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4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38 324 0 0,'10'-1'1406'0'0,"1"0"0"0"0,-1-1 0 0 0,1 0 0 0 0,-1-1 0 0 0,0 0 0 0 0,0 0 0 0 0,0-1-1 0 0,12-7 1 0 0,-6 4-463 0 0,-15 7-901 0 0,0-1 0 0 0,0 1-1 0 0,0 0 1 0 0,0 0 0 0 0,0 0 0 0 0,0 1 0 0 0,0-1 0 0 0,0 0-1 0 0,0 0 1 0 0,0 0 0 0 0,0 1 0 0 0,0-1 0 0 0,0 1-1 0 0,0-1 1 0 0,0 1 0 0 0,-1-1 0 0 0,1 1 0 0 0,0-1 0 0 0,0 1-1 0 0,0 0 1 0 0,-1-1 0 0 0,1 1 0 0 0,0 0 0 0 0,-1 0 0 0 0,1-1-1 0 0,0 1 1 0 0,-1 0 0 0 0,1 0 0 0 0,-1 0 0 0 0,0 0-1 0 0,1 0 1 0 0,-1 0 0 0 0,0 0 0 0 0,1 0 0 0 0,-1 0 0 0 0,0 0-1 0 0,0 0 1 0 0,0 1 0 0 0,11 49-183 0 0,-10-45 225 0 0,-1 2-145 0 0,0 0 0 0 0,0 0 0 0 0,-1 0 0 0 0,1 0 0 0 0,-2 0 0 0 0,1 0 0 0 0,-1 0 0 0 0,-1 0 0 0 0,1-1 0 0 0,-1 1 0 0 0,-4 7 0 0 0,5-12-18 0 0,0 0 1 0 0,0 0-1 0 0,0 0 0 0 0,0 0 0 0 0,0-1 0 0 0,0 1 0 0 0,-1-1 0 0 0,1 1 0 0 0,-1-1 0 0 0,0 0 0 0 0,0 0 0 0 0,-3 3 0 0 0,4-5 35 0 0,0 1 0 0 0,0 0-1 0 0,0-1 1 0 0,0 1 0 0 0,-1-1 0 0 0,1 0-1 0 0,0 1 1 0 0,0-1 0 0 0,0 0 0 0 0,0 0-1 0 0,0-1 1 0 0,-1 1 0 0 0,1 0 0 0 0,0-1-1 0 0,0 1 1 0 0,0-1 0 0 0,0 0 0 0 0,0 1-1 0 0,0-1 1 0 0,0 0 0 0 0,-3-2-1 0 0,3 1 30 0 0,-1 0 0 0 0,1 0-1 0 0,-1 0 1 0 0,1 0-1 0 0,0 0 1 0 0,-1 0 0 0 0,1 0-1 0 0,0-1 1 0 0,0 1-1 0 0,1-1 1 0 0,-1 0-1 0 0,1 1 1 0 0,-1-1 0 0 0,1 0-1 0 0,0 0 1 0 0,0 0-1 0 0,0 0 1 0 0,0 0-1 0 0,1 0 1 0 0,-1 0 0 0 0,1 0-1 0 0,-1 0 1 0 0,1-1-1 0 0,1-4 1 0 0,0 1 40 0 0,0 0 1 0 0,0 1-1 0 0,1-1 0 0 0,0 1 1 0 0,0-1-1 0 0,1 1 0 0 0,0 0 1 0 0,0 0-1 0 0,0 0 0 0 0,6-7 1 0 0,-8 12-16 0 0,0 0 1 0 0,0 0-1 0 0,0 0 0 0 0,-1 1 1 0 0,1-1-1 0 0,0 0 0 0 0,0 1 1 0 0,0-1-1 0 0,0 1 0 0 0,0-1 1 0 0,0 1-1 0 0,0 0 0 0 0,0-1 1 0 0,0 1-1 0 0,0 0 0 0 0,1 0 1 0 0,-1 0-1 0 0,0 0 0 0 0,0-1 1 0 0,0 1-1 0 0,0 1 0 0 0,0-1 1 0 0,0 0-1 0 0,0 0 0 0 0,0 0 1 0 0,0 1-1 0 0,1-1 0 0 0,-1 0 1 0 0,0 1-1 0 0,0-1 0 0 0,0 1 1 0 0,-1-1-1 0 0,1 1 0 0 0,0 0 1 0 0,0-1-1 0 0,0 1 0 0 0,1 1 1 0 0,13 5-662 0 0,-14-7 224 0 0,24-16-10127 0 0,-15 14 9317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0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10 488 0 0,'-12'-1'10032'0'0,"26"14"-6696"0"0,-1 3-3697 0 0,-4 0 511 0 0,10 19-15 0 0,-18-34-186 0 0,0 1 0 0 0,-1-1-1 0 0,1 0 1 0 0,-1 0 0 0 0,0 1 0 0 0,1-1 0 0 0,-1 1 0 0 0,0-1 0 0 0,0 0 0 0 0,1 1 0 0 0,-1-1 0 0 0,0 1 0 0 0,-1-1 0 0 0,1 0-1 0 0,0 1 1 0 0,0-1 0 0 0,-1 1 0 0 0,1-1 0 0 0,0 0 0 0 0,-1 1 0 0 0,0 0 0 0 0,0-1 17 0 0,0-1 0 0 0,1 0 0 0 0,-1 1 0 0 0,0-1 0 0 0,1 0 0 0 0,-1 1 0 0 0,0-1 1 0 0,0 0-1 0 0,1 0 0 0 0,-1 0 0 0 0,0 0 0 0 0,0 0 0 0 0,0 0 0 0 0,1 0 0 0 0,-1 0 0 0 0,0 0 0 0 0,0 0 0 0 0,0 0 0 0 0,1 0 1 0 0,-1-1-1 0 0,0 1 0 0 0,0 0 0 0 0,1 0 0 0 0,-1-1 0 0 0,0 1 0 0 0,1-1 0 0 0,-1 1 0 0 0,0-1 0 0 0,1 1 0 0 0,-1-1 1 0 0,1 1-1 0 0,-1-1 0 0 0,1 1 0 0 0,-1-2 0 0 0,-22-21-112 0 0,22 22 113 0 0,-2-2 33 0 0,0-1 1 0 0,0 0 0 0 0,1 0-1 0 0,-1 0 1 0 0,1 0 0 0 0,0 0-1 0 0,0-1 1 0 0,1 1-1 0 0,-1-1 1 0 0,1 1 0 0 0,0-1-1 0 0,0 0 1 0 0,0-7 0 0 0,1 11 12 0 0,0 0 0 0 0,0 0 0 0 0,0 0 0 0 0,1 0 0 0 0,-1 0 0 0 0,0 0 0 0 0,0 0-1 0 0,0 1 1 0 0,1-1 0 0 0,-1 0 0 0 0,1 0 0 0 0,-1 0 0 0 0,1 0 0 0 0,-1 0 0 0 0,1 0 0 0 0,-1 0 0 0 0,1 1 0 0 0,0-1 0 0 0,-1 0 0 0 0,1 1 0 0 0,0-1 0 0 0,0 0 0 0 0,0 1 0 0 0,1-2 0 0 0,0 2 18 0 0,0-1-1 0 0,0 1 0 0 0,0 0 1 0 0,1 0-1 0 0,-1 0 0 0 0,0 0 1 0 0,0 0-1 0 0,0 0 0 0 0,0 1 1 0 0,1-1-1 0 0,-1 1 0 0 0,0-1 1 0 0,0 1-1 0 0,0 0 0 0 0,0 0 1 0 0,3 1-1 0 0,2 2 114 0 0,0 0 0 0 0,-1 0-1 0 0,1 1 1 0 0,-1-1 0 0 0,0 1 0 0 0,8 9 0 0 0,-12-13-139 0 0,0 1 0 0 0,0 0 0 0 0,0 0 0 0 0,-1 0 0 0 0,1 0 0 0 0,-1 1 0 0 0,1-1 0 0 0,-1 0 0 0 0,0 1 0 0 0,0-1 0 0 0,0 0 0 0 0,0 1 0 0 0,0-1 0 0 0,0 1 0 0 0,-1 0 0 0 0,1-1 1 0 0,-1 1-1 0 0,0-1 0 0 0,0 1 0 0 0,0 0 0 0 0,0-1 0 0 0,-1 6 0 0 0,0-7-134 0 0,1 0 0 0 0,-1 0 1 0 0,0 0-1 0 0,0 0 0 0 0,1 0 1 0 0,-1 0-1 0 0,0 0 0 0 0,0 0 0 0 0,0 0 1 0 0,0 0-1 0 0,0-1 0 0 0,0 1 1 0 0,0 0-1 0 0,0-1 0 0 0,-1 1 0 0 0,1-1 1 0 0,0 1-1 0 0,0-1 0 0 0,0 0 1 0 0,-1 1-1 0 0,1-1 0 0 0,0 0 0 0 0,0 0 1 0 0,-1 0-1 0 0,1 0 0 0 0,0 0 1 0 0,0 0-1 0 0,-1 0 0 0 0,1 0 1 0 0,0-1-1 0 0,0 1 0 0 0,-1 0 0 0 0,1-1 1 0 0,0 1-1 0 0,0-1 0 0 0,-1 0 1 0 0,-3-1-651 0 0,0 0 0 0 0,0 0 1 0 0,1 0-1 0 0,-1-1 1 0 0,1 0-1 0 0,0 0 0 0 0,-7-5 1 0 0,6 1-673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 96 0 0,'-12'6'701'0'0,"1"0"0"0"0,0 1-1 0 0,0 1 1 0 0,1 0 0 0 0,0 0 0 0 0,0 1-1 0 0,1 1 1 0 0,0-1 0 0 0,1 1 0 0 0,-14 22-1 0 0,7-8 9 0 0,2 1-1 0 0,0 0 1 0 0,2 1 0 0 0,-9 29-1 0 0,18-47-631 0 0,-39 133 10 0 0,24-46-3131 0 0,17-91 2677 0 0,0 1 0 0 0,0-1 1 0 0,0 0-1 0 0,0 0 0 0 0,0 0 1 0 0,1 1-1 0 0,0-1 0 0 0,-1 0 0 0 0,2 0 1 0 0,-1 0-1 0 0,0 0 0 0 0,1 0 1 0 0,0 0-1 0 0,0-1 0 0 0,0 1 1 0 0,0-1-1 0 0,1 1 0 0 0,4 5 0 0 0,12 3-988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3 524 0 0,'-1'-1'146'0'0,"1"1"-1"0"0,-1 0 1 0 0,0-1-1 0 0,1 1 1 0 0,-1 0-1 0 0,0 0 1 0 0,1 0-1 0 0,-1-1 1 0 0,1 1-1 0 0,-1 0 1 0 0,0 0-1 0 0,1 0 1 0 0,-1 0-1 0 0,0 0 1 0 0,1 0-1 0 0,-1 0 1 0 0,0 1-1 0 0,1-1 1 0 0,-1 0-1 0 0,0 0 1 0 0,1 0-1 0 0,-1 1 1 0 0,1-1-1 0 0,-1 0 1 0 0,1 1-1 0 0,-1-1 1 0 0,0 0-1 0 0,1 1 1 0 0,-1-1 0 0 0,1 1-1 0 0,-1 0 1 0 0,-7 24 2808 0 0,11 12-532 0 0,2-19-908 0 0,6 3-497 0 0,1 0-1 0 0,1-1 0 0 0,1-1 1 0 0,22 25-1 0 0,-20-27-696 0 0,1-2 0 0 0,29 22 1 0 0,6 3 90 0 0,90 88 0 0 0,-116-98-365 0 0,8 25-25 0 0,-32-50-23 0 0,0-1-1 0 0,0 1 1 0 0,0 0-1 0 0,0 0 0 0 0,-1-1 1 0 0,0 1-1 0 0,0 0 0 0 0,-1 1 1 0 0,1-1-1 0 0,-1 0 0 0 0,0 0 1 0 0,-1 0-1 0 0,1 0 0 0 0,-1 0 1 0 0,0 0-1 0 0,0 0 0 0 0,0 0 1 0 0,-3 6-1 0 0,-1-2-182 0 0,0-1-1 0 0,0 1 1 0 0,0-1-1 0 0,-1 0 1 0 0,-1 0-1 0 0,1 0 0 0 0,-1-1 1 0 0,0 0-1 0 0,-1 0 1 0 0,0-1-1 0 0,-14 9 1 0 0,18-13-226 0 0,0 0-1 0 0,1 0 1 0 0,-2 0 0 0 0,1-1-1 0 0,0 1 1 0 0,0-1 0 0 0,0 0-1 0 0,-1 0 1 0 0,1-1 0 0 0,0 1 0 0 0,-1-1-1 0 0,1 0 1 0 0,0 0 0 0 0,-1 0-1 0 0,1-1 1 0 0,-1 0 0 0 0,1 1-1 0 0,0-2 1 0 0,0 1 0 0 0,0 0 0 0 0,-1-1-1 0 0,1 0 1 0 0,1 0 0 0 0,-1 0-1 0 0,0 0 1 0 0,0-1 0 0 0,1 1-1 0 0,-5-5 1 0 0,-12-14-1473 0 0,0-3 229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1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92 0 0,'6'-9'1202'0'0,"1"-1"0"0"0,1 1-1 0 0,0 0 1 0 0,0 1 0 0 0,16-12 0 0 0,-13 12-259 0 0,1 0 0 0 0,0 1 0 0 0,0 1 1 0 0,0 0-1 0 0,1 1 0 0 0,0 0 0 0 0,17-4 1 0 0,13 1 67 0 0,0 2 1 0 0,1 2 0 0 0,51 2 0 0 0,28-3-3693 0 0,-47-7-1163 0 0,-27-1-545 0 0,2 0-1075 0 0,-31 9 3646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48 564 0 0,'14'-27'4723'0'0,"6"6"4039"0"0,-26 27-8101 0 0,1 0-1 0 0,0-1 1 0 0,1 2 0 0 0,-1-1-1 0 0,1 0 1 0 0,0 1-1 0 0,-3 7 1 0 0,-19 64 660 0 0,9 23-1659 0 0,11-40 826 0 0,5-29-400 0 0,6 57-1 0 0,-2-60-62 0 0,2-1-1 0 0,1 1 1 0 0,2-1-1 0 0,18 46 0 0 0,-20-58-24 0 0,2-1 0 0 0,0 0-1 0 0,1-1 1 0 0,0 1-1 0 0,1-2 1 0 0,1 1-1 0 0,14 13 1 0 0,-17-19-7 0 0,1 0 1 0 0,0-1-1 0 0,1-1 1 0 0,-1 0 0 0 0,1 0-1 0 0,0-1 1 0 0,1 0-1 0 0,-1 0 1 0 0,1-1-1 0 0,0-1 1 0 0,18 4-1 0 0,-23-6-6 0 0,1 0 0 0 0,-1-1 0 0 0,1 0 0 0 0,0 0 0 0 0,-1-1 0 0 0,1 0 0 0 0,0 0 0 0 0,-1 0 0 0 0,1-1 0 0 0,-1 0 0 0 0,0 0 0 0 0,0-1 0 0 0,0 0 0 0 0,0 0 0 0 0,0 0 0 0 0,0 0 0 0 0,-1-1 0 0 0,1 0 0 0 0,-1-1 0 0 0,5-5 0 0 0,-7 7-24 0 0,0 0 0 0 0,-1 0 0 0 0,1 0 0 0 0,-1 0 0 0 0,0-1 0 0 0,0 0 0 0 0,0 1 0 0 0,-1-1 0 0 0,1 0 0 0 0,-1 0 0 0 0,0 1 0 0 0,0-1 0 0 0,0 0 0 0 0,0 0 0 0 0,-1-1 0 0 0,0 1 0 0 0,0 0 0 0 0,0 0 0 0 0,0 0 0 0 0,0 0 0 0 0,-1 0 0 0 0,0 0 0 0 0,0 0 0 0 0,0 0 0 0 0,0 0 0 0 0,-1 1 0 0 0,1-1 0 0 0,-1 0 0 0 0,0 1 0 0 0,0-1 0 0 0,-1 1 0 0 0,1 0 0 0 0,-5-6 0 0 0,0 2-229 0 0,0 0 0 0 0,0 0 0 0 0,0 1-1 0 0,0 0 1 0 0,-1 0 0 0 0,0 1-1 0 0,0 0 1 0 0,-1 1 0 0 0,0-1-1 0 0,1 2 1 0 0,-1-1 0 0 0,-1 1-1 0 0,-15-3 1 0 0,16 4-634 0 0,0 1-1 0 0,0 0 1 0 0,0 1-1 0 0,0 0 1 0 0,0 0-1 0 0,0 1 1 0 0,0 0-1 0 0,0 1 1 0 0,0 0-1 0 0,0 0 1 0 0,0 1-1 0 0,1 0 1 0 0,-1 1-1 0 0,-12 7 1 0 0,6-2-655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54 692 0 0,'-5'-16'17249'0'0,"22"7"-11554"0"0,43 1-7875 0 0,-42 7 3759 0 0,163-17-1145 0 0,-159 17-379 0 0,0 1 1 0 0,0 1-1 0 0,0 1 1 0 0,0 1-1 0 0,0 1 1 0 0,26 8 0 0 0,-38-8-60 0 0,0 1 0 0 0,0 0 1 0 0,0 1-1 0 0,-1 0 0 0 0,0 1 1 0 0,0-1-1 0 0,-1 2 1 0 0,0-1-1 0 0,0 1 0 0 0,-1 1 1 0 0,0-1-1 0 0,0 1 0 0 0,-1 0 1 0 0,0 1-1 0 0,-1-1 1 0 0,0 1-1 0 0,0 0 0 0 0,5 18 1 0 0,4 18-757 0 0,-2 1 1 0 0,12 96 0 0 0,-18-98-119 0 0,5 57-2255 0 0,-9-66 143 0 0,2-1 0 0 0,1 0 1 0 0,1 0-1 0 0,15 43 1 0 0,-11-53 1209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76 456 0 0,'4'-2'469'0'0,"0"0"0"0"0,0 0-1 0 0,-1-1 1 0 0,1 1 0 0 0,-1-1 0 0 0,1 0-1 0 0,-1 0 1 0 0,0 0 0 0 0,-1-1 0 0 0,5-4-1 0 0,-7 7-376 0 0,0 0-1 0 0,1 1 0 0 0,-1-1 1 0 0,0 0-1 0 0,0 1 0 0 0,0-1 1 0 0,0 0-1 0 0,0 1 0 0 0,0-1 1 0 0,0 0-1 0 0,0 1 0 0 0,0-1 1 0 0,0 0-1 0 0,0 1 0 0 0,0-1 1 0 0,0 1-1 0 0,-1-1 0 0 0,1 0 1 0 0,0 1-1 0 0,0-1 0 0 0,-1 0 0 0 0,1 1 1 0 0,0-1-1 0 0,-1 1 0 0 0,0-2 1 0 0,-1 1-14 0 0,0-1 0 0 0,0 1 0 0 0,0-1 0 0 0,0 1 1 0 0,0-1-1 0 0,-1 1 0 0 0,1 0 0 0 0,-1 0 0 0 0,1 0 1 0 0,-4 0-1 0 0,-5-2 57 0 0,-1 1 1 0 0,1 1-1 0 0,-1-1 0 0 0,0 2 1 0 0,0 0-1 0 0,1 0 1 0 0,-1 1-1 0 0,0 1 0 0 0,1 0 1 0 0,-1 0-1 0 0,1 1 1 0 0,-1 0-1 0 0,1 1 0 0 0,-16 9 1 0 0,13-7-55 0 0,1 1-1 0 0,1 1 1 0 0,-1 0 0 0 0,1 1 0 0 0,1 0 0 0 0,-1 1 0 0 0,2 0-1 0 0,-1 0 1 0 0,2 2 0 0 0,-1-1 0 0 0,-9 16 0 0 0,17-23 90 0 0,-1 1 1 0 0,1 0 0 0 0,0 0-1 0 0,1 0 1 0 0,-1 0 0 0 0,1 0-1 0 0,0 1 1 0 0,0-1 0 0 0,0 0-1 0 0,1 1 1 0 0,0-1 0 0 0,0 0-1 0 0,0 1 1 0 0,1-1 0 0 0,-1 0-1 0 0,1 1 1 0 0,1-1 0 0 0,-1 0-1 0 0,1 0 1 0 0,0 0 0 0 0,0 0-1 0 0,0 0 1 0 0,1-1 0 0 0,0 1-1 0 0,0 0 1 0 0,0-1 0 0 0,0 0-1 0 0,7 6 1 0 0,9 11 114 0 0,2-2 1 0 0,1 0-1 0 0,0-1 1 0 0,29 17-1 0 0,-27-19-415 0 0,17 12 133 0 0,-19-14-23 0 0,-1 0 1 0 0,0 1-1 0 0,-1 2 0 0 0,-1 0 0 0 0,31 36 0 0 0,-47-49 15 0 0,-1 0-1 0 0,-1 0 1 0 0,1 0-1 0 0,0 0 1 0 0,-1 0 0 0 0,0 0-1 0 0,0 0 1 0 0,0 1-1 0 0,-1-1 1 0 0,0 0-1 0 0,1 1 1 0 0,-1-1-1 0 0,-1 1 1 0 0,1-1-1 0 0,-1 0 1 0 0,1 1-1 0 0,-1-1 1 0 0,-1 0 0 0 0,1 0-1 0 0,0 0 1 0 0,-1 0-1 0 0,0 0 1 0 0,0 0-1 0 0,0 0 1 0 0,-1 0-1 0 0,-3 5 1 0 0,0-1-9 0 0,0 0 0 0 0,0 0 0 0 0,-1-1 0 0 0,0 0 0 0 0,0 0 0 0 0,0 0 0 0 0,-1-1 0 0 0,0 0 1 0 0,0-1-1 0 0,-18 9 0 0 0,22-12 11 0 0,0-1 0 0 0,0 1 1 0 0,-1-1-1 0 0,1 0 1 0 0,-1 0-1 0 0,1-1 1 0 0,0 1-1 0 0,-1-1 1 0 0,0 0-1 0 0,1 0 0 0 0,-1 0 1 0 0,1-1-1 0 0,-1 1 1 0 0,1-1-1 0 0,0 0 1 0 0,-1-1-1 0 0,1 1 0 0 0,0-1 1 0 0,0 0-1 0 0,0 0 1 0 0,0 0-1 0 0,0 0 1 0 0,0-1-1 0 0,-6-4 0 0 0,7 3 15 0 0,-1 0 0 0 0,1 0 0 0 0,0 0 0 0 0,0-1-1 0 0,0 1 1 0 0,1-1 0 0 0,0 1 0 0 0,-1-1-1 0 0,2 0 1 0 0,-1 0 0 0 0,0 0 0 0 0,1 0 0 0 0,0 0-1 0 0,0 0 1 0 0,1 0 0 0 0,-1-1 0 0 0,1 1 0 0 0,0 0-1 0 0,1 0 1 0 0,-1 0 0 0 0,2-7 0 0 0,9-32-198 0 0,1 0 1 0 0,3 1 0 0 0,20-44-1 0 0,69-124-6220 0 0,-81 167 3918 0 0,52-94-4055 0 0,-55 97 4990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4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58 836 0 0,'1'0'249'0'0,"0"-1"-1"0"0,-1 1 1 0 0,1-1-1 0 0,0 0 1 0 0,-1 1 0 0 0,1-1-1 0 0,-1 1 1 0 0,1-1-1 0 0,-1 0 1 0 0,1 0 0 0 0,-1 1-1 0 0,1-1 1 0 0,-1 0-1 0 0,0 0 1 0 0,1 0 0 0 0,-1 1-1 0 0,0-1 1 0 0,0 0-1 0 0,0 0 1 0 0,0 0 0 0 0,0 0-1 0 0,0 1 1 0 0,0-1-1 0 0,0 0 1 0 0,0 0-1 0 0,0 0 1 0 0,0 0 0 0 0,-1-1-1 0 0,0 1-43 0 0,0-1-1 0 0,0 1 1 0 0,0-1-1 0 0,0 1 1 0 0,0-1-1 0 0,0 1 1 0 0,-1 0-1 0 0,1 0 1 0 0,-1-1-1 0 0,1 1 1 0 0,-1 0-1 0 0,-2-1 1 0 0,-2-1-55 0 0,0 0 0 0 0,-1 1 0 0 0,1-1-1 0 0,-1 1 1 0 0,1 1 0 0 0,-10-2 0 0 0,3 3 3 0 0,0 1-1 0 0,0 0 1 0 0,0 1-1 0 0,1 1 1 0 0,-1 0-1 0 0,0 0 1 0 0,1 1-1 0 0,0 1 1 0 0,0 0-1 0 0,0 1 1 0 0,1 0-1 0 0,0 1 1 0 0,0 0-1 0 0,0 1 1 0 0,1 0-1 0 0,0 0 1 0 0,1 1 0 0 0,0 1-1 0 0,0-1 1 0 0,1 2-1 0 0,0-1 1 0 0,1 1-1 0 0,0 0 1 0 0,0 0-1 0 0,2 1 1 0 0,-1 0-1 0 0,1 0 1 0 0,1 0-1 0 0,-4 19 1 0 0,8-29-111 0 0,-1 0 1 0 0,1 0 0 0 0,0 0-1 0 0,-1 0 1 0 0,1 0-1 0 0,0-1 1 0 0,0 1 0 0 0,1 0-1 0 0,-1 0 1 0 0,0 0 0 0 0,1 0-1 0 0,-1 0 1 0 0,1 0-1 0 0,-1 0 1 0 0,1 0 0 0 0,0 0-1 0 0,0-1 1 0 0,0 1-1 0 0,0 0 1 0 0,0 0 0 0 0,0-1-1 0 0,0 1 1 0 0,1-1-1 0 0,-1 1 1 0 0,1-1 0 0 0,-1 0-1 0 0,1 0 1 0 0,-1 1 0 0 0,1-1-1 0 0,0 0 1 0 0,-1 0-1 0 0,1-1 1 0 0,0 1 0 0 0,0 0-1 0 0,0 0 1 0 0,0-1-1 0 0,0 0 1 0 0,0 1 0 0 0,0-1-1 0 0,0 0 1 0 0,0 0-1 0 0,0 0 1 0 0,0 0 0 0 0,0 0-1 0 0,2 0 1 0 0,6-1-3 0 0,-1 0 0 0 0,1 0-1 0 0,0-1 1 0 0,0 0 0 0 0,-1 0 0 0 0,1-1 0 0 0,14-7 0 0 0,-5-2-27 0 0,0-1 0 0 0,-1 0 0 0 0,-1-2 0 0 0,0 0 0 0 0,-1-1 0 0 0,-1 0 0 0 0,0-1 1 0 0,18-27-1 0 0,16-35 207 0 0,-51 87-38 0 0,0 1-1 0 0,0 0 1 0 0,1-1-1 0 0,0 1 1 0 0,1 11-1 0 0,-1-4-56 0 0,-8 103-615 0 0,5 0 1 0 0,12 124 0 0 0,6-116-3972 0 0,12 62-7758 0 0,-21-157 10459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7:46.7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21 299 1200 0 0,'-20'20'19809'0'0,"56"-27"-18647"0"0,-23 3-1267 0 0,0 0 0 0 0,0-1-1 0 0,0-1 1 0 0,0 0-1 0 0,-1 0 1 0 0,0-2-1 0 0,0 1 1 0 0,-1-2 0 0 0,0 1-1 0 0,16-17 1 0 0,-22 19-76 0 0,-1 1 1 0 0,1 0 0 0 0,-1-1-1 0 0,0 0 1 0 0,-1 0 0 0 0,1 0-1 0 0,-1 0 1 0 0,0-1 0 0 0,-1 0-1 0 0,0 1 1 0 0,0-1 0 0 0,0 0-1 0 0,-1 0 1 0 0,0 0 0 0 0,0 0-1 0 0,0 0 1 0 0,-1 0 0 0 0,-1 0-1 0 0,1 0 1 0 0,-1 0 0 0 0,0 0-1 0 0,0 0 1 0 0,-3-7 0 0 0,3 11 39 0 0,-1-1 1 0 0,1 0-1 0 0,-1 1 1 0 0,0-1-1 0 0,0 1 1 0 0,0 0-1 0 0,-1-1 1 0 0,1 1 0 0 0,-1 0-1 0 0,1 1 1 0 0,-1-1-1 0 0,0 0 1 0 0,0 1-1 0 0,0-1 1 0 0,-1 1 0 0 0,1 0-1 0 0,-6-3 1 0 0,7 5 167 0 0,-1-1 1 0 0,1 0 0 0 0,0 1 0 0 0,0 0-1 0 0,0-1 1 0 0,-1 1 0 0 0,1 0 0 0 0,0 0-1 0 0,0 0 1 0 0,-1 0 0 0 0,1 1 0 0 0,0-1-1 0 0,0 0 1 0 0,0 1 0 0 0,-1 0 0 0 0,1-1-1 0 0,0 1 1 0 0,0 0 0 0 0,0 0 0 0 0,0 0-1 0 0,0 1 1 0 0,1-1 0 0 0,-1 0 0 0 0,0 1-1 0 0,0-1 1 0 0,1 1 0 0 0,-1 0 0 0 0,1-1-1 0 0,-1 1 1 0 0,1 0 0 0 0,0 0 0 0 0,-2 4-1 0 0,-2 3 249 0 0,1 1 0 0 0,0 0-1 0 0,0 0 1 0 0,1 0-1 0 0,1 0 1 0 0,-1 0 0 0 0,2 1-1 0 0,-1-1 1 0 0,2 1-1 0 0,-1 0 1 0 0,1-1 0 0 0,1 1-1 0 0,0-1 1 0 0,1 1-1 0 0,0-1 1 0 0,0 1 0 0 0,5 11-1 0 0,-3-11-331 0 0,-1 0 0 0 0,2 0 0 0 0,0-1-1 0 0,0 1 1 0 0,1-1 0 0 0,0-1 0 0 0,0 1 0 0 0,1-1-1 0 0,1 0 1 0 0,0-1 0 0 0,0 0 0 0 0,0 0 0 0 0,1-1-1 0 0,0 1 1 0 0,19 9 0 0 0,-3-6-2813 0 0,1-1 0 0 0,1-2 0 0 0,-1 0 0 0 0,1-2 0 0 0,55 6 1 0 0,-65-10 1212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7:47.1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57 420 0 0,'0'-2'586'0'0,"0"0"-1"0"0,0 1 1 0 0,0-1-1 0 0,1 1 1 0 0,-1-1 0 0 0,0 1-1 0 0,1-1 1 0 0,-1 0 0 0 0,8-10 4684 0 0,-5 10-4684 0 0,30-14 3454 0 0,8 8-5390 0 0,-3 6-3897 0 0,-23 1 1435 0 0,1 1 1726 0 0,8 2 306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7:47.4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168 123 540 0 0,'2'-2'201'0'0,"0"1"-1"0"0,0-1 1 0 0,-1 0 0 0 0,1 0-1 0 0,0 1 1 0 0,-1-1-1 0 0,1 0 1 0 0,-1-1 0 0 0,1 1-1 0 0,-1 0 1 0 0,0 0 0 0 0,0-1-1 0 0,0 1 1 0 0,0 0-1 0 0,0-1 1 0 0,-1 1 0 0 0,1-1-1 0 0,-1 1 1 0 0,0-1 0 0 0,0 1-1 0 0,1-1 1 0 0,-2 1 0 0 0,1-1-1 0 0,-1-3 1 0 0,0 3-85 0 0,0-1 1 0 0,-1 1 0 0 0,1 0 0 0 0,-1 0-1 0 0,0 0 1 0 0,0 0 0 0 0,0 1-1 0 0,-1-1 1 0 0,1 1 0 0 0,-1-1-1 0 0,1 1 1 0 0,-1 0 0 0 0,0 0 0 0 0,0 0-1 0 0,-6-3 1 0 0,5 2-66 0 0,-1 0 1 0 0,1 1-1 0 0,-1 0 0 0 0,0 0 0 0 0,0 1 1 0 0,1-1-1 0 0,-1 1 0 0 0,-1 0 1 0 0,1 0-1 0 0,0 1 0 0 0,0-1 1 0 0,0 1-1 0 0,0 0 0 0 0,0 1 0 0 0,0-1 1 0 0,-1 1-1 0 0,1 0 0 0 0,0 0 1 0 0,0 1-1 0 0,1-1 0 0 0,-1 1 1 0 0,0 0-1 0 0,0 0 0 0 0,1 1 0 0 0,-5 3 1 0 0,6-3-40 0 0,1 0 1 0 0,0 1 0 0 0,0-1-1 0 0,0 1 1 0 0,1-1-1 0 0,-1 1 1 0 0,1 0 0 0 0,0-1-1 0 0,0 1 1 0 0,0 0 0 0 0,1 0-1 0 0,-1 0 1 0 0,1 0-1 0 0,0 0 1 0 0,0 0 0 0 0,1 0-1 0 0,-1 0 1 0 0,1-1-1 0 0,0 5 1 0 0,2 8 1 0 0,1-1 0 0 0,1 0 0 0 0,8 21 0 0 0,-8-26-90 0 0,0 1-1 0 0,1 0 1 0 0,0-1 0 0 0,1 0 0 0 0,0-1-1 0 0,0 0 1 0 0,1 0 0 0 0,0 0 0 0 0,1-1-1 0 0,0 0 1 0 0,0 0 0 0 0,1-1 0 0 0,18 10-1 0 0,-27-17 14 0 0,1 1 0 0 0,-1-1-1 0 0,1 1 1 0 0,0-1 0 0 0,-1 1-1 0 0,1-1 1 0 0,-1 0 0 0 0,1 0-1 0 0,0 0 1 0 0,-1 0 0 0 0,1 0-1 0 0,0 0 1 0 0,-1 0 0 0 0,1 0-1 0 0,-1-1 1 0 0,1 1 0 0 0,-1-1-1 0 0,1 1 1 0 0,-1-1-1 0 0,1 0 1 0 0,-1 1 0 0 0,1-1-1 0 0,1-1 1 0 0,-1-1-2 0 0,0 1 0 0 0,0 0 0 0 0,0-1-1 0 0,0 1 1 0 0,-1-1 0 0 0,1 0 0 0 0,-1 1 0 0 0,0-1-1 0 0,0 0 1 0 0,0 0 0 0 0,2-5 0 0 0,0-9-15 0 0,-1 1 0 0 0,-1-1 0 0 0,0-28 1 0 0,-1 35 82 0 0,0-53 2411 0 0,0 63-2377 0 0,0 0 0 0 0,0 0 0 0 0,0 0-1 0 0,0-1 1 0 0,0 1 0 0 0,0 0 0 0 0,0 0 0 0 0,0 0 0 0 0,0 0 0 0 0,0 0 0 0 0,0-1 0 0 0,0 1 0 0 0,0 0 0 0 0,0 0 0 0 0,0 0 0 0 0,0 0 0 0 0,0 0 0 0 0,0-1 0 0 0,0 1 0 0 0,0 0 0 0 0,0 0-1 0 0,0 0 1 0 0,0 0 0 0 0,0 0 0 0 0,1 0 0 0 0,-1 0 0 0 0,0-1 0 0 0,0 1 0 0 0,0 0 0 0 0,0 0 0 0 0,0 0 0 0 0,0 0 0 0 0,1 0 0 0 0,-1 0 0 0 0,0 0 0 0 0,0 0 0 0 0,0 0 0 0 0,0 0-1 0 0,0 0 1 0 0,1 0 0 0 0,-1 0 0 0 0,0 0 0 0 0,0 0 0 0 0,0 0 0 0 0,0 0 0 0 0,0 0 0 0 0,1 0 0 0 0,-1 0 0 0 0,0 0 0 0 0,0 0 0 0 0,0 0 0 0 0,0 0 0 0 0,1 0 0 0 0,10 8 1087 0 0,7 11 82 0 0,15 50 315 0 0,-3 1-1 0 0,29 98 0 0 0,-51-142-1335 0 0,-3-10-125 0 0,0 0 1 0 0,-1 0-1 0 0,-1 1 1 0 0,-1 0-1 0 0,0-1 1 0 0,-1 1-1 0 0,-1 0 1 0 0,-1 0-1 0 0,0 0 1 0 0,-6 26-1 0 0,6-36-174 0 0,-2 1 1 0 0,1-1-1 0 0,-1 0 0 0 0,0 0 0 0 0,0 0 0 0 0,-1-1 0 0 0,0 1 0 0 0,0-1 0 0 0,0 0 1 0 0,-1 0-1 0 0,0 0 0 0 0,0-1 0 0 0,-1 0 0 0 0,1 0 0 0 0,-1 0 0 0 0,0 0 0 0 0,-1-1 1 0 0,1 0-1 0 0,-1 0 0 0 0,1-1 0 0 0,-1 0 0 0 0,0 0 0 0 0,-1-1 0 0 0,1 0 1 0 0,-10 2-1 0 0,11-3-443 0 0,1 0 1 0 0,-1 0-1 0 0,0 0 1 0 0,1-1-1 0 0,-1 0 1 0 0,1 0-1 0 0,-1-1 1 0 0,-10-1-1 0 0,14 1 325 0 0,0 0 1 0 0,1 1-1 0 0,-1-1 0 0 0,0 0 0 0 0,1 0 0 0 0,-1 0 0 0 0,1 0 0 0 0,-1 0 0 0 0,1 0 1 0 0,-1 0-1 0 0,1-1 0 0 0,0 1 0 0 0,0 0 0 0 0,0-1 0 0 0,0 1 0 0 0,0-1 0 0 0,0 1 1 0 0,0-1-1 0 0,0 0 0 0 0,0 1 0 0 0,1-1 0 0 0,-1 0 0 0 0,1 0 0 0 0,-1 1 0 0 0,1-1 1 0 0,0 0-1 0 0,0 0 0 0 0,0 0 0 0 0,0 1 0 0 0,0-3 0 0 0,0-12-1236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1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7 372 0 0,'0'-1'212'0'0,"0"1"0"0"0,0 0 0 0 0,0-1 1 0 0,0 1-1 0 0,1 0 0 0 0,-1-1 0 0 0,0 1 0 0 0,1 0 0 0 0,-1-1 0 0 0,0 1 0 0 0,0 0 1 0 0,1 0-1 0 0,-1-1 0 0 0,0 1 0 0 0,1 0 0 0 0,-1 0 0 0 0,0 0 0 0 0,1-1 0 0 0,-1 1 1 0 0,1 0-1 0 0,-1 0 0 0 0,0 0 0 0 0,1 0 0 0 0,-1 0 0 0 0,1 0 0 0 0,-1 0 0 0 0,0 0 1 0 0,1 0-1 0 0,-1 0 0 0 0,1 0 0 0 0,-1 0 0 0 0,0 0 0 0 0,1 0 0 0 0,-1 0 1 0 0,1 1-1 0 0,-1-1 0 0 0,0 0 0 0 0,1 0 0 0 0,-1 0 0 0 0,0 0 0 0 0,1 1 0 0 0,-1-1 1 0 0,2 23 3130 0 0,-16 47-3098 0 0,11-54 796 0 0,-56 384 2303 0 0,42-246-3172 0 0,-51 207 0 0 0,61-335-249 0 0,3-9-339 0 0,0-2 0 0 0,-1 1 0 0 0,0-1 0 0 0,-14 27 0 0 0,26-52-7147 0 0,35-49 1257 0 0,-27 32 4869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7:47.8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1 106 652 0 0,'15'-5'1268'0'0,"5"-1"236"0"0,-5 1-16 0 0,-5 3-127 0 0,5 0-181 0 0,-10-3-196 0 0,5 3-228 0 0,0 2-232 0 0,-5-2-232 0 0,0-1-300 0 0,0 1-336 0 0,-5-2-364 0 0,10-3-412 0 0,-10-2-432 0 0,5-2-181 0 0,0-3 13 0 0,0 1 184 0 0,0-1 276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7:48.2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94 312 0 0,'10'-53'19135'0'0,"10"45"-18384"0"0,15-1-551 0 0,2 1 0 0 0,-1 2 1 0 0,1 1-1 0 0,-1 2 0 0 0,1 2 0 0 0,0 1 1 0 0,43 6-1 0 0,-75-5-243 0 0,0 0 0 0 0,0 0 1 0 0,0 0-1 0 0,0 1 0 0 0,0 0 0 0 0,0 0 0 0 0,0 0 1 0 0,-1 1-1 0 0,1-1 0 0 0,-1 1 0 0 0,0 0 0 0 0,0 1 1 0 0,0-1-1 0 0,0 1 0 0 0,0-1 0 0 0,-1 1 0 0 0,1 0 1 0 0,-1 1-1 0 0,0-1 0 0 0,-1 1 0 0 0,1-1 0 0 0,-1 1 1 0 0,0 0-1 0 0,0-1 0 0 0,0 1 0 0 0,0 0 1 0 0,-1 1-1 0 0,0-1 0 0 0,0 0 0 0 0,-1 0 0 0 0,1 8 1 0 0,0 2-73 0 0,-1 0 0 0 0,-1 0 0 0 0,0 0 0 0 0,-1 0 0 0 0,-1 0 0 0 0,0 0 0 0 0,-1 0 1 0 0,-1-1-1 0 0,-12 27 0 0 0,-38 72-238 0 0,54-112 356 0 0,0 1 1 0 0,0-1-1 0 0,0 1 0 0 0,0-1 0 0 0,1 1 1 0 0,-1 0-1 0 0,1-1 0 0 0,-1 1 0 0 0,1 0 1 0 0,0-1-1 0 0,0 1 0 0 0,-1 0 0 0 0,1-1 1 0 0,0 1-1 0 0,0 0 0 0 0,1-1 0 0 0,-1 1 1 0 0,0 0-1 0 0,1 0 0 0 0,-1-1 0 0 0,1 1 1 0 0,-1-1-1 0 0,1 1 0 0 0,0 0 0 0 0,0 1 1 0 0,3 0 20 0 0,0-1 1 0 0,-1 1 0 0 0,1-1 0 0 0,0 1 0 0 0,0-1 0 0 0,0 0 0 0 0,0-1 0 0 0,7 3 0 0 0,-1 0-3 0 0,-1-1 1 0 0,16 5-8 0 0,1 2 1 0 0,-2 0-1 0 0,0 2 0 0 0,0 0 0 0 0,-1 2 1 0 0,0 0-1 0 0,-1 2 0 0 0,23 22 0 0 0,-38-32-27 0 0,-2 1 0 0 0,1 0 0 0 0,-1 0 0 0 0,0 0 0 0 0,0 1 0 0 0,-1-1 0 0 0,0 1 0 0 0,4 13 0 0 0,-7-18-6 0 0,0 0 0 0 0,0 1 0 0 0,0-1-1 0 0,-1 1 1 0 0,1-1 0 0 0,-1 1-1 0 0,0-1 1 0 0,0 1 0 0 0,0-1-1 0 0,-1 1 1 0 0,1-1 0 0 0,-1 1 0 0 0,0-1-1 0 0,0 0 1 0 0,0 1 0 0 0,0-1-1 0 0,-1 0 1 0 0,1 0 0 0 0,-1 0 0 0 0,0 0-1 0 0,1 0 1 0 0,-2 0 0 0 0,1 0-1 0 0,-4 4 1 0 0,-5 2-406 0 0,-1 0 0 0 0,0-1 1 0 0,0 0-1 0 0,-1-1 0 0 0,0 0 0 0 0,0-1 0 0 0,-1 0 1 0 0,0-1-1 0 0,0-1 0 0 0,0 0 0 0 0,0-1 0 0 0,-29 2 1 0 0,8-2-1785 0 0,0-2 0 0 0,0-2 0 0 0,0-1 1 0 0,-44-8-1 0 0,48 3 669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7:48.8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43 161 392 0 0,'-14'3'-702'0'0,"-14"1"12403"0"0,46-9-7092 0 0,265-46-251 0 0,-18 4-4575 0 0,-182 28 109 0 0,-30 5-462 0 0,1 3 1 0 0,1 2-1 0 0,71-3 1 0 0,-86 18-1837 0 0,-1-1-5044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7:49.2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88 632 0 0,'0'-4'395'0'0,"1"1"0"0"0,0-1 0 0 0,0 1 0 0 0,0-1 1 0 0,1 1-1 0 0,-1 0 0 0 0,1 0 0 0 0,0 0 0 0 0,0 0 0 0 0,0 0 0 0 0,0 0 0 0 0,0 0 0 0 0,1 0 0 0 0,-1 1 0 0 0,1-1 0 0 0,0 1 1 0 0,0 0-1 0 0,0 0 0 0 0,0 0 0 0 0,0 0 0 0 0,0 1 0 0 0,0-1 0 0 0,1 1 0 0 0,-1 0 0 0 0,6-2 0 0 0,4-1 567 0 0,-1 0 0 0 0,1 1-1 0 0,1 0 1 0 0,-1 1 0 0 0,23-1-1 0 0,-22 3-832 0 0,0 1-1 0 0,0 0 1 0 0,-1 2-1 0 0,1-1 1 0 0,-1 1-1 0 0,0 1 1 0 0,0 1-1 0 0,0 0 1 0 0,0 0-1 0 0,-1 1 1 0 0,0 1-1 0 0,0 0 1 0 0,-1 1-1 0 0,0 0 1 0 0,0 1-1 0 0,-1 0 1 0 0,0 0 0 0 0,0 1-1 0 0,-1 0 1 0 0,-1 1-1 0 0,13 19 1 0 0,-13-16-388 0 0,-1 0 0 0 0,0 0 0 0 0,-1 1 0 0 0,0 0 0 0 0,-1 0 0 0 0,-1 0 0 0 0,0 1 0 0 0,1 17 1 0 0,-3-18-595 0 0,-2 0 1 0 0,1 1 0 0 0,-2-1 0 0 0,0 1 0 0 0,-1-1 0 0 0,-1 0 0 0 0,0 0-1 0 0,-9 26 1 0 0,5-23-812 0 0,-1-1 0 0 0,-1 0 0 0 0,-16 25 0 0 0,5-12-18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02.5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87 164 0 0,'-10'-21'20583'0'0,"31"20"-19824"0"0,-1-2-1 0 0,38-10 1 0 0,-23 5-661 0 0,24-5-97 0 0,0 2-1 0 0,1 3 1 0 0,0 2 0 0 0,0 4 0 0 0,77 5-1 0 0,-135-3-4 0 0,-1 0-1 0 0,1 0 1 0 0,-1 0-1 0 0,1 0 0 0 0,-1 0 1 0 0,1 0-1 0 0,-1 0 0 0 0,1 1 1 0 0,-1-1-1 0 0,0 0 1 0 0,1 1-1 0 0,-1 0 0 0 0,1-1 1 0 0,-1 1-1 0 0,0 0 0 0 0,0-1 1 0 0,1 1-1 0 0,-1 0 0 0 0,0 0 1 0 0,0 0-1 0 0,0 0 1 0 0,0 0-1 0 0,0 0 0 0 0,0 1 1 0 0,0-1-1 0 0,-1 0 0 0 0,1 0 1 0 0,0 1-1 0 0,-1-1 1 0 0,1 0-1 0 0,-1 1 0 0 0,1 1 1 0 0,-1 3-12 0 0,-1-1 1 0 0,1 0-1 0 0,-1 1 1 0 0,-1-1 0 0 0,1 0-1 0 0,-1 0 1 0 0,-4 9 0 0 0,1-3 27 0 0,-25 77-546 0 0,3 1 1 0 0,-29 174-1 0 0,25 38-7073 0 0,30-261 4146 0 0,0-1 0 0 0,8 49 1 0 0,-2-52 1500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05.5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1 137 620 0 0,'0'3'631'0'0,"1"-1"0"0"0,0 0 0 0 0,-1 0 0 0 0,1 0-1 0 0,0 1 1 0 0,0-1 0 0 0,0 0 0 0 0,1 0 0 0 0,-1 0 0 0 0,0-1 0 0 0,1 1-1 0 0,0 0 1 0 0,-1 0 0 0 0,1-1 0 0 0,0 1 0 0 0,-1-1 0 0 0,1 0 0 0 0,0 1 0 0 0,0-1-1 0 0,0 0 1 0 0,1 0 0 0 0,3 1 0 0 0,25 9 3718 0 0,-4-9-4648 0 0,-23-3 233 0 0,0 0 0 0 0,1 0 1 0 0,-1 0-1 0 0,0 0 0 0 0,0-1 0 0 0,0 0 0 0 0,0 0 0 0 0,-1 0 0 0 0,1 0 0 0 0,0-1 0 0 0,-1 1 0 0 0,1-1 0 0 0,-1 0 0 0 0,0 0 0 0 0,0 0 0 0 0,0 0 0 0 0,-1-1 0 0 0,1 1 0 0 0,-1-1 0 0 0,1 0 0 0 0,-1 0 0 0 0,-1 1 0 0 0,3-6 0 0 0,0-2-451 0 0,0-1-1 0 0,-1 1 1 0 0,0-1-1 0 0,-1 0 1 0 0,0 0-1 0 0,-1 0 1 0 0,0-13-1 0 0,-1 25 496 0 0,0-1 1 0 0,0 0-1 0 0,0 1 0 0 0,0-1 0 0 0,0 0 1 0 0,0 1-1 0 0,0-1 0 0 0,0 0 0 0 0,0 1 1 0 0,0-1-1 0 0,-1 0 0 0 0,1 1 0 0 0,0-1 1 0 0,0 1-1 0 0,-1-1 0 0 0,1 0 0 0 0,0 1 1 0 0,-1-1-1 0 0,1 1 0 0 0,-1-1 0 0 0,1 1 1 0 0,-1-1-1 0 0,1 1 0 0 0,-1-1 0 0 0,1 1 1 0 0,-1 0-1 0 0,1-1 0 0 0,-1 1 0 0 0,1 0 1 0 0,-1-1-1 0 0,0 1 0 0 0,1 0 0 0 0,-1 0 1 0 0,0-1-1 0 0,-26 8-204 0 0,21-4 292 0 0,1 0-1 0 0,0 0 1 0 0,-1 1 0 0 0,1-1-1 0 0,1 1 1 0 0,-1 0 0 0 0,-6 8-1 0 0,7-6 62 0 0,0 0 160 0 0,0-1 1 0 0,0 1 0 0 0,0 0-1 0 0,1 0 1 0 0,0 1-1 0 0,0-1 1 0 0,1 1 0 0 0,-1 0-1 0 0,2-1 1 0 0,-1 1-1 0 0,1 0 1 0 0,0 0 0 0 0,0 0-1 0 0,1 0 1 0 0,-1 0-1 0 0,3 13 1 0 0,0-11-301 0 0,0 0-1 0 0,0 0 1 0 0,1 0-1 0 0,0-1 1 0 0,1 1-1 0 0,0-1 1 0 0,0 0-1 0 0,1 0 1 0 0,0 0-1 0 0,1-1 1 0 0,-1 0 0 0 0,1 0-1 0 0,1 0 1 0 0,-1-1-1 0 0,1 0 1 0 0,0 0-1 0 0,1 0 1 0 0,-1-1-1 0 0,1 0 1 0 0,0-1 0 0 0,0 0-1 0 0,15 6 1 0 0,7-1-3678 0 0,2-2 0 0 0,-1 0 1 0 0,64 3-1 0 0,-93-10 3540 0 0,23 3-1633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05.9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57 524 0 0,'2'-3'1123'0'0,"0"-1"1"0"0,0 1-1 0 0,1 0 0 0 0,-1 0 0 0 0,1 0 1 0 0,0 0-1 0 0,0 0 0 0 0,0 1 1 0 0,0-1-1 0 0,1 1 0 0 0,-1 0 0 0 0,1 0 1 0 0,6-3-1 0 0,24 1-2019 0 0,65-7-11432 0 0,-74 11 10526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06.2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265 62 924 0 0,'0'-2'189'0'0,"-1"0"0"0"0,1 1 0 0 0,0-1 0 0 0,0 0 0 0 0,-1 0 1 0 0,1 0-1 0 0,-1 1 0 0 0,0-1 0 0 0,0 0 0 0 0,1 1 0 0 0,-1-1 0 0 0,0 1 0 0 0,0-1 0 0 0,0 1 0 0 0,-1-1 0 0 0,1 1 0 0 0,0 0 0 0 0,-1-1 0 0 0,-2-1 0 0 0,0 0 29 0 0,-1 0-1 0 0,1 1 0 0 0,-1-1 0 0 0,0 1 0 0 0,0 0 0 0 0,-10-2 0 0 0,3 1 25 0 0,-1 1 1 0 0,1 0-1 0 0,-1 1 1 0 0,1 0-1 0 0,-19 2 0 0 0,26 0-190 0 0,0 0-1 0 0,-1 0 0 0 0,1 0 0 0 0,1 0 0 0 0,-1 1 0 0 0,0 0 1 0 0,0 0-1 0 0,1 0 0 0 0,-1 0 0 0 0,1 1 0 0 0,-1 0 0 0 0,1 0 1 0 0,0 0-1 0 0,0 0 0 0 0,0 1 0 0 0,1 0 0 0 0,-1-1 0 0 0,-4 8 1 0 0,6-7-43 0 0,0 0 0 0 0,0 0 0 0 0,1 0 0 0 0,-1 0 0 0 0,1 0 0 0 0,0 1 0 0 0,0-1 0 0 0,0 0 0 0 0,1 1 1 0 0,-1-1-1 0 0,1 0 0 0 0,0 1 0 0 0,0-1 0 0 0,1 0 0 0 0,0 1 0 0 0,-1-1 0 0 0,1 0 0 0 0,0 1 0 0 0,1-1 1 0 0,-1 0-1 0 0,1 0 0 0 0,3 6 0 0 0,1 0-6 0 0,0-1 0 0 0,0 0 0 0 0,1 0 0 0 0,0 0 0 0 0,1-1 0 0 0,0 0-1 0 0,0-1 1 0 0,17 13 0 0 0,-21-18-52 0 0,-1 1 0 0 0,1-1 0 0 0,0 1 0 0 0,0-1-1 0 0,1 0 1 0 0,-1 0 0 0 0,0-1 0 0 0,1 1 0 0 0,-1-1-1 0 0,1 0 1 0 0,-1 0 0 0 0,1-1 0 0 0,-1 1 0 0 0,1-1-1 0 0,0 0 1 0 0,-1 0 0 0 0,1-1 0 0 0,0 1 0 0 0,-1-1-1 0 0,1 0 1 0 0,-1 0 0 0 0,1-1 0 0 0,7-3 0 0 0,-10 3-41 0 0,0 0 1 0 0,0-1 0 0 0,0 1-1 0 0,0-1 1 0 0,0 1-1 0 0,0-1 1 0 0,-1 0 0 0 0,1 0-1 0 0,-1 0 1 0 0,0 0-1 0 0,0 0 1 0 0,0 0 0 0 0,0 0-1 0 0,-1 0 1 0 0,1-6 0 0 0,11-5 5426 0 0,-12 14-5263 0 0,8 15 674 0 0,-1 1-1 0 0,0 0 1 0 0,-1 0 0 0 0,4 17 0 0 0,8 20 117 0 0,9 18-407 0 0,-3 2-1 0 0,22 112 0 0 0,-45-180-458 0 0,0 0 0 0 0,0 0 0 0 0,0 0 0 0 0,-1 0 0 0 0,0 0 0 0 0,0 1 0 0 0,0-1 0 0 0,0 0 0 0 0,-1 0-1 0 0,0 0 1 0 0,0 0 0 0 0,-1 0 0 0 0,1 0 0 0 0,-1 0 0 0 0,0 0 0 0 0,-1 0 0 0 0,1-1 0 0 0,-1 1 0 0 0,1-1 0 0 0,-2 0 0 0 0,1 0-1 0 0,0 0 1 0 0,-1 0 0 0 0,1 0 0 0 0,-1-1 0 0 0,0 1 0 0 0,-1-1 0 0 0,1 0 0 0 0,0-1 0 0 0,-1 1 0 0 0,1-1 0 0 0,-1 0 0 0 0,0 0-1 0 0,0 0 1 0 0,-5 1 0 0 0,-6 1-389 0 0,1-2-1 0 0,-1 0 0 0 0,0 0 0 0 0,1-1 0 0 0,-1-1 1 0 0,0-1-1 0 0,0 0 0 0 0,1-1 0 0 0,-1-1 0 0 0,-22-6 1 0 0,26 5-497 0 0,0 0 1 0 0,0-1-1 0 0,0 0 1 0 0,1-1-1 0 0,-20-12 1 0 0,29 16 701 0 0,0 1 0 0 0,0-1 0 0 0,0 1 0 0 0,0-1 0 0 0,0 0 0 0 0,0 1 0 0 0,1-1 0 0 0,-1 0 0 0 0,0 0 0 0 0,1 0 0 0 0,0-1 0 0 0,-1 1 0 0 0,1 0 0 0 0,0 0 0 0 0,0-1 0 0 0,0 1 0 0 0,1 0 0 0 0,-1-1 0 0 0,1 1 0 0 0,-1-1 0 0 0,1 1 1 0 0,0-1-1 0 0,0 1 0 0 0,0-1 0 0 0,0 1 0 0 0,0-1 0 0 0,0 1 0 0 0,1-1 0 0 0,0 1 0 0 0,-1-1 0 0 0,1 1 0 0 0,0-1 0 0 0,0 1 0 0 0,0 0 0 0 0,0 0 0 0 0,2-3 0 0 0,11-11-791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06.7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 23 1024 0 0,'-11'-4'1802'0'0,"-33"-14"14106"0"0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1.4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20 176 0 0,'5'-20'17210'0'0,"-1"39"-12910"0"0,-4 5-5334 0 0,-7 66 497 0 0,10 166 0 0 0,1-228-1812 0 0,0 1-1 0 0,1-1 0 0 0,2 0 0 0 0,1 0 0 0 0,1-1 0 0 0,24 48 1 0 0,-18-45 339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2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20 900 0 0,'-1'0'116'0'0,"1"-1"0"0"0,0 0-1 0 0,0 1 1 0 0,0-1 0 0 0,-1 1 0 0 0,1-1-1 0 0,0 0 1 0 0,0 1 0 0 0,0-1 0 0 0,0 1-1 0 0,0-1 1 0 0,0 0 0 0 0,1 1 0 0 0,-1-1-1 0 0,0 0 1 0 0,0 1 0 0 0,0-1 0 0 0,0 1-1 0 0,1-1 1 0 0,-1 1 0 0 0,0-1 0 0 0,1 1-1 0 0,-1-1 1 0 0,0 1 0 0 0,1-1 0 0 0,-1 1-1 0 0,1-1 1 0 0,-1 1 0 0 0,1-1 0 0 0,-1 1-1 0 0,1 0 1 0 0,-1-1 0 0 0,1 1 0 0 0,-1 0-1 0 0,2-1 1 0 0,16 16 2732 0 0,15 35 15 0 0,-32-50-2808 0 0,50 91 3004 0 0,78 124 44 0 0,117 103-1789 0 0,-115-176-1491 0 0,166 141 0 0 0,-282-270-72 0 0,64 51-1027 0 0,-71-59 90 0 0,-1 0-1 0 0,1 0 1 0 0,0-1 0 0 0,17 6-1 0 0,-45-25-9251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2.4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151 8 1280 0 0,'19'-7'12350'0'0,"-29"17"-9325"0"0,-18 17-3223 0 0,9 0-1533 0 0,-23 42 1 0 0,28-41-904 0 0,1 1 0 0 0,2 0 0 0 0,-12 45 0 0 0,14-45 1186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2.8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1 123 400 0 0,'8'-12'14671'0'0,"12"7"-9332"0"0,30 6-6504 0 0,-33 0 2225 0 0,25-4-1539 0 0,-1-2 0 0 0,0-2 1 0 0,0-1-1 0 0,66-23 0 0 0,35-7-5159 0 0,-116 32 3185 0 0,0 2 1 0 0,0 1-1 0 0,42 1 0 0 0,-33 5 659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3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86 660 0 0,'-15'-6'11008'0'0,"14"5"-10615"0"0,18-4 4429 0 0,32 2-2918 0 0,92 6-1015 0 0,-59 0-1176 0 0,120-10 0 0 0,-4-26-3310 0 0,-67 4-6638 0 0,-107 24 7161 0 0,-17 3 1762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3.7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43 260 0 0,'-1'-2'350'0'0,"1"1"-1"0"0,0-1 1 0 0,0 1 0 0 0,0-1 0 0 0,1 0-1 0 0,-1 1 1 0 0,0-1 0 0 0,1 1 0 0 0,-1-1-1 0 0,1 1 1 0 0,-1-1 0 0 0,1 1-1 0 0,0-1 1 0 0,-1 1 0 0 0,1 0 0 0 0,0-1-1 0 0,0 1 1 0 0,0 0 0 0 0,0-1-1 0 0,0 1 1 0 0,0 0 0 0 0,1 0 0 0 0,-1 0-1 0 0,0 0 1 0 0,2-1 0 0 0,0 1 185 0 0,1 0 1 0 0,0 0-1 0 0,-1 0 1 0 0,1 1-1 0 0,-1-1 1 0 0,1 1-1 0 0,0 0 1 0 0,0 0-1 0 0,-1 0 1 0 0,1 0-1 0 0,3 2 1 0 0,17 3-321 0 0,-1 1 0 0 0,0 1 0 0 0,-1 1 0 0 0,0 2 0 0 0,0 0 0 0 0,-1 1 0 0 0,0 1 0 0 0,-1 1 0 0 0,0 0 0 0 0,-1 2 0 0 0,24 23 0 0 0,-32-26-297 0 0,0 0 1 0 0,0 0-1 0 0,-1 1 1 0 0,-1 1-1 0 0,10 18 1 0 0,-16-25-212 0 0,0-1 1 0 0,0 0-1 0 0,-1 0 1 0 0,0 1 0 0 0,0-1-1 0 0,-1 1 1 0 0,0 0-1 0 0,0 0 1 0 0,-1-1-1 0 0,1 1 1 0 0,-1 0-1 0 0,-1 0 1 0 0,1-1-1 0 0,-1 1 1 0 0,-3 11 0 0 0,0-8-386 0 0,0 1 1 0 0,0-1 0 0 0,-1 0 0 0 0,0 0 0 0 0,0 0-1 0 0,-1 0 1 0 0,-1-1 0 0 0,0 0 0 0 0,0-1 0 0 0,0 1-1 0 0,-1-2 1 0 0,-1 1 0 0 0,1-1 0 0 0,-1 0 0 0 0,0 0-1 0 0,-16 7 1 0 0,-5 3-513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4.2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162 56 676 0 0,'28'-27'4443'0'0,"23"-2"6137"0"0,-67 68-8834 0 0,-64 93-1689 0 0,-10 16 82 0 0,80-129-27 0 0,2 0 0 0 0,0 1 0 0 0,1 0 1 0 0,1 0-1 0 0,0 0 0 0 0,-2 22 0 0 0,8-39-83 0 0,-1 0 1 0 0,1 1-1 0 0,0-1 0 0 0,0 1 0 0 0,0-1 0 0 0,0 0 0 0 0,0 1 0 0 0,1-1 0 0 0,0 1 0 0 0,-1-1 0 0 0,1 0 0 0 0,1 0 0 0 0,-1 1 1 0 0,0-1-1 0 0,1 0 0 0 0,-1 0 0 0 0,1 0 0 0 0,0 0 0 0 0,0-1 0 0 0,4 5 0 0 0,-2-4-8 0 0,1 0-1 0 0,-1 0 1 0 0,0 0-1 0 0,1-1 1 0 0,-1 0-1 0 0,1 0 1 0 0,0 0 0 0 0,0 0-1 0 0,0-1 1 0 0,0 0-1 0 0,0 0 1 0 0,7 0-1 0 0,11 0-30 0 0,0-1 1 0 0,-1-2-1 0 0,1 0 0 0 0,-1-1 0 0 0,26-7 0 0 0,10-6-770 0 0,-1-2 1 0 0,102-47-1 0 0,-73 19-3544 0 0,-6-6-4088 0 0,-66 45 6786 0 0,-4 0 170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4.6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143 0 812 0 0,'-3'0'233'0'0,"0"0"0"0"0,0 0 0 0 0,0 1 0 0 0,0-1 0 0 0,0 1 0 0 0,1-1 0 0 0,-1 1 0 0 0,0 0 0 0 0,0 0 0 0 0,0 0 0 0 0,0 1 0 0 0,1-1 0 0 0,-1 1 0 0 0,1-1 0 0 0,-1 1 0 0 0,1 0 0 0 0,0 0 0 0 0,-1 0 0 0 0,1 0 0 0 0,0 0 0 0 0,0 1 0 0 0,0-1 0 0 0,1 0 0 0 0,-1 1 0 0 0,-1 3 0 0 0,-5 7 452 0 0,1 0 0 0 0,0 0 1 0 0,-9 26-1 0 0,6-3-146 0 0,1 1 1 0 0,2-1-1 0 0,1 1 1 0 0,0 52-1 0 0,9 151-2303 0 0,-3-221 1439 0 0,29 262-8327 0 0,-24-233 7273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6.1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19 202 116 0 0,'-19'4'8930'0'0,"52"-4"-486"0"0,-19-1-8314 0 0,-1 0 1 0 0,0-1-1 0 0,24-6 1 0 0,25-14-255 0 0,-22 1-145 0 0,-32 16 29 0 0,1-1-1 0 0,-1 0 0 0 0,0-1 1 0 0,10-11-1 0 0,8-18-1400 0 0,-25 34 1464 0 0,0 1 1 0 0,0-1 0 0 0,0 0 0 0 0,0 0 0 0 0,0 0-1 0 0,0 0 1 0 0,0 0 0 0 0,-1 0 0 0 0,1 0 0 0 0,-1 0-1 0 0,1 0 1 0 0,-1 0 0 0 0,0 0 0 0 0,0 0 0 0 0,0 0-1 0 0,0 0 1 0 0,0-1 0 0 0,0 1 0 0 0,0 0 0 0 0,-1 0-1 0 0,1 0 1 0 0,-1 0 0 0 0,0 0 0 0 0,0 0-1 0 0,1 0 1 0 0,-1 0 0 0 0,0 0 0 0 0,-1 1 0 0 0,1-1-1 0 0,-2-2 1 0 0,0 2 93 0 0,0 1 0 0 0,1 0 0 0 0,-1 0 1 0 0,0 0-1 0 0,1 0 0 0 0,-1 0 0 0 0,0 1 0 0 0,0-1 0 0 0,0 1 0 0 0,0 0 0 0 0,0 0 0 0 0,0 0 0 0 0,0 0 1 0 0,1 1-1 0 0,-1-1 0 0 0,0 1 0 0 0,0-1 0 0 0,0 1 0 0 0,0 0 0 0 0,1 0 0 0 0,-1 0 0 0 0,-3 2 0 0 0,0 1 218 0 0,-1-1-1 0 0,1 1 1 0 0,-1 0-1 0 0,1 0 1 0 0,0 1-1 0 0,1-1 0 0 0,-1 1 1 0 0,1 1-1 0 0,-6 6 1 0 0,7-7 255 0 0,0 1-1 0 0,1 0 1 0 0,-1 0 0 0 0,1 0 0 0 0,1 0 0 0 0,-1 0-1 0 0,1 1 1 0 0,0-1 0 0 0,0 1 0 0 0,1-1 0 0 0,0 1 0 0 0,0 0-1 0 0,0 0 1 0 0,1-1 0 0 0,1 13 0 0 0,0-11-57 0 0,1 0 1 0 0,-1-1 0 0 0,1 1-1 0 0,6 14 1 0 0,-1-7-14 0 0,0-1 0 0 0,18 26 0 0 0,-16-28-457 0 0,0 0 0 0 0,1 0 0 0 0,1-1 0 0 0,0-1 1 0 0,23 18-1 0 0,-24-21-410 0 0,0-1 0 0 0,0-1 0 0 0,1 1 0 0 0,-1-2 0 0 0,1 1 0 0 0,17 3 0 0 0,-18-6-312 0 0,0 0 1 0 0,0-1-1 0 0,0 0 1 0 0,0 0-1 0 0,0-1 1 0 0,0-1-1 0 0,0 0 1 0 0,11-2-1 0 0,33-10-2833 0 0,-29 6 2306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6.4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40 40 0 0,'9'-14'2596'0'0,"2"-4"2702"0"0,-1 10-2062 0 0,15 15-12990 0 0,-15-3 8454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6.8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273 96 704 0 0,'3'-3'274'0'0,"0"1"-1"0"0,-1-1 0 0 0,0 0 1 0 0,1-1-1 0 0,-1 1 1 0 0,0 0-1 0 0,-1-1 1 0 0,1 1-1 0 0,0-1 1 0 0,-1 1-1 0 0,0-1 1 0 0,0 0-1 0 0,0 0 1 0 0,0-4-1 0 0,-1 7-229 0 0,-1-1-1 0 0,1 0 1 0 0,-1 0-1 0 0,1 0 1 0 0,-1 1-1 0 0,1-1 1 0 0,-1 0-1 0 0,0 1 1 0 0,0-1-1 0 0,0 0 1 0 0,0 1-1 0 0,0-1 1 0 0,0 1-1 0 0,-1 0 1 0 0,1-1-1 0 0,0 1 1 0 0,-1 0-1 0 0,1 0 1 0 0,-1 0-1 0 0,1 0 1 0 0,-1 0-1 0 0,0 0 1 0 0,1 0-1 0 0,-1 0 1 0 0,0 1-1 0 0,0-1 1 0 0,1 1 0 0 0,-1-1-1 0 0,0 1 1 0 0,0 0-1 0 0,-2 0 1 0 0,0-1-15 0 0,-1 0 0 0 0,0 0-1 0 0,0 1 1 0 0,0-1 0 0 0,0 1 0 0 0,1 1 0 0 0,-1-1 0 0 0,0 1 0 0 0,0 0 0 0 0,0 0 0 0 0,1 0 0 0 0,-1 0 0 0 0,1 1 0 0 0,-1 0 0 0 0,1 0 0 0 0,-1 0 0 0 0,1 1 0 0 0,0-1 0 0 0,0 1 0 0 0,0 0 0 0 0,1 0 0 0 0,-1 0 0 0 0,1 1 0 0 0,-1-1 0 0 0,1 1 0 0 0,0 0 0 0 0,1 0 0 0 0,-1 0 0 0 0,1 0 0 0 0,-1 1 0 0 0,1-1-1 0 0,-2 6 1 0 0,2-4 0 0 0,0 0 0 0 0,0-1 0 0 0,1 1 0 0 0,0 0 0 0 0,0 0 0 0 0,0 1-1 0 0,1-1 1 0 0,-1 0 0 0 0,2 0 0 0 0,-1 0 0 0 0,1 0 0 0 0,-1 0 0 0 0,2 0-1 0 0,-1 0 1 0 0,1 0 0 0 0,0 0 0 0 0,0 0 0 0 0,0-1 0 0 0,1 1 0 0 0,0-1-1 0 0,0 0 1 0 0,0 1 0 0 0,1-1 0 0 0,0-1 0 0 0,6 8 0 0 0,-9-11-46 0 0,1 0 1 0 0,-1 0-1 0 0,0 0 1 0 0,0 1-1 0 0,1-1 1 0 0,-1 0-1 0 0,0-1 0 0 0,1 1 1 0 0,-1 0-1 0 0,1 0 1 0 0,-1-1-1 0 0,1 1 1 0 0,-1-1-1 0 0,1 1 1 0 0,0-1-1 0 0,-1 1 1 0 0,1-1-1 0 0,0 0 1 0 0,-1 0-1 0 0,1 0 1 0 0,0 0-1 0 0,-1 0 1 0 0,1 0-1 0 0,3-1 1 0 0,-3-1-14 0 0,0 1 1 0 0,0-1 0 0 0,0 1 0 0 0,0-1 0 0 0,0 1-1 0 0,0-1 1 0 0,-1 0 0 0 0,1 0 0 0 0,-1 0 0 0 0,1 0-1 0 0,-1 0 1 0 0,0 0 0 0 0,1-1 0 0 0,0-2 0 0 0,4-11-64 0 0,-1 1 0 0 0,-1-1 0 0 0,5-29 1 0 0,-9 41 116 0 0,9-54 1074 0 0,-5 48 3204 0 0,4 19-2620 0 0,5 19-806 0 0,-9-14-657 0 0,16 52 277 0 0,-3 1 0 0 0,-2 1 0 0 0,-4 1 0 0 0,2 69 0 0 0,-12-133-490 0 0,-2 0-1 0 0,1 0 1 0 0,0 0-1 0 0,-1 0 1 0 0,0 0 0 0 0,0 0-1 0 0,0 0 1 0 0,-1 0-1 0 0,0 0 1 0 0,0-1-1 0 0,0 1 1 0 0,0-1-1 0 0,-1 1 1 0 0,1-1 0 0 0,-1 0-1 0 0,0 0 1 0 0,-1 0-1 0 0,1 0 1 0 0,-8 6-1 0 0,5-7-29 0 0,0 1-1 0 0,0 0 0 0 0,-1-1 0 0 0,1 0 0 0 0,-1-1 0 0 0,0 0 1 0 0,0 0-1 0 0,0 0 0 0 0,0 0 0 0 0,0-1 0 0 0,0-1 0 0 0,-14 1 1 0 0,9-2-279 0 0,-1 0 1 0 0,0 0 0 0 0,1-1-1 0 0,-1-1 1 0 0,1 0-1 0 0,0-1 1 0 0,-15-6 0 0 0,19 7-260 0 0,0-1 1 0 0,0 0-1 0 0,0-1 1 0 0,1 0-1 0 0,0 0 1 0 0,0 0-1 0 0,0-1 1 0 0,1 0-1 0 0,0 0 1 0 0,-7-9-1 0 0,10 10 187 0 0,1 1-1 0 0,-1-1 1 0 0,1 0-1 0 0,0 0 1 0 0,0-1-1 0 0,1 1 1 0 0,-1 0-1 0 0,1-1 1 0 0,0 1-1 0 0,1 0 1 0 0,-1-1-1 0 0,1 1 1 0 0,0-1-1 0 0,1 1 1 0 0,-1-1-1 0 0,3-8 1 0 0,6-9-895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17.1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9 816 0 0,'7'-8'12708'0'0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2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10 188 0 0,'-2'-9'14631'0'0,"9"17"-14463"0"0,-4-1-110 0 0,0 0 0 0 0,0 0-1 0 0,0 0 1 0 0,-1 0 0 0 0,0 1-1 0 0,-1-1 1 0 0,1 1-1 0 0,-1 0 1 0 0,-1-1 0 0 0,0 1-1 0 0,0 0 1 0 0,0-1 0 0 0,-1 1-1 0 0,0 0 1 0 0,-3 11-1 0 0,3-18-86 0 0,0 0 0 0 0,1 0 0 0 0,-1 0 0 0 0,0 0-1 0 0,0 0 1 0 0,0-1 0 0 0,0 1 0 0 0,0 0 0 0 0,0-1-1 0 0,0 1 1 0 0,0-1 0 0 0,0 1 0 0 0,0-1 0 0 0,0 0-1 0 0,0 1 1 0 0,0-1 0 0 0,-1 0 0 0 0,1 0-1 0 0,0 0 1 0 0,0 1 0 0 0,0-1 0 0 0,0 0 0 0 0,-1-1-1 0 0,1 1 1 0 0,0 0 0 0 0,0 0 0 0 0,0 0 0 0 0,0-1-1 0 0,0 1 1 0 0,0-1 0 0 0,0 1 0 0 0,-1-1 0 0 0,1 1-1 0 0,0-1 1 0 0,1 1 0 0 0,-3-2 0 0 0,1 1 29 0 0,0 0 0 0 0,0 0 1 0 0,1 0-1 0 0,-1 0 0 0 0,0-1 1 0 0,0 1-1 0 0,0 0 0 0 0,1-1 1 0 0,-1 1-1 0 0,1-1 1 0 0,-1 0-1 0 0,1 0 0 0 0,0 1 1 0 0,0-1-1 0 0,0 0 0 0 0,0 0 1 0 0,0 0-1 0 0,-1-4 0 0 0,2 1 81 0 0,3-16 1530 0 0,-2 20-1560 0 0,0 1 0 0 0,0-1 0 0 0,0 1-1 0 0,0-1 1 0 0,0 1 0 0 0,1 0 0 0 0,-1-1 0 0 0,0 1 0 0 0,0 0-1 0 0,0 0 1 0 0,0 0 0 0 0,0 0 0 0 0,1 0 0 0 0,-1 0 0 0 0,0 0-1 0 0,0 0 1 0 0,0 0 0 0 0,0 1 0 0 0,0-1 0 0 0,0 0 0 0 0,0 1-1 0 0,2 0 1 0 0,0 1-56 0 0,0-1 0 0 0,0 0 0 0 0,0 1 0 0 0,0 0 0 0 0,0 0 0 0 0,-1 0 0 0 0,1 0-1 0 0,0 0 1 0 0,-1 0 0 0 0,0 1 0 0 0,0-1 0 0 0,0 1 0 0 0,0-1 0 0 0,0 1 0 0 0,0 0 0 0 0,-1 0-1 0 0,1 0 1 0 0,-1 0 0 0 0,0 0 0 0 0,0 0 0 0 0,0 0 0 0 0,0 1 0 0 0,0-1 0 0 0,-1 0 0 0 0,0 0-1 0 0,1 5 1 0 0,-7-5-1658 0 0,-3-5-4593 0 0,14-10 1665 0 0,5 4 2571 0 0,0-1 280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27.0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228 25 872 0 0,'7'-4'1028'0'0,"26"-17"11300"0"0,-59 53-10597 0 0,-63 103-756 0 0,69-99-784 0 0,18-31-169 0 0,-20 35 338 0 0,2 1-1 0 0,1 2 1 0 0,3-1 0 0 0,-21 84-1 0 0,26-55 52 0 0,8-48-268 0 0,1 0-1 0 0,2 36 1 0 0,1-47-112 0 0,0 0 0 0 0,1 0 1 0 0,0 0-1 0 0,1 0 0 0 0,1 0 1 0 0,7 16-1 0 0,-6-18-23 0 0,0 1 1 0 0,1-1-1 0 0,1 0 0 0 0,10 12 0 0 0,-9-14-31 0 0,1 1 0 0 0,0-2 0 0 0,1 0 0 0 0,0 0 0 0 0,0 0 0 0 0,0-1 0 0 0,1-1 0 0 0,0 0 0 0 0,0 0 0 0 0,0-1 0 0 0,0-1 0 0 0,1 0 0 0 0,-1 0 0 0 0,1-1 0 0 0,0 0-1 0 0,14-1 1 0 0,-13 0-29 0 0,-1-1 0 0 0,1 0-1 0 0,-1-1 1 0 0,0 0 0 0 0,1-1-1 0 0,-1 0 1 0 0,0-1 0 0 0,0-1-1 0 0,0 0 1 0 0,0 0 0 0 0,-1-2-1 0 0,0 1 1 0 0,0-1 0 0 0,0-1-1 0 0,13-10 1 0 0,-21 15 35 0 0,0-1 0 0 0,-1 1 0 0 0,0 0-1 0 0,1-1 1 0 0,-1 0 0 0 0,0 1 0 0 0,0-1 0 0 0,-1 0 0 0 0,1 0-1 0 0,-1 0 1 0 0,1 0 0 0 0,-1 0 0 0 0,0-1 0 0 0,0 1 0 0 0,0 0-1 0 0,-1-1 1 0 0,1 1 0 0 0,-1 0 0 0 0,0-6 0 0 0,0 4-16 0 0,-1 0 0 0 0,0 0 1 0 0,-1 0-1 0 0,1 1 0 0 0,-1-1 0 0 0,0 1 0 0 0,0-1 1 0 0,0 1-1 0 0,-1 0 0 0 0,0 0 0 0 0,0 0 1 0 0,-4-5-1 0 0,-1 0-38 0 0,-1 0 0 0 0,-1 0 0 0 0,0 1-1 0 0,0 0 1 0 0,0 1 0 0 0,-1 0 0 0 0,0 0 0 0 0,-1 1 0 0 0,-16-6 0 0 0,11 8-588 0 0,0 0-1 0 0,-1 2 1 0 0,0 0 0 0 0,1 0-1 0 0,-1 2 1 0 0,0 0 0 0 0,-30 5-1 0 0,-31-1-7736 0 0,67-5 6773 0 0,-2-2 222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27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21 158 184 0 0,'-21'2'16509'0'0,"49"-9"-14132"0"0,234-39 243 0 0,101-17-2370 0 0,-121 29-91 0 0,-76 25-669 0 0,-96 9-3575 0 0,-61 0 3096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28.0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 1000 0 0,'12'-5'2113'0'0,"0"1"0"0"0,1 0 1 0 0,-1 1-1 0 0,26-4 0 0 0,-22 5-1036 0 0,-1 1 1 0 0,0 1-1 0 0,0 1 0 0 0,16 2 0 0 0,-16 0-924 0 0,0 0-1 0 0,0 0 1 0 0,-1 2-1 0 0,1-1 1 0 0,-1 2 0 0 0,0 0-1 0 0,-1 1 1 0 0,0 0-1 0 0,0 1 1 0 0,0 1-1 0 0,-1 0 1 0 0,0 0 0 0 0,-1 1-1 0 0,0 1 1 0 0,0 0-1 0 0,9 13 1 0 0,-1 3-142 0 0,-1 0 0 0 0,28 57 0 0 0,-42-75-31 0 0,0 0-1 0 0,-1-1 0 0 0,-1 1 0 0 0,1 1 1 0 0,-1-1-1 0 0,-1 0 0 0 0,0 0 1 0 0,0 1-1 0 0,0-1 0 0 0,-2 1 0 0 0,1-1 1 0 0,-1 0-1 0 0,0 1 0 0 0,-1-1 0 0 0,-3 10 1 0 0,-2 4-875 0 0,-1 0 0 0 0,-1 0 1 0 0,-1-1-1 0 0,-1 0 0 0 0,0 0 1 0 0,-2-2-1 0 0,-23 30 0 0 0,19-31-1005 0 0,0 0 0 0 0,-2-2 0 0 0,0 0 0 0 0,-34 23 0 0 0,28-24 430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8:28.6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45 1216 0 0,'0'-17'14757'0'0,"11"11"-12762"0"0,33-8-437 0 0,-30 11-1309 0 0,1 1 1 0 0,0 0-1 0 0,16 1 1 0 0,-17 1-256 0 0,0 1 0 0 0,0 0 1 0 0,0 1-1 0 0,0 0 0 0 0,-1 1 1 0 0,1 1-1 0 0,-1 0 0 0 0,0 1 0 0 0,0 0 1 0 0,0 1-1 0 0,18 12 0 0 0,-23-11 0 0 0,0 0-1 0 0,-1 0 1 0 0,0 1-1 0 0,0 1 0 0 0,-1-1 1 0 0,0 1-1 0 0,0 0 1 0 0,-1 0-1 0 0,0 0 1 0 0,-1 1-1 0 0,0 0 0 0 0,-1 0 1 0 0,1 0-1 0 0,-2 0 1 0 0,2 14-1 0 0,0-1-14 0 0,-2-1 1 0 0,-1 0-1 0 0,0 0 0 0 0,-2 1 0 0 0,-1-1 0 0 0,-5 28 1 0 0,1-25-5 0 0,-1-1 1 0 0,-1 0-1 0 0,-1-1 1 0 0,-1 0-1 0 0,-1 0 1 0 0,-1-1-1 0 0,-1-1 1 0 0,-24 31-1 0 0,-16 11 5 0 0,-75 70 0 0 0,104-109-8 0 0,21-22 65 0 0,0 1 0 0 0,0 0 1 0 0,0 0-1 0 0,1 0 0 0 0,-1 0 0 0 0,1 0 1 0 0,0 1-1 0 0,0-1 0 0 0,-2 5 0 0 0,4-7-16 0 0,0 0 0 0 0,0 1 0 0 0,1-1 0 0 0,-1 0 0 0 0,0 0-1 0 0,0 0 1 0 0,1 0 0 0 0,-1 1 0 0 0,1-1 0 0 0,-1 0 0 0 0,1 0 0 0 0,-1 0 0 0 0,1 0-1 0 0,0 0 1 0 0,-1 0 0 0 0,1 0 0 0 0,0 0 0 0 0,0-1 0 0 0,0 1 0 0 0,-1 0-1 0 0,1 0 1 0 0,0-1 0 0 0,0 1 0 0 0,0 0 0 0 0,0-1 0 0 0,1 1 0 0 0,-1-1 0 0 0,0 1-1 0 0,0-1 1 0 0,0 0 0 0 0,0 1 0 0 0,0-1 0 0 0,1 0 0 0 0,1 0 0 0 0,59 19-270 0 0,1-3 1 0 0,1-3 0 0 0,115 9 0 0 0,-54-17-4204 0 0,-2-7-5349 0 0,-101 2 7282 0 0,-2 1 413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3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44 1104 0 0,'-1'-14'18158'0'0,"2"14"-17534"0"0,5-3-397 0 0,0-1-1 0 0,0 1 0 0 0,1 1 0 0 0,-1-1 0 0 0,0 1 0 0 0,13-3 0 0 0,-9 3-208 0 0,1 0 0 0 0,-1 0 0 0 0,1 1 1 0 0,-1 1-1 0 0,1 0 0 0 0,0 0 1 0 0,-1 1-1 0 0,1 0 0 0 0,-1 1 0 0 0,1 0 1 0 0,-1 1-1 0 0,0 0 0 0 0,0 1 1 0 0,0 0-1 0 0,-1 0 0 0 0,1 1 0 0 0,-1 0 1 0 0,0 1-1 0 0,0 0 0 0 0,-1 0 1 0 0,11 11-1 0 0,-10-9-25 0 0,-1 0-1 0 0,-1 1 1 0 0,0 0 0 0 0,0 1 0 0 0,0-1 0 0 0,-1 1-1 0 0,-1 1 1 0 0,0-1 0 0 0,0 1 0 0 0,-1 0 0 0 0,0 0 0 0 0,2 15-1 0 0,0 1-88 0 0,-2 0-1 0 0,-1 1 1 0 0,-2-1-1 0 0,0 1 1 0 0,-7 53-1 0 0,4-69 49 0 0,0 1-1 0 0,-2-1 1 0 0,1 0-1 0 0,-2 1 0 0 0,0-2 1 0 0,0 1-1 0 0,-1-1 0 0 0,-8 13 1 0 0,8-15 10 0 0,-1-1 0 0 0,0 0 0 0 0,0 0 0 0 0,-1-1 0 0 0,0 0 0 0 0,-13 10 0 0 0,13-12-18 0 0,0 0 1 0 0,-1-1-1 0 0,1 0 1 0 0,-1 0 0 0 0,0-1-1 0 0,0 0 1 0 0,0 0-1 0 0,0-1 1 0 0,0 0-1 0 0,0-1 1 0 0,-1 0 0 0 0,1-1-1 0 0,-1 1 1 0 0,1-2-1 0 0,-13-1 1 0 0,9 0 28 0 0,1-1 0 0 0,0-1 1 0 0,0 0-1 0 0,0 0 0 0 0,0-1 0 0 0,1-1 0 0 0,0 0 0 0 0,0 0 0 0 0,0-1 1 0 0,-16-15-1 0 0,16 12 30 0 0,0 0 1 0 0,1-1-1 0 0,1 0 1 0 0,0 0-1 0 0,0-1 1 0 0,1 0 0 0 0,1-1-1 0 0,0 0 1 0 0,-7-17-1 0 0,10 19 7 0 0,1 0 1 0 0,0 0-1 0 0,0-1 0 0 0,1 1 0 0 0,1-1 1 0 0,-1-15-1 0 0,2 17-3 0 0,1 0-1 0 0,0 1 1 0 0,1-1 0 0 0,3-15 0 0 0,14-11 321 0 0,-13 28-894 0 0,0 1-1 0 0,1 0 1 0 0,0 0 0 0 0,0 1-1 0 0,8-6 1 0 0,45-23-6630 0 0,-22 18 774 0 0,-23 13 4540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4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624 0 376 0 0,'-9'7'11140'0'0,"-9"11"-8651"0"0,-6 7-743 0 0,-96 123 1925 0 0,-41 89-2792 0 0,159-235-863 0 0,-127 209 467 0 0,57-65-206 0 0,-17 29-1922 0 0,105-190-8043 0 0,28-31 3308 0 0,-24 25 4565 0 0,4 0 362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4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48 440 0 0,'-17'-20'2728'0'0,"3"4"1115"0"0,10 5 5405 0 0,29 33-6087 0 0,-16-15-2955 0 0,91 99 135 0 0,54 48-104 0 0,-49-54-792 0 0,-34-35-344 0 0,-63-57-576 0 0,0-1-1 0 0,-1 2 1 0 0,12 16 0 0 0,-17-23 861 0 0,0 1 0 0 0,-1-1-1 0 0,1 1 1 0 0,-1 0-1 0 0,1 0 1 0 0,-1 0 0 0 0,0-1-1 0 0,0 1 1 0 0,0 0 0 0 0,-1 0-1 0 0,1 1 1 0 0,-1-1 0 0 0,0 0-1 0 0,1 0 1 0 0,-1 0 0 0 0,-1 0-1 0 0,0 5 1 0 0,-4 8-1025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5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1152 0 0,'1'3'10096'0'0,"1"4"-6365"0"0,5 18-632 0 0,9 123 807 0 0,-12 78-5209 0 0,-8-188-520 0 0,0-2-1557 0 0,8-4-4311 0 0,5-23 2615 0 0,-4-6 3177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5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67 376 0 0,'-24'-13'15302'0'0,"39"5"-6722"0"0,6 2-10431 0 0,8 0 2341 0 0,44-10 109 0 0,-42 10-507 0 0,48-3-1 0 0,-75 8-75 0 0,5 0-45 0 0,1 1 0 0 0,-1 0 0 0 0,0 0 0 0 0,1 1 0 0 0,-1 0 0 0 0,0 0 0 0 0,11 4 0 0 0,-18-4-2 0 0,0 0 0 0 0,0 0-1 0 0,0 1 1 0 0,1-1 0 0 0,-1 1 0 0 0,0-1 0 0 0,-1 1 0 0 0,1 0-1 0 0,0 0 1 0 0,-1 0 0 0 0,1 0 0 0 0,-1 0 0 0 0,1 0 0 0 0,-1 0-1 0 0,0 1 1 0 0,0-1 0 0 0,0 0 0 0 0,0 1 0 0 0,0-1 0 0 0,-1 1-1 0 0,1-1 1 0 0,-1 1 0 0 0,1-1 0 0 0,-1 1 0 0 0,0-1 0 0 0,0 1-1 0 0,0 0 1 0 0,-1-1 0 0 0,1 1 0 0 0,-2 4 0 0 0,-4 29-179 0 0,-2 0 1 0 0,-2-1-1 0 0,-1 0 1 0 0,-2-1-1 0 0,-33 65 1 0 0,-23 61 223 0 0,66-152 36 0 0,1 0 1 0 0,-1-1-1 0 0,1 1 1 0 0,1 0-1 0 0,-1 0 1 0 0,2 0-1 0 0,-1 11 1 0 0,1-18-30 0 0,0 1 0 0 0,0-1 0 0 0,1 1 0 0 0,-1-1 0 0 0,1 0 0 0 0,-1 0 0 0 0,1 1 0 0 0,-1-1 0 0 0,1 0 0 0 0,0 0 0 0 0,-1 1 0 0 0,1-1 0 0 0,0 0 0 0 0,0 0 0 0 0,0 0 0 0 0,0 0 0 0 0,0 0 0 0 0,2 1 1 0 0,0-1-8 0 0,-1 1 1 0 0,1-1-1 0 0,0-1 1 0 0,-1 1 0 0 0,1 0-1 0 0,0-1 1 0 0,-1 1 0 0 0,1-1-1 0 0,0 0 1 0 0,0 0 0 0 0,-1 0-1 0 0,1 0 1 0 0,3-1 0 0 0,12-2-120 0 0,0 0 0 0 0,-1-1-1 0 0,19-7 1 0 0,92-45-292 0 0,-42 15-2387 0 0,-65 33 446 0 0,1 0 0 0 0,24-5 0 0 0,-44 12 1804 0 0,1 0 0 0 0,-1 1 0 0 0,1-1 0 0 0,-1 1 0 0 0,1 0 0 0 0,0 0 0 0 0,-1 0 0 0 0,1 0 0 0 0,0 0 0 0 0,-1 0 0 0 0,1 1-1 0 0,-1-1 1 0 0,1 1 0 0 0,0 0 0 0 0,3 2 0 0 0,5 7-1588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8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16 336 0 0,'1'0'167'0'0,"-1"0"0"0"0,1-1-1 0 0,-1 1 1 0 0,0 0 0 0 0,1-1 0 0 0,-1 1-1 0 0,0-1 1 0 0,1 1 0 0 0,-1-1 0 0 0,0 1-1 0 0,0-1 1 0 0,1 1 0 0 0,-1-1 0 0 0,0 1-1 0 0,0-1 1 0 0,0 1 0 0 0,1-1 0 0 0,-1 1-1 0 0,0-1 1 0 0,0 1 0 0 0,0-1 0 0 0,0 1-1 0 0,0-1 1 0 0,0 1 0 0 0,0-1 0 0 0,0 0-1 0 0,-1 1 1 0 0,1-1 0 0 0,0 1 0 0 0,0-1-1 0 0,-1 0 1 0 0,1 1-10 0 0,-1 1 0 0 0,0-1 0 0 0,0 0 0 0 0,1 0 1 0 0,-1 0-1 0 0,0 1 0 0 0,0-1 0 0 0,1 0 0 0 0,-1 1 0 0 0,0-1 0 0 0,1 1 0 0 0,-1-1 0 0 0,1 1 0 0 0,-1-1 1 0 0,0 1-1 0 0,1-1 0 0 0,-1 1 0 0 0,1 0 0 0 0,-1-1 0 0 0,1 1 0 0 0,0 0 0 0 0,-1-1 0 0 0,1 1 0 0 0,-1 1 1 0 0,-39 74 4794 0 0,-7 45-1369 0 0,-10 89-3071 0 0,32-110-482 0 0,21-83-314 0 0,-3 6-655 0 0,2 1 0 0 0,-4 31 0 0 0,8-50 388 0 0,1 0 1 0 0,-1-1-1 0 0,1 1 0 0 0,0-1 0 0 0,1 1 1 0 0,-1 0-1 0 0,1-1 0 0 0,0 1 1 0 0,0-1-1 0 0,0 1 0 0 0,0-1 0 0 0,1 0 1 0 0,0 1-1 0 0,0-1 0 0 0,0 0 1 0 0,1 0-1 0 0,-1 0 0 0 0,6 6 0 0 0,-7-9 374 0 0,0-1-1 0 0,0 1 1 0 0,0 0-1 0 0,0-1 0 0 0,0 1 1 0 0,0 0-1 0 0,1-1 0 0 0,-1 1 1 0 0,0-1-1 0 0,0 0 0 0 0,0 1 1 0 0,0-1-1 0 0,1 0 1 0 0,-1 0-1 0 0,0 0 0 0 0,0 0 1 0 0,1 0-1 0 0,-1 0 0 0 0,0 0 1 0 0,2 0-1 0 0,16-4-1200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3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46 296 0 0,'-1'-2'565'0'0,"-12"-25"3961"0"0,13 27-4376 0 0,-1-1 0 0 0,1 1-1 0 0,0 0 1 0 0,0-1 0 0 0,-1 1 0 0 0,1 0 0 0 0,0-1-1 0 0,0 1 1 0 0,0 0 0 0 0,-1-1 0 0 0,1 1 0 0 0,0-1-1 0 0,0 1 1 0 0,0 0 0 0 0,0-1 0 0 0,0 1 0 0 0,0-1-1 0 0,0 1 1 0 0,0 0 0 0 0,0-1 0 0 0,0 1 0 0 0,0-1-1 0 0,0 1 1 0 0,0 0 0 0 0,0-1 0 0 0,0 1 0 0 0,1 0-1 0 0,-1-1 1 0 0,0 1 0 0 0,0-1 0 0 0,0 1 0 0 0,1 0-1 0 0,-1-1 1 0 0,0 1 0 0 0,0 0 0 0 0,1 0 0 0 0,-1-1-1 0 0,0 1 1 0 0,1 0 0 0 0,-1 0 0 0 0,0-1 0 0 0,1 1-1 0 0,-1 0 1 0 0,0 0 0 0 0,1 0 0 0 0,-1-1 0 0 0,0 1-1 0 0,1 0 1 0 0,-1 0 0 0 0,1 0 0 0 0,-1 0 0 0 0,0 0-1 0 0,1 0 1 0 0,-1 0 0 0 0,1 0 0 0 0,-1 0 0 0 0,0 0-1 0 0,1 0 1 0 0,-1 0 0 0 0,0 0 0 0 0,1 1 0 0 0,3 0 15 0 0,-1 0 0 0 0,0 1 1 0 0,0 0-1 0 0,-1 0 1 0 0,1 0-1 0 0,0 0 0 0 0,-1 0 1 0 0,1 1-1 0 0,-1-1 1 0 0,1 1-1 0 0,-1 0 0 0 0,0 0 1 0 0,0-1-1 0 0,2 7 1 0 0,20 46-157 0 0,-22-51 102 0 0,1 6-299 0 0,0 0 1 0 0,-1 1 0 0 0,2 20 0 0 0,-4-30 136 0 0,0 0 0 0 0,0 0 0 0 0,0 0 0 0 0,0 0 0 0 0,0 0 0 0 0,0 0 0 0 0,0 0 0 0 0,0 0 0 0 0,-1 0 0 0 0,1 0 0 0 0,0 0 0 0 0,-1 0 0 0 0,1 0-1 0 0,-1 0 1 0 0,1 0 0 0 0,-1 0 0 0 0,0 0 0 0 0,1 0 0 0 0,-1-1 0 0 0,-1 2 0 0 0,1-1-1 0 0,0-1 0 0 0,-1 0-1 0 0,1 1 1 0 0,0-1 0 0 0,-1 0 0 0 0,1 0-1 0 0,0 0 1 0 0,-1 0 0 0 0,1 0 0 0 0,0 0 0 0 0,-1 0-1 0 0,1-1 1 0 0,0 1 0 0 0,-1 0 0 0 0,1-1-1 0 0,0 1 1 0 0,0-1 0 0 0,-1 0 0 0 0,1 1-1 0 0,0-1 1 0 0,-2-1 0 0 0,-4-3 51 0 0,0 0 0 0 0,0-1 0 0 0,0 0 0 0 0,1 0 0 0 0,-1-1 1 0 0,2 0-1 0 0,-1 0 0 0 0,1 0 0 0 0,0 0 0 0 0,0-1 0 0 0,1 0 0 0 0,0 0 0 0 0,1 0 0 0 0,-1-1 0 0 0,2 1 1 0 0,-5-18-1 0 0,7 25 40 0 0,0 1 0 0 0,0-1 0 0 0,0 0 0 0 0,0 1 0 0 0,0-1 0 0 0,0 0 0 0 0,0 1 0 0 0,1-1 0 0 0,-1 0 0 0 0,0 1 0 0 0,0-1 0 0 0,0 0 0 0 0,1 1 0 0 0,-1-1 0 0 0,0 0 0 0 0,1 1 1 0 0,-1-1-1 0 0,0 1 0 0 0,1-1 0 0 0,-1 0 0 0 0,1 1 0 0 0,-1-1 0 0 0,1 1 0 0 0,-1 0 0 0 0,1-1 0 0 0,0 1 0 0 0,-1-1 0 0 0,1 1 0 0 0,-1 0 0 0 0,1-1 0 0 0,0 1 0 0 0,0 0 0 0 0,27 4 783 0 0,-20 0-716 0 0,0 0 1 0 0,0 1-1 0 0,0-1 0 0 0,11 10 0 0 0,-11-6-89 0 0,0 0-1 0 0,-1 0 1 0 0,0 1-1 0 0,-1-1 1 0 0,0 1-1 0 0,8 16 1 0 0,-6 9-9292 0 0,-14-32 5326 0 0,-10-2 2248 0 0,14 0 1165 0 0,-9 0-911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9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15 1020 0 0,'-3'-14'9074'0'0,"3"25"-3701"0"0,3 1-5335 0 0,7 18 1015 0 0,2-1-1 0 0,25 46 0 0 0,-15-38-676 0 0,1-2 0 0 0,2-1 0 0 0,35 38-1 0 0,-11-22-1034 0 0,63 52 0 0 0,3-11-1200 0 0,-78-68-191 0 0,-30-20 1190 0 0,-1 0 1 0 0,1 0-1 0 0,-1 1 0 0 0,0 0 0 0 0,0 1 0 0 0,0 0 1 0 0,-1-1-1 0 0,1 2 0 0 0,-1-1 0 0 0,-1 0 0 0 0,1 1 1 0 0,-1 0-1 0 0,5 7 0 0 0,-8 3-1065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9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1024 0 0,'-1'1'9386'0'0,"-1"7"-4798"0"0,-5 30-468 0 0,8-35-4033 0 0,-1 0 1 0 0,1 0-1 0 0,0 0 0 0 0,-1 0 0 0 0,2 0 0 0 0,-1 0 0 0 0,0 0 0 0 0,0-1 0 0 0,1 1 0 0 0,-1-1 0 0 0,1 1 0 0 0,0-1 0 0 0,0 1 0 0 0,0-1 0 0 0,0 0 0 0 0,0 0 1 0 0,1 0-1 0 0,-1 0 0 0 0,4 2 0 0 0,60 33 633 0 0,-42-25-509 0 0,10 6-32 0 0,-12-8-147 0 0,-1 2 0 0 0,0 0 0 0 0,0 2-1 0 0,-1 0 1 0 0,-1 1 0 0 0,23 24 0 0 0,-36-32-112 0 0,-1 1 1 0 0,0-1 0 0 0,0 1-1 0 0,-1 0 1 0 0,0 0 0 0 0,0 1-1 0 0,2 10 1 0 0,-5-16-141 0 0,0 0 0 0 0,0 1 0 0 0,-1-1 0 0 0,1 1 0 0 0,-1-1 0 0 0,0 1 0 0 0,0-1 0 0 0,0 1 0 0 0,-2 5 0 0 0,2-8-84 0 0,-1 1 0 0 0,1 0 0 0 0,-1-1 0 0 0,0 1-1 0 0,0 0 1 0 0,0-1 0 0 0,1 1 0 0 0,-2-1 0 0 0,1 1 0 0 0,0-1-1 0 0,0 0 1 0 0,0 1 0 0 0,-1-1 0 0 0,1 0 0 0 0,0 0-1 0 0,-1 0 1 0 0,1 0 0 0 0,-1 0 0 0 0,-2 1 0 0 0,2-2-107 0 0,0 0 1 0 0,0 1-1 0 0,-1-1 1 0 0,1 0 0 0 0,0 0-1 0 0,0 0 1 0 0,0-1-1 0 0,0 1 1 0 0,-1-1-1 0 0,1 1 1 0 0,0-1 0 0 0,0 0-1 0 0,0 1 1 0 0,0-1-1 0 0,0 0 1 0 0,0 0 0 0 0,1-1-1 0 0,-1 1 1 0 0,0 0-1 0 0,0 0 1 0 0,1-1 0 0 0,-1 1-1 0 0,1-1 1 0 0,-3-3-1 0 0,-1 1-183 0 0,-10-11-966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0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0 346 116 0 0,'1'-8'653'0'0,"0"0"-1"0"0,1 0 1 0 0,0 0-1 0 0,0 0 1 0 0,1 1 0 0 0,0-1-1 0 0,0 1 1 0 0,1 0-1 0 0,0 0 1 0 0,0 0 0 0 0,1 0-1 0 0,0 1 1 0 0,0-1-1 0 0,0 1 1 0 0,1 1 0 0 0,0-1-1 0 0,7-5 1 0 0,9-7 685 0 0,0 1 1 0 0,2 2-1 0 0,39-22 1 0 0,72-24 47 0 0,-92 45-2778 0 0,56-13 0 0 0,-70 23-316 0 0,0 0 1 0 0,1 2 0 0 0,0 1 0 0 0,0 1 0 0 0,0 2 0 0 0,1 1 0 0 0,53 9 0 0 0,-44 0 241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0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14 992 0 0,'-8'-8'2275'0'0,"-1"3"1944"0"0,-10 19-2319 0 0,12-6-1539 0 0,0 0 0 0 0,0 0-1 0 0,1 1 1 0 0,0 0 0 0 0,1 0-1 0 0,0 0 1 0 0,0 1 0 0 0,1 0-1 0 0,0 0 1 0 0,1 0 0 0 0,0 0-1 0 0,-3 19 1 0 0,1 8-156 0 0,1 1 0 0 0,2 46-1 0 0,2-67-194 0 0,1-1-1 0 0,0 1 0 0 0,1-1 1 0 0,1 0-1 0 0,0 0 0 0 0,2 0 1 0 0,-1 0-1 0 0,2 0 1 0 0,0-1-1 0 0,10 17 0 0 0,-10-23-9 0 0,0 0 0 0 0,0 0 0 0 0,1-1 0 0 0,0 0 0 0 0,0 0 0 0 0,1-1 0 0 0,0 0 0 0 0,0 0 0 0 0,1-1 0 0 0,0 0 0 0 0,0-1 0 0 0,1 0 0 0 0,-1 0 0 0 0,1-1 0 0 0,0 0 0 0 0,18 4 0 0 0,-17-5-4 0 0,1-1 0 0 0,-1-1 1 0 0,0 1-1 0 0,0-2 0 0 0,1 0 0 0 0,-1 0 1 0 0,18-3-1 0 0,-26 3-13 0 0,1-1 1 0 0,-1 0 0 0 0,1 0 0 0 0,-1 0-1 0 0,1 0 1 0 0,-1 0 0 0 0,0-1-1 0 0,1 0 1 0 0,-1 1 0 0 0,0-1-1 0 0,0 0 1 0 0,0-1 0 0 0,0 1-1 0 0,-1 0 1 0 0,1-1 0 0 0,-1 0-1 0 0,1 1 1 0 0,-1-1 0 0 0,0 0 0 0 0,0 0-1 0 0,0 0 1 0 0,-1-1 0 0 0,1 1-1 0 0,-1 0 1 0 0,1-1 0 0 0,0-5-1 0 0,-1 6-16 0 0,0 0 0 0 0,-1 0 0 0 0,0 0 0 0 0,1 0 0 0 0,-1 0 0 0 0,0 0 0 0 0,-1 0 0 0 0,1 0 0 0 0,0 0 0 0 0,-1 0 0 0 0,0 0 0 0 0,0 0 0 0 0,1 0 0 0 0,-2 0 0 0 0,1 1 0 0 0,0-1 0 0 0,-1 0 0 0 0,1 1 0 0 0,-1-1 0 0 0,0 1 0 0 0,-2-3 0 0 0,0 1-21 0 0,0 0 1 0 0,-1 1 0 0 0,1 0-1 0 0,-1 0 1 0 0,0 0 0 0 0,0 1-1 0 0,0-1 1 0 0,-1 1 0 0 0,1 0-1 0 0,-9-2 1 0 0,-4 1-333 0 0,0 0 0 0 0,0 2 0 0 0,0-1 0 0 0,0 2 0 0 0,0 1 0 0 0,-20 2 0 0 0,10 3-1078 0 0,-1 1 1 0 0,1 1 0 0 0,1 2 0 0 0,0 0 0 0 0,-44 25 0 0 0,41-19 248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6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510 0 672 0 0,'1'0'343'0'0,"0"1"0"0"0,0-1 0 0 0,0 1 1 0 0,-1-1-1 0 0,1 1 0 0 0,0-1 0 0 0,-1 1 0 0 0,1 0 0 0 0,0-1 0 0 0,-1 1 0 0 0,1 0 1 0 0,-1-1-1 0 0,1 1 0 0 0,-1 0 0 0 0,1 0 0 0 0,-1 0 0 0 0,0-1 0 0 0,1 1 0 0 0,-1 0 1 0 0,0 0-1 0 0,0 0 0 0 0,1 0 0 0 0,-1 0 0 0 0,0 0 0 0 0,0-1 0 0 0,0 3 0 0 0,-9 28 4161 0 0,-25 25-766 0 0,-171 232 35 0 0,80-88-3301 0 0,118-188-559 0 0,-74 122-161 0 0,19-53-3347 0 0,70-98-6093 0 0,20-29 4801 0 0,-9 27 3295 0 0,1 0 222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6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25 524 0 0,'1'-2'552'0'0,"-1"1"0"0"0,1 0 0 0 0,-1-1 0 0 0,1 1 1 0 0,0 0-1 0 0,0-1 0 0 0,-1 1 0 0 0,1 0 0 0 0,0 0 0 0 0,0-1 0 0 0,0 1 0 0 0,0 0 0 0 0,0 0 0 0 0,1 0 1 0 0,-1 1-1 0 0,0-1 0 0 0,0 0 0 0 0,1 0 0 0 0,-1 1 0 0 0,0-1 0 0 0,1 0 0 0 0,2 0 0 0 0,-2 1-244 0 0,0 0 0 0 0,0 1-1 0 0,-1-1 1 0 0,1 0 0 0 0,0 1-1 0 0,0 0 1 0 0,-1-1 0 0 0,1 1 0 0 0,0 0-1 0 0,-1 0 1 0 0,1 0 0 0 0,0 0-1 0 0,-1 0 1 0 0,1 0 0 0 0,-1 0-1 0 0,2 2 1 0 0,8 9-115 0 0,0 0 0 0 0,-1 1 0 0 0,14 24 0 0 0,-11-17 589 0 0,142 174-175 0 0,-30-39-1610 0 0,-51-48-2429 0 0,-46-53-2050 0 0,-27-50 4955 0 0,0-1-1 0 0,0 1 1 0 0,-1-1-1 0 0,1 1 1 0 0,-1 0-1 0 0,0-1 1 0 0,0 1-1 0 0,0 0 1 0 0,0-1-1 0 0,0 1 1 0 0,-1 0-1 0 0,0-1 1 0 0,-2 7-1 0 0,-3 10-1540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74 740 0 0,'0'-1'418'0'0,"-1"1"0"0"0,1-1 0 0 0,-1 0 1 0 0,1 1-1 0 0,0-1 0 0 0,-1 0 0 0 0,1 0 0 0 0,-1 1 0 0 0,1-1 0 0 0,0 0 1 0 0,0 0-1 0 0,0 1 0 0 0,-1-1 0 0 0,1 0 0 0 0,0 0 0 0 0,0 1 0 0 0,0-1 0 0 0,0 0 1 0 0,0 0-1 0 0,0 0 0 0 0,0 1 0 0 0,1-1 0 0 0,-1 0 0 0 0,0 0 0 0 0,0 0 1 0 0,1 1-1 0 0,-1-1 0 0 0,0 0 0 0 0,1 1 0 0 0,-1-1 0 0 0,1 0 0 0 0,-1 1 0 0 0,0-1 1 0 0,2-1-1 0 0,1 0 117 0 0,0 0 1 0 0,0 0 0 0 0,0 0 0 0 0,0 0-1 0 0,0 1 1 0 0,0-1 0 0 0,1 1 0 0 0,5-2-1 0 0,47-9-400 0 0,-26 8 550 0 0,-25 3-142 0 0,23-2-231 0 0,-9-1-224 0 0,0 2 0 0 0,0 0 0 0 0,1 1 0 0 0,-1 1 0 0 0,0 1 0 0 0,27 4 0 0 0,-45-5-113 0 0,1 1 0 0 0,0-1 0 0 0,-1 1 0 0 0,1-1 0 0 0,0 1 0 0 0,-1 0 0 0 0,1 0 1 0 0,-1 0-1 0 0,1 0 0 0 0,-1 0 0 0 0,1 0 0 0 0,-1 1 0 0 0,0-1 0 0 0,0 0 0 0 0,1 1 0 0 0,-1-1 0 0 0,0 1 1 0 0,0-1-1 0 0,-1 1 0 0 0,3 2 0 0 0,-2 0-30 0 0,-1-1 1 0 0,1 1-1 0 0,0 0 1 0 0,-1-1-1 0 0,0 1 1 0 0,1 0-1 0 0,-2 0 1 0 0,1-1-1 0 0,-1 8 1 0 0,-4 7-174 0 0,0 1 0 0 0,-1-1 1 0 0,-12 23-1 0 0,10-20 55 0 0,-36 69-71 0 0,44-89 265 0 0,0 1 0 0 0,0 0 1 0 0,0-1-1 0 0,0 1 1 0 0,0 0-1 0 0,0-1 1 0 0,1 1-1 0 0,-1 0 1 0 0,1-1-1 0 0,-1 1 1 0 0,1-1-1 0 0,-1 1 1 0 0,1-1-1 0 0,0 1 1 0 0,0-1-1 0 0,0 1 1 0 0,0-1-1 0 0,0 0 1 0 0,0 1-1 0 0,0-1 1 0 0,0 0-1 0 0,1 0 0 0 0,-1 0 1 0 0,0 0-1 0 0,1 0 1 0 0,1 1-1 0 0,48 29 587 0 0,-33-22-445 0 0,1 2-61 0 0,1-1-29 0 0,0 2 1 0 0,-1 1-1 0 0,0 0 1 0 0,21 21-1 0 0,-36-31-102 0 0,-1 1 0 0 0,1 0 1 0 0,-1 0-1 0 0,1 0 0 0 0,-1 1 0 0 0,0-1 0 0 0,-1 1 1 0 0,1-1-1 0 0,-1 1 0 0 0,0 0 0 0 0,0 0 0 0 0,-1 0 1 0 0,1 0-1 0 0,-1 0 0 0 0,0 0 0 0 0,0 1 0 0 0,-1-1 1 0 0,0 0-1 0 0,0 0 0 0 0,0 1 0 0 0,0-1 0 0 0,-1 0 1 0 0,0 0-1 0 0,-2 8 0 0 0,0-8-153 0 0,1 1 0 0 0,-1-1 0 0 0,0 0 0 0 0,0-1 0 0 0,0 1 0 0 0,-1-1 0 0 0,0 1 1 0 0,1-1-1 0 0,-2 0 0 0 0,1 0 0 0 0,0-1 0 0 0,-1 1 0 0 0,0-1 0 0 0,0 0 0 0 0,0 0 0 0 0,0-1 0 0 0,0 0 0 0 0,0 1 0 0 0,-1-2 0 0 0,1 1 0 0 0,-1-1 0 0 0,1 1 1 0 0,-1-2-1 0 0,-7 2 0 0 0,-3-1-1243 0 0,0 0 0 0 0,0 0-1 0 0,0-2 1 0 0,0 0 0 0 0,1 0 0 0 0,-1-2 0 0 0,-25-6 0 0 0,17 0-698 0 0,3-2 305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8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30 428 0 0,'-10'18'4766'0'0,"9"-16"-4087"0"0,-1 0 1 0 0,1 0-1 0 0,-1 0 0 0 0,1 0 0 0 0,0 1 0 0 0,-1-1 0 0 0,1 0 0 0 0,0 1 0 0 0,1-1 0 0 0,-1 1 0 0 0,-1 4 0 0 0,2-5-361 0 0,1 1 1 0 0,-1 0 0 0 0,0-1 0 0 0,1 1-1 0 0,0-1 1 0 0,-1 1 0 0 0,1-1 0 0 0,0 1 0 0 0,0-1-1 0 0,0 0 1 0 0,1 1 0 0 0,-1-1 0 0 0,1 0 0 0 0,-1 0-1 0 0,1 0 1 0 0,0 0 0 0 0,-1 0 0 0 0,5 3-1 0 0,0-1-150 0 0,-1 0 0 0 0,1 0 0 0 0,0-1 0 0 0,1 0 0 0 0,-1 0 0 0 0,0-1 0 0 0,9 3 0 0 0,3-1-206 0 0,0 0 0 0 0,1-1 0 0 0,-1-1 1 0 0,33-1-1 0 0,6-4-106 0 0,-1-3 1 0 0,0-2-1 0 0,79-23 0 0 0,-97 20-2046 0 0,44-21 0 0 0,-77 30 1424 0 0,-1 0-1 0 0,1 0 1 0 0,-1-1 0 0 0,0 1-1 0 0,0-1 1 0 0,0 0-1 0 0,-1 0 1 0 0,1 0-1 0 0,0 0 1 0 0,-1-1-1 0 0,0 1 1 0 0,0-1-1 0 0,0 0 1 0 0,-1 0-1 0 0,1 0 1 0 0,-1-1-1 0 0,3-7 1 0 0,-4 1-737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8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0 500 0 0,'-5'1'455'0'0,"0"0"0"0"0,0 1 0 0 0,0-1 0 0 0,1 1 1 0 0,-1 0-1 0 0,0 0 0 0 0,1 0 0 0 0,-1 0 0 0 0,1 1 0 0 0,0 0 0 0 0,0 0 0 0 0,0 0 0 0 0,0 1 1 0 0,0-1-1 0 0,1 1 0 0 0,-1 0 0 0 0,-3 6 0 0 0,-5 5 801 0 0,1 1 1 0 0,1 0-1 0 0,-11 23 0 0 0,-87 233 1952 0 0,61-147-8631 0 0,45-120 4490 0 0,-1 1-1 0 0,1-1 0 0 0,1 1 0 0 0,-1 0 0 0 0,1 0 0 0 0,0 0 0 0 0,0 0 0 0 0,0 0 0 0 0,1 10 1 0 0,4-11-707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1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474 12 20 0 0,'-5'-11'16914'0'0,"-5"22"-16885"0"0,-45 46 1991 0 0,-60 82 0 0 0,49-47-2360 0 0,-78 146-1 0 0,95-139-1664 0 0,23-30-2237 0 0,26-68 4050 0 0,-1 0 0 0 0,1 0-1 0 0,0 0 1 0 0,-1 0 0 0 0,1 0 0 0 0,0 0 0 0 0,-1 0 0 0 0,1 0 0 0 0,0 0 0 0 0,0 0 0 0 0,0 0 0 0 0,0 0 0 0 0,0 0 0 0 0,0 1 0 0 0,0-1 0 0 0,0 0 0 0 0,1 0 0 0 0,-1 0 0 0 0,0 0-1 0 0,0 0 1 0 0,1 0 0 0 0,-1 0 0 0 0,1 0 0 0 0,-1 0 0 0 0,1 0 0 0 0,0-1 0 0 0,-1 1 0 0 0,1 0 0 0 0,0 0 0 0 0,-1 0 0 0 0,1-1 0 0 0,0 1 0 0 0,1 1 0 0 0,1-2-243 0 0,0 1 0 0 0,-1-1 0 0 0,1 1 0 0 0,-1-1 0 0 0,1 0 0 0 0,0 0 0 0 0,-1 0 0 0 0,1-1 0 0 0,0 1 1 0 0,-1-1-1 0 0,1 1 0 0 0,2-2 0 0 0,15-4-1000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4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459 0 916 0 0,'1'0'296'0'0,"1"0"-1"0"0,-1 0 0 0 0,1 0 1 0 0,-1 0-1 0 0,0 0 1 0 0,1 0-1 0 0,-1 1 1 0 0,1-1-1 0 0,-1 1 1 0 0,0-1-1 0 0,1 0 0 0 0,-1 1 1 0 0,0 0-1 0 0,1-1 1 0 0,-1 1-1 0 0,0 0 1 0 0,0 0-1 0 0,0 0 1 0 0,0 0-1 0 0,0 0 0 0 0,0 0 1 0 0,0 0-1 0 0,0 0 1 0 0,0 0-1 0 0,0 0 1 0 0,0 2-1 0 0,0-1-36 0 0,0 1 0 0 0,0 0 0 0 0,-1 0 0 0 0,1 0 0 0 0,-1 0 0 0 0,0 0 0 0 0,0 0-1 0 0,0 0 1 0 0,0 0 0 0 0,-1 0 0 0 0,1 0 0 0 0,-2 3 0 0 0,-3 12 146 0 0,-1 0 1 0 0,-1-1-1 0 0,-12 21 0 0 0,15-29 8 0 0,-32 56 320 0 0,-79 105 0 0 0,28-45-546 0 0,-68 141-519 0 0,101-147-3422 0 0,53-118 3513 0 0,0 1 0 0 0,1-1 0 0 0,-1 0 1 0 0,1 1-1 0 0,-1-1 0 0 0,1 1 0 0 0,0-1 0 0 0,-1 1 0 0 0,1-1 1 0 0,0 0-1 0 0,0 1 0 0 0,0-1 0 0 0,0 1 0 0 0,1-1 1 0 0,-1 4-1 0 0,1-5 92 0 0,0 1 0 0 0,-1-1 0 0 0,1 0 0 0 0,-1 1 0 0 0,1-1 0 0 0,0 0 0 0 0,-1 1 0 0 0,1-1 0 0 0,0 0 0 0 0,0 0 0 0 0,-1 1 0 0 0,1-1 0 0 0,0 0 0 0 0,-1 0 0 0 0,1 0 0 0 0,0 0 0 0 0,0 0 0 0 0,-1 0 0 0 0,1 0 0 0 0,0 0 0 0 0,0 0 0 0 0,-1-1 0 0 0,1 1 0 0 0,0 0 0 0 0,-1 0 0 0 0,1-1 0 0 0,0 1 0 0 0,-1 0 0 0 0,1-1 0 0 0,0 1 0 0 0,-1-1 0 0 0,1 1 0 0 0,-1-1 0 0 0,1 0 0 0 0,18-9-1435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1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39 584 0 0,'-5'-16'1598'0'0,"6"-6"14418"0"0,-2 22-15910 0 0,12 19 1833 0 0,18 46-969 0 0,82 172-266 0 0,-87-193-2910 0 0,42 58 1 0 0,-23-52-2718 0 0,-29-35 1928 0 0,0 0 1 0 0,14 23-1 0 0,-18-18 800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2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54 964 0 0,'3'0'12587'0'0,"4"-1"-6915"0"0,39-7-3306 0 0,74-12-1173 0 0,-79 11-1074 0 0,0 2 0 0 0,0 2-1 0 0,1 1 1 0 0,82 4 0 0 0,-120 1-124 0 0,0 0-1 0 0,0 0 1 0 0,0 0-1 0 0,-1 0 1 0 0,1 1-1 0 0,0 0 1 0 0,0-1-1 0 0,-1 1 1 0 0,1 1-1 0 0,-1-1 1 0 0,0 0-1 0 0,0 1 1 0 0,1 0-1 0 0,-2 0 1 0 0,1-1-1 0 0,0 2 1 0 0,-1-1-1 0 0,1 0 1 0 0,-1 1-1 0 0,0-1 1 0 0,0 1-1 0 0,0-1 1 0 0,-1 1 0 0 0,1 0-1 0 0,-1 0 1 0 0,0 0-1 0 0,0 0 1 0 0,0 0-1 0 0,0 5 1 0 0,2 13-267 0 0,-2 1 1 0 0,0 0-1 0 0,-1-1 1 0 0,-4 25-1 0 0,3-30-59 0 0,-4 34-754 0 0,-2 55-3503 0 0,10-36-2977 0 0,7-41 2617 0 0,-1-17 3011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2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251 116 328 0 0,'1'-1'267'0'0,"0"0"0"0"0,0 0 0 0 0,0 1 0 0 0,0-1 0 0 0,0 0 0 0 0,-1 0 0 0 0,1 0 0 0 0,0 0 0 0 0,-1 0 0 0 0,1 0 0 0 0,0 0 0 0 0,-1 0 0 0 0,0 0 0 0 0,1 0 0 0 0,-1 0 0 0 0,1 0 0 0 0,-1 0 0 0 0,0 0 0 0 0,0-1 0 0 0,0 1 0 0 0,0 0 0 0 0,0 0 1 0 0,0 0-1 0 0,0 0 0 0 0,0-1 0 0 0,0 1 0 0 0,0 0 0 0 0,-1-2 0 0 0,-2 2-18 0 0,0 0 0 0 0,0 0 0 0 0,1 0 0 0 0,-1 1 1 0 0,0-1-1 0 0,0 1 0 0 0,0 0 0 0 0,0-1 0 0 0,0 1 0 0 0,0 1 1 0 0,0-1-1 0 0,-3 1 0 0 0,-7 0-88 0 0,1 1 0 0 0,0 1 0 0 0,0 0-1 0 0,1 0 1 0 0,-1 1 0 0 0,1 1 0 0 0,-1 0 0 0 0,1 0 0 0 0,1 1 0 0 0,-1 1-1 0 0,1 0 1 0 0,-10 8 0 0 0,15-10-86 0 0,-1-1 1 0 0,1 1-1 0 0,0 0 0 0 0,1 0 0 0 0,-1 0 0 0 0,1 1 0 0 0,0-1 0 0 0,1 1 1 0 0,-1 0-1 0 0,1 0 0 0 0,0 1 0 0 0,1-1 0 0 0,-1 0 0 0 0,1 1 0 0 0,1 0 1 0 0,-1-1-1 0 0,1 1 0 0 0,0 0 0 0 0,1 0 0 0 0,-1 0 0 0 0,1 0 1 0 0,2 12-1 0 0,0-14 84 0 0,0-1 1 0 0,0 0 0 0 0,0 1 0 0 0,0-1-1 0 0,1-1 1 0 0,-1 1 0 0 0,1 0-1 0 0,0 0 1 0 0,0-1 0 0 0,1 0 0 0 0,-1 1-1 0 0,1-1 1 0 0,-1-1 0 0 0,1 1-1 0 0,0 0 1 0 0,5 1 0 0 0,72 35 444 0 0,-73-36-565 0 0,77 25 60 0 0,-60-20-117 0 0,1 0 1 0 0,-1 1 0 0 0,44 24-1 0 0,-67-31 13 0 0,0-1-1 0 0,1 1 1 0 0,-1-1-1 0 0,0 1 0 0 0,1 0 1 0 0,-1 0-1 0 0,0 0 1 0 0,-1 0-1 0 0,1 0 1 0 0,0 1-1 0 0,0-1 0 0 0,-1 0 1 0 0,0 1-1 0 0,1 0 1 0 0,-1-1-1 0 0,0 1 0 0 0,0-1 1 0 0,0 1-1 0 0,-1 0 1 0 0,1 0-1 0 0,-1 0 1 0 0,1-1-1 0 0,-1 1 0 0 0,0 0 1 0 0,0 0-1 0 0,0 0 1 0 0,-1 0-1 0 0,1-1 0 0 0,-1 1 1 0 0,1 0-1 0 0,-1 0 1 0 0,0-1-1 0 0,0 1 1 0 0,0 0-1 0 0,-1-1 0 0 0,1 1 1 0 0,0-1-1 0 0,-1 1 1 0 0,-2 2-1 0 0,-1 1-9 0 0,1 0 0 0 0,-1 0 1 0 0,0-1-1 0 0,-1 0 0 0 0,1 0 0 0 0,-1 0 1 0 0,0 0-1 0 0,0-1 0 0 0,0 0 0 0 0,-1-1 1 0 0,1 1-1 0 0,-1-1 0 0 0,0 0 0 0 0,-11 2 1 0 0,14-4 10 0 0,0 0 0 0 0,0 0 0 0 0,1-1-1 0 0,-1 1 1 0 0,0-1 0 0 0,0 0 0 0 0,1 0 0 0 0,-1-1 0 0 0,0 1 0 0 0,0-1 0 0 0,1 0 0 0 0,-1 0 0 0 0,0 0 0 0 0,1 0 0 0 0,-1-1 0 0 0,1 1 0 0 0,-1-1 0 0 0,1 0 0 0 0,-5-3 0 0 0,5 1 10 0 0,0 1 0 0 0,0-1 0 0 0,0 0 1 0 0,0 0-1 0 0,1 0 0 0 0,0 0 0 0 0,-1 0 0 0 0,2 0 0 0 0,-1-1 1 0 0,0 1-1 0 0,1-1 0 0 0,0 1 0 0 0,-1-9 0 0 0,0-7-18 0 0,1-1-1 0 0,1 1 0 0 0,1-1 0 0 0,1 1 1 0 0,8-41-1 0 0,34-97-3208 0 0,46-71-9876 0 0,-80 203 11672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3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28 1208 0 0,'6'-6'829'0'0,"4"-7"3604"0"0,-3 5 1654 0 0,-11 20-3321 0 0,-75 121-300 0 0,60-88-3227 0 0,-13 47 1 0 0,-22 118-9350 0 0,34-124 5687 0 0,10-45 2952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4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66 340 0 0,'2'-1'437'0'0,"-1"0"1"0"0,0 0-1 0 0,0 0 1 0 0,0 0-1 0 0,0 0 0 0 0,0 0 1 0 0,0 0-1 0 0,0-1 1 0 0,0 1-1 0 0,-1 0 0 0 0,1-1 1 0 0,0 1-1 0 0,-1-1 1 0 0,1 1-1 0 0,-1 0 0 0 0,1-3 1 0 0,-1 3-259 0 0,0 0 0 0 0,-1 0 0 0 0,1 0 0 0 0,0 0 0 0 0,0 0 0 0 0,-1 1 0 0 0,1-1 0 0 0,0 0 0 0 0,-1 0 0 0 0,1 0 0 0 0,-1 0 0 0 0,1 1 0 0 0,-1-1 0 0 0,1 0 0 0 0,-1 1 0 0 0,0-1 0 0 0,1 0 0 0 0,-1 1 0 0 0,0-1 0 0 0,0 0 0 0 0,-6-3 52 0 0,1 1 0 0 0,0 0 0 0 0,0 1-1 0 0,-1 0 1 0 0,1 0 0 0 0,-11-2 0 0 0,12 2-215 0 0,-1 1 1 0 0,0 0 0 0 0,1 1 0 0 0,-1-1 0 0 0,0 1-1 0 0,0 0 1 0 0,1 0 0 0 0,-1 1 0 0 0,0-1 0 0 0,0 1-1 0 0,1 1 1 0 0,-1-1 0 0 0,1 1 0 0 0,-1 0 0 0 0,1 0-1 0 0,0 1 1 0 0,-1-1 0 0 0,1 1 0 0 0,1 0 0 0 0,-1 1-1 0 0,0-1 1 0 0,1 1 0 0 0,0 0 0 0 0,0 0 0 0 0,0 0-1 0 0,0 1 1 0 0,0-1 0 0 0,-3 8 0 0 0,0 1 17 0 0,1 0 0 0 0,0 0 1 0 0,1 0-1 0 0,0 1 0 0 0,1 0 1 0 0,1-1-1 0 0,0 2 0 0 0,1-1 1 0 0,0 0-1 0 0,1 20 0 0 0,1-30-23 0 0,0-1-1 0 0,0 0 1 0 0,0 1-1 0 0,1-1 1 0 0,-1 0-1 0 0,1 0 1 0 0,-1 1-1 0 0,1-1 1 0 0,0 0-1 0 0,1 0 1 0 0,-1 0-1 0 0,0 0 1 0 0,1 0-1 0 0,0 0 1 0 0,2 4-1 0 0,-2-6-7 0 0,0 0-1 0 0,-1 0 0 0 0,1 0 0 0 0,0 0 1 0 0,0 0-1 0 0,0 0 0 0 0,0-1 0 0 0,0 1 1 0 0,0-1-1 0 0,0 1 0 0 0,0-1 0 0 0,0 0 1 0 0,0 0-1 0 0,0 0 0 0 0,0 0 0 0 0,0 0 1 0 0,0 0-1 0 0,0 0 0 0 0,0-1 0 0 0,0 1 1 0 0,0-1-1 0 0,0 1 0 0 0,0-1 0 0 0,0 0 0 0 0,-1 0 1 0 0,4-2-1 0 0,5-2-5 0 0,-1 0 0 0 0,0-1 0 0 0,0 0 0 0 0,-1 0 0 0 0,1-1 0 0 0,-1 0 0 0 0,-1 0 0 0 0,0-1 0 0 0,8-10 0 0 0,6-11 41 0 0,24-45-1 0 0,-13 19 361 0 0,-18 39 823 0 0,-14 16-1197 0 0,0 0 1 0 0,1 0-1 0 0,-1 0 1 0 0,0 0 0 0 0,0 0-1 0 0,0 0 1 0 0,1 0-1 0 0,-1 0 1 0 0,0 0 0 0 0,0 0-1 0 0,0 0 1 0 0,1 1-1 0 0,-1-1 1 0 0,0 0 0 0 0,0 0-1 0 0,0 0 1 0 0,1 0-1 0 0,-1 0 1 0 0,0 0 0 0 0,0 1-1 0 0,0-1 1 0 0,0 0-1 0 0,0 0 1 0 0,1 0 0 0 0,-1 0-1 0 0,0 1 1 0 0,0-1-1 0 0,0 0 1 0 0,0 0 0 0 0,0 0-1 0 0,0 1 1 0 0,0-1-1 0 0,0 0 1 0 0,0 0 0 0 0,0 0-1 0 0,0 1 1 0 0,0-1 0 0 0,0 0-1 0 0,0 0 1 0 0,0 0-1 0 0,0 1 1 0 0,0-1 0 0 0,0 0-1 0 0,-3 45 1129 0 0,1-32-1206 0 0,0 42 136 0 0,2 0 0 0 0,2 1 0 0 0,17 95 1 0 0,-1-8-5655 0 0,-4-77-1291 0 0,-5-35 3563 0 0,-8-9 1444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5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30 32 0 0,'1'-1'317'0'0,"-1"0"-1"0"0,1 0 1 0 0,-1 0 0 0 0,1 0-1 0 0,-1 0 1 0 0,1 0-1 0 0,0 0 1 0 0,0 0 0 0 0,-1 0-1 0 0,1 0 1 0 0,0 0 0 0 0,0 0-1 0 0,0 1 1 0 0,0-1-1 0 0,0 0 1 0 0,0 1 0 0 0,0-1-1 0 0,0 1 1 0 0,0-1 0 0 0,0 1-1 0 0,2-1 1 0 0,18-7 5770 0 0,-12 5-1059 0 0,-15 8-5040 0 0,-1 1 0 0 0,1 0 0 0 0,0 0 0 0 0,1 1 1 0 0,0-1-1 0 0,-8 14 0 0 0,-4 3 16 0 0,-11 18 9 0 0,1 1 1 0 0,-33 72 0 0 0,-5 8 52 0 0,21-41-21 0 0,44-81-26 0 0,0 0 1 0 0,0 0 0 0 0,0 0-1 0 0,-1 0 1 0 0,1 1 0 0 0,0-1 0 0 0,0 0-1 0 0,0 0 1 0 0,0 1 0 0 0,0-1-1 0 0,0 0 1 0 0,0 0 0 0 0,0 0 0 0 0,0 1-1 0 0,0-1 1 0 0,0 0 0 0 0,0 0-1 0 0,0 1 1 0 0,0-1 0 0 0,0 0-1 0 0,0 0 1 0 0,0 1 0 0 0,0-1 0 0 0,0 0-1 0 0,0 0 1 0 0,0 0 0 0 0,0 1-1 0 0,0-1 1 0 0,0 0 0 0 0,0 0-1 0 0,1 0 1 0 0,-1 1 0 0 0,0-1 0 0 0,0 0-1 0 0,0 0 1 0 0,0 0 0 0 0,0 1-1 0 0,1-1 1 0 0,-1 0 0 0 0,0 0-1 0 0,0 0 1 0 0,0 0 0 0 0,1 0 0 0 0,-1 0-1 0 0,0 0 1 0 0,0 1 0 0 0,1-1-1 0 0,-1 0 1 0 0,0 0 0 0 0,0 0-1 0 0,1 0 1 0 0,23 3 374 0 0,42-7-358 0 0,-45 2 130 0 0,105-1-39 0 0,-67 4-323 0 0,-1-3-1 0 0,1-3 1 0 0,-1-2-1 0 0,65-17 0 0 0,-99 19-1422 0 0,14-5-3127 0 0,-19-2-4885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6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14 216 0 0,'20'-14'12464'0'0,"-43"36"-9469"0"0,13-14-2488 0 0,-10 19-251 0 0,2 1 0 0 0,0 1 0 0 0,2 0 0 0 0,1 1 0 0 0,2 1 1 0 0,-11 33-1 0 0,-12 69-2224 0 0,14-3-3289 0 0,13 21-3578 0 0,8-117 7296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36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54 472 0 0,'1'-1'287'0'0,"0"0"0"0"0,0 0 0 0 0,0 0 0 0 0,-1 0 0 0 0,1-1 1 0 0,0 1-1 0 0,-1 0 0 0 0,1-1 0 0 0,-1 1 0 0 0,1 0 0 0 0,-1-1 0 0 0,0 1 0 0 0,1-1 0 0 0,-1 1 0 0 0,0-1 0 0 0,0 1 0 0 0,0-1 1 0 0,0 1-1 0 0,0 0 0 0 0,0-1 0 0 0,-1 1 0 0 0,1-1 0 0 0,0 1 0 0 0,-1-1 0 0 0,1 1 0 0 0,-1 0 0 0 0,1-1 0 0 0,-1 1 0 0 0,0 0 1 0 0,-1-3-1 0 0,1 4-128 0 0,1-1 0 0 0,0 1-1 0 0,-1-1 1 0 0,1 0 0 0 0,-1 1 0 0 0,1-1 0 0 0,-1 1 0 0 0,1-1 0 0 0,-1 1 0 0 0,1-1 0 0 0,-1 1 0 0 0,1-1 0 0 0,-1 1 0 0 0,0 0 0 0 0,1-1 0 0 0,-1 1 0 0 0,0 0 0 0 0,1-1-1 0 0,-1 1 1 0 0,0 0 0 0 0,1 0 0 0 0,-1 0 0 0 0,0 0 0 0 0,0 0 0 0 0,1 0 0 0 0,-1 0 0 0 0,0 0 0 0 0,1 0 0 0 0,-1 0 0 0 0,0 0 0 0 0,0 0 0 0 0,1 0 0 0 0,-1 0-1 0 0,0 1 1 0 0,1-1 0 0 0,-1 0 0 0 0,0 1 0 0 0,1-1 0 0 0,-1 0 0 0 0,0 1 0 0 0,1-1 0 0 0,-1 1 0 0 0,1-1 0 0 0,-1 1 0 0 0,1-1 0 0 0,-1 1 0 0 0,1-1 0 0 0,0 1 0 0 0,-1 0-1 0 0,1-1 1 0 0,-1 1 0 0 0,1 0 0 0 0,0-1 0 0 0,0 1 0 0 0,-1 0 0 0 0,1 1 0 0 0,-23 67 1213 0 0,18-43-1097 0 0,1 0 0 0 0,-1 34 0 0 0,11 131-264 0 0,-3-145 77 0 0,14 190-174 0 0,9 250-4213 0 0,-26-460 3298 0 0,1-7-816 0 0,-1 0 0 0 0,-1 0 0 0 0,-5 26 0 0 0,4-42-821 0 0,1-9 1055 0 0,0-13-58 0 0,1-9 210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3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1 174 716 0 0,'0'1'265'0'0,"0"0"0"0"0,0-1 1 0 0,0 1-1 0 0,0 0 0 0 0,1 0 0 0 0,-1 0 0 0 0,0-1 1 0 0,1 1-1 0 0,-1 0 0 0 0,0 0 0 0 0,1-1 0 0 0,-1 1 0 0 0,1 0 1 0 0,-1-1-1 0 0,1 1 0 0 0,-1 0 0 0 0,1-1 0 0 0,-1 1 1 0 0,1-1-1 0 0,0 1 0 0 0,-1-1 0 0 0,2 1 0 0 0,24 8 2298 0 0,34-7-1748 0 0,-49-2-394 0 0,220-13 436 0 0,117-35-657 0 0,-74 8-187 0 0,1122-59-477 0 0,322 111 688 0 0,3 0-277 0 0,1229-3-136 0 0,-1537 0 400 0 0,-848 5-498 0 0,-189-1 183 0 0,-37 0 182 0 0,169 2 114 0 0,1-5-30 0 0,254 1-271 0 0,-532-8-66 0 0,1475-37 238 0 0,-1216 12-53 0 0,139-10 4 0 0,555 3-101 0 0,-1183 30 86 0 0,-1-1 0 0 0,1 0 0 0 0,-1 1 0 0 0,1-1 0 0 0,-1 1 0 0 0,1-1 0 0 0,-1 1 0 0 0,0-1 0 0 0,1 1 0 0 0,-1 0 0 0 0,0-1 0 0 0,1 1 0 0 0,-1-1 0 0 0,0 1 0 0 0,0 0 0 0 0,1-1 0 0 0,-1 1 0 0 0,0 0 0 0 0,0-1 0 0 0,0 1 1 0 0,0 0-1 0 0,0-1 0 0 0,0 1 0 0 0,0 0 0 0 0,0-1 0 0 0,0 1 0 0 0,0 0 0 0 0,-1-1 0 0 0,1 2 0 0 0,-5 28-2 0 0,4-24 6 0 0,-16 132 687 0 0,0 164 1 0 0,40 125 69 0 0,-7-200-3620 0 0,4-55-6007 0 0,-19-143 7480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1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38 422 688 0 0,'6'-4'3076'0'0,"-6"4"-3036"0"0,0 0-1 0 0,0 0 1 0 0,0 0 0 0 0,0 0 0 0 0,0 0-1 0 0,0 0 1 0 0,0 0 0 0 0,0 0-1 0 0,0 0 1 0 0,-1 0 0 0 0,1 0-1 0 0,0 0 1 0 0,0 1 0 0 0,0-1-1 0 0,0 0 1 0 0,0 0 0 0 0,0 0-1 0 0,0 0 1 0 0,0 0 0 0 0,0 0-1 0 0,0 0 1 0 0,0 0 0 0 0,0 1 0 0 0,0-1-1 0 0,0 0 1 0 0,0 0 0 0 0,0 0-1 0 0,0 0 1 0 0,0 0 0 0 0,0 0-1 0 0,0 0 1 0 0,0 1 0 0 0,0-1-1 0 0,0 0 1 0 0,0 0 0 0 0,0 0-1 0 0,0 0 1 0 0,0 0 0 0 0,0 0-1 0 0,0 0 1 0 0,1 0 0 0 0,-1 1 0 0 0,-4 4 264 0 0,1 1 1 0 0,0 0 0 0 0,0 0 0 0 0,0 1-1 0 0,1-1 1 0 0,0 1 0 0 0,0-1 0 0 0,-1 14 0 0 0,0-8 82 0 0,-3 21 26 0 0,2 0 0 0 0,0 0-1 0 0,3 1 1 0 0,2 42 0 0 0,7 9-287 0 0,-1-31-117 0 0,-7-39-13 0 0,2 12-1 0 0,-2-27 6 0 0,0 0-1 0 0,0 1 0 0 0,0-1 1 0 0,0 0-1 0 0,0 1 0 0 0,0-1 0 0 0,1 1 1 0 0,-1-1-1 0 0,0 0 0 0 0,0 0 1 0 0,0 1-1 0 0,1-1 0 0 0,-1 0 1 0 0,0 1-1 0 0,1-1 0 0 0,-1 0 0 0 0,0 0 1 0 0,0 1-1 0 0,1-1 0 0 0,-1 0 1 0 0,0 0-1 0 0,1 0 0 0 0,-1 0 1 0 0,1 1-1 0 0,-1-1 0 0 0,0 0 0 0 0,1 0 1 0 0,-1 0-1 0 0,1 0 0 0 0,11-9-9 0 0,9-17-10 0 0,-18 23 15 0 0,44-44-9 0 0,-31 34 12 0 0,1 1 1 0 0,35-19-1 0 0,43-9 32 0 0,-31 20 13 0 0,-1 6-55 0 0,0 3 0 0 0,115-5 1 0 0,-53 7-1 0 0,540-25 104 0 0,2 40 9 0 0,-598-5-101 0 0,115 4 1 0 0,93 3 6 0 0,13 2 7 0 0,-96-6-3 0 0,351 1 202 0 0,273-19-67 0 0,118 1 284 0 0,19-1-985 0 0,-395-1 530 0 0,255-10 104 0 0,484-5 324 0 0,492 74 308 0 0,-1662-41-651 0 0,2218 43 1769 0 0,-2199-44-1764 0 0,587 23 583 0 0,-50-1-514 0 0,724-44 285 0 0,-1303 14-264 0 0,294-24-93 0 0,-249 4 58 0 0,17-2-125 0 0,93-1-67 0 0,-252 28 74 0 0,5 0-12 0 0,-1-1-1 0 0,0 0 0 0 0,0-1 0 0 0,14-5 1 0 0,-25 7 3 0 0,-1 0 0 0 0,1-1 1 0 0,-1 1-1 0 0,1-1 0 0 0,-1 1 1 0 0,0-1-1 0 0,1 0 0 0 0,-1 0 1 0 0,0 1-1 0 0,0-1 0 0 0,0 0 0 0 0,-1 0 1 0 0,1 0-1 0 0,0 0 0 0 0,-1 0 1 0 0,1 0-1 0 0,-1-3 0 0 0,8-50-110 0 0,-4 19-191 0 0,9-37-1077 0 0,9-32-2196 0 0,17-48-3395 0 0,-29 114 5409 0 0,-4 4 200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4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28 292 0 0,'0'-2'327'0'0,"1"1"0"0"0,-1-1 1 0 0,1 0-1 0 0,0 1 0 0 0,-1-1 0 0 0,1 1 0 0 0,0-1 0 0 0,0 1 1 0 0,0-1-1 0 0,0 1 0 0 0,0 0 0 0 0,0 0 0 0 0,1-1 0 0 0,-1 1 1 0 0,0 0-1 0 0,1 0 0 0 0,-1 0 0 0 0,1 0 0 0 0,2-1 0 0 0,-3 3-161 0 0,0-1 0 0 0,0 0 0 0 0,0 0 0 0 0,0 1 0 0 0,0-1 0 0 0,0 0 0 0 0,0 1 0 0 0,0-1 0 0 0,-1 1 0 0 0,1-1 0 0 0,0 1 0 0 0,0 0 0 0 0,0-1 0 0 0,0 1-1 0 0,-1 0 1 0 0,1 0 0 0 0,0-1 0 0 0,-1 1 0 0 0,1 0 0 0 0,-1 0 0 0 0,1 0 0 0 0,-1 0 0 0 0,1 1 0 0 0,6 14 742 0 0,-1 0 0 0 0,-1 0 0 0 0,5 19 0 0 0,-5-15-224 0 0,25 64 47 0 0,4-1-1 0 0,65 114 1 0 0,-66-135-855 0 0,36 66-1792 0 0,-22-43-2269 0 0,-26-46 803 0 0,-19-37 2980 0 0,-1 0 0 0 0,0 1 0 0 0,1-1 0 0 0,-1 1 0 0 0,0 0 0 0 0,-1-1 0 0 0,1 1 0 0 0,0 0 0 0 0,-1-1 0 0 0,1 1 0 0 0,-1 0 0 0 0,0 0 0 0 0,0 4 1 0 0,-4 4-1003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 1280 0 0,'-6'-6'13303'0'0,"17"4"-8908"0"0,19 4-5055 0 0,150 33-16220 0 0,-155-31 15458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0 134 264 0 0,'12'-5'1853'0'0,"1"0"1"0"0,-1 1-1 0 0,26-4 0 0 0,41 0-1844 0 0,22-5-3751 0 0,-37 2 1053 0 0,-48 8 1898 0 0</inkml:trace>
  <inkml:trace contextRef="#ctx0" brushRef="#br0" timeOffset="1">460 53 592 0 0,'122'-15'5457'0'0,"26"-5"-7278"0"0,-89 7-1243 0 0,-43 9 2124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0 524 0 0,'55'3'3765'0'0,"29"7"-5176"0"0,-47-5-212 0 0,-18-2 768 0 0</inkml:trace>
  <inkml:trace contextRef="#ctx0" brushRef="#br0" timeOffset="1">431 32 864 0 0,'15'0'1000'0'0,"-10"-2"-56"0"0,10 2-132 0 0,-5 0-96 0 0,0 0-108 0 0,-5 2-116 0 0,5-2-103 0 0,0 2-109 0 0,-5-2-88 0 0,5 2-96 0 0,0-2-388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1 116 0 0,'2'37'7341'0'0,"3"1"-3590"0"0,-2-18-2496 0 0,-1 0 0 0 0,0 34-1 0 0,-18 229 1824 0 0,-1 142-2948 0 0,15-20-3198 0 0,3-216-4385 0 0,10-86 1509 0 0,-7-75 4509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17 160 0 0,'0'-1'235'0'0,"0"0"-1"0"0,0 0 1 0 0,0 0-1 0 0,1 1 1 0 0,-1-1-1 0 0,0 0 1 0 0,1 0-1 0 0,-1 1 1 0 0,0-1-1 0 0,1 0 1 0 0,-1 1-1 0 0,1-1 1 0 0,-1 0-1 0 0,1 1 1 0 0,-1-1-1 0 0,1 1 1 0 0,0-1 0 0 0,-1 0-1 0 0,1 1 1 0 0,0 0-1 0 0,-1-1 1 0 0,1 1-1 0 0,0-1 1 0 0,-1 1-1 0 0,3-1 1 0 0,-2 23 6380 0 0,-1-8-6730 0 0,-3 35 2447 0 0,-14 83 0 0 0,-2 4-1648 0 0,11 76-429 0 0,19 109-1481 0 0,4-143-2219 0 0,7-2-3286 0 0,-4-78 2241 0 0,-12-58 2749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7 524 0 0,'0'0'212'0'0,"1"-1"0"0"0,0 0 0 0 0,0 1 0 0 0,0-1 0 0 0,-1 1 0 0 0,1-1 1 0 0,0 1-1 0 0,0-1 0 0 0,0 1 0 0 0,0 0 0 0 0,0-1 0 0 0,0 1 0 0 0,0 0 0 0 0,0 0 0 0 0,0 0 0 0 0,0 0 0 0 0,0 0 0 0 0,0 0 0 0 0,0 0 0 0 0,0 0 0 0 0,0 0 1 0 0,0 0-1 0 0,0 1 0 0 0,0-1 0 0 0,0 0 0 0 0,0 1 0 0 0,-1-1 0 0 0,3 1 0 0 0,-2 1 68 0 0,1-1 1 0 0,-1 1-1 0 0,0 0 1 0 0,1 0-1 0 0,-1 0 0 0 0,0 0 1 0 0,0-1-1 0 0,0 2 1 0 0,0-1-1 0 0,0 0 1 0 0,-1 0-1 0 0,2 4 0 0 0,1 11 875 0 0,-1 1 1 0 0,0 31-1 0 0,-1-31-315 0 0,24 292 3073 0 0,10-1-3315 0 0,8 75-2129 0 0,-31-165-4088 0 0,-19-74-3527 0 0,3-126 7358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6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80 0 0,'3'-14'4122'0'0,"5"16"711"0"0,6 23 436 0 0,87 372 644 0 0,-16-37-6798 0 0,-32-121-875 0 0,-53-237 1729 0 0,36 175-4570 0 0,-12-1-4707 0 0,-23-150 7365 0 0,-1-7 386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3 872 0 0,'2'-1'340'0'0,"1"1"0"0"0,0-1 0 0 0,-1 1 0 0 0,1 0 0 0 0,0 0 0 0 0,-1 0 0 0 0,1 0 0 0 0,0 0 0 0 0,-1 0 0 0 0,1 1 0 0 0,0-1 0 0 0,-1 1 0 0 0,1 0 1 0 0,-1 0-1 0 0,1 0 0 0 0,-1 0 0 0 0,1 0 0 0 0,-1 1 0 0 0,4 1 0 0 0,-4 0-65 0 0,0 0 1 0 0,0 1 0 0 0,0-1 0 0 0,0 1-1 0 0,-1-1 1 0 0,1 1 0 0 0,-1-1 0 0 0,0 1-1 0 0,0 0 1 0 0,0-1 0 0 0,0 1 0 0 0,-1 0-1 0 0,1 7 1 0 0,41 371 5977 0 0,46 188-6495 0 0,-59-350-1794 0 0,-9-58-2117 0 0,12-1-4164 0 0,-22-137 6479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2 324 0 0,'0'0'279'0'0,"0"0"1"0"0,1 0-1 0 0,-1-1 0 0 0,1 1 1 0 0,-1 0-1 0 0,1 0 0 0 0,-1 0 1 0 0,0 0-1 0 0,1 0 0 0 0,-1 0 1 0 0,1 0-1 0 0,-1 0 0 0 0,1 0 1 0 0,-1 0-1 0 0,1 0 0 0 0,-1 0 1 0 0,1 0-1 0 0,-1 0 0 0 0,0 0 1 0 0,1 0-1 0 0,-1 1 0 0 0,1-1 1 0 0,-1 0-1 0 0,0 0 1 0 0,1 0-1 0 0,-1 1 0 0 0,1-1 1 0 0,-1 0-1 0 0,1 1 0 0 0,6 17 3963 0 0,-4 37-2088 0 0,-1-24-974 0 0,13 111 637 0 0,20 140-1014 0 0,17-1-704 0 0,31 140-2867 0 0,-49-271-1376 0 0,-14-78-1016 0 0,31 75 0 0 0,-36-112 3541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1 956 0 0,'-1'4'4394'0'0,"-4"22"-2106"0"0,-2 27 1346 0 0,1 68-1 0 0,15 54-362 0 0,43 173-3151 0 0,-19-149-442 0 0,6 13-3398 0 0,11-3-4617 0 0,-19-115 4033 0 0,-12-55 2771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5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21 704 0 0,'0'-1'220'0'0,"0"0"0"0"0,-1 1 0 0 0,1-1 0 0 0,0 0 0 0 0,0 0 0 0 0,0 1 1 0 0,1-1-1 0 0,-1 0 0 0 0,0 0 0 0 0,0 1 0 0 0,0-1 0 0 0,0 0 0 0 0,1 1 0 0 0,-1-1 0 0 0,0 0 0 0 0,1 1 0 0 0,-1-1 0 0 0,0 0 0 0 0,1 1 0 0 0,-1-1 0 0 0,1 1 1 0 0,-1-1-1 0 0,1 1 0 0 0,-1-1 0 0 0,1 1 0 0 0,-1-1 0 0 0,1 1 0 0 0,0-1 0 0 0,-1 1 0 0 0,1 0 0 0 0,0-1 0 0 0,-1 1 0 0 0,1 0 0 0 0,0 0 0 0 0,-1 0 0 0 0,1-1 1 0 0,0 1-1 0 0,0 0 0 0 0,-1 0 0 0 0,1 0 0 0 0,0 0 0 0 0,-1 0 0 0 0,1 0 0 0 0,0 0 0 0 0,0 0 0 0 0,-1 1 0 0 0,1-1 0 0 0,0 0 0 0 0,-1 0 0 0 0,1 1 0 0 0,0-1 1 0 0,-1 0-1 0 0,1 1 0 0 0,0-1 0 0 0,-1 0 0 0 0,1 1 0 0 0,-1-1 0 0 0,1 1 0 0 0,0 0 0 0 0,3 2 168 0 0,0-1 0 0 0,0 1 0 0 0,-1-1 0 0 0,1 1 1 0 0,-1 0-1 0 0,0 1 0 0 0,0-1 0 0 0,5 7 0 0 0,-4-1-344 0 0,-1 1-1 0 0,0-1 1 0 0,-1 1 0 0 0,0 0 0 0 0,0 0-1 0 0,-1 0 1 0 0,0 0 0 0 0,-1 0 0 0 0,0 0-1 0 0,-2 11 1 0 0,1 15-181 0 0,1-36 112 0 0,-4-25-865 0 0,4 9-2717 0 0,0 15 3103 0 0,1-1 1 0 0,0 1-1 0 0,0-1 0 0 0,0 1 0 0 0,0 0 1 0 0,0-1-1 0 0,0 1 0 0 0,0 0 0 0 0,0 0 0 0 0,1 0 1 0 0,-1 0-1 0 0,0 0 0 0 0,1 0 0 0 0,-1 0 1 0 0,1 0-1 0 0,-1 1 0 0 0,1-1 0 0 0,-1 1 1 0 0,1-1-1 0 0,-1 1 0 0 0,4-1 0 0 0,4 1-1128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1 208 0 0,'3'0'554'0'0,"0"1"0"0"0,0 0 0 0 0,0 0 0 0 0,-1 1 1 0 0,1-1-1 0 0,0 0 0 0 0,-1 1 0 0 0,1 0 0 0 0,-1 0 0 0 0,0-1 0 0 0,0 1 0 0 0,1 1 0 0 0,-1-1 0 0 0,0 0 1 0 0,-1 0-1 0 0,1 1 0 0 0,0-1 0 0 0,1 4 0 0 0,26 49 3960 0 0,26 105-944 0 0,6 89-3033 0 0,-42-167-378 0 0,43 240-1731 0 0,-24-109-2712 0 0,-7-73-827 0 0,-5-11-32 0 0,-13-75 3117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1160 0 0,'3'8'10305'0'0,"4"51"-6653"0"0,-1 29-2294 0 0,3 0-1 0 0,36 154 1 0 0,-5-38-1278 0 0,-8 4-785 0 0,4 20-2838 0 0,6-3-4700 0 0,-17-124 3577 0 0,-10-63 2961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17 448 0 0,'1'-1'424'0'0,"0"-1"-1"0"0,-1 1 1 0 0,1 0 0 0 0,0 0 0 0 0,0 0-1 0 0,0 0 1 0 0,-1 0 0 0 0,1 0-1 0 0,0 1 1 0 0,0-1 0 0 0,1 0 0 0 0,-1 0-1 0 0,0 1 1 0 0,0-1 0 0 0,0 1-1 0 0,0-1 1 0 0,1 1 0 0 0,-1-1 0 0 0,0 1-1 0 0,0 0 1 0 0,1-1 0 0 0,1 1-1 0 0,-2 0-163 0 0,0 1-1 0 0,0-1 0 0 0,1 1 0 0 0,-1 0 1 0 0,0-1-1 0 0,0 1 0 0 0,0 0 0 0 0,0-1 1 0 0,0 1-1 0 0,0 0 0 0 0,0 0 0 0 0,0 0 1 0 0,0 0-1 0 0,-1 0 0 0 0,1 0 0 0 0,0 0 0 0 0,-1 0 1 0 0,2 2-1 0 0,3 9 389 0 0,0-1-1 0 0,-1 1 1 0 0,4 22 0 0 0,-5-21-270 0 0,44 247 1029 0 0,-33-158-1325 0 0,46 321-2086 0 0,-36-249-2142 0 0,0 0-3838 0 0,-17-128 5567 0 0,2-2 411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9 712 0 0,'10'-8'13827'0'0,"-3"23"-9190"0"0,-4 1-5543 0 0,4 137 1465 0 0,32 179 1 0 0,-10-107-1219 0 0,-4 60-4398 0 0,0 3-6691 0 0,-20-246 10087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1080 0 0,'5'-7'4557'0'0,"0"17"602"0"0,-10 114-82 0 0,1 34-3396 0 0,37 318-1045 0 0,-7-127-4223 0 0,10-7-8444 0 0,-27-296 10243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1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1 944 0 0,'1'0'164'0'0,"0"0"1"0"0,-1 1-1 0 0,1-1 0 0 0,0 0 0 0 0,-1 1 1 0 0,1-1-1 0 0,-1 1 0 0 0,1-1 1 0 0,-1 1-1 0 0,1-1 0 0 0,0 1 0 0 0,-1 0 1 0 0,0-1-1 0 0,1 1 0 0 0,-1-1 1 0 0,1 1-1 0 0,-1 0 0 0 0,0 0 0 0 0,0-1 1 0 0,1 1-1 0 0,-1 0 0 0 0,0-1 0 0 0,0 1 1 0 0,0 0-1 0 0,0 0 0 0 0,0 0 1 0 0,0-1-1 0 0,0 1 0 0 0,0 0 0 0 0,0 0 1 0 0,0-1-1 0 0,0 1 0 0 0,0 0 1 0 0,-1 1-1 0 0,-5 39 1308 0 0,3-26-582 0 0,-10 201 4883 0 0,21 110-2950 0 0,97 379-3373 0 0,-52-399-8369 0 0,-48-277 5637 0 0,1 53 0 0 0,-6-55 1775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5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1 308 0 0,'5'15'936'0'0,"0"-1"104"0"0,0 2-152 0 0,5-3-200 0 0,-10 1-180 0 0,5-3-136 0 0,5 0-112 0 0,-10 0-92 0 0,10-2-72 0 0,-10 3-76 0 0,5-3-84 0 0,-5 0-148 0 0,0 0-152 0 0,0 0-196 0 0,0 0-204 0 0,0 0-188 0 0,0 0-36 0 0,0 0 72 0 0</inkml:trace>
  <inkml:trace contextRef="#ctx0" brushRef="#br0" timeOffset="1">0 498 548 0 0,'5'22'820'0'0,"0"5"-148"0"0,0-2-136 0 0,0 2-116 0 0,-5-2-104 0 0,5-3-92 0 0,-5-1-112 0 0,5-3-144 0 0,0-7-204 0 0,0 0-320 0 0,0-6-188 0 0,-5-3-96 0 0,5-4-36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2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9 540 0 0,'3'-2'17301'0'0,"-1"2"-16599"0"0,37-3 1884 0 0,-28 1-3350 0 0,0 1 0 0 0,0 1 1 0 0,0 0-1 0 0,16 2 0 0 0,143 33-14472 0 0,-145-28 13702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26 564 0 0,'34'-12'8207'0'0,"3"4"-5080"0"0,8 3-4410 0 0,25 6-7004 0 0,-51 1 6851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2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0 183 456 0 0,'64'-8'6914'0'0,"1"8"-6529"0"0,-42 1-2062 0 0,1-1-1 0 0,0-1 1 0 0,36-7-1 0 0,-45 4 997 0 0</inkml:trace>
  <inkml:trace contextRef="#ctx0" brushRef="#br0" timeOffset="1">375 136 128 0 0,'58'-11'4310'0'0,"75"-3"-1"0"0,-83 10-6763 0 0,24-13-2394 0 0,-59 13 3879 0 0</inkml:trace>
  <inkml:trace contextRef="#ctx0" brushRef="#br0" timeOffset="2">875 19 456 0 0,'10'-3'548'0'0,"0"-1"-68"0"0,0-1-68 0 0,0 3-92 0 0,0 0-64 0 0,0 0-60 0 0,0 2-64 0 0,0 0-72 0 0,0 0-116 0 0,0 0-156 0 0,0 2-120 0 0,0 0-232 0 0,0-2-112 0 0,-5 2-44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5.5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32 0 0,'3'-1'510'0'0,"0"0"1"0"0,1 0-1 0 0,-1 0 0 0 0,1 1 1 0 0,-1-1-1 0 0,1 1 0 0 0,-1 0 0 0 0,1-1 1 0 0,-1 2-1 0 0,0-1 0 0 0,1 0 1 0 0,-1 1-1 0 0,1 0 0 0 0,-1-1 1 0 0,1 1-1 0 0,-1 1 0 0 0,5 1 1 0 0,-6-2-380 0 0,0 0 1 0 0,0 1 0 0 0,0-1-1 0 0,0 0 1 0 0,0 1 0 0 0,-1-1-1 0 0,1 1 1 0 0,0-1 0 0 0,-1 1-1 0 0,0 0 1 0 0,1-1 0 0 0,-1 1-1 0 0,0 0 1 0 0,0 0 0 0 0,0 0-1 0 0,0 0 1 0 0,1 3 0 0 0,1 4-138 0 0,-1 1 1 0 0,0 0-1 0 0,0 0 1 0 0,0 13-1 0 0,-2-23-49 0 0,-9-36 2073 0 0,11 32 161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1020 0 0,'9'9'10546'0'0,"-2"12"-7249"0"0,-1 31-6463 0 0,-4-35 2477 0 0,1 8-2272 0 0,-1 0-1 0 0,-2 42 0 0 0,-4-37 1551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1 276 0 0,'0'0'852'0'0,"5"4"48"0"0,0 1-220 0 0,-5 2-192 0 0,5 2-144 0 0,-5 0-116 0 0,0 2-76 0 0,0 2-52 0 0,0 1-40 0 0,-5-1-92 0 0,5 1-140 0 0,0 2-204 0 0,0-1-244 0 0,-5 1-180 0 0,5 2-80 0 0,-5 0-8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 0 0,'0'20'760'0'0,"5"-2"36"0"0,-5 5-196 0 0,5-1-168 0 0,0 3-140 0 0,-5 0-96 0 0,5 2-96 0 0,0 0-52 0 0,0 0-32 0 0,-5 2-32 0 0,0-2-40 0 0,5-2-56 0 0,-5 0-68 0 0,0-3-124 0 0,0 1-112 0 0,0-3-168 0 0,0 0-88 0 0,-5-2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71 856 0 0,'-7'-15'14513'0'0,"13"14"-9759"0"0,-2-3-3282 0 0,-1-1-682 0 0,4 0-725 0 0,0 0 0 0 0,1 0 0 0 0,-1 1 0 0 0,1-1-1 0 0,0 2 1 0 0,0-1 0 0 0,1 1 0 0 0,-1 0 0 0 0,1 1 0 0 0,-1 0 0 0 0,1 0 0 0 0,0 1 0 0 0,0 0 0 0 0,0 1 0 0 0,0 0 0 0 0,-1 0 0 0 0,1 1 0 0 0,0 0 0 0 0,0 1 0 0 0,0 0 0 0 0,-1 0 0 0 0,1 0 0 0 0,-1 1-1 0 0,0 1 1 0 0,0 0 0 0 0,0 0 0 0 0,0 0 0 0 0,13 11 0 0 0,-10-4-72 0 0,0 1 0 0 0,0 0 0 0 0,-1 0 0 0 0,-1 2 0 0 0,0-1 0 0 0,-1 1-1 0 0,0 0 1 0 0,-2 1 0 0 0,1-1 0 0 0,-2 2 0 0 0,0-1 0 0 0,0 0 0 0 0,3 30 0 0 0,-4-23-42 0 0,-2 0 0 0 0,-1 0 0 0 0,0 0 0 0 0,-2 0 0 0 0,0 0 1 0 0,-1 1-1 0 0,-2-2 0 0 0,0 1 0 0 0,-11 32 0 0 0,10-41-23 0 0,0-1 0 0 0,-1 1 0 0 0,-1-1 0 0 0,0 0 0 0 0,0 0 1 0 0,-1-1-1 0 0,-1 0 0 0 0,0-1 0 0 0,0 0 0 0 0,-1 0 0 0 0,0-1 0 0 0,-18 12 0 0 0,21-16 18 0 0,0-2 1 0 0,0 1 0 0 0,0-1-1 0 0,0 0 1 0 0,0 0-1 0 0,-1-1 1 0 0,0 1-1 0 0,1-2 1 0 0,-1 1-1 0 0,0-1 1 0 0,0-1-1 0 0,0 1 1 0 0,0-1 0 0 0,1-1-1 0 0,-1 1 1 0 0,0-2-1 0 0,0 1 1 0 0,0-1-1 0 0,1 0 1 0 0,-1 0-1 0 0,1-1 1 0 0,0 0-1 0 0,-9-5 1 0 0,3 0-37 0 0,0 0 0 0 0,0-1 0 0 0,1-1 0 0 0,1 0 0 0 0,0-1 0 0 0,0 0 0 0 0,1-1 0 0 0,0 0 0 0 0,1-1 0 0 0,0 1 0 0 0,1-2 0 0 0,1 1 0 0 0,-12-29 0 0 0,11 20 45 0 0,0-1-1 0 0,2 0 1 0 0,1 0 0 0 0,0-1 0 0 0,2 0 0 0 0,0 1 0 0 0,2-1-1 0 0,2-33 1 0 0,0 47-85 0 0,0 1 0 0 0,1-1 0 0 0,0 0 0 0 0,1 1 0 0 0,0 0 0 0 0,7-16 0 0 0,-5 15-648 0 0,1 1 0 0 0,0-1-1 0 0,0 1 1 0 0,1 1 0 0 0,12-13 0 0 0,-7 10-627 0 0,0 1 0 0 0,1 0 0 0 0,0 1 0 0 0,1 0 0 0 0,0 1 1 0 0,0 0-1 0 0,1 2 0 0 0,21-8 0 0 0,-6 4-51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8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34 540 0 0,'1'-13'1715'0'0,"9"-7"13032"0"0,-12 36-13011 0 0,-11 78-309 0 0,8 53-358 0 0,11 0-1938 0 0,1-50-1151 0 0,-5-68 1135 0 0,-2-25 699 0 0,8 74-6278 0 0,-7-71 5553 0 0,1 0-1 0 0,-1-1 1 0 0,1 1-1 0 0,0-1 0 0 0,0 0 1 0 0,1 1-1 0 0,0-1 0 0 0,0 0 1 0 0,5 6-1 0 0,6 1-770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9 193 284 0 0,'-1'-1'505'0'0,"0"0"0"0"0,1 0 1 0 0,-1 0-1 0 0,0 0 0 0 0,1 1 0 0 0,-1-1 0 0 0,1 0 1 0 0,-1 0-1 0 0,1 0 0 0 0,-1 0 0 0 0,1 0 0 0 0,0-1 0 0 0,-1 1 1 0 0,1 0-1 0 0,0 0 0 0 0,0 0 0 0 0,0 0 0 0 0,0 0 1 0 0,0-2-1 0 0,9-25 4918 0 0,-5 22-4767 0 0,-1 0-1 0 0,1 0 0 0 0,0 1 0 0 0,1-1 0 0 0,9-8 0 0 0,4-1-343 0 0,1 2 0 0 0,1 0 0 0 0,0 0 0 0 0,24-9-1 0 0,-33 17-151 0 0,0 1 0 0 0,0 0-1 0 0,0 1 1 0 0,0 0-1 0 0,19-1 1 0 0,-24 3-126 0 0,0 1 1 0 0,1 0-1 0 0,-1 1 0 0 0,1-1 1 0 0,-1 1-1 0 0,10 3 0 0 0,-13-3-41 0 0,1 1-1 0 0,0 0 1 0 0,-1 0-1 0 0,0 0 0 0 0,1 0 1 0 0,-1 1-1 0 0,0-1 1 0 0,0 1-1 0 0,-1 0 1 0 0,1 0-1 0 0,0 0 0 0 0,-1 0 1 0 0,0 0-1 0 0,0 1 1 0 0,0-1-1 0 0,0 1 0 0 0,0-1 1 0 0,-1 1-1 0 0,1 0 1 0 0,-1 0-1 0 0,0-1 1 0 0,0 1-1 0 0,-1 0 0 0 0,1 0 1 0 0,-1 0-1 0 0,0 5 1 0 0,1 13-68 0 0,-1 0 1 0 0,-1 1 0 0 0,-5 29-1 0 0,5-42 57 0 0,-9 40-159 0 0,-2-1 0 0 0,-2 0 0 0 0,-28 63 0 0 0,21-57 188 0 0,-9 47 266 0 0,29-101-261 0 0,1 1 1 0 0,0 0-1 0 0,0-1 1 0 0,0 1-1 0 0,0-1 0 0 0,1 1 1 0 0,-1-1-1 0 0,0 1 1 0 0,1-1-1 0 0,-1 1 1 0 0,0-1-1 0 0,1 0 1 0 0,0 1-1 0 0,-1-1 1 0 0,1 0-1 0 0,0 1 1 0 0,0-1-1 0 0,0 0 1 0 0,0 0-1 0 0,0 0 0 0 0,0 1 1 0 0,0-1-1 0 0,0 0 1 0 0,0 0-1 0 0,1-1 1 0 0,-1 1-1 0 0,0 0 1 0 0,0 0-1 0 0,1-1 1 0 0,-1 1-1 0 0,1-1 1 0 0,-1 1-1 0 0,1-1 1 0 0,-1 1-1 0 0,1-1 0 0 0,-1 0 1 0 0,1 0-1 0 0,2 0 1 0 0,9 3-61 0 0,1-2 1 0 0,0 0-1 0 0,16-1 1 0 0,-22 0-17 0 0,187-14-5074 0 0,-128 6-1860 0 0,79 1 1 0 0,-105 9 4939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0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33 184 0 0,'-20'-23'19334'0'0,"26"22"-17584"0"0,14-2-1300 0 0,3 0-346 0 0,1 1 0 0 0,-1 1 0 0 0,1 2 0 0 0,0 0-1 0 0,26 5 1 0 0,-38-4-125 0 0,0 0 0 0 0,0 1 0 0 0,-1 0 1 0 0,1 1-1 0 0,-1 1 0 0 0,0-1 0 0 0,11 8 0 0 0,-18-10-1 0 0,0 0 1 0 0,-1 1-1 0 0,1-1 0 0 0,-1 1 1 0 0,1 0-1 0 0,-1 0 1 0 0,0 0-1 0 0,-1 1 1 0 0,1-1-1 0 0,0 1 1 0 0,-1-1-1 0 0,0 1 0 0 0,0 0 1 0 0,0 0-1 0 0,0 0 1 0 0,-1 0-1 0 0,1 0 1 0 0,-1 0-1 0 0,0 1 1 0 0,-1-1-1 0 0,1 0 1 0 0,0 7-1 0 0,-3 4-62 0 0,0 0 1 0 0,-1 0-1 0 0,-1 0 1 0 0,0-1-1 0 0,-1 1 1 0 0,0-1-1 0 0,-1 0 1 0 0,-1-1-1 0 0,0 1 1 0 0,-14 17-1 0 0,-2 9 20 0 0,22-38 72 0 0,1-1 1 0 0,-1 1 0 0 0,0 0 0 0 0,0 0 0 0 0,1 0 0 0 0,-1 1 0 0 0,1-1 0 0 0,0 0 0 0 0,0 0-1 0 0,-1 0 1 0 0,1 0 0 0 0,1 0 0 0 0,-1 0 0 0 0,0 0 0 0 0,0 1 0 0 0,1-1 0 0 0,-1 0-1 0 0,1 0 1 0 0,0 0 0 0 0,0 0 0 0 0,0 0 0 0 0,0-1 0 0 0,0 1 0 0 0,0 0 0 0 0,0 0 0 0 0,0-1-1 0 0,1 1 1 0 0,1 2 0 0 0,7 6 44 0 0,0-1 0 0 0,1 0 0 0 0,19 12-1 0 0,17 15-30 0 0,-30-18-3 0 0,-1 1-1 0 0,0 0 1 0 0,-2 1-1 0 0,17 30 1 0 0,-28-46-46 0 0,0 1 0 0 0,-1 0 1 0 0,0-1-1 0 0,0 1 0 0 0,0 0 1 0 0,-1 0-1 0 0,0 0 0 0 0,0 0 0 0 0,0 0 1 0 0,0 1-1 0 0,-1-1 0 0 0,0 0 1 0 0,0 0-1 0 0,0 0 0 0 0,-1 1 1 0 0,0-1-1 0 0,0 0 0 0 0,0 0 1 0 0,0 0-1 0 0,-1 0 0 0 0,0 0 1 0 0,0 0-1 0 0,0-1 0 0 0,-1 1 1 0 0,1-1-1 0 0,-1 1 0 0 0,-6 6 1 0 0,5-7-256 0 0,-1 0 0 0 0,1-1 0 0 0,-1 1 1 0 0,0-1-1 0 0,-1 0 0 0 0,1 0 0 0 0,0 0 1 0 0,-1-1-1 0 0,1 0 0 0 0,-1 0 0 0 0,0 0 1 0 0,0-1-1 0 0,0 0 0 0 0,0 0 0 0 0,0 0 1 0 0,0-1-1 0 0,0 0 0 0 0,0 0 0 0 0,0 0 1 0 0,-7-2-1 0 0,2 0-874 0 0,-1-1 0 0 0,1 1 0 0 0,0-2 0 0 0,0 1 0 0 0,1-2 0 0 0,-1 1 0 0 0,1-2 0 0 0,0 1 0 0 0,-17-13 0 0 0,7 2-638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5 260 0 0,'2'-3'2536'0'0,"-2"3"-2325"0"0,0 0 1 0 0,1 0-1 0 0,-1-1 0 0 0,0 1 1 0 0,1 0-1 0 0,-1 0 0 0 0,0 0 1 0 0,0 0-1 0 0,1 0 0 0 0,-1 0 1 0 0,0 0-1 0 0,1 0 0 0 0,-1 0 1 0 0,0 0-1 0 0,0 0 0 0 0,1 0 1 0 0,-1 0-1 0 0,0 0 0 0 0,1 0 1 0 0,-1 0-1 0 0,0 0 0 0 0,0 1 1 0 0,1-1-1 0 0,-1 0 0 0 0,0 0 1 0 0,0 0-1 0 0,1 0 0 0 0,2 15 4297 0 0,-8 38-1772 0 0,2-23-1319 0 0,2 33-380 0 0,0 0-348 0 0,11 98 0 0 0,-7-140-542 0 0,0-1-1 0 0,1 1 1 0 0,2 0-1 0 0,0-1 1 0 0,17 38-1 0 0,-20-52-117 0 0,1 0 0 0 0,0 1-1 0 0,1-2 1 0 0,-1 1 0 0 0,1 0-1 0 0,0-1 1 0 0,0 0 0 0 0,1 0 0 0 0,0 0-1 0 0,-1-1 1 0 0,8 4 0 0 0,-6-5-19 0 0,-1 0-1 0 0,1 0 1 0 0,0 0 0 0 0,0-1 0 0 0,0 0 0 0 0,1-1-1 0 0,11 2 1 0 0,-4-3-42 0 0,0 0 0 0 0,-1-1 0 0 0,1 0-1 0 0,-1-1 1 0 0,1-1 0 0 0,-1 0 0 0 0,0-1 0 0 0,0-1-1 0 0,-1 0 1 0 0,1-1 0 0 0,-1-1 0 0 0,0 0 0 0 0,14-10-1 0 0,-1-1-708 0 0,0-1 0 0 0,29-29 0 0 0,6-14-2669 0 0,-53 52 2022 0 0,0 0 0 0 0,0-1 0 0 0,-1 1 0 0 0,0-2 0 0 0,-1 1 0 0 0,-1-1-1 0 0,1 0 1 0 0,3-14 0 0 0,-7 9-170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 96 0 0,'-12'6'701'0'0,"1"0"0"0"0,0 1-1 0 0,0 1 1 0 0,1 0 0 0 0,0 0 0 0 0,0 1-1 0 0,1 1 1 0 0,0-1 0 0 0,1 1 0 0 0,-14 22-1 0 0,7-8 9 0 0,2 1-1 0 0,0 0 1 0 0,2 1 0 0 0,-9 29-1 0 0,18-47-631 0 0,-39 133 10 0 0,24-46-3131 0 0,17-91 2677 0 0,0 1 0 0 0,0-1 1 0 0,0 0-1 0 0,0 0 0 0 0,0 0 1 0 0,1 1-1 0 0,0-1 0 0 0,-1 0 0 0 0,2 0 1 0 0,-1 0-1 0 0,0 0 0 0 0,1 0 1 0 0,0 0-1 0 0,0-1 0 0 0,0 1 1 0 0,0-1-1 0 0,1 1 0 0 0,4 5 0 0 0,12 3-988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3 524 0 0,'-1'-1'146'0'0,"1"1"-1"0"0,-1 0 1 0 0,0-1-1 0 0,1 1 1 0 0,-1 0-1 0 0,0 0 1 0 0,1 0-1 0 0,-1-1 1 0 0,1 1-1 0 0,-1 0 1 0 0,0 0-1 0 0,1 0 1 0 0,-1 0-1 0 0,0 0 1 0 0,1 0-1 0 0,-1 0 1 0 0,0 1-1 0 0,1-1 1 0 0,-1 0-1 0 0,0 0 1 0 0,1 0-1 0 0,-1 1 1 0 0,1-1-1 0 0,-1 0 1 0 0,1 1-1 0 0,-1-1 1 0 0,0 0-1 0 0,1 1 1 0 0,-1-1 0 0 0,1 1-1 0 0,-1 0 1 0 0,-7 24 2808 0 0,11 12-532 0 0,2-19-908 0 0,6 3-497 0 0,1 0-1 0 0,1-1 0 0 0,1-1 1 0 0,22 25-1 0 0,-20-27-696 0 0,1-2 0 0 0,29 22 1 0 0,6 3 90 0 0,90 88 0 0 0,-116-98-365 0 0,8 25-25 0 0,-32-50-23 0 0,0-1-1 0 0,0 1 1 0 0,0 0-1 0 0,0 0 0 0 0,-1-1 1 0 0,0 1-1 0 0,0 0 0 0 0,-1 1 1 0 0,1-1-1 0 0,-1 0 0 0 0,0 0 1 0 0,-1 0-1 0 0,1 0 0 0 0,-1 0 1 0 0,0 0-1 0 0,0 0 0 0 0,0 0 1 0 0,-3 6-1 0 0,-1-2-182 0 0,0-1-1 0 0,0 1 1 0 0,0-1-1 0 0,-1 0 1 0 0,-1 0-1 0 0,1 0 0 0 0,-1-1 1 0 0,0 0-1 0 0,-1 0 1 0 0,0-1-1 0 0,-14 9 1 0 0,18-13-226 0 0,0 0-1 0 0,1 0 1 0 0,-2 0 0 0 0,1-1-1 0 0,0 1 1 0 0,0-1 0 0 0,0 0-1 0 0,-1 0 1 0 0,1-1 0 0 0,0 1 0 0 0,-1-1-1 0 0,1 0 1 0 0,0 0 0 0 0,-1 0-1 0 0,1-1 1 0 0,-1 0 0 0 0,1 1-1 0 0,0-2 1 0 0,0 1 0 0 0,0 0 0 0 0,-1-1-1 0 0,1 0 1 0 0,1 0 0 0 0,-1 0-1 0 0,0 0 1 0 0,0-1 0 0 0,1 1-1 0 0,-5-5 1 0 0,-12-14-1473 0 0,0-3 229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6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5 772 0 0,'23'-3'3017'0'0,"6"2"5929"0"0,-26 7-6001 0 0,-14 10-3232 0 0,-12 11 460 0 0,2 0 1 0 0,1 2 0 0 0,-25 46-1 0 0,-39 98-1059 0 0,31-18-3112 0 0,41-118 2628 0 0,3 1-1013 0 0,1 0-1 0 0,-5 62 1 0 0,12-82 1800 0 0,-4 30-865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1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92 0 0,'6'-9'1202'0'0,"1"-1"0"0"0,1 1-1 0 0,0 0 1 0 0,0 1 0 0 0,16-12 0 0 0,-13 12-259 0 0,1 0 0 0 0,0 1 0 0 0,0 1 1 0 0,0 0-1 0 0,1 1 0 0 0,0 0 0 0 0,17-4 1 0 0,13 1 67 0 0,0 2 1 0 0,1 2 0 0 0,51 2 0 0 0,28-3-3693 0 0,-47-7-1163 0 0,-27-1-545 0 0,2 0-1075 0 0,-31 9 3646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48 564 0 0,'14'-27'4723'0'0,"6"6"4039"0"0,-26 27-8101 0 0,1 0-1 0 0,0-1 1 0 0,1 2 0 0 0,-1-1-1 0 0,1 0 1 0 0,0 1-1 0 0,-3 7 1 0 0,-19 64 660 0 0,9 23-1659 0 0,11-40 826 0 0,5-29-400 0 0,6 57-1 0 0,-2-60-62 0 0,2-1-1 0 0,1 1 1 0 0,2-1-1 0 0,18 46 0 0 0,-20-58-24 0 0,2-1 0 0 0,0 0-1 0 0,1-1 1 0 0,0 1-1 0 0,1-2 1 0 0,1 1-1 0 0,14 13 1 0 0,-17-19-7 0 0,1 0 1 0 0,0-1-1 0 0,1-1 1 0 0,-1 0 0 0 0,1 0-1 0 0,0-1 1 0 0,1 0-1 0 0,-1 0 1 0 0,1-1-1 0 0,0-1 1 0 0,18 4-1 0 0,-23-6-6 0 0,1 0 0 0 0,-1-1 0 0 0,1 0 0 0 0,0 0 0 0 0,-1-1 0 0 0,1 0 0 0 0,0 0 0 0 0,-1 0 0 0 0,1-1 0 0 0,-1 0 0 0 0,0 0 0 0 0,0-1 0 0 0,0 0 0 0 0,0 0 0 0 0,0 0 0 0 0,0 0 0 0 0,-1-1 0 0 0,1 0 0 0 0,-1-1 0 0 0,5-5 0 0 0,-7 7-24 0 0,0 0 0 0 0,-1 0 0 0 0,1 0 0 0 0,-1 0 0 0 0,0-1 0 0 0,0 0 0 0 0,0 1 0 0 0,-1-1 0 0 0,1 0 0 0 0,-1 0 0 0 0,0 1 0 0 0,0-1 0 0 0,0 0 0 0 0,0 0 0 0 0,-1-1 0 0 0,0 1 0 0 0,0 0 0 0 0,0 0 0 0 0,0 0 0 0 0,0 0 0 0 0,-1 0 0 0 0,0 0 0 0 0,0 0 0 0 0,0 0 0 0 0,0 0 0 0 0,-1 1 0 0 0,1-1 0 0 0,-1 0 0 0 0,0 1 0 0 0,0-1 0 0 0,-1 1 0 0 0,1 0 0 0 0,-5-6 0 0 0,0 2-229 0 0,0 0 0 0 0,0 0 0 0 0,0 1-1 0 0,0 0 1 0 0,-1 0 0 0 0,0 1-1 0 0,0 0 1 0 0,-1 1 0 0 0,0-1-1 0 0,1 2 1 0 0,-1-1 0 0 0,-1 1-1 0 0,-15-3 1 0 0,16 4-634 0 0,0 1-1 0 0,0 0 1 0 0,0 1-1 0 0,0 0 1 0 0,0 0-1 0 0,0 1 1 0 0,0 0-1 0 0,0 1 1 0 0,0 0-1 0 0,0 0 1 0 0,0 1-1 0 0,1 0 1 0 0,-1 1-1 0 0,-12 7 1 0 0,6-2-655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54 692 0 0,'-5'-16'17249'0'0,"22"7"-11554"0"0,43 1-7875 0 0,-42 7 3759 0 0,163-17-1145 0 0,-159 17-379 0 0,0 1 1 0 0,0 1-1 0 0,0 1 1 0 0,0 1-1 0 0,0 1 1 0 0,26 8 0 0 0,-38-8-60 0 0,0 1 0 0 0,0 0 1 0 0,0 1-1 0 0,-1 0 0 0 0,0 1 1 0 0,0-1-1 0 0,-1 2 1 0 0,0-1-1 0 0,0 1 0 0 0,-1 1 1 0 0,0-1-1 0 0,0 1 0 0 0,-1 0 1 0 0,0 1-1 0 0,-1-1 1 0 0,0 1-1 0 0,0 0 0 0 0,5 18 1 0 0,4 18-757 0 0,-2 1 1 0 0,12 96 0 0 0,-18-98-119 0 0,5 57-2255 0 0,-9-66 143 0 0,2-1 0 0 0,1 0 1 0 0,1 0-1 0 0,15 43 1 0 0,-11-53 1209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76 456 0 0,'4'-2'469'0'0,"0"0"0"0"0,0 0-1 0 0,-1-1 1 0 0,1 1 0 0 0,-1-1 0 0 0,1 0-1 0 0,-1 0 1 0 0,0 0 0 0 0,-1-1 0 0 0,5-4-1 0 0,-7 7-376 0 0,0 0-1 0 0,1 1 0 0 0,-1-1 1 0 0,0 0-1 0 0,0 1 0 0 0,0-1 1 0 0,0 0-1 0 0,0 1 0 0 0,0-1 1 0 0,0 0-1 0 0,0 1 0 0 0,0-1 1 0 0,0 0-1 0 0,0 1 0 0 0,0-1 1 0 0,0 1-1 0 0,-1-1 0 0 0,1 0 1 0 0,0 1-1 0 0,0-1 0 0 0,-1 0 0 0 0,1 1 1 0 0,0-1-1 0 0,-1 1 0 0 0,0-2 1 0 0,-1 1-14 0 0,0-1 0 0 0,0 1 0 0 0,0-1 0 0 0,0 1 1 0 0,0-1-1 0 0,-1 1 0 0 0,1 0 0 0 0,-1 0 0 0 0,1 0 1 0 0,-4 0-1 0 0,-5-2 57 0 0,-1 1 1 0 0,1 1-1 0 0,-1-1 0 0 0,0 2 1 0 0,0 0-1 0 0,1 0 1 0 0,-1 1-1 0 0,0 1 0 0 0,1 0 1 0 0,-1 0-1 0 0,1 1 1 0 0,-1 0-1 0 0,1 1 0 0 0,-16 9 1 0 0,13-7-55 0 0,1 1-1 0 0,1 1 1 0 0,-1 0 0 0 0,1 1 0 0 0,1 0 0 0 0,-1 1 0 0 0,2 0-1 0 0,-1 0 1 0 0,2 2 0 0 0,-1-1 0 0 0,-9 16 0 0 0,17-23 90 0 0,-1 1 1 0 0,1 0 0 0 0,0 0-1 0 0,1 0 1 0 0,-1 0 0 0 0,1 0-1 0 0,0 1 1 0 0,0-1 0 0 0,0 0-1 0 0,1 1 1 0 0,0-1 0 0 0,0 0-1 0 0,0 1 1 0 0,1-1 0 0 0,-1 0-1 0 0,1 1 1 0 0,1-1 0 0 0,-1 0-1 0 0,1 0 1 0 0,0 0 0 0 0,0 0-1 0 0,0 0 1 0 0,1-1 0 0 0,0 1-1 0 0,0 0 1 0 0,0-1 0 0 0,0 0-1 0 0,7 6 1 0 0,9 11 114 0 0,2-2 1 0 0,1 0-1 0 0,0-1 1 0 0,29 17-1 0 0,-27-19-415 0 0,17 12 133 0 0,-19-14-23 0 0,-1 0 1 0 0,0 1-1 0 0,-1 2 0 0 0,-1 0 0 0 0,31 36 0 0 0,-47-49 15 0 0,-1 0-1 0 0,-1 0 1 0 0,1 0-1 0 0,0 0 1 0 0,-1 0 0 0 0,0 0-1 0 0,0 0 1 0 0,0 1-1 0 0,-1-1 1 0 0,0 0-1 0 0,1 1 1 0 0,-1-1-1 0 0,-1 1 1 0 0,1-1-1 0 0,-1 0 1 0 0,1 1-1 0 0,-1-1 1 0 0,-1 0 0 0 0,1 0-1 0 0,0 0 1 0 0,-1 0-1 0 0,0 0 1 0 0,0 0-1 0 0,0 0 1 0 0,-1 0-1 0 0,-3 5 1 0 0,0-1-9 0 0,0 0 0 0 0,0 0 0 0 0,-1-1 0 0 0,0 0 0 0 0,0 0 0 0 0,0 0 0 0 0,-1-1 0 0 0,0 0 1 0 0,0-1-1 0 0,-18 9 0 0 0,22-12 11 0 0,0-1 0 0 0,0 1 1 0 0,-1-1-1 0 0,1 0 1 0 0,-1 0-1 0 0,1-1 1 0 0,0 1-1 0 0,-1-1 1 0 0,0 0-1 0 0,1 0 0 0 0,-1 0 1 0 0,1-1-1 0 0,-1 1 1 0 0,1-1-1 0 0,0 0 1 0 0,-1-1-1 0 0,1 1 0 0 0,0-1 1 0 0,0 0-1 0 0,0 0 1 0 0,0 0-1 0 0,0 0 1 0 0,0-1-1 0 0,-6-4 0 0 0,7 3 15 0 0,-1 0 0 0 0,1 0 0 0 0,0 0 0 0 0,0-1-1 0 0,0 1 1 0 0,1-1 0 0 0,0 1 0 0 0,-1-1-1 0 0,2 0 1 0 0,-1 0 0 0 0,0 0 0 0 0,1 0 0 0 0,0 0-1 0 0,0 0 1 0 0,1 0 0 0 0,-1-1 0 0 0,1 1 0 0 0,0 0-1 0 0,1 0 1 0 0,-1 0 0 0 0,2-7 0 0 0,9-32-198 0 0,1 0 1 0 0,3 1 0 0 0,20-44-1 0 0,69-124-6220 0 0,-81 167 3918 0 0,52-94-4055 0 0,-55 97 4990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4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58 836 0 0,'1'0'249'0'0,"0"-1"-1"0"0,-1 1 1 0 0,1-1-1 0 0,0 0 1 0 0,-1 1 0 0 0,1-1-1 0 0,-1 1 1 0 0,1-1-1 0 0,-1 0 1 0 0,1 0 0 0 0,-1 1-1 0 0,1-1 1 0 0,-1 0-1 0 0,0 0 1 0 0,1 0 0 0 0,-1 1-1 0 0,0-1 1 0 0,0 0-1 0 0,0 0 1 0 0,0 0 0 0 0,0 0-1 0 0,0 1 1 0 0,0-1-1 0 0,0 0 1 0 0,0 0-1 0 0,0 0 1 0 0,0 0 0 0 0,-1-1-1 0 0,0 1-43 0 0,0-1-1 0 0,0 1 1 0 0,0-1-1 0 0,0 1 1 0 0,0-1-1 0 0,0 1 1 0 0,-1 0-1 0 0,1 0 1 0 0,-1-1-1 0 0,1 1 1 0 0,-1 0-1 0 0,-2-1 1 0 0,-2-1-55 0 0,0 0 0 0 0,-1 1 0 0 0,1-1-1 0 0,-1 1 1 0 0,1 1 0 0 0,-10-2 0 0 0,3 3 3 0 0,0 1-1 0 0,0 0 1 0 0,0 1-1 0 0,1 1 1 0 0,-1 0-1 0 0,0 0 1 0 0,1 1-1 0 0,0 1 1 0 0,0 0-1 0 0,0 1 1 0 0,1 0-1 0 0,0 1 1 0 0,0 0-1 0 0,0 1 1 0 0,1 0-1 0 0,0 0 1 0 0,1 1 0 0 0,0 1-1 0 0,0-1 1 0 0,1 2-1 0 0,0-1 1 0 0,1 1-1 0 0,0 0 1 0 0,0 0-1 0 0,2 1 1 0 0,-1 0-1 0 0,1 0 1 0 0,1 0-1 0 0,-4 19 1 0 0,8-29-111 0 0,-1 0 1 0 0,1 0 0 0 0,0 0-1 0 0,-1 0 1 0 0,1 0-1 0 0,0-1 1 0 0,0 1 0 0 0,1 0-1 0 0,-1 0 1 0 0,0 0 0 0 0,1 0-1 0 0,-1 0 1 0 0,1 0-1 0 0,-1 0 1 0 0,1 0 0 0 0,0 0-1 0 0,0-1 1 0 0,0 1-1 0 0,0 0 1 0 0,0 0 0 0 0,0-1-1 0 0,0 1 1 0 0,1-1-1 0 0,-1 1 1 0 0,1-1 0 0 0,-1 0-1 0 0,1 0 1 0 0,-1 1 0 0 0,1-1-1 0 0,0 0 1 0 0,-1 0-1 0 0,1-1 1 0 0,0 1 0 0 0,0 0-1 0 0,0 0 1 0 0,0-1-1 0 0,0 0 1 0 0,0 1 0 0 0,0-1-1 0 0,0 0 1 0 0,0 0-1 0 0,0 0 1 0 0,0 0 0 0 0,0 0-1 0 0,2 0 1 0 0,6-1-3 0 0,-1 0 0 0 0,1 0-1 0 0,0-1 1 0 0,0 0 0 0 0,-1 0 0 0 0,1-1 0 0 0,14-7 0 0 0,-5-2-27 0 0,0-1 0 0 0,-1 0 0 0 0,-1-2 0 0 0,0 0 0 0 0,-1-1 0 0 0,-1 0 0 0 0,0-1 1 0 0,18-27-1 0 0,16-35 207 0 0,-51 87-38 0 0,0 1-1 0 0,0 0 1 0 0,1-1-1 0 0,0 1 1 0 0,1 11-1 0 0,-1-4-56 0 0,-8 103-615 0 0,5 0 1 0 0,12 124 0 0 0,6-116-3972 0 0,12 62-7758 0 0,-21-157 10459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24.7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 1224 0 0,'12'-11'18631'0'0,"-9"27"-19442"0"0,1 30 1122 0 0,-1-31-206 0 0,1 0 0 0 0,11 29-1 0 0,-11-35-90 0 0,0 0 0 0 0,0 0 0 0 0,1 0 0 0 0,0-1-1 0 0,1 0 1 0 0,0 0 0 0 0,0-1 0 0 0,1 1 0 0 0,-1-1-1 0 0,15 10 1 0 0,-19-15-41 0 0,0 0 0 0 0,0 0 0 0 0,1-1 0 0 0,-1 1 0 0 0,1-1 0 0 0,-1 1 0 0 0,1-1 0 0 0,0 0 0 0 0,-1 0 0 0 0,1 0 0 0 0,0-1 0 0 0,0 1 0 0 0,0-1 0 0 0,0 1 0 0 0,0-1 0 0 0,-1 0-1 0 0,1 0 1 0 0,0 0 0 0 0,0-1 0 0 0,0 1 0 0 0,0-1 0 0 0,0 1 0 0 0,-1-1 0 0 0,1 0 0 0 0,0 0 0 0 0,0 0 0 0 0,-1-1 0 0 0,1 1 0 0 0,-1 0 0 0 0,1-1 0 0 0,-1 0 0 0 0,0 0 0 0 0,0 0 0 0 0,1 0 0 0 0,-1 0 0 0 0,-1 0 0 0 0,1 0 0 0 0,2-3 0 0 0,2-4-93 0 0,-1-1 0 0 0,0 1 0 0 0,-1-1 0 0 0,0 0 0 0 0,0 0 0 0 0,-1-1 0 0 0,0 1 0 0 0,-1-1 1 0 0,1-11-1 0 0,7-19-145 0 0,0-11 608 0 0,-6 55-179 0 0,1 0 1 0 0,-1 1 0 0 0,0-1 0 0 0,0 1-1 0 0,0-1 1 0 0,0 1 0 0 0,0 0 0 0 0,3 5-1 0 0,41 66 315 0 0,-13-24-354 0 0,-2 1 0 0 0,-2 2 1 0 0,-3 1-1 0 0,25 68 0 0 0,-50-114-128 0 0,-1 0 0 0 0,1 0 0 0 0,-1 0 0 0 0,-1 1 0 0 0,0-1 0 0 0,0 0 0 0 0,-1 1 0 0 0,0-1 0 0 0,-1 0 0 0 0,0 1 0 0 0,0-1 1 0 0,-1 0-1 0 0,-5 16 0 0 0,5-20-37 0 0,-1 0 0 0 0,0 0 0 0 0,0-1 0 0 0,0 1 0 0 0,0-1 0 0 0,-1 0 0 0 0,1 1 0 0 0,-1-2 0 0 0,0 1 0 0 0,0 0 0 0 0,-1-1 0 0 0,1 0 0 0 0,-1 0 0 0 0,0 0 0 0 0,0 0 0 0 0,0-1 0 0 0,0 0 0 0 0,0 0 0 0 0,0 0 0 0 0,0-1 0 0 0,-1 0 0 0 0,1 0 0 0 0,-1 0 0 0 0,-6 0 0 0 0,-3 0-524 0 0,0-1 0 0 0,0 0 0 0 0,0-2 0 0 0,0 1 0 0 0,-28-8 0 0 0,30 5-561 0 0,0 0 1 0 0,1-1 0 0 0,-1 0 0 0 0,1-1-1 0 0,0 0 1 0 0,-20-15 0 0 0,30 18 769 0 0,-1 1 0 0 0,0-1 0 0 0,1 1-1 0 0,0-1 1 0 0,-1 0 0 0 0,1 0 0 0 0,0 0 0 0 0,1 0 0 0 0,-1 0 0 0 0,0-1-1 0 0,1 1 1 0 0,0 0 0 0 0,0-1 0 0 0,0 1 0 0 0,0-1 0 0 0,0 0 0 0 0,1-4-1 0 0,0-6-833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25.0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 1 336 0 0,'2'0'557'0'0,"0"0"-1"0"0,-1 0 1 0 0,1 1-1 0 0,0-1 1 0 0,-1 1-1 0 0,1-1 1 0 0,-1 1-1 0 0,1-1 1 0 0,-1 1-1 0 0,1 0 1 0 0,-1 0-1 0 0,4 3 1670 0 0,-2-1-1669 0 0,17 27 3995 0 0,-16-21-3975 0 0,0 1 0 0 0,-1 0 0 0 0,0 0 0 0 0,2 17 0 0 0,-3-6-760 0 0,0 1 0 0 0,-2-1 0 0 0,-1 1 1 0 0,-4 28-1 0 0,1-29-1548 0 0,0-1 1 0 0,-1 0 0 0 0,-2 0 0 0 0,0 0-1 0 0,-1-1 1 0 0,0 0 0 0 0,-23 33 0 0 0,16-29 124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11.1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 1040 0 0,'0'-2'499'0'0,"0"1"0"0"0,0-1 0 0 0,0 0 0 0 0,0 1 0 0 0,0-1 0 0 0,1 0 0 0 0,-1 1 0 0 0,0-1 0 0 0,1 0 0 0 0,-1 1 0 0 0,1-1 0 0 0,0 1 0 0 0,-1-1 0 0 0,1 1 0 0 0,0-1 0 0 0,2-1 0 0 0,-2 2-235 0 0,-1 1 1 0 0,1-1 0 0 0,0 1-1 0 0,-1 0 1 0 0,1-1 0 0 0,0 1-1 0 0,0 0 1 0 0,-1 0 0 0 0,1-1-1 0 0,0 1 1 0 0,0 0 0 0 0,0 0-1 0 0,-1 0 1 0 0,1 0 0 0 0,0 0-1 0 0,0 0 1 0 0,0 0 0 0 0,-1 1-1 0 0,1-1 1 0 0,0 0 0 0 0,0 0-1 0 0,-1 1 1 0 0,1-1 0 0 0,1 1-1 0 0,21 15 3656 0 0,-4 8-3725 0 0,1 9 540 0 0,26 64 1 0 0,22 108-622 0 0,-62-182-207 0 0,-6-21 66 0 0,1 0 1 0 0,-1 0 0 0 0,0 0-1 0 0,1 0 1 0 0,0 0-1 0 0,-1 0 1 0 0,1 0 0 0 0,0 0-1 0 0,0-1 1 0 0,0 1-1 0 0,3 3 1 0 0,-3-4 22 0 0,1 0 0 0 0,0 0-1 0 0,0-1 1 0 0,-1 1 0 0 0,1-1 0 0 0,0 1 0 0 0,0-1 0 0 0,0 0-1 0 0,-1 0 1 0 0,1 0 0 0 0,0 0 0 0 0,0 0 0 0 0,0 0-1 0 0,0 0 1 0 0,-1 0 0 0 0,4-2 0 0 0,13-1 20 0 0,-1 1 0 0 0,1 1 0 0 0,-1 0 0 0 0,1 1 0 0 0,0 1 0 0 0,25 4 0 0 0,-37-3-30 0 0,0-1-1 0 0,0 1 1 0 0,0 0 0 0 0,0 1 0 0 0,-1-1 0 0 0,1 1 0 0 0,-1 0 0 0 0,0 1 0 0 0,0-1 0 0 0,0 1 0 0 0,0 0-1 0 0,-1 0 1 0 0,1 1 0 0 0,-1-1 0 0 0,0 1 0 0 0,0 0 0 0 0,-1 0 0 0 0,0 0 0 0 0,1 1 0 0 0,-2-1-1 0 0,1 1 1 0 0,1 5 0 0 0,-2-8-6 0 0,-1-1 0 0 0,-1 0 0 0 0,1 1-1 0 0,0-1 1 0 0,0 1 0 0 0,-1-1 0 0 0,0 1 0 0 0,1-1-1 0 0,-1 1 1 0 0,0-1 0 0 0,0 1 0 0 0,0-1 0 0 0,-1 1 0 0 0,1-1-1 0 0,-1 1 1 0 0,1-1 0 0 0,-1 0 0 0 0,0 1 0 0 0,0-1-1 0 0,0 1 1 0 0,0-1 0 0 0,0 0 0 0 0,-2 3 0 0 0,0-3-7 0 0,0 1 1 0 0,0-1 0 0 0,0 1 0 0 0,0-1 0 0 0,-1 0 0 0 0,1 0 0 0 0,-1 0 0 0 0,1-1 0 0 0,-1 1 0 0 0,0-1 0 0 0,1 0 0 0 0,-1 0 0 0 0,-6 1 0 0 0,-8 0-223 0 0,0-1 1 0 0,0 0-1 0 0,-1-1 1 0 0,1-1-1 0 0,-28-5 1 0 0,31 3-582 0 0,0-1 1 0 0,1 0-1 0 0,-24-11 0 0 0,35 14 477 0 0,0 0 1 0 0,0 0-1 0 0,0 0 1 0 0,0-1-1 0 0,0 0 1 0 0,1 1-1 0 0,-1-1 1 0 0,0 0-1 0 0,1 0 0 0 0,-1 0 1 0 0,1-1-1 0 0,0 1 1 0 0,0-1-1 0 0,0 1 1 0 0,0-1-1 0 0,0 0 1 0 0,0 0-1 0 0,1 0 0 0 0,0 0 1 0 0,-1 0-1 0 0,1 0 1 0 0,0 0-1 0 0,-1-4 1 0 0,3 5 108 0 0,-1 0-1 0 0,0 0 1 0 0,1 0 0 0 0,-1 0 0 0 0,1 0 0 0 0,0 0 0 0 0,0 0 0 0 0,-1 0-1 0 0,1 0 1 0 0,1 1 0 0 0,-1-1 0 0 0,0 0 0 0 0,0 1 0 0 0,0-1 0 0 0,1 0 0 0 0,-1 1-1 0 0,1 0 1 0 0,2-3 0 0 0,10-7-1062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11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1 84 0 0,'6'2'618'0'0,"0"1"0"0"0,0 0 0 0 0,-1 1 0 0 0,0-1 0 0 0,0 1-1 0 0,0 0 1 0 0,0 1 0 0 0,0-1 0 0 0,-1 1 0 0 0,0 0 0 0 0,0 0 0 0 0,0 0 0 0 0,-1 0 0 0 0,1 1 0 0 0,2 6-1 0 0,-3-3-192 0 0,0 1 0 0 0,0-1 0 0 0,-1 1 0 0 0,0-1 0 0 0,0 1 0 0 0,-1 0 0 0 0,0 0 0 0 0,-1 0 0 0 0,-1 11 0 0 0,-1-3-476 0 0,-1 0 1 0 0,0-1-1 0 0,-1 0 1 0 0,-10 28-1 0 0,7-29-712 0 0,0 0 1 0 0,-1 0-1 0 0,0-1 0 0 0,-13 17 1 0 0,14-22-509 0 0,-2 0 0 0 0,1 0 1 0 0,-1-1-1 0 0,0 0 1 0 0,-19 13-1 0 0,12-11-259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13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1 324 0 0,'3'2'8302'0'0,"4"14"-3673"0"0,0 161 2197 0 0,22 72-6472 0 0,1-86-174 0 0,-21-127-229 0 0,23 61 1 0 0,-21-69-145 0 0,2-1 0 0 0,1-1 0 0 0,1 0-1 0 0,1-1 1 0 0,20 24 0 0 0,-23-33-311 0 0,1-1 0 0 0,1 0 0 0 0,0-1 1 0 0,1-1-1 0 0,1 0 0 0 0,21 12 0 0 0,-23-17-425 0 0,1 0 0 0 0,1 0 0 0 0,-1-2 0 0 0,1 0-1 0 0,0-1 1 0 0,0-1 0 0 0,34 4 0 0 0,-20-6-412 0 0,0-3 0 0 0,0 0 0 0 0,0-2 1 0 0,30-6-1 0 0,8-2-174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4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21 328 0 0,'45'-8'8186'0'0,"14"-4"-3726"0"0,-57 12-4408 0 0,0 0 0 0 0,1-1 0 0 0,-1 1 0 0 0,0 1 0 0 0,0-1 0 0 0,0 0 1 0 0,0 0-1 0 0,1 1 0 0 0,-1-1 0 0 0,0 1 0 0 0,0 0 0 0 0,0 0 0 0 0,0 0 0 0 0,0 0 0 0 0,0 0 0 0 0,0 0 0 0 0,-1 0 0 0 0,1 0 0 0 0,0 1 0 0 0,-1-1 0 0 0,3 3 0 0 0,-3-1-64 0 0,0-1-1 0 0,1 1 0 0 0,-1 0 0 0 0,0 0 1 0 0,0 1-1 0 0,-1-1 0 0 0,1 0 0 0 0,-1 0 1 0 0,0 0-1 0 0,1 0 0 0 0,-1 1 0 0 0,-1-1 1 0 0,1 0-1 0 0,0 0 0 0 0,-1 0 0 0 0,1 0 1 0 0,-1 1-1 0 0,0-1 0 0 0,0 0 0 0 0,-1 0 1 0 0,1-1-1 0 0,0 1 0 0 0,-5 5 0 0 0,4-3-75 0 0,-1 0 0 0 0,0-1-1 0 0,0 0 1 0 0,0 0-1 0 0,0 0 1 0 0,-1 0-1 0 0,0 0 1 0 0,0-1-1 0 0,0 1 1 0 0,0-1 0 0 0,0 0-1 0 0,-1-1 1 0 0,-8 5-1 0 0,13-7 85 0 0,-1 1 1 0 0,0-1-1 0 0,0 0 0 0 0,0 1 1 0 0,0-1-1 0 0,0 0 0 0 0,1 0 1 0 0,-1 0-1 0 0,0 0 0 0 0,0 0 1 0 0,0 0-1 0 0,0 0 0 0 0,0 0 1 0 0,0 0-1 0 0,0 0 0 0 0,0 0 1 0 0,1-1-1 0 0,-1 1 0 0 0,0 0 1 0 0,0 0-1 0 0,0-1 0 0 0,0 1 1 0 0,1-1-1 0 0,-1 1 0 0 0,0-1 1 0 0,0 1-1 0 0,1-1 0 0 0,-1 0 1 0 0,0 1-1 0 0,0-2 0 0 0,0 0 37 0 0,0 0 0 0 0,0 0-1 0 0,1 0 1 0 0,-1-1 0 0 0,1 1-1 0 0,0 0 1 0 0,-1 0 0 0 0,1 0-1 0 0,0-1 1 0 0,0 1 0 0 0,0 0-1 0 0,1-3 1 0 0,1-4 372 0 0,0-1-1 0 0,0 1 1 0 0,1 0 0 0 0,7-16-1 0 0,-10 25-383 0 0,0-1-1 0 0,0 1 0 0 0,0 0 0 0 0,0-1 0 0 0,0 1 0 0 0,0 0 0 0 0,0-1 1 0 0,0 1-1 0 0,0 0 0 0 0,0-1 0 0 0,0 1 0 0 0,0 0 0 0 0,1-1 1 0 0,-1 1-1 0 0,0 0 0 0 0,0-1 0 0 0,0 1 0 0 0,0 0 0 0 0,1 0 0 0 0,-1-1 1 0 0,0 1-1 0 0,0 0 0 0 0,1 0 0 0 0,-1-1 0 0 0,0 1 0 0 0,1 0 0 0 0,-1 0 1 0 0,0 0-1 0 0,0 0 0 0 0,1-1 0 0 0,-1 1 0 0 0,0 0 0 0 0,1 0 1 0 0,-1 0-1 0 0,0 0 0 0 0,1 0 0 0 0,-1 0 0 0 0,0 0 0 0 0,1 0 0 0 0,-1 0 1 0 0,0 0-1 0 0,1 0 0 0 0,-1 0 0 0 0,0 0 0 0 0,1 0 0 0 0,-1 0 1 0 0,0 1-1 0 0,1-1 0 0 0,-1 0 0 0 0,0 0 0 0 0,1 0 0 0 0,-1 0 0 0 0,0 1 1 0 0,0-1-1 0 0,1 0 0 0 0,-1 0 0 0 0,0 0 0 0 0,0 1 0 0 0,1-1 1 0 0,-1 0-1 0 0,0 1 0 0 0,0-1 0 0 0,0 0 0 0 0,1 0 0 0 0,-1 1 0 0 0,0-1 1 0 0,0 1-1 0 0,1 1-8 0 0,-1-1 1 0 0,1 1 0 0 0,-1 0 0 0 0,0 0-1 0 0,1-1 1 0 0,-1 1 0 0 0,0 0-1 0 0,0 0 1 0 0,0-1 0 0 0,0 1-1 0 0,-1 0 1 0 0,0 2 0 0 0,-2 7-3 0 0,2-9-11 0 0,1 0 0 0 0,-1 0 1 0 0,1 0-1 0 0,-1 0 0 0 0,0 0 1 0 0,0-1-1 0 0,0 1 0 0 0,0 0 1 0 0,0 0-1 0 0,0-1 0 0 0,0 1 1 0 0,-1 0-1 0 0,1-1 0 0 0,0 1 1 0 0,-1-1-1 0 0,0 0 1 0 0,1 0-1 0 0,-1 1 0 0 0,0-1 1 0 0,-2 1-1 0 0,-4 0-78 0 0,13-15-10533 0 0,-2 8 7552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6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68 64 0 0,'1'-2'694'0'0,"0"0"-1"0"0,0 1 1 0 0,1-1 0 0 0,-1 0 0 0 0,1 1-1 0 0,-1-1 1 0 0,1 1 0 0 0,0-1-1 0 0,0 1 1 0 0,0 0 0 0 0,0 0-1 0 0,2-2 1 0 0,2 8 3733 0 0,-10 14-4334 0 0,3-15-81 0 0,0 0 1 0 0,-1 0-1 0 0,0 0 1 0 0,0-1-1 0 0,0 1 0 0 0,0 0 1 0 0,-1-1-1 0 0,1 1 1 0 0,-1-1-1 0 0,0 0 0 0 0,0 0 1 0 0,-4 3-1 0 0,5-5-10 0 0,1 0 0 0 0,0 0 0 0 0,-1 0 0 0 0,1-1 0 0 0,-1 1 0 0 0,1-1-1 0 0,-1 1 1 0 0,1-1 0 0 0,-1 1 0 0 0,1-1 0 0 0,-1 0 0 0 0,0 0 0 0 0,1 0 0 0 0,-1 0 0 0 0,1 0 0 0 0,-1 0-1 0 0,0 0 1 0 0,1-1 0 0 0,-1 1 0 0 0,1-1 0 0 0,-1 1 0 0 0,1-1 0 0 0,-1 1 0 0 0,1-1 0 0 0,-1 0-1 0 0,1 0 1 0 0,0 0 0 0 0,-1 0 0 0 0,1 0 0 0 0,0 0 0 0 0,0 0 0 0 0,0 0 0 0 0,0 0 0 0 0,0 0-1 0 0,0-1 1 0 0,-1-1 0 0 0,-2-1 77 0 0,1-1-1 0 0,0 0 1 0 0,0 0-1 0 0,0 0 1 0 0,1-1-1 0 0,0 1 0 0 0,0-1 1 0 0,0 1-1 0 0,-1-8 1 0 0,3 12-2 0 0,-1-1 0 0 0,1 0 0 0 0,0 1 0 0 0,0-1 0 0 0,-1 1 0 0 0,1-1 0 0 0,0 0 0 0 0,0 1 0 0 0,1-1 0 0 0,-1 1 0 0 0,0-1 1 0 0,0 0-1 0 0,1 1 0 0 0,-1-1 0 0 0,1 1 0 0 0,0-1 0 0 0,-1 1 0 0 0,1-1 0 0 0,0 1 0 0 0,0-1 0 0 0,0 1 0 0 0,0 0 0 0 0,0 0 0 0 0,0-1 0 0 0,0 1 0 0 0,0 0 0 0 0,0 0 0 0 0,1 0 0 0 0,-1 0 1 0 0,0 0-1 0 0,1 1 0 0 0,-1-1 0 0 0,1 0 0 0 0,-1 0 0 0 0,1 1 0 0 0,2-1 0 0 0,-3 1-59 0 0,1 0 1 0 0,0 0-1 0 0,0 0 0 0 0,-1 0 1 0 0,1 0-1 0 0,0 1 0 0 0,-1-1 0 0 0,1 0 1 0 0,0 1-1 0 0,-1 0 0 0 0,1-1 1 0 0,0 1-1 0 0,-1 0 0 0 0,1 0 1 0 0,-1 0-1 0 0,0 0 0 0 0,1 0 1 0 0,-1 0-1 0 0,0 0 0 0 0,1 0 1 0 0,-1 1-1 0 0,0-1 0 0 0,0 0 1 0 0,0 1-1 0 0,0-1 0 0 0,0 1 1 0 0,-1-1-1 0 0,1 1 0 0 0,0 0 1 0 0,-1-1-1 0 0,1 3 0 0 0,1 0-21 0 0,-1 0 0 0 0,1 0 0 0 0,-1 0 0 0 0,0 0 0 0 0,-1 0 0 0 0,1 1 0 0 0,-1-1 0 0 0,1 0 1 0 0,-1 0-1 0 0,-1 1 0 0 0,0 7 0 0 0,0-10-26 0 0,-1 0 0 0 0,1 0 0 0 0,-1 0 0 0 0,1 0 0 0 0,-1-1 1 0 0,0 1-1 0 0,0 0 0 0 0,0-1 0 0 0,1 0 0 0 0,-1 1 0 0 0,-1-1 1 0 0,1 0-1 0 0,0 0 0 0 0,0 0 0 0 0,0 0 0 0 0,-1 0 0 0 0,1-1 0 0 0,0 1 1 0 0,-1-1-1 0 0,-3 1 0 0 0,4-1-678 0 0,-1 1 1 0 0,0-1-1 0 0,0 0 0 0 0,0 0 1 0 0,1 0-1 0 0,-1 0 0 0 0,0 0 1 0 0,0-1-1 0 0,1 1 1 0 0,-4-2-1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38.5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52 1176 0 0,'4'-3'1255'0'0,"-1"1"0"0"0,0 0 0 0 0,1 0 0 0 0,-1 0 0 0 0,1 0 0 0 0,0 0 0 0 0,-1 1 0 0 0,6-2 0 0 0,61-8 4967 0 0,-32 7-4839 0 0,-17 0-854 0 0,61-8 645 0 0,-78 11-1142 0 0,1 1 0 0 0,0-1 1 0 0,0 2-1 0 0,-1-1 0 0 0,1 0 1 0 0,-1 1-1 0 0,1 0 0 0 0,0 0 1 0 0,-1 0-1 0 0,1 1 0 0 0,-1-1 1 0 0,0 1-1 0 0,8 4 0 0 0,-10-3-47 0 0,0-1-1 0 0,0 1 0 0 0,0 0 0 0 0,0 0 0 0 0,0 0 0 0 0,-1 0 0 0 0,0 0 1 0 0,1 0-1 0 0,-1 0 0 0 0,0 1 0 0 0,0-1 0 0 0,-1 0 0 0 0,1 1 0 0 0,-1-1 1 0 0,0 0-1 0 0,1 1 0 0 0,-1-1 0 0 0,-1 6 0 0 0,-10 63-313 0 0,10-67 305 0 0,-5 20 10 0 0,1 0 0 0 0,1 0-1 0 0,1 0 1 0 0,1 1-1 0 0,2-1 1 0 0,3 36 0 0 0,-3-58 34 0 0,1 0 0 0 0,-1 0 0 0 0,1-1 1 0 0,0 1-1 0 0,0 0 0 0 0,0-1 0 0 0,1 1 1 0 0,-1-1-1 0 0,1 1 0 0 0,-1-1 0 0 0,1 0 1 0 0,0 0-1 0 0,-1 0 0 0 0,1 0 0 0 0,1 0 1 0 0,-1 0-1 0 0,0 0 0 0 0,0-1 0 0 0,4 3 1 0 0,-1-2-10 0 0,0 0 1 0 0,0 0 0 0 0,1 0-1 0 0,-1-1 1 0 0,0 0 0 0 0,1 0-1 0 0,-1 0 1 0 0,1-1 0 0 0,7 0-1 0 0,6-1-141 0 0,-1-1-1 0 0,1-1 1 0 0,-1-1-1 0 0,34-11 0 0 0,-16 1-863 0 0,0-2 1 0 0,-2 0-1 0 0,47-31 0 0 0,-55 29-2312 0 0,0-2 0 0 0,30-27 0 0 0,-31 13-1255 0 0,-20 19 2774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38.8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0 158 1104 0 0,'0'-2'942'0'0,"1"-1"-1"0"0,-1 1 1 0 0,0-1 0 0 0,1 1-1 0 0,0-1 1 0 0,-1 1 0 0 0,1-1-1 0 0,0 1 1 0 0,0 0 0 0 0,0-1-1 0 0,1 1 1 0 0,-1 0 0 0 0,2-2-1 0 0,29-25 4818 0 0,-11 17-5404 0 0,-1 1 0 0 0,28-9-1 0 0,-7 2 861 0 0,-31 13-1155 0 0,-1 0-1 0 0,1 1 0 0 0,0 0 0 0 0,0 1 0 0 0,0 0 0 0 0,1 0 0 0 0,-1 1 1 0 0,1 1-1 0 0,-1 0 0 0 0,18 0 0 0 0,-24 1-63 0 0,1 1 0 0 0,-1 0 0 0 0,1 0 0 0 0,-1 1-1 0 0,0-1 1 0 0,0 1 0 0 0,0 0 0 0 0,0 0 0 0 0,0 0 0 0 0,0 0 0 0 0,0 1 0 0 0,0 0-1 0 0,-1 0 1 0 0,0 0 0 0 0,1 0 0 0 0,-1 0 0 0 0,0 1 0 0 0,-1-1 0 0 0,1 1 0 0 0,-1 0-1 0 0,1 0 1 0 0,-1 0 0 0 0,0 0 0 0 0,0 0 0 0 0,-1 0 0 0 0,3 8 0 0 0,63 226-1891 0 0,-51-157-1488 0 0,-4-1-3420 0 0,-11-72 5452 0 0,0 0 0 0 0,1 0 1 0 0,0 0-1 0 0,0 0 0 0 0,6 12 1 0 0,1-2-582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3.8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102 194 872 0 0,'-2'0'2614'0'0,"-44"-9"4658"0"0,39 7-5534 0 0,5 1-1549 0 0,0 0 0 0 0,0 0-1 0 0,0 0 1 0 0,0-1-1 0 0,0 1 1 0 0,0 0-1 0 0,0-1 1 0 0,0 1-1 0 0,0-1 1 0 0,1 0-1 0 0,-1 0 1 0 0,0 0-1 0 0,1 0 1 0 0,0 0-1 0 0,-2-3 1 0 0,2 3-191 0 0,-2-5 148 0 0,0 1 1 0 0,1-1-1 0 0,0 0 1 0 0,0 0-1 0 0,1 0 1 0 0,-1-12-1 0 0,2 15-55 0 0,1 1 0 0 0,0-1 0 0 0,-1 1 0 0 0,1 0 0 0 0,0 0 0 0 0,1-1 0 0 0,-1 1 0 0 0,1 0 0 0 0,-1 0 0 0 0,1 0 0 0 0,0 0 0 0 0,0 1 0 0 0,0-1 0 0 0,0 0 0 0 0,1 1 0 0 0,-1 0 0 0 0,4-3 0 0 0,-2 1-65 0 0,-1 1-1 0 0,1 0 0 0 0,0 0 0 0 0,-1 0 0 0 0,1 0 1 0 0,1 1-1 0 0,-1-1 0 0 0,0 1 0 0 0,0 0 1 0 0,1 0-1 0 0,0 1 0 0 0,-1-1 0 0 0,1 1 0 0 0,0 0 1 0 0,-1 1-1 0 0,1-1 0 0 0,0 1 0 0 0,0 0 0 0 0,-1 0 1 0 0,1 0-1 0 0,0 1 0 0 0,0-1 0 0 0,-1 1 1 0 0,1 0-1 0 0,0 1 0 0 0,-1-1 0 0 0,1 1 0 0 0,-1 0 1 0 0,0 0-1 0 0,1 0 0 0 0,-1 1 0 0 0,4 3 0 0 0,0 0-41 0 0,-1 0 0 0 0,0 1-1 0 0,0-1 1 0 0,-1 2-1 0 0,0-1 1 0 0,-1 1-1 0 0,1-1 1 0 0,5 14-1 0 0,-6-11 14 0 0,0 0 0 0 0,-1 1 0 0 0,5 20 0 0 0,-5-12-10 0 0,-1 0 0 0 0,0 0 0 0 0,-2 0-1 0 0,0 0 1 0 0,-1 0 0 0 0,-2 1 0 0 0,1-1-1 0 0,-8 26 1 0 0,-2-2-17 0 0,-10 19 0 0 0,-2 4 25 0 0,18-48 17 0 0,-1-1 0 0 0,-1 0 1 0 0,-1-1-1 0 0,-10 17 0 0 0,18-33 2 0 0,0 1-1 0 0,0-1 1 0 0,0 0 0 0 0,0 0-1 0 0,-1 0 1 0 0,1 0-1 0 0,0 0 1 0 0,0 1 0 0 0,0-1-1 0 0,0 0 1 0 0,0 0 0 0 0,0 0-1 0 0,-1 0 1 0 0,1 1 0 0 0,0-1-1 0 0,0 0 1 0 0,0 0-1 0 0,0 0 1 0 0,0 1 0 0 0,0-1-1 0 0,0 0 1 0 0,0 0 0 0 0,0 0-1 0 0,0 1 1 0 0,0-1-1 0 0,0 0 1 0 0,0 0 0 0 0,0 0-1 0 0,0 1 1 0 0,0-1 0 0 0,0 0-1 0 0,0 0 1 0 0,0 0-1 0 0,1 0 1 0 0,-1 1 0 0 0,0-1-1 0 0,0 0 1 0 0,0 0 0 0 0,0 0-1 0 0,0 0 1 0 0,0 1 0 0 0,1-1-1 0 0,-1 0 1 0 0,0 0-1 0 0,0 0 1 0 0,0 0 0 0 0,0 0-1 0 0,1 0 1 0 0,-1 1 0 0 0,0-1-1 0 0,0 0 1 0 0,17 0 199 0 0,14-6-161 0 0,7-6-426 0 0,-2-2-1 0 0,65-34 1 0 0,9-18-5627 0 0,-82 49 3490 0 0,-12 6-321 0 0,0 0 1 0 0,34-14-1 0 0,-35 20 1397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4.9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245 41 796 0 0,'-3'-19'9915'0'0,"-20"12"-7103"0"0,12 6-2592 0 0,-1 0 0 0 0,1 2-1 0 0,0-1 1 0 0,0 1 0 0 0,0 1-1 0 0,0 0 1 0 0,0 1 0 0 0,0 0-1 0 0,0 0 1 0 0,-20 10 0 0 0,26-10-220 0 0,0-1-1 0 0,0 1 1 0 0,1 0 0 0 0,-1 1 0 0 0,1-1 0 0 0,-1 1-1 0 0,1-1 1 0 0,0 1 0 0 0,0 1 0 0 0,1-1 0 0 0,-1 0-1 0 0,1 1 1 0 0,0 0 0 0 0,0 0 0 0 0,1 0-1 0 0,-1 0 1 0 0,1 0 0 0 0,0 0 0 0 0,1 1 0 0 0,-1-1-1 0 0,1 1 1 0 0,0-1 0 0 0,-1 11 0 0 0,2-4 10 0 0,1-1 0 0 0,0 0 1 0 0,0 1-1 0 0,1-1 1 0 0,0 0-1 0 0,1 0 0 0 0,1 0 1 0 0,5 13-1 0 0,-7-19 11 0 0,1 0-1 0 0,0 0 1 0 0,0 0 0 0 0,1-1 0 0 0,-1 1-1 0 0,1-1 1 0 0,0 0 0 0 0,0 0-1 0 0,0 0 1 0 0,1-1 0 0 0,0 1 0 0 0,-1-1-1 0 0,1 0 1 0 0,0 0 0 0 0,0-1-1 0 0,1 1 1 0 0,-1-1 0 0 0,9 2 0 0 0,-10-3-9 0 0,0 0 1 0 0,-1 0-1 0 0,1-1 1 0 0,0 1-1 0 0,0-1 1 0 0,0 0-1 0 0,0 0 1 0 0,-1-1-1 0 0,1 1 1 0 0,0-1 0 0 0,0 1-1 0 0,0-1 1 0 0,-1 0-1 0 0,1-1 1 0 0,-1 1-1 0 0,1-1 1 0 0,-1 1-1 0 0,1-1 1 0 0,2-2-1 0 0,-1-1-12 0 0,0 1-1 0 0,0-1 0 0 0,-1 0 1 0 0,1 0-1 0 0,-1 0 0 0 0,-1 0 1 0 0,1-1-1 0 0,-1 0 0 0 0,0 0 0 0 0,3-8 1 0 0,1-5-19 0 0,-1 0 0 0 0,-1 0 0 0 0,-1-1 0 0 0,0 0 1 0 0,-2 0-1 0 0,0-27 0 0 0,-2 39 110 0 0,1-55-325 0 0,0 39 547 0 0,2 19 1018 0 0,29 94-608 0 0,-3-4-563 0 0,49 108-7 0 0,-38-92-1256 0 0,1 1-3295 0 0,-33-83 2287 0 0,19 38-7663 0 0,-22-50 8218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5.2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 1428 0 0,'6'-2'932'0'0,"0"1"1"0"0,-1 0-1 0 0,1 1 0 0 0,-1 0 0 0 0,1-1 0 0 0,0 2 0 0 0,-1-1 1 0 0,9 2-1 0 0,49 17 3708 0 0,-42-9-3719 0 0,0 1 1 0 0,-1 0-1 0 0,27 22 1 0 0,-25-17-766 0 0,-2 2 0 0 0,0 0 1 0 0,-1 1-1 0 0,-1 1 0 0 0,0 1 1 0 0,-2 0-1 0 0,-1 2 0 0 0,21 37 1 0 0,-26-38-171 0 0,0 1 0 0 0,-2 0 1 0 0,0 1-1 0 0,-2 0 1 0 0,7 46-1 0 0,-10-33-472 0 0,-2 0-1 0 0,-1 1 1 0 0,-2-1 0 0 0,-1 0-1 0 0,-2-1 1 0 0,-2 1-1 0 0,-1-1 1 0 0,-21 56 0 0 0,11-44-1589 0 0,-3-2 1 0 0,-1 0 0 0 0,-3-1-1 0 0,-2-2 1 0 0,-55 70 0 0 0,37-59 288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5.8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 33 1060 0 0,'0'-2'460'0'0,"0"0"1"0"0,0 0-1 0 0,0 0 0 0 0,0-1 0 0 0,0 1 0 0 0,0 0 1 0 0,-1 0-1 0 0,1 0 0 0 0,0 0 0 0 0,-1 0 0 0 0,0-1 1 0 0,0 1-1 0 0,-1-2 0 0 0,2 4-254 0 0,-1 0-1 0 0,1 0 1 0 0,-1 0-1 0 0,0 1 1 0 0,1-1-1 0 0,-6 4 2467 0 0,5-3-2466 0 0,1-1-1 0 0,0 1 1 0 0,-1-1-1 0 0,1 1 1 0 0,0-1-1 0 0,0 1 1 0 0,-1 0-1 0 0,1-1 1 0 0,0 2 0 0 0,-14 31 3756 0 0,4-2-3624 0 0,-3 22 128 0 0,2 0 0 0 0,2 1 0 0 0,3 0 0 0 0,2 1 0 0 0,2-1 0 0 0,3 1-1 0 0,2-1 1 0 0,12 63 0 0 0,-8-74-639 0 0,3-1-1 0 0,1 0 1 0 0,2 0-1 0 0,2-1 1 0 0,2-1-1 0 0,1 0 1 0 0,2-2-1 0 0,2 0 1 0 0,2-1-1 0 0,47 58 1 0 0,-59-82-565 0 0,1 0 0 0 0,0 0 1 0 0,1-1-1 0 0,0-1 1 0 0,1 0-1 0 0,0-1 1 0 0,0-1-1 0 0,1 0 1 0 0,0-1-1 0 0,1-1 1 0 0,0 0-1 0 0,0-2 1 0 0,1 0-1 0 0,-1 0 1 0 0,1-2-1 0 0,0 0 1 0 0,0-1-1 0 0,0-1 1 0 0,0-1-1 0 0,0 0 1 0 0,0-1-1 0 0,22-5 1 0 0,25-10-1329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6.6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1040 0 0,'5'-2'1299'0'0,"0"1"-1"0"0,0-1 1 0 0,0 1 0 0 0,0 0-1 0 0,0 0 1 0 0,0 1 0 0 0,0-1-1 0 0,0 1 1 0 0,0 0 0 0 0,6 1-1 0 0,0 1-385 0 0,0 0 0 0 0,-1 0 0 0 0,1 1 0 0 0,13 6 0 0 0,1 3-440 0 0,0 1 1 0 0,43 30-1 0 0,-44-26-396 0 0,0 1-1 0 0,-2 1 1 0 0,0 1-1 0 0,-1 2 1 0 0,-1 0 0 0 0,-2 0-1 0 0,0 2 1 0 0,-1 1-1 0 0,17 33 1 0 0,-19-27-458 0 0,-2 0 0 0 0,-1 1-1 0 0,-1 0 1 0 0,-2 1 0 0 0,-1 1 0 0 0,-2-1 0 0 0,3 64-1 0 0,-8 6-3152 0 0,-2-76 1537 0 0,-1 0 0 0 0,-1 0-1 0 0,-2 0 1 0 0,0 0-1 0 0,-2-1 1 0 0,-20 49 0 0 0,12-45 526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18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9 120 296 0 0,'-2'-31'2912'0'0,"-5"-39"14616"0"0,28 160-17382 0 0,4-2-1 0 0,58 138 1 0 0,-72-207-595 0 0,-3-18-131 0 0,3-33-348 0 0,-4 9 940 0 0,-5 17-19 0 0,0 0-1 0 0,0 0 1 0 0,1 1 0 0 0,0-1 0 0 0,0 0-1 0 0,0 1 1 0 0,8-10 0 0 0,-9 14 5 0 0,-1 0 0 0 0,1 0-1 0 0,0-1 1 0 0,0 2 0 0 0,0-1 0 0 0,0 0-1 0 0,0 0 1 0 0,0 1 0 0 0,0-1 0 0 0,0 1-1 0 0,0-1 1 0 0,0 1 0 0 0,0 0 0 0 0,0 0 0 0 0,0 0-1 0 0,0 0 1 0 0,0 0 0 0 0,0 0 0 0 0,0 1-1 0 0,0-1 1 0 0,0 1 0 0 0,0-1 0 0 0,0 1-1 0 0,0 0 1 0 0,0 0 0 0 0,0-1 0 0 0,0 2 0 0 0,-1-1-1 0 0,3 1 1 0 0,42 33-24 0 0,-39-28 21 0 0,0-2 0 0 0,-1 1 0 0 0,2-1 0 0 0,-1 0 0 0 0,1 0 0 0 0,-1-1 0 0 0,12 5-1 0 0,-18-9-14 0 0,1 0 0 0 0,-1-1 0 0 0,0 1 0 0 0,1 0 0 0 0,-1 0 0 0 0,0-1 0 0 0,1 1 0 0 0,-1-1 0 0 0,0 1 0 0 0,0-1-1 0 0,0 1 1 0 0,1-1 0 0 0,-1 0 0 0 0,0 0 0 0 0,0 0 0 0 0,0 1 0 0 0,0-1 0 0 0,0 0 0 0 0,0 0 0 0 0,0 0 0 0 0,-1 0-1 0 0,1-1 1 0 0,0 1 0 0 0,-1 0 0 0 0,1 0 0 0 0,0 0 0 0 0,-1-1 0 0 0,0 1 0 0 0,1 0 0 0 0,-1-2 0 0 0,14-41-877 0 0,17-195-8530 0 0,-30 232 8958 0 0,-1 0 0 0 0,2 1 0 0 0,-1-1 0 0 0,1 1 0 0 0,0-1 0 0 0,0 1 0 0 0,1-1 0 0 0,0 1 0 0 0,0 0 0 0 0,0 0 0 0 0,1 0 0 0 0,8-10 1 0 0,-1 4-718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18.7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5 412 0 0,'2'-1'269'0'0,"-1"1"-1"0"0,0-1 0 0 0,1 1 1 0 0,-1-1-1 0 0,1 1 1 0 0,-1-1-1 0 0,1 1 1 0 0,0 0-1 0 0,-1 0 1 0 0,1 0-1 0 0,-1 0 1 0 0,1 0-1 0 0,-1 0 1 0 0,1 0-1 0 0,0 0 1 0 0,-1 1-1 0 0,1-1 1 0 0,-1 0-1 0 0,1 1 1 0 0,-1 0-1 0 0,1-1 1 0 0,-1 1-1 0 0,3 1 1 0 0,-2 0-27 0 0,1 1 0 0 0,-1-1 0 0 0,0 1 0 0 0,0-1 0 0 0,0 1 0 0 0,0 0 0 0 0,0 0 0 0 0,-1 0 0 0 0,1 0 0 0 0,1 5 0 0 0,2 7-14 0 0,-2-1-1 0 0,1 1 1 0 0,1 26-1 0 0,-3-23-533 0 0,-2 0 0 0 0,0 0-1 0 0,-1 0 1 0 0,0 0 0 0 0,-6 20-1 0 0,5-26-389 0 0,-2 0-1 0 0,1 0 0 0 0,-2 0 0 0 0,0-1 0 0 0,0 0 0 0 0,-1 1 1 0 0,0-2-1 0 0,-9 13 0 0 0,-1-1-702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20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29 280 0 0,'14'-29'14742'0'0,"-18"43"-14007"0"0,-8 32-81 0 0,1 1-1 0 0,3 0 1 0 0,1 1-1 0 0,0 69 0 0 0,19 193-380 0 0,-4-227-215 0 0,-1-30-126 0 0,3 0 0 0 0,2 0 0 0 0,2-2 1 0 0,28 68-1 0 0,-36-105-469 0 0,1 0-1 0 0,1 0 1 0 0,0 0 0 0 0,1-1 0 0 0,0 0 0 0 0,1-1 0 0 0,0 0-1 0 0,1-1 1 0 0,0 0 0 0 0,17 13 0 0 0,-11-13-889 0 0,1 0 0 0 0,-1-1 0 0 0,2-1-1 0 0,-1-1 1 0 0,1-1 0 0 0,0 0 0 0 0,32 5 0 0 0,-11-3-168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42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1436 0 0,'11'16'3422'0'0,"0"1"0"0"0,-1 0 0 0 0,9 24 0 0 0,16 61 1182 0 0,5 110-4568 0 0,-36-186 474 0 0,4 18-479 0 0,-4-26-165 0 0,-1 0 1 0 0,2 33-1 0 0,-16-97-222 0 0,5-27 306 0 0,3-76-1 0 0,4 117 352 0 0,1-1 0 0 0,2 1 0 0 0,2 0-1 0 0,17-58 1 0 0,-22 87-221 0 0,-1 1 0 0 0,1-1-1 0 0,0 0 1 0 0,0 1 0 0 0,0-1-1 0 0,1 1 1 0 0,-1-1-1 0 0,0 1 1 0 0,1 0 0 0 0,0-1-1 0 0,0 1 1 0 0,-1 0 0 0 0,1 0-1 0 0,0 0 1 0 0,1 1 0 0 0,-1-1-1 0 0,0 0 1 0 0,0 1 0 0 0,1-1-1 0 0,-1 1 1 0 0,1 0 0 0 0,3-1-1 0 0,-3 1-20 0 0,1 1 0 0 0,-1 0 1 0 0,0 0-1 0 0,1 1 0 0 0,-1-1 0 0 0,0 1 0 0 0,1 0 0 0 0,-1-1 0 0 0,0 1 0 0 0,0 1 0 0 0,1-1 0 0 0,-1 0 1 0 0,0 1-1 0 0,0 0 0 0 0,4 3 0 0 0,8 6 0 0 0,-1 1 0 0 0,0 1 0 0 0,-1 1 0 0 0,0-1 0 0 0,13 21 0 0 0,2 8-550 0 0,-2 2 0 0 0,39 92 0 0 0,10 18-6908 0 0,-63-133 5022 0 0,-10-15 1371 0 0,1-1 1 0 0,0 1-1 0 0,0-1 0 0 0,0 0 1 0 0,1 0-1 0 0,0 0 1 0 0,0 0-1 0 0,0-1 0 0 0,10 9 1 0 0,1-4-1125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08.1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355 259 676 0 0,'17'-15'3153'0'0,"-11"11"-1662"0"0,0-1 0 0 0,0 0 0 0 0,-1-1 0 0 0,0 1 1 0 0,0-1-1 0 0,0 0 0 0 0,5-8 0 0 0,-9 12-1212 0 0,-1 0-1 0 0,1 0 1 0 0,0 0 0 0 0,-1 0 0 0 0,1 0 0 0 0,-1 0 0 0 0,0 0-1 0 0,1 0 1 0 0,-1 0 0 0 0,0 0 0 0 0,0-1 0 0 0,-1 1 0 0 0,1-2-1 0 0,-1 1-264 0 0,0 0-1 0 0,0-1 1 0 0,-1 1 0 0 0,1 0-1 0 0,-1 0 1 0 0,0 0-1 0 0,0 0 1 0 0,1 0-1 0 0,-2 0 1 0 0,-1-2-1 0 0,-10-9 140 0 0,0 1 0 0 0,0 0 0 0 0,-1 1-1 0 0,-1 1 1 0 0,-27-16 0 0 0,33 22-134 0 0,1 0 0 0 0,-1 0 0 0 0,0 1 0 0 0,0 0 0 0 0,-1 1 0 0 0,1 0 0 0 0,-1 1 0 0 0,1 0 1 0 0,-1 1-1 0 0,0 0 0 0 0,-20 1 0 0 0,26 1-9 0 0,0 0 0 0 0,-1 0 0 0 0,1 0-1 0 0,0 1 1 0 0,0 0 0 0 0,0 0 0 0 0,0 0 0 0 0,0 1 0 0 0,0 0 0 0 0,1 0 0 0 0,-1 0-1 0 0,1 0 1 0 0,0 1 0 0 0,-7 6 0 0 0,5-2 0 0 0,1-1 0 0 0,-1 1 1 0 0,2 0-1 0 0,-1 0 0 0 0,1 1 0 0 0,0-1 0 0 0,-5 18 0 0 0,2 2-3 0 0,2 1 0 0 0,0-1 0 0 0,2 1 0 0 0,1 44 0 0 0,2-38 1 0 0,5 120 61 0 0,-3-139-51 0 0,0 1 0 0 0,1-1 0 0 0,1 0 0 0 0,1 0 1 0 0,0 0-1 0 0,1 0 0 0 0,8 15 0 0 0,-13-30-15 0 0,-1 1 0 0 0,1-1 1 0 0,0 0-1 0 0,0 1 0 0 0,-1-1 0 0 0,1 0 0 0 0,0 0 0 0 0,0 0 1 0 0,0 0-1 0 0,1 0 0 0 0,-1 0 0 0 0,0 0 0 0 0,0 0 0 0 0,0 0 1 0 0,1 0-1 0 0,-1-1 0 0 0,0 1 0 0 0,1 0 0 0 0,-1-1 1 0 0,1 1-1 0 0,-1-1 0 0 0,1 0 0 0 0,-1 0 0 0 0,1 1 0 0 0,-1-1 1 0 0,1 0-1 0 0,1 0 0 0 0,0-1-4 0 0,0 0 1 0 0,1 0-1 0 0,-1 0 1 0 0,0-1-1 0 0,0 1 0 0 0,0-1 1 0 0,0 1-1 0 0,0-1 1 0 0,0 0-1 0 0,-1 0 1 0 0,5-4-1 0 0,3-4-24 0 0,-1-1 0 0 0,0 1-1 0 0,0-2 1 0 0,12-21 0 0 0,-5-3-29 0 0,-1 0-1 0 0,-2-1 1 0 0,-2 0 0 0 0,-2-1-1 0 0,8-60 1 0 0,-1 9 9 0 0,-8 64 12 0 0,-8 25 31 0 0,1 0 1 0 0,-1-1-1 0 0,0 1 0 0 0,0 0 1 0 0,0 0-1 0 0,0-1 1 0 0,1 1-1 0 0,-1 0 0 0 0,0 0 1 0 0,0 0-1 0 0,1-1 1 0 0,-1 1-1 0 0,0 0 0 0 0,0 0 1 0 0,1 0-1 0 0,-1 0 0 0 0,0-1 1 0 0,0 1-1 0 0,1 0 1 0 0,-1 0-1 0 0,0 0 0 0 0,1 0 1 0 0,-1 0-1 0 0,0 0 1 0 0,0 0-1 0 0,1 0 0 0 0,-1 0 1 0 0,0 0-1 0 0,1 0 0 0 0,-1 0 1 0 0,0 0-1 0 0,1 0 1 0 0,-1 0-1 0 0,0 0 0 0 0,1 0 1 0 0,2 3-10 0 0,-1 0 1 0 0,1 0-1 0 0,-1 0 1 0 0,1 0-1 0 0,-1 0 1 0 0,0 0 0 0 0,0 0-1 0 0,2 5 1 0 0,5 8 13 0 0,8 15 9 0 0,-2 1 0 0 0,17 46 0 0 0,-1 0-1110 0 0,7-5-3500 0 0,-36-71 4126 0 0,-1 0-1 0 0,0 0 0 0 0,1-1 0 0 0,-1 1 0 0 0,1 0 0 0 0,0 0 1 0 0,0-1-1 0 0,-1 1 0 0 0,1-1 0 0 0,0 1 0 0 0,0-1 0 0 0,1 0 1 0 0,-1 0-1 0 0,0 0 0 0 0,0 0 0 0 0,0 0 0 0 0,1-1 0 0 0,-1 1 1 0 0,0-1-1 0 0,1 1 0 0 0,-1-1 0 0 0,1 0 0 0 0,-1 0 0 0 0,0 0 1 0 0,1 0-1 0 0,-1 0 0 0 0,4-1 0 0 0,4-3-1053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08.5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4 380 0 0,'4'-1'769'0'0,"1"0"0"0"0,-1 0 0 0 0,0 1 0 0 0,0 0 0 0 0,0-1 0 0 0,1 1 0 0 0,-1 1 0 0 0,0-1 0 0 0,1 1 0 0 0,-1 0 0 0 0,0-1 0 0 0,4 3 0 0 0,-5-2-466 0 0,-1 1-1 0 0,1-1 1 0 0,-1 0 0 0 0,0 1-1 0 0,0 0 1 0 0,0 0 0 0 0,0-1-1 0 0,0 1 1 0 0,0 0-1 0 0,0 1 1 0 0,0-1 0 0 0,-1 0-1 0 0,1 0 1 0 0,-1 1-1 0 0,0-1 1 0 0,0 1 0 0 0,0-1-1 0 0,0 1 1 0 0,1 5 0 0 0,13 73 1309 0 0,-13-58-1677 0 0,-1 0 0 0 0,-1-1 0 0 0,-5 42 1 0 0,2-49-592 0 0,0 0 1 0 0,-1 0 0 0 0,0-1 0 0 0,-1 0 0 0 0,-8 16 0 0 0,8-21-293 0 0,1 0 0 0 0,-2-1 0 0 0,1 0 1 0 0,-1 0-1 0 0,-1 0 0 0 0,1-1 0 0 0,-1 0 1 0 0,-13 10-1 0 0,-14-1-2545 0 0,18-13 2120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0 692 0 0,'1'0'266'0'0,"0"1"-1"0"0,0-1 1 0 0,0 0 0 0 0,-1 0-1 0 0,1 1 1 0 0,0-1-1 0 0,0 1 1 0 0,0-1 0 0 0,-1 1-1 0 0,1-1 1 0 0,0 1 0 0 0,-1-1-1 0 0,1 1 1 0 0,0 0-1 0 0,-1-1 1 0 0,1 1 0 0 0,-1 0-1 0 0,1-1 1 0 0,-1 1 0 0 0,1 0-1 0 0,-1 0 1 0 0,0 0-1 0 0,1-1 1 0 0,-1 1 0 0 0,0 0-1 0 0,0 0 1 0 0,0 0 0 0 0,1 0-1 0 0,-1 0 1 0 0,0 0 0 0 0,0-1-1 0 0,0 1 1 0 0,0 0-1 0 0,-1 2 1 0 0,-2 39 1650 0 0,1-32-934 0 0,-5 137 2369 0 0,7 73-2536 0 0,1-83-643 0 0,2-7-91 0 0,20 134 1 0 0,-17-225-151 0 0,1-1 1 0 0,2-1-1 0 0,15 41 1 0 0,-19-63-565 0 0,1-1 0 0 0,1 0 1 0 0,0 0-1 0 0,0-1 0 0 0,2 1 0 0 0,-1-2 1 0 0,2 1-1 0 0,0-1 0 0 0,0-1 0 0 0,19 16 1 0 0,-20-21-242 0 0,-1 0 0 0 0,1-1 0 0 0,0-1 0 0 0,0 1 0 0 0,0-2 1 0 0,1 1-1 0 0,13 2 0 0 0,6 1-965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37.0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112 0 360 0 0,'-4'0'780'0'0,"-1"1"1"0"0,1-1-1 0 0,0 1 0 0 0,-1 0 0 0 0,1 0 1 0 0,0 0-1 0 0,-8 4 0 0 0,7-3-437 0 0,1 1 0 0 0,-1 0 0 0 0,0 0 0 0 0,1 0-1 0 0,-1 0 1 0 0,1 1 0 0 0,0 0 0 0 0,0 0 0 0 0,1 0 0 0 0,-1 0-1 0 0,1 1 1 0 0,0 0 0 0 0,0-1 0 0 0,0 1 0 0 0,1 0 0 0 0,-4 9-1 0 0,5-10-98 0 0,1-1-1 0 0,-1 0 0 0 0,1 1 0 0 0,0-1 1 0 0,0 1-1 0 0,0-1 0 0 0,0 0 0 0 0,0 1 1 0 0,1-1-1 0 0,-1 0 0 0 0,1 1 0 0 0,0-1 0 0 0,0 0 1 0 0,1 0-1 0 0,-1 1 0 0 0,1-1 0 0 0,-1 0 1 0 0,1 0-1 0 0,0-1 0 0 0,0 1 0 0 0,0 0 1 0 0,0-1-1 0 0,1 1 0 0 0,4 3 0 0 0,7 6-26 0 0,2 0-1 0 0,0 0 0 0 0,22 11 0 0 0,-10-6 70 0 0,32 21-138 0 0,73 52-9 0 0,-129-87-140 0 0,-1-1-1 0 0,1 1 1 0 0,-1 0 0 0 0,0 1-1 0 0,0-1 1 0 0,-1 0-1 0 0,1 1 1 0 0,-1 0 0 0 0,0-1-1 0 0,1 1 1 0 0,-2 0-1 0 0,4 8 1 0 0,-5-10-6 0 0,0 0 0 0 0,1 0 0 0 0,-1 0 0 0 0,0 0 0 0 0,0 0 0 0 0,-1 0 0 0 0,1 0 0 0 0,0 0 1 0 0,-1 0-1 0 0,1 0 0 0 0,-1-1 0 0 0,0 1 0 0 0,1 0 0 0 0,-1 0 0 0 0,0 0 0 0 0,0-1 0 0 0,0 1 0 0 0,0 0 0 0 0,-1-1 0 0 0,1 1 0 0 0,0-1 0 0 0,-1 1 0 0 0,1-1 0 0 0,-1 0 1 0 0,1 1-1 0 0,-1-1 0 0 0,0 0 0 0 0,-2 1 0 0 0,-18 10-588 0 0,0 0 1 0 0,-1-2 0 0 0,-34 11-1 0 0,-74 15-6978 0 0,121-33 6476 0 0,5-1 351 0 0,0-1 1 0 0,0 0-1 0 0,0 0 1 0 0,0 0 0 0 0,0 0-1 0 0,-1-1 1 0 0,1 0-1 0 0,-10-1 1 0 0,5-3-676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37.4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279 46 92 0 0,'4'-20'2283'0'0,"-1"-1"2597"0"0,-3 20-4795 0 0,-1 1-1 0 0,1-1 1 0 0,-1 1 0 0 0,0 0-1 0 0,1-1 1 0 0,-1 1 0 0 0,0 0-1 0 0,1 0 1 0 0,-1-1-1 0 0,0 1 1 0 0,1 0 0 0 0,-1 0-1 0 0,0 0 1 0 0,0 0 0 0 0,1 0-1 0 0,-1 0 1 0 0,0 0-1 0 0,1 0 1 0 0,-1 0 0 0 0,0 0-1 0 0,0 0 1 0 0,1 1-1 0 0,-1-1 1 0 0,0 0 0 0 0,1 0-1 0 0,-1 1 1 0 0,0-1 0 0 0,1 0-1 0 0,-1 1 1 0 0,1-1-1 0 0,-1 1 1 0 0,0-1 0 0 0,0 1-1 0 0,-34 15 965 0 0,-1-1-786 0 0,-49 29 0 0 0,76-38-770 0 0,-1 0-1 0 0,1 1 1 0 0,1 0 0 0 0,-1 0-1 0 0,1 1 1 0 0,0 0-1 0 0,1 1 1 0 0,0 0 0 0 0,-10 15-1 0 0,15-18-21 0 0,-1-1 1 0 0,1 1-1 0 0,0-1 0 0 0,1 1 0 0 0,0 0 1 0 0,-1 0-1 0 0,2 0 0 0 0,-1 11 0 0 0,4 1-745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37.7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2 420 0 0,'3'-1'5713'0'0,"3"10"-2878"0"0,5 13-336 0 0,28 86 2294 0 0,7-2-3438 0 0,25 67-4921 0 0,-41-81-3044 0 0,-16-30 1586 0 0,-9-34 3285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39.6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0 268 1244 0 0,'7'-25'20909'0'0,"-3"18"-20537"0"0,8-9 55 0 0,12-8-117 0 0,52-25-628 0 0,-58 38 118 0 0,31-17-2724 0 0,70-29-1 0 0,-3 11-10508 0 0,-101 41 11231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0.6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37 576 0 0,'7'-8'10391'0'0,"9"0"-5110"0"0,8 2-2976 0 0,-11 3-1753 0 0,-8 2-223 0 0,52-8 756 0 0,-42 8-1011 0 0,0 0 1 0 0,1 1 0 0 0,27 5 0 0 0,-9 3-112 0 0,-32-7 9 0 0,0 0 1 0 0,0 0-1 0 0,0 0 0 0 0,0 0 0 0 0,0 0 0 0 0,0 0 1 0 0,-1 1-1 0 0,1-1 0 0 0,0 1 0 0 0,-1-1 0 0 0,1 1 1 0 0,-1 0-1 0 0,0 0 0 0 0,1-1 0 0 0,-1 1 0 0 0,0 0 1 0 0,0 0-1 0 0,1 4 0 0 0,0 0-30 0 0,0 0-1 0 0,-1 0 1 0 0,0 0-1 0 0,0 0 1 0 0,-1 1-1 0 0,1 9 1 0 0,-2 1-19 0 0,-1-1 0 0 0,0 0 0 0 0,-1 0 0 0 0,-8 22 0 0 0,9-32 78 0 0,1-1 0 0 0,0 0-1 0 0,0 1 1 0 0,0-1 0 0 0,1 1 0 0 0,-1-1 0 0 0,2 1-1 0 0,-1-1 1 0 0,0 1 0 0 0,1-1 0 0 0,0 1-1 0 0,0-1 1 0 0,1 0 0 0 0,-1 1 0 0 0,1-1 0 0 0,0 0-1 0 0,1 0 1 0 0,-1 0 0 0 0,1-1 0 0 0,5 8 0 0 0,1 0 44 0 0,0-1 1 0 0,1 0 0 0 0,13 11 0 0 0,14 11 67 0 0,-30-27-97 0 0,26 20 41 0 0,39 34-21 0 0,-39-18-52 0 0,-22-11-8 0 0,-10-29 11 0 0,-1 1 0 0 0,0-1 0 0 0,0 1 0 0 0,1-1 0 0 0,-2 1 0 0 0,1-1 0 0 0,0 1 0 0 0,0-1 0 0 0,-1 1 0 0 0,0-1 0 0 0,1 0 0 0 0,-1 1-1 0 0,0-1 1 0 0,0 0 0 0 0,0 1 0 0 0,0-1 0 0 0,-1 0 0 0 0,1 0 0 0 0,-3 3 0 0 0,-1 0-65 0 0,1-1 0 0 0,-1 0 1 0 0,0 0-1 0 0,0 0 0 0 0,0-1 0 0 0,0 0 0 0 0,-10 5 0 0 0,-7 1-713 0 0,-1-2 1 0 0,1 0-1 0 0,-26 4 0 0 0,47-11 721 0 0,-34 6-4214 0 0,-61 1-1 0 0,22-2-1437 0 0,53-3 4321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7.3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1 900 0 0,'35'1'3036'0'0,"0"1"0"0"0,-1 2 1 0 0,48 11-1 0 0,-45-5-1313 0 0,0 1 1 0 0,66 31 0 0 0,-67-24-1656 0 0,-2 2 0 0 0,1 1 0 0 0,-2 2 0 0 0,-1 1 0 0 0,-1 1 0 0 0,-1 2 0 0 0,-2 1 0 0 0,0 1 0 0 0,-2 1 0 0 0,-1 2 0 0 0,-2 0 0 0 0,21 40 0 0 0,-25-36-552 0 0,-2 1 0 0 0,-2 1 0 0 0,-2 1 1 0 0,-1 0-1 0 0,-2 0 0 0 0,-1 1 0 0 0,5 79 1 0 0,-11-44-2622 0 0,-4 0 0 0 0,-3 0 0 0 0,-20 105 0 0 0,13-106 1339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47.8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 33 240 0 0,'-48'-33'16351'0'0,"72"48"-13633"0"0,27 20-2412 0 0,-1 1-1 0 0,-2 3 1 0 0,-1 2-1 0 0,-3 1 1 0 0,-1 3-1 0 0,-2 1 1 0 0,40 61-1 0 0,-60-75-632 0 0,0 0 0 0 0,-3 2 0 0 0,0 0 0 0 0,-3 1 0 0 0,0 1 0 0 0,-3 0 0 0 0,-1 1 0 0 0,-1 0 0 0 0,-2 1 0 0 0,-2 0 0 0 0,-2 0 0 0 0,0 66 0 0 0,-6-80-749 0 0,-1 1 0 0 0,-1-1 0 0 0,-2 0 0 0 0,0 0 0 0 0,-1-1 1 0 0,-16 35-1 0 0,-2-7-2834 0 0,-54 81 1 0 0,40-74 2257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43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1232 0 0,'17'33'10212'0'0,"-8"7"-4831"0"0,-4 48-2991 0 0,-1-9-1801 0 0,6-8-370 0 0,-5-28-128 0 0,14 56 1 0 0,-21-117-72 0 0,1 0 1 0 0,0 0-1 0 0,2 0 1 0 0,3-27-1 0 0,17-97 252 0 0,-19 129-213 0 0,1 1 1 0 0,0 0 0 0 0,1 1-1 0 0,1-1 1 0 0,0 1-1 0 0,0-1 1 0 0,1 1-1 0 0,14-19 1 0 0,-17 27-50 0 0,-1 0-1 0 0,0 1 1 0 0,1 0 0 0 0,-1 0 0 0 0,1 0-1 0 0,0 0 1 0 0,-1 0 0 0 0,1 0 0 0 0,0 1-1 0 0,0-1 1 0 0,0 1 0 0 0,1 0 0 0 0,-1 0-1 0 0,0 0 1 0 0,5-1 0 0 0,-4 2-39 0 0,0 0 0 0 0,0 1 1 0 0,0-1-1 0 0,0 1 0 0 0,0 0 0 0 0,0 0 1 0 0,0 0-1 0 0,0 0 0 0 0,-1 1 0 0 0,1-1 1 0 0,0 1-1 0 0,-1 0 0 0 0,1 0 0 0 0,-1 0 1 0 0,6 6-1 0 0,6 5-819 0 0,-2 1 1 0 0,1 1-1 0 0,-2 0 1 0 0,0 0-1 0 0,15 26 1 0 0,-17-24-1517 0 0,1-1 1 0 0,0 0 0 0 0,2-1-1 0 0,0 0 1 0 0,21 19 0 0 0,-24-27 920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22.8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4 524 0 0,'-2'-4'18290'0'0,"3"13"-15969"0"0,5 3-2441 0 0,4 4 223 0 0,2 1 1 0 0,0-1 0 0 0,1-1 0 0 0,0 0 0 0 0,28 23-1 0 0,85 57-55 0 0,-62-54-53 0 0,3-3 0 0 0,0-3 0 0 0,128 46 1 0 0,230 42-265 0 0,91-38 2 0 0,4-45 214 0 0,-21-2-15 0 0,521 141-288 0 0,-21 91-20 0 0,-552-128-585 0 0,-6 19 0 0 0,660 343 0 0 0,-946-419 473 0 0,-5 6-1 0 0,258 203 1 0 0,-309-209 95 0 0,-5 4 0 0 0,-3 5 0 0 0,-5 3 0 0 0,117 170 1 0 0,-121-139 220 0 0,-5 3-1 0 0,97 233 1 0 0,-129-249 196 0 0,-6 2-1 0 0,-5 2 0 0 0,34 212 0 0 0,-55-149-18 0 0,-13-109 15 0 0,-17 121 0 0 0,-39 69 53 0 0,2-90-8 0 0,-18 40 3 0 0,-106 284 1 0 0,164-467-62 0 0,10-23 10 0 0,0 1 1 0 0,0-1-1 0 0,1 1 0 0 0,0 0 0 0 0,1 1 0 0 0,-4 13 1 0 0,6-21-229 0 0,0 0 1 0 0,0-1-1 0 0,0 1 1 0 0,0 0-1 0 0,0-1 1 0 0,-1 1 0 0 0,1 0-1 0 0,0-1 1 0 0,0 1-1 0 0,-1-1 1 0 0,1 1 0 0 0,0 0-1 0 0,-1-1 1 0 0,1 1-1 0 0,-1-1 1 0 0,1 1-1 0 0,-1 0-209 0 0,0-1 209 0 0,1 0 1 0 0,-1 1-1 0 0,1-1 1 0 0,-1 0-1 0 0,1 1 1 0 0,-1-1 0 0 0,0 0-1 0 0,1 0 1 0 0,-1 1-1 0 0,0-1 1 0 0,-1 0-1 0 0,-30 1-3056 0 0,-33-14 1170 0 0,57 10 2067 0 0,-1-1 0 0 0,1 1-1 0 0,0-1 1 0 0,0-1 0 0 0,0 1 0 0 0,0-1 0 0 0,1-1 0 0 0,0 0-1 0 0,0 0 1 0 0,0 0 0 0 0,1-1 0 0 0,0 1 0 0 0,0-2 0 0 0,1 1 0 0 0,-1-1-1 0 0,-4-11 1 0 0,-3-5 1111 0 0,2-1-1 0 0,1 0 0 0 0,1 0 1 0 0,-8-53 12701 0 0,17 94-13987 0 0,2 9 432 0 0,1 0 0 0 0,1-1 1 0 0,11 41-1 0 0,-6-37-88 0 0,0 0 0 0 0,2-1 0 0 0,0-1 0 0 0,2 1 0 0 0,1-2 0 0 0,1 0 0 0 0,2-1 0 0 0,33 39 0 0 0,-41-53-144 0 0,0-1-1 0 0,1-1 1 0 0,0 1 0 0 0,0-1 0 0 0,0-1-1 0 0,1 0 1 0 0,0-1 0 0 0,1 0 0 0 0,0 0 0 0 0,0-2-1 0 0,0 1 1 0 0,0-1 0 0 0,0-1 0 0 0,1 0-1 0 0,0-1 1 0 0,-1 0 0 0 0,1-1 0 0 0,0-1 0 0 0,0 0-1 0 0,0 0 1 0 0,0-2 0 0 0,15-2 0 0 0,-8-1-330 0 0,-1-1 1 0 0,1-1 0 0 0,-1 0 0 0 0,-1-1 0 0 0,31-19 0 0 0,38-30-4001 0 0,0 0-6232 0 0,-73 50 8369 0 0,-3 2 396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23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60 668 0 0,'0'-19'1316'0'0,"-4"-21"14619"0"0,3 63-14288 0 0,2-6-1538 0 0,0 1 0 0 0,0-1 0 0 0,2 1 0 0 0,8 28-1 0 0,-9-39-119 0 0,0 0-1 0 0,1 0 1 0 0,-1-1 0 0 0,2 1-1 0 0,-1-1 1 0 0,1 1-1 0 0,0-1 1 0 0,0 0 0 0 0,0-1-1 0 0,1 1 1 0 0,0-1-1 0 0,0 0 1 0 0,1 0 0 0 0,5 4-1 0 0,-9-7-17 0 0,0-1 0 0 0,1 0 0 0 0,-1 0 0 0 0,0 0 0 0 0,1 0 1 0 0,-1 0-1 0 0,0 0 0 0 0,1-1 0 0 0,-1 1 0 0 0,1-1 0 0 0,-1 0 0 0 0,1 0 0 0 0,-1 0 0 0 0,1 0 0 0 0,-1 0 0 0 0,1 0 0 0 0,-1-1 0 0 0,1 1 0 0 0,-1-1 0 0 0,5-1 0 0 0,-2 0-30 0 0,0-1-1 0 0,-1 0 0 0 0,1 0 1 0 0,-1 0-1 0 0,0-1 0 0 0,0 1 1 0 0,0-1-1 0 0,0 0 1 0 0,4-6-1 0 0,3-4-68 0 0,-2-1 1 0 0,1-1-1 0 0,-2 0 1 0 0,12-30-1 0 0,15-34 425 0 0,-30 81 1411 0 0,1 13-970 0 0,5 28-524 0 0,-8-29 13 0 0,101 345 1109 0 0,-99-335-1322 0 0,6 17 62 0 0,-2 1-1 0 0,-2 0 1 0 0,3 51-1 0 0,-10-83-148 0 0,1 0 0 0 0,-1 0 0 0 0,-1 0 0 0 0,0 0 0 0 0,0 0 0 0 0,0-1 0 0 0,-1 1 0 0 0,-1 0 0 0 0,1 0 0 0 0,-2-1 0 0 0,1 0 0 0 0,-1 1 0 0 0,0-1 0 0 0,-1-1 0 0 0,0 1 0 0 0,0-1 0 0 0,0 0 0 0 0,-1 0 0 0 0,0 0 0 0 0,-1-1 0 0 0,-6 6 0 0 0,5-8-201 0 0,1 0 0 0 0,0 0 0 0 0,-1-1-1 0 0,0-1 1 0 0,0 1 0 0 0,1-1 0 0 0,-1-1 0 0 0,-1 1-1 0 0,1-1 1 0 0,0-1 0 0 0,0 1 0 0 0,0-1 0 0 0,0-1-1 0 0,-13-2 1 0 0,13 2-377 0 0,0 0 0 0 0,1 0 1 0 0,-1-1-1 0 0,0-1 0 0 0,1 1 0 0 0,0-1 0 0 0,0-1 0 0 0,0 1 0 0 0,0-1 0 0 0,0 0 0 0 0,1-1 1 0 0,0 1-1 0 0,-1-1 0 0 0,2 0 0 0 0,-8-8 0 0 0,12 10 293 0 0,-1 0 0 0 0,1 0 0 0 0,-1 1-1 0 0,1-1 1 0 0,0 0 0 0 0,0 0 0 0 0,1 0 0 0 0,-1 0 0 0 0,1 0 0 0 0,-1 0 0 0 0,1 0 0 0 0,0 0-1 0 0,0-6 1 0 0,0 7 201 0 0,0-12-1060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24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1384 0 0,'3'0'595'0'0,"0"0"1"0"0,0 0-1 0 0,0 1 0 0 0,0-1 1 0 0,0 1-1 0 0,-1-1 0 0 0,1 1 1 0 0,0 0-1 0 0,0 0 0 0 0,-1 0 1 0 0,1 0-1 0 0,0 1 0 0 0,-1-1 1 0 0,1 1-1 0 0,-1-1 0 0 0,0 1 1 0 0,0 0-1 0 0,1 0 0 0 0,-1 0 1 0 0,0 0-1 0 0,1 3 0 0 0,0-1-210 0 0,0 1-1 0 0,-1 0 0 0 0,0 0 1 0 0,0 0-1 0 0,0 0 0 0 0,-1 1 0 0 0,0-1 1 0 0,0 0-1 0 0,0 1 0 0 0,0 7 1 0 0,-1 6-508 0 0,0-1 1 0 0,-1 0 0 0 0,-4 19 0 0 0,-5 13-167 0 0,9-48 342 0 0,-10 36-1787 0 0,0-1-2386 0 0,8-12-2751 0 0,3-25 6776 0 0,0 0 1 0 0,0 0-1 0 0,0 1 0 0 0,0-1 1 0 0,0 0-1 0 0,0 0 0 0 0,0 1 1 0 0,0-1-1 0 0,0 0 0 0 0,0 0 1 0 0,1 1-1 0 0,-1-1 0 0 0,0 0 0 0 0,14 3-3766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24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3 159 1320 0 0,'-1'-4'693'0'0,"1"-1"-1"0"0,-1 0 1 0 0,1 1 0 0 0,0-1-1 0 0,0 0 1 0 0,0 1 0 0 0,1-1-1 0 0,0 0 1 0 0,0 1 0 0 0,0-1-1 0 0,0 1 1 0 0,1-1 0 0 0,-1 1-1 0 0,5-8 1 0 0,-2 7-28 0 0,0-1 0 0 0,0 1 0 0 0,0 0 0 0 0,0 0 0 0 0,1 0 1 0 0,0 1-1 0 0,0-1 0 0 0,0 1 0 0 0,12-6 0 0 0,-10 6-430 0 0,1 0 0 0 0,-1 0-1 0 0,1 1 1 0 0,0 0 0 0 0,0 0 0 0 0,1 1 0 0 0,-1 0-1 0 0,1 1 1 0 0,-1 0 0 0 0,1 0 0 0 0,-1 1 0 0 0,1 0-1 0 0,-1 0 1 0 0,1 1 0 0 0,-1 0 0 0 0,1 1 0 0 0,8 2-1 0 0,-14-2-241 0 0,-1 0-1 0 0,1-1 0 0 0,-1 1 0 0 0,1 0 0 0 0,-1 1 1 0 0,0-1-1 0 0,0 0 0 0 0,0 1 0 0 0,0-1 0 0 0,0 1 1 0 0,-1-1-1 0 0,1 1 0 0 0,-1 0 0 0 0,1 0 1 0 0,-1 0-1 0 0,0-1 0 0 0,0 1 0 0 0,-1 0 0 0 0,1 1 1 0 0,-1-1-1 0 0,1 0 0 0 0,-1 0 0 0 0,0 0 0 0 0,0 0 1 0 0,0 0-1 0 0,-1 5 0 0 0,0 10-101 0 0,-2 0 0 0 0,1 0 0 0 0,-8 23 0 0 0,-15 41-302 0 0,-59 125 0 0 0,49-123 443 0 0,34-83-33 0 0,0 0 1 0 0,0 1-1 0 0,0-1 0 0 0,1 1 1 0 0,-1-1-1 0 0,0 1 1 0 0,1-1-1 0 0,-1 1 1 0 0,1-1-1 0 0,0 1 1 0 0,-1-1-1 0 0,1 1 0 0 0,0 0 1 0 0,0-1-1 0 0,0 1 1 0 0,0 0-1 0 0,0-1 1 0 0,0 1-1 0 0,1 0 1 0 0,-1-1-1 0 0,0 1 0 0 0,1-1 1 0 0,-1 1-1 0 0,1-1 1 0 0,1 3-1 0 0,0-2-27 0 0,-1-1 0 0 0,1 0 0 0 0,0 0-1 0 0,0 1 1 0 0,0-1 0 0 0,0 0 0 0 0,0-1 0 0 0,0 1-1 0 0,1 0 1 0 0,-1-1 0 0 0,0 1 0 0 0,0-1-1 0 0,0 0 1 0 0,1 1 0 0 0,-1-1 0 0 0,3-1 0 0 0,14 0-408 0 0,0-1 0 0 0,-1 0 1 0 0,27-8-1 0 0,-41 9 311 0 0,61-19-4445 0 0,-1-2 0 0 0,92-46 0 0 0,-92 39 991 0 0,-39 17 2391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24.8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265 78 944 0 0,'4'-9'906'0'0,"-2"5"-432"0"0,-1 0-1 0 0,1-1 1 0 0,0 1 0 0 0,-1 0-1 0 0,0 0 1 0 0,0-1 0 0 0,-1 1 0 0 0,1-1-1 0 0,-1-5 1 0 0,0 9-407 0 0,0 0-1 0 0,-1 0 1 0 0,1 0 0 0 0,0 0 0 0 0,-1 1-1 0 0,1-1 1 0 0,-1 0 0 0 0,1 0 0 0 0,-1 1-1 0 0,1-1 1 0 0,-1 0 0 0 0,1 1 0 0 0,-1-1 0 0 0,0 0-1 0 0,1 1 1 0 0,-1-1 0 0 0,0 1 0 0 0,0-1-1 0 0,1 1 1 0 0,-2-1 0 0 0,-30-4 331 0 0,21 6-304 0 0,1 0-1 0 0,-1 0 1 0 0,1 1 0 0 0,0 1 0 0 0,-1-1-1 0 0,1 2 1 0 0,0-1 0 0 0,0 2 0 0 0,1-1 0 0 0,-1 1-1 0 0,1 1 1 0 0,0-1 0 0 0,1 2 0 0 0,-1-1-1 0 0,1 1 1 0 0,0 0 0 0 0,1 1 0 0 0,0 0 0 0 0,0 0-1 0 0,1 1 1 0 0,0 0 0 0 0,0 0 0 0 0,1 0-1 0 0,0 0 1 0 0,1 1 0 0 0,0 0 0 0 0,0 0 0 0 0,1 0-1 0 0,0 0 1 0 0,1 1 0 0 0,1-1 0 0 0,-1 1 0 0 0,1 0-1 0 0,1 11 1 0 0,0-18-4 0 0,0 0 0 0 0,1 0 0 0 0,-1 1 0 0 0,1-1 1 0 0,0 0-1 0 0,0 0 0 0 0,0 0 0 0 0,0-1 0 0 0,1 1 0 0 0,-1 0 0 0 0,1 0 0 0 0,0-1 0 0 0,0 1 0 0 0,1-1 0 0 0,-1 0 1 0 0,1 1-1 0 0,0-1 0 0 0,-1 0 0 0 0,7 4 0 0 0,-6-5-72 0 0,-1-1 0 0 0,0 0 0 0 0,0 0 1 0 0,1 0-1 0 0,-1-1 0 0 0,0 1 0 0 0,1 0 0 0 0,-1-1 0 0 0,1 1 0 0 0,-1-1 1 0 0,1 0-1 0 0,-1 0 0 0 0,1 0 0 0 0,-1 0 0 0 0,1-1 0 0 0,-1 1 0 0 0,1-1 1 0 0,-1 1-1 0 0,0-1 0 0 0,1 0 0 0 0,-1 0 0 0 0,0 0 0 0 0,0 0 0 0 0,1 0 1 0 0,-1 0-1 0 0,0-1 0 0 0,0 1 0 0 0,0-1 0 0 0,0 0 0 0 0,-1 1 1 0 0,1-1-1 0 0,0 0 0 0 0,1-3 0 0 0,10-11-20 0 0,-2-1 1 0 0,0 0-1 0 0,-1-1 1 0 0,0 0-1 0 0,-2 0 1 0 0,0-1-1 0 0,-1 0 1 0 0,-1-1-1 0 0,6-31 1 0 0,-2 27 1848 0 0,-4 38-280 0 0,1 44-483 0 0,-7-54-1239 0 0,25 304 143 0 0,-8-103-4654 0 0,-16-199 4071 0 0,-1 0 0 0 0,1 0 1 0 0,0-1-1 0 0,1 1 0 0 0,0-1 1 0 0,0 1-1 0 0,3 7 0 0 0,-4-12 427 0 0,-1 0-1 0 0,1 0 1 0 0,0 0 0 0 0,-1 0 0 0 0,1 0-1 0 0,0 0 1 0 0,0 0 0 0 0,0 0-1 0 0,0 0 1 0 0,-1-1 0 0 0,1 1-1 0 0,0 0 1 0 0,0-1 0 0 0,1 1-1 0 0,-1 0 1 0 0,0-1 0 0 0,0 0 0 0 0,0 1-1 0 0,0-1 1 0 0,0 1 0 0 0,1-1-1 0 0,-1 0 1 0 0,0 0 0 0 0,0 0-1 0 0,0 0 1 0 0,1 0 0 0 0,-1 0-1 0 0,0 0 1 0 0,0 0 0 0 0,0 0 0 0 0,1-1-1 0 0,-1 1 1 0 0,0 0 0 0 0,0-1-1 0 0,0 1 1 0 0,0-1 0 0 0,0 1-1 0 0,0-1 1 0 0,0 0 0 0 0,0 1-1 0 0,0-1 1 0 0,1-1 0 0 0,13-10-1187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25.2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365 39 1276 0 0,'6'-5'507'0'0,"1"1"-1"0"0,-1-1 1 0 0,1 2-1 0 0,0-1 1 0 0,0 1-1 0 0,0 0 1 0 0,0 1 0 0 0,0-1-1 0 0,1 1 1 0 0,-1 1-1 0 0,1-1 1 0 0,0 2-1 0 0,-1-1 1 0 0,1 1-1 0 0,0 0 1 0 0,-1 0 0 0 0,1 1-1 0 0,13 3 1 0 0,-11-2-88 0 0,-1 2 0 0 0,1 0 0 0 0,0 0 1 0 0,-1 0-1 0 0,0 1 0 0 0,0 1 0 0 0,-1 0 0 0 0,1 0 1 0 0,-1 0-1 0 0,0 1 0 0 0,-1 0 0 0 0,0 1 0 0 0,10 13 1 0 0,-5-4-299 0 0,0 2 0 0 0,-2-1 0 0 0,0 1 1 0 0,-1 1-1 0 0,-1 0 0 0 0,0 0 0 0 0,-2 1 1 0 0,-1 0-1 0 0,0 0 0 0 0,-2 0 1 0 0,2 24-1 0 0,-3 1-143 0 0,-2-1 1 0 0,-2 1 0 0 0,-2-1 0 0 0,-12 56-1 0 0,7-63-481 0 0,-1 0-1 0 0,-2-2 1 0 0,-1 1 0 0 0,-2-2-1 0 0,-2 0 1 0 0,-1 0-1 0 0,-1-2 1 0 0,-2 0-1 0 0,-2-2 1 0 0,-39 45 0 0 0,32-45-556 0 0,-2-1 0 0 0,-1-1 1 0 0,-1-2-1 0 0,-1-1 0 0 0,-1-2 1 0 0,-1-1-1 0 0,-1-2 0 0 0,-2-2 1 0 0,-46 17-1 0 0,-13-4-379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25.5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244 5 2188 0 0,'-4'-4'10291'0'0,"-7"14"-6147"0"0,-9 17-1853 0 0,-9 23-1338 0 0,1 1-1 0 0,3 2 1 0 0,2 0-1 0 0,-19 68 1 0 0,25-62-965 0 0,3 1-1 0 0,2 0 1 0 0,3 1 0 0 0,3 0 0 0 0,3 0 0 0 0,7 115-1 0 0,0-141-411 0 0,1-1-1 0 0,2-1 0 0 0,1 1 0 0 0,2-1 0 0 0,1-1 0 0 0,2 0 0 0 0,21 42 0 0 0,-19-50-769 0 0,0 0 0 0 0,1-1-1 0 0,1-1 1 0 0,2 0 0 0 0,0-2 0 0 0,1 0 0 0 0,1-1-1 0 0,0-1 1 0 0,35 22 0 0 0,87 38-4470 0 0,-68-44 3642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0.4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289 1 808 0 0,'3'11'10727'0'0,"5"18"-9021"0"0,-6-11-1517 0 0,0 0 0 0 0,-1 0 0 0 0,-1 0-1 0 0,-1 0 1 0 0,-5 34 0 0 0,-28 91-47 0 0,9-42-81 0 0,-80 246-93 0 0,20-81 204 0 0,70-205-92 0 0,3 0-1 0 0,2 1 1 0 0,-1 90-1 0 0,10-102 116 0 0,3 0-1 0 0,14 78 0 0 0,-10-93-48 0 0,3 0 0 0 0,0-1 0 0 0,2 0 0 0 0,2-1-1 0 0,1-1 1 0 0,1 0 0 0 0,30 45 0 0 0,-28-53-10 0 0,0-1 0 0 0,2-1 1 0 0,1-1-1 0 0,0-1 0 0 0,46 35 0 0 0,-47-42-107 0 0,0 0 1 0 0,1-2-1 0 0,1 0 0 0 0,0-1 0 0 0,23 7 1 0 0,-26-11-12 0 0,0-1 1 0 0,0-1-1 0 0,0-1 1 0 0,0 0-1 0 0,0-1 1 0 0,1-2-1 0 0,-1 1 1 0 0,1-2 0 0 0,-1-1-1 0 0,0 0 1 0 0,22-6-1 0 0,22-17-1545 0 0,-39 14 893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0.8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72 80 0 0,'-7'-14'1566'0'0,"-7"-36"11522"0"0,16 47-12634 0 0,-1 2-259 0 0,0 1 1 0 0,1-1-1 0 0,-1 1 0 0 0,0-1 1 0 0,1 1-1 0 0,-1-1 0 0 0,1 1 1 0 0,-1 0-1 0 0,1 0 0 0 0,-1 0 1 0 0,1 0-1 0 0,-1 0 0 0 0,1 0 1 0 0,-1 0-1 0 0,0 1 0 0 0,1-1 1 0 0,-1 0-1 0 0,1 1 0 0 0,-1-1 1 0 0,0 1-1 0 0,1-1 0 0 0,-1 1 1 0 0,2 1-1 0 0,36 21 279 0 0,-28-16-162 0 0,24 17-251 0 0,-2 1 0 0 0,0 1-1 0 0,-2 2 1 0 0,0 1 0 0 0,-2 2 0 0 0,-2 0 0 0 0,-1 2-1 0 0,32 52 1 0 0,-55-80-117 0 0,0 0-1 0 0,-1 1 0 0 0,1-1 0 0 0,-1 1 1 0 0,0-1-1 0 0,-1 1 0 0 0,1 0 0 0 0,-1-1 1 0 0,0 1-1 0 0,-1 0 0 0 0,1 0 0 0 0,-1 0 1 0 0,0 0-1 0 0,-1 0 0 0 0,1 0 0 0 0,-1-1 1 0 0,-1 1-1 0 0,1 0 0 0 0,-1 0 1 0 0,0-1-1 0 0,0 1 0 0 0,0-1 0 0 0,-1 0 1 0 0,0 1-1 0 0,0-1 0 0 0,0-1 0 0 0,-1 1 1 0 0,1 0-1 0 0,-8 6 0 0 0,-10 10-1427 0 0,-1 0 0 0 0,-1-2 0 0 0,-1-1 0 0 0,-38 23-1 0 0,52-35 631 0 0,-125 71-8098 0 0,105-62 7412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1.6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352 138 304 0 0,'1'-2'179'0'0,"0"0"-1"0"0,0 1 1 0 0,0-1-1 0 0,-1 0 1 0 0,1 0-1 0 0,0 0 1 0 0,-1 0-1 0 0,0 0 1 0 0,1 0-1 0 0,-1 0 1 0 0,0 0-1 0 0,0 0 1 0 0,0 0-1 0 0,0 0 1 0 0,0 0 0 0 0,-1 0-1 0 0,1 0 1 0 0,0 0-1 0 0,-1 0 1 0 0,0 0-1 0 0,1 0 1 0 0,-1 0-1 0 0,0 0 1 0 0,0 0-1 0 0,0 0 1 0 0,0 1-1 0 0,-1-1 1 0 0,1 1-1 0 0,0-1 1 0 0,-1 0-1 0 0,1 1 1 0 0,-1 0 0 0 0,1-1-1 0 0,-1 1 1 0 0,0 0-1 0 0,-2-1 1 0 0,-5-5 224 0 0,0 1 0 0 0,0 0 0 0 0,-1 1 0 0 0,0 0 0 0 0,-14-5 0 0 0,15 7-190 0 0,-1 0 1 0 0,0 1 0 0 0,1 0 0 0 0,-1 1 0 0 0,0 0-1 0 0,1 1 1 0 0,-1-1 0 0 0,0 2 0 0 0,0 0 0 0 0,0 0 0 0 0,1 0-1 0 0,-1 1 1 0 0,1 1 0 0 0,-1 0 0 0 0,1 0 0 0 0,0 1-1 0 0,-11 5 1 0 0,14-5-75 0 0,0-1 0 0 0,1 1 0 0 0,0 1 0 0 0,0-1 0 0 0,0 1 0 0 0,0 0 0 0 0,1 0 0 0 0,-1 0 0 0 0,1 0-1 0 0,0 1 1 0 0,1 0 0 0 0,0-1 0 0 0,0 2 0 0 0,0-1 0 0 0,0 0 0 0 0,1 0 0 0 0,0 1 0 0 0,1-1 0 0 0,-1 1 0 0 0,1 0 0 0 0,1-1 0 0 0,-1 1-1 0 0,1 0 1 0 0,0 0 0 0 0,2 10 0 0 0,-1-9-68 0 0,0-1-1 0 0,1 0 1 0 0,0 0 0 0 0,1 0-1 0 0,-1-1 1 0 0,1 1-1 0 0,1 0 1 0 0,-1-1 0 0 0,1 0-1 0 0,0 0 1 0 0,0 0-1 0 0,8 7 1 0 0,-10-11-60 0 0,0 0-1 0 0,-1 0 1 0 0,1 0-1 0 0,0-1 1 0 0,0 1-1 0 0,0-1 1 0 0,0 1-1 0 0,1-1 1 0 0,-1 0-1 0 0,0 0 1 0 0,1 0-1 0 0,-1 0 1 0 0,0 0-1 0 0,1-1 1 0 0,-1 1-1 0 0,1-1 1 0 0,-1 0-1 0 0,1 1 1 0 0,-1-1-1 0 0,1 0 1 0 0,-1 0 0 0 0,1-1-1 0 0,-1 1 1 0 0,1-1-1 0 0,-1 1 1 0 0,1-1-1 0 0,-1 0 1 0 0,0 1-1 0 0,1-1 1 0 0,-1 0-1 0 0,0-1 1 0 0,0 1-1 0 0,0 0 1 0 0,1-1-1 0 0,-2 1 1 0 0,1-1-1 0 0,0 0 1 0 0,2-2-1 0 0,3-3-18 0 0,-1 0-1 0 0,0 0 1 0 0,0-1-1 0 0,-1 0 1 0 0,0 0-1 0 0,0-1 1 0 0,-1 0-1 0 0,0 0 1 0 0,-1 0-1 0 0,3-10 1 0 0,1-10-21 0 0,6-56 1 0 0,-6 26 90 0 0,-7 58-39 0 0,0-1 1 0 0,0 0-1 0 0,1 1 0 0 0,-1-1 0 0 0,1 1 0 0 0,-1-1 0 0 0,1 1 1 0 0,-1-1-1 0 0,1 1 0 0 0,0-1 0 0 0,-1 1 0 0 0,1 0 0 0 0,0-1 0 0 0,2-1 1 0 0,-2 3-14 0 0,-1-1 0 0 0,1 1 0 0 0,-1 0 0 0 0,1 0 0 0 0,-1 0 0 0 0,1 0 0 0 0,-1-1 0 0 0,1 1 0 0 0,-1 0 0 0 0,1 0 0 0 0,-1 0 0 0 0,1 0 0 0 0,-1 0 0 0 0,1 0 0 0 0,0 1 0 0 0,-1-1 0 0 0,1 0 0 0 0,-1 0 0 0 0,1 0 0 0 0,-1 0 0 0 0,1 1 0 0 0,-1-1 0 0 0,1 0 0 0 0,-1 0 0 0 0,0 1 0 0 0,1-1 0 0 0,-1 0 0 0 0,1 1 0 0 0,4 4 7 0 0,-1-1-1 0 0,0 1 0 0 0,0 0 1 0 0,0 0-1 0 0,0 1 0 0 0,3 6 0 0 0,13 25-108 0 0,62 117-939 0 0,-68-123-1446 0 0,13 43 0 0 0,-25-69 1791 0 0,-1 1 0 0 0,1-1-1 0 0,1 0 1 0 0,-1 0 0 0 0,1 0 0 0 0,0 0-1 0 0,0 0 1 0 0,0 0 0 0 0,1-1 0 0 0,-1 1 0 0 0,1-1-1 0 0,0 0 1 0 0,1-1 0 0 0,8 7 0 0 0,-2-4-832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43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37 126 1072 0 0,'8'-12'3611'0'0,"-14"14"-389"0"0,-16 24 506 0 0,19-21-3300 0 0,1-1-1 0 0,0 1 0 0 0,0 0 1 0 0,0 0-1 0 0,1 0 1 0 0,-1 0-1 0 0,1 0 1 0 0,0 1-1 0 0,1-1 1 0 0,-1 0-1 0 0,1 0 1 0 0,0 1-1 0 0,1 7 0 0 0,0-9-372 0 0,1 1 0 0 0,-1-1 0 0 0,0 0 0 0 0,1 0 0 0 0,0 1 0 0 0,0-1 0 0 0,0-1 0 0 0,1 1 0 0 0,-1 0 0 0 0,1 0 0 0 0,0-1 0 0 0,0 1 0 0 0,0-1 0 0 0,1 0 0 0 0,-1 0 0 0 0,1 0 0 0 0,-1-1-1 0 0,1 1 1 0 0,0-1 0 0 0,0 0 0 0 0,0 0 0 0 0,0 0 0 0 0,1-1 0 0 0,7 3 0 0 0,-7-3-76 0 0,0 0 1 0 0,0 0-1 0 0,1 0 0 0 0,-1 0 1 0 0,0-1-1 0 0,1 0 0 0 0,-1 0 1 0 0,0-1-1 0 0,0 1 0 0 0,1-1 1 0 0,-1 0-1 0 0,0-1 1 0 0,0 1-1 0 0,0-1 0 0 0,0 0 1 0 0,0 0-1 0 0,-1 0 0 0 0,9-6 1 0 0,-7 3 29 0 0,0 0 1 0 0,0 0-1 0 0,-1 0 1 0 0,0-1 0 0 0,0 0-1 0 0,0 0 1 0 0,0 0-1 0 0,-1-1 1 0 0,0 0 0 0 0,-1 1-1 0 0,1-1 1 0 0,1-8 0 0 0,-2 7-57 0 0,0 0 1 0 0,-1 0-1 0 0,-1-1 0 0 0,1 1 1 0 0,-1 0-1 0 0,-1-1 1 0 0,1 1-1 0 0,-1-1 1 0 0,-1 1-1 0 0,0 0 1 0 0,-2-10-1 0 0,2 13-88 0 0,0 0-1 0 0,-1 0 0 0 0,0-1 0 0 0,0 1 1 0 0,0 1-1 0 0,-1-1 0 0 0,0 0 1 0 0,0 1-1 0 0,0-1 0 0 0,0 1 1 0 0,-1 0-1 0 0,0 0 0 0 0,1 0 1 0 0,-2 0-1 0 0,1 1 0 0 0,0 0 0 0 0,-9-5 1 0 0,10 6-177 0 0,0 1-1 0 0,0 0 1 0 0,0 0 0 0 0,0 0 0 0 0,0 1 0 0 0,0-1-1 0 0,0 1 1 0 0,0-1 0 0 0,-1 1 0 0 0,1 0 0 0 0,0 0 0 0 0,0 1-1 0 0,0-1 1 0 0,0 1 0 0 0,0-1 0 0 0,0 1 0 0 0,-1 0-1 0 0,1 0 1 0 0,1 0 0 0 0,-4 2 0 0 0,5-2 121 0 0,0 0-1 0 0,0-1 1 0 0,0 1 0 0 0,0 0-1 0 0,0-1 1 0 0,0 1 0 0 0,0 0-1 0 0,0 0 1 0 0,1 0 0 0 0,-1 0-1 0 0,0 0 1 0 0,1 0 0 0 0,-1 0-1 0 0,0 0 1 0 0,1 0 0 0 0,0 0-1 0 0,-1 0 1 0 0,1 1 0 0 0,0-1-1 0 0,-1 0 1 0 0,1 1 0 0 0,0 0-5 0 0,0 0-1 0 0,1 0 1 0 0,-1 0 0 0 0,1 0 0 0 0,-1-1 0 0 0,1 1 0 0 0,0 0-1 0 0,0 0 1 0 0,-1-1 0 0 0,1 1 0 0 0,0 0 0 0 0,1-1 0 0 0,-1 1-1 0 0,0-1 1 0 0,0 0 0 0 0,1 1 0 0 0,2 1 0 0 0,6 6-723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1.9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166 3 756 0 0,'2'0'221'0'0,"-1"-1"-1"0"0,1 1 0 0 0,0-1 1 0 0,-1 1-1 0 0,1-1 1 0 0,0 1-1 0 0,0 0 1 0 0,0 0-1 0 0,0 0 1 0 0,-1 0-1 0 0,1 0 0 0 0,0 1 1 0 0,0-1-1 0 0,-1 0 1 0 0,1 1-1 0 0,0-1 1 0 0,0 1-1 0 0,-1 0 1 0 0,1 0-1 0 0,0 0 0 0 0,-1-1 1 0 0,1 1-1 0 0,-1 0 1 0 0,0 1-1 0 0,2 0 1 0 0,-1 1-72 0 0,-1-1-1 0 0,0 0 1 0 0,0 1 0 0 0,0-1 0 0 0,-1 0 0 0 0,1 1 0 0 0,-1-1 0 0 0,1 1 0 0 0,-1 0 0 0 0,0-1 0 0 0,0 1-1 0 0,0-1 1 0 0,0 1 0 0 0,0-1 0 0 0,-1 5 0 0 0,-3 8 99 0 0,0 0-1 0 0,-1 1 1 0 0,0-2 0 0 0,-12 23-1 0 0,8-21-277 0 0,0-1-1 0 0,-1 1 0 0 0,-1-1 1 0 0,-18 18-1 0 0,24-27-384 0 0,0-1 0 0 0,0 0 0 0 0,-1 0 0 0 0,1 0 0 0 0,-1-1 0 0 0,-1 1 0 0 0,1-1 0 0 0,0-1 0 0 0,-1 0 0 0 0,0 1 0 0 0,0-2 0 0 0,0 1 0 0 0,-12 2 0 0 0,18-5 317 0 0,1 0 0 0 0,-1 0 0 0 0,0 0 0 0 0,1 0 0 0 0,-1 0 1 0 0,1 0-1 0 0,-1 0 0 0 0,0 0 0 0 0,1 0 0 0 0,-1 0 0 0 0,1 0 0 0 0,-1 0 0 0 0,1 0 0 0 0,-1 0 0 0 0,1 0 0 0 0,-1-1 1 0 0,0 1-1 0 0,1 0 0 0 0,-1 0 0 0 0,1-1 0 0 0,-1 1 0 0 0,1 0 0 0 0,0-1 0 0 0,-1 1 0 0 0,1-1 0 0 0,-1 0 0 0 0,0-5-1055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2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20 456 0 0,'0'-1'190'0'0,"0"0"0"0"0,1 1 0 0 0,-1-1 0 0 0,0 0-1 0 0,0 1 1 0 0,0-1 0 0 0,0 0 0 0 0,0 1 0 0 0,0-1 0 0 0,0 0 0 0 0,0 1-1 0 0,0-1 1 0 0,0 0 0 0 0,0 1 0 0 0,0-1 0 0 0,-1 0 0 0 0,1 1 0 0 0,0-1 0 0 0,0 0-1 0 0,-1 1 1 0 0,1-1 0 0 0,0 1 0 0 0,-1-1 0 0 0,1 0 0 0 0,-1 1 0 0 0,1-1-1 0 0,-1 1 1 0 0,1-1 0 0 0,-1 1 0 0 0,-10 16 2873 0 0,-7 36 553 0 0,16-45-3343 0 0,0 0 0 0 0,1 0 0 0 0,0 0 0 0 0,1 0 0 0 0,-1 0 1 0 0,2 1-1 0 0,-1-1 0 0 0,1 0 0 0 0,0 0 0 0 0,0 0 1 0 0,1 0-1 0 0,-1 0 0 0 0,2 0 0 0 0,-1 0 0 0 0,1-1 1 0 0,0 1-1 0 0,1-1 0 0 0,-1 1 0 0 0,8 8 0 0 0,12 8-83 0 0,0-1-1 0 0,2-2 0 0 0,30 21 1 0 0,13 9-221 0 0,-66-48 0 0 0,0 0 1 0 0,0 0-1 0 0,0 0 1 0 0,0 0-1 0 0,0 0 0 0 0,0 0 1 0 0,-1 1-1 0 0,1-1 0 0 0,-1 1 1 0 0,0-1-1 0 0,0 1 1 0 0,0-1-1 0 0,0 1 0 0 0,1 4 1 0 0,-1-5-262 0 0,-1 1 1 0 0,0 0-1 0 0,0 0 1 0 0,0-1-1 0 0,0 1 1 0 0,-1 0 0 0 0,1 0-1 0 0,-1 0 1 0 0,1-1-1 0 0,-1 1 1 0 0,0 0 0 0 0,-2 3-1 0 0,1-2-310 0 0,0-1-1 0 0,0 1 1 0 0,0-1 0 0 0,-1 0-1 0 0,0 0 1 0 0,1 0 0 0 0,-1 0-1 0 0,0 0 1 0 0,0 0 0 0 0,-1-1-1 0 0,1 0 1 0 0,0 0 0 0 0,-1 1-1 0 0,1-2 1 0 0,-1 1 0 0 0,0 0-1 0 0,0-1 1 0 0,0 0 0 0 0,-5 1-1 0 0,-6-1-963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2.6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1 328 252 0 0,'3'-13'792'0'0,"0"0"0"0"0,1 0 0 0 0,1 1 0 0 0,0-1 0 0 0,1 1 0 0 0,0 0 0 0 0,1 1 0 0 0,0 0 0 0 0,1 0 0 0 0,17-19 0 0 0,0 5 1926 0 0,0 1-1 0 0,56-41 1 0 0,-68 56-2434 0 0,0 0 1 0 0,1 1-1 0 0,0 1 1 0 0,0 0-1 0 0,1 1 1 0 0,16-5-1 0 0,-23 10-451 0 0,-1-1 0 0 0,0 1-1 0 0,1 0 1 0 0,-1 0 0 0 0,0 1 0 0 0,12 1-1 0 0,-14 0-271 0 0,0-1 0 0 0,-1 1 1 0 0,1 1-1 0 0,-1-1 0 0 0,1 1 0 0 0,-1 0 0 0 0,1 0 0 0 0,-1 0 0 0 0,0 0 0 0 0,0 1 0 0 0,4 3 0 0 0,53 43-9726 0 0,-51-40 8704 0 0</inkml:trace>
  <inkml:trace contextRef="#ctx0" brushRef="#br0" timeOffset="1">571 119 548 0 0,'2'10'5827'0'0,"0"19"-3767"0"0,-7 19-21 0 0,2 0 1 0 0,5 65 0 0 0,0-24-2068 0 0,-1-51-2564 0 0,9 47 0 0 0,-10-83 2249 0 0,0 0 1 0 0,1-1 0 0 0,0 1-1 0 0,-1 0 1 0 0,1 0 0 0 0,0 0 0 0 0,0-1-1 0 0,0 1 1 0 0,0 0 0 0 0,0-1 0 0 0,0 1-1 0 0,1-1 1 0 0,-1 1 0 0 0,0-1-1 0 0,1 0 1 0 0,-1 0 0 0 0,1 1 0 0 0,-1-1-1 0 0,1 0 1 0 0,0 0 0 0 0,3 1-1 0 0,1-1-1068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3.0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96 22 784 0 0,'5'-3'474'0'0,"0"0"0"0"0,0 0 0 0 0,1 1 0 0 0,-1 0 0 0 0,1 0 0 0 0,0 0 0 0 0,0 1 0 0 0,-1-1 0 0 0,1 2 0 0 0,0-1 0 0 0,0 1 0 0 0,0-1 0 0 0,0 2 0 0 0,0-1 0 0 0,0 1 0 0 0,0 0 0 0 0,6 1 0 0 0,-5 1-92 0 0,0 0 0 0 0,0 0 1 0 0,0 1-1 0 0,-1 0 0 0 0,1 0 1 0 0,-1 0-1 0 0,0 1 0 0 0,0 0 0 0 0,-1 0 1 0 0,1 0-1 0 0,8 12 0 0 0,-3 0-186 0 0,1 0 0 0 0,-2 1-1 0 0,-1 0 1 0 0,0 1 0 0 0,-1 0-1 0 0,-1 0 1 0 0,-1 1 0 0 0,0 0-1 0 0,2 20 1 0 0,-4-11-257 0 0,-1-1-1 0 0,-2 1 1 0 0,-1 0-1 0 0,-6 47 1 0 0,2-51-544 0 0,-1 0-1 0 0,-1 0 1 0 0,-1-1 0 0 0,-1 0 0 0 0,-14 28-1 0 0,11-30-128 0 0,-1 0 0 0 0,-2-2 0 0 0,0 1 0 0 0,-1-2 0 0 0,-1 0 0 0 0,0 0-1 0 0,-2-2 1 0 0,0 0 0 0 0,-1-1 0 0 0,0-1 0 0 0,-1-1 0 0 0,-1 0 0 0 0,-26 12-1 0 0,-17 4-568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3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156 12 1020 0 0,'-7'-11'9990'0'0,"6"11"-9814"0"0,-16 19 4351 0 0,-17 37-1922 0 0,33-54-2437 0 0,-12 23 267 0 0,1 2 0 0 0,2-1 0 0 0,1 1 1 0 0,-11 50-1 0 0,-6 116 192 0 0,22-144-725 0 0,3-1 0 0 0,1 1 0 0 0,3-1 0 0 0,1 0 0 0 0,3 0 0 0 0,2 0 0 0 0,2-1 0 0 0,2 0 0 0 0,26 60 0 0 0,-32-91-447 0 0,2 0-1 0 0,0 0 1 0 0,1-1 0 0 0,22 26 0 0 0,-21-29-444 0 0,2 0 0 0 0,-1-1-1 0 0,1 0 1 0 0,1-1 0 0 0,-1 0-1 0 0,2-1 1 0 0,0 0-1 0 0,0-2 1 0 0,0 0 0 0 0,1 0-1 0 0,0-1 1 0 0,0-1 0 0 0,0-1-1 0 0,30 4 1 0 0,0-3-942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6.0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7 348 0 0,'9'-6'14696'0'0,"20"20"-13116"0"0,-11-5-1128 0 0,352 188-80 0 0,292 76-829 0 0,-532-229 409 0 0,2-6 0 0 0,1-6 0 0 0,170 19 1 0 0,146 13 150 0 0,-353-44-37 0 0,0 5 0 0 0,147 57 0 0 0,-156-44-87 0 0,-1 3 0 0 0,134 88 1 0 0,-179-100 9 0 0,0 1 1 0 0,-2 2-1 0 0,-2 2 1 0 0,-1 2-1 0 0,-1 1 0 0 0,51 73 1 0 0,-73-88 2 0 0,-1 0 0 0 0,-1 1-1 0 0,-1 0 1 0 0,-1 1 0 0 0,-1 0 0 0 0,-1 1 0 0 0,-1-1 0 0 0,-1 1 0 0 0,-1 1-1 0 0,-2-1 1 0 0,0 47 0 0 0,-7 16 0 0 0,-4-1 0 0 0,-22 94 0 0 0,13-83 27 0 0,10-37-28 0 0,3 1 0 0 0,3-1 0 0 0,2 1 0 0 0,3 0 1 0 0,2-1-1 0 0,18 79 0 0 0,53 136-60 0 0,-57-211 41 0 0,-15-54 26 0 0,-1-1 0 0 0,1 1 0 0 0,1-1 1 0 0,0 0-1 0 0,0 0 0 0 0,1-1 0 0 0,0 0 0 0 0,0 0 1 0 0,1 0-1 0 0,12 11 0 0 0,-6-9-7 0 0,0-1 1 0 0,1-1-1 0 0,0 0 1 0 0,0-1-1 0 0,1 0 0 0 0,22 7 1 0 0,30 12-46 0 0,84 48 0 0 0,-129-62 56 0 0,0 1 0 0 0,-1 1 1 0 0,0 1-1 0 0,-2 1 0 0 0,0 0 1 0 0,-1 2-1 0 0,22 27 1 0 0,-37-39-12 0 0,1-1 0 0 0,-1 1 1 0 0,0 0-1 0 0,-1 0 1 0 0,1 0-1 0 0,-2 0 1 0 0,1 1-1 0 0,-1-1 0 0 0,0 1 1 0 0,0-1-1 0 0,-1 1 1 0 0,-1 11-1 0 0,1-7-626 0 0,1 0 1 0 0,0 0-1 0 0,4 22 0 0 0,6-5-3954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0:56.8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13 338 180 0 0,'-12'-28'14930'0'0,"19"43"-12545"0"0,7 15-1492 0 0,36 55 1 0 0,-29-55-587 0 0,2-1 0 0 0,1 0 1 0 0,38 34-1 0 0,-59-59-274 0 0,0-1 1 0 0,0-1-1 0 0,0 1 0 0 0,1 0 0 0 0,-1-1 1 0 0,1 0-1 0 0,0 0 0 0 0,0 0 0 0 0,0 0 0 0 0,0-1 1 0 0,0 1-1 0 0,0-1 0 0 0,0 0 0 0 0,0 0 0 0 0,0-1 1 0 0,8 1-1 0 0,-8-2-28 0 0,0 0 1 0 0,0 0-1 0 0,1 0 1 0 0,-1-1-1 0 0,0 1 0 0 0,-1-1 1 0 0,1 0-1 0 0,0 0 1 0 0,0-1-1 0 0,-1 1 0 0 0,0-1 1 0 0,1 0-1 0 0,-1 0 1 0 0,0 0-1 0 0,0 0 1 0 0,4-7-1 0 0,24-32-748 0 0,-3-2 0 0 0,34-69 0 0 0,-9 16-2072 0 0,-6 17-3520 0 0,66-84-1 0 0,-78 125 4331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07.1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11 181 168 0 0,'-5'-89'6117'0'0,"0"-2"7872"0"0,5 97-13711 0 0,-1 84 947 0 0,17 122 1 0 0,-6-157-1150 0 0,-5-33-45 0 0,-1 0 0 0 0,2 36 0 0 0,-6-57-33 0 0,0 1 0 0 0,1-1 0 0 0,0 1 0 0 0,-1-1 0 0 0,1 0 0 0 0,0 0 0 0 0,-1 1 0 0 0,1-1 0 0 0,0 0 0 0 0,0 0-1 0 0,0 0 1 0 0,0 0 0 0 0,0 0 0 0 0,0 0 0 0 0,0 0 0 0 0,1 0 0 0 0,-1-1 0 0 0,0 1 0 0 0,0 0 0 0 0,1-1 0 0 0,-1 1 0 0 0,0-1 0 0 0,1 1 0 0 0,-1-1 0 0 0,1 0 0 0 0,-1 1-1 0 0,1-1 1 0 0,1 0 0 0 0,56 6 2 0 0,-40-5-9 0 0,-7 0 0 0 0,1 1 1 0 0,-1 1-1 0 0,1 0 1 0 0,-1 0-1 0 0,0 1 1 0 0,0 1-1 0 0,12 6 1 0 0,-20-8-15 0 0,0-1 1 0 0,0 0 0 0 0,0 1 0 0 0,-1 0-1 0 0,1 0 1 0 0,-1 0 0 0 0,0 0 0 0 0,0 1-1 0 0,0-1 1 0 0,0 1 0 0 0,0 0 0 0 0,-1-1-1 0 0,0 1 1 0 0,0 0 0 0 0,0 1 0 0 0,0-1 0 0 0,0 0-1 0 0,-1 1 1 0 0,0-1 0 0 0,0 0 0 0 0,0 1-1 0 0,-1-1 1 0 0,1 7 0 0 0,-1-8-10 0 0,0-1 1 0 0,0 0 0 0 0,0 1-1 0 0,0-1 1 0 0,0 0 0 0 0,-1 1-1 0 0,1-1 1 0 0,-1 0-1 0 0,0 0 1 0 0,0 1 0 0 0,0-1-1 0 0,0 0 1 0 0,0 0 0 0 0,0 0-1 0 0,0 0 1 0 0,-1 0-1 0 0,1 0 1 0 0,-1 0 0 0 0,1-1-1 0 0,-1 1 1 0 0,0 0 0 0 0,-3 1-1 0 0,2-1-19 0 0,-1 0-1 0 0,0-1 1 0 0,1 0-1 0 0,-1 1 1 0 0,0-2 0 0 0,0 1-1 0 0,0 0 1 0 0,0-1-1 0 0,0 0 1 0 0,0 0-1 0 0,0 0 1 0 0,-5-1 0 0 0,-5-1-183 0 0,0 0 1 0 0,1-2 0 0 0,-1 0 0 0 0,1 0 0 0 0,0-1 0 0 0,-20-11-1 0 0,27 12-292 0 0,0 0 0 0 0,0 0-1 0 0,0 0 1 0 0,1-1-1 0 0,-1 0 1 0 0,1 0 0 0 0,0 0-1 0 0,-8-13 1 0 0,12 17 290 0 0,0 0 0 0 0,1 0 1 0 0,-1 0-1 0 0,1 0 0 0 0,-1 0 1 0 0,1-1-1 0 0,0 1 0 0 0,-1 0 0 0 0,1 0 1 0 0,0-1-1 0 0,0 1 0 0 0,0 0 0 0 0,0-1 1 0 0,0 1-1 0 0,0 0 0 0 0,0 0 1 0 0,0-1-1 0 0,0 1 0 0 0,1 0 0 0 0,-1 0 1 0 0,1-2-1 0 0,1 1-33 0 0,-1 0 0 0 0,0 1 0 0 0,1-1 0 0 0,0 1 0 0 0,-1-1 0 0 0,1 1 0 0 0,0 0 0 0 0,0 0 0 0 0,0 0 0 0 0,0-1 0 0 0,0 2 0 0 0,0-1 0 0 0,0 0 0 0 0,0 0 0 0 0,0 1 0 0 0,0-1 0 0 0,3 1 0 0 0,35-5-2742 0 0,-15 4 1797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07.4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5 428 0 0,'9'-2'1619'0'0,"0"1"0"0"0,1 0 0 0 0,-1 0 1 0 0,1 1-1 0 0,-1 1 0 0 0,16 2 0 0 0,-22-3-1192 0 0,0 1-1 0 0,0 0 1 0 0,0 0 0 0 0,-1 0-1 0 0,1 1 1 0 0,0-1 0 0 0,-1 1-1 0 0,1-1 1 0 0,-1 1-1 0 0,0 0 1 0 0,1 0 0 0 0,-1 0-1 0 0,2 3 1 0 0,12 27 256 0 0,-14-21-657 0 0,1 0-1 0 0,-1 0 0 0 0,-1 1 0 0 0,0-1 0 0 0,-1 0 1 0 0,0 0-1 0 0,0 1 0 0 0,-1-1 0 0 0,-1 0 0 0 0,0 0 1 0 0,-6 18-1 0 0,4-19-866 0 0,0 0 0 0 0,-1 0 1 0 0,0 0-1 0 0,-1 0 0 0 0,0-1 1 0 0,0 0-1 0 0,-9 10 0 0 0,-2-6-3181 0 0,16-13 3879 0 0,1 0 0 0 0,-1 0 1 0 0,1 0-1 0 0,0 0 0 0 0,-1 0 0 0 0,1 0 0 0 0,-1 0 1 0 0,1 0-1 0 0,-1 0 0 0 0,1 0 0 0 0,0 0 1 0 0,-1-1-1 0 0,1 1 0 0 0,-1 0 0 0 0,1 0 1 0 0,0 0-1 0 0,-1-1 0 0 0,1 1 0 0 0,-1 0 1 0 0,1 0-1 0 0,0-1 0 0 0,-2-1-714 0 0,2 2 715 0 0,0 0-1 0 0,-1-1 0 0 0,1 1 0 0 0,0-1 1 0 0,0 1-1 0 0,0 0 0 0 0,0-1 0 0 0,0 1 1 0 0,0-1-1 0 0,-1 1 0 0 0,1-1 0 0 0,0-10-1271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07.8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65 164 84 0 0,'-40'-38'4714'0'0,"37"33"-3531"0"0,-1 0 0 0 0,1 0 0 0 0,0 0 0 0 0,0 0 0 0 0,1-1 1 0 0,-1 1-1 0 0,-1-7 0 0 0,4 10-938 0 0,1 1 0 0 0,-1-1 0 0 0,0 0 0 0 0,0 0 0 0 0,1 0 0 0 0,-1 1 0 0 0,1-1 0 0 0,-1 0 0 0 0,1 0 1 0 0,0 1-1 0 0,0-1 0 0 0,0 1 0 0 0,0-1 0 0 0,0 1 0 0 0,0-1 0 0 0,0 1 0 0 0,0-1 0 0 0,1 1 0 0 0,-1 0 1 0 0,1 0-1 0 0,-1 0 0 0 0,1 0 0 0 0,-1 0 0 0 0,1 0 0 0 0,-1 0 0 0 0,1 0 0 0 0,0 1 0 0 0,1-2 0 0 0,52-19 647 0 0,-48 19-831 0 0,4-1 16 0 0,0 0 1 0 0,0 0-1 0 0,1 1 0 0 0,-1 1 1 0 0,13-1-1 0 0,-22 2-81 0 0,0 0 0 0 0,1 0-1 0 0,-1 1 1 0 0,0-1-1 0 0,0 0 1 0 0,0 1-1 0 0,0 0 1 0 0,0-1 0 0 0,0 1-1 0 0,0 0 1 0 0,0 0-1 0 0,0 0 1 0 0,0 0 0 0 0,0 0-1 0 0,0 0 1 0 0,-1 1-1 0 0,1-1 1 0 0,0 1 0 0 0,-1-1-1 0 0,1 1 1 0 0,-1 0-1 0 0,0-1 1 0 0,1 1 0 0 0,-1 0-1 0 0,0 0 1 0 0,0 0-1 0 0,0 0 1 0 0,-1 0-1 0 0,1 0 1 0 0,0 0 0 0 0,-1 0-1 0 0,1 0 1 0 0,-1 4-1 0 0,2 15-138 0 0,-1 0-1 0 0,0-1 0 0 0,-2 1 0 0 0,-1-1 1 0 0,-5 26-1 0 0,-29 101-286 0 0,28-117 448 0 0,6-27-19 0 0,1 1 0 0 0,0-1 0 0 0,0 1-1 0 0,1 0 1 0 0,-1-1 0 0 0,1 1-1 0 0,0 0 1 0 0,0-1 0 0 0,0 1 0 0 0,0 0-1 0 0,1-1 1 0 0,-1 1 0 0 0,1-1 0 0 0,0 1-1 0 0,0 0 1 0 0,2 3 0 0 0,-1-5-23 0 0,0 1 0 0 0,0-1 0 0 0,0 0 0 0 0,0 0 0 0 0,0 0 0 0 0,1-1 0 0 0,-1 1 1 0 0,1 0-1 0 0,-1-1 0 0 0,1 0 0 0 0,0 1 0 0 0,-1-1 0 0 0,1 0 0 0 0,0 0 0 0 0,0-1 0 0 0,0 1 0 0 0,-1-1 1 0 0,1 1-1 0 0,0-1 0 0 0,0 0 0 0 0,3 0 0 0 0,33 2-1245 0 0,-1-2 0 0 0,0-2 0 0 0,39-6 0 0 0,-59 5-244 0 0,-1-1 1 0 0,0-1-1 0 0,0 0 1 0 0,0-1-1 0 0,-1-1 1 0 0,0 0-1 0 0,0-1 1 0 0,28-20 0 0 0,-29 17 192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44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100 421 304 0 0,'15'-11'1174'0'0,"1"0"-1"0"0,-2-1 1 0 0,0-1-1 0 0,22-25 1 0 0,-36 38-1111 0 0,0 0 0 0 0,1 0 0 0 0,-1 0 0 0 0,0 0 0 0 0,0 0 0 0 0,0 0 0 0 0,1 0 0 0 0,-1-1 0 0 0,0 1 0 0 0,0 0 0 0 0,0 0 0 0 0,1 0 0 0 0,-1 0 0 0 0,0 0 0 0 0,0 0 0 0 0,0 0 0 0 0,1-1 0 0 0,-1 1 0 0 0,0 0 0 0 0,0 0 0 0 0,0 0 0 0 0,0 0 0 0 0,0-1 0 0 0,0 1 0 0 0,1 0 0 0 0,-1 0 0 0 0,0 0 0 0 0,0-1 0 0 0,0 1 0 0 0,0 0 0 0 0,0 0 0 0 0,0-1 0 0 0,0 1 0 0 0,0 0 0 0 0,0 0 0 0 0,0 0 0 0 0,0-1 0 0 0,0 1 0 0 0,0 0 0 0 0,0 0 0 0 0,0-1 0 0 0,0 1 0 0 0,0 0 0 0 0,0 0 0 0 0,0 0-1 0 0,0-1 1 0 0,-1 1 0 0 0,1 0 0 0 0,0 0 0 0 0,0 0 0 0 0,0 0 0 0 0,0-1 0 0 0,0 1 0 0 0,-1 0 0 0 0,1 0 0 0 0,0 0 0 0 0,0 0 0 0 0,0-1 0 0 0,0 1 0 0 0,-1 0 0 0 0,1 0 0 0 0,0 0 0 0 0,0 0 0 0 0,-1 0 0 0 0,-20 5 2097 0 0,-29 18 160 0 0,40-16-2076 0 0,0 0-1 0 0,1 1 1 0 0,0 0 0 0 0,0 0-1 0 0,1 1 1 0 0,0 0 0 0 0,1 1-1 0 0,-1-1 1 0 0,2 2 0 0 0,0-1-1 0 0,-8 18 1 0 0,10-20-222 0 0,1 1 1 0 0,0 0-1 0 0,0 0 0 0 0,1 0 1 0 0,0 0-1 0 0,0 0 0 0 0,1 0 0 0 0,1 1 1 0 0,-1-1-1 0 0,1 0 0 0 0,1 1 1 0 0,0-1-1 0 0,0 0 0 0 0,1 1 1 0 0,4 11-1 0 0,-5-17-20 0 0,0-1-1 0 0,0 0 1 0 0,1 1-1 0 0,-1-1 1 0 0,1 0 0 0 0,0 0-1 0 0,0 0 1 0 0,0 0-1 0 0,0 0 1 0 0,0 0 0 0 0,1-1-1 0 0,0 1 1 0 0,-1-1-1 0 0,1 0 1 0 0,0 1 0 0 0,0-1-1 0 0,0-1 1 0 0,0 1-1 0 0,0 0 1 0 0,1-1 0 0 0,-1 1-1 0 0,0-1 1 0 0,1 0-1 0 0,-1 0 1 0 0,1-1 0 0 0,-1 1-1 0 0,1-1 1 0 0,-1 1-1 0 0,1-1 1 0 0,0 0 0 0 0,-1-1-1 0 0,1 1 1 0 0,-1-1-1 0 0,7-1 1 0 0,-1 0-9 0 0,1-2 1 0 0,-1 1-1 0 0,-1-1 1 0 0,1 0-1 0 0,0-1 1 0 0,-1 0-1 0 0,0 0 1 0 0,0-1-1 0 0,-1 0 1 0 0,1 0-1 0 0,10-13 1 0 0,-5 1 28 0 0,0 0 0 0 0,-1 0 0 0 0,-1-2 0 0 0,-1 1 0 0 0,-1-1 0 0 0,0-1 0 0 0,-2 1 0 0 0,0-1 0 0 0,-2-1 0 0 0,5-28 0 0 0,-4 2-15 0 0,-2 0-1 0 0,-1-1 1 0 0,-8-77 0 0 0,4 108-21 0 0,1 7-8 0 0,-1 0-1 0 0,0 0 1 0 0,0 0 0 0 0,-1 0 0 0 0,-7-20 0 0 0,9 31 21 0 0,0 0 1 0 0,-1 0-1 0 0,1-1 1 0 0,0 1-1 0 0,0 0 0 0 0,0 0 1 0 0,-1 0-1 0 0,1 0 1 0 0,0-1-1 0 0,-1 1 0 0 0,1 0 1 0 0,0 0-1 0 0,0 0 1 0 0,-1 0-1 0 0,1 0 0 0 0,0 0 1 0 0,-1 0-1 0 0,1 0 1 0 0,0 0-1 0 0,0 0 0 0 0,-1 0 1 0 0,1 0-1 0 0,0 0 1 0 0,-1 0-1 0 0,1 0 0 0 0,0 0 1 0 0,0 0-1 0 0,-1 0 0 0 0,1 1 1 0 0,0-1-1 0 0,0 0 1 0 0,-1 0-1 0 0,1 0 0 0 0,0 0 1 0 0,0 1-1 0 0,-1-1 1 0 0,1 0-1 0 0,0 0 0 0 0,0 0 1 0 0,0 1-1 0 0,-1-1 1 0 0,1 0-1 0 0,0 0 0 0 0,0 1 1 0 0,0-1-1 0 0,0 0 1 0 0,0 0-1 0 0,0 1 0 0 0,-1-1 1 0 0,1 0-1 0 0,0 1 1 0 0,0-1-1 0 0,0 0 0 0 0,0 0 1 0 0,0 1-1 0 0,0-1 1 0 0,0 1-1 0 0,-7 18 5 0 0,-2 15 52 0 0,2 0 1 0 0,1 0 0 0 0,2 0-1 0 0,1 0 1 0 0,3 48 0 0 0,16 83 2 0 0,-12-140-50 0 0,1-1 1 0 0,1 0 0 0 0,2-1-1 0 0,17 41 1 0 0,-24-61-2 0 0,1 0 0 0 0,-1 0 0 0 0,1 0-1 0 0,0-1 1 0 0,0 1 0 0 0,0 0 0 0 0,0-1 0 0 0,0 1 0 0 0,1-1 0 0 0,-1 0-1 0 0,1 0 1 0 0,0 0 0 0 0,-1 0 0 0 0,1 0 0 0 0,0 0 0 0 0,0-1 0 0 0,0 0-1 0 0,0 1 1 0 0,5 0 0 0 0,-3-1-6 0 0,0-1 0 0 0,0 0-1 0 0,0 1 1 0 0,-1-2 0 0 0,1 1 0 0 0,0-1-1 0 0,0 1 1 0 0,0-2 0 0 0,-1 1 0 0 0,1 0-1 0 0,0-1 1 0 0,4-2 0 0 0,6-3-4 0 0,-1-2 0 0 0,0 1 1 0 0,0-2-1 0 0,-1 0 0 0 0,0-1 0 0 0,20-20 0 0 0,-15 11-73 0 0,-1-1 0 0 0,-1 0 0 0 0,0-1 0 0 0,-2 0 0 0 0,-1-2 0 0 0,0 1 0 0 0,15-44 0 0 0,-27 65 28 0 0,-1 1-1 0 0,1-1 0 0 0,0 1 0 0 0,-1-1 1 0 0,1 1-1 0 0,-1-1 0 0 0,0 0 0 0 0,0 1 1 0 0,1-1-1 0 0,-1 1 0 0 0,0-1 0 0 0,0 0 1 0 0,-1 1-1 0 0,1-1 0 0 0,0 1 0 0 0,-1-3 1 0 0,0 4 24 0 0,0 0 1 0 0,0 0 0 0 0,0 0 0 0 0,0 1-1 0 0,0-1 1 0 0,0 0 0 0 0,-1 0 0 0 0,1 1 0 0 0,0-1-1 0 0,0 1 1 0 0,0-1 0 0 0,0 1 0 0 0,0-1 0 0 0,1 1-1 0 0,-1 0 1 0 0,0-1 0 0 0,0 1 0 0 0,0 0-1 0 0,0 0 1 0 0,1-1 0 0 0,-1 1 0 0 0,0 0 0 0 0,1 0-1 0 0,-1 0 1 0 0,0 1 0 0 0,-9 11 8 0 0,0-1 0 0 0,1 1 0 0 0,0 1 0 0 0,1 0 0 0 0,1 0 1 0 0,0 0-1 0 0,1 1 0 0 0,1 0 0 0 0,0 0 0 0 0,1 1 0 0 0,-4 29 0 0 0,7-42 8 0 0,1 0 0 0 0,-1 0 0 0 0,1 0 0 0 0,0 1 0 0 0,0-1 0 0 0,0 0 0 0 0,0 0-1 0 0,1 0 1 0 0,-1 1 0 0 0,1-1 0 0 0,0 0 0 0 0,0 0 0 0 0,0 0 0 0 0,0 0 0 0 0,0 0 0 0 0,1 0 0 0 0,0 0-1 0 0,-1-1 1 0 0,5 5 0 0 0,-4-5-15 0 0,1 0 0 0 0,-1 0 1 0 0,1-1-1 0 0,-1 1 0 0 0,1-1 0 0 0,0 0 0 0 0,0 0 0 0 0,0 0 0 0 0,0 0 1 0 0,0-1-1 0 0,0 1 0 0 0,0-1 0 0 0,0 1 0 0 0,0-1 0 0 0,0 0 0 0 0,6-1 0 0 0,4-1-27 0 0,-1 0-1 0 0,1-1 1 0 0,0-1-1 0 0,-1 0 0 0 0,0-1 1 0 0,0 0-1 0 0,0 0 1 0 0,13-9-1 0 0,-7 1 20 0 0,-1 0 0 0 0,0 0 0 0 0,-1-2 0 0 0,-1 0-1 0 0,0-1 1 0 0,-1 0 0 0 0,0-1 0 0 0,-2-1 0 0 0,0 0 0 0 0,-1 0 0 0 0,-1-2 0 0 0,0 1-1 0 0,-2-1 1 0 0,0 0 0 0 0,9-41 0 0 0,-17 59-10 0 0,1 0 0 0 0,-1 0 0 0 0,0 0 0 0 0,0 0 0 0 0,0 0 0 0 0,0 0 0 0 0,-1 0 0 0 0,1 0 0 0 0,0 0 0 0 0,-1 0 0 0 0,1 0 0 0 0,-1 1 0 0 0,0-1 0 0 0,0 0 0 0 0,1 0 0 0 0,-1 1-1 0 0,0-1 1 0 0,-1 0 0 0 0,1 1 0 0 0,0-1 0 0 0,0 1 0 0 0,-1-1 0 0 0,1 1 0 0 0,-1 0 0 0 0,1 0 0 0 0,-1 0 0 0 0,1 0 0 0 0,-1 0 0 0 0,0 0 0 0 0,0 0 0 0 0,1 0 0 0 0,-1 0 0 0 0,-2 0 0 0 0,2 1 46 0 0,1-1 0 0 0,0 1 0 0 0,-1 0 0 0 0,1 0-1 0 0,-1 0 1 0 0,1 0 0 0 0,0 0 0 0 0,-1 0 0 0 0,1 0 0 0 0,0 0 0 0 0,-1 0 0 0 0,1 1 0 0 0,0-1 0 0 0,-1 1 0 0 0,1-1 0 0 0,0 1-1 0 0,0-1 1 0 0,-1 1 0 0 0,1 0 0 0 0,0-1 0 0 0,0 1 0 0 0,0 0 0 0 0,0 0 0 0 0,0 0 0 0 0,0 0 0 0 0,0 0 0 0 0,0 0-1 0 0,0 0 1 0 0,0 0 0 0 0,1 1 0 0 0,-1-1 0 0 0,0 0 0 0 0,1 0 0 0 0,-1 1 0 0 0,1-1 0 0 0,0 0 0 0 0,-1 1 0 0 0,1-1-1 0 0,0 0 1 0 0,0 1 0 0 0,0-1 0 0 0,0 0 0 0 0,0 1 0 0 0,0 1 0 0 0,1 9 251 0 0,0-1 0 0 0,0 1-1 0 0,2 0 1 0 0,-1-1 0 0 0,2 1 0 0 0,-1-1-1 0 0,2 0 1 0 0,-1 0 0 0 0,1-1 0 0 0,11 18 0 0 0,9 8 431 0 0,46 52 1 0 0,-13-17-141 0 0,-56-68-545 0 0,-1-1 0 0 0,1 0 0 0 0,-1 1 0 0 0,0 0 0 0 0,1-1 1 0 0,-1 1-1 0 0,0-1 0 0 0,-1 1 0 0 0,1 0 0 0 0,0 0 0 0 0,-1 0 0 0 0,0-1 0 0 0,0 1 0 0 0,1 0 0 0 0,-2 0 0 0 0,1 0 0 0 0,0 0 0 0 0,-1 0 0 0 0,1-1 0 0 0,-1 1 0 0 0,0 0 0 0 0,1 0 0 0 0,-2-1 0 0 0,1 1 0 0 0,0-1 0 0 0,0 1 0 0 0,-3 3 0 0 0,-4 5-216 0 0,-1 1 0 0 0,-1-2 0 0 0,1 1 0 0 0,-16 12 0 0 0,0 0-1663 0 0,18-16 1497 0 0,-6 5-6148 0 0,24-15 666 0 0,0-4 4242 0 0,3-2 208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08.1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5 123 636 0 0,'-1'-3'679'0'0,"0"1"0"0"0,0 0-1 0 0,1 0 1 0 0,-1-1 0 0 0,1 1 0 0 0,-1 0-1 0 0,1-1 1 0 0,0 1 0 0 0,0-1 0 0 0,0 1-1 0 0,1 0 1 0 0,-1-1 0 0 0,0 1 0 0 0,1 0-1 0 0,-1-1 1 0 0,1 1 0 0 0,0 0 0 0 0,1-3-1 0 0,0 2-133 0 0,1 0 0 0 0,-1-1-1 0 0,0 1 1 0 0,1 1-1 0 0,0-1 1 0 0,0 0-1 0 0,0 1 1 0 0,0-1 0 0 0,0 1-1 0 0,5-3 1 0 0,8-3 94 0 0,0 1 1 0 0,1 1 0 0 0,34-9-1 0 0,-38 12-314 0 0,-11 2-316 0 0,0 0 0 0 0,0 1 0 0 0,-1-1 0 0 0,1 1 0 0 0,0 0-1 0 0,1-1 1 0 0,-1 1 0 0 0,0 0 0 0 0,0 0 0 0 0,0 0 0 0 0,0 1 0 0 0,0-1 0 0 0,0 0 0 0 0,0 1-1 0 0,0-1 1 0 0,0 1 0 0 0,-1 0 0 0 0,1 0 0 0 0,0 0 0 0 0,0 0 0 0 0,0 0 0 0 0,-1 0 0 0 0,1 0 0 0 0,0 0-1 0 0,-1 1 1 0 0,1-1 0 0 0,-1 0 0 0 0,0 1 0 0 0,1 0 0 0 0,-1-1 0 0 0,0 1 0 0 0,0 0 0 0 0,0-1-1 0 0,0 1 1 0 0,0 0 0 0 0,-1 0 0 0 0,1 0 0 0 0,1 4 0 0 0,0 7-134 0 0,1 0 1 0 0,-2 0-1 0 0,0 1 0 0 0,-1 24 1 0 0,0-20-22 0 0,-3 74-938 0 0,1-37-2335 0 0,7 85-1 0 0,-4-136 2866 0 0,-1 0 0 0 0,1 1 0 0 0,0-1 0 0 0,0 0 0 0 0,1 0 0 0 0,-1 0 0 0 0,1 0 0 0 0,0 0 0 0 0,4 6 0 0 0,-5-8 271 0 0,0 0 0 0 0,1-1 0 0 0,0 1 0 0 0,-1-1 0 0 0,1 1 0 0 0,0-1 0 0 0,-1 0 0 0 0,1 0 0 0 0,0 0 0 0 0,0 0 0 0 0,0 0 0 0 0,0 0 0 0 0,0 0 0 0 0,0-1 0 0 0,1 1 0 0 0,-1-1 0 0 0,0 1 0 0 0,0-1 0 0 0,0 0 0 0 0,4 0 0 0 0,9-1-1211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08.5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426 27 1000 0 0,'2'-2'427'0'0,"1"-1"0"0"0,0 0 1 0 0,0 1-1 0 0,0 0 0 0 0,1 0 0 0 0,-1 0 0 0 0,0 0 1 0 0,1 1-1 0 0,0-1 0 0 0,-1 1 0 0 0,1 0 0 0 0,0 0 1 0 0,-1 0-1 0 0,1 0 0 0 0,0 1 0 0 0,0 0 0 0 0,0 0 0 0 0,0 0 1 0 0,-1 0-1 0 0,5 1 0 0 0,-2 0 4 0 0,0 1-1 0 0,0 0 1 0 0,0 1-1 0 0,-1-1 1 0 0,0 1-1 0 0,1 0 1 0 0,-1 1-1 0 0,0-1 1 0 0,0 1-1 0 0,-1 0 1 0 0,8 7-1 0 0,-1 1-117 0 0,-1 1 0 0 0,0 0 0 0 0,-1 0 0 0 0,0 1 0 0 0,-1 0 0 0 0,-1 0 0 0 0,0 1 0 0 0,8 27 0 0 0,-7-8-216 0 0,-2 0 0 0 0,-1 1-1 0 0,1 66 1 0 0,-7-67-324 0 0,-1 0 0 0 0,-2-1-1 0 0,-1 1 1 0 0,-2-1 0 0 0,-1-1 0 0 0,-24 63 0 0 0,20-67-453 0 0,-2-1 0 0 0,0-1-1 0 0,-2 0 1 0 0,0-1 0 0 0,-2-1 0 0 0,-1 0 0 0 0,-1-1 0 0 0,-1-1 0 0 0,-1-1 0 0 0,0-2 0 0 0,-2 0 0 0 0,0-1 0 0 0,-1-1 0 0 0,-49 25 0 0 0,32-24-614 0 0,-1-1 1 0 0,-53 13 0 0 0,-7-6-277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08.9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156 1 1208 0 0,'-12'3'9004'0'0,"0"12"-4965"0"0,-10 24-1943 0 0,18-32-1209 0 0,-16 36-418 0 0,3 0 0 0 0,2 2 0 0 0,1 0 0 0 0,3 0 0 0 0,1 1 0 0 0,3 0 0 0 0,1 1 0 0 0,1 49 0 0 0,5-54-500 0 0,0-1 1 0 0,3 1-1 0 0,2-1 1 0 0,1 0-1 0 0,2 0 1 0 0,2-1-1 0 0,2 0 1 0 0,1-1-1 0 0,35 73 1 0 0,-38-96-527 0 0,1 0 1 0 0,0 0 0 0 0,0-1-1 0 0,2 0 1 0 0,0-1-1 0 0,22 18 1 0 0,-21-21-552 0 0,1 0 1 0 0,0-2 0 0 0,1 0-1 0 0,0 0 1 0 0,0-2 0 0 0,1 0-1 0 0,-1-1 1 0 0,2 0-1 0 0,-1-2 1 0 0,1 0 0 0 0,25 2-1 0 0,6-1-1063 0 0,-3-3 488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1:30.4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391 8 456 0 0,'0'-1'198'0'0,"1"1"0"0"0,-1 0-1 0 0,1 0 1 0 0,0 0 0 0 0,-1 0 0 0 0,1-1 0 0 0,-1 1-1 0 0,1 0 1 0 0,-1 0 0 0 0,1 0 0 0 0,0 0 0 0 0,-1 0-1 0 0,1 0 1 0 0,-1 0 0 0 0,1 1 0 0 0,0-1 0 0 0,-1 0-1 0 0,1 0 1 0 0,-1 0 0 0 0,1 1 0 0 0,-1-1 0 0 0,4 3 1384 0 0,-3-2-1384 0 0,-17 9 2222 0 0,-35 5 277 0 0,12-11-1458 0 0,5-1-160 0 0,-45 11 0 0 0,67-11-1046 0 0,1 0 0 0 0,0 1 0 0 0,1 0 0 0 0,-1 1 0 0 0,1 0 1 0 0,0 0-1 0 0,-18 14 0 0 0,21-12 77 0 0,0-1 1 0 0,0 1-1 0 0,1 0 1 0 0,0 1-1 0 0,1 0 1 0 0,-1 0-1 0 0,1 0 1 0 0,1 0-1 0 0,0 1 1 0 0,0 0 0 0 0,1-1-1 0 0,0 2 1 0 0,0-1-1 0 0,-2 14 1 0 0,0 12 30 0 0,2 0 0 0 0,1 54 0 0 0,2-77-145 0 0,0-2 25 0 0,1 1-1 0 0,0-1 0 0 0,1 0 0 0 0,0 0 1 0 0,1-1-1 0 0,0 1 0 0 0,0 0 0 0 0,1-1 1 0 0,0 0-1 0 0,1 0 0 0 0,0 0 0 0 0,0 0 1 0 0,12 13-1 0 0,-13-18 19 0 0,-1 0 0 0 0,1 0 1 0 0,0-1-1 0 0,-1 1 0 0 0,2-1 0 0 0,-1 0 0 0 0,0 0 0 0 0,1-1 1 0 0,-1 1-1 0 0,1-1 0 0 0,-1 0 0 0 0,1 0 0 0 0,0-1 0 0 0,0 1 1 0 0,0-1-1 0 0,0 0 0 0 0,0 0 0 0 0,1-1 0 0 0,-1 0 0 0 0,0 0 1 0 0,0 0-1 0 0,0 0 0 0 0,0-1 0 0 0,0 0 0 0 0,1 0 0 0 0,-1 0 1 0 0,-1-1-1 0 0,1 1 0 0 0,6-4 0 0 0,3-2-91 0 0,-1-1 1 0 0,0-1-1 0 0,0-1 1 0 0,-1 1-1 0 0,0-2 0 0 0,0 0 1 0 0,-1 0-1 0 0,-1-1 1 0 0,0 0-1 0 0,0-1 0 0 0,-1 0 1 0 0,-1-1-1 0 0,-1 1 1 0 0,1-2-1 0 0,-2 1 0 0 0,0-1 1 0 0,-1 0-1 0 0,-1 0 0 0 0,0 0 1 0 0,-1-1-1 0 0,2-16 1 0 0,4-218-70 0 0,-9 199 109 0 0,0 51-5 0 0,1 36-31 0 0,29 101 372 0 0,28 99-64 0 0,-49-206-542 0 0,21 58 881 0 0,-28-83-922 0 0,1 1 1 0 0,0 0-1 0 0,0-1 0 0 0,0 1 0 0 0,1-1 0 0 0,0 0 0 0 0,0 0 0 0 0,0 0 0 0 0,1-1 0 0 0,0 1 0 0 0,8 5 0 0 0,0-6-2959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16.5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1332 900 0 0,'7'-4'12426'0'0,"3"-2"-8665"0"0,-7 2-2278 0 0,-7-62-223 0 0,2 47-1229 0 0,0 1-1 0 0,2-1 1 0 0,3-32-1 0 0,4-2 15 0 0,-4 26-26 0 0,1 0 0 0 0,1 0 1 0 0,11-31-1 0 0,2 6 26 0 0,2 1-1 0 0,3 0 1 0 0,2 2 0 0 0,2 1 0 0 0,2 0 0 0 0,51-62 0 0 0,-62 89-43 0 0,1 1 1 0 0,1 1 0 0 0,1 0 0 0 0,0 1 0 0 0,2 2 0 0 0,0 0 0 0 0,0 1 0 0 0,1 2-1 0 0,1 0 1 0 0,0 2 0 0 0,1 1 0 0 0,0 0 0 0 0,1 2 0 0 0,51-8 0 0 0,-19 9-29 0 0,-1 3 1 0 0,79 5 0 0 0,115 21-192 0 0,23 2-38 0 0,-219-23 223 0 0,-1-2 1 0 0,1-2 0 0 0,55-12 0 0 0,328-106-76 0 0,-174 41-25 0 0,-227 70 98 0 0,-12 4 18 0 0,0-1 0 0 0,0-1 0 0 0,0-1 0 0 0,-1-1 1 0 0,34-20-1 0 0,-50 23 312 0 0,7-42-19538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16.9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4 508 0 0,'28'-4'8275'0'0,"59"6"-3730"0"0,93 17-739 0 0,234 47-2188 0 0,-408-65-1589 0 0,0 0-1 0 0,0 0 1 0 0,-1 1 0 0 0,1 0 0 0 0,0 0 0 0 0,-1 0 0 0 0,1 1 0 0 0,-1 0 0 0 0,0 0-1 0 0,0 0 1 0 0,0 0 0 0 0,0 1 0 0 0,0 0 0 0 0,4 5 0 0 0,-7-6-31 0 0,0 1 0 0 0,0-1 1 0 0,-1 1-1 0 0,1 0 0 0 0,-1-1 1 0 0,0 1-1 0 0,0 0 0 0 0,0 0 1 0 0,0 0-1 0 0,0 0 0 0 0,-1 0 1 0 0,0 0-1 0 0,0 0 0 0 0,0 0 1 0 0,-1 0-1 0 0,1 0 0 0 0,-1 0 1 0 0,0 0-1 0 0,0 0 0 0 0,0 0 0 0 0,-3 5 1 0 0,-10 30-410 0 0,-29 56 0 0 0,-29 33-4572 0 0,34-62-1000 0 0,-35 85 0 0 0,58-115 4646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20.2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59 4 0 0,'-6'-24'3067'0'0,"7"-11"10727"0"0,-1 58-11724 0 0,0 30-456 0 0,9 27-1588 0 0,64 167 24 0 0,-61-212-49 0 0,-8-22-2 0 0,2 7 14 0 0,1 0 0 0 0,1-1 0 0 0,0 0 0 0 0,19 29 1 0 0,-27-47-19 0 0,0 0-1 0 0,1-1 1 0 0,-1 1 0 0 0,0-1 0 0 0,1 1 0 0 0,-1-1 0 0 0,0 1 0 0 0,1-1 0 0 0,-1 1 0 0 0,1-1 0 0 0,-1 0 0 0 0,1 1 0 0 0,-1-1 0 0 0,1 1 0 0 0,-1-1 0 0 0,1 0 0 0 0,0 0 0 0 0,-1 1 0 0 0,1-1 0 0 0,-1 0 0 0 0,1 0 0 0 0,0 0 0 0 0,-1 0 0 0 0,1 0 0 0 0,0 1 0 0 0,-1-1-1 0 0,1 0 1 0 0,-1-1 0 0 0,1 1 0 0 0,0 0 0 0 0,0 0 0 0 0,12-17-195 0 0,2-38-159 0 0,-14 49 320 0 0,11-75-268 0 0,-8 51 220 0 0,1-1-1 0 0,14-46 1 0 0,-19 75 83 0 0,1-1 1 0 0,0 1-1 0 0,0 0 1 0 0,0 0-1 0 0,0 1 1 0 0,0-1-1 0 0,0 0 1 0 0,0 0-1 0 0,1 0 1 0 0,-1 1-1 0 0,1-1 1 0 0,-1 1-1 0 0,1-1 1 0 0,0 1 0 0 0,2-2-1 0 0,-1 2-1 0 0,-1 0 1 0 0,1 0-1 0 0,0 0 1 0 0,-1 1-1 0 0,1-1 1 0 0,0 1-1 0 0,0 0 1 0 0,0 0-1 0 0,-1 0 1 0 0,1 0-1 0 0,0 0 1 0 0,0 1-1 0 0,-1-1 1 0 0,1 1-1 0 0,0-1 1 0 0,-1 1-1 0 0,4 1 1 0 0,9 5-16 0 0,0 1 1 0 0,0 0-1 0 0,-1 1 0 0 0,15 12 1 0 0,-17-13 10 0 0,20 17-26 0 0,28 18 50 0 0,-55-40-40 0 0,0 0 0 0 0,-1-1 0 0 0,1 1 0 0 0,1-1 0 0 0,-1 0 0 0 0,0-1 0 0 0,0 1 0 0 0,1-1 0 0 0,-1 0-1 0 0,7 0 1 0 0,-10-1-4 0 0,-1-1 0 0 0,1 1 0 0 0,0-1-1 0 0,0 1 1 0 0,-1-1 0 0 0,1 0 0 0 0,-1 0 0 0 0,1 1-1 0 0,0-1 1 0 0,-1 0 0 0 0,1-1 0 0 0,-1 1-1 0 0,0 0 1 0 0,1 0 0 0 0,-1-1 0 0 0,0 1-1 0 0,0 0 1 0 0,0-1 0 0 0,0 1 0 0 0,0-1-1 0 0,0 0 1 0 0,0 1 0 0 0,-1-1 0 0 0,1 0 0 0 0,0 1-1 0 0,-1-1 1 0 0,0 0 0 0 0,1 0 0 0 0,-1-3-1 0 0,6-54-759 0 0,-9 12-1083 0 0,-13-77 0 0 0,5 52-470 0 0,11 69 2204 0 0,0 0 0 0 0,-1 1 0 0 0,1-1 0 0 0,0 0 0 0 0,0 1 0 0 0,0-1 0 0 0,1 1 0 0 0,-1-1 0 0 0,1 0 0 0 0,-1 1 0 0 0,3-5 0 0 0,-3 6 33 0 0,1 0 0 0 0,-1 0 0 0 0,1 1 0 0 0,-1-1-1 0 0,1 0 1 0 0,0 0 0 0 0,-1 1 0 0 0,1-1 0 0 0,0 1 0 0 0,0-1 0 0 0,-1 0-1 0 0,1 1 1 0 0,0-1 0 0 0,0 1 0 0 0,0 0 0 0 0,0-1 0 0 0,0 1 0 0 0,0 0-1 0 0,0-1 1 0 0,0 1 0 0 0,0 0 0 0 0,0 0 0 0 0,3 0-203 0 0,0 0 0 0 0,0 1 0 0 0,0 0 0 0 0,0 0 0 0 0,-1 0 0 0 0,1 0 0 0 0,0 1 0 0 0,-1-1 0 0 0,1 1 0 0 0,-1 0 0 0 0,1 0 0 0 0,-1 0 0 0 0,0 1 0 0 0,4 2 0 0 0,8 9-787 0 0,5-1 98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20.6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1 1060 0 0,'9'6'868'0'0,"0"0"-1"0"0,0 0 0 0 0,0 1 1 0 0,-1 0-1 0 0,0 1 1 0 0,0 0-1 0 0,10 14 0 0 0,-10-10-79 0 0,0 1-1 0 0,0 0 0 0 0,-1 0 1 0 0,-1 1-1 0 0,0 0 0 0 0,-1 1 1 0 0,0-1-1 0 0,4 28 1 0 0,-7-27-589 0 0,0 0 1 0 0,-1 0 0 0 0,-1 0 0 0 0,-1 0-1 0 0,0 0 1 0 0,0-1 0 0 0,-5 18 0 0 0,3-22-527 0 0,0 0 1 0 0,0 0 0 0 0,-1 0-1 0 0,0 0 1 0 0,-1-1 0 0 0,0 1-1 0 0,-1-1 1 0 0,0-1 0 0 0,0 1-1 0 0,-10 9 1 0 0,14-15-24 0 0,-1 0 0 0 0,0 0 0 0 0,-1 0 0 0 0,1 0 0 0 0,0-1 0 0 0,-1 0 0 0 0,1 1 0 0 0,-1-1 0 0 0,0-1 0 0 0,0 1 0 0 0,0-1 0 0 0,0 1 0 0 0,0-1 0 0 0,0 0 0 0 0,0 0 0 0 0,0-1 0 0 0,0 1 0 0 0,-1-1 0 0 0,1 0 0 0 0,0 0 0 0 0,0-1 0 0 0,0 1 0 0 0,-1-1 1 0 0,1 0-1 0 0,0 0 0 0 0,0 0 0 0 0,0 0 0 0 0,0-1 0 0 0,1 0 0 0 0,-1 1 0 0 0,0-1 0 0 0,1-1 0 0 0,-7-3 0 0 0,0-7-749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20.9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6 185 920 0 0,'-6'-21'10867'0'0,"7"18"-10324"0"0,15-20 4619 0 0,41-17-4034 0 0,-31 23-405 0 0,-11 6-736 0 0,1 1 0 0 0,0 0 0 0 0,0 1 0 0 0,28-11 0 0 0,3 6-1523 0 0,-16 10-581 0 0,-12 3-89 0 0,57-1-9243 0 0,-70 2 10011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21.2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93 472 0 0,'5'-7'886'0'0,"0"0"-1"0"0,1 1 0 0 0,1-1 1 0 0,-1 1-1 0 0,1 1 1 0 0,0 0-1 0 0,0 0 1 0 0,0 0-1 0 0,1 0 1 0 0,-1 1-1 0 0,1 1 1 0 0,10-4-1 0 0,-5 2 288 0 0,0 1 0 0 0,1 1 0 0 0,21-4 0 0 0,12 6-259 0 0,-45 1-908 0 0,0 0 0 0 0,1 0-1 0 0,-1 0 1 0 0,0 1 0 0 0,1-1 0 0 0,-1 1 0 0 0,0-1 0 0 0,0 1-1 0 0,1 0 1 0 0,-1 0 0 0 0,0 0 0 0 0,0 0 0 0 0,0 0 0 0 0,0 1-1 0 0,0-1 1 0 0,0 1 0 0 0,0-1 0 0 0,-1 1 0 0 0,1 0 0 0 0,-1-1-1 0 0,1 1 1 0 0,-1 0 0 0 0,1 0 0 0 0,-1 0 0 0 0,0 0 0 0 0,1 4-1 0 0,0 0-45 0 0,-1 0 0 0 0,0 1-1 0 0,0-1 1 0 0,-1 0-1 0 0,0 0 1 0 0,0 1 0 0 0,0-1-1 0 0,-1 0 1 0 0,-1 8-1 0 0,-1 3-128 0 0,-3 35-143 0 0,7-49 356 0 0,-1 0-1 0 0,1-1 1 0 0,-1 1 0 0 0,1 0-1 0 0,0 0 1 0 0,0-1 0 0 0,0 1-1 0 0,1-1 1 0 0,-1 1 0 0 0,1-1-1 0 0,-1 0 1 0 0,1 1 0 0 0,0-1-1 0 0,0 0 1 0 0,4 4 0 0 0,5 3 124 0 0,1-1 1 0 0,1 0 0 0 0,0-1 0 0 0,0 0 0 0 0,17 6 0 0 0,-18-8-136 0 0,0 0 1 0 0,0 1-1 0 0,-1 0 1 0 0,1 1-1 0 0,-1 0 1 0 0,-1 1 0 0 0,14 13-1 0 0,8 17-64 0 0,-29-34-21 0 0,-1 1 0 0 0,0 0 1 0 0,0 0-1 0 0,0 0 0 0 0,0 0 1 0 0,-1 0-1 0 0,0 0 0 0 0,0 0 1 0 0,0 0-1 0 0,-1 0 0 0 0,1 11 1 0 0,-2-9-342 0 0,1 1 0 0 0,-1-1 1 0 0,0 1-1 0 0,-1-1 0 0 0,0 0 0 0 0,0 1 1 0 0,0-1-1 0 0,-1 0 0 0 0,-7 12 1 0 0,7-14-246 0 0,0 0 0 0 0,0 0 0 0 0,-1 0 0 0 0,0 0 0 0 0,0 0 0 0 0,-1-1 0 0 0,1 1 0 0 0,-1-1 0 0 0,0-1 0 0 0,0 1 0 0 0,0-1 0 0 0,-1 1 0 0 0,1-1 0 0 0,-1-1 0 0 0,1 1 0 0 0,-1-1 0 0 0,0 0 0 0 0,0-1 0 0 0,-10 3 0 0 0,-4-4-753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45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74 540 0 0,'6'-42'5892'0'0,"-6"40"-5250"0"0,0 0 0 0 0,1 0 0 0 0,-1 0 0 0 0,1 0 0 0 0,0 0 0 0 0,0 0 0 0 0,0 0 0 0 0,0 0 0 0 0,0 0 0 0 0,0 1 0 0 0,0-1 0 0 0,1 0 0 0 0,-1 1 0 0 0,0-1 0 0 0,4-2 0 0 0,9 18-5341 0 0,14 24-4364 0 0,-19-25 7285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21.6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85 84 0 0,'11'-10'685'0'0,"0"1"-1"0"0,1 0 1 0 0,0 1 0 0 0,22-10-1 0 0,-22 12-6 0 0,1 1-1 0 0,-1 1 0 0 0,1 0 1 0 0,0 1-1 0 0,0 0 1 0 0,1 1-1 0 0,-1 0 0 0 0,16 1 1 0 0,-13 1-174 0 0,0 2-1 0 0,-1 0 1 0 0,1 0 0 0 0,-1 2 0 0 0,0 0 0 0 0,0 0-1 0 0,0 2 1 0 0,0 0 0 0 0,-1 0 0 0 0,0 1 0 0 0,-1 1-1 0 0,1 0 1 0 0,11 11 0 0 0,-3-2-273 0 0,-1 2 1 0 0,-1 0-1 0 0,26 32 1 0 0,-28-27-125 0 0,-1 0 0 0 0,-1 1 1 0 0,-2 0-1 0 0,0 1 0 0 0,18 52 1 0 0,-24-55-243 0 0,-1 0 0 0 0,-1 1 0 0 0,-1 0 0 0 0,-1 0 0 0 0,-2 0 0 0 0,0 0 0 0 0,-2 1 0 0 0,0-1 0 0 0,-2 0 0 0 0,0 0 0 0 0,-2 1 0 0 0,-1-2 0 0 0,-13 43 0 0 0,6-37-651 0 0,0-1 0 0 0,-2 0 0 0 0,-1-1 0 0 0,-1-1 0 0 0,-1 0 0 0 0,-2-1 0 0 0,-21 23 0 0 0,9-18-636 0 0,-1 0 1 0 0,0-2-1 0 0,-3-1 0 0 0,-55 32 0 0 0,6-11-274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22.0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 42 1008 0 0,'5'-42'15246'0'0,"-12"56"-12207"0"0,-8 25-2428 0 0,-13 56 1 0 0,16-36-391 0 0,-7 94 1 0 0,12 63-414 0 0,10-74 286 0 0,1-77-116 0 0,2 0 1 0 0,3 0 0 0 0,3-1 0 0 0,37 117 0 0 0,-39-155-464 0 0,1 0 0 0 0,1 0 0 0 0,1 0 1 0 0,1-2-1 0 0,1 0 0 0 0,1-1 1 0 0,2 0-1 0 0,38 39 0 0 0,-39-46-637 0 0,1-2 0 0 0,1 0 0 0 0,0-1 0 0 0,1-1 0 0 0,0-1 0 0 0,1 0 0 0 0,0-2 0 0 0,0 0 0 0 0,1-2 0 0 0,0 0 0 0 0,33 5 0 0 0,5-4-902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3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86 700 0 0,'41'-5'3804'0'0,"-32"4"-1967"0"0,0 0 0 0 0,-1 0 0 0 0,1-1-1 0 0,-1 0 1 0 0,12-4 0 0 0,-115-23 292 0 0,81 23-2119 0 0,0 2 0 0 0,-1-1 0 0 0,0 2 1 0 0,0 0-1 0 0,0 1 0 0 0,0 0 1 0 0,-1 1-1 0 0,1 1 0 0 0,0 1 0 0 0,-25 3 1 0 0,30-2 5 0 0,1 0 0 0 0,-1 1 0 0 0,1 0 0 0 0,-1 1 0 0 0,1 0 0 0 0,0 0 0 0 0,0 1 0 0 0,1 0 1 0 0,-1 1-1 0 0,1 0 0 0 0,1 0 0 0 0,-1 1 0 0 0,1 0 0 0 0,0 0 0 0 0,0 0 0 0 0,1 1 0 0 0,-7 10 0 0 0,3 0 12 0 0,0-1-1 0 0,1 2 0 0 0,1-1 0 0 0,1 1 0 0 0,0 0 1 0 0,-5 29-1 0 0,9-36 26 0 0,1 0 0 0 0,1 0 0 0 0,0 1 0 0 0,1-1 0 0 0,0 0 0 0 0,1 0 0 0 0,0 1 0 0 0,1-1 0 0 0,1 0-1 0 0,0 0 1 0 0,8 22 0 0 0,-9-31-27 0 0,-1 1-1 0 0,1-1 0 0 0,0 1 1 0 0,0-1-1 0 0,0 0 0 0 0,0 0 0 0 0,0 0 1 0 0,1 0-1 0 0,-1-1 0 0 0,1 1 1 0 0,0-1-1 0 0,0 1 0 0 0,0-1 1 0 0,0 0-1 0 0,0 0 0 0 0,1 0 0 0 0,-1-1 1 0 0,0 1-1 0 0,6 1 0 0 0,-4-2-8 0 0,0-1 0 0 0,1 1-1 0 0,-1-1 1 0 0,1 0-1 0 0,0 0 1 0 0,-1 0-1 0 0,0-1 1 0 0,1 0 0 0 0,-1 0-1 0 0,1 0 1 0 0,9-4-1 0 0,-2-1-18 0 0,-1 0-1 0 0,0 0 1 0 0,0-1 0 0 0,0-1-1 0 0,-1 0 1 0 0,0 0-1 0 0,0-1 1 0 0,-1-1 0 0 0,13-15-1 0 0,0-8-49 0 0,-2-1-1 0 0,-1-1 1 0 0,-2-1-1 0 0,-2-1 1 0 0,-1 0-1 0 0,-2-1 1 0 0,15-70-1 0 0,-27 66-38 0 0,-1 42 69 0 0,-1 21-68 0 0,-5 18 175 0 0,2 0 1 0 0,1 0-1 0 0,2 1 1 0 0,2-1-1 0 0,1 0 1 0 0,13 68-1 0 0,-4-55-658 0 0,24 66 0 0 0,-17-68-2352 0 0,30 57 0 0 0,-45-101 2495 0 0,44 75-9104 0 0,-37-69 7728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3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538 36 820 0 0,'3'-1'360'0'0,"7"-6"1848"0"0,0 2-1 0 0,0-1 0 0 0,0 2 1 0 0,0-1-1 0 0,12-2 1 0 0,-29 20 1297 0 0,-31 48-1913 0 0,-236 310-186 0 0,225-302-1468 0 0,-29 44 94 0 0,44-62-277 0 0,-36 75 1 0 0,45-86-208 0 0,-5 9-845 0 0,22-17-1857 0 0,8-31 3057 0 0,0-1-1 0 0,0 0 1 0 0,0 1 0 0 0,0-1-1 0 0,0 0 1 0 0,0 1 0 0 0,0-1-1 0 0,0 0 1 0 0,1 0-1 0 0,-1 1 1 0 0,0-1 0 0 0,0 0-1 0 0,0 0 1 0 0,0 1 0 0 0,0-1-1 0 0,1 0 1 0 0,0 2-682 0 0,0-2 681 0 0,-1 0 1 0 0,0 0 0 0 0,0 0-1 0 0,1 0 1 0 0,-1 0 0 0 0,0 0-1 0 0,1 0 1 0 0,-1 0 0 0 0,0 1-1 0 0,0-1 1 0 0,1 0-1 0 0,-1 0 1 0 0,0 0 0 0 0,1-1-1 0 0,17-3-2237 0 0,15-12-785 0 0,28-26-1006 0 0,-23 15 2620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4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28 1140 0 0,'-9'-28'13096'0'0,"19"41"-10505"0"0,97 140 385 0 0,169 184-3107 0 0,-241-301-326 0 0,64 74-1161 0 0,-86-93-1001 0 0,-1 0 1 0 0,14 28 0 0 0,-25-44 2440 0 0,0 1-321 0 0,1 0 0 0 0,-1 0 0 0 0,0 0 0 0 0,0 1 0 0 0,0-1 0 0 0,-1 0 0 0 0,1 1 0 0 0,-1-1 0 0 0,1 0 1 0 0,-1 1-1 0 0,0-1 0 0 0,1 1 0 0 0,-2 2 0 0 0,-3 9-1224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5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69 464 0 0,'0'-16'1285'0'0,"-1"11"-336"0"0,1-1-1 0 0,0 0 1 0 0,0 1-1 0 0,1-1 0 0 0,-1 1 1 0 0,1-1-1 0 0,3-8 1 0 0,-12 53 6578 0 0,7 18-4553 0 0,10 82-3410 0 0,-3-57 1221 0 0,30 189-252 0 0,-23-194-492 0 0,-12-69-23 0 0,5 20-113 0 0,-1-26 11 0 0,3-18 20 0 0,-4 7 55 0 0,0-1 0 0 0,1 1 1 0 0,-1 0-1 0 0,2 1 0 0 0,-1-1 0 0 0,1 1 1 0 0,1 0-1 0 0,-1 0 0 0 0,2 1 0 0 0,-1-1 1 0 0,1 2-1 0 0,-1-1 0 0 0,2 1 0 0 0,-1 0 1 0 0,18-8-1 0 0,-20 11 5 0 0,0 1 0 0 0,1 0-1 0 0,-1 0 1 0 0,0 1 0 0 0,1-1 0 0 0,0 1-1 0 0,-1 1 1 0 0,1-1 0 0 0,-1 1 0 0 0,1 0-1 0 0,0 1 1 0 0,-1 0 0 0 0,1 0 0 0 0,-1 0-1 0 0,1 1 1 0 0,-1 0 0 0 0,0 0 0 0 0,1 0-1 0 0,-1 1 1 0 0,0 0 0 0 0,-1 0 0 0 0,1 1 0 0 0,-1-1-1 0 0,1 1 1 0 0,7 8 0 0 0,-1 1-1 0 0,0-1-1 0 0,-1 2 1 0 0,-1-1 0 0 0,0 1 0 0 0,-1 1 0 0 0,-1 0-1 0 0,0 0 1 0 0,-1 1 0 0 0,0 0 0 0 0,-2 0 0 0 0,8 33-1 0 0,-10-37-8 0 0,-1-1-1 0 0,0 1 1 0 0,-1 0-1 0 0,0 0 0 0 0,-1-1 1 0 0,0 1-1 0 0,-1 0 1 0 0,0 0-1 0 0,-1 0 0 0 0,-1-1 1 0 0,0 1-1 0 0,0-1 0 0 0,-1 0 1 0 0,0 0-1 0 0,-1 0 1 0 0,0 0-1 0 0,-1-1 0 0 0,-8 12 1 0 0,10-18-3 0 0,1-1 1 0 0,0 1-1 0 0,-1-1 1 0 0,1 0-1 0 0,-1 0 1 0 0,0 0-1 0 0,0-1 1 0 0,0 1-1 0 0,0-1 1 0 0,-1 0-1 0 0,1 0 1 0 0,-1 0-1 0 0,1-1 1 0 0,-1 1-1 0 0,0-1 1 0 0,1 0-1 0 0,-8 0 1 0 0,3-1-17 0 0,0 0 1 0 0,1-1 0 0 0,-1 0-1 0 0,0 0 1 0 0,0-1-1 0 0,1 0 1 0 0,-1-1 0 0 0,-15-7-1 0 0,3 0-125 0 0,0-2-1 0 0,1 0 0 0 0,0-2 0 0 0,1 0 1 0 0,0-1-1 0 0,-19-21 0 0 0,19 17-419 0 0,1-1 0 0 0,1-1-1 0 0,1-1 1 0 0,1-1-1 0 0,1 0 1 0 0,1 0 0 0 0,-15-38-1 0 0,27 57 324 0 0,-1 1 0 0 0,1-1 0 0 0,0 1 0 0 0,1-1 0 0 0,-1 0-1 0 0,0 1 1 0 0,1-1 0 0 0,0 0 0 0 0,0 0 0 0 0,0 1 0 0 0,1-1 0 0 0,-1 0 0 0 0,1 0-1 0 0,0 1 1 0 0,0-1 0 0 0,0 1 0 0 0,0-1 0 0 0,1 1 0 0 0,-1-1 0 0 0,1 1 0 0 0,0 0-1 0 0,2-4 1 0 0,0 3-110 0 0,0 1-1 0 0,-1-1 1 0 0,1 1 0 0 0,1 0-1 0 0,-1 0 1 0 0,0 0-1 0 0,1 0 1 0 0,-1 1-1 0 0,1 0 1 0 0,0 0-1 0 0,0 0 1 0 0,0 1 0 0 0,0-1-1 0 0,0 1 1 0 0,9-1-1 0 0,28-1-1014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5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102 203 620 0 0,'-101'-122'17957'0'0,"101"122"-17892"0"0,0 19 1108 0 0,5 22-896 0 0,36 81 180 0 0,112 230 0 0 0,-132-308-427 0 0,-20-43-35 0 0,-1 1-1 0 0,1-1 1 0 0,-1 0-1 0 0,1 0 1 0 0,-1 1 0 0 0,1-1-1 0 0,-1 0 1 0 0,1 0 0 0 0,0 0-1 0 0,0 0 1 0 0,0 0-1 0 0,-1 0 1 0 0,1 0 0 0 0,0 0-1 0 0,0 0 1 0 0,0-1 0 0 0,1 1-1 0 0,-1 0 1 0 0,0-1-1 0 0,0 1 1 0 0,0 0 0 0 0,3 0-1 0 0,-3-2-3 0 0,0 1-1 0 0,0 0 1 0 0,0-1-1 0 0,0 1 1 0 0,0-1-1 0 0,0 1 1 0 0,0-1-1 0 0,-1 0 1 0 0,1 1-1 0 0,0-1 1 0 0,0 0-1 0 0,0 0 1 0 0,-1 0-1 0 0,1 0 0 0 0,-1 1 1 0 0,1-1-1 0 0,0 0 1 0 0,-1 0-1 0 0,0 0 1 0 0,1-2-1 0 0,4-9-71 0 0,-1 0 0 0 0,-1 0-1 0 0,3-16 1 0 0,1-13-81 0 0,-4 18 100 0 0,0 0 0 0 0,2 0-1 0 0,1 0 1 0 0,0 1 0 0 0,2-1-1 0 0,19-39 1 0 0,-25 60 56 0 0,-1 0 1 0 0,0 0-1 0 0,1 0 0 0 0,-1 0 0 0 0,1 1 0 0 0,0-1 1 0 0,0 0-1 0 0,0 1 0 0 0,0-1 0 0 0,0 1 1 0 0,0 0-1 0 0,0-1 0 0 0,0 1 0 0 0,0 0 0 0 0,1 0 1 0 0,-1 1-1 0 0,0-1 0 0 0,1 0 0 0 0,-1 1 1 0 0,1-1-1 0 0,-1 1 0 0 0,1 0 0 0 0,-1 0 0 0 0,1 0 1 0 0,-1 0-1 0 0,0 0 0 0 0,1 1 0 0 0,-1-1 1 0 0,1 1-1 0 0,-1-1 0 0 0,0 1 0 0 0,1 0 0 0 0,-1 0 1 0 0,4 3-1 0 0,8 3-5 0 0,0 1 1 0 0,-1 1-1 0 0,0 1 1 0 0,16 15-1 0 0,-10-9 19 0 0,15 14-9 0 0,-26-22 5 0 0,1 1-1 0 0,-1-2 1 0 0,1 1-1 0 0,1-1 0 0 0,0 0 1 0 0,0-1-1 0 0,0-1 1 0 0,0 1-1 0 0,20 6 1 0 0,-28-12-6 0 0,-1 1 1 0 0,1-1-1 0 0,-1 0 0 0 0,1 0 1 0 0,-1 0-1 0 0,1 0 1 0 0,-1 0-1 0 0,1 0 1 0 0,-1-1-1 0 0,1 1 0 0 0,-1 0 1 0 0,1-1-1 0 0,-1 1 1 0 0,0-1-1 0 0,1 1 1 0 0,-1-1-1 0 0,0 0 0 0 0,1 1 1 0 0,-1-1-1 0 0,0 0 1 0 0,0 0-1 0 0,1 0 1 0 0,0-1-1 0 0,0-1-7 0 0,-1 1 0 0 0,1-1 0 0 0,-1 0 0 0 0,1 0 0 0 0,-1 0 0 0 0,0 0-1 0 0,0 0 1 0 0,0 0 0 0 0,0 0 0 0 0,0-5 0 0 0,1-8-103 0 0,-2-1-1 0 0,0 1 0 0 0,-3-24 1 0 0,2 28-38 0 0,-16-129-3062 0 0,2 17-3638 0 0,11 41 475 0 0,4 58 4686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6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765 65 456 0 0,'42'-43'5471'0'0,"-9"21"1907"0"0,-33 22-7319 0 0,0 0 0 0 0,0 1-1 0 0,0-1 1 0 0,-1 0 0 0 0,1 0 0 0 0,0 0-1 0 0,0 1 1 0 0,0-1 0 0 0,0 0 0 0 0,0 0-1 0 0,0 1 1 0 0,-1-1 0 0 0,1 0 0 0 0,0 0-1 0 0,0 1 1 0 0,0-1 0 0 0,0 0 0 0 0,0 0-1 0 0,0 1 1 0 0,0-1 0 0 0,0 0 0 0 0,0 0-1 0 0,0 1 1 0 0,0-1 0 0 0,0 0-1 0 0,0 0 1 0 0,0 1 0 0 0,0-1 0 0 0,1 0-1 0 0,-1 0 1 0 0,0 1 0 0 0,0-1 0 0 0,0 0-1 0 0,0 0 1 0 0,0 0 0 0 0,0 1 0 0 0,1-1-1 0 0,-1 0 1 0 0,0 0 0 0 0,0 0 0 0 0,0 1-1 0 0,1-1 1 0 0,-1 0 0 0 0,0 0 0 0 0,0 0-1 0 0,1 0 1 0 0,-1 0 0 0 0,0 0-1 0 0,0 0 1 0 0,0 1 0 0 0,1-1 0 0 0,-1 0-1 0 0,0 0 1 0 0,1 0 0 0 0,-1 0 0 0 0,0 0-1 0 0,0 0 1 0 0,1 0 0 0 0,-1 0 0 0 0,0 0-1 0 0,0 0 1 0 0,1 0 0 0 0,-1-1 0 0 0,0 1-1 0 0,1 0 1 0 0,-14 26 635 0 0,12-24-552 0 0,-29 48 369 0 0,-3-2 0 0 0,-59 69 0 0 0,-91 80-141 0 0,-62 41-441 0 0,157-165-3044 0 0,-4-6-4422 0 0,87-63 6522 0 0,-1 0 0 0 0,-1-1 0 0 0,1 1 0 0 0,-1-1 0 0 0,1-1 0 0 0,-12 4 0 0 0,3-5-622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7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40 165 192 0 0,'10'-24'17475'0'0,"-15"82"-16004"0"0,3-41-1403 0 0,1 1 0 0 0,1-1 0 0 0,1 1 0 0 0,0-1 0 0 0,1 0 0 0 0,1 1 0 0 0,1-1 0 0 0,0 0 0 0 0,1-1 0 0 0,1 1-1 0 0,1-1 1 0 0,0 0 0 0 0,11 18 0 0 0,-16-31-82 0 0,1-1-1 0 0,-1 1 0 0 0,0-1 1 0 0,1 1-1 0 0,-1-1 1 0 0,1 0-1 0 0,-1 0 1 0 0,1 0-1 0 0,0 0 0 0 0,0-1 1 0 0,0 1-1 0 0,0-1 1 0 0,0 1-1 0 0,1-1 0 0 0,-1 0 1 0 0,0-1-1 0 0,0 1 1 0 0,1 0-1 0 0,-1-1 1 0 0,0 0-1 0 0,1 0 0 0 0,-1 0 1 0 0,1 0-1 0 0,-1 0 1 0 0,0-1-1 0 0,1 1 0 0 0,-1-1 1 0 0,0 0-1 0 0,0 0 1 0 0,0-1-1 0 0,1 1 1 0 0,-1 0-1 0 0,0-1 0 0 0,2-2 1 0 0,5-1-97 0 0,-1-1 0 0 0,-1 0 0 0 0,1-1 0 0 0,-1 0 0 0 0,0 0 0 0 0,-1-1-1 0 0,0 0 1 0 0,0 0 0 0 0,8-14 0 0 0,3-12-98 0 0,-2-1-1 0 0,-1 0 0 0 0,-2-1 0 0 0,-1 0 0 0 0,-2-1 0 0 0,-1 0 0 0 0,3-45 1 0 0,-3 26 274 0 0,-9 55 48 0 0,0 40 857 0 0,4 41-273 0 0,19 105 0 0 0,1 27-433 0 0,-18-134-219 0 0,-1-29-9 0 0,-4 96 0 0 0,-1-131-34 0 0,-2-1 1 0 0,0 1-1 0 0,-1-1 1 0 0,0 0-1 0 0,-1 0 1 0 0,0 0-1 0 0,-1 0 0 0 0,-1-1 1 0 0,0 0-1 0 0,0 0 1 0 0,-16 21-1 0 0,17-27-45 0 0,-1 0-1 0 0,1 0 0 0 0,-1-1 0 0 0,0 0 0 0 0,0 0 0 0 0,-1 0 0 0 0,0-1 0 0 0,1 0 0 0 0,-1 0 0 0 0,-1-1 0 0 0,1 0 0 0 0,0 0 0 0 0,-1-1 0 0 0,0 0 0 0 0,1 0 0 0 0,-1 0 0 0 0,0-1 0 0 0,0 0 0 0 0,0-1 1 0 0,0 0-1 0 0,0 0 0 0 0,0-1 0 0 0,0 0 0 0 0,1 0 0 0 0,-1-1 0 0 0,0 0 0 0 0,-10-4 0 0 0,3 0-781 0 0,0 0 0 0 0,0-1 0 0 0,0 0-1 0 0,1-1 1 0 0,-17-13 0 0 0,15 9-2046 0 0,1-1 0 0 0,1 0 0 0 0,-25-28 0 0 0,29 29 1326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49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37 60 0 0,'0'0'172'0'0,"-18"-37"5956"0"0,16 55-4732 0 0,11 224 5338 0 0,13-1-3315 0 0,47 238-3007 0 0,-25-188-1937 0 0,-24-156-5537 0 0,-4-174-959 0 0,-11 3 6696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45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3 768 0 0,'6'-1'17696'0'0,"6"0"-19936"0"0,12 1-9271 0 0,-15 0 9164 0 0,0 2 469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0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0 302 24 0 0,'15'13'7980'0'0,"104"4"-5788"0"0,-73-11-2092 0 0,-13-2-106 0 0,911 103 174 0 0,-632-85-138 0 0,325-20 0 0 0,1107-92-83 0 0,-1667 86 106 0 0,723-48 96 0 0,-2-38-152 0 0,396-104 3854 0 0,-1121 181-3134 0 0,-25 1-1200 0 0,1-5-6183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1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0 315 104 0 0,'16'3'1851'0'0,"-1"-2"-1"0"0,1 0 1 0 0,0-1 0 0 0,0-1 0 0 0,17-3-1 0 0,36 0-19 0 0,303-2-572 0 0,185-31-951 0 0,83 0-174 0 0,3 35-409 0 0,34-2 91 0 0,-403-2 204 0 0,1457-53 316 0 0,-1461 45-556 0 0,1120-89 166 0 0,-1290 90-6 0 0,129-14-1734 0 0,-79 25-5975 0 0,-130 4 5931 0 0,-4 2 192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2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 93 28 0 0,'1'0'294'0'0,"0"0"1"0"0,1-1-1 0 0,-1 1 1 0 0,0-1-1 0 0,0 1 1 0 0,0-1-1 0 0,0 1 1 0 0,0-1-1 0 0,0 0 1 0 0,0 1-1 0 0,0-1 1 0 0,0 0-1 0 0,0 0 0 0 0,0 0 1 0 0,0 0-1 0 0,-1 0 1 0 0,1 0-1 0 0,0 0 1 0 0,-1 0-1 0 0,1 0 1 0 0,-1 0-1 0 0,1 0 1 0 0,0-2-1 0 0,-2 1-140 0 0,1 1 1 0 0,-1-1-1 0 0,0 1 0 0 0,0-1 0 0 0,1 1 1 0 0,-1-1-1 0 0,0 1 0 0 0,0-1 0 0 0,-1 1 1 0 0,1 0-1 0 0,0 0 0 0 0,0-1 0 0 0,-1 1 1 0 0,1 0-1 0 0,0 0 0 0 0,-1 0 0 0 0,-2-1 1 0 0,-6-4 208 0 0,0 0 1 0 0,0 0 0 0 0,0 1 0 0 0,-1 0 0 0 0,0 1-1 0 0,0 0 1 0 0,0 1 0 0 0,0 0 0 0 0,0 1 0 0 0,-1 0 0 0 0,-21 0-1 0 0,23 2-263 0 0,0 1-1 0 0,0 0 0 0 0,0 1 0 0 0,0 0 0 0 0,1 0 0 0 0,-1 1 0 0 0,1 1 0 0 0,-1-1 1 0 0,1 1-1 0 0,0 1 0 0 0,-14 10 0 0 0,13-9-39 0 0,1 2 0 0 0,0 0 1 0 0,1 0-1 0 0,0 0 0 0 0,0 1 1 0 0,-10 15-1 0 0,10-12 2 0 0,1 1 0 0 0,0-1 1 0 0,0 1-1 0 0,1 0 0 0 0,1 1 1 0 0,1-1-1 0 0,0 1 0 0 0,0 0 1 0 0,-2 21-1 0 0,4 8 134 0 0,2-36-176 0 0,0-1 1 0 0,0 1-1 0 0,1 0 0 0 0,0-1 1 0 0,0 1-1 0 0,1 0 0 0 0,0-1 0 0 0,0 0 1 0 0,0 1-1 0 0,1-1 0 0 0,0 0 0 0 0,0 0 1 0 0,1 0-1 0 0,-1-1 0 0 0,1 1 0 0 0,1-1 1 0 0,-1 0-1 0 0,1 0 0 0 0,5 4 1 0 0,19 6-1 0 0,-24-13-19 0 0,1-1 0 0 0,0 0 1 0 0,0 0-1 0 0,0 0 0 0 0,0-1 1 0 0,7 0-1 0 0,35-8-13 0 0,-19-2-5 0 0,-18 6-6 0 0,-1-2-1 0 0,1 1 1 0 0,-1-2 0 0 0,-1 1 0 0 0,1-1 0 0 0,-1-1 0 0 0,0 0 0 0 0,-1 0 0 0 0,0 0 0 0 0,0-1 0 0 0,10-16 0 0 0,-10 12-94 0 0,0 1 0 0 0,-1-1 0 0 0,10-26 1 0 0,-3-16-271 0 0,-6 14 109 0 0,-2 6 244 0 0,-4 12 561 0 0,19 57 318 0 0,78 184-1718 0 0,-54-114-4185 0 0,-21-36-3181 0 0,-23-56 6606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4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21 348 0 0,'-15'-20'9517'0'0,"1"37"-6085"0"0,10-7-2894 0 0,1 0 1 0 0,0 0 0 0 0,1 1-1 0 0,0-1 1 0 0,1 1 0 0 0,0 0 0 0 0,0-1-1 0 0,2 12 1 0 0,3 37-207 0 0,3-1 0 0 0,2 0 0 0 0,32 108 0 0 0,-27-114-269 0 0,-13-47-52 0 0,14 36-24 0 0,-15-41 12 0 0,0 1-1 0 0,0-1 1 0 0,0 0 0 0 0,0 0-1 0 0,0 0 1 0 0,0 1 0 0 0,1-1-1 0 0,-1 0 1 0 0,0 0 0 0 0,0 0-1 0 0,0 0 1 0 0,0 0 0 0 0,1 0-1 0 0,-1 1 1 0 0,0-1 0 0 0,0 0-1 0 0,0 0 1 0 0,1 0 0 0 0,-1 0-1 0 0,0 0 1 0 0,0 0 0 0 0,1 0-1 0 0,-1 0 1 0 0,0 0 0 0 0,0 0-1 0 0,0 0 1 0 0,1 0 0 0 0,-1 0-1 0 0,0 0 1 0 0,0 0 0 0 0,1 0-1 0 0,-1 0 1 0 0,0 0 0 0 0,0 0 0 0 0,0 0-1 0 0,1 0 1 0 0,-1-1 0 0 0,0 1-1 0 0,0 0 1 0 0,0 0 0 0 0,1 0-1 0 0,-1 0 1 0 0,0 0 0 0 0,0-1-1 0 0,11-22-73 0 0,-4 1 50 0 0,2 0-1 0 0,0 1 1 0 0,1 0 0 0 0,1 1-1 0 0,14-20 1 0 0,-20 33 30 0 0,0 0 0 0 0,1 0 0 0 0,0 1 1 0 0,0 0-1 0 0,1 0 0 0 0,0 1 0 0 0,10-8 0 0 0,-13 11 5 0 0,0 0 1 0 0,0 0 0 0 0,0 1-1 0 0,0-1 1 0 0,1 1 0 0 0,-1 0-1 0 0,0 0 1 0 0,1 0-1 0 0,-1 1 1 0 0,0-1 0 0 0,1 1-1 0 0,-1 0 1 0 0,1 0 0 0 0,-1 1-1 0 0,7 1 1 0 0,-4 0-5 0 0,0 1-1 0 0,1 0 1 0 0,-2 1 0 0 0,1-1 0 0 0,0 1-1 0 0,-1 1 1 0 0,0-1 0 0 0,0 1 0 0 0,0 0-1 0 0,0 1 1 0 0,-1-1 0 0 0,0 1 0 0 0,0 0-1 0 0,-1 1 1 0 0,0-1 0 0 0,7 13 0 0 0,-2-1-1 0 0,-1 0 1 0 0,0 0-1 0 0,-1 1 1 0 0,-1 0 0 0 0,5 27-1 0 0,-9-33-3 0 0,-1 0 1 0 0,0-1-1 0 0,-1 1 0 0 0,0 0 1 0 0,-1 0-1 0 0,0 0 0 0 0,-1-1 1 0 0,-1 1-1 0 0,0-1 0 0 0,-5 15 0 0 0,7-23-18 0 0,-1 0-1 0 0,0-1 0 0 0,1 1 0 0 0,-1 0 1 0 0,0-1-1 0 0,-1 1 0 0 0,1-1 0 0 0,-1 0 1 0 0,1 0-1 0 0,-1 0 0 0 0,0 0 0 0 0,0 0 1 0 0,0 0-1 0 0,-1-1 0 0 0,1 0 0 0 0,0 0 0 0 0,-1 0 1 0 0,0 0-1 0 0,1 0 0 0 0,-1 0 0 0 0,0-1 1 0 0,0 0-1 0 0,0 0 0 0 0,0 0 0 0 0,0 0 1 0 0,0-1-1 0 0,0 0 0 0 0,0 0 0 0 0,-1 0 1 0 0,1 0-1 0 0,0 0 0 0 0,0-1 0 0 0,0 0 1 0 0,-7-2-1 0 0,-2-1-146 0 0,1 0 0 0 0,-1-1 0 0 0,1-1 0 0 0,-15-9 0 0 0,11 5-368 0 0,0-2 1 0 0,0 1 0 0 0,1-2-1 0 0,1 0 1 0 0,-13-16 0 0 0,17 17-553 0 0,0-1 0 0 0,1 0 0 0 0,0 0 0 0 0,1 0 0 0 0,0-1 0 0 0,1-1 0 0 0,-5-16 0 0 0,6-12-2630 0 0,6 25 2187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5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20 207 32 0 0,'0'-3'534'0'0,"-17"-56"16453"0"0,15 106-15956 0 0,9-9-915 0 0,2-1 0 0 0,1-1 0 0 0,2 0 0 0 0,31 64 1 0 0,-14-33-72 0 0,-28-64-40 0 0,0-1 0 0 0,0 1 0 0 0,0-1 0 0 0,1 0 0 0 0,-1 1 0 0 0,1-1 0 0 0,-1 0 0 0 0,1 0 0 0 0,0 0 0 0 0,0 0 0 0 0,0 0-1 0 0,0 0 1 0 0,5 2 0 0 0,-6-3-6 0 0,-1-1 0 0 0,1 0-1 0 0,0 0 1 0 0,0 0-1 0 0,0 0 1 0 0,0 0 0 0 0,0 0-1 0 0,0 0 1 0 0,0 0 0 0 0,0 0-1 0 0,0 0 1 0 0,0-1-1 0 0,-1 1 1 0 0,1 0 0 0 0,0-1-1 0 0,0 1 1 0 0,0 0 0 0 0,0-1-1 0 0,-1 1 1 0 0,1-1 0 0 0,0 1-1 0 0,0-1 1 0 0,-1 0-1 0 0,1 1 1 0 0,0-1 0 0 0,-1 0-1 0 0,1 1 1 0 0,-1-1 0 0 0,1 0-1 0 0,-1 0 1 0 0,1 0-1 0 0,-1 1 1 0 0,0-1 0 0 0,1 0-1 0 0,-1 0 1 0 0,0 0 0 0 0,1 0-1 0 0,-1 0 1 0 0,0 0-1 0 0,0 0 1 0 0,0-1 0 0 0,15-43-91 0 0,-4 15 32 0 0,9-45 0 0 0,-20 72 58 0 0,0 1 1 0 0,0 0 0 0 0,1-1 0 0 0,-1 1-1 0 0,1-1 1 0 0,0 1 0 0 0,-1 0-1 0 0,1-1 1 0 0,0 1 0 0 0,1 0 0 0 0,-1 0-1 0 0,0 0 1 0 0,1 0 0 0 0,-1 0 0 0 0,1 0-1 0 0,-1 0 1 0 0,1 0 0 0 0,0 0-1 0 0,0 1 1 0 0,0-1 0 0 0,0 1 0 0 0,0-1-1 0 0,0 1 1 0 0,0 0 0 0 0,0 0-1 0 0,1 0 1 0 0,-1 0 0 0 0,0 0 0 0 0,1 1-1 0 0,-1-1 1 0 0,0 1 0 0 0,1-1-1 0 0,-1 1 1 0 0,1 0 0 0 0,-1 0 0 0 0,1 0-1 0 0,-1 0 1 0 0,1 1 0 0 0,-1-1-1 0 0,1 1 1 0 0,-1-1 0 0 0,0 1 0 0 0,5 2-1 0 0,11 4-6 0 0,-1 0 0 0 0,0 2-1 0 0,0 0 1 0 0,25 19-1 0 0,-24-16 12 0 0,-8-5 33 0 0,1 0 1 0 0,-1-1 0 0 0,1 0-1 0 0,1-1 1 0 0,-1 0-1 0 0,1-1 1 0 0,0 0 0 0 0,0 0-1 0 0,20 2 1 0 0,-30-7-55 0 0,1 1 1 0 0,-1-1-1 0 0,0 0 1 0 0,0 1-1 0 0,1-1 1 0 0,-1 0-1 0 0,0 0 1 0 0,0-1-1 0 0,0 1 1 0 0,0 0-1 0 0,0-1 1 0 0,0 1 0 0 0,-1-1-1 0 0,1 0 1 0 0,0 1-1 0 0,-1-1 1 0 0,0 0-1 0 0,1 0 1 0 0,-1 0-1 0 0,0 0 1 0 0,0 0-1 0 0,0 0 1 0 0,0-1-1 0 0,0 1 1 0 0,1-4-1 0 0,14-62-1097 0 0,-16 68 1091 0 0,12-113-3627 0 0,-9 74 698 0 0,1 1-1 0 0,3-1 0 0 0,11-42 1 0 0,-12 58 1432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5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156 141 464 0 0,'-3'-7'690'0'0,"3"5"-436"0"0,-1 0 0 0 0,1 0 0 0 0,-1 0 0 0 0,0 0 0 0 0,0 0 0 0 0,1 1 0 0 0,-1-1 0 0 0,0 0 0 0 0,0 1 0 0 0,-1-1 0 0 0,1 1 0 0 0,0-1 0 0 0,0 1 0 0 0,-1-1 0 0 0,1 1 0 0 0,-1 0 0 0 0,-2-2 0 0 0,3 5 84 0 0,0 0 0 0 0,1 1 0 0 0,-1-1 1 0 0,1 0-1 0 0,0 0 0 0 0,0 1 0 0 0,0-1 1 0 0,0 1-1 0 0,0-1 0 0 0,1 5 0 0 0,6 25 975 0 0,-3-16-997 0 0,0-1-1 0 0,1 0 1 0 0,1 0 0 0 0,0-1 0 0 0,1 0 0 0 0,15 22 0 0 0,5-2 19 0 0,-20-25-203 0 0,0-2-1 0 0,1 1 1 0 0,0-1 0 0 0,16 11 0 0 0,-22-16-116 0 0,1-1 0 0 0,-1 1-1 0 0,1 0 1 0 0,-1-1 0 0 0,1 0 0 0 0,0 0 0 0 0,0 0-1 0 0,-1 0 1 0 0,1 0 0 0 0,0 0 0 0 0,0-1 0 0 0,0 1-1 0 0,0-1 1 0 0,0 0 0 0 0,0 0 0 0 0,0 0 0 0 0,0 0-1 0 0,0 0 1 0 0,0-1 0 0 0,0 0 0 0 0,0 1 0 0 0,0-1-1 0 0,-1 0 1 0 0,1 0 0 0 0,0-1 0 0 0,0 1-1 0 0,-1 0 1 0 0,1-1 0 0 0,-1 0 0 0 0,1 1 0 0 0,-1-1-1 0 0,0 0 1 0 0,0 0 0 0 0,0-1 0 0 0,4-4 0 0 0,-1-1-58 0 0,1-1 0 0 0,-1 1 0 0 0,0-1 0 0 0,-1-1 0 0 0,0 1 0 0 0,-1-1 0 0 0,0 1 0 0 0,3-17 0 0 0,3-40-228 0 0,-5 23 127 0 0,-3 31 112 0 0,13-118 337 0 0,-14 130-293 0 0,0-1 1 0 0,0 1-1 0 0,0-1 1 0 0,0 1 0 0 0,0 0-1 0 0,1-1 1 0 0,-1 1-1 0 0,0-1 1 0 0,0 1-1 0 0,0 0 1 0 0,1-1 0 0 0,-1 1-1 0 0,0 0 1 0 0,0-1-1 0 0,1 1 1 0 0,-1 0 0 0 0,0-1-1 0 0,1 1 1 0 0,-1 0-1 0 0,0 0 1 0 0,1 0 0 0 0,-1-1-1 0 0,0 1 1 0 0,1 0-1 0 0,-1 0 1 0 0,1 0-1 0 0,-1 0 1 0 0,0-1 0 0 0,1 1-1 0 0,-1 0 1 0 0,1 0-1 0 0,-1 0 1 0 0,1 0 0 0 0,-1 0-1 0 0,0 0 1 0 0,1 0-1 0 0,-1 0 1 0 0,1 1-1 0 0,-1-1 1 0 0,0 0 0 0 0,1 0-1 0 0,-1 0 1 0 0,1 0-1 0 0,-1 0 1 0 0,0 1 0 0 0,1-1-1 0 0,-1 0 1 0 0,0 0-1 0 0,1 1 1 0 0,-1-1 0 0 0,0 0-1 0 0,1 0 1 0 0,-1 1-1 0 0,0-1 1 0 0,0 0-1 0 0,1 2 1 0 0,21 14 488 0 0,-9 3-126 0 0,0-1-1 0 0,-2 1 1 0 0,0 1-1 0 0,16 40 1 0 0,-2-5 36 0 0,6 6-69 0 0,41 91 154 0 0,-66-137-481 0 0,-1 0 0 0 0,-1 0 1 0 0,0 0-1 0 0,-1 0 1 0 0,-1 1-1 0 0,0 0 1 0 0,-1-1-1 0 0,-2 23 0 0 0,0-32-16 0 0,-1 1 0 0 0,0 0 0 0 0,0-1 0 0 0,0 0-1 0 0,-1 1 1 0 0,0-1 0 0 0,0 0 0 0 0,-1 0 0 0 0,0-1 0 0 0,0 1-1 0 0,0-1 1 0 0,0 0 0 0 0,-1 0 0 0 0,0 0 0 0 0,0-1 0 0 0,0 1-1 0 0,-1-1 1 0 0,1-1 0 0 0,-1 1 0 0 0,0-1 0 0 0,0 0-1 0 0,0 0 1 0 0,-10 3 0 0 0,-5 1-243 0 0,-2 0 0 0 0,1-1 0 0 0,0-1 1 0 0,-1-1-1 0 0,-36 2 0 0 0,26-5-1135 0 0,-1-1 0 0 0,1-2 0 0 0,0-1 0 0 0,-47-10 0 0 0,60 8 394 0 0,0-1 1 0 0,1 0-1 0 0,0-2 0 0 0,0 0 1 0 0,1-1-1 0 0,0-1 0 0 0,0 0 1 0 0,-22-19-1 0 0,14 6-254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6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74 116 0 0,'10'-39'2777'0'0,"8"5"11632"0"0,-17 34-14256 0 0,-1 8 22 0 0,-3 10 35 0 0,1 0 1 0 0,1 1-1 0 0,1-1 0 0 0,1 0 0 0 0,0 0 0 0 0,7 31 1 0 0,-1 7-57 0 0,81 506 185 0 0,-36-278-1456 0 0,-32-136-2442 0 0,-15-51-4307 0 0,-9-76 3257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7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5 104 0 0,'10'-2'1112'0'0,"0"0"96"0"0,0 2 44 0 0,0 0-284 0 0,5 2-320 0 0,0 0-243 0 0,-5 1-265 0 0,5-1-224 0 0,0 0-261 0 0,0-2-319 0 0,0 2-336 0 0,0-2-152 0 0,5 3 0 0 0,0-3 76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7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5 568 0 0,'15'-5'848'0'0,"0"5"4"0"0,0 0-288 0 0,5 0-196 0 0,-5 2-124 0 0,0 1-136 0 0,5-1-144 0 0,0 0-156 0 0,-5 0-148 0 0,5-2-184 0 0,-5 5-196 0 0,0-5-64 0 0,5 0 32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7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8 192 0 0,'14'-3'355'0'0,"0"1"1"0"0,0 1-1 0 0,0 0 1 0 0,0 0-1 0 0,0 2 1 0 0,0 0-1 0 0,1 0 0 0 0,-1 1 1 0 0,0 1-1 0 0,25 8 1 0 0,-29-8-657 0 0,0-2 1 0 0,0 1 0 0 0,0-1-1 0 0,0-1 1 0 0,0 0 0 0 0,0 0-1 0 0,1-1 1 0 0,-1 0-1 0 0,19-6 1 0 0,-19 5-518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1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4 508 0 0,'1'0'187'0'0,"-1"-1"0"0"0,0 1 1 0 0,1 0-1 0 0,-1-1 0 0 0,0 1 0 0 0,1 0 0 0 0,-1 0 1 0 0,0-1-1 0 0,1 1 0 0 0,-1 0 0 0 0,1 0 1 0 0,-1 0-1 0 0,1 0 0 0 0,-1 0 0 0 0,0-1 0 0 0,1 1 1 0 0,-1 0-1 0 0,1 0 0 0 0,-1 0 0 0 0,1 0 0 0 0,-1 0 1 0 0,1 0-1 0 0,-1 1 0 0 0,0-1 0 0 0,1 0 0 0 0,-1 0 1 0 0,1 0-1 0 0,-1 0 0 0 0,1 0 0 0 0,-1 1 0 0 0,0-1 1 0 0,1 0-1 0 0,-1 0 0 0 0,0 1 0 0 0,1-1 0 0 0,-1 1 1 0 0,-1 15 984 0 0,-2-5-1022 0 0,-10 85 1801 0 0,4-1 1 0 0,6 146 0 0 0,33 191 99 0 0,-30-428-2041 0 0,38 353 621 0 0,34 179-45 0 0,12 116-254 0 0,0 373-170 0 0,-70-614-146 0 0,-12-137-12 0 0,-6-76 2 0 0,-52 335 0 0 0,53-511-25 0 0,-4 15-49 0 0,-3 76-1 0 0,12-114-486 0 0,0 0-1 0 0,0 0 1 0 0,0 0-1 0 0,-1 0 1 0 0,1 0-1 0 0,-1 0 1 0 0,1-1-1 0 0,0 1 1 0 0,-1 0-1 0 0,0-1 1 0 0,1 1-1 0 0,-1-1 1 0 0,0 0-1 0 0,0 1 1 0 0,0-1-1 0 0,0 0 1 0 0,0 0 0 0 0,0 0-1 0 0,-1 0 1 0 0,1 0-1 0 0,-1 0 1 0 0,1 0-1 0 0,-1 0 1 0 0,0-2-1 0 0,-5-6-2454 0 0,-4 9 1827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8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46 792 0 0,'0'-45'6281'0'0,"-21"70"-443"0"0,15-12-5256 0 0,1 0-1 0 0,0 0 1 0 0,1 1-1 0 0,0 0 1 0 0,1 0 0 0 0,0 0-1 0 0,2 0 1 0 0,-1 19-1 0 0,7 119 148 0 0,-4-142-631 0 0,19 143 211 0 0,29 77-201 0 0,-31-152-209 0 0,6 24-415 0 0,22 107-3305 0 0,-26-70-5031 0 0,-19-105 4413 0 0,-1-28 2851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9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21 984 0 0,'-6'-21'10815'0'0,"1"31"-8361"0"0,-3 25-1681 0 0,2-1 0 0 0,1 1 1 0 0,1 1-1 0 0,2-1 1 0 0,4 39-1 0 0,11 79-735 0 0,0-53-51 0 0,-5-37 277 0 0,10 70-290 0 0,13 68-425 0 0,-7-69-1528 0 0,-7-45-653 0 0,-12-60 478 0 0,2-1 0 0 0,11 29 1 0 0,-13-43 811 0 0,0-1 0 0 0,1 0 1 0 0,13 19-1 0 0,-4-11-324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2:59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1040 0 0,'-3'3'7458'0'0,"-3"27"-4763"0"0,-5 41-565 0 0,2 87 881 0 0,22 83-728 0 0,48 156-2740 0 0,-46-313-89 0 0,-7-35-545 0 0,-5-23-794 0 0,1-1 1 0 0,2 1 0 0 0,0-1 0 0 0,12 28-1 0 0,-17-51 1595 0 0,0 0-1 0 0,0 1 1 0 0,0-1 0 0 0,0 0-1 0 0,0-1 1 0 0,0 1-1 0 0,1 0 1 0 0,-1 0-1 0 0,1 0 1 0 0,-1-1-1 0 0,1 1 1 0 0,0-1 0 0 0,0 1-1 0 0,0-1 1 0 0,2 1-1 0 0,11 2-1475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00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7 224 0 0,'5'-5'4514'0'0,"17"4"-805"0"0,2 4-2434 0 0,-15-2-1265 0 0,50 13-6657 0 0,-47-10 5209 0 0,2 3 167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00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1 400 0 0,'15'0'932'0'0,"0"2"84"0"0,-5-2-240 0 0,5 5-164 0 0,0-3-148 0 0,-5 0-148 0 0,5 3-104 0 0,-5-3-96 0 0,5 2-84 0 0,-5 1-104 0 0,0-1-144 0 0,5 1-136 0 0,-5-1-172 0 0,5 1-220 0 0,0 2-152 0 0,0-3-28 0 0,0 5 76 0 0</inkml:trace>
  <inkml:trace contextRef="#ctx0" brushRef="#br0" timeOffset="1">396 147 544 0 0,'5'-4'788'0'0,"0"1"-136"0"0,5 1-180 0 0,0 0-152 0 0,0 2-128 0 0,0-5-144 0 0,0 5-176 0 0,0 0-200 0 0,0 0-256 0 0,5 0-124 0 0,-10 7-52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01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60 544 0 0,'0'-2'373'0'0,"0"0"1"0"0,0 0-1 0 0,0 0 0 0 0,0 0 0 0 0,1 0 1 0 0,-1 0-1 0 0,1 0 0 0 0,0 0 0 0 0,-1 1 1 0 0,1-1-1 0 0,0 0 0 0 0,0 0 0 0 0,0 1 1 0 0,0-1-1 0 0,0 0 0 0 0,1 1 0 0 0,2-3 1 0 0,-1 1-235 0 0,0 1 1 0 0,0 0 0 0 0,0 0 0 0 0,0 1 0 0 0,0-1 0 0 0,1 1-1 0 0,-1-1 1 0 0,0 1 0 0 0,6-1 0 0 0,48-4-2634 0 0,-20 6-174 0 0,-18 0 1151 0 0,1 0 327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01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86 128 0 0,'10'-5'836'0'0,"5"3"56"0"0,-5-3-148 0 0,5 3-224 0 0,-5 0-152 0 0,5 2-128 0 0,-5 0-72 0 0,0 0-80 0 0,5 0-108 0 0,0-2-116 0 0,-5 2-140 0 0,5-3-152 0 0,0 3-184 0 0,5-2-172 0 0,-5 2-28 0 0,0 0 40 0 0</inkml:trace>
  <inkml:trace contextRef="#ctx0" brushRef="#br0" timeOffset="1">406 45 84 0 0,'10'-2'780'0'0,"0"-3"72"0"0,0 3-144 0 0,0 0-84 0 0,5 0-84 0 0,-5-1-100 0 0,0 1-76 0 0,0 0-80 0 0,0 0-108 0 0,0-1-96 0 0,0 1-120 0 0,0 2-136 0 0,0-4-172 0 0,0-1-224 0 0,5 3-268 0 0,-5-3-128 0 0,5 3 0 0 0,-5 2 60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29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1 324 0 0,'4'3'15975'0'0,"17"3"-14844"0"0,99 58-841 0 0,-51-19-404 0 0,31 25-101 0 0,-66-46 201 0 0,46 34-12 0 0,81 78 0 0 0,-126-103 16 0 0,-2 1 0 0 0,-1 2 0 0 0,-2 2 0 0 0,36 56 1 0 0,-53-71-26 0 0,0 0 0 0 0,-2 1 0 0 0,0 0 0 0 0,-2 1 0 0 0,0 0 1 0 0,-2 1-1 0 0,-1 0 0 0 0,-1 0 0 0 0,-1 0 0 0 0,-1 0 1 0 0,-2 1-1 0 0,0-1 0 0 0,-2 1 0 0 0,-1-1 0 0 0,-1 0 1 0 0,-1 0-1 0 0,-9 30 0 0 0,-67 207-1460 0 0,73-241 1458 0 0,1-1 0 0 0,1 1-1 0 0,1 1 1 0 0,2-1 0 0 0,0 0 0 0 0,1 1 0 0 0,1-1-1 0 0,1 1 1 0 0,1-1 0 0 0,1 0 0 0 0,1 1 0 0 0,0-1-1 0 0,2-1 1 0 0,15 37 0 0 0,-9-31 23 0 0,2-1 0 0 0,1 0-1 0 0,1-1 1 0 0,1 0 0 0 0,1-1 0 0 0,42 42 0 0 0,149 113-48 0 0,-25-24 87 0 0,-147-119-22 0 0,-1 2 0 0 0,-2 2-1 0 0,-2 1 1 0 0,-2 1 0 0 0,30 55 0 0 0,-57-90 0 0 0,0 0 0 0 0,0 1-1 0 0,-1-1 1 0 0,0 0 0 0 0,-1 1 0 0 0,1 0 0 0 0,-2-1 0 0 0,1 1 0 0 0,-1 0 0 0 0,0-1 0 0 0,0 1 0 0 0,-1 0 0 0 0,0-1 0 0 0,-1 1-1 0 0,1-1 1 0 0,-1 1 0 0 0,-1-1 0 0 0,0 0 0 0 0,0 0 0 0 0,-7 13 0 0 0,8-17 5 0 0,1 0-32 0 0,0 0-1 0 0,0-1 1 0 0,-1 1 0 0 0,1 0 0 0 0,-1-1 0 0 0,0 1-1 0 0,0-1 1 0 0,0 0 0 0 0,0 0 0 0 0,0 1 0 0 0,0-1 0 0 0,0-1-1 0 0,-1 1 1 0 0,1 0 0 0 0,-1 0 0 0 0,-4 1 0 0 0,7-3-7 0 0,-10 8-38 0 0,9-8 72 0 0,0 1 1 0 0,-1 0-1 0 0,1-1 1 0 0,0 1 0 0 0,0 0-1 0 0,-1 0 1 0 0,1 0 0 0 0,0 0-1 0 0,0 0 1 0 0,0 0-1 0 0,0 0 1 0 0,0 0 0 0 0,0 0-1 0 0,1 1 1 0 0,-1-1 0 0 0,0 0-1 0 0,1 1 1 0 0,-1-1-1 0 0,1 0 1 0 0,-1 2 0 0 0,1-1 7 0 0,1 0 1 0 0,-1-1 0 0 0,1 1 0 0 0,0-1-1 0 0,0 0 1 0 0,-1 1 0 0 0,1-1-1 0 0,0 0 1 0 0,0 1 0 0 0,0-1 0 0 0,1 0-1 0 0,-1 0 1 0 0,0 0 0 0 0,0 0-1 0 0,1 0 1 0 0,-1 0 0 0 0,0 0 0 0 0,1 0-1 0 0,2 1 1 0 0,39 16 157 0 0,-29-12-142 0 0,10 4-17 0 0,0 2 0 0 0,-1 0-1 0 0,0 1 1 0 0,-1 2 0 0 0,0 0-1 0 0,19 19 1 0 0,-35-29-11 0 0,-1 1 0 0 0,1 0 0 0 0,-1 0 1 0 0,-1 1-1 0 0,1-1 0 0 0,-1 1 0 0 0,0 0 1 0 0,-1 0-1 0 0,0 0 0 0 0,0 0 0 0 0,0 1 0 0 0,-1-1 1 0 0,0 1-1 0 0,0 0 0 0 0,-1 0 0 0 0,0 0 1 0 0,-1-1-1 0 0,1 1 0 0 0,-2 0 0 0 0,1 0 0 0 0,-1 0 1 0 0,0 0-1 0 0,-1 0 0 0 0,-3 12 0 0 0,-3 2 14 0 0,-1 1 0 0 0,0-1 0 0 0,-2-1-1 0 0,-1 0 1 0 0,-17 24 0 0 0,-79 90 138 0 0,0-1-94 0 0,104-128-50 0 0,0 1 0 0 0,0 0 0 0 0,0 0 0 0 0,1 1 0 0 0,0-1 0 0 0,0 1 0 0 0,1-1 0 0 0,0 1 0 0 0,0 0 0 0 0,1 0 0 0 0,0 0 0 0 0,1 0 0 0 0,-1 0 0 0 0,2 0 0 0 0,1 13 0 0 0,1-1 23 0 0,2-1-1 0 0,1 0 0 0 0,0 0 0 0 0,1 0 1 0 0,11 18-1 0 0,-13-26 20 0 0,0-1 1 0 0,-1 1-1 0 0,0 0 0 0 0,0 0 0 0 0,-2 1 1 0 0,1-1-1 0 0,-1 1 0 0 0,-1-1 0 0 0,0 22 1 0 0,-1-26-70 0 0,-1-1 1 0 0,-1 1 0 0 0,1 0 0 0 0,-1-1 0 0 0,-1 1-1 0 0,1-1 1 0 0,-1 1 0 0 0,0-1 0 0 0,0 0 0 0 0,-1 0 0 0 0,0 0-1 0 0,0-1 1 0 0,0 1 0 0 0,0-1 0 0 0,-1 0 0 0 0,0-1 0 0 0,-10 9-1 0 0,-4 1-635 0 0,0 0 1 0 0,0-2-1 0 0,-1 0 0 0 0,-1-1 0 0 0,0-1 0 0 0,0-1 0 0 0,-36 10 0 0 0,42-15-1 0 0,1-2 0 0 0,-1 1 0 0 0,0-2-1 0 0,0 0 1 0 0,1-1 0 0 0,-1 0 0 0 0,0-1 0 0 0,0-1 0 0 0,0 0 0 0 0,1-1-1 0 0,-1 0 1 0 0,-25-11 0 0 0,9-1-492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0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75 864 0 0,'-1'-1'110'0'0,"1"1"0"0"0,0 0-1 0 0,0 0 1 0 0,-1 0 0 0 0,1-1 0 0 0,0 1-1 0 0,0 0 1 0 0,-1-1 0 0 0,1 1 0 0 0,0 0-1 0 0,0 0 1 0 0,0-1 0 0 0,0 1 0 0 0,-1 0-1 0 0,1-1 1 0 0,0 1 0 0 0,0 0-1 0 0,0-1 1 0 0,0 1 0 0 0,0-1 0 0 0,0 1-1 0 0,0 0 1 0 0,0-1 0 0 0,0 1 0 0 0,0 0-1 0 0,0-1 1 0 0,0 1 0 0 0,0 0 0 0 0,0-1-1 0 0,0 1 1 0 0,1 0 0 0 0,-1-1 0 0 0,0 1-1 0 0,0 0 1 0 0,0-1 0 0 0,0 1 0 0 0,1 0-1 0 0,-1-1 1 0 0,0 1 0 0 0,18-11 1970 0 0,21-1-622 0 0,60-4-1102 0 0,1 4 0 0 0,0 5 0 0 0,1 4 0 0 0,-1 4 0 0 0,128 19 0 0 0,-173-12-311 0 0,-1 3 0 0 0,0 2 0 0 0,-1 3 0 0 0,-1 2 0 0 0,0 2 0 0 0,-2 2 0 0 0,0 3 0 0 0,-1 1 0 0 0,-2 3 0 0 0,-1 2 0 0 0,48 42 0 0 0,-64-46-50 0 0,-1 1-1 0 0,-2 1 0 0 0,0 2 0 0 0,-3 1 0 0 0,0 1 0 0 0,-2 1 0 0 0,-1 0 1 0 0,-2 2-1 0 0,-2 1 0 0 0,-1 0 0 0 0,-2 1 0 0 0,12 47 0 0 0,63 369 136 0 0,-83-416-118 0 0,-3-23-10 0 0,0 1 0 0 0,1-1-1 0 0,1 0 1 0 0,0-1-1 0 0,1 1 1 0 0,1-1-1 0 0,0 0 1 0 0,0-1 0 0 0,2 0-1 0 0,0 0 1 0 0,0 0-1 0 0,1-1 1 0 0,1-1-1 0 0,0 0 1 0 0,0 0 0 0 0,1-1-1 0 0,0-1 1 0 0,1 0-1 0 0,0 0 1 0 0,1-1-1 0 0,-1-1 1 0 0,1 0 0 0 0,1-1-1 0 0,17 5 1 0 0,54 12 49 0 0,89 13 0 0 0,-28-8-4830 0 0,-145-27 4204 0 0,4 0-438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1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355 104 440 0 0,'1'-8'1872'0'0,"-1"6"-1677"0"0,0 0 1 0 0,0 0 0 0 0,1 0 0 0 0,-1 0 0 0 0,0 0-1 0 0,-1 0 1 0 0,1-1 0 0 0,0 1 0 0 0,-1 0 0 0 0,1 0 0 0 0,-1 0-1 0 0,1 0 1 0 0,-1 0 0 0 0,0 0 0 0 0,0 1 0 0 0,0-1-1 0 0,0 0 1 0 0,0 0 0 0 0,-1 1 0 0 0,1-1 0 0 0,0 0-1 0 0,-1 1 1 0 0,1 0 0 0 0,-1-1 0 0 0,1 1 0 0 0,-1 0-1 0 0,0 0 1 0 0,-2-2 0 0 0,-8-4 361 0 0,-1 1 0 0 0,1 1-1 0 0,-1 0 1 0 0,0 0 0 0 0,0 1-1 0 0,0 1 1 0 0,-1 1 0 0 0,1-1 0 0 0,-27 1-1 0 0,34 2-475 0 0,-1 0-1 0 0,0 1 1 0 0,1 0-1 0 0,-1 1 1 0 0,1 0-1 0 0,-1 0 0 0 0,1 0 1 0 0,0 0-1 0 0,-1 1 1 0 0,2 0-1 0 0,-1 1 1 0 0,0-1-1 0 0,1 1 0 0 0,-1 0 1 0 0,1 0-1 0 0,0 1 1 0 0,0 0-1 0 0,1-1 1 0 0,-1 2-1 0 0,1-1 1 0 0,0 0-1 0 0,-4 9 0 0 0,2-1 26 0 0,-1 0 0 0 0,2 1 0 0 0,0 0 0 0 0,1 0 0 0 0,0 0 0 0 0,1 1 0 0 0,0-1 0 0 0,1 1-1 0 0,1-1 1 0 0,1 23 0 0 0,0-30-68 0 0,0-1 0 0 0,0 0 0 0 0,1 1 0 0 0,0-1 0 0 0,0 0 0 0 0,1 0 0 0 0,-1 0 0 0 0,1 0 1 0 0,1 0-1 0 0,-1 0 0 0 0,1 0 0 0 0,0-1 0 0 0,0 1 0 0 0,1-1 0 0 0,0 0 0 0 0,0 0 0 0 0,0 0 0 0 0,0-1 0 0 0,1 1 0 0 0,-1-1 0 0 0,1 0 0 0 0,0 0 0 0 0,1-1 0 0 0,-1 1 0 0 0,1-1 0 0 0,10 4 0 0 0,-12-6-63 0 0,0 0 0 0 0,1-1 0 0 0,-1 0 0 0 0,0 1 0 0 0,1-2 0 0 0,-1 1 0 0 0,0 0 1 0 0,0-1-1 0 0,1 0 0 0 0,-1 0 0 0 0,0 0 0 0 0,0 0 0 0 0,0-1 0 0 0,0 1 0 0 0,0-1 0 0 0,0 0 0 0 0,0 0 0 0 0,0-1 0 0 0,-1 1 0 0 0,0-1 1 0 0,1 0-1 0 0,-1 0 0 0 0,0 0 0 0 0,0 0 0 0 0,0 0 0 0 0,3-6 0 0 0,7-10-181 0 0,0 1 0 0 0,-1-2 1 0 0,13-31-1 0 0,-25 51 205 0 0,14-31-193 0 0,-1-1-1 0 0,-2 0 1 0 0,7-35 0 0 0,-18 66 214 0 0,0 0 0 0 0,0 1 1 0 0,0-1-1 0 0,0 0 0 0 0,0 0 1 0 0,0 0-1 0 0,1 1 0 0 0,-1-1 0 0 0,0 0 1 0 0,0 0-1 0 0,0 0 0 0 0,1 1 1 0 0,-1-1-1 0 0,0 0 0 0 0,1 1 1 0 0,-1-1-1 0 0,1 0 0 0 0,-1 1 1 0 0,1-1-1 0 0,-1 0 0 0 0,1 1 0 0 0,0-1 1 0 0,-1 1-1 0 0,1-1 0 0 0,0 1 1 0 0,-1-1-1 0 0,1 1 0 0 0,0 0 1 0 0,-1-1-1 0 0,1 1 0 0 0,0 0 0 0 0,0-1 1 0 0,-1 1-1 0 0,3 0 0 0 0,-2 1-8 0 0,1 0-1 0 0,0 0 0 0 0,-1 0 1 0 0,1 0-1 0 0,0 0 0 0 0,-1 0 1 0 0,1 1-1 0 0,-1-1 0 0 0,0 1 1 0 0,0-1-1 0 0,1 1 0 0 0,-1-1 1 0 0,1 4-1 0 0,5 6-170 0 0,0 1 1 0 0,-1 1-1 0 0,5 14 0 0 0,3 19-2029 0 0,1-2 0 0 0,3 0-1 0 0,30 53 1 0 0,-46-93 1729 0 0,1 1-1 0 0,0 0 1 0 0,0-1 0 0 0,1 0-1 0 0,-1 0 1 0 0,1 0 0 0 0,0 0-1 0 0,0 0 1 0 0,6 3 0 0 0,5 3-854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2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14 493 856 0 0,'-6'-16'580'0'0,"-1"-2"14100"0"0,15 36-12409 0 0,21 36-1974 0 0,1-2-1 0 0,3-1 1 0 0,2-1 0 0 0,2-2-1 0 0,50 50 1 0 0,-65-74-214 0 0,0-1 0 0 0,2-1-1 0 0,1-2 1 0 0,45 30 0 0 0,-69-49-70 0 0,1 0 1 0 0,0 0-1 0 0,0 0 1 0 0,-1-1 0 0 0,1 1-1 0 0,0-1 1 0 0,0 0-1 0 0,0 1 1 0 0,0-1 0 0 0,0 0-1 0 0,0 0 1 0 0,0 0-1 0 0,-1 0 1 0 0,1 0 0 0 0,0-1-1 0 0,0 1 1 0 0,0 0-1 0 0,0-1 1 0 0,3-1 0 0 0,0 0-4 0 0,-1-1 0 0 0,0 0 0 0 0,1 1 0 0 0,-1-2 0 0 0,0 1 1 0 0,-1 0-1 0 0,6-6 0 0 0,3-6-22 0 0,-1 0 1 0 0,0 0-1 0 0,8-19 0 0 0,44-87-429 0 0,-27 50-806 0 0,46-69 0 0 0,-10 40-2853 0 0,3 4 1 0 0,5 3-1 0 0,107-96 0 0 0,-127 136 2551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1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65 428 0 0,'-1'-42'3643'0'0,"2"19"728"0"0,9 55-1011 0 0,-5 464-1173 0 0,-4-494-2182 0 0,-1-1 1 0 0,0 0 0 0 0,1 1 0 0 0,-1-1 0 0 0,1 0 0 0 0,-1 1 0 0 0,1-1-1 0 0,0 0 1 0 0,-1 0 0 0 0,1 0 0 0 0,0 0 0 0 0,0 0 0 0 0,0 0 0 0 0,0 0-1 0 0,0 0 1 0 0,0 0 0 0 0,0 0 0 0 0,0 0 0 0 0,0 0 0 0 0,1-1 0 0 0,-1 1-1 0 0,0 0 1 0 0,0-1 0 0 0,1 1 0 0 0,-1-1 0 0 0,0 0 0 0 0,1 1 0 0 0,-1-1-1 0 0,3 0 1 0 0,55 7 32 0 0,-24-4 94 0 0,-30-2-123 0 0,-1 1 0 0 0,0 0 0 0 0,1 0 0 0 0,-1 0 1 0 0,0 0-1 0 0,0 1 0 0 0,-1-1 0 0 0,1 1 0 0 0,0 0 0 0 0,-1 0 0 0 0,0 0 0 0 0,0 1 0 0 0,0-1 1 0 0,0 1-1 0 0,0 0 0 0 0,-1 0 0 0 0,0 0 0 0 0,1 0 0 0 0,-2 0 0 0 0,1 0 0 0 0,0 1 0 0 0,-1-1 0 0 0,0 1 1 0 0,2 7-1 0 0,-2-2-65 0 0,1-1 1 0 0,-1 1 0 0 0,-1-1-1 0 0,0 1 1 0 0,0-1 0 0 0,-1 1 0 0 0,0-1-1 0 0,0 0 1 0 0,-1 1 0 0 0,-1-1-1 0 0,-4 13 1 0 0,5-18-75 0 0,1 0 1 0 0,-1 0-1 0 0,0 0 1 0 0,1-1-1 0 0,-2 1 0 0 0,1-1 1 0 0,0 1-1 0 0,-1-1 1 0 0,0 0-1 0 0,1 0 1 0 0,-1 0-1 0 0,0 0 0 0 0,-1 0 1 0 0,1-1-1 0 0,0 0 1 0 0,-1 1-1 0 0,1-1 1 0 0,-1 0-1 0 0,0-1 0 0 0,0 1 1 0 0,0-1-1 0 0,0 0 1 0 0,0 0-1 0 0,0 0 1 0 0,0 0-1 0 0,0-1 0 0 0,0 1 1 0 0,0-1-1 0 0,0 0 1 0 0,-1 0-1 0 0,1-1 1 0 0,0 1-1 0 0,0-1 0 0 0,0 0 1 0 0,0 0-1 0 0,-5-2 1 0 0,2 0-169 0 0,1-1 1 0 0,-1 1 0 0 0,1-1-1 0 0,-1 0 1 0 0,1-1 0 0 0,0 1-1 0 0,1-1 1 0 0,-1 0 0 0 0,1-1-1 0 0,0 1 1 0 0,1-1 0 0 0,-1 0-1 0 0,1 0 1 0 0,0-1 0 0 0,0 1-1 0 0,1-1 1 0 0,0 0 0 0 0,0 0-1 0 0,-3-12 1 0 0,2-23-1413 0 0,8 21 883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2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36 1068 0 0,'0'-35'7282'0'0,"0"55"-6557"0"0,-1 64 287 0 0,2 70-331 0 0,2-78-541 0 0,-2-32 18 0 0,2 0 1 0 0,1-1-1 0 0,2 0 1 0 0,17 60-1 0 0,-22-101-114 0 0,0 0 0 0 0,0 1 0 0 0,0-1 1 0 0,0 0-1 0 0,0 0 0 0 0,0 0 0 0 0,0 0 0 0 0,1 0 0 0 0,-1 0 0 0 0,1-1 0 0 0,-1 1 0 0 0,1 0 0 0 0,0-1 0 0 0,-1 1 0 0 0,1-1 0 0 0,0 1 0 0 0,0-1 0 0 0,0 0 0 0 0,0 0 0 0 0,4 1 0 0 0,0 0-17 0 0,0-1-1 0 0,0 0 0 0 0,0-1 1 0 0,0 1-1 0 0,0-1 1 0 0,7-1-1 0 0,-8 0 1 0 0,0 1-1 0 0,0 0 0 0 0,0 0 1 0 0,0 0-1 0 0,0 0 1 0 0,0 1-1 0 0,0 0 0 0 0,0 0 1 0 0,0 0-1 0 0,0 1 0 0 0,-1-1 1 0 0,8 5-1 0 0,-6-2-10 0 0,-1 0-1 0 0,0 1 1 0 0,-1 0-1 0 0,1 0 0 0 0,-1 0 1 0 0,0 1-1 0 0,0-1 1 0 0,-1 1-1 0 0,1 0 1 0 0,-1 0-1 0 0,-1 0 1 0 0,1 0-1 0 0,-1 1 1 0 0,0-1-1 0 0,1 9 0 0 0,-1-7-24 0 0,-1 1-1 0 0,0-1 0 0 0,0 1 1 0 0,-1 0-1 0 0,0-1 1 0 0,-1 1-1 0 0,1-1 0 0 0,-2 1 1 0 0,1-1-1 0 0,-1 1 0 0 0,-6 15 1 0 0,5-19-88 0 0,0 0 0 0 0,0 0 1 0 0,-1 0-1 0 0,1 0 1 0 0,-1-1-1 0 0,0 1 1 0 0,0-1-1 0 0,0 0 1 0 0,-1 0-1 0 0,0-1 0 0 0,1 1 1 0 0,-1-1-1 0 0,-1 0 1 0 0,1 0-1 0 0,0-1 1 0 0,-1 0-1 0 0,1 0 1 0 0,-1 0-1 0 0,0 0 0 0 0,1-1 1 0 0,-1 0-1 0 0,0 0 1 0 0,0-1-1 0 0,-9 1 1 0 0,7-1-142 0 0,0 0 1 0 0,1-1-1 0 0,-1 0 0 0 0,1 0 1 0 0,0-1-1 0 0,-1 0 1 0 0,1 0-1 0 0,0 0 1 0 0,0-1-1 0 0,0 0 0 0 0,0 0 1 0 0,1-1-1 0 0,-1 0 1 0 0,1 0-1 0 0,0-1 1 0 0,0 0-1 0 0,1 0 0 0 0,-1 0 1 0 0,-4-6-1 0 0,9 9 131 0 0,-1-1-1 0 0,1 1 1 0 0,0 0 0 0 0,0-1-1 0 0,0 1 1 0 0,0-1-1 0 0,1 1 1 0 0,-1-1 0 0 0,1 0-1 0 0,-1 1 1 0 0,1-1-1 0 0,0 1 1 0 0,0-1 0 0 0,0 0-1 0 0,0 1 1 0 0,1-1-1 0 0,-1 1 1 0 0,1-1-1 0 0,-1 0 1 0 0,1 1 0 0 0,2-5-1 0 0,-1 3-103 0 0,0-1 1 0 0,0 1-1 0 0,1 0 0 0 0,0 0 1 0 0,-1 0-1 0 0,1 0 0 0 0,1 0 0 0 0,-1 0 1 0 0,1 1-1 0 0,-1 0 0 0 0,5-3 0 0 0,10-4-508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2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30 402 508 0 0,'14'4'3614'0'0,"-14"-4"-3586"0"0,1 0 1 0 0,-1 1 0 0 0,0-1-1 0 0,0 0 1 0 0,1 0-1 0 0,-1 0 1 0 0,0 0-1 0 0,0 0 1 0 0,1 0 0 0 0,-1 0-1 0 0,0 0 1 0 0,1-1-1 0 0,-1 1 1 0 0,0 0 0 0 0,0 0-1 0 0,1 0 1 0 0,-1 0-1 0 0,0 0 1 0 0,0 0 0 0 0,1 0-1 0 0,-1-1 1 0 0,0 1-1 0 0,0 0 1 0 0,0 0-1 0 0,1 0 1 0 0,-1 0 0 0 0,0-1-1 0 0,0 1 1 0 0,0 0-1 0 0,0 0 1 0 0,0-1 0 0 0,1 1-1 0 0,-1 0 1 0 0,0 0-1 0 0,0-1 1 0 0,0 1 0 0 0,0 0-1 0 0,0 0 1 0 0,0-1-1 0 0,0 1 1 0 0,0 0 0 0 0,0 0-1 0 0,0-1 1 0 0,0 1-1 0 0,0 0 1 0 0,0-1-1 0 0,0 1 1 0 0,0 0 0 0 0,0 0-1 0 0,0-1 1 0 0,0 1-1 0 0,0 0 1 0 0,0 0 0 0 0,-1-1-1 0 0,1 1 1 0 0,0 0-1 0 0,0 0 1 0 0,0 0 0 0 0,0-1-1 0 0,-1 1 1 0 0,1 0-1 0 0,0 0 1 0 0,0 0-1 0 0,0-1 1 0 0,-1 1 0 0 0,1 0-1 0 0,-8-14 47 0 0,1 0 0 0 0,1-1 0 0 0,0 0-1 0 0,1 0 1 0 0,1 0 0 0 0,0-1 0 0 0,1 0-1 0 0,1 1 1 0 0,0-1 0 0 0,1 0 0 0 0,1-21 0 0 0,1 32-77 0 0,0 1 0 0 0,0-1 0 0 0,0 0 0 0 0,1 1 0 0 0,0-1 0 0 0,0 1 0 0 0,0 0 0 0 0,0-1 0 0 0,0 1 0 0 0,1 0 0 0 0,0 1 0 0 0,0-1 0 0 0,0 0 0 0 0,0 1 0 0 0,1-1 0 0 0,-1 1 0 0 0,1 0 0 0 0,0 0 0 0 0,0 1 0 0 0,0-1 0 0 0,0 1 0 0 0,0 0 0 0 0,1 0 0 0 0,-1 0 0 0 0,1 1 0 0 0,-1-1 0 0 0,1 1 0 0 0,0 0 0 0 0,-1 1 0 0 0,9-1 0 0 0,13-1-31 0 0,0 2 0 0 0,0 1 0 0 0,-1 1 0 0 0,38 8 0 0 0,-36-6 20 0 0,9 4-40 0 0,28 5-116 0 0,-61-12 133 0 0,1-1 0 0 0,0 0 0 0 0,0 1 0 0 0,0-2 0 0 0,0 1-1 0 0,0 0 1 0 0,0-1 0 0 0,-1 1 0 0 0,1-1 0 0 0,0 0 0 0 0,0 0 0 0 0,4-3 0 0 0,-7 3-5 0 0,1 0-1 0 0,0-1 1 0 0,-1 0-1 0 0,1 1 1 0 0,-1-1 0 0 0,0 0-1 0 0,1 1 1 0 0,-1-1 0 0 0,0 0-1 0 0,0 0 1 0 0,0 0-1 0 0,0 0 1 0 0,-1 0 0 0 0,1 0-1 0 0,0-1 1 0 0,-1 1 0 0 0,0 0-1 0 0,1 0 1 0 0,-1 0-1 0 0,0 0 1 0 0,0-1 0 0 0,0 1-1 0 0,0 0 1 0 0,-1 0 0 0 0,1 0-1 0 0,-1-1 1 0 0,1 1-1 0 0,-1 0 1 0 0,0 0 0 0 0,1 0-1 0 0,-1 0 1 0 0,-2-3 0 0 0,1 1 11 0 0,0 0 0 0 0,0 0 0 0 0,0 1 1 0 0,0-1-1 0 0,-1 0 0 0 0,1 1 1 0 0,-1-1-1 0 0,0 1 0 0 0,0 0 0 0 0,-1 0 1 0 0,1 0-1 0 0,0 0 0 0 0,-1 1 0 0 0,0 0 1 0 0,-6-4-1 0 0,5 5 47 0 0,0 1 1 0 0,0-1-1 0 0,0 1 0 0 0,-1 0 1 0 0,1 0-1 0 0,0 1 0 0 0,0-1 1 0 0,0 1-1 0 0,0 0 0 0 0,0 1 1 0 0,0-1-1 0 0,0 1 0 0 0,0 0 1 0 0,0 0-1 0 0,1 1 0 0 0,-1-1 0 0 0,1 1 1 0 0,-1 0-1 0 0,1 0 0 0 0,0 1 1 0 0,-7 7-1 0 0,-1 1 106 0 0,1 0 0 0 0,0 1 1 0 0,0 1-1 0 0,1 0 0 0 0,-11 21 0 0 0,17-26-41 0 0,0-1 0 0 0,1 0 0 0 0,0 1 0 0 0,0 0 0 0 0,1 0-1 0 0,0 0 1 0 0,0 0 0 0 0,1 0 0 0 0,0 0 0 0 0,1 0 0 0 0,0 1 0 0 0,0-1-1 0 0,1 0 1 0 0,0 0 0 0 0,1 0 0 0 0,0 0 0 0 0,0 0 0 0 0,1 0 0 0 0,0-1 0 0 0,1 1-1 0 0,0-1 1 0 0,0 0 0 0 0,1 0 0 0 0,0 0 0 0 0,0 0 0 0 0,1-1 0 0 0,10 11-1 0 0,-9-11-133 0 0,1 0-1 0 0,0 0 1 0 0,0-1-1 0 0,0 0 1 0 0,1 0-1 0 0,0-1 1 0 0,0 0-1 0 0,0-1 0 0 0,0 0 1 0 0,1 0-1 0 0,0-1 1 0 0,0 0-1 0 0,0-1 1 0 0,0 0-1 0 0,0-1 0 0 0,0 0 1 0 0,0 0-1 0 0,1-1 1 0 0,-1 0-1 0 0,0-1 1 0 0,0 0-1 0 0,1-1 0 0 0,-1 0 1 0 0,15-6-1 0 0,-3-2-683 0 0,-1 0-1 0 0,0-2 1 0 0,-1 0 0 0 0,0-2-1 0 0,21-19 1 0 0,-16 15-287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3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27 320 0 0,'-6'-26'10630'0'0,"8"41"-8947"0"0,14 41-981 0 0,2-2-1 0 0,2-1 1 0 0,2 0 0 0 0,3-1-1 0 0,44 68 1 0 0,-65-114-649 0 0,39 58 453 0 0,-41-61-485 0 0,0 0 1 0 0,1 0-1 0 0,-1 0 1 0 0,1 0-1 0 0,-1-1 1 0 0,1 1-1 0 0,0-1 1 0 0,0 0-1 0 0,0 0 1 0 0,0 0-1 0 0,0 0 1 0 0,1-1 0 0 0,-1 1-1 0 0,1-1 1 0 0,-1 0-1 0 0,8 2 1 0 0,-9-3-41 0 0,0-1 0 0 0,0 1 1 0 0,-1 0-1 0 0,1-1 1 0 0,0 0-1 0 0,0 1 1 0 0,0-1-1 0 0,0 0 0 0 0,0 0 1 0 0,-1 0-1 0 0,1 0 1 0 0,0 0-1 0 0,-1 0 0 0 0,1-1 1 0 0,-1 1-1 0 0,1 0 1 0 0,-1-1-1 0 0,0 1 1 0 0,0-1-1 0 0,1 0 0 0 0,0-3 1 0 0,20-44-822 0 0,-15 29 368 0 0,5-12-1230 0 0,12-53 0 0 0,9-27-2194 0 0,-29 101 3442 0 0,1 0 1 0 0,0 0-1 0 0,1 1 0 0 0,0 0 1 0 0,0 0-1 0 0,1 1 0 0 0,14-15 1 0 0,-17 20 328 0 0,1 1 1 0 0,0-1-1 0 0,0 1 0 0 0,0 0 1 0 0,0 0-1 0 0,0 0 0 0 0,1 1 1 0 0,-1 0-1 0 0,1 0 0 0 0,10-2 1 0 0,-13 3 220 0 0,0 1 0 0 0,0-1-1 0 0,-1 1 1 0 0,1 0 0 0 0,0 0 0 0 0,0 0 0 0 0,0 0 0 0 0,0 0 0 0 0,0 0 0 0 0,0 1 0 0 0,-1-1 0 0 0,1 1 0 0 0,0 0-1 0 0,0 0 1 0 0,-1 0 0 0 0,1 0 0 0 0,0 1 0 0 0,-1-1 0 0 0,1 1 0 0 0,-1-1 0 0 0,0 1 0 0 0,0 0 0 0 0,4 4 0 0 0,-3-1 208 0 0,0-1 1 0 0,-1 1 0 0 0,0 0-1 0 0,0-1 1 0 0,-1 1 0 0 0,1 0 0 0 0,-1 0-1 0 0,0 1 1 0 0,0-1 0 0 0,0 9-1 0 0,-3 60 2053 0 0,0-34-1460 0 0,-3 51-177 0 0,2-48-2496 0 0,1 0-3951 0 0,7-62 628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3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6 116 756 0 0,'-5'-106'7875'0'0,"5"106"-7824"0"0,0-1 1 0 0,0 1-1 0 0,0 0 1 0 0,0 0-1 0 0,0-1 0 0 0,0 1 1 0 0,0 0-1 0 0,0-1 1 0 0,0 1-1 0 0,0 0 1 0 0,0-1-1 0 0,0 1 0 0 0,0 0 1 0 0,0-1-1 0 0,0 1 1 0 0,1 0-1 0 0,-1-1 1 0 0,0 1-1 0 0,0 0 0 0 0,0 0 1 0 0,0-1-1 0 0,1 1 1 0 0,-1 0-1 0 0,0 0 1 0 0,0-1-1 0 0,0 1 0 0 0,1 0 1 0 0,-1 0-1 0 0,0 0 1 0 0,1-1-1 0 0,-1 1 1 0 0,0 0-1 0 0,0 0 1 0 0,1 0-1 0 0,-1 0 0 0 0,1-1 1 0 0,12 8-183 0 0,15 20-1993 0 0,-25-23 1977 0 0,123 142-6682 0 0,-97-113 5826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4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79 412 0 0,'0'-7'1204'0'0,"1"6"-1121"0"0,-1-1 1 0 0,0 1 0 0 0,0 0-1 0 0,0 0 1 0 0,0 0 0 0 0,0 0-1 0 0,0-1 1 0 0,-1 1-1 0 0,1 0 1 0 0,0 0 0 0 0,-1 0-1 0 0,1 0 1 0 0,-1 0 0 0 0,1-1-1 0 0,-1 1 1 0 0,1 0-1 0 0,-1 0 1 0 0,0 0 0 0 0,1 1-1 0 0,-1-1 1 0 0,0 0 0 0 0,0 0-1 0 0,0 0 1 0 0,0 0-1 0 0,0 1 1 0 0,0-1 0 0 0,0 0-1 0 0,0 1 1 0 0,0-1 0 0 0,0 1-1 0 0,0-1 1 0 0,0 1-1 0 0,-1-1 1 0 0,-12-5 254 0 0,-1-1-1 0 0,1 2 1 0 0,-1 0-1 0 0,0 1 1 0 0,0 0 0 0 0,-1 1-1 0 0,1 1 1 0 0,-31-1-1 0 0,40 3-264 0 0,1-1 0 0 0,-1 1 0 0 0,0 1 0 0 0,1-1-1 0 0,-1 1 1 0 0,0 0 0 0 0,1 1 0 0 0,-1-1 0 0 0,1 1-1 0 0,0 0 1 0 0,0 0 0 0 0,-1 1 0 0 0,1-1 0 0 0,1 1 0 0 0,-1 0-1 0 0,0 1 1 0 0,1-1 0 0 0,-1 1 0 0 0,1 0 0 0 0,0 0-1 0 0,1 0 1 0 0,-1 1 0 0 0,1-1 0 0 0,-1 1 0 0 0,1 0 0 0 0,1 0-1 0 0,-5 9 1 0 0,4-2-51 0 0,0 0-1 0 0,0 0 0 0 0,2 0 0 0 0,-1 0 1 0 0,2 1-1 0 0,-1-1 0 0 0,2 0 1 0 0,-1 0-1 0 0,2 1 0 0 0,0-1 1 0 0,3 13-1 0 0,-3-16 16 0 0,1-1-1 0 0,0 1 1 0 0,0-1-1 0 0,1 0 1 0 0,0 0 0 0 0,1 0-1 0 0,-1 0 1 0 0,1-1-1 0 0,1 0 1 0 0,0 0 0 0 0,0 0-1 0 0,0-1 1 0 0,0 1-1 0 0,1-2 1 0 0,15 11 0 0 0,-19-15-28 0 0,0 1 0 0 0,0 0 0 0 0,1-1 0 0 0,-1 0 0 0 0,1 0 0 0 0,-1 0 1 0 0,1 0-1 0 0,-1 0 0 0 0,1-1 0 0 0,-1 1 0 0 0,1-1 0 0 0,0 0 0 0 0,-1 0 0 0 0,1-1 1 0 0,0 1-1 0 0,-1-1 0 0 0,1 0 0 0 0,-1 0 0 0 0,1 0 0 0 0,-1 0 0 0 0,1 0 1 0 0,-1-1-1 0 0,0 0 0 0 0,0 1 0 0 0,0-1 0 0 0,0 0 0 0 0,0-1 0 0 0,0 1 0 0 0,0-1 1 0 0,-1 1-1 0 0,1-1 0 0 0,-1 0 0 0 0,0 0 0 0 0,0 1 0 0 0,2-5 0 0 0,5-6-21 0 0,-1 0-1 0 0,-1 0 1 0 0,0-1-1 0 0,-1 0 1 0 0,-1 0-1 0 0,0-1 1 0 0,3-14-1 0 0,17-86-40 0 0,-16 62 686 0 0,-4 59 162 0 0,0 10-588 0 0,-1 25-1120 0 0,1 0 0 0 0,2-1 0 0 0,1 0 0 0 0,18 46 0 0 0,-25-81 577 0 0,14 33-1776 0 0,-15-37 1994 0 0,0 0 1 0 0,1 0-1 0 0,-1 0 0 0 0,1 0 1 0 0,0 0-1 0 0,-1 0 1 0 0,1-1-1 0 0,0 1 1 0 0,-1 0-1 0 0,1 0 0 0 0,0-1 1 0 0,0 1-1 0 0,0 0 1 0 0,0-1-1 0 0,0 1 0 0 0,0-1 1 0 0,0 1-1 0 0,0-1 1 0 0,0 1-1 0 0,0-1 1 0 0,0 0-1 0 0,0 1 0 0 0,0-1 1 0 0,0 0-1 0 0,0 0 1 0 0,0 0-1 0 0,0 0 0 0 0,0 0 1 0 0,0 0-1 0 0,0 0 1 0 0,2-1-1 0 0,7-4-934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4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245 187 176 0 0,'5'-66'1456'0'0,"-3"37"381"0"0,0 0 1 0 0,15-33 5556 0 0,-17 61-7298 0 0,9 27 1777 0 0,6 33-1062 0 0,12 162 29 0 0,-14-95-1343 0 0,-1 21-1401 0 0,-1-15-1595 0 0,-6-93 36 0 0,12 50-1 0 0,-12-74 1940 0 0,0-4 204 0 0</inkml:trace>
  <inkml:trace contextRef="#ctx0" brushRef="#br0" timeOffset="1">555 487 608 0 0,'3'-9'608'0'0,"0"0"-1"0"0,-1 1 1 0 0,-1-1-1 0 0,1 0 1 0 0,-1 0-1 0 0,-1-14 1 0 0,0 21-476 0 0,-1-1 0 0 0,0 0 0 0 0,1 1 0 0 0,-1-1 1 0 0,0 0-1 0 0,-1 1 0 0 0,1-1 0 0 0,0 1 0 0 0,-1 0 0 0 0,1-1 0 0 0,-1 1 0 0 0,0 0 1 0 0,0 0-1 0 0,1 0 0 0 0,-1 0 0 0 0,-1 0 0 0 0,1 0 0 0 0,0 1 0 0 0,0-1 0 0 0,-1 1 1 0 0,1-1-1 0 0,-1 1 0 0 0,1 0 0 0 0,-6-1 0 0 0,-12-5 366 0 0,-1 0 0 0 0,-1 2 0 0 0,1 0 0 0 0,-1 2-1 0 0,0 1 1 0 0,-42 0 0 0 0,33 3-835 0 0,1 2-1 0 0,0 1 1 0 0,0 1-1 0 0,-41 13 1 0 0,57-14-324 0 0,0 2 0 0 0,0 0 0 0 0,0 0 0 0 0,-12 9-1 0 0,22-12 372 0 0,0-1 1 0 0,0 0-1 0 0,0 1 0 0 0,1 0 0 0 0,0 0 0 0 0,-1 0 0 0 0,1 0 0 0 0,0 1 0 0 0,1-1 0 0 0,-1 1 0 0 0,0 0 0 0 0,1-1 0 0 0,0 1 0 0 0,0 0 0 0 0,0 0 0 0 0,1 1 0 0 0,-3 6 0 0 0,3 12-835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5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0 679 920 0 0,'92'-29'3303'0'0,"-57"20"-1463"0"0,-1-2 0 0 0,46-22 0 0 0,-68 27-1653 0 0,-1 0-1 0 0,0-1 1 0 0,-1-1 0 0 0,1 0 0 0 0,-2 0-1 0 0,1-1 1 0 0,-1 0 0 0 0,0 0 0 0 0,-1-1-1 0 0,11-17 1 0 0,-16 23-233 0 0,0-1-1 0 0,-1 0 1 0 0,0 0 0 0 0,0 0 0 0 0,-1 0-1 0 0,1 0 1 0 0,-1 0 0 0 0,0 0-1 0 0,0-1 1 0 0,-1 1 0 0 0,1 0-1 0 0,-1 0 1 0 0,0-1 0 0 0,-2-5-1 0 0,2 9-2 0 0,0 0 0 0 0,-1 0-1 0 0,0 0 1 0 0,1 0-1 0 0,-1-1 1 0 0,0 2 0 0 0,0-1-1 0 0,0 0 1 0 0,0 0-1 0 0,0 0 1 0 0,-1 0 0 0 0,1 1-1 0 0,-1-1 1 0 0,1 0-1 0 0,-1 1 1 0 0,1 0 0 0 0,-1-1-1 0 0,0 1 1 0 0,0 0 0 0 0,0 0-1 0 0,0 0 1 0 0,1 0-1 0 0,-2 0 1 0 0,1 0 0 0 0,0 0-1 0 0,0 1 1 0 0,0-1-1 0 0,0 1 1 0 0,0 0 0 0 0,0-1-1 0 0,0 1 1 0 0,-1 0-1 0 0,1 0 1 0 0,0 0 0 0 0,0 1-1 0 0,-5 0 1 0 0,-1 1 36 0 0,0 0 0 0 0,-1 1 0 0 0,1 0 0 0 0,0 1 0 0 0,1-1 0 0 0,-1 1 0 0 0,1 1 0 0 0,-1 0 0 0 0,1 0 0 0 0,0 0 0 0 0,1 1-1 0 0,0 0 1 0 0,0 0 0 0 0,0 0 0 0 0,0 1 0 0 0,1 0 0 0 0,0 0 0 0 0,1 1 0 0 0,-7 12 0 0 0,5-9 17 0 0,1 1 0 0 0,0-1 0 0 0,0 1 0 0 0,2 0 0 0 0,-1 1 0 0 0,1-1 0 0 0,1 1 0 0 0,0-1 0 0 0,1 1 0 0 0,1 0 0 0 0,0-1 0 0 0,2 24 0 0 0,0-28 2 0 0,0 0 1 0 0,0-1-1 0 0,1 1 0 0 0,0-1 0 0 0,0 0 0 0 0,1 0 1 0 0,0 0-1 0 0,0 0 0 0 0,1-1 0 0 0,-1 0 0 0 0,1 1 1 0 0,7 5-1 0 0,-9-10-9 0 0,0 1-1 0 0,0-1 1 0 0,0 0 0 0 0,0 0 0 0 0,1 0 0 0 0,-1 0 0 0 0,0 0 0 0 0,1-1-1 0 0,0 1 1 0 0,-1-1 0 0 0,1 0 0 0 0,0 0 0 0 0,-1-1 0 0 0,1 1 0 0 0,0-1 0 0 0,0 0-1 0 0,0 0 1 0 0,-1 0 0 0 0,1 0 0 0 0,0-1 0 0 0,0 1 0 0 0,-1-1 0 0 0,1 0-1 0 0,0 0 1 0 0,-1 0 0 0 0,1-1 0 0 0,4-2 0 0 0,9-7-22 0 0,0-1-1 0 0,-1 0 1 0 0,-1-1 0 0 0,0-1 0 0 0,0 0 0 0 0,-2-1 0 0 0,0-1-1 0 0,13-20 1 0 0,-12 21 141 0 0,-14 21-16 0 0,-17 35 7 0 0,10-26-117 0 0,4-5 10 0 0,0 0 0 0 0,0 0-1 0 0,1 1 1 0 0,0-1 0 0 0,1 1 0 0 0,0-1 0 0 0,1 1 0 0 0,0 0 0 0 0,0-1-1 0 0,1 1 1 0 0,1-1 0 0 0,0 1 0 0 0,4 14 0 0 0,-5-24-8 0 0,-1 1 0 0 0,1-1 0 0 0,-1 0 0 0 0,1 1 0 0 0,-1-1 1 0 0,1 0-1 0 0,0 0 0 0 0,0 1 0 0 0,-1-1 0 0 0,1 0 0 0 0,0 0 0 0 0,0 0 0 0 0,0 0 1 0 0,0 0-1 0 0,1-1 0 0 0,-1 1 0 0 0,0 0 0 0 0,0 0 0 0 0,0-1 0 0 0,1 1 0 0 0,-1 0 0 0 0,0-1 1 0 0,1 0-1 0 0,-1 1 0 0 0,3 0 0 0 0,-2-2-18 0 0,0 1 0 0 0,0-1 0 0 0,0 1 0 0 0,0-1 0 0 0,0 0 0 0 0,0 0 0 0 0,0 0 0 0 0,0 0 0 0 0,0 0 0 0 0,0 0 0 0 0,-1 0 0 0 0,1-1 0 0 0,0 1 0 0 0,2-4 0 0 0,4-4-86 0 0,0-1 0 0 0,0 0 0 0 0,-1-1 0 0 0,8-17-1 0 0,4-14-2 0 0,-2 0-1 0 0,-2-1 0 0 0,13-64 0 0 0,14-138 37 0 0,-34 190 59 0 0,-5 37 91 0 0,7-47 1083 0 0,3-95 0 0 0,16 275 1172 0 0,-12-33-2309 0 0,39 175-2745 0 0,-43-209 1038 0 0,3-1 0 0 0,1 0 1 0 0,29 53-1 0 0,-28-71 446 0 0,5-5 148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6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20 580 0 0,'31'-20'15624'0'0,"-29"21"-15231"0"0,7 9 600 0 0,2 15-692 0 0,-2-1 0 0 0,0 1 1 0 0,-2 1-1 0 0,7 42 0 0 0,-7-31-179 0 0,9 47-53 0 0,-7-34-127 0 0,16 51 0 0 0,-23-88-20 0 0,3 8-382 0 0,1-19 198 0 0,3-12 55 0 0,-1-5 168 0 0,0 0 1 0 0,-2-1-1 0 0,1 0 0 0 0,4-22 1 0 0,7-18 8 0 0,-9 34-10 0 0,-1 0 106 0 0,1 0 0 0 0,0 1 0 0 0,15-22 0 0 0,-22 40-45 0 0,-1-1 0 0 0,2 1-1 0 0,-1-1 1 0 0,0 1 0 0 0,1 0 0 0 0,-1 0-1 0 0,1 0 1 0 0,0 1 0 0 0,0-1 0 0 0,0 1-1 0 0,1-1 1 0 0,-1 1 0 0 0,0 0 0 0 0,1 0-1 0 0,0 0 1 0 0,-1 1 0 0 0,1 0 0 0 0,0-1-1 0 0,0 1 1 0 0,-1 0 0 0 0,1 1 0 0 0,0-1-1 0 0,0 1 1 0 0,8 0 0 0 0,-7 1-39 0 0,-1 0-1 0 0,0 1 1 0 0,1 0 0 0 0,-1 0 0 0 0,0 0 0 0 0,0 1 0 0 0,0-1 0 0 0,-1 1 0 0 0,1 0-1 0 0,0 0 1 0 0,-1 0 0 0 0,0 1 0 0 0,0-1 0 0 0,3 5 0 0 0,38 58-1212 0 0,-38-56 820 0 0,17 31-1698 0 0,-15-25 100 0 0,1 0 0 0 0,1-1 0 0 0,15 20-1 0 0,-23-33 1667 0 0,1 1 0 0 0,-1-1 0 0 0,0 0 0 0 0,1-1 0 0 0,-1 1 0 0 0,1 0 0 0 0,0-1 0 0 0,0 1 0 0 0,-1-1 0 0 0,1 0 0 0 0,0 0 0 0 0,0 0 0 0 0,4 1 0 0 0,7 1-865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6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0 239 812 0 0,'22'-19'2174'0'0,"-4"8"4761"0"0,-22 23-5193 0 0,3-9-1497 0 0,0-1 1 0 0,0 1-1 0 0,0 0 0 0 0,0 0 1 0 0,0-1-1 0 0,1 1 0 0 0,-1 0 1 0 0,1 0-1 0 0,0 0 0 0 0,0 0 1 0 0,0 0-1 0 0,0-1 0 0 0,1 1 1 0 0,-1 0-1 0 0,1 0 0 0 0,-1 0 1 0 0,1-1-1 0 0,0 1 0 0 0,0 0 1 0 0,3 4-1 0 0,-1-2-161 0 0,0-1 0 0 0,1 0 0 0 0,-1 0 0 0 0,1-1 0 0 0,0 1 0 0 0,0-1-1 0 0,0 1 1 0 0,0-1 0 0 0,1-1 0 0 0,8 6 0 0 0,-3-4-184 0 0,0 0 0 0 0,-1 0 0 0 0,2-1 0 0 0,-1 0 0 0 0,0-1 0 0 0,0 0 0 0 0,1-1 0 0 0,-1 0 0 0 0,1 0 0 0 0,-1-1 0 0 0,15-2 0 0 0,-16 0 35 0 0,0-1-1 0 0,0 0 0 0 0,0-1 1 0 0,-1 1-1 0 0,0-2 0 0 0,1 1 1 0 0,-1-1-1 0 0,-1 0 0 0 0,1-1 1 0 0,-1 0-1 0 0,0 0 0 0 0,0 0 1 0 0,-1-1-1 0 0,11-15 0 0 0,-12 16 20 0 0,-1 0-1 0 0,-1 0 1 0 0,1-1-1 0 0,-1 1 1 0 0,0-1-1 0 0,-1 0 0 0 0,1 0 1 0 0,-1 0-1 0 0,-1 0 1 0 0,1 0-1 0 0,-1 0 1 0 0,-1-1-1 0 0,1 1 0 0 0,-1 0 1 0 0,0-1-1 0 0,-1 1 1 0 0,0 0-1 0 0,0 0 1 0 0,-4-13-1 0 0,3 16-82 0 0,-1-1-1 0 0,1 1 1 0 0,-1 0-1 0 0,0 0 1 0 0,-1 0 0 0 0,1 0-1 0 0,-1 0 1 0 0,1 1-1 0 0,-1 0 1 0 0,0-1 0 0 0,0 2-1 0 0,-1-1 1 0 0,1 0-1 0 0,-1 1 1 0 0,1 0-1 0 0,-1 0 1 0 0,0 0 0 0 0,0 0-1 0 0,0 1 1 0 0,-5-1-1 0 0,-12-3-1126 0 0,-1 1-1 0 0,-45-2 1 0 0,47 5 427 0 0,-40-3-1550 0 0,58 4 2126 0 0,0 0 1 0 0,0-1-1 0 0,0 0 1 0 0,0 1-1 0 0,0-1 1 0 0,0-1-1 0 0,1 1 0 0 0,-1 0 1 0 0,0-1-1 0 0,0 1 1 0 0,1-1-1 0 0,-1 0 1 0 0,1 0-1 0 0,-1 0 1 0 0,-1-2-1 0 0,2-3-593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2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18 376 508 0 0,'-17'20'14645'0'0,"25"-35"-13573"0"0,-4 6-486 0 0,5-9-271 0 0,0 2-1 0 0,0 0 1 0 0,15-18 0 0 0,9-17-41 0 0,49-75 472 0 0,-69 108-433 0 0,2 1 0 0 0,22-22 0 0 0,0 14 162 0 0,-32 23-429 0 0,0 0 0 0 0,-1 0 1 0 0,1 1-1 0 0,0 0 0 0 0,0 0 1 0 0,0 0-1 0 0,0 0 0 0 0,0 1 0 0 0,7 0 1 0 0,-4 1-26 0 0,-1 0-1 0 0,1 0 1 0 0,0 1 0 0 0,-1 1 0 0 0,0-1-1 0 0,0 1 1 0 0,0 0 0 0 0,0 1 0 0 0,0-1 0 0 0,10 9-1 0 0,10 10-170 0 0,-2 0 0 0 0,-1 2-1 0 0,-1 1 1 0 0,28 39-1 0 0,-29-37-64 0 0,86 108-1465 0 0,14 19-3007 0 0,6-6-3742 0 0,-93-109 6075 0 0,-4-1 396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6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35 612 0 0,'5'-4'534'0'0,"-1"0"0"0"0,1 0 0 0 0,0 1 0 0 0,0 0 0 0 0,0 0 0 0 0,1 0 0 0 0,-1 0 0 0 0,1 1-1 0 0,6-2 1 0 0,-11 3-365 0 0,1 1 0 0 0,0 0 0 0 0,-1 0 0 0 0,1 0 0 0 0,0 0 0 0 0,-1 0 0 0 0,1 0 0 0 0,0 0 0 0 0,-1 0 0 0 0,1 1 0 0 0,0-1 0 0 0,-1 1 0 0 0,1-1 0 0 0,-1 1 0 0 0,1-1-1 0 0,-1 1 1 0 0,1 0 0 0 0,-1 0 0 0 0,1 0 0 0 0,-1 0 0 0 0,0 0 0 0 0,0 0 0 0 0,1 0 0 0 0,-1 1 0 0 0,0-1 0 0 0,0 0 0 0 0,0 1 0 0 0,0-1 0 0 0,0 0 0 0 0,-1 1 0 0 0,1-1-1 0 0,0 1 1 0 0,-1-1 0 0 0,1 1 0 0 0,-1 0 0 0 0,1-1 0 0 0,-1 4 0 0 0,26 110 3441 0 0,0 58-2409 0 0,-12-70-1263 0 0,-5-37-476 0 0,13 77-2476 0 0,-17-118 1195 0 0,1-1 1 0 0,2 0-1 0 0,15 37 0 0 0,-20-56 1277 0 0,-1 0 1 0 0,1-1-1 0 0,0 1 0 0 0,0-1 0 0 0,0 1 1 0 0,6 6-1 0 0,6 3-1015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7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670 107 572 0 0,'3'-26'1744'0'0,"-2"25"-1659"0"0,0 0 0 0 0,-1-1 0 0 0,0 1 0 0 0,1-1 0 0 0,-1 1 0 0 0,0 0 0 0 0,0-1 0 0 0,0 1 0 0 0,0-1 0 0 0,0 1 0 0 0,0-1 0 0 0,0 1 0 0 0,0 0 0 0 0,0-1 0 0 0,-1 1 1 0 0,1-1-1 0 0,-1 1 0 0 0,1 0 0 0 0,-1-1 0 0 0,1 1 0 0 0,-1 0 0 0 0,0 0 0 0 0,0-1 0 0 0,0 1 0 0 0,1 0 0 0 0,-1 0 0 0 0,0 0 0 0 0,-1 0 0 0 0,1 0 0 0 0,0 0 0 0 0,0 0 0 0 0,0 0 0 0 0,0 1 1 0 0,-1-1-1 0 0,1 0 0 0 0,0 1 0 0 0,-1-1 0 0 0,1 1 0 0 0,-3-1 0 0 0,-15-6 508 0 0,0 0 1 0 0,-1 2-1 0 0,0 0 1 0 0,0 1-1 0 0,0 1 1 0 0,-29-1-1 0 0,-128 8 615 0 0,147-3-1207 0 0,-118 12-1759 0 0,122-9-528 0 0,-44 13 1 0 0,42-1-523 0 0,25-7 1588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25 944 0 0,'1'0'126'0'0,"-1"0"0"0"0,1 0-1 0 0,0 0 1 0 0,-1 0 0 0 0,1 0 0 0 0,-1 0-1 0 0,1 0 1 0 0,-1 0 0 0 0,1 0 0 0 0,0-1-1 0 0,-1 1 1 0 0,1 0 0 0 0,-1 0 0 0 0,1-1-1 0 0,-1 1 1 0 0,1 0 0 0 0,-1-1 0 0 0,1 1 0 0 0,-1-1-1 0 0,0 1 1 0 0,1 0 0 0 0,-1-1 0 0 0,1 1-1 0 0,-1-1 1 0 0,0 1 0 0 0,0-1 0 0 0,1 1-1 0 0,-1-1 1 0 0,0 0 0 0 0,0 1 0 0 0,1-1-1 0 0,-1 1 1 0 0,0-2 0 0 0,-21-2 1167 0 0,12 2-1318 0 0,-11-1 264 0 0,-1 1 1 0 0,1 1-1 0 0,-1 0 0 0 0,0 2 0 0 0,1 0 1 0 0,-1 2-1 0 0,-28 6 0 0 0,41-7-215 0 0,1 0 0 0 0,-1 1-1 0 0,1 0 1 0 0,0 0 0 0 0,0 0 0 0 0,0 1-1 0 0,1 0 1 0 0,-1 0 0 0 0,1 1-1 0 0,0 0 1 0 0,0 0 0 0 0,0 0-1 0 0,1 1 1 0 0,0-1 0 0 0,0 1 0 0 0,1 1-1 0 0,-1-1 1 0 0,1 1 0 0 0,1 0-1 0 0,-1-1 1 0 0,1 2 0 0 0,-4 11-1 0 0,5-9-14 0 0,0 1-1 0 0,1 0 1 0 0,0 0-1 0 0,1 0 0 0 0,0-1 1 0 0,1 1-1 0 0,0 0 0 0 0,1 0 1 0 0,0 0-1 0 0,0-1 0 0 0,6 14 1 0 0,-7-18-3 0 0,2 0 1 0 0,-1-1 0 0 0,0 1 0 0 0,1 0-1 0 0,0-1 1 0 0,1 1 0 0 0,-1-1 0 0 0,1 0-1 0 0,0 0 1 0 0,0-1 0 0 0,0 1 0 0 0,1-1-1 0 0,0 0 1 0 0,-1 0 0 0 0,2 0 0 0 0,-1-1-1 0 0,0 0 1 0 0,1 0 0 0 0,-1 0 0 0 0,1 0-1 0 0,6 1 1 0 0,-7-3-6 0 0,-1-1-1 0 0,1 0 1 0 0,-1 0-1 0 0,1 0 0 0 0,0-1 1 0 0,-1 0-1 0 0,1 1 1 0 0,-1-2-1 0 0,0 1 1 0 0,1 0-1 0 0,-1-1 1 0 0,0 0-1 0 0,0 0 1 0 0,0 0-1 0 0,0 0 0 0 0,0-1 1 0 0,0 0-1 0 0,-1 1 1 0 0,1-1-1 0 0,-1-1 1 0 0,0 1-1 0 0,0 0 1 0 0,0-1-1 0 0,0 0 1 0 0,3-6-1 0 0,8-11-15 0 0,-2-1 1 0 0,0 0-1 0 0,10-31 0 0 0,-19 46 14 0 0,17-55-10 0 0,-17 47 625 0 0,1 1 1 0 0,0 0-1 0 0,12-23 0 0 0,-16 37-591 0 0,0 0 0 0 0,0-1 0 0 0,0 1-1 0 0,0 0 1 0 0,0 0 0 0 0,1 0 0 0 0,-1-1-1 0 0,0 1 1 0 0,0 0 0 0 0,0 0-1 0 0,0 0 1 0 0,0 0 0 0 0,1-1 0 0 0,-1 1-1 0 0,0 0 1 0 0,0 0 0 0 0,0 0 0 0 0,0 0-1 0 0,1 0 1 0 0,-1-1 0 0 0,0 1 0 0 0,0 0-1 0 0,1 0 1 0 0,-1 0 0 0 0,0 0 0 0 0,0 0-1 0 0,0 0 1 0 0,1 0 0 0 0,-1 0-1 0 0,0 0 1 0 0,0 0 0 0 0,1 0 0 0 0,-1 0-1 0 0,0 0 1 0 0,0 0 0 0 0,0 0 0 0 0,1 0-1 0 0,-1 0 1 0 0,0 0 0 0 0,0 0 0 0 0,1 1-1 0 0,-1-1 1 0 0,0 0 0 0 0,0 0-1 0 0,0 0 1 0 0,0 0 0 0 0,1 0 0 0 0,-1 0-1 0 0,0 1 1 0 0,0-1 0 0 0,0 0 0 0 0,0 0-1 0 0,1 0 1 0 0,-1 0 0 0 0,0 1 0 0 0,0-1-1 0 0,0 0 1 0 0,0 0 0 0 0,0 1 0 0 0,0-1-1 0 0,0 0 1 0 0,0 0 0 0 0,0 0-1 0 0,0 1 1 0 0,0-1 0 0 0,8 22 318 0 0,-6-15-335 0 0,5 13-548 0 0,-1 0 0 0 0,6 40 0 0 0,-10-43-424 0 0,1-1-1 0 0,1 0 1 0 0,0 0 0 0 0,1 0 0 0 0,1 0 0 0 0,10 19-1 0 0,-16-34 828 0 0,1 0 0 0 0,0 0-1 0 0,-1 0 1 0 0,1 0-1 0 0,-1-1 1 0 0,1 1 0 0 0,0 0-1 0 0,-1 0 1 0 0,1-1 0 0 0,0 1-1 0 0,0-1 1 0 0,0 1-1 0 0,0 0 1 0 0,-1-1 0 0 0,1 0-1 0 0,0 1 1 0 0,0-1-1 0 0,0 1 1 0 0,0-1 0 0 0,0 0-1 0 0,0 0 1 0 0,0 0-1 0 0,0 1 1 0 0,0-1 0 0 0,0 0-1 0 0,0 0 1 0 0,2-1-1 0 0,6-6-913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7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360 139 80 0 0,'5'-138'5849'0'0,"-15"163"-2999"0"0,13 67-1389 0 0,4 1 0 0 0,19 90 0 0 0,53 180-5070 0 0,-64-298 2307 0 0,-11-50 735 0 0,12 46-1688 0 0,-15-58 2012 0 0,1 0 0 0 0,-1 0 0 0 0,0 0 0 0 0,1 0 0 0 0,0 0 0 0 0,0 0 0 0 0,0 0 0 0 0,0-1 0 0 0,0 1 0 0 0,0-1 0 0 0,1 1 0 0 0,-1-1 0 0 0,1 0 0 0 0,-1 0 0 0 0,5 2 0 0 0,7 1-886 0 0</inkml:trace>
  <inkml:trace contextRef="#ctx0" brushRef="#br0" timeOffset="1">685 513 868 0 0,'9'-19'1672'0'0,"7"-19"1033"0"0,-15 37-2641 0 0,-1 0-1 0 0,0 0 1 0 0,1 0 0 0 0,-1 0-1 0 0,0 0 1 0 0,0 0-1 0 0,0 0 1 0 0,0 0-1 0 0,0 1 1 0 0,0-1 0 0 0,0 0-1 0 0,0 0 1 0 0,-1 0-1 0 0,1 0 1 0 0,0 0 0 0 0,0 0-1 0 0,-1 0 1 0 0,1 0-1 0 0,-1 0 1 0 0,1 1-1 0 0,0-1 1 0 0,-1 0 0 0 0,0 0-1 0 0,1 0 1 0 0,-1 1-1 0 0,1-1 1 0 0,-1 0-1 0 0,0 1 1 0 0,0-1 0 0 0,1 1-1 0 0,-1-1 1 0 0,-2 0-1 0 0,-18-8 416 0 0,-1 1 0 0 0,-1 1 0 0 0,1 2 0 0 0,-38-6 0 0 0,-98-1-981 0 0,36 4-1029 0 0,-114-20-4771 0 0,201 25 5199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8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9 480 0 0,'0'-1'127'0'0,"0"1"1"0"0,1-1-1 0 0,-1 1 1 0 0,0 0-1 0 0,0-1 0 0 0,1 1 1 0 0,-1-1-1 0 0,0 1 0 0 0,0 0 1 0 0,1-1-1 0 0,-1 1 1 0 0,0-1-1 0 0,1 1 0 0 0,-1 0 1 0 0,0 0-1 0 0,1-1 0 0 0,-1 1 1 0 0,1 0-1 0 0,-1 0 1 0 0,1-1-1 0 0,-1 1 0 0 0,1 0 1 0 0,-1 0-1 0 0,0 0 0 0 0,1 0 1 0 0,-1 0-1 0 0,1-1 1 0 0,-1 1-1 0 0,1 0 0 0 0,-1 0 1 0 0,1 0-1 0 0,-1 1 0 0 0,1-1 1 0 0,-1 0-1 0 0,1 0 1 0 0,-1 0-1 0 0,1 0 0 0 0,-1 0 1 0 0,1 0-1 0 0,-1 1 0 0 0,0-1 1 0 0,1 0-1 0 0,0 1 1 0 0,9 24 2138 0 0,-3 38-845 0 0,3 64-703 0 0,-4-70-1651 0 0,-6-53 793 0 0,7 46-2460 0 0,4-23-1882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8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95 548 0 0,'0'-6'660'0'0,"-1"0"0"0"0,1 0 0 0 0,0 0 0 0 0,1 1 0 0 0,0-1 0 0 0,0 0-1 0 0,0 0 1 0 0,0 0 0 0 0,1 0 0 0 0,0 1 0 0 0,0-1 0 0 0,1 1 0 0 0,4-9 0 0 0,-6 13-618 0 0,0 1-1 0 0,-1-1 1 0 0,1 1 0 0 0,0-1 0 0 0,0 1 0 0 0,0-1-1 0 0,0 1 1 0 0,0 0 0 0 0,0-1 0 0 0,0 1 0 0 0,0 0-1 0 0,-1 0 1 0 0,1 0 0 0 0,0 0 0 0 0,0 0 0 0 0,0 0-1 0 0,0 0 1 0 0,0 0 0 0 0,0 0 0 0 0,0 0-1 0 0,0 0 1 0 0,0 0 0 0 0,0 1 0 0 0,0-1 0 0 0,0 0-1 0 0,0 1 1 0 0,0-1 0 0 0,-1 1 0 0 0,1-1 0 0 0,0 1-1 0 0,0-1 1 0 0,0 1 0 0 0,-1 0 0 0 0,1-1 0 0 0,0 1-1 0 0,-1 0 1 0 0,1 0 0 0 0,0 1 0 0 0,22 34-1986 0 0,-20-31 1669 0 0,57 118-5397 0 0,-51-99 5078 0 0,-1 0-1 0 0,-1 1 1 0 0,5 32 0 0 0,-3 54 1947 0 0,-9-35 2356 0 0,0-72-3424 0 0,1-1-86 0 0,0 1 1 0 0,0 0-1 0 0,0 0 0 0 0,1 0 0 0 0,-1-1 1 0 0,1 1-1 0 0,0-1 0 0 0,0 1 1 0 0,0-1-1 0 0,1 0 0 0 0,-1 0 0 0 0,1 0 1 0 0,-1 0-1 0 0,1 0 0 0 0,0 0 1 0 0,4 2-1 0 0,55 38 528 0 0,-48-35-628 0 0,0-1 1 0 0,0-1-1 0 0,1 0 0 0 0,-1-1 1 0 0,1 0-1 0 0,0-1 0 0 0,1-1 0 0 0,28 2 1 0 0,-40-4-91 0 0,0-1 0 0 0,-1 0 0 0 0,1 0 1 0 0,0 0-1 0 0,0 0 0 0 0,0-1 0 0 0,0 0 0 0 0,-1 0 1 0 0,1 0-1 0 0,0 0 0 0 0,-1 0 0 0 0,1-1 0 0 0,-1 0 0 0 0,1 1 1 0 0,-1-1-1 0 0,0-1 0 0 0,0 1 0 0 0,0 0 0 0 0,0-1 1 0 0,0 1-1 0 0,0-1 0 0 0,-1 0 0 0 0,1 0 0 0 0,-1 0 1 0 0,0 0-1 0 0,0-1 0 0 0,0 1 0 0 0,0 0 0 0 0,-1-1 1 0 0,1 1-1 0 0,-1-1 0 0 0,0 0 0 0 0,0 0 0 0 0,0 1 1 0 0,-1-1-1 0 0,1 0 0 0 0,-1 0 0 0 0,0 0 0 0 0,0 1 1 0 0,-1-6-1 0 0,0 4-27 0 0,1 0 1 0 0,-2 0-1 0 0,1 0 1 0 0,-1 0 0 0 0,1 0-1 0 0,-2 0 1 0 0,1 0-1 0 0,0 0 1 0 0,-1 1-1 0 0,0-1 1 0 0,0 1-1 0 0,0-1 1 0 0,0 1 0 0 0,-1 0-1 0 0,0 1 1 0 0,0-1-1 0 0,0 1 1 0 0,0 0-1 0 0,0-1 1 0 0,-1 2-1 0 0,0-1 1 0 0,-7-3 0 0 0,-12-6-722 0 0,-1 1 0 0 0,-51-15 0 0 0,42 16-188 0 0,-1 1-1974 0 0,-40-19 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38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2 452 0 0,'9'-1'338'0'0,"-1"1"-1"0"0,1-1 1 0 0,-1 1-1 0 0,1 1 1 0 0,-1 0 0 0 0,0 0-1 0 0,1 0 1 0 0,-1 1 0 0 0,0 1-1 0 0,0-1 1 0 0,0 1-1 0 0,0 0 1 0 0,0 1 0 0 0,-1 0-1 0 0,1 0 1 0 0,-1 1-1 0 0,0 0 1 0 0,0 0 0 0 0,-1 1-1 0 0,7 7 1 0 0,16 16 1391 0 0,-1 1 1 0 0,44 63 0 0 0,-54-67-880 0 0,21 30 348 0 0,-23-31-490 0 0,1-1 0 0 0,22 23 0 0 0,-38-46-690 0 0,-1 0 0 0 0,1-1 0 0 0,0 1 0 0 0,-1 0 0 0 0,1-1 0 0 0,0 1 0 0 0,0-1 0 0 0,-1 1 0 0 0,1-1 0 0 0,0 0 1 0 0,0 1-1 0 0,0-1 0 0 0,0 0 0 0 0,-1 0 0 0 0,1 1 0 0 0,0-1 0 0 0,0 0 0 0 0,0 0 0 0 0,0 0 0 0 0,0 0 0 0 0,0 0 0 0 0,0 0 0 0 0,-1 0 0 0 0,1 0 0 0 0,0-1 0 0 0,0 1 0 0 0,0 0 0 0 0,0 0 1 0 0,0-1-1 0 0,-1 1 0 0 0,1 0 0 0 0,0-1 0 0 0,0 1 0 0 0,0-1 0 0 0,-1 0 0 0 0,1 1 0 0 0,0-1 0 0 0,-1 1 0 0 0,1-1 0 0 0,-1 0 0 0 0,1 1 0 0 0,-1-1 0 0 0,1 0 0 0 0,-1 0 0 0 0,1 1 0 0 0,0-2 1 0 0,23-48-53 0 0,-17 34 62 0 0,4-8-77 0 0,-4 10 82 0 0,-1 0 0 0 0,2 1-1 0 0,0-1 1 0 0,0 2 0 0 0,15-18-1 0 0,-20 27-33 0 0,0 1 0 0 0,0-1-1 0 0,0 1 1 0 0,0-1 0 0 0,0 1-1 0 0,0 0 1 0 0,1 0-1 0 0,-1 1 1 0 0,0-1 0 0 0,1 1-1 0 0,0-1 1 0 0,-1 1 0 0 0,1 0-1 0 0,0 1 1 0 0,0-1-1 0 0,0 0 1 0 0,-1 1 0 0 0,1 0-1 0 0,0 0 1 0 0,0 0 0 0 0,0 1-1 0 0,0-1 1 0 0,-1 1-1 0 0,1 0 1 0 0,0 0 0 0 0,-1 0-1 0 0,6 3 1 0 0,1 1-320 0 0,0 0 0 0 0,0 0 0 0 0,0 1 0 0 0,-1 1 0 0 0,0 0 1 0 0,0 0-1 0 0,-1 1 0 0 0,0 0 0 0 0,0 0 0 0 0,-1 1 0 0 0,8 11 0 0 0,7 14-3463 0 0,31 67-1 0 0,-28-51 818 0 0,-10-16 1353 0 0,-4 0 264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295 356 468 0 0,'5'-3'332'0'0,"4"-3"607"0"0,1-1 0 0 0,-1 0-1 0 0,15-15 1 0 0,-21 19-698 0 0,-1 0-1 0 0,1 0 1 0 0,-1-1 0 0 0,0 1-1 0 0,-1 0 1 0 0,1-1 0 0 0,0 1-1 0 0,-1-1 1 0 0,0 1 0 0 0,0-1-1 0 0,0 0 1 0 0,0 0-1 0 0,-1 1 1 0 0,1-1 0 0 0,-1-5-1 0 0,-1-3 167 0 0,0 0-1 0 0,-1 1 0 0 0,-1-1 1 0 0,0 1-1 0 0,0 0 1 0 0,-1 0-1 0 0,-1 0 0 0 0,0 0 1 0 0,0 1-1 0 0,-1 0 0 0 0,0 0 1 0 0,-13-15-1 0 0,13 17-307 0 0,-1 0 0 0 0,1 0 0 0 0,-1 1 1 0 0,-1 0-1 0 0,0 1 0 0 0,0 0 0 0 0,0 0 0 0 0,0 0 0 0 0,-1 1 0 0 0,0 0 0 0 0,0 1 1 0 0,-1 0-1 0 0,1 0 0 0 0,-1 1 0 0 0,-11-2 0 0 0,17 5-25 0 0,-1 0 1 0 0,0 0-1 0 0,1 0 0 0 0,-1 1 1 0 0,1 0-1 0 0,-1 0 0 0 0,1 0 1 0 0,-1 0-1 0 0,1 1 0 0 0,0 0 1 0 0,-1 0-1 0 0,1 0 0 0 0,0 0 1 0 0,0 0-1 0 0,1 1 0 0 0,-1 0 1 0 0,0 0-1 0 0,1 0 0 0 0,0 0 1 0 0,-1 0-1 0 0,1 1 1 0 0,1 0-1 0 0,-1-1 0 0 0,0 1 1 0 0,1 0-1 0 0,0 0 0 0 0,-3 9 1 0 0,-5 9 219 0 0,2 0 0 0 0,1 0 0 0 0,0 1 0 0 0,-3 25 0 0 0,2 3 25 0 0,2 2 0 0 0,0 72 1 0 0,15 109-24 0 0,-2-94-249 0 0,-6-118-124 0 0,13 239-1022 0 0,11-90-4773 0 0,-24-165 5215 0 0,0 1 0 0 0,1-1 1 0 0,-1 0-1 0 0,1 0 1 0 0,1-1-1 0 0,-1 1 1 0 0,1 0-1 0 0,0-1 1 0 0,0 0-1 0 0,1 1 0 0 0,-1-1 1 0 0,1 0-1 0 0,1-1 1 0 0,7 8-1 0 0,3-4-1201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1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374 164 548 0 0,'4'-9'492'0'0,"1"1"16"0"0,-1 0 0 0 0,0 0 0 0 0,-1-1 0 0 0,0 1 1 0 0,0-1-1 0 0,-1 0 0 0 0,2-12 0 0 0,-4 19-406 0 0,0-1 1 0 0,0 1-1 0 0,-1-1 0 0 0,1 1 1 0 0,-1-1-1 0 0,0 1 0 0 0,0 0 1 0 0,0-1-1 0 0,0 1 1 0 0,0 0-1 0 0,0 0 0 0 0,-1-1 1 0 0,1 1-1 0 0,-1 0 0 0 0,1 0 1 0 0,-1 1-1 0 0,0-1 1 0 0,0 0-1 0 0,0 1 0 0 0,0-1 1 0 0,0 1-1 0 0,0-1 0 0 0,0 1 1 0 0,0 0-1 0 0,-1 0 1 0 0,1 0-1 0 0,-1 0 0 0 0,1 0 1 0 0,0 1-1 0 0,-1-1 0 0 0,-4 0 1 0 0,-17-5 235 0 0,-2 2 0 0 0,1 0-1 0 0,0 1 1 0 0,-40 2 0 0 0,49 1-648 0 0,-1 1 0 0 0,0 0 0 0 0,1 2 0 0 0,0 0 0 0 0,0 1 0 0 0,0 0 0 0 0,0 1-1 0 0,-15 8 1 0 0,29-13 151 0 0,1 1-1 0 0,0-1 1 0 0,-1 1-1 0 0,1 0 1 0 0,0-1 0 0 0,-1 1-1 0 0,1 0 1 0 0,0 0-1 0 0,0 0 1 0 0,0 0-1 0 0,0 0 1 0 0,-1 0-1 0 0,2 0 1 0 0,-1 0-1 0 0,0 1 1 0 0,0-1-1 0 0,0 0 1 0 0,0 1-1 0 0,1-1 1 0 0,-1 0-1 0 0,1 1 1 0 0,-1-1 0 0 0,1 1-1 0 0,0-1 1 0 0,-1 0-1 0 0,1 1 1 0 0,0-1-1 0 0,0 1 1 0 0,0-1-1 0 0,0 1 1 0 0,0-1-1 0 0,0 1 1 0 0,0-1-1 0 0,1 1 1 0 0,-1-1-1 0 0,1 1 1 0 0,0 2-1 0 0,4 9-907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1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36 409 480 0 0,'7'0'7230'0'0,"-14"-9"-6342"0"0,0-7-627 0 0,1 0 1 0 0,1 0-1 0 0,0-1 0 0 0,1 0 0 0 0,1 1 0 0 0,1-1 1 0 0,0 0-1 0 0,1 0 0 0 0,1-1 0 0 0,1 1 0 0 0,0 0 1 0 0,7-33-1 0 0,-6 42-257 0 0,1-1-1 0 0,0 1 1 0 0,0 0 0 0 0,0 0 0 0 0,1 1 0 0 0,0-1 0 0 0,1 1 0 0 0,0 0 0 0 0,0 0-1 0 0,0 0 1 0 0,1 1 0 0 0,0-1 0 0 0,13-9 0 0 0,-14 12 12 0 0,0 0 0 0 0,1 1 0 0 0,0-1 0 0 0,-1 1-1 0 0,1 0 1 0 0,1 0 0 0 0,-1 1 0 0 0,0-1 0 0 0,1 2 0 0 0,-1-1 0 0 0,1 1 0 0 0,-1 0 0 0 0,1 0 0 0 0,0 0 0 0 0,-1 1 0 0 0,1 0 0 0 0,0 1 0 0 0,8 1-1 0 0,-13-2-13 0 0,-1 1 0 0 0,1-1 0 0 0,0 1 0 0 0,-1-1 0 0 0,1 1 0 0 0,0 0 0 0 0,-1 0 0 0 0,1 0 0 0 0,-1 0 0 0 0,1 0 0 0 0,-1 0 0 0 0,0 0 0 0 0,0 0 0 0 0,1 0-1 0 0,-1 1 1 0 0,0-1 0 0 0,0 1 0 0 0,0-1 0 0 0,0 0 0 0 0,0 1 0 0 0,-1 0 0 0 0,1-1 0 0 0,0 1 0 0 0,-1 0 0 0 0,1-1 0 0 0,0 3 0 0 0,0 4 87 0 0,0 0 0 0 0,-1 1 0 0 0,0-1 0 0 0,-1 14 0 0 0,0-15 102 0 0,0-1 0 0 0,1 1 1 0 0,0 0-1 0 0,0 0 0 0 0,3 12 0 0 0,3 0-22 0 0,1 0 0 0 0,1-1 0 0 0,1 0 0 0 0,16 28 1 0 0,-19-38-141 0 0,0 0 0 0 0,1 1 0 0 0,0-2 0 0 0,0 1 0 0 0,1-1 0 0 0,0 0 0 0 0,0-1 0 0 0,0 0 0 0 0,1 0 0 0 0,17 8 0 0 0,-24-13-24 0 0,0 0 0 0 0,-1 0 0 0 0,1 0 0 0 0,0-1 0 0 0,0 1 0 0 0,0-1 0 0 0,0 1 1 0 0,0-1-1 0 0,0 0 0 0 0,0 0 0 0 0,0 1 0 0 0,0-1 0 0 0,0-1 0 0 0,0 1 0 0 0,0 0 0 0 0,0 0 0 0 0,0-1 0 0 0,0 1 0 0 0,0-1 0 0 0,0 0 0 0 0,0 0 0 0 0,0 1 0 0 0,0-1 0 0 0,-1 0 1 0 0,1-1-1 0 0,0 1 0 0 0,-1 0 0 0 0,1 0 0 0 0,-1-1 0 0 0,1 1 0 0 0,-1-1 0 0 0,1 1 0 0 0,-1-1 0 0 0,0 0 0 0 0,0 1 0 0 0,0-1 0 0 0,0 0 0 0 0,0 0 0 0 0,0 0 0 0 0,-1 0 0 0 0,2-3 1 0 0,-1-1-48 0 0,1 0 1 0 0,-1 0 0 0 0,1 0-1 0 0,-2 0 1 0 0,1 0 0 0 0,-1 0-1 0 0,0 0 1 0 0,0 0 0 0 0,0 0-1 0 0,-1 0 1 0 0,0 0 0 0 0,-3-10-1 0 0,-2 2-548 0 0,0 0 0 0 0,-1 1 0 0 0,-1 0 0 0 0,0 0-1 0 0,0 1 1 0 0,-1 0 0 0 0,-19-20 0 0 0,10 16-1038 0 0,0 1 1 0 0,-1 1 0 0 0,-1 0-1 0 0,-24-12 1 0 0,37 21 615 0 0,2 3 95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5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940 1 152 0 0,'11'-1'4546'0'0,"-15"14"-2805"0"0,-22 25-1330 0 0,18-27 501 0 0,-94 126 2842 0 0,40-55-2336 0 0,-361 465 1990 0 0,258-336-3265 0 0,136-174-424 0 0,-47 59 86 0 0,21-39-5694 0 0,65-66 1590 0 0,6-4 2152 0 0,-1 3 711 0 0,13-9-102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3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27 500 0 0,'3'-12'1947'0'0,"7"-2"5242"0"0,-2 13-1204 0 0,-4 18-4051 0 0,-4 34-1014 0 0,-1 49-198 0 0,4 0-1 0 0,20 125 1 0 0,-2-90-651 0 0,-10-59-46 0 0,27 102 0 0 0,-34-161-20 0 0,3 3-21 0 0,-6-21 15 0 0,-1 1 0 0 0,1 0 0 0 0,0-1 0 0 0,0 1 0 0 0,-1-1 0 0 0,1 1 0 0 0,-1-1 0 0 0,1 1 0 0 0,0-1 0 0 0,-1 0 0 0 0,1 1 0 0 0,-1-1 0 0 0,0 0 0 0 0,1 1 0 0 0,-1-1 0 0 0,1 0 0 0 0,-1 0 0 0 0,0 1 0 0 0,0-1 0 0 0,1 0-1 0 0,-1 0 1 0 0,0 0 0 0 0,0 1 0 0 0,0-1 0 0 0,0 0 0 0 0,0 0 0 0 0,0-1 0 0 0,7-27-8 0 0,-2 1 1 0 0,3-48-1 0 0,-6 47 45 0 0,1 1 0 0 0,2-1 0 0 0,8-29 0 0 0,-12 56-17 0 0,-1 0 0 0 0,1 0 0 0 0,-1 0-1 0 0,1 0 1 0 0,0 0 0 0 0,0 0 0 0 0,0 0-1 0 0,0 1 1 0 0,0-1 0 0 0,0 0 0 0 0,0 1 0 0 0,1-1-1 0 0,-1 1 1 0 0,1-1 0 0 0,-1 1 0 0 0,1 0-1 0 0,-1-1 1 0 0,1 1 0 0 0,0 0 0 0 0,0 0 0 0 0,-1 0-1 0 0,5-1 1 0 0,-3 2-8 0 0,-1 0 1 0 0,1 0-1 0 0,0 0 0 0 0,0 0 0 0 0,-1 0 0 0 0,1 1 1 0 0,0-1-1 0 0,-1 1 0 0 0,1 0 0 0 0,0 0 1 0 0,-1 0-1 0 0,1 0 0 0 0,-1 0 0 0 0,5 3 1 0 0,5 5-70 0 0,0 0 0 0 0,0 1 1 0 0,-1 0-1 0 0,17 20 0 0 0,-12-10-408 0 0,-1 0 0 0 0,-1 1-1 0 0,18 37 1 0 0,9 29-4607 0 0,-14-28-2272 0 0,-9-32 2980 0 0,-17-18 2722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2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0 336 0 0,'6'5'613'0'0,"-1"-1"0"0"0,0 1 0 0 0,0 0-1 0 0,0 0 1 0 0,0 1 0 0 0,-1-1 0 0 0,0 1 0 0 0,0 0 0 0 0,5 11 0 0 0,23 66 3034 0 0,-5-13-824 0 0,-7-27-1699 0 0,-9-17-731 0 0,1-1 0 0 0,29 44-1 0 0,-40-69-387 0 0,-1 1-1 0 0,1 0 0 0 0,-1-1 1 0 0,1 1-1 0 0,0-1 0 0 0,-1 1 0 0 0,1-1 1 0 0,0 0-1 0 0,0 1 0 0 0,-1-1 0 0 0,1 0 1 0 0,0 0-1 0 0,0 1 0 0 0,0-1 1 0 0,-1 0-1 0 0,1 0 0 0 0,0 0 0 0 0,0 0 1 0 0,0 0-1 0 0,0 0 0 0 0,-1 0 1 0 0,1 0-1 0 0,0 0 0 0 0,0 0 0 0 0,0-1 1 0 0,-1 1-1 0 0,1 0 0 0 0,0 0 1 0 0,0-1-1 0 0,-1 1 0 0 0,1-1 0 0 0,0 1 1 0 0,0 0-1 0 0,-1-1 0 0 0,1 0 1 0 0,-1 1-1 0 0,1-1 0 0 0,0 1 0 0 0,-1-1 1 0 0,1 0-1 0 0,-1 1 0 0 0,1-1 1 0 0,-1 0-1 0 0,0 1 0 0 0,1-1 0 0 0,-1-1 1 0 0,22-36-26 0 0,-2-19 20 0 0,9-26-54 0 0,-26 77 104 0 0,0 0 1 0 0,0 1-1 0 0,0-1 1 0 0,0 1-1 0 0,1 0 1 0 0,0 0-1 0 0,0 0 1 0 0,1 0-1 0 0,-1 1 1 0 0,7-6-1 0 0,-9 10-27 0 0,-1-1 0 0 0,1 0 0 0 0,0 1 0 0 0,0-1 1 0 0,0 1-1 0 0,0 0 0 0 0,-1-1 0 0 0,1 1 0 0 0,0 0 0 0 0,0 0 0 0 0,0 0 0 0 0,0 0 0 0 0,0 1 0 0 0,0-1 0 0 0,-1 0 0 0 0,1 1 0 0 0,0 0 1 0 0,0-1-1 0 0,0 1 0 0 0,-1 0 0 0 0,1 0 0 0 0,0 0 0 0 0,-1 0 0 0 0,1 0 0 0 0,-1 0 0 0 0,1 0 0 0 0,-1 0 0 0 0,0 1 0 0 0,3 2 0 0 0,41 50-94 0 0,-38-44 97 0 0,7 10-16 0 0,1-1 1 0 0,1 0-1 0 0,0-1 1 0 0,21 17-1 0 0,-36-35-8 0 0,0 1 1 0 0,-1 0-1 0 0,1-1 0 0 0,0 1 0 0 0,0-1 1 0 0,0 0-1 0 0,0 1 0 0 0,0-1 0 0 0,-1 0 0 0 0,1 1 1 0 0,0-1-1 0 0,0 0 0 0 0,0 0 0 0 0,0 0 1 0 0,0 0-1 0 0,0 1 0 0 0,0-2 0 0 0,0 1 0 0 0,0 0 1 0 0,0 0-1 0 0,0 0 0 0 0,0 0 0 0 0,0-1 1 0 0,0 1-1 0 0,1-1 0 0 0,0 0-3 0 0,0-1-1 0 0,0 1 0 0 0,0-1 1 0 0,-1 1-1 0 0,1-1 1 0 0,0 0-1 0 0,-1 0 1 0 0,1 0-1 0 0,-1 1 1 0 0,2-5-1 0 0,21-57-92 0 0,-21 55 89 0 0,-3 6-6 0 0,5-12 27 0 0,-1 0 0 0 0,2 0 1 0 0,0 1-1 0 0,11-19 0 0 0,-16 30-12 0 0,0 0 0 0 0,0 0 0 0 0,0 1-1 0 0,0-1 1 0 0,1 0 0 0 0,-1 1 0 0 0,0-1 0 0 0,1 1-1 0 0,-1 0 1 0 0,1-1 0 0 0,-1 1 0 0 0,1 0 0 0 0,0 0 0 0 0,0 0-1 0 0,-1 0 1 0 0,1 0 0 0 0,0 0 0 0 0,0 1 0 0 0,0-1-1 0 0,0 1 1 0 0,0-1 0 0 0,0 1 0 0 0,0 0 0 0 0,0-1 0 0 0,0 1-1 0 0,0 0 1 0 0,0 1 0 0 0,0-1 0 0 0,0 0 0 0 0,0 0-1 0 0,0 1 1 0 0,0-1 0 0 0,0 1 0 0 0,0 0 0 0 0,0-1-1 0 0,-1 1 1 0 0,1 0 0 0 0,0 0 0 0 0,0 0 0 0 0,-1 1 0 0 0,1-1-1 0 0,2 3 1 0 0,11 9-617 0 0,-1 1 0 0 0,-1 1-1 0 0,0 0 1 0 0,-1 1 0 0 0,-1 1 0 0 0,10 17 0 0 0,48 111-6675 0 0,-48-74 3992 0 0,-15-37 1946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2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42 980 0 0,'12'3'7153'0'0,"-11"-3"-6936"0"0,5 18 3186 0 0,-5 26-1066 0 0,-1-39-1581 0 0,5 200 2126 0 0,-2-191-2908 0 0,5-22-34 0 0,6-25-53 0 0,-13 30 108 0 0,33-96-39 0 0,-23 60 110 0 0,3 1 1 0 0,17-37 0 0 0,-30 73-34 0 0,0-1 0 0 0,0 1 0 0 0,0 0 0 0 0,0 0 0 0 0,1 0 0 0 0,-1 0 0 0 0,1 0 0 0 0,-1 0 0 0 0,1 1 0 0 0,0-1 0 0 0,-1 0 0 0 0,1 1 0 0 0,0 0 0 0 0,0-1 0 0 0,0 1-1 0 0,0 0 1 0 0,0 0 0 0 0,1 0 0 0 0,-1 0 0 0 0,0 0 0 0 0,0 0 0 0 0,4 0 0 0 0,-3 1-9 0 0,1 1 0 0 0,-1-1-1 0 0,0 0 1 0 0,0 1 0 0 0,0 0 0 0 0,0 0 0 0 0,0 0-1 0 0,0 0 1 0 0,0 1 0 0 0,0-1 0 0 0,-1 1-1 0 0,1-1 1 0 0,0 1 0 0 0,3 4 0 0 0,5 3-28 0 0,-1 2 1 0 0,0-1 0 0 0,-1 2-1 0 0,0-1 1 0 0,-1 1-1 0 0,8 15 1 0 0,3 9-192 0 0,42 73-2576 0 0,-12-45-3039 0 0,-45-61 5121 0 0,0 1 0 0 0,0 0-1 0 0,0-1 1 0 0,1 1 0 0 0,-1-1 0 0 0,1 0 0 0 0,0-1-1 0 0,-1 1 1 0 0,8 2 0 0 0,3-1-1094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3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82 112 0 0,'-1'-9'6849'0'0,"-11"18"-4698"0"0,10-7-2293 0 0,-1 1 552 0 0,1 0-1 0 0,-1-1 1 0 0,0 1-1 0 0,1 0 0 0 0,0 0 1 0 0,-1 1-1 0 0,1-1 1 0 0,0 0-1 0 0,1 1 1 0 0,-1 0-1 0 0,1-1 1 0 0,-2 6-1 0 0,2-5-267 0 0,1 0 1 0 0,-1-1-1 0 0,1 1 0 0 0,0 0 1 0 0,0-1-1 0 0,1 1 0 0 0,-1 0 1 0 0,1-1-1 0 0,0 1 0 0 0,-1 0 1 0 0,3 4-1 0 0,1 0-140 0 0,0 0 0 0 0,1-1 0 0 0,-1 0 0 0 0,1 1 0 0 0,1-2 0 0 0,-1 1 0 0 0,1 0 0 0 0,0-1 0 0 0,1 0 0 0 0,11 8 0 0 0,-8-7-99 0 0,-1-1-1 0 0,1 0 0 0 0,0 0 0 0 0,1-1 0 0 0,-1-1 0 0 0,1 1 0 0 0,0-2 0 0 0,0 1 0 0 0,12 1 0 0 0,-20-5 46 0 0,0 0-1 0 0,0 1 1 0 0,0-1 0 0 0,0 0-1 0 0,0 0 1 0 0,0-1 0 0 0,0 1 0 0 0,0-1-1 0 0,-1 1 1 0 0,1-1 0 0 0,0 0-1 0 0,0 0 1 0 0,0 0 0 0 0,-1-1-1 0 0,1 1 1 0 0,-1-1 0 0 0,1 1-1 0 0,-1-1 1 0 0,1 0 0 0 0,-1 0 0 0 0,0 0-1 0 0,0 0 1 0 0,0 0 0 0 0,0 0-1 0 0,0-1 1 0 0,-1 1 0 0 0,1-1-1 0 0,-1 1 1 0 0,1-1 0 0 0,-1 0 0 0 0,0 1-1 0 0,0-1 1 0 0,0 0 0 0 0,0 0-1 0 0,-1 0 1 0 0,1 0 0 0 0,-1 0-1 0 0,0 0 1 0 0,0-4 0 0 0,1-4-113 0 0,-1-1 0 0 0,0 1-1 0 0,0 0 1 0 0,-2 0 0 0 0,1 0 0 0 0,-1 0 0 0 0,-1 0 0 0 0,0 1-1 0 0,0-1 1 0 0,-1 1 0 0 0,-1-1 0 0 0,1 1 0 0 0,-2 1 0 0 0,1-1 0 0 0,-1 1-1 0 0,-10-11 1 0 0,12 15 45 0 0,0 0-1 0 0,0 1 0 0 0,-1 0 1 0 0,1 0-1 0 0,-1 0 0 0 0,0 0 1 0 0,-1 1-1 0 0,1 0 1 0 0,0 0-1 0 0,-1 0 0 0 0,0 1 1 0 0,0 0-1 0 0,1 0 0 0 0,-1 0 1 0 0,0 1-1 0 0,-1 0 0 0 0,1 0 1 0 0,0 0-1 0 0,0 1 1 0 0,0 0-1 0 0,0 0 0 0 0,-1 0 1 0 0,1 1-1 0 0,0 0 0 0 0,0 1 1 0 0,0-1-1 0 0,0 1 0 0 0,0 0 1 0 0,0 0-1 0 0,-8 5 1 0 0,10-4-112 0 0,0 0 1 0 0,0-1-1 0 0,1 2 1 0 0,-1-1 0 0 0,1 0-1 0 0,-1 1 1 0 0,1-1 0 0 0,0 1-1 0 0,0 0 1 0 0,1 0-1 0 0,-1 0 1 0 0,1 0 0 0 0,0 1-1 0 0,0-1 1 0 0,0 0-1 0 0,1 1 1 0 0,0 0 0 0 0,0-1-1 0 0,0 1 1 0 0,0 0 0 0 0,0 6-1 0 0,0 9-750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3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0 151 20 0 0,'9'-22'8743'0'0,"-12"39"-4062"0"0,3 2-5295 0 0,3 4 1202 0 0,0 2-394 0 0,1 0 1 0 0,1 0 0 0 0,1 0-1 0 0,0-1 1 0 0,2 1-1 0 0,17 33 1 0 0,-24-56-189 0 0,0 0 0 0 0,0-1 0 0 0,0 1-1 0 0,0 0 1 0 0,0-1 0 0 0,1 1 0 0 0,-1-1 0 0 0,0 0 0 0 0,1 1 0 0 0,-1-1-1 0 0,1 0 1 0 0,0 0 0 0 0,-1 0 0 0 0,1 0 0 0 0,0 0 0 0 0,0 0 0 0 0,-1 0 0 0 0,1-1-1 0 0,0 1 1 0 0,0-1 0 0 0,0 1 0 0 0,0-1 0 0 0,0 0 0 0 0,0 0 0 0 0,0 0-1 0 0,0 0 1 0 0,0 0 0 0 0,0 0 0 0 0,0 0 0 0 0,0-1 0 0 0,0 1 0 0 0,-1-1-1 0 0,1 1 1 0 0,0-1 0 0 0,0 0 0 0 0,0 0 0 0 0,-1 0 0 0 0,1 0 0 0 0,0 0-1 0 0,-1 0 1 0 0,3-2 0 0 0,10-7-81 0 0,-1-1-1 0 0,-1 0 1 0 0,0 0-1 0 0,11-14 1 0 0,-6 6 16 0 0,2-1 1 0 0,-12 13 49 0 0,0-1-1 0 0,0 1 1 0 0,1 1 0 0 0,0-1 0 0 0,15-8-1 0 0,-20 14 14 0 0,1-1-1 0 0,-1 1 0 0 0,1 0 0 0 0,0 0 0 0 0,-1 0 1 0 0,1 1-1 0 0,0-1 0 0 0,-1 1 0 0 0,1 0 1 0 0,0 0-1 0 0,0 0 0 0 0,-1 1 0 0 0,1-1 0 0 0,0 1 1 0 0,-1 0-1 0 0,1 0 0 0 0,-1 0 0 0 0,1 0 0 0 0,4 3 1 0 0,38 19-25 0 0,-32-15 25 0 0,1 0 0 0 0,0-1 1 0 0,1-1-1 0 0,-1-1 0 0 0,26 6 0 0 0,-36-10-13 0 0,0 0 1 0 0,-1-1-1 0 0,1 0 0 0 0,0 0 0 0 0,-1-1 1 0 0,1 1-1 0 0,0-1 0 0 0,-1 0 0 0 0,1 0 1 0 0,-1-1-1 0 0,0 1 0 0 0,1-1 1 0 0,-1 0-1 0 0,0 0 0 0 0,0-1 0 0 0,0 1 1 0 0,0-1-1 0 0,0 0 0 0 0,-1 0 0 0 0,1 0 1 0 0,-1 0-1 0 0,0 0 0 0 0,0-1 0 0 0,4-6 1 0 0,4-7-805 0 0,-2-1-1 0 0,0-1 1 0 0,-1 0 0 0 0,-1 0 0 0 0,-1 0 0 0 0,-1-1 0 0 0,0 0 0 0 0,3-35 0 0 0,-4 30-950 0 0,6-11-2054 0 0,-6 29 2720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4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10 712 0 0,'-1'-9'4950'0'0,"-13"9"-4284"0"0,6 1-366 0 0,0 1 1 0 0,0 0-1 0 0,1 0 1 0 0,-1 0-1 0 0,0 1 1 0 0,1 0-1 0 0,0 1 0 0 0,0-1 1 0 0,0 1-1 0 0,0 1 1 0 0,0-1-1 0 0,1 1 1 0 0,0 1-1 0 0,0-1 0 0 0,0 1 1 0 0,1 0-1 0 0,-8 10 1 0 0,10-11-165 0 0,0 0 0 0 0,0 1-1 0 0,0-1 1 0 0,1 0 0 0 0,0 1 0 0 0,0 0 0 0 0,0-1 0 0 0,0 1 0 0 0,1 0 0 0 0,0 0-1 0 0,1 0 1 0 0,-1 0 0 0 0,1 0 0 0 0,0 0 0 0 0,0 0 0 0 0,1 0 0 0 0,0 0-1 0 0,0-1 1 0 0,0 1 0 0 0,1 0 0 0 0,0 0 0 0 0,0-1 0 0 0,6 11 0 0 0,-4-10-132 0 0,0 0 0 0 0,1-1-1 0 0,-1 0 1 0 0,1 0 0 0 0,1 0 0 0 0,-1 0 0 0 0,0-1 0 0 0,1 0 0 0 0,0 0 0 0 0,0 0 0 0 0,0-1 0 0 0,1 0 0 0 0,-1 0 0 0 0,1-1 0 0 0,0 0-1 0 0,0 0 1 0 0,-1 0 0 0 0,1-1 0 0 0,0 0 0 0 0,11 0 0 0 0,-9 0-24 0 0,0-1 1 0 0,1 0-1 0 0,-1 0 0 0 0,1-1 0 0 0,-1-1 1 0 0,1 1-1 0 0,-1-2 0 0 0,0 1 1 0 0,0-1-1 0 0,0 0 0 0 0,0-1 0 0 0,-1 0 1 0 0,1-1-1 0 0,13-9 0 0 0,-17 10-24 0 0,-1 0 0 0 0,1 0 0 0 0,-1-1 0 0 0,0 1 0 0 0,-1-1 0 0 0,1 0 0 0 0,-1 0 0 0 0,0 0 0 0 0,0-1 0 0 0,0 1 0 0 0,-1-1 0 0 0,0 0 0 0 0,0 1 0 0 0,0-1 0 0 0,-1 0 0 0 0,0 0 0 0 0,0 0 0 0 0,0 0 0 0 0,-1-7 0 0 0,0 8-97 0 0,-1 0 0 0 0,0 0-1 0 0,0 0 1 0 0,0 0 0 0 0,-1 0-1 0 0,1 0 1 0 0,-1 0 0 0 0,-1 0 0 0 0,1 0-1 0 0,-1 1 1 0 0,1-1 0 0 0,-1 1-1 0 0,0 0 1 0 0,-1 0 0 0 0,1 0 0 0 0,-1 0-1 0 0,0 1 1 0 0,0-1 0 0 0,0 1-1 0 0,0 0 1 0 0,0 0 0 0 0,-9-4 0 0 0,-1 1-724 0 0,0 0 0 0 0,-1 0 0 0 0,0 2 0 0 0,0-1 0 0 0,-30-3 1 0 0,45 8 785 0 0,-1 0 1 0 0,1 0-1 0 0,0-1 1 0 0,0 1-1 0 0,-1 0 1 0 0,1 0-1 0 0,0 0 1 0 0,0 0 0 0 0,-1 0-1 0 0,1 0 1 0 0,0 0-1 0 0,-1 0 1 0 0,1 0-1 0 0,0 0 1 0 0,-1 0-1 0 0,1 0 1 0 0,0 0 0 0 0,0 0-1 0 0,-1 0 1 0 0,1 0-1 0 0,0 0 1 0 0,-1 0-1 0 0,1 0 1 0 0,0 0-1 0 0,0 0 1 0 0,-1 1 0 0 0,1-1-1 0 0,0 0 1 0 0,0 0-1 0 0,-1 0 1 0 0,1 0-1 0 0,0 1 1 0 0,0-1-1 0 0,0 0 1 0 0,-1 0 0 0 0,1 0-1 0 0,0 1 1 0 0,0-1-1 0 0,0 0 1 0 0,0 0-1 0 0,-1 1 1 0 0,1-1-1 0 0,0 0 1 0 0,0 1 0 0 0,0-1-1 0 0,0 0 1 0 0,0 0-1 0 0,0 1 1 0 0,0-1-1 0 0,0 0 1 0 0,0 1-1 0 0,0-1 1 0 0,0 0 0 0 0,0 1-1 0 0,4 5-847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3:44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82 176 0 0,'2'0'501'0'0,"-1"0"1"0"0,1 0-1 0 0,-1 0 1 0 0,1 0-1 0 0,-1 0 0 0 0,1 1 1 0 0,-1-1-1 0 0,1 1 1 0 0,-1-1-1 0 0,1 1 0 0 0,-1-1 1 0 0,1 1-1 0 0,-1 0 0 0 0,0-1 1 0 0,1 1-1 0 0,0 2 1 0 0,13 20 2435 0 0,-7-7-2481 0 0,11 22 444 0 0,18 31-177 0 0,-35-64-668 0 0,1-1 0 0 0,0 0 0 0 0,1-1 0 0 0,-1 1 0 0 0,0 0-1 0 0,1-1 1 0 0,0 0 0 0 0,0 0 0 0 0,0 0 0 0 0,0 0 0 0 0,1-1-1 0 0,7 4 1 0 0,-10-5-38 0 0,0-1 0 0 0,1 0 0 0 0,-1 0 0 0 0,0 0 0 0 0,0 0 0 0 0,0 0 0 0 0,0 0 0 0 0,0 0 0 0 0,1-1 0 0 0,-1 1 0 0 0,0-1 0 0 0,0 0 0 0 0,0 1 0 0 0,0-1 1 0 0,0 0-1 0 0,0 0 0 0 0,-1 0 0 0 0,1 0 0 0 0,0-1 0 0 0,0 1 0 0 0,-1 0 0 0 0,1-1 0 0 0,2-2 0 0 0,35-46-16 0 0,-26 32 15 0 0,19-28-62 0 0,-17 23 443 0 0,1 1 0 0 0,1 0 0 0 0,23-21 0 0 0,-36 39-312 0 0,0 0-1 0 0,0 0 1 0 0,1 0 0 0 0,0 1-1 0 0,0 0 1 0 0,0 0 0 0 0,0 0 0 0 0,0 0-1 0 0,0 1 1 0 0,1 0 0 0 0,-1 0 0 0 0,1 1-1 0 0,-1-1 1 0 0,1 1 0 0 0,0 0 0 0 0,-1 1-1 0 0,1-1 1 0 0,0 1 0 0 0,0 0 0 0 0,7 2-1 0 0,-6-1-121 0 0,-1 1-1 0 0,0 1 0 0 0,0-1 0 0 0,0 1 0 0 0,0 0 1 0 0,-1 0-1 0 0,1 1 0 0 0,-1-1 0 0 0,0 1 0 0 0,0 0 1 0 0,0 1-1 0 0,0-1 0 0 0,-1 1 0 0 0,0 0 1 0 0,0 0-1 0 0,6 10 0 0 0,2 7-1110 0 0,0 1-1 0 0,16 45 1 0 0,-14-33-705 0 0,46 116-7840 0 0,-50-128 8194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5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32 720 84 0 0,'-12'29'3312'0'0,"11"-25"-2563"0"0,-1 0 1 0 0,1 1 0 0 0,-1-1-1 0 0,0 0 1 0 0,-9 15 7715 0 0,29-30-6092 0 0,14-12-2068 0 0,-2-2-1 0 0,54-55 0 0 0,47-71-389 0 0,-94 106 115 0 0,78-110-61 0 0,-82 106-783 0 0,2 1 0 0 0,1 2 0 0 0,54-51 0 0 0,-43 67-3525 0 0,-5 1-3842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5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0 105 60 0 0,'0'-11'7495'0'0,"22"-3"-5670"0"0,0 1 0 0 0,1 1 0 0 0,24-9 0 0 0,-28 14-1358 0 0,1 1 0 0 0,-1 0 0 0 0,1 2 0 0 0,28-4 0 0 0,-36 7-465 0 0,0 0 0 0 0,0 1 0 0 0,1 0 0 0 0,-1 1 0 0 0,0 0 0 0 0,0 1 0 0 0,0 0 1 0 0,0 1-1 0 0,-1 1 0 0 0,1-1 0 0 0,-1 2 0 0 0,0 0 0 0 0,0 0 0 0 0,0 1 0 0 0,-1 0 0 0 0,0 1 0 0 0,0 0 0 0 0,0 1 0 0 0,8 9 0 0 0,-12-10-269 0 0,0 1 1 0 0,-1-1-1 0 0,0 1 0 0 0,0 0 1 0 0,-1 0-1 0 0,0 1 1 0 0,-1-1-1 0 0,1 1 0 0 0,-2 0 1 0 0,1-1-1 0 0,-1 1 0 0 0,-1 1 1 0 0,0-1-1 0 0,0 0 1 0 0,0 0-1 0 0,-1 0 0 0 0,-1 1 1 0 0,0-1-1 0 0,0 0 0 0 0,-3 9 1 0 0,-2 10-1223 0 0,-1-1 0 0 0,-2 0 1 0 0,0 0-1 0 0,-2-1 0 0 0,-18 31 1 0 0,5-14-4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7.3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27 596 648 0 0,'3'12'2847'0'0,"-2"-3"1124"0"0,-4-15-1931 0 0,-3-15-1828 0 0,0 0-1 0 0,1 0 1 0 0,1-1-1 0 0,1 1 1 0 0,1-1 0 0 0,1 0-1 0 0,1 0 1 0 0,1 0-1 0 0,6-39 1 0 0,-5 53-183 0 0,0 1-1 0 0,0 0 1 0 0,1 0 0 0 0,0 0 0 0 0,0 0 0 0 0,0 1 0 0 0,1-1 0 0 0,0 1-1 0 0,0 0 1 0 0,1 0 0 0 0,0 1 0 0 0,0-1 0 0 0,0 1 0 0 0,1 0-1 0 0,-1 0 1 0 0,1 1 0 0 0,0-1 0 0 0,1 1 0 0 0,-1 1 0 0 0,10-5 0 0 0,11-2 33 0 0,1 0 1 0 0,0 2-1 0 0,0 1 1 0 0,30-2-1 0 0,-27 3-99 0 0,0 0 1 0 0,29-11-1 0 0,-56 16-43 0 0,-1 0-1 0 0,0 0 0 0 0,0-1 0 0 0,0 1 1 0 0,0-1-1 0 0,-1 0 0 0 0,1 0 0 0 0,0 0 1 0 0,-1 0-1 0 0,1 0 0 0 0,-1-1 0 0 0,0 1 1 0 0,0-1-1 0 0,0 0 0 0 0,0 1 0 0 0,0-1 1 0 0,-1 0-1 0 0,1 0 0 0 0,-1 0 0 0 0,0 0 0 0 0,1 0 1 0 0,-1-1-1 0 0,-1 1 0 0 0,1 0 0 0 0,0 0 1 0 0,-1-1-1 0 0,0 1 0 0 0,0 0 0 0 0,0-1 1 0 0,0 1-1 0 0,0 0 0 0 0,-1 0 0 0 0,1-1 1 0 0,-1 1-1 0 0,0 0 0 0 0,0 0 0 0 0,-2-4 1 0 0,2 4-8 0 0,0-1 0 0 0,-1 1 0 0 0,1 0 0 0 0,-1 0 0 0 0,0 0 1 0 0,0 0-1 0 0,0 0 0 0 0,-1 0 0 0 0,1 0 0 0 0,0 0 1 0 0,-1 1-1 0 0,0 0 0 0 0,0-1 0 0 0,0 1 0 0 0,0 0 1 0 0,0 0-1 0 0,0 1 0 0 0,-5-3 0 0 0,5 3 76 0 0,0 1-1 0 0,0 0 0 0 0,1 0 1 0 0,-1 0-1 0 0,0 0 1 0 0,0 0-1 0 0,0 0 1 0 0,0 1-1 0 0,0-1 0 0 0,0 1 1 0 0,0 0-1 0 0,1 0 1 0 0,-1 0-1 0 0,0 0 0 0 0,1 0 1 0 0,-1 1-1 0 0,1-1 1 0 0,-1 1-1 0 0,1 0 1 0 0,0 0-1 0 0,-1 0 0 0 0,1 0 1 0 0,0 0-1 0 0,-2 2 1 0 0,-4 7 53 0 0,0-1 1 0 0,1 1 0 0 0,0 0 0 0 0,1 1-1 0 0,0 0 1 0 0,1 0 0 0 0,0 0 0 0 0,1 0-1 0 0,0 1 1 0 0,1 0 0 0 0,1-1 0 0 0,-2 15-1 0 0,2-9 192 0 0,1 1-1 0 0,0-1 0 0 0,2 0 0 0 0,0 0 1 0 0,0 0-1 0 0,2 0 0 0 0,1 0 0 0 0,6 22 1 0 0,-7-32-105 0 0,0 1 0 0 0,1-1 1 0 0,0 0-1 0 0,0 0 1 0 0,1-1-1 0 0,0 1 1 0 0,0-1-1 0 0,1 0 1 0 0,0 0-1 0 0,0 0 1 0 0,1-1-1 0 0,-1 0 0 0 0,1-1 1 0 0,1 1-1 0 0,-1-1 1 0 0,1-1-1 0 0,12 7 1 0 0,-12-9-134 0 0,0 1 0 0 0,0-1 1 0 0,0-1-1 0 0,0 1 0 0 0,1-1 1 0 0,-1-1-1 0 0,0 1 0 0 0,0-1 0 0 0,1-1 1 0 0,-1 0-1 0 0,0 0 0 0 0,0 0 1 0 0,0-1-1 0 0,0-1 0 0 0,0 1 1 0 0,0-1-1 0 0,-1 0 0 0 0,1-1 0 0 0,10-7 1 0 0,3-3-118 0 0,-2-2-1 0 0,0 0 1 0 0,0-1 0 0 0,-2-1-1 0 0,0-1 1 0 0,-1 0 0 0 0,-1-2 0 0 0,-1 1-1 0 0,-1-2 1 0 0,0 1 0 0 0,-2-2-1 0 0,0 0 1 0 0,-2 0 0 0 0,10-39 0 0 0,-16 53 115 0 0,-2 1 1 0 0,1 0 0 0 0,-1-1 0 0 0,-1 1 0 0 0,0-17-1 0 0,0 24 6 0 0,0-1 0 0 0,0 0 0 0 0,0 0-1 0 0,-1 1 1 0 0,1-1 0 0 0,0 0 0 0 0,-1 1-1 0 0,0-1 1 0 0,1 1 0 0 0,-1-1 0 0 0,0 1-1 0 0,0-1 1 0 0,0 1 0 0 0,0-1 0 0 0,0 1-1 0 0,0 0 1 0 0,0-1 0 0 0,0 1 0 0 0,-1 0-1 0 0,1 0 1 0 0,0 0 0 0 0,-1 0 0 0 0,1 0 0 0 0,-1 0-1 0 0,1 1 1 0 0,-1-1 0 0 0,1 0 0 0 0,-1 1-1 0 0,0-1 1 0 0,1 1 0 0 0,-1 0 0 0 0,0-1-1 0 0,1 1 1 0 0,-1 0 0 0 0,-3 0 0 0 0,1 0 20 0 0,-1 0 1 0 0,0 1-1 0 0,0-1 1 0 0,0 1 0 0 0,1 1-1 0 0,-1-1 1 0 0,0 0-1 0 0,1 1 1 0 0,-1 0 0 0 0,1 0-1 0 0,-1 0 1 0 0,1 1-1 0 0,0 0 1 0 0,0-1 0 0 0,0 1-1 0 0,1 1 1 0 0,-1-1-1 0 0,1 0 1 0 0,0 1 0 0 0,-1 0-1 0 0,2 0 1 0 0,-1 0 0 0 0,0 0-1 0 0,1 0 1 0 0,0 0-1 0 0,0 1 1 0 0,0-1 0 0 0,0 1-1 0 0,1 0 1 0 0,-2 7-1 0 0,1-3 60 0 0,0 0 0 0 0,1 1-1 0 0,1-1 1 0 0,-1 1-1 0 0,1-1 1 0 0,1 1 0 0 0,0-1-1 0 0,0 0 1 0 0,1 1-1 0 0,0-1 1 0 0,0 0 0 0 0,1 0-1 0 0,0 0 1 0 0,1 0 0 0 0,5 9-1 0 0,-4-11 132 0 0,-1 0 0 0 0,1-1 0 0 0,0 0 0 0 0,1 0 0 0 0,0 0-1 0 0,-1 0 1 0 0,2-1 0 0 0,9 6 0 0 0,-15-10-178 0 0,1 1 1 0 0,0-1-1 0 0,0-1 0 0 0,0 1 1 0 0,-1 0-1 0 0,1 0 0 0 0,0-1 1 0 0,0 1-1 0 0,0-1 0 0 0,0 1 1 0 0,0-1-1 0 0,0 0 0 0 0,0 0 1 0 0,0 0-1 0 0,0 0 0 0 0,1 0 1 0 0,-1 0-1 0 0,0-1 0 0 0,0 1 0 0 0,0-1 1 0 0,-1 1-1 0 0,1-1 0 0 0,0 0 1 0 0,0 0-1 0 0,0 0 0 0 0,0 0 1 0 0,-1 0-1 0 0,1 0 0 0 0,0 0 1 0 0,-1-1-1 0 0,1 1 0 0 0,-1 0 1 0 0,1-1-1 0 0,-1 0 0 0 0,0 1 0 0 0,0-1 1 0 0,0 0-1 0 0,0 1 0 0 0,1-4 1 0 0,4-5-29 0 0,-2-1 1 0 0,0 0-1 0 0,0 0 1 0 0,-1-1 0 0 0,0 1-1 0 0,-1-1 1 0 0,0 1-1 0 0,-1-1 1 0 0,0-15 0 0 0,0 9-16 0 0,0 0 1 0 0,8-32-1 0 0,-9 50 11 0 0,0-1-1 0 0,0 1 1 0 0,1-1-1 0 0,-1 1 0 0 0,0-1 1 0 0,0 1-1 0 0,0-1 0 0 0,0 1 1 0 0,1-1-1 0 0,-1 1 1 0 0,0-1-1 0 0,1 1 0 0 0,-1-1 1 0 0,0 1-1 0 0,1 0 1 0 0,-1-1-1 0 0,0 1 0 0 0,1 0 1 0 0,-1-1-1 0 0,1 1 0 0 0,-1 0 1 0 0,0-1-1 0 0,1 1 1 0 0,-1 0-1 0 0,1 0 0 0 0,-1-1 1 0 0,1 1-1 0 0,-1 0 1 0 0,1 0-1 0 0,-1 0 0 0 0,1 0 1 0 0,-1 0-1 0 0,2 0 1 0 0,17 10-34 0 0,17 30-379 0 0,-34-37 289 0 0,18 26-875 0 0,14 16-5842 0 0,-21-58 2448 0 0,-11 2 2714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7.7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35 576 0 0,'-3'-34'5185'0'0,"7"53"-4377"0"0,53 275 1465 0 0,-35-185-3809 0 0,-9-69-434 0 0,-13-38 1790 0 0,1-1-1 0 0,-1 1 0 0 0,1 0 0 0 0,0-1 1 0 0,0 0-1 0 0,0 1 0 0 0,0-1 0 0 0,0 1 0 0 0,0-1 1 0 0,0 0-1 0 0,1 0 0 0 0,-1 0 0 0 0,0 0 1 0 0,1 0-1 0 0,-1 0 0 0 0,1 0 0 0 0,-1 0 1 0 0,1 0-1 0 0,-1-1 0 0 0,1 1 0 0 0,1 0 0 0 0,7-1-926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4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15 403 660 0 0,'50'-31'5502'0'0,"-33"21"-4557"0"0,-1 0 0 0 0,0-1 0 0 0,-1 0-1 0 0,0-1 1 0 0,-1-1 0 0 0,19-22 0 0 0,-20 20-762 0 0,-2-2 0 0 0,0 1 0 0 0,0-2 0 0 0,13-32 0 0 0,-21 42-328 0 0,0 0-1 0 0,0 0 1 0 0,-1-1-1 0 0,0 1 1 0 0,-1-1-1 0 0,0 1 0 0 0,0-1 1 0 0,-1 0-1 0 0,0 1 1 0 0,0-1-1 0 0,-1 0 1 0 0,0 1-1 0 0,-5-16 1 0 0,6 23 88 0 0,-1 0 1 0 0,0-1-1 0 0,0 1 1 0 0,0 0-1 0 0,0 0 1 0 0,0-1-1 0 0,-1 1 1 0 0,1 0-1 0 0,0 0 1 0 0,0 0-1 0 0,-1 0 1 0 0,1 1-1 0 0,0-1 1 0 0,-1 0-1 0 0,1 1 0 0 0,-1-1 1 0 0,1 1-1 0 0,-1-1 1 0 0,0 1-1 0 0,1-1 1 0 0,-1 1-1 0 0,1 0 1 0 0,-1 0-1 0 0,0 0 1 0 0,1 0-1 0 0,-1 0 1 0 0,1 0-1 0 0,-1 1 1 0 0,1-1-1 0 0,-1 0 1 0 0,0 1-1 0 0,1-1 1 0 0,-1 1-1 0 0,-2 1 1 0 0,-5 1 15 0 0,0 0 0 0 0,0 1 0 0 0,0 0 0 0 0,-13 9 1 0 0,8-3 69 0 0,0 1 1 0 0,1 0 0 0 0,1 1 0 0 0,0 1-1 0 0,0 0 1 0 0,1 1 0 0 0,1 0 0 0 0,0 0-1 0 0,1 1 1 0 0,-9 19 0 0 0,14-26 90 0 0,0 1 0 0 0,1 0 0 0 0,0 0 0 0 0,0 0 0 0 0,1 0 0 0 0,0 1-1 0 0,0-1 1 0 0,1 0 0 0 0,1 1 0 0 0,0-1 0 0 0,0 1 0 0 0,0-1 0 0 0,1 1 0 0 0,1-1 0 0 0,0 1 0 0 0,0-1 0 0 0,1 0 0 0 0,0 0 0 0 0,0 0 0 0 0,7 11 0 0 0,-7-15-131 0 0,0-1 1 0 0,1-1 0 0 0,-1 1-1 0 0,1 0 1 0 0,0-1-1 0 0,0 0 1 0 0,0 0-1 0 0,1 0 1 0 0,-1 0 0 0 0,1-1-1 0 0,-1 1 1 0 0,1-1-1 0 0,0 0 1 0 0,0-1-1 0 0,0 1 1 0 0,0-1 0 0 0,0 0-1 0 0,0 0 1 0 0,0-1-1 0 0,1 0 1 0 0,-1 1 0 0 0,0-2-1 0 0,0 1 1 0 0,0-1-1 0 0,6 0 1 0 0,3-2-368 0 0,1 1 0 0 0,-1-2 0 0 0,0 0 0 0 0,0-1-1 0 0,0 0 1 0 0,0-1 0 0 0,21-13 0 0 0,-13 5-55 0 0,-1-2 0 0 0,-1 0 0 0 0,-1-1 0 0 0,0-1 0 0 0,-1-1 0 0 0,-1-1 0 0 0,-1 0 0 0 0,26-44 0 0 0,-37 56-81 0 0,11-14 3731 0 0,-15 23-2994 0 0,0 1 1 0 0,0-1 0 0 0,-1 0-1 0 0,1 0 1 0 0,-1 0-1 0 0,1 1 1 0 0,-1-1 0 0 0,1 0-1 0 0,-1 0 1 0 0,0 1-1 0 0,0-1 1 0 0,1 0-1 0 0,-1 1 1 0 0,0-1 0 0 0,0 0-1 0 0,0 1 1 0 0,-1-1-1 0 0,1 0 1 0 0,0 1 0 0 0,-1 0-1 0 0,4 121 2403 0 0,5-1-4215 0 0,0-79-1112 0 0,3-17-1843 0 0,-11-26 4436 0 0,1 1 0 0 0,-1-1-1 0 0,0 0 1 0 0,1 1 0 0 0,-1-1 0 0 0,0 0-1 0 0,1 0 1 0 0,-1 1 0 0 0,0-1-1 0 0,1 0 1 0 0,-1 0 0 0 0,1 1 0 0 0,-1-1-1 0 0,1 0 1 0 0,-1 0 0 0 0,0 0-1 0 0,1 0 1 0 0,-1 0 0 0 0,1 0 0 0 0,-1 0-1 0 0,1 0 1 0 0,-1 0 0 0 0,0 0 0 0 0,1 0-1 0 0,-1 0 1 0 0,1 0 0 0 0,-1 0-1 0 0,1 0 1 0 0,-1 0 0 0 0,0 0 0 0 0,1-1-1 0 0,-1 1 1 0 0,1 0 0 0 0,-1 0-1 0 0,0-1 1 0 0,1 1 0 0 0,9-8-1513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8.0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56 452 0 0,'-5'-55'4496'0'0,"1"86"-1373"0"0,-1 14-1543 0 0,13 6-1111 0 0,1 0 1 0 0,3 0 0 0 0,25 66-1 0 0,31 54-5185 0 0,-66-166 4262 0 0,1-1 0 0 0,-1 0 0 0 0,1 1 0 0 0,0-1 0 0 0,0 0 0 0 0,0 0 0 0 0,0-1 0 0 0,1 1 0 0 0,6 5 0 0 0,4 0-863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8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63 240 0 0,'0'0'109'0'0,"0"0"-1"0"0,-1-1 1 0 0,1 1-1 0 0,-1 0 1 0 0,1-1-1 0 0,0 1 1 0 0,-1 0 0 0 0,1 0-1 0 0,0-1 1 0 0,-1 1-1 0 0,1-1 1 0 0,0 1 0 0 0,0 0-1 0 0,-1-1 1 0 0,1 1-1 0 0,0-1 1 0 0,0 1-1 0 0,0 0 1 0 0,0-1 0 0 0,-1 1-1 0 0,1-1 1 0 0,0 1-1 0 0,0-1 1 0 0,0 1-1 0 0,0-1 1 0 0,0 1 0 0 0,0-1-1 0 0,0 1 1 0 0,0-1-1 0 0,0 1 1 0 0,1-1-1 0 0,-1 0 1 0 0,1 1-21 0 0,-1 0-1 0 0,1 0 1 0 0,-1 0 0 0 0,1 0-1 0 0,0 0 1 0 0,-1 0 0 0 0,1 0-1 0 0,0 0 1 0 0,-1 0 0 0 0,1 0-1 0 0,-1 0 1 0 0,1 1 0 0 0,0-1-1 0 0,-1 0 1 0 0,1 0 0 0 0,-1 1-1 0 0,1-1 1 0 0,-1 0 0 0 0,1 1-1 0 0,0-1 1 0 0,-1 0 0 0 0,0 1-1 0 0,1-1 1 0 0,-1 1 0 0 0,1-1-1 0 0,-1 1 1 0 0,0-1 0 0 0,1 2-1 0 0,57 43 437 0 0,-12-11-679 0 0,-45-33 139 0 0,-1-1-1 0 0,0 0 1 0 0,0 0 0 0 0,0 1-1 0 0,0-1 1 0 0,1 0 0 0 0,-1 0-1 0 0,0 0 1 0 0,0 1 0 0 0,1-1-1 0 0,-1 0 1 0 0,0 0 0 0 0,0 0-1 0 0,1 0 1 0 0,-1 0 0 0 0,0 1-1 0 0,0-1 1 0 0,1 0 0 0 0,-1 0-1 0 0,0 0 1 0 0,1 0 0 0 0,-1 0-1 0 0,0 0 1 0 0,0 0 0 0 0,1 0-1 0 0,-1 0 1 0 0,0 0 0 0 0,1 0-1 0 0,-1 0 1 0 0,0 0-1 0 0,0 0 1 0 0,1-1 0 0 0,-1 1-1 0 0,0 0 1 0 0,0 0 0 0 0,1 0-1 0 0,-1 0 1 0 0,0 0 0 0 0,0-1-1 0 0,1 1 1 0 0,-1 0 0 0 0,4-15-594 0 0,-4-18-16 0 0,-6 3 394 0 0,-3-27 1522 0 0,10 56-1236 0 0,-1 1 1 0 0,0 0 0 0 0,1 0-1 0 0,-1 0 1 0 0,0-1-1 0 0,1 1 1 0 0,-1 0 0 0 0,0 0-1 0 0,1 0 1 0 0,-1 0-1 0 0,1 0 1 0 0,-1 0 0 0 0,0 0-1 0 0,1 0 1 0 0,-1 0-1 0 0,1 0 1 0 0,-1 0 0 0 0,0 0-1 0 0,1 0 1 0 0,-1 0-1 0 0,0 0 1 0 0,1 0 0 0 0,-1 0-1 0 0,1 0 1 0 0,-1 0-1 0 0,0 1 1 0 0,1-1 0 0 0,-1 0-1 0 0,0 0 1 0 0,1 0-1 0 0,-1 1 1 0 0,0-1 0 0 0,0 0-1 0 0,1 1 1 0 0,-1-1-1 0 0,0 0 1 0 0,0 0 0 0 0,1 1-1 0 0,-1-1 1 0 0,0 1-1 0 0,16 12 963 0 0,3 9 70 0 0,-2 1 1 0 0,-1 0-1 0 0,-1 2 1 0 0,21 43-1 0 0,34 111-238 0 0,-68-172-847 0 0,1 3-77 0 0,-1 0-1 0 0,0 1 0 0 0,-1-1 0 0 0,0 0 0 0 0,-1 0 0 0 0,0 1 0 0 0,0-1 1 0 0,-1 0-1 0 0,-1 0 0 0 0,0 0 0 0 0,0 0 0 0 0,-1 0 0 0 0,0 0 0 0 0,0 0 1 0 0,-1-1-1 0 0,-7 13 0 0 0,6-14-360 0 0,0 0 1 0 0,0 0-1 0 0,-1 0 1 0 0,0-1-1 0 0,0 0 1 0 0,-1 0-1 0 0,1-1 1 0 0,-10 7-1 0 0,11-9-159 0 0,0-1 0 0 0,0 0 0 0 0,-1 0 1 0 0,0 0-1 0 0,1 0 0 0 0,-1-1 0 0 0,0 0 0 0 0,0 0 0 0 0,0-1 0 0 0,-1 0 0 0 0,1 0 0 0 0,-11 0 0 0 0,2-1-819 0 0</inkml:trace>
  <inkml:trace contextRef="#ctx0" brushRef="#br0" timeOffset="1">496 121 540 0 0,'8'-2'378'0'0,"0"-1"1"0"0,0 1-1 0 0,0 1 0 0 0,0-1 1 0 0,0 1-1 0 0,0 1 0 0 0,8 0 1 0 0,-13 0-285 0 0,0 0 0 0 0,0 0 0 0 0,0 0 1 0 0,-1 1-1 0 0,1 0 0 0 0,0-1 0 0 0,0 1 1 0 0,0 0-1 0 0,-1 1 0 0 0,1-1 0 0 0,-1 0 0 0 0,1 1 1 0 0,-1-1-1 0 0,1 1 0 0 0,-1 0 0 0 0,0 0 1 0 0,0 0-1 0 0,0 0 0 0 0,0 0 0 0 0,0 0 0 0 0,0 0 1 0 0,2 5-1 0 0,0 1-77 0 0,0 0 1 0 0,-1 0-1 0 0,0 1 0 0 0,0-1 1 0 0,-1 1-1 0 0,0-1 0 0 0,-1 1 1 0 0,0 0-1 0 0,0 0 0 0 0,-1 0 1 0 0,0-1-1 0 0,0 1 0 0 0,-1 0 1 0 0,0 0-1 0 0,-1 0 0 0 0,0-1 1 0 0,0 1-1 0 0,-5 9 0 0 0,2-3-586 0 0,-1 0-1 0 0,0-1 1 0 0,-12 19-1 0 0,13-26 204 0 0,0-1-1 0 0,0 0 1 0 0,0 0 0 0 0,-1 0-1 0 0,-7 5 1 0 0,-8 5-733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8.8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0 472 0 0,'5'2'564'0'0,"-1"1"-1"0"0,0 0 1 0 0,0 0 0 0 0,0 0-1 0 0,0 0 1 0 0,-1 1 0 0 0,1 0-1 0 0,-1-1 1 0 0,0 1-1 0 0,0 0 1 0 0,0 1 0 0 0,0-1-1 0 0,-1 0 1 0 0,3 7 0 0 0,4 11 1146 0 0,10 43 0 0 0,-6-20-279 0 0,66 215 1487 0 0,-12-38-6335 0 0,-62-208 2827 0 0,23 60-4966 0 0,-25-69 4880 0 0,0 0 0 0 0,0 0 0 0 0,0 0 0 0 0,1-1 0 0 0,0 1-1 0 0,7 6 1 0 0,4-1-996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9.1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639 55 848 0 0,'0'-2'243'0'0,"0"0"1"0"0,0 0-1 0 0,0 0 0 0 0,0 0 1 0 0,-1 0-1 0 0,1 0 0 0 0,-1 1 0 0 0,1-1 1 0 0,-1 0-1 0 0,0 0 0 0 0,0 1 1 0 0,0-1-1 0 0,0 0 0 0 0,0 1 0 0 0,0-1 1 0 0,0 1-1 0 0,0-1 0 0 0,-1 1 1 0 0,1 0-1 0 0,-3-3 0 0 0,0 2 45 0 0,0 0 0 0 0,1 0 0 0 0,-1 0 1 0 0,0 1-1 0 0,0-1 0 0 0,0 1 0 0 0,-1 0 0 0 0,1 0 0 0 0,-5 0 0 0 0,-11 0 423 0 0,1 1 0 0 0,-1 1-1 0 0,-24 3 1 0 0,35-3-363 0 0,-70 10 253 0 0,-125 34-1 0 0,112-15-4040 0 0,3 6-4402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5:59.7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23 992 0 0,'0'-1'277'0'0,"0"0"-1"0"0,0 0 1 0 0,1 0 0 0 0,-1 0-1 0 0,0 0 1 0 0,0 0 0 0 0,0 0-1 0 0,1 0 1 0 0,-1 0 0 0 0,1 0-1 0 0,-1 0 1 0 0,0 0-1 0 0,1 0 1 0 0,0 0 0 0 0,-1 1-1 0 0,1-1 1 0 0,-1 0 0 0 0,1 0-1 0 0,0 1 1 0 0,0-1 0 0 0,-1 0-1 0 0,3 0 1 0 0,-3 0-118 0 0,1 1 0 0 0,0 0 0 0 0,-1 0 0 0 0,1 0 0 0 0,-1 0 0 0 0,1 0 0 0 0,0 0 0 0 0,-1 0 0 0 0,1 0-1 0 0,-1 0 1 0 0,1 0 0 0 0,0 0 0 0 0,-1 0 0 0 0,1 0 0 0 0,-1 0 0 0 0,1 1 0 0 0,-1-1 0 0 0,1 0 0 0 0,-1 0 0 0 0,1 1 0 0 0,-1-1 0 0 0,1 0 0 0 0,-1 1 0 0 0,1-1 0 0 0,-1 1 0 0 0,1-1 0 0 0,-1 0 0 0 0,0 1 0 0 0,1-1 0 0 0,-1 1 0 0 0,1-1 0 0 0,-1 1 0 0 0,0-1-1 0 0,0 1 1 0 0,1-1 0 0 0,-1 1 0 0 0,0 0 0 0 0,0-1 0 0 0,0 1 0 0 0,16 44 1498 0 0,10 49-1 0 0,8 24-1116 0 0,115 330-597 0 0,-149-448 21 0 0,0 1 0 0 0,0 0 0 0 0,0-1 0 0 0,0 1-1 0 0,0 0 1 0 0,0 0 0 0 0,1-1 0 0 0,-1 1 0 0 0,0 0 0 0 0,0-1 0 0 0,0 1 0 0 0,1 0 0 0 0,-1-1 0 0 0,0 1 0 0 0,1 0-1 0 0,-1-1 1 0 0,1 1 0 0 0,-1-1 0 0 0,1 1 0 0 0,-1 0 0 0 0,1-1 0 0 0,-1 1 0 0 0,1-1 0 0 0,-1 0 0 0 0,1 1-1 0 0,0-1 1 0 0,-1 1 0 0 0,1-1 0 0 0,-1 0 0 0 0,2 1 0 0 0,8-21-909 0 0,-1-40-125 0 0,-7 49 1056 0 0,-1 1 0 0 0,2 0-1 0 0,-1 0 1 0 0,2-1-1 0 0,-1 2 1 0 0,1-1 0 0 0,1 0-1 0 0,-1 1 1 0 0,2 0-1 0 0,-1 0 1 0 0,1 0 0 0 0,1 1-1 0 0,0 0 1 0 0,0 0-1 0 0,0 1 1 0 0,1 0-1 0 0,0 0 1 0 0,0 1 0 0 0,1 0-1 0 0,0 0 1 0 0,0 1-1 0 0,0 0 1 0 0,1 0 0 0 0,-1 1-1 0 0,1 1 1 0 0,0 0-1 0 0,0 0 1 0 0,1 1 0 0 0,17-2-1 0 0,14-2 117 0 0,-17 5-81 0 0,0-2 1 0 0,0-1-1 0 0,-1-1 0 0 0,0-1 0 0 0,0-1 1 0 0,-1-1-1 0 0,28-14 0 0 0,-48 21-55 0 0,0-1-1 0 0,0 0 0 0 0,0 0 1 0 0,0-1-1 0 0,0 1 0 0 0,-1 0 1 0 0,1-1-1 0 0,-1 0 0 0 0,0 1 1 0 0,0-1-1 0 0,0 0 1 0 0,0 0-1 0 0,0 0 0 0 0,-1-1 1 0 0,0 1-1 0 0,1 0 0 0 0,-1-1 1 0 0,0 1-1 0 0,0-1 0 0 0,-1 1 1 0 0,1-1-1 0 0,-1 1 0 0 0,0-1 1 0 0,0 1-1 0 0,0-1 0 0 0,0 1 1 0 0,0-1-1 0 0,-1 1 0 0 0,0-1 1 0 0,0 1-1 0 0,0-1 1 0 0,-2-4-1 0 0,2 5-39 0 0,0 0 0 0 0,0 0 0 0 0,-1 0 0 0 0,1 0 0 0 0,-1 0 0 0 0,0 1 0 0 0,1-1 0 0 0,-1 0 0 0 0,-1 1 0 0 0,1 0 0 0 0,0-1 0 0 0,-1 1 0 0 0,1 0 0 0 0,-1 0 0 0 0,1 0 0 0 0,-1 0 0 0 0,0 1 0 0 0,0-1 0 0 0,0 1 0 0 0,0 0 0 0 0,0 0 0 0 0,0 0 0 0 0,0 0 0 0 0,0 0 0 0 0,-1 1 0 0 0,1-1 0 0 0,0 1 0 0 0,0 0 0 0 0,-1 0 0 0 0,1 0 0 0 0,0 0 0 0 0,0 1 0 0 0,-4 0 0 0 0,-4 1 28 0 0,-1 1 0 0 0,1 1 1 0 0,-1-1-1 0 0,1 2 0 0 0,1 0 0 0 0,-1 0 0 0 0,1 1 0 0 0,-1 0 0 0 0,2 0 0 0 0,-19 16 0 0 0,21-16 96 0 0,0 1 0 0 0,1 0-1 0 0,0 0 1 0 0,0 0-1 0 0,0 1 1 0 0,1-1 0 0 0,0 1-1 0 0,0 1 1 0 0,1-1 0 0 0,0 1-1 0 0,1-1 1 0 0,0 1-1 0 0,0 0 1 0 0,-1 10 0 0 0,4-16 46 0 0,-1 1 0 0 0,1-1 0 0 0,0 1 0 0 0,0-1 1 0 0,0 0-1 0 0,1 1 0 0 0,-1-1 0 0 0,1 0 0 0 0,-1 1 1 0 0,1-1-1 0 0,0 0 0 0 0,1 0 0 0 0,-1 0 1 0 0,1 0-1 0 0,-1 0 0 0 0,1 0 0 0 0,0 0 0 0 0,4 5 1 0 0,-2-4-9 0 0,0-1 0 0 0,0 1 1 0 0,1-1-1 0 0,0 0 1 0 0,0 0-1 0 0,0 0 0 0 0,0-1 1 0 0,0 1-1 0 0,0-1 1 0 0,8 2-1 0 0,6 0-25 0 0,0-1 0 0 0,0 0 0 0 0,0-2 0 0 0,0 0 1 0 0,32-3-1 0 0,-31 0-349 0 0,-1-1 1 0 0,0 0-1 0 0,1-2 1 0 0,-1-1-1 0 0,-1 0 1 0 0,1-1-1 0 0,26-15 1 0 0,-21 8-1953 0 0,0 0 1 0 0,32-28-1 0 0,-36 28-894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0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75 132 0 0,'3'-25'1935'0'0,"-3"21"-1195"0"0,0 1-1 0 0,0 0 0 0 0,0-1 0 0 0,1 1 1 0 0,-1-1-1 0 0,1 1 0 0 0,-1 0 0 0 0,1-1 1 0 0,0 1-1 0 0,1 0 0 0 0,-1 0 0 0 0,4-6 1542 0 0,0 25 1475 0 0,14 93-1716 0 0,7 55-833 0 0,5 111-3758 0 0,-21-201-2685 0 0,6-29-3583 0 0,-9-39 6857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1.3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66 202 1104 0 0,'10'-12'2381'0'0,"18"-18"5403"0"0,-6 21-2097 0 0,-25 17-4557 0 0,-4 9-1030 0 0,-25 53 40 0 0,14-25-136 0 0,2 0-1 0 0,2 1 0 0 0,2 1 1 0 0,-10 75-1 0 0,21-116 2 0 0,1 1 1 0 0,0 0-1 0 0,0 0 1 0 0,0 0-1 0 0,1-1 0 0 0,0 1 1 0 0,0 0-1 0 0,0-1 0 0 0,1 1 1 0 0,0-1-1 0 0,1 1 0 0 0,3 7 1 0 0,-4-11-1 0 0,0 0 0 0 0,0-1 0 0 0,1 1 0 0 0,-1-1 0 0 0,0 1 0 0 0,1-1 0 0 0,-1 0 0 0 0,1 0 0 0 0,0 0 0 0 0,0 0 0 0 0,0-1 0 0 0,0 1 0 0 0,0-1 0 0 0,0 0 0 0 0,0 0 0 0 0,0 0 0 0 0,1 0 0 0 0,-1 0 0 0 0,0-1 0 0 0,1 1 0 0 0,-1-1 0 0 0,0 0 0 0 0,1 0 0 0 0,-1 0 0 0 0,0-1 0 0 0,5 0 0 0 0,21-4-12 0 0,-1-2-1 0 0,0-1 1 0 0,-1 0 0 0 0,1-3-1 0 0,-2 0 1 0 0,0-1-1 0 0,40-26 1 0 0,5-10-48 0 0,80-71-1 0 0,-124 95 34 0 0,-1-1 0 0 0,29-37-1 0 0,7-20-397 0 0,-59 78 304 0 0,-1-1 1 0 0,1 0-1 0 0,-1 1 0 0 0,0-1 1 0 0,0 0-1 0 0,0 0 1 0 0,-1 0-1 0 0,0 0 0 0 0,0 0 1 0 0,0 0-1 0 0,0-1 0 0 0,-1 1 1 0 0,0 0-1 0 0,0 0 1 0 0,0-1-1 0 0,-1 1 0 0 0,0 0 1 0 0,-1-6-1 0 0,1 9 33 0 0,0-1-1 0 0,0 1 1 0 0,0 0-1 0 0,0 0 1 0 0,0-1 0 0 0,0 1-1 0 0,-1 0 1 0 0,1 0-1 0 0,-1 1 1 0 0,1-1 0 0 0,-1 0-1 0 0,0 0 1 0 0,0 1 0 0 0,0-1-1 0 0,0 1 1 0 0,0-1-1 0 0,0 1 1 0 0,0 0 0 0 0,0 0-1 0 0,-4-1 1 0 0,3 1 29 0 0,-1 0 0 0 0,1 1 0 0 0,-1-1 0 0 0,0 1 0 0 0,1 0 0 0 0,-1 0 0 0 0,1 1 0 0 0,-1-1 0 0 0,1 1 0 0 0,-1-1 0 0 0,-3 2 0 0 0,-5 3 65 0 0,1-1 0 0 0,0 2-1 0 0,0 0 1 0 0,0 0 0 0 0,1 1-1 0 0,0 0 1 0 0,0 0 0 0 0,1 1-1 0 0,0 1 1 0 0,0 0 0 0 0,1 0-1 0 0,0 0 1 0 0,0 1 0 0 0,2 0-1 0 0,-1 1 1 0 0,1 0 0 0 0,0 0-1 0 0,1 0 1 0 0,1 0 0 0 0,-1 1-1 0 0,2 0 1 0 0,0 0 0 0 0,-3 19-1 0 0,5-21 63 0 0,0-1-1 0 0,0 1 1 0 0,1 0 0 0 0,0-1-1 0 0,1 1 1 0 0,0 0-1 0 0,1 0 1 0 0,0-1 0 0 0,0 1-1 0 0,1-1 1 0 0,0 0-1 0 0,1 0 1 0 0,6 11 0 0 0,-6-13-46 0 0,1 0 1 0 0,0 0 0 0 0,1-1 0 0 0,-1 0 0 0 0,1 0 0 0 0,0 0-1 0 0,1-1 1 0 0,0 0 0 0 0,-1 0 0 0 0,1 0 0 0 0,1-1 0 0 0,-1 0 0 0 0,1-1-1 0 0,0 0 1 0 0,-1 0 0 0 0,1 0 0 0 0,11 1 0 0 0,-9-2-30 0 0,-1 0 1 0 0,1-1 0 0 0,0 0 0 0 0,-1-1 0 0 0,1 0-1 0 0,-1-1 1 0 0,1 1 0 0 0,0-2 0 0 0,-1 0-1 0 0,1 0 1 0 0,-1 0 0 0 0,0-1 0 0 0,0-1 0 0 0,10-4-1 0 0,-7 1-10 0 0,0-1 0 0 0,0 0-1 0 0,-1 0 1 0 0,0-1-1 0 0,0-1 1 0 0,-1 0 0 0 0,0 0-1 0 0,16-23 1 0 0,-13 14-7 0 0,-1-1 1 0 0,-1 0-1 0 0,0-1 1 0 0,-2 0-1 0 0,0-1 1 0 0,-1 0-1 0 0,-2-1 1 0 0,0 1-1 0 0,-1-1 1 0 0,-1 0-1 0 0,0-35 1 0 0,-13-40-662 0 0,16 120 688 0 0,0 0-1 0 0,1-1 1 0 0,1 1-1 0 0,22 35 1 0 0,-23-44-14 0 0,0-1 1 0 0,1 0 0 0 0,0 0-1 0 0,1-1 1 0 0,0 0 0 0 0,1-1-1 0 0,0 0 1 0 0,20 14 0 0 0,-29-23-22 0 0,0 0 1 0 0,0 1-1 0 0,-1-1 1 0 0,1 0-1 0 0,0 0 1 0 0,0 0-1 0 0,0-1 0 0 0,0 1 1 0 0,0 0-1 0 0,0-1 1 0 0,0 1-1 0 0,0-1 1 0 0,0 0-1 0 0,1 0 1 0 0,-1 0-1 0 0,0 0 1 0 0,0 0-1 0 0,0 0 1 0 0,0 0-1 0 0,0-1 1 0 0,0 1-1 0 0,4-2 1 0 0,-4 0-19 0 0,0 1 0 0 0,0-1 0 0 0,-1 1 1 0 0,1-1-1 0 0,-1 0 0 0 0,1 0 0 0 0,-1 0 0 0 0,0 0 1 0 0,1 0-1 0 0,-1 0 0 0 0,0 0 0 0 0,0-1 1 0 0,-1 1-1 0 0,1 0 0 0 0,0-1 0 0 0,0-3 0 0 0,1-8-87 0 0,-1-1 0 0 0,-1 1 0 0 0,0 0 0 0 0,0 0 0 0 0,-5-20 0 0 0,-34-118 456 0 0,39 152-294 0 0,1 0 0 0 0,-1 0 0 0 0,0 0 0 0 0,0 0 0 0 0,0 0 0 0 0,0 0 0 0 0,0 0 0 0 0,1 0 0 0 0,-1 0 0 0 0,0 0 0 0 0,0 0 0 0 0,0 0 0 0 0,0 0-1 0 0,1 0 1 0 0,-1 0 0 0 0,0 0 0 0 0,0 0 0 0 0,0 0 0 0 0,0 0 0 0 0,0 0 0 0 0,1 0 0 0 0,-1 0 0 0 0,0 0 0 0 0,0-1 0 0 0,0 1 0 0 0,0 0 0 0 0,0 0 0 0 0,0 0 0 0 0,0 0 0 0 0,1 0 0 0 0,-1 0 0 0 0,0-1 0 0 0,0 1 0 0 0,0 0 0 0 0,0 0-1 0 0,0 0 1 0 0,0 0 0 0 0,0 0 0 0 0,0-1 0 0 0,0 1 0 0 0,0 0 0 0 0,0 0 0 0 0,0 0 0 0 0,0 0 0 0 0,0 0 0 0 0,0-1 0 0 0,0 1 0 0 0,0 0 0 0 0,0 0 0 0 0,0 0 0 0 0,0 0 0 0 0,0-1 0 0 0,0 1 0 0 0,0 0 0 0 0,0 0 0 0 0,0 0 0 0 0,0 0-1 0 0,-1 0 1 0 0,1 0 0 0 0,0-1 0 0 0,0 1 0 0 0,0 0 0 0 0,15 15 881 0 0,16 26-97 0 0,66 126 696 0 0,-70-110-1380 0 0,-1 0 0 0 0,28 102 1 0 0,-52-154-145 0 0,0 1 0 0 0,0-1 1 0 0,-1 1-1 0 0,0-1 1 0 0,-1 1-1 0 0,1 0 1 0 0,-1 0-1 0 0,0-1 1 0 0,0 1-1 0 0,-1 0 0 0 0,1-1 1 0 0,-1 1-1 0 0,-1 0 1 0 0,1-1-1 0 0,-1 1 1 0 0,0-1-1 0 0,0 0 0 0 0,0 1 1 0 0,-1-1-1 0 0,0 0 1 0 0,0 0-1 0 0,0-1 1 0 0,-1 1-1 0 0,0-1 0 0 0,0 0 1 0 0,0 0-1 0 0,0 0 1 0 0,0 0-1 0 0,-1 0 1 0 0,0-1-1 0 0,1 0 0 0 0,-1 0 1 0 0,-1-1-1 0 0,1 1 1 0 0,0-1-1 0 0,-10 3 1 0 0,-18 2-868 0 0,-1-2 1 0 0,1-1-1 0 0,-1-1 1 0 0,0-2-1 0 0,1-2 1 0 0,-39-5-1 0 0,10 2-1111 0 0,41 3 1320 0 0,-173-1-4989 0 0,119 8 4032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1.7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28 343 696 0 0,'-4'2'709'0'0,"-20"34"13627"0"0,42-38-12703 0 0,-17 2-1259 0 0,261-41 2346 0 0,-76 4-2792 0 0,225-77 1 0 0,-314 82-554 0 0,195-61 1332 0 0,-143 58-3146 0 0,3 13-4949 0 0,-93 18-424 0 0,-48 4 5904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2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143 0 868 0 0,'-10'9'3265'0'0,"-18"12"-3159"0"0,23-17 147 0 0,-7 5-126 0 0,1 1 0 0 0,0 1 0 0 0,0-1 0 0 0,1 2 0 0 0,-11 15 0 0 0,18-22 56 0 0,0 0 1 0 0,0 0 0 0 0,0 0-1 0 0,1 0 1 0 0,0 0 0 0 0,0 1-1 0 0,0-1 1 0 0,1 0 0 0 0,-2 9-1 0 0,3-11 49 0 0,0 0-1 0 0,0 0 0 0 0,0-1 0 0 0,1 1 1 0 0,-1 0-1 0 0,1 0 0 0 0,-1-1 1 0 0,1 1-1 0 0,0 0 0 0 0,0-1 0 0 0,0 1 1 0 0,2 3-1 0 0,2 1 359 0 0,0 0-1 0 0,1 0 1 0 0,0-1 0 0 0,0 1 0 0 0,1-1-1 0 0,-1 0 1 0 0,1-1 0 0 0,15 9-1 0 0,37 18 868 0 0,15 10-960 0 0,-33-6-468 0 0,-40-33-49 0 0,1 0 0 0 0,0 1 0 0 0,0-1 0 0 0,-1 0-1 0 0,0 1 1 0 0,0-1 0 0 0,0 0 0 0 0,0 1 0 0 0,0 0 0 0 0,-1-1 0 0 0,1 1 0 0 0,-1-1 0 0 0,0 1 0 0 0,0-1 0 0 0,-1 1 0 0 0,1 0-1 0 0,-1-1 1 0 0,1 1 0 0 0,-1-1 0 0 0,0 1 0 0 0,0-1 0 0 0,-1 0 0 0 0,1 1 0 0 0,-1-1 0 0 0,0 0 0 0 0,0 0 0 0 0,0 0 0 0 0,-4 5-1 0 0,-1 1-472 0 0,0 1 0 0 0,-1-2 0 0 0,0 1 0 0 0,0-1 0 0 0,-1 0 0 0 0,0-1 0 0 0,-17 11 0 0 0,23-16 161 0 0,-1 0 1 0 0,0 0-1 0 0,0 0 1 0 0,0 0-1 0 0,0-1 1 0 0,0 1-1 0 0,0-1 1 0 0,-1 0-1 0 0,1-1 1 0 0,0 1 0 0 0,0-1-1 0 0,-1 1 1 0 0,1-1-1 0 0,0-1 1 0 0,-1 1-1 0 0,1-1 1 0 0,0 1-1 0 0,-1-1 1 0 0,1 0-1 0 0,0-1 1 0 0,0 1-1 0 0,0-1 1 0 0,0 0-1 0 0,0 0 1 0 0,0 0-1 0 0,1 0 1 0 0,-1-1-1 0 0,1 1 1 0 0,-1-1-1 0 0,1 0 1 0 0,0 0-1 0 0,-5-6 1 0 0,-7-10-862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2.8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0 160 516 0 0,'24'-43'1163'0'0,"-18"31"-494"0"0,0-1 0 0 0,1 1 0 0 0,0 1 0 0 0,1-1 0 0 0,0 1 0 0 0,1 0 0 0 0,17-16 0 0 0,-25 26-523 0 0,0 0-1 0 0,0 1 0 0 0,1-1 0 0 0,-1 0 0 0 0,0 1 0 0 0,0-1 1 0 0,0 0-1 0 0,1 1 0 0 0,-1 0 0 0 0,0-1 0 0 0,1 1 1 0 0,-1 0-1 0 0,0 0 0 0 0,1 0 0 0 0,-1-1 0 0 0,0 1 1 0 0,1 1-1 0 0,-1-1 0 0 0,0 0 0 0 0,1 0 0 0 0,-1 0 1 0 0,0 1-1 0 0,1-1 0 0 0,0 1 0 0 0,1 1 100 0 0,0 0 0 0 0,-1 0 0 0 0,1 0 0 0 0,-1 0 0 0 0,0 0 1 0 0,0 0-1 0 0,0 0 0 0 0,0 1 0 0 0,0-1 0 0 0,2 5 0 0 0,4 8 528 0 0,0 1 0 0 0,-2 0 0 0 0,7 19 0 0 0,-9-23-445 0 0,72 281 1641 0 0,-38-129-2535 0 0,-7-58-491 0 0,-24-80 93 0 0,13 39-2506 0 0,-19-62 3030 0 0,0 0 0 0 0,1-1 0 0 0,-1 1 0 0 0,0-1 0 0 0,1 1 1 0 0,0-1-1 0 0,-1 1 0 0 0,1-1 0 0 0,0 0 0 0 0,0 0 0 0 0,1 0 0 0 0,-1 0 0 0 0,0 0 1 0 0,0 0-1 0 0,1-1 0 0 0,-1 1 0 0 0,6 1 0 0 0,5-3-1667 0 0,-2-5 343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4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11 128 308 0 0,'-10'-49'3709'0'0,"10"-4"4137"0"0,0 27-2449 0 0,4 34-6994 0 0,-1 0-1 0 0,1-1 0 0 0,1 1 1 0 0,-1-1-1 0 0,9 10 0 0 0,8 14-2036 0 0,-8-9 1849 0 0,5 1 274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3.2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492 86 44 0 0,'2'-4'447'0'0,"0"-1"-1"0"0,-1 0 1 0 0,0 0-1 0 0,0 0 1 0 0,0 0-1 0 0,-1 0 1 0 0,0 0-1 0 0,0 0 1 0 0,0 0-1 0 0,-1-7 1 0 0,0 10-323 0 0,0 0 0 0 0,-1 1 0 0 0,1-1 1 0 0,0 1-1 0 0,0-1 0 0 0,-1 1 0 0 0,1-1 0 0 0,-1 1 0 0 0,1 0 1 0 0,-1 0-1 0 0,0-1 0 0 0,1 1 0 0 0,-1 0 0 0 0,0 1 0 0 0,0-1 1 0 0,0 0-1 0 0,0 0 0 0 0,0 1 0 0 0,1-1 0 0 0,-1 1 0 0 0,0 0 1 0 0,0 0-1 0 0,0-1 0 0 0,0 1 0 0 0,-1 0 0 0 0,1 1 0 0 0,0-1 1 0 0,-2 1-1 0 0,-81 6 1578 0 0,56-2-1307 0 0,0 2 0 0 0,-45 17 0 0 0,49-14-652 0 0,0 1-1 0 0,2 1 1 0 0,-26 17-1 0 0,34-18-487 0 0,0 0-1 0 0,-21 21 0 0 0,31-27 275 0 0,0 0 0 0 0,1 1 0 0 0,0-1 0 0 0,0 1 0 0 0,0 0 0 0 0,0 1 0 0 0,-3 7 0 0 0,6-11 229 0 0,0-1-1 0 0,0 1 1 0 0,1 0 0 0 0,-1 0-1 0 0,1 0 1 0 0,-1-1-1 0 0,1 1 1 0 0,0 0 0 0 0,0 0-1 0 0,0 0 1 0 0,1 0 0 0 0,0 5-1 0 0,4 8-883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3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0 472 0 0,'-2'9'3587'0'0,"-21"38"-2182"0"0,13-28-879 0 0,0 0 0 0 0,1 0 0 0 0,1 1-1 0 0,0 0 1 0 0,2 1 0 0 0,-7 35 0 0 0,12-51-422 0 0,1 0 1 0 0,0 0-1 0 0,0 0 0 0 0,0 0 1 0 0,0 0-1 0 0,1 0 1 0 0,-1 0-1 0 0,1 0 1 0 0,1 0-1 0 0,-1 0 1 0 0,1 0-1 0 0,0-1 1 0 0,0 1-1 0 0,0 0 1 0 0,1-1-1 0 0,-1 0 1 0 0,6 7-1 0 0,-4-7-85 0 0,0 0-1 0 0,1-1 0 0 0,-1 1 1 0 0,1-1-1 0 0,0 0 1 0 0,0 0-1 0 0,0-1 1 0 0,0 0-1 0 0,0 0 1 0 0,0 0-1 0 0,1 0 1 0 0,5 0-1 0 0,-6 0-38 0 0,0-1 0 0 0,1 0 0 0 0,-1 0 0 0 0,0-1-1 0 0,0 0 1 0 0,0 0 0 0 0,1 0 0 0 0,-1 0 0 0 0,0-1 0 0 0,0 0 0 0 0,0 0 0 0 0,0 0-1 0 0,0-1 1 0 0,0 0 0 0 0,0 0 0 0 0,0 0 0 0 0,-1 0 0 0 0,1-1 0 0 0,-1 1 0 0 0,1-1-1 0 0,-1-1 1 0 0,4-3 0 0 0,-4 3-58 0 0,-1 0-1 0 0,0 0 1 0 0,-1 0-1 0 0,1 0 0 0 0,0 0 1 0 0,-1-1-1 0 0,0 1 1 0 0,0-1-1 0 0,-1 0 1 0 0,1 0-1 0 0,-1 1 0 0 0,1-7 1 0 0,-1 4-83 0 0,-1 0-1 0 0,1 0 1 0 0,-2 0 0 0 0,1 0-1 0 0,-3-12 1 0 0,-1 3-158 0 0,-1 1-1 0 0,0 0 1 0 0,-2 0 0 0 0,0 1 0 0 0,0 0 0 0 0,-1 0 0 0 0,-1 0 0 0 0,0 1-1 0 0,-13-13 1 0 0,0-3-665 0 0,20 25 575 0 0,2 3 266 0 0,-1 0 0 0 0,1 0 0 0 0,0 1 1 0 0,-1-1-1 0 0,1 0 0 0 0,-1 0 0 0 0,1 0 0 0 0,-1 1 0 0 0,1-1 1 0 0,-1 0-1 0 0,1 1 0 0 0,-1-1 0 0 0,0 0 0 0 0,1 1 0 0 0,-1-1 1 0 0,0 1-1 0 0,0-1 0 0 0,-1 0 0 0 0,6-1-659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4.1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24 954 28 0 0,'13'0'854'0'0,"-8"0"-398"0"0,-1 0 0 0 0,0 0 0 0 0,1 0 0 0 0,-1 0 0 0 0,0-1 0 0 0,0 1 0 0 0,8-3 0 0 0,-11 2-411 0 0,0 0 1 0 0,0 1-1 0 0,0-1 1 0 0,0 0-1 0 0,-1 0 0 0 0,1 0 1 0 0,0 0-1 0 0,-1 1 1 0 0,1-1-1 0 0,-1 0 0 0 0,1 0 1 0 0,-1 0-1 0 0,1 0 1 0 0,-1 0-1 0 0,0 0 0 0 0,1-1 1 0 0,-1 1-1 0 0,0 0 1 0 0,0 0-1 0 0,0 0 0 0 0,0 0 1 0 0,0 0-1 0 0,0 0 1 0 0,0 0-1 0 0,0 0 0 0 0,0 0 1 0 0,-1 0-1 0 0,1-1 1 0 0,0 1-1 0 0,-1 0 0 0 0,1 0 1 0 0,-1 0-1 0 0,1 0 1 0 0,-1 1-1 0 0,1-1 1 0 0,-2-1-1 0 0,-11-26 3 0 0,-11-13-18 0 0,15 27-36 0 0,1 0 0 0 0,1 0-1 0 0,-12-30 1 0 0,18 41 5 0 0,0 0 1 0 0,1 0-1 0 0,-1-1 0 0 0,1 1 0 0 0,-1 0 0 0 0,1 0 0 0 0,0-1 0 0 0,0 1 0 0 0,0 0 1 0 0,1-1-1 0 0,-1 1 0 0 0,1 0 0 0 0,1-3 0 0 0,0 2 0 0 0,-1 1 1 0 0,1 0-1 0 0,0 0 0 0 0,0 0 1 0 0,0 0-1 0 0,1 0 0 0 0,-1 1 0 0 0,1-1 1 0 0,-1 1-1 0 0,1 0 0 0 0,0-1 1 0 0,0 1-1 0 0,0 0 0 0 0,0 1 0 0 0,0-1 1 0 0,6-1-1 0 0,3-2-2 0 0,1 1 1 0 0,0 0 0 0 0,25-3-1 0 0,12 0-5 0 0,-24 4 2 0 0,11-1 3 0 0,-12 1 41 0 0,45-9-1 0 0,-64 10-35 0 0,0 0 0 0 0,0 0 0 0 0,0 0-1 0 0,0-1 1 0 0,-1 0 0 0 0,1 0 0 0 0,-1 0 0 0 0,1-1 0 0 0,-1 0 0 0 0,0 0 0 0 0,0 0-1 0 0,5-6 1 0 0,-8 6-14 0 0,1 0 0 0 0,-1-1 0 0 0,0 1 0 0 0,0 0 0 0 0,-1-1 0 0 0,1 1-1 0 0,-1-1 1 0 0,0 0 0 0 0,0 1 0 0 0,-1-1 0 0 0,1 0 0 0 0,-1 0 0 0 0,0 0 0 0 0,0 1-1 0 0,-1-1 1 0 0,1 0 0 0 0,-1 1 0 0 0,0-1 0 0 0,-2-5 0 0 0,1 2-22 0 0,-1 0 0 0 0,0 0-1 0 0,-1 1 1 0 0,1-1 0 0 0,-8-11 0 0 0,-14-8-110 0 0,24 26 138 0 0,-1 0 1 0 0,1 0-1 0 0,-1 0 1 0 0,0 0-1 0 0,1 0 1 0 0,-1 0-1 0 0,0 1 1 0 0,0-1-1 0 0,0 1 1 0 0,1-1-1 0 0,-1 1 1 0 0,0-1-1 0 0,0 1 0 0 0,0 0 1 0 0,-4 0-1 0 0,3 1 7 0 0,-1 0-1 0 0,1 0 0 0 0,-1 0 1 0 0,1 0-1 0 0,-1 1 0 0 0,1-1 1 0 0,0 1-1 0 0,-1 0 0 0 0,1 0 1 0 0,0 0-1 0 0,0 1 0 0 0,-4 3 1 0 0,-2 4 21 0 0,0 0 1 0 0,0 0-1 0 0,1 1 1 0 0,-13 21 0 0 0,15-19 26 0 0,1-1 1 0 0,0 1 0 0 0,0 0-1 0 0,2 0 1 0 0,-1 0 0 0 0,2 1-1 0 0,0-1 1 0 0,0 1 0 0 0,1 0-1 0 0,1-1 1 0 0,0 1 0 0 0,3 16-1 0 0,-1-19 19 0 0,0-1-1 0 0,0 1 1 0 0,1-1-1 0 0,0 0 1 0 0,1 0-1 0 0,0 0 1 0 0,1 0-1 0 0,0-1 1 0 0,0 1-1 0 0,7 8 1 0 0,-10-15-48 0 0,1 0 1 0 0,-1 0 0 0 0,1 0-1 0 0,0 0 1 0 0,-1-1-1 0 0,1 1 1 0 0,1 0 0 0 0,-1-1-1 0 0,0 0 1 0 0,0 0 0 0 0,1 0-1 0 0,-1 0 1 0 0,1-1-1 0 0,0 1 1 0 0,-1-1 0 0 0,1 0-1 0 0,0 0 1 0 0,0 0 0 0 0,0-1-1 0 0,0 1 1 0 0,-1-1-1 0 0,1 0 1 0 0,0 0 0 0 0,0 0-1 0 0,7-2 1 0 0,-5 0-16 0 0,-1 0-1 0 0,0-1 1 0 0,1 1 0 0 0,-1-1-1 0 0,-1 0 1 0 0,1 0 0 0 0,0-1-1 0 0,-1 1 1 0 0,1-1-1 0 0,-1 0 1 0 0,0 0 0 0 0,0 0-1 0 0,-1-1 1 0 0,1 0 0 0 0,-1 1-1 0 0,0-1 1 0 0,2-6 0 0 0,7-15-8 0 0,-1-1 1 0 0,-2 0-1 0 0,-1 0 0 0 0,-1 0 1 0 0,-1-1-1 0 0,2-32 1 0 0,-7 51-1 0 0,0-1 1 0 0,1 1-1 0 0,0 0 0 0 0,0-1 1 0 0,4-8-1 0 0,-4 20 5 0 0,-1 0-1 0 0,1 1 0 0 0,-1-1 0 0 0,0 0 0 0 0,0 0 0 0 0,0 1 1 0 0,0-1-1 0 0,0 1 0 0 0,0-1 0 0 0,-1 1 0 0 0,1-1 1 0 0,-1 1-1 0 0,0-1 0 0 0,0 4 0 0 0,2 4 9 0 0,13 47 40 0 0,24 84 5 0 0,-37-133-44 0 0,9 18 36 0 0,-3-25-41 0 0,3-14-31 0 0,-2-8-10 0 0,-2-1 0 0 0,0 1 0 0 0,-2-1 0 0 0,0 0 0 0 0,-1 0 0 0 0,1-36 0 0 0,-3 32 10 0 0,16-224-66 0 0,-7 65 1053 0 0,-10 157-435 0 0,-1 23-334 0 0,-1 0 0 0 0,1 1 0 0 0,1-1 0 0 0,-1 0 0 0 0,1 0 0 0 0,0 1 0 0 0,0-1 0 0 0,0 0 0 0 0,0 1 0 0 0,3-7 0 0 0,-1 15-103 0 0,0 0 0 0 0,0 0 0 0 0,0-1-1 0 0,-1 1 1 0 0,0 1 0 0 0,0-1 0 0 0,0 0 0 0 0,1 5-1 0 0,36 95 130 0 0,76 183-3135 0 0,-85-222 462 0 0,3-2 0 0 0,52 78 0 0 0,-59-104 1211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4.7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155 21 688 0 0,'11'-7'1773'0'0,"9"-6"3148"0"0,-37 18-2791 0 0,6 0-2012 0 0,0 1-1 0 0,1 1 1 0 0,-1-1-1 0 0,1 2 0 0 0,0-1 1 0 0,-9 10-1 0 0,10-7-76 0 0,1-1 1 0 0,0 1-1 0 0,0 0 0 0 0,1 1 0 0 0,0 0 0 0 0,0 0 0 0 0,1 0 0 0 0,1 1 0 0 0,-6 19 1 0 0,8-22-27 0 0,1-1-1 0 0,0 0 1 0 0,1 1 0 0 0,0-1 0 0 0,0 1 0 0 0,1 0 0 0 0,0-1 0 0 0,0 1 0 0 0,1-1 0 0 0,0 1 0 0 0,1-1 0 0 0,0 1 0 0 0,0-1-1 0 0,0 0 1 0 0,1 0 0 0 0,1 0 0 0 0,-1 0 0 0 0,1 0 0 0 0,1-1 0 0 0,-1 0 0 0 0,1 0 0 0 0,1 0 0 0 0,-1 0 0 0 0,1-1 0 0 0,0 0-1 0 0,13 10 1 0 0,-17-15 11 0 0,-1 1 0 0 0,1 0-1 0 0,0-1 1 0 0,0 1 0 0 0,0-1-1 0 0,0 1 1 0 0,0-1-1 0 0,1 0 1 0 0,-1 0 0 0 0,0 0-1 0 0,0 0 1 0 0,1 0 0 0 0,-1-1-1 0 0,0 1 1 0 0,1-1-1 0 0,-1 0 1 0 0,1 1 0 0 0,-1-1-1 0 0,1 0 1 0 0,-1 0 0 0 0,1-1-1 0 0,-1 1 1 0 0,0 0 0 0 0,1-1-1 0 0,-1 0 1 0 0,1 1-1 0 0,-1-1 1 0 0,0 0 0 0 0,0 0-1 0 0,1 0 1 0 0,-1-1 0 0 0,0 1-1 0 0,0 0 1 0 0,0-1 0 0 0,0 1-1 0 0,-1-1 1 0 0,1 0-1 0 0,0 0 1 0 0,-1 1 0 0 0,1-1-1 0 0,-1 0 1 0 0,1-1 0 0 0,0-1-1 0 0,3-6-1 0 0,0 0 0 0 0,-1-1 0 0 0,0 1 0 0 0,0-1 0 0 0,-1 0 0 0 0,-1 0 0 0 0,0 0 0 0 0,1-15 0 0 0,-2-14-67 0 0,-7-60 0 0 0,0-6 884 0 0,6 105-805 0 0,0 1 0 0 0,0-1 0 0 0,0 1 0 0 0,-1-1 0 0 0,1 1-1 0 0,0-1 1 0 0,0 1 0 0 0,0-1 0 0 0,0 0 0 0 0,0 1 0 0 0,0-1 0 0 0,0 1 0 0 0,1-1 0 0 0,-1 1 0 0 0,0-1 0 0 0,0 1 0 0 0,0-1 0 0 0,0 1 0 0 0,1-1 0 0 0,-1 1 0 0 0,0-1 0 0 0,1 1 0 0 0,-1-1 0 0 0,0 1 0 0 0,1-1 0 0 0,-1 1 0 0 0,0 0 0 0 0,1-1 0 0 0,-1 1 0 0 0,1-1 0 0 0,-1 1 0 0 0,1 0 0 0 0,-1 0 0 0 0,1-1 0 0 0,-1 1 0 0 0,1 0 0 0 0,-1 0 0 0 0,2-1 0 0 0,20 15 490 0 0,16 31-375 0 0,58 95-642 0 0,-37-44-3088 0 0,-58-95 3390 0 0,0 1 0 0 0,-1-1 0 0 0,1 1 0 0 0,0-1-1 0 0,0 0 1 0 0,0 0 0 0 0,0 1 0 0 0,0-1 0 0 0,0 0 0 0 0,1 0 0 0 0,-1 0 0 0 0,0 0 0 0 0,1 0 0 0 0,2 1-1 0 0,-4-2 72 0 0,1 0-1 0 0,-1 0 1 0 0,1 0-1 0 0,0 0 1 0 0,-1 0-1 0 0,1 0 1 0 0,-1 0-1 0 0,1 0 1 0 0,-1-1-1 0 0,1 1 0 0 0,0 0 1 0 0,-1 0-1 0 0,1 0 1 0 0,-1-1-1 0 0,1 1 1 0 0,-1 0-1 0 0,1-1 1 0 0,-1 1-1 0 0,0 0 1 0 0,1-1-1 0 0,-1 1 1 0 0,1 0-1 0 0,-1-1 0 0 0,0 1 1 0 0,1-1-1 0 0,0 0 1 0 0,1-3-298 0 0,0 0 1 0 0,0 0-1 0 0,-1-1 1 0 0,1 1-1 0 0,-1 0 1 0 0,0-1-1 0 0,0 1 1 0 0,0-8-1 0 0,3-20-756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5.1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31 105 388 0 0,'-26'-94'5002'0'0,"22"84"-964"0"0,8 38-1684 0 0,11 15-847 0 0,84 228 2228 0 0,23-10-9287 0 0,-112-245 4307 0 0,0 0 1 0 0,2 0-1 0 0,-1-1 1 0 0,2-1-1 0 0,0 0 1 0 0,28 23-1 0 0,-16-18-415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5.4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650 62 192 0 0,'2'-5'403'0'0,"3"-12"885"0"0,-3-5 1219 0 0,-2 21-2442 0 0,-1 0-1 0 0,1 0 1 0 0,0 0-1 0 0,-1 0 1 0 0,1 0-1 0 0,-1 0 1 0 0,0 0-1 0 0,1 1 1 0 0,-1-1-1 0 0,0 0 1 0 0,0 0-1 0 0,1 0 1 0 0,-1 1-1 0 0,0-1 1 0 0,0 0-1 0 0,0 1 1 0 0,0-1-1 0 0,0 1 1 0 0,0-1 0 0 0,0 1-1 0 0,0-1 1 0 0,0 1-1 0 0,0 0 1 0 0,0 0-1 0 0,0-1 1 0 0,0 1-1 0 0,0 0 1 0 0,0 0-1 0 0,0 0 1 0 0,0 0-1 0 0,0 0 1 0 0,0 0-1 0 0,-2 1 1 0 0,-58 1 557 0 0,-32 7-9 0 0,-141 34-1298 0 0,188-34 63 0 0,-56 15-2049 0 0,36-3 239 0 0,39-10 1247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5.8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30 780 0 0,'1'-3'294'0'0,"24"-24"11312"0"0,-16 44-9865 0 0,54 183 1888 0 0,23 67-4000 0 0,-75-238 204 0 0,65 151-4174 0 0,-66-162 3073 0 0,0-1-1 0 0,0 0 1 0 0,2-1-1 0 0,0 0 1 0 0,1-1-1 0 0,0 0 1 0 0,27 22 0 0 0,-11-17-556 0 0</inkml:trace>
  <inkml:trace contextRef="#ctx0" brushRef="#br0" timeOffset="1">625 461 660 0 0,'-5'-28'1798'0'0,"5"25"-1485"0"0,0 0 0 0 0,0 0 1 0 0,-1 0-1 0 0,1 0 0 0 0,-1 1 0 0 0,0-1 0 0 0,0 0 1 0 0,0 0-1 0 0,0 1 0 0 0,0-1 0 0 0,0 1 0 0 0,-1-1 1 0 0,1 1-1 0 0,-4-5 0 0 0,2 6-178 0 0,1-1 1 0 0,0 1-1 0 0,-1 0 0 0 0,1-1 1 0 0,-1 1-1 0 0,0 0 0 0 0,1 1 1 0 0,-1-1-1 0 0,0 0 0 0 0,1 1 1 0 0,-1 0-1 0 0,0-1 0 0 0,-3 1 1 0 0,-21 0 380 0 0,0 1 1 0 0,-1 1 0 0 0,1 1 0 0 0,0 1-1 0 0,-27 9 1 0 0,-129 48-2486 0 0,36-10-5189 0 0,124-45 5769 0 0,2-5 174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6.1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0 832 0 0,'6'2'313'0'0,"-1"0"0"0"0,0 0 0 0 0,1 0 0 0 0,-1 0 0 0 0,0 1 1 0 0,0 0-1 0 0,-1 0 0 0 0,1 1 0 0 0,-1-1 0 0 0,1 1 0 0 0,-1 0 0 0 0,0 0 0 0 0,0 0 0 0 0,-1 1 0 0 0,1-1 0 0 0,-1 1 0 0 0,4 8 0 0 0,4 9 983 0 0,-1 0-1 0 0,13 45 0 0 0,-5-12 686 0 0,3-1-1155 0 0,2-1 0 0 0,2-2-1 0 0,2 0 1 0 0,3-2-1 0 0,43 56 1 0 0,-59-89-835 0 0,0 0 1 0 0,1-1 0 0 0,0-1 0 0 0,1-1 0 0 0,1 0-1 0 0,0-1 1 0 0,33 17 0 0 0,-37-23 10 0 0,0-1 0 0 0,0 0 1 0 0,0-1-1 0 0,1-1 0 0 0,0 0 0 0 0,-1-1 1 0 0,1 0-1 0 0,0-1 0 0 0,0-1 0 0 0,0 0 0 0 0,0-1 1 0 0,25-4-1 0 0,-31 3-6 0 0,0 1 0 0 0,0-2 0 0 0,0 1 0 0 0,-1-1 0 0 0,1 0-1 0 0,-1-1 1 0 0,0 1 0 0 0,0-2 0 0 0,0 1 0 0 0,0-1 0 0 0,-1 0 0 0 0,0 0 0 0 0,0-1 0 0 0,0 0 0 0 0,-1 0 0 0 0,1 0 0 0 0,-2 0 0 0 0,1-1 0 0 0,-1 0 0 0 0,0 0-1 0 0,6-15 1 0 0,-7 13-98 0 0,0 0 0 0 0,-1-1 0 0 0,0 1 0 0 0,-1-1 0 0 0,0 1 0 0 0,0-1-1 0 0,-1 0 1 0 0,0 1 0 0 0,-1-1 0 0 0,0 0 0 0 0,0 1 0 0 0,-1-1 0 0 0,-1 1-1 0 0,0 0 1 0 0,0 0 0 0 0,0 0 0 0 0,-1 0 0 0 0,-7-11 0 0 0,9 15-21 0 0,-1 0 0 0 0,0 1 0 0 0,-1-1 0 0 0,1 1 0 0 0,0 0 0 0 0,-1 0 0 0 0,0 0 0 0 0,0 1 0 0 0,0-1 0 0 0,-1 1 0 0 0,1 0 0 0 0,-1 0 1 0 0,0 1-1 0 0,0-1 0 0 0,0 1 0 0 0,0 0 0 0 0,0 0 0 0 0,0 1 0 0 0,0-1 0 0 0,-1 1 0 0 0,1 0 0 0 0,-1 1 0 0 0,1-1 0 0 0,0 1 0 0 0,-1 0 0 0 0,1 1 0 0 0,-8 0 0 0 0,7 1 100 0 0,-1-1 0 0 0,1 2-1 0 0,-1-1 1 0 0,1 1-1 0 0,0-1 1 0 0,0 2-1 0 0,0-1 1 0 0,0 1 0 0 0,1 0-1 0 0,-1 0 1 0 0,1 0-1 0 0,0 1 1 0 0,0 0-1 0 0,1 0 1 0 0,-1 0 0 0 0,1 0-1 0 0,0 1 1 0 0,1 0-1 0 0,-1 0 1 0 0,1 0-1 0 0,-4 10 1 0 0,5-8 182 0 0,-1-1 0 0 0,1 0 0 0 0,1 1 1 0 0,-1-1-1 0 0,1 1 0 0 0,0-1 0 0 0,1 1 0 0 0,0 0 0 0 0,0-1 0 0 0,1 1 0 0 0,0-1 1 0 0,0 1-1 0 0,1-1 0 0 0,0 1 0 0 0,0-1 0 0 0,4 7 0 0 0,-1-4 19 0 0,0 0 0 0 0,1-1 0 0 0,0 1 0 0 0,0-2 0 0 0,1 1 0 0 0,1-1-1 0 0,-1 0 1 0 0,1 0 0 0 0,1-1 0 0 0,11 9 0 0 0,-7-7-144 0 0,0-1 0 0 0,0-1 1 0 0,1 0-1 0 0,-1 0 0 0 0,2-2 0 0 0,-1 1 0 0 0,0-2 1 0 0,1 0-1 0 0,0-1 0 0 0,0 0 0 0 0,0-1 0 0 0,0-1 0 0 0,1 0 1 0 0,-1-1-1 0 0,0-1 0 0 0,19-3 0 0 0,-19 0-482 0 0,-1-1-1 0 0,0 0 0 0 0,-1-1 1 0 0,1 0-1 0 0,-1-1 1 0 0,21-15-1 0 0,66-61-5193 0 0,-5 2 396 0 0,-51 53 3564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6.6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9 488 0 0,'3'2'493'0'0,"-1"0"-1"0"0,1 0 1 0 0,-1 0 0 0 0,0 0-1 0 0,1 0 1 0 0,-1 1 0 0 0,0-1-1 0 0,0 1 1 0 0,-1-1 0 0 0,1 1 0 0 0,0 0-1 0 0,-1 0 1 0 0,0 0 0 0 0,0-1-1 0 0,0 1 1 0 0,1 6 0 0 0,12 60 2824 0 0,-10-44-2228 0 0,61 210 820 0 0,-65-235-1907 0 0,15 29 467 0 0,-6-28 25 0 0,-4-17-244 0 0,-1-23-141 0 0,-2 0 0 0 0,-3-44 0 0 0,-1 51 47 0 0,2 0 1 0 0,1 0-1 0 0,2 0 1 0 0,6-34 0 0 0,-9 64-128 0 0,1 0 0 0 0,-1 0 0 0 0,0 0 0 0 0,1-1 0 0 0,0 1 1 0 0,0 0-1 0 0,-1 0 0 0 0,1 0 0 0 0,0 0 0 0 0,1 0 1 0 0,-1 0-1 0 0,0 0 0 0 0,0 1 0 0 0,1-1 0 0 0,-1 0 0 0 0,1 1 1 0 0,0-1-1 0 0,-1 1 0 0 0,1 0 0 0 0,0-1 0 0 0,0 1 0 0 0,0 0 1 0 0,0 0-1 0 0,3-1 0 0 0,-1 1-19 0 0,-1 1 1 0 0,0 0-1 0 0,0 0 1 0 0,1 1 0 0 0,-1-1-1 0 0,0 0 1 0 0,1 1-1 0 0,-1 0 1 0 0,0 0-1 0 0,0 0 1 0 0,0 0-1 0 0,0 1 1 0 0,0-1-1 0 0,5 4 1 0 0,6 4-501 0 0,0 2 0 0 0,-1-1 1 0 0,0 2-1 0 0,-1 0 0 0 0,14 16 1 0 0,-19-19-222 0 0,36 39-4112 0 0,-40-45 4310 0 0,-1 0-1 0 0,1-1 0 0 0,0 0 0 0 0,-1 0 0 0 0,1 0 0 0 0,0 0 1 0 0,0 0-1 0 0,1 0 0 0 0,-1-1 0 0 0,0 0 0 0 0,1 1 1 0 0,-1-1-1 0 0,0 0 0 0 0,5 0 0 0 0,-2-1-874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7.0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9 134 152 0 0,'15'-16'2586'0'0,"-15"16"-2538"0"0,0 0 1 0 0,1 0-1 0 0,-1 0 1 0 0,0 0 0 0 0,0 0-1 0 0,0 0 1 0 0,0 0-1 0 0,0-1 1 0 0,1 1-1 0 0,-1 0 1 0 0,0 0 0 0 0,0 0-1 0 0,0 0 1 0 0,0 0-1 0 0,1 0 1 0 0,-1 0-1 0 0,0 0 1 0 0,0 0-1 0 0,0 0 1 0 0,0 0 0 0 0,0 0-1 0 0,1 0 1 0 0,-1 0-1 0 0,0 1 1 0 0,0-1-1 0 0,0 0 1 0 0,0 0 0 0 0,1 0-1 0 0,-1 0 1 0 0,0 0-1 0 0,0 0 1 0 0,0 0-1 0 0,0 0 1 0 0,0 0 0 0 0,0 1-1 0 0,0-1 1 0 0,1 0-1 0 0,-1 0 1 0 0,0 0-1 0 0,0 0 1 0 0,0 0-1 0 0,0 1 1 0 0,0-1 0 0 0,0 0-1 0 0,0 0 1 0 0,0 0-1 0 0,0 0 1 0 0,0 0-1 0 0,0 1 1 0 0,0-1 0 0 0,0 3 142 0 0,0-1 1 0 0,0 1-1 0 0,-1-1 1 0 0,1 1-1 0 0,-1-1 1 0 0,1 1 0 0 0,-1-1-1 0 0,0 1 1 0 0,0-1-1 0 0,0 0 1 0 0,-3 4-1 0 0,1-2 169 0 0,1 0 0 0 0,0 0 0 0 0,-1 0 0 0 0,2 1 0 0 0,-1-1 0 0 0,0 0 0 0 0,1 1 0 0 0,0-1 0 0 0,0 1 0 0 0,0-1 0 0 0,1 1 0 0 0,-1 0 0 0 0,1-1 0 0 0,0 1 0 0 0,1 0 0 0 0,-1-1 0 0 0,1 1 0 0 0,0-1 0 0 0,0 1 0 0 0,0-1 0 0 0,0 1 0 0 0,4 5 0 0 0,-2-4-241 0 0,1-1-1 0 0,-1 0 0 0 0,1 0 0 0 0,1 0 1 0 0,-1-1-1 0 0,1 0 0 0 0,-1 1 0 0 0,1-1 0 0 0,1-1 1 0 0,-1 1-1 0 0,0-1 0 0 0,1 0 0 0 0,0 0 1 0 0,-1-1-1 0 0,13 4 0 0 0,-12-4-116 0 0,0 0 0 0 0,1 0 1 0 0,-1-1-1 0 0,1 0 0 0 0,-1-1 1 0 0,0 1-1 0 0,1-1 0 0 0,-1 0 0 0 0,1-1 1 0 0,-1 1-1 0 0,1-1 0 0 0,-1-1 0 0 0,0 1 1 0 0,1-1-1 0 0,-1 0 0 0 0,0 0 0 0 0,0-1 1 0 0,8-4-1 0 0,-8 2-7 0 0,0 1-1 0 0,-1-1 1 0 0,1 0 0 0 0,-1-1-1 0 0,0 1 1 0 0,0-1 0 0 0,-1 0-1 0 0,0 0 1 0 0,0-1 0 0 0,0 1 0 0 0,0-1-1 0 0,-1 0 1 0 0,-1 0 0 0 0,1 0-1 0 0,2-13 1 0 0,-2 9-32 0 0,0 0 1 0 0,-1-1-1 0 0,0 1 1 0 0,-1-1-1 0 0,0 1 1 0 0,-1-1-1 0 0,0 0 1 0 0,-1 1-1 0 0,0-1 1 0 0,-1 1-1 0 0,0 0 1 0 0,-1-1-1 0 0,-5-12 1 0 0,6 21-106 0 0,0 0 0 0 0,-1 1 1 0 0,1-1-1 0 0,-1 1 1 0 0,0-1-1 0 0,1 1 1 0 0,-1 0-1 0 0,0 0 1 0 0,0 0-1 0 0,-1 0 0 0 0,1 1 1 0 0,0-1-1 0 0,-1 1 1 0 0,1 0-1 0 0,-1 0 1 0 0,1 0-1 0 0,-1 1 0 0 0,1-1 1 0 0,-1 1-1 0 0,1-1 1 0 0,-1 1-1 0 0,0 1 1 0 0,1-1-1 0 0,-1 0 1 0 0,1 1-1 0 0,-6 1 0 0 0,-8 1-1217 0 0,0 1-1 0 0,0 0 1 0 0,1 1-1 0 0,-20 10 1 0 0,32-14 836 0 0,-20 10-1068 0 0,23-11 1506 0 0,1 0 0 0 0,-1 0 0 0 0,1 0 0 0 0,0 0 0 0 0,-1 0 0 0 0,1 1 0 0 0,-1-1 0 0 0,1 0 0 0 0,-1 0 0 0 0,1 0 0 0 0,0 1 0 0 0,-1-1 0 0 0,1 0 0 0 0,-1 0 0 0 0,1 1 0 0 0,0-1 0 0 0,-1 0 0 0 0,1 1 0 0 0,0-1 0 0 0,0 0 0 0 0,-1 1 0 0 0,1-1 0 0 0,0 0 0 0 0,0 1 0 0 0,-1-1 0 0 0,1 1 0 0 0,0-1 0 0 0,0 1 0 0 0,0-1 0 0 0,0 1 0 0 0,0-1 0 0 0,0 0 0 0 0,0 1 0 0 0,0-1 0 0 0,0 1 0 0 0,0-1 0 0 0,0 1 0 0 0,8 4-771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4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34 508 0 0,'-8'0'4750'0'0,"-29"-2"-4005"0"0,29 3-635 0 0,0 0-1 0 0,0 1 1 0 0,0 0-1 0 0,0 0 1 0 0,1 1-1 0 0,-1 0 1 0 0,1 0-1 0 0,-1 1 0 0 0,1 0 1 0 0,0 0-1 0 0,0 1 1 0 0,1-1-1 0 0,-1 1 1 0 0,1 1-1 0 0,0-1 1 0 0,1 1-1 0 0,-1 1 1 0 0,1-1-1 0 0,0 1 1 0 0,1-1-1 0 0,0 1 1 0 0,0 0-1 0 0,0 1 1 0 0,1-1-1 0 0,0 1 0 0 0,0 0 1 0 0,1-1-1 0 0,0 1 1 0 0,1 0-1 0 0,-2 13 1 0 0,3-19-113 0 0,0 0-1 0 0,-1 0 1 0 0,1 0 0 0 0,0 0 0 0 0,0 0 0 0 0,0 0-1 0 0,1 0 1 0 0,-1 0 0 0 0,0 0 0 0 0,1 0-1 0 0,-1 0 1 0 0,1-1 0 0 0,0 1 0 0 0,-1 0-1 0 0,1 0 1 0 0,0 0 0 0 0,0-1 0 0 0,0 1 0 0 0,1-1-1 0 0,-1 1 1 0 0,0-1 0 0 0,0 1 0 0 0,1-1-1 0 0,-1 0 1 0 0,1 1 0 0 0,-1-1 0 0 0,1 0 0 0 0,0 0-1 0 0,-1 0 1 0 0,1 0 0 0 0,0 0 0 0 0,0-1-1 0 0,0 1 1 0 0,0-1 0 0 0,3 1 0 0 0,-1-1-81 0 0,0 0 1 0 0,0 0-1 0 0,0-1 1 0 0,0 0 0 0 0,0 0-1 0 0,0 0 1 0 0,0-1-1 0 0,0 1 1 0 0,0-1 0 0 0,-1 0-1 0 0,1 0 1 0 0,-1 0-1 0 0,1 0 1 0 0,-1 0 0 0 0,0-1-1 0 0,4-4 1 0 0,1-1-105 0 0,-1-1 1 0 0,0 0-1 0 0,0-1 0 0 0,-1 1 1 0 0,0-1-1 0 0,8-21 1 0 0,20-68-8 0 0,-24 67 268 0 0,-8 27-56 0 0,2-4 2491 0 0,0 24-514 0 0,-4-14-2017 0 0,6 82 3282 0 0,23 194-328 0 0,-24-201-2768 0 0,-3-62-143 0 0,-2 0-1 0 0,1 0 1 0 0,-2 0 0 0 0,0 0-1 0 0,-1 0 1 0 0,0 0-1 0 0,-1 0 1 0 0,-8 24 0 0 0,9-34-51 0 0,0 0 0 0 0,-1 1 0 0 0,1-1 1 0 0,-1 0-1 0 0,0 0 0 0 0,0 0 0 0 0,0-1 0 0 0,0 1 1 0 0,-1-1-1 0 0,1 1 0 0 0,-1-1 0 0 0,0 0 0 0 0,0-1 0 0 0,0 1 1 0 0,0-1-1 0 0,-1 0 0 0 0,1 0 0 0 0,-1 0 0 0 0,1 0 1 0 0,-1-1-1 0 0,0 0 0 0 0,1 0 0 0 0,-1 0 0 0 0,0 0 1 0 0,0-1-1 0 0,0 0 0 0 0,0 0 0 0 0,1 0 0 0 0,-7-2 1 0 0,-1 1-525 0 0,0 0 0 0 0,0-1 0 0 0,0-1 0 0 0,1 0 0 0 0,-1-1 0 0 0,1 0 0 0 0,-1 0 0 0 0,1-1 0 0 0,-14-10 1 0 0,20 12 224 0 0,0 0 1 0 0,0-1 0 0 0,1 0 0 0 0,0 0-1 0 0,-1 0 1 0 0,2 0 0 0 0,-1-1 0 0 0,0 0 0 0 0,1 1-1 0 0,0-1 1 0 0,0-1 0 0 0,0 1 0 0 0,1 0-1 0 0,0-1 1 0 0,0 1 0 0 0,0-1 0 0 0,1 1 0 0 0,-1-1-1 0 0,2 0 1 0 0,-1 0 0 0 0,0-8 0 0 0,3-53-2254 0 0,6 31 1488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07.6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188 477 904 0 0,'-6'-4'3653'0'0,"6"5"-3584"0"0,-16 8 1236 0 0,-18 21-1001 0 0,29-26 164 0 0,-8 9-199 0 0,0 0-1 0 0,1 0 1 0 0,0 1-1 0 0,1 1 1 0 0,1 0-1 0 0,0 1 1 0 0,1-1-1 0 0,-11 27 1 0 0,17-34-232 0 0,0 0 0 0 0,1 0 0 0 0,-1 0 0 0 0,2 0 0 0 0,-1 0 0 0 0,1 0 0 0 0,0 1 0 0 0,1-1 1 0 0,0 0-1 0 0,0 1 0 0 0,1-1 0 0 0,0 0 0 0 0,0 1 0 0 0,1-1 0 0 0,0 0 0 0 0,1 0 0 0 0,-1 0 0 0 0,2-1 0 0 0,-1 1 0 0 0,9 13 0 0 0,-9-17-34 0 0,-1-1-1 0 0,1 0 0 0 0,-1 1 0 0 0,1-1 1 0 0,0 0-1 0 0,1 0 0 0 0,-1-1 0 0 0,0 1 1 0 0,1-1-1 0 0,-1 0 0 0 0,1 0 0 0 0,0 0 1 0 0,0 0-1 0 0,0-1 0 0 0,0 1 0 0 0,0-1 1 0 0,0 0-1 0 0,0 0 0 0 0,0 0 1 0 0,0-1-1 0 0,1 0 0 0 0,-1 0 0 0 0,0 0 1 0 0,0 0-1 0 0,0 0 0 0 0,1-1 0 0 0,-1 0 1 0 0,0 0-1 0 0,0 0 0 0 0,0 0 0 0 0,0-1 1 0 0,0 1-1 0 0,0-1 0 0 0,-1 0 0 0 0,8-5 1 0 0,-1 0-9 0 0,1 0 1 0 0,-1-1-1 0 0,0 0 1 0 0,-1-1-1 0 0,0 0 1 0 0,0 0-1 0 0,-1-1 1 0 0,0 0 0 0 0,-1 0-1 0 0,12-22 1 0 0,-5 0-14 0 0,-2-1 0 0 0,-1 0 0 0 0,-2-1 0 0 0,-1-1 0 0 0,-2 1 0 0 0,-1-1 0 0 0,0-61 0 0 0,-8-15-64 0 0,-20-121 1 0 0,18 188 66 0 0,-4 1 67 0 0,-5 75 88 0 0,12-4 11 0 0,2 0 0 0 0,1 0-1 0 0,1 1 1 0 0,1-1 0 0 0,1 0 0 0 0,14 45 0 0 0,-3-25 156 0 0,2-1 1 0 0,45 86-1 0 0,-53-116-290 0 0,0-1 0 0 0,2 0 0 0 0,0-1-1 0 0,0 0 1 0 0,1 0 0 0 0,1-2 0 0 0,1 1 0 0 0,23 17 0 0 0,-32-28-15 0 0,-1 0 1 0 0,1 0-1 0 0,0 0 1 0 0,0-1 0 0 0,1 1-1 0 0,-1-1 1 0 0,0 0-1 0 0,1-1 1 0 0,-1 1-1 0 0,1-1 1 0 0,-1 0 0 0 0,1-1-1 0 0,0 1 1 0 0,-1-1-1 0 0,1 0 1 0 0,0-1 0 0 0,-1 1-1 0 0,1-1 1 0 0,-1 0-1 0 0,1-1 1 0 0,-1 1-1 0 0,1-1 1 0 0,-1 0 0 0 0,0 0-1 0 0,0-1 1 0 0,0 0-1 0 0,0 0 1 0 0,0 0-1 0 0,-1 0 1 0 0,1-1 0 0 0,-1 1-1 0 0,5-7 1 0 0,4-3-30 0 0,-1-1 0 0 0,-1 0 0 0 0,0-1 0 0 0,-1-1 0 0 0,0 0 1 0 0,-2 0-1 0 0,0 0 0 0 0,0-1 0 0 0,5-20 0 0 0,-5 10-10 0 0,-1-1 0 0 0,-1 1 0 0 0,-2-2 1 0 0,0 1-1 0 0,-1-33 0 0 0,-3 55 45 0 0,0 1 1 0 0,0 0 0 0 0,-1-1-1 0 0,1 1 1 0 0,-1 0-1 0 0,-1 0 1 0 0,1 0 0 0 0,-4-8-1 0 0,5 12-6 0 0,-1 0 0 0 0,0 0 0 0 0,1 0 1 0 0,-1 0-1 0 0,0 0 0 0 0,0 0 0 0 0,0 1 0 0 0,0-1 0 0 0,0 0 0 0 0,0 0 0 0 0,0 1 0 0 0,0-1 0 0 0,0 0 0 0 0,0 1 0 0 0,-1-1 0 0 0,1 1 1 0 0,0 0-1 0 0,0-1 0 0 0,-1 1 0 0 0,1 0 0 0 0,0 0 0 0 0,0 0 0 0 0,-1 0 0 0 0,1 0 0 0 0,0 0 0 0 0,0 0 0 0 0,-1 0 0 0 0,1 0 0 0 0,0 0 1 0 0,0 1-1 0 0,-1-1 0 0 0,1 1 0 0 0,0-1 0 0 0,0 1 0 0 0,0-1 0 0 0,0 1 0 0 0,0 0 0 0 0,0-1 0 0 0,0 1 0 0 0,-2 1 0 0 0,-9 7 6 0 0,1-1-1 0 0,-1 1 0 0 0,2 1 0 0 0,-1 0 1 0 0,1 1-1 0 0,1 0 0 0 0,0 0 0 0 0,0 1 1 0 0,1 0-1 0 0,1 1 0 0 0,-8 16 1 0 0,7-11 2 0 0,0 0 1 0 0,2 0 0 0 0,0 1 0 0 0,1 0-1 0 0,1 0 1 0 0,0 0 0 0 0,-1 38 0 0 0,5-49 15 0 0,-1-1 1 0 0,2 1 0 0 0,-1-1-1 0 0,1 1 1 0 0,0 0 0 0 0,1-1-1 0 0,0 0 1 0 0,0 1 0 0 0,1-1-1 0 0,-1 0 1 0 0,1 0 0 0 0,1 0-1 0 0,0 0 1 0 0,0-1-1 0 0,0 0 1 0 0,1 1 0 0 0,-1-2-1 0 0,1 1 1 0 0,1 0 0 0 0,-1-1-1 0 0,1 0 1 0 0,0 0 0 0 0,0-1-1 0 0,1 0 1 0 0,-1 0 0 0 0,1 0-1 0 0,0-1 1 0 0,0 0 0 0 0,0 0-1 0 0,0-1 1 0 0,1 0 0 0 0,-1 0-1 0 0,1-1 1 0 0,-1 1 0 0 0,12-1-1 0 0,-4 0-19 0 0,1-1 0 0 0,-1 0 0 0 0,1-1 0 0 0,-1-1 0 0 0,1 0 0 0 0,-1-1 0 0 0,0-1 0 0 0,0 0 0 0 0,-1-1 0 0 0,1-1 0 0 0,-1 0 0 0 0,0-1 0 0 0,16-10 0 0 0,10-11-875 0 0,0-2 1 0 0,63-63 0 0 0,35-27-6609 0 0,-116 105 5944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16.0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1004 0 0,'14'-63'10259'0'0,"-6"38"-1806"0"0,-9 34-7617 0 0,-7 34-704 0 0,3 1 1 0 0,1 1-1 0 0,2-1 0 0 0,2 0 1 0 0,2 1-1 0 0,9 48 1 0 0,-10-85-121 0 0,1 1 1 0 0,0-1-1 0 0,0 0 1 0 0,1 0-1 0 0,0 0 1 0 0,1 0-1 0 0,-1-1 1 0 0,1 1-1 0 0,1-1 1 0 0,-1 0-1 0 0,1 0 1 0 0,1-1-1 0 0,-1 1 1 0 0,1-1-1 0 0,0 0 1 0 0,0-1-1 0 0,1 1 1 0 0,0-1-1 0 0,0-1 1 0 0,0 1-1 0 0,0-1 1 0 0,1-1-1 0 0,0 1 1 0 0,9 2 0 0 0,-1-2-52 0 0,-1 0 1 0 0,1-1 0 0 0,-1-1-1 0 0,1-1 1 0 0,0 0 0 0 0,0-1-1 0 0,-1-1 1 0 0,1 0 0 0 0,0-1-1 0 0,-1-1 1 0 0,1 0 0 0 0,16-6-1 0 0,-7 0-470 0 0,-2-1-1 0 0,1 0 1 0 0,-1-2-1 0 0,-1-1 0 0 0,0-1 1 0 0,0 0-1 0 0,27-26 1 0 0,-34 26-649 0 0,-1 0 1 0 0,-1-1 0 0 0,0-1 0 0 0,12-19 0 0 0,-17 23-189 0 0,-2 0 0 0 0,1-1 0 0 0,-2 1 0 0 0,1-1 0 0 0,-2-1 0 0 0,5-20 0 0 0,-4 9-183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16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1 180 0 0,'-4'2'513'0'0,"-1"1"1"0"0,1 0-1 0 0,0 0 1 0 0,0 1-1 0 0,0-1 0 0 0,1 1 1 0 0,-1-1-1 0 0,1 1 0 0 0,0 0 1 0 0,0 1-1 0 0,0-1 1 0 0,1 0-1 0 0,-4 9 0 0 0,-23 67 4245 0 0,24-65-4039 0 0,-10 40 1599 0 0,-12 83-1 0 0,4 58-1386 0 0,0 2-3563 0 0,15-134-3503 0 0,0 82 0 0 0,8-112 4079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16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 0 932 0 0,'-12'21'9130'0'0,"-11"16"-6299"0"0,-50 110 2440 0 0,6 4-3658 0 0,-38 76-1223 0 0,34-89-932 0 0,26-51-1780 0 0,2 0-4299 0 0,42-86 6405 0 0,1 0 1 0 0,-1-1 0 0 0,1 1-1 0 0,-1 0 1 0 0,1 0-1 0 0,-1 0 1 0 0,1-1 0 0 0,-1 1-1 0 0,1 0 1 0 0,0 0 0 0 0,0 0-1 0 0,-1 0 1 0 0,1 0-1 0 0,0 0 1 0 0,0 0 0 0 0,0 0-1 0 0,0 0 1 0 0,0 0 0 0 0,0 0-1 0 0,0 0 1 0 0,0 0-1 0 0,0 0 1 0 0,1 0 0 0 0,-1 0-1 0 0,0-1 1 0 0,1 1 0 0 0,-1 0-1 0 0,1 0 1 0 0,-1 0 0 0 0,1 0-1 0 0,-1 0 1 0 0,1-1-1 0 0,-1 1 1 0 0,1 0 0 0 0,0 0-1 0 0,-1-1 1 0 0,2 2 0 0 0,4-1-1327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17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14 372 0 0,'-9'-4'463'0'0,"-18"-6"4289"0"0,21 16-1847 0 0,8 13-823 0 0,6 1-1053 0 0,0 1-1 0 0,1-1 0 0 0,1 0 0 0 0,1-1 0 0 0,14 20 1 0 0,73 87 75 0 0,-91-118-1003 0 0,268 297 438 0 0,178 111-2820 0 0,-311-291-1960 0 0,-55-36-1642 0 0,-82-83 5311 0 0,-1-1-1 0 0,1 0 1 0 0,-1 1 0 0 0,-1 0 0 0 0,1 0 0 0 0,2 8 0 0 0,0 4-966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23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5 174 276 0 0,'-5'-9'18696'0'0,"41"-5"-16024"0"0,101-33-2336 0 0,79-24-142 0 0,-179 61-238 0 0,0 3-1 0 0,1 0 1 0 0,75-1-1 0 0,-112 8 33 0 0,-1 1 1 0 0,1 0-1 0 0,-1-1 0 0 0,1 1 1 0 0,-1 0-1 0 0,0-1 0 0 0,1 1 1 0 0,-1 0-1 0 0,0-1 0 0 0,0 1 1 0 0,1 0-1 0 0,-1 0 0 0 0,0-1 0 0 0,0 1 1 0 0,0 0-1 0 0,0 0 0 0 0,0-1 1 0 0,0 1-1 0 0,0 0 0 0 0,0 0 1 0 0,0 0-1 0 0,0-1 0 0 0,-1 1 1 0 0,1 0-1 0 0,0 0 0 0 0,-1 0 1 0 0,-5 30-10 0 0,5-27 4 0 0,-13 87-613 0 0,3 1 0 0 0,5 0 0 0 0,6 115 0 0 0,1-98-2776 0 0,9 117-9786 0 0,-10-187 11343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18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50 151 492 0 0,'-4'1'672'0'0,"-23"3"3053"0"0,26-4-3341 0 0,0 0-1 0 0,1 1 1 0 0,-1-1 0 0 0,1 0-1 0 0,-1 0 1 0 0,0 0 0 0 0,1 0-1 0 0,-1 0 1 0 0,1 0 0 0 0,-1 0-1 0 0,0 0 1 0 0,1 0-1 0 0,-1 0 1 0 0,0-1 0 0 0,1 1-1 0 0,-1 0 1 0 0,1 0 0 0 0,-1 0-1 0 0,1-1 1 0 0,-1 1 0 0 0,1 0-1 0 0,-1-1 1 0 0,1 1 0 0 0,-1 0-1 0 0,1-1 1 0 0,-1 1 0 0 0,1-1-1 0 0,-1 1 1 0 0,1-1 0 0 0,0 1-1 0 0,-1-1 1 0 0,0 0 0 0 0,11-13 3079 0 0,20-7-2713 0 0,-19 13-374 0 0,-9 7-355 0 0,29-23 293 0 0,37-22 1 0 0,-60 42-292 0 0,0-1 0 0 0,0 1 0 0 0,1 0 1 0 0,-1 0-1 0 0,1 1 0 0 0,0 1 0 0 0,0-1 0 0 0,0 1 1 0 0,0 1-1 0 0,17-1 0 0 0,-21 2-23 0 0,-1 1-1 0 0,1 0 1 0 0,-1 0-1 0 0,0 1 1 0 0,0-1-1 0 0,0 1 1 0 0,0 0-1 0 0,0 0 1 0 0,0 1-1 0 0,0-1 1 0 0,0 1-1 0 0,-1-1 1 0 0,0 1-1 0 0,1 0 1 0 0,-1 1 0 0 0,0-1-1 0 0,0 0 1 0 0,-1 1-1 0 0,1 0 1 0 0,-1 0-1 0 0,0-1 1 0 0,0 1-1 0 0,0 1 1 0 0,0-1-1 0 0,1 5 1 0 0,4 13-41 0 0,-1 0 0 0 0,-1 0 0 0 0,3 36 0 0 0,-6-46 11 0 0,0 27-60 0 0,-2 1 0 0 0,-1-1-1 0 0,-2 0 1 0 0,-2 1 0 0 0,-15 58 0 0 0,3-12 52 0 0,6-37 35 0 0,7-34 47 0 0,1-1 1 0 0,0 0 0 0 0,-1 28 0 0 0,5-41-34 0 0,-1 0 0 0 0,0 0 0 0 0,1 0-1 0 0,-1 0 1 0 0,1-1 0 0 0,0 1 0 0 0,-1 0 0 0 0,1 0 0 0 0,0 0 0 0 0,-1-1 0 0 0,1 1 0 0 0,0 0 0 0 0,0-1 0 0 0,-1 1 0 0 0,1-1 0 0 0,0 1 0 0 0,0-1-1 0 0,0 1 1 0 0,0-1 0 0 0,0 1 0 0 0,0-1 0 0 0,0 0 0 0 0,0 0 0 0 0,0 1 0 0 0,0-1 0 0 0,0 0 0 0 0,0 0 0 0 0,0 0 0 0 0,0 0 0 0 0,0 0 0 0 0,0 0-1 0 0,0-1 1 0 0,0 1 0 0 0,1 0 0 0 0,42-6 15 0 0,-42 5-24 0 0,39-9-455 0 0,0-1 0 0 0,-1-3 0 0 0,0-1 0 0 0,38-21 0 0 0,36-26-4874 0 0,-4-5-6576 0 0,-90 56 9801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20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28 836 0 0,'12'-19'4277'0'0,"-7"10"1379"0"0,-18 21-3479 0 0,2 0-1408 0 0,-66 75 869 0 0,76-85-1519 0 0,-1 0-1 0 0,1 0 1 0 0,0 0 0 0 0,-1 0 0 0 0,1 0 0 0 0,0 0 0 0 0,0 1-1 0 0,1-1 1 0 0,-1 0 0 0 0,0 1 0 0 0,1-1 0 0 0,0 0 0 0 0,-1 1-1 0 0,1-1 1 0 0,0 1 0 0 0,0-1 0 0 0,0 0 0 0 0,1 1 0 0 0,-1-1-1 0 0,0 1 1 0 0,1-1 0 0 0,0 3 0 0 0,1-1 22 0 0,1 0 0 0 0,-1 1-1 0 0,1-1 1 0 0,0 0 0 0 0,0 0 0 0 0,0 0 0 0 0,0-1 0 0 0,1 1-1 0 0,-1-1 1 0 0,6 4 0 0 0,8 5 87 0 0,1-1-1 0 0,0-1 1 0 0,0 0-1 0 0,22 7 1 0 0,52 13 91 0 0,-66-23-303 0 0,-1 1-1 0 0,1 1 0 0 0,30 17 0 0 0,-53-24-43 0 0,-1 0-1 0 0,0 0 0 0 0,1 0 0 0 0,-1 0 1 0 0,0 1-1 0 0,0-1 0 0 0,-1 0 0 0 0,1 1 1 0 0,0 0-1 0 0,-1-1 0 0 0,0 1 0 0 0,1 0 1 0 0,-1 0-1 0 0,0 0 0 0 0,-1 0 0 0 0,1 0 1 0 0,0 0-1 0 0,-1 0 0 0 0,0 0 0 0 0,0 0 1 0 0,1 0-1 0 0,-2 0 0 0 0,1 0 0 0 0,0 0 1 0 0,-1 0-1 0 0,1 0 0 0 0,-1 0 0 0 0,0 0 1 0 0,-2 5-1 0 0,0 2-353 0 0,0-1 0 0 0,-1 0 0 0 0,0 0 0 0 0,-1 0 0 0 0,0 0 0 0 0,0 0 0 0 0,-1-1 0 0 0,-7 8 0 0 0,10-12-142 0 0,0-1 1 0 0,-1 1-1 0 0,1-1 0 0 0,-1 0 1 0 0,0 0-1 0 0,0 0 1 0 0,0 0-1 0 0,-1-1 0 0 0,1 0 1 0 0,-1 0-1 0 0,1 0 0 0 0,-1 0 1 0 0,0-1-1 0 0,1 1 1 0 0,-1-1-1 0 0,0-1 0 0 0,0 1 1 0 0,0-1-1 0 0,0 1 0 0 0,0-1 1 0 0,0-1-1 0 0,0 1 1 0 0,1-1-1 0 0,-1 0 0 0 0,0 0 1 0 0,0 0-1 0 0,-5-3 1 0 0,-10-4-1069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20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0 348 656 0 0,'10'-20'1370'0'0,"1"0"-1"0"0,1 1 1 0 0,0 1-1 0 0,2 0 1 0 0,0 1 0 0 0,1 0-1 0 0,0 1 1 0 0,2 0-1 0 0,0 2 1 0 0,24-17 0 0 0,-14 13-355 0 0,0 3 1 0 0,39-18 0 0 0,66-14-1555 0 0,-124 44 574 0 0,14-4-1942 0 0,0 1 0 0 0,41-5 0 0 0,-56 10 1110 0 0,1 1 1 0 0,-1 0-1 0 0,1 0 0 0 0,-1 1 1 0 0,1 0-1 0 0,-1 0 0 0 0,0 1 1 0 0,1 0-1 0 0,-1 0 0 0 0,0 1 1 0 0,0-1-1 0 0,11 8 1 0 0,6 5-788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20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27 224 0 0,'4'-26'10124'0'0,"-3"40"-7625"0"0,1 47-95 0 0,10 67 1 0 0,19 60-6468 0 0,-25-156 2791 0 0,2 1-2272 0 0,15 42-1 0 0,-10-36 933 0 0,-3-9 820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5.3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22 152 0 0,'9'-22'9884'0'0,"-8"38"-8247"0"0,-2 101 2586 0 0,-1-21-3476 0 0,15 151-1 0 0,-6-196-729 0 0,10 63 391 0 0,-17-114-380 0 0,0 1-1 0 0,1 0 0 0 0,-1 0 0 0 0,0-1 1 0 0,0 1-1 0 0,0 0 0 0 0,1 0 1 0 0,-1-1-1 0 0,0 1 0 0 0,0 0 0 0 0,1 0 1 0 0,-1-1-1 0 0,1 1 0 0 0,-1 0 1 0 0,1-1-1 0 0,-1 1 0 0 0,1-1 0 0 0,-1 1 1 0 0,1-1-1 0 0,0 1 0 0 0,0 0 1 0 0,0-1-17 0 0,0-1-1 0 0,0 1 1 0 0,-1 0 0 0 0,1-1 0 0 0,0 1 0 0 0,-1-1 0 0 0,1 0 0 0 0,0 1 0 0 0,-1-1 0 0 0,1 1 0 0 0,-1-1 0 0 0,1 0 0 0 0,-1 1-1 0 0,1-1 1 0 0,-1 0 0 0 0,1 0 0 0 0,-1 1 0 0 0,0-1 0 0 0,0 0 0 0 0,1 0 0 0 0,-1 0 0 0 0,0-1 0 0 0,21-76 65 0 0,-18 61-60 0 0,1 0 1 0 0,1 0-1 0 0,0 0 1 0 0,13-27-1 0 0,-17 43-5 0 0,-1-1 0 0 0,1 1 0 0 0,0 0 1 0 0,0-1-1 0 0,0 1 0 0 0,0-1 0 0 0,0 1 0 0 0,0 0 0 0 0,0 0 0 0 0,0 0 0 0 0,1 0 0 0 0,-1 0 0 0 0,0 0 0 0 0,1 0 0 0 0,-1 0 0 0 0,1 0 0 0 0,-1 1 0 0 0,1-1 0 0 0,-1 0 0 0 0,1 1 0 0 0,0-1 0 0 0,-1 1 0 0 0,1 0 0 0 0,0 0 0 0 0,2-1 0 0 0,-1 2-8 0 0,0 0-1 0 0,0 0 1 0 0,1 0-1 0 0,-1 0 0 0 0,0 0 1 0 0,0 0-1 0 0,0 1 1 0 0,-1 0-1 0 0,1-1 1 0 0,0 1-1 0 0,-1 0 0 0 0,4 3 1 0 0,6 7-212 0 0,-1 0 1 0 0,0 0-1 0 0,16 27 1 0 0,-9-7-1087 0 0,5 7-3917 0 0,-22-39 5081 0 0,-1 1 0 0 0,0-1-1 0 0,1 0 1 0 0,-1 1-1 0 0,0-1 1 0 0,1 0 0 0 0,-1 0-1 0 0,1 0 1 0 0,-1 1-1 0 0,1-1 1 0 0,-1 0-1 0 0,1 0 1 0 0,-1 0 0 0 0,0 0-1 0 0,1 0 1 0 0,-1 0-1 0 0,1 0 1 0 0,-1 0 0 0 0,1 0-1 0 0,-1 0 1 0 0,1 0-1 0 0,-1 0 1 0 0,1 0-1 0 0,-1 0 1 0 0,1 0 0 0 0,-1 0-1 0 0,1 0 1 0 0,-1-1-1 0 0,0 1 1 0 0,1 0 0 0 0,-1 0-1 0 0,1-1 1 0 0,-1 1-1 0 0,0 0 1 0 0,1-1-1 0 0,-1 1 1 0 0,0 0 0 0 0,1-1-1 0 0,-1 1 1 0 0,0 0-1 0 0,1-1 1 0 0,-1 1 0 0 0,0-1-1 0 0,0 1 1 0 0,0-1-1 0 0,1 1 1 0 0,-1 0 0 0 0,0-2-1 0 0,15-25-2250 0 0,-14 24 1917 0 0,9-21-841 0 0,0-3 228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27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999 20 152 0 0,'37'-19'9335'0'0,"-37"19"-9279"0"0,0 0 1 0 0,0 0-1 0 0,0 0 1 0 0,0 0-1 0 0,0 1 1 0 0,0-1-1 0 0,0 0 1 0 0,0 0-1 0 0,0 0 1 0 0,0 0-1 0 0,0 0 1 0 0,0 0-1 0 0,0 0 1 0 0,0 1-1 0 0,0-1 1 0 0,0 0-1 0 0,0 0 1 0 0,0 0-1 0 0,0 0 1 0 0,0 0-1 0 0,0 0 1 0 0,0 0-1 0 0,0 0 1 0 0,0 1-1 0 0,0-1 1 0 0,0 0-1 0 0,0 0 1 0 0,0 0-1 0 0,1 0 0 0 0,-1 0 1 0 0,0 0-1 0 0,0 0 1 0 0,0 0-1 0 0,0 0 1 0 0,0 0-1 0 0,0 1 1 0 0,0-1-1 0 0,0 0 1 0 0,0 0-1 0 0,0 0 1 0 0,1 0-1 0 0,-1 0 1 0 0,0 0-1 0 0,0 0 1 0 0,0 0-1 0 0,0 0 1 0 0,0 0-1 0 0,0 0 1 0 0,0 0-1 0 0,1 0 1 0 0,-1 0-1 0 0,0 0 1 0 0,0 0-1 0 0,0 0 1 0 0,0 0-1 0 0,0 0 1 0 0,0 0-1 0 0,0 0 0 0 0,0 0 1 0 0,1 0-1 0 0,-1 0 1 0 0,0 0-1 0 0,0-1 1 0 0,0 1-1 0 0,0 0 1 0 0,0 0-1 0 0,0 0 1 0 0,0 0-1 0 0,0 0 1 0 0,-16 17 655 0 0,-31 32 235 0 0,3 1 0 0 0,1 3 0 0 0,-65 106 0 0 0,34-49-677 0 0,-480 640-2308 0 0,505-691 758 0 0,-14 18-1574 0 0,25-24-2846 0 0,35-45 4138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27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11 292 0 0,'-16'-11'10047'0'0,"23"17"-4710"0"0,2 7-5693 0 0,66 91 1137 0 0,4-4-1 0 0,143 141 1 0 0,-133-148-665 0 0,18 14-395 0 0,58 65-3532 0 0,-139-141-249 0 0,40 64 1 0 0,-40-39 260 0 0,-16-31 2349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0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86 564 0 0,'-30'-6'10077'0'0,"14"-3"-4677"0"0,12 0-527 0 0,18 3-3021 0 0,-2 0-1645 0 0,6 0-166 0 0,50-18 58 0 0,-26 13-171 0 0,18 3-398 0 0,-59 8 414 0 0,1 0 1 0 0,0 0-1 0 0,0 0 1 0 0,-1 0 0 0 0,1 1-1 0 0,0-1 1 0 0,-1 1-1 0 0,1-1 1 0 0,-1 1 0 0 0,1 0-1 0 0,-1-1 1 0 0,1 1-1 0 0,-1 0 1 0 0,1 0 0 0 0,-1 0-1 0 0,0 0 1 0 0,1 0-1 0 0,-1 0 1 0 0,0 1 0 0 0,0-1-1 0 0,0 0 1 0 0,1 2-1 0 0,0 1-28 0 0,0 0-1 0 0,0-1 1 0 0,-1 1-1 0 0,1 0 1 0 0,-1 0-1 0 0,0 0 0 0 0,0 0 1 0 0,0 8-1 0 0,0 2-64 0 0,-2 0 0 0 0,1 0 0 0 0,-2 0-1 0 0,-3 20 1 0 0,-11 25-157 0 0,-1 3 138 0 0,17-60 174 0 0,-1 1 0 0 0,1-1 0 0 0,0 0 0 0 0,0 1 1 0 0,0-1-1 0 0,0 0 0 0 0,0 1 0 0 0,1-1 0 0 0,-1 0 0 0 0,1 1 0 0 0,-1-1 0 0 0,2 3 0 0 0,0-2 24 0 0,0 1-1 0 0,0 0 1 0 0,0-1 0 0 0,1 1-1 0 0,-1-1 1 0 0,1 0-1 0 0,0 0 1 0 0,0 0-1 0 0,1 0 1 0 0,4 3-1 0 0,10 6 158 0 0,0-2-1 0 0,38 16 0 0 0,-11-5-187 0 0,-37-16-7 0 0,1 1 1 0 0,-1 0-1 0 0,0 0 0 0 0,0 0 0 0 0,-1 1 1 0 0,0 0-1 0 0,0 0 0 0 0,-1 1 0 0 0,0 0 1 0 0,0 0-1 0 0,-1 1 0 0 0,7 12 0 0 0,-11-17-48 0 0,1 0-1 0 0,-1 1 1 0 0,1-1-1 0 0,-1 0 0 0 0,0 1 1 0 0,-1 0-1 0 0,1-1 0 0 0,-1 1 1 0 0,0-1-1 0 0,0 1 0 0 0,-1 0 1 0 0,1-1-1 0 0,-1 1 0 0 0,0-1 1 0 0,0 1-1 0 0,0-1 0 0 0,-1 0 1 0 0,0 1-1 0 0,0-1 1 0 0,0 0-1 0 0,0 0 0 0 0,0 0 1 0 0,-1 0-1 0 0,0-1 0 0 0,0 1 1 0 0,0-1-1 0 0,0 1 0 0 0,-6 3 1 0 0,-1 3-763 0 0,-2-1 0 0 0,1-1 1 0 0,-1 0-1 0 0,-14 7 0 0 0,19-11-159 0 0,-1-1-1 0 0,1 0 1 0 0,-1 0 0 0 0,0-1-1 0 0,0 0 1 0 0,0-1-1 0 0,0 1 1 0 0,-13-1 0 0 0,1-7-2491 0 0,14 2 2075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1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36 860 0 0,'-2'6'4280'0'0,"-11"20"-2226"0"0,11-20-1564 0 0,-14 35 2235 0 0,12-30-1970 0 0,1 1 0 0 0,0 0 0 0 0,-3 23 0 0 0,5-32-715 0 0,1 1 0 0 0,0-1 1 0 0,0 0-1 0 0,0 0 1 0 0,0 1-1 0 0,0-1 0 0 0,0 0 1 0 0,1 0-1 0 0,0 0 1 0 0,0 1-1 0 0,0-1 0 0 0,0 0 1 0 0,0 0-1 0 0,0 0 1 0 0,1 0-1 0 0,-1-1 0 0 0,1 1 1 0 0,0 0-1 0 0,0-1 1 0 0,0 1-1 0 0,0-1 0 0 0,1 0 1 0 0,-1 1-1 0 0,1-1 0 0 0,-1 0 1 0 0,1 0-1 0 0,0-1 1 0 0,-1 1-1 0 0,1-1 0 0 0,0 1 1 0 0,0-1-1 0 0,0 0 1 0 0,4 1-1 0 0,9 2-38 0 0,0-1 1 0 0,0 0-1 0 0,1-2 0 0 0,-1 0 1 0 0,0 0-1 0 0,31-4 0 0 0,-38 2-23 0 0,0 0-1 0 0,0-1 0 0 0,-1 0 1 0 0,1-1-1 0 0,0 1 1 0 0,-1-1-1 0 0,0-1 0 0 0,0 0 1 0 0,0 0-1 0 0,0-1 0 0 0,0 0 1 0 0,-1 0-1 0 0,0-1 1 0 0,7-6-1 0 0,-11 8-17 0 0,0 1 0 0 0,0 0 1 0 0,0-1-1 0 0,-1 0 0 0 0,0 1 0 0 0,0-1 1 0 0,0 0-1 0 0,0 0 0 0 0,0 0 0 0 0,-1-1 1 0 0,0 1-1 0 0,0 0 0 0 0,0-1 0 0 0,0 1 1 0 0,-1 0-1 0 0,0-1 0 0 0,0 1 0 0 0,0 0 1 0 0,0-1-1 0 0,-1 1 0 0 0,1-1 0 0 0,-1 1 1 0 0,0 0-1 0 0,-1 0 0 0 0,1-1 0 0 0,-1 1 1 0 0,0 0-1 0 0,0 0 0 0 0,0 1 0 0 0,0-1 1 0 0,-1 0-1 0 0,1 1 0 0 0,-1-1 0 0 0,0 1 1 0 0,0 0-1 0 0,-4-4 0 0 0,-1 0-255 0 0,0 0 1 0 0,-1 0-1 0 0,1 0 0 0 0,-1 1 0 0 0,-1 0 0 0 0,1 1 0 0 0,-1 0 0 0 0,0 1 0 0 0,0 0 1 0 0,-1 0-1 0 0,1 1 0 0 0,-1 0 0 0 0,-16-1 0 0 0,11 4-640 0 0,-15 4-583 0 0,30-3 1350 0 0,-1-1 0 0 0,1 1-1 0 0,-1-1 1 0 0,0 1 0 0 0,1 0 0 0 0,-1-1-1 0 0,1 1 1 0 0,-1 0 0 0 0,1 0-1 0 0,0 0 1 0 0,-1 0 0 0 0,1 0-1 0 0,-2 3 1 0 0,1 11-2235 0 0,6-6 1363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1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15 72 0 0,'4'-8'3867'0'0,"-8"16"-1820"0"0,-6 1-1868 0 0,-22 19 2323 0 0,29-23-2006 0 0,0-1 1 0 0,0 0-1 0 0,0 1 0 0 0,0-1 0 0 0,1 1 1 0 0,0 0-1 0 0,0 0 0 0 0,-3 10 0 0 0,4-11-324 0 0,1 0-1 0 0,-1 1 1 0 0,1-1-1 0 0,0 0 1 0 0,0 0-1 0 0,0 1 1 0 0,1-1-1 0 0,0 0 1 0 0,0 1-1 0 0,0-1 1 0 0,0 0-1 0 0,0 0 0 0 0,1 0 1 0 0,0 0-1 0 0,0 0 1 0 0,0-1-1 0 0,0 1 1 0 0,1 0-1 0 0,-1-1 1 0 0,7 7-1 0 0,-5-6-163 0 0,0 1 1 0 0,1-1-1 0 0,0 0 0 0 0,0 0 0 0 0,0-1 1 0 0,1 1-1 0 0,-1-1 0 0 0,1 0 0 0 0,0-1 1 0 0,0 1-1 0 0,0-1 0 0 0,0 0 0 0 0,0-1 1 0 0,0 1-1 0 0,12 0 0 0 0,-13-2-53 0 0,0 0 1 0 0,0-1-1 0 0,-1 1 0 0 0,1-1 0 0 0,0 0 1 0 0,0 0-1 0 0,-1 0 0 0 0,1-1 0 0 0,-1 1 1 0 0,1-1-1 0 0,-1 0 0 0 0,0-1 0 0 0,0 1 0 0 0,0-1 1 0 0,0 0-1 0 0,0 0 0 0 0,0 0 0 0 0,-1 0 1 0 0,1-1-1 0 0,5-7 0 0 0,-6 5-115 0 0,1 0-1 0 0,-1-1 1 0 0,0 0 0 0 0,0 0-1 0 0,0 0 1 0 0,-1 0 0 0 0,0 0-1 0 0,-1 0 1 0 0,0-1-1 0 0,0 1 1 0 0,0-12 0 0 0,-1 14-116 0 0,0-1 0 0 0,0 1 0 0 0,0 0 0 0 0,-1-1-1 0 0,0 1 1 0 0,0 0 0 0 0,0 0 0 0 0,-1-1 0 0 0,0 1 0 0 0,0 0 0 0 0,0 1 0 0 0,0-1 0 0 0,-1 0 0 0 0,0 1 0 0 0,0-1 0 0 0,-6-6 0 0 0,7 9 108 0 0,0 1 0 0 0,0 1 0 0 0,0-1 0 0 0,0 0 0 0 0,0 0 0 0 0,0 1 0 0 0,0-1 0 0 0,0 1 0 0 0,0-1 0 0 0,0 1 0 0 0,0 0 0 0 0,0 0 0 0 0,0 0 0 0 0,0 0 0 0 0,0 0 0 0 0,0 1 0 0 0,0-1 0 0 0,0 0 0 0 0,0 1 0 0 0,0 0 0 0 0,0-1 0 0 0,0 1 0 0 0,-2 2 0 0 0,2-3 47 0 0,1 0 0 0 0,0 1-1 0 0,0-1 1 0 0,0 1 0 0 0,0-1-1 0 0,0 1 1 0 0,0 0 0 0 0,-1 0 0 0 0,2-1-1 0 0,-1 1 1 0 0,0 0 0 0 0,0 0 0 0 0,0 0-1 0 0,0 0 1 0 0,0 0 0 0 0,1 0 0 0 0,-1 0-1 0 0,1 0 1 0 0,-1 0 0 0 0,0 0-1 0 0,1 0 1 0 0,0 1 0 0 0,-1-1 0 0 0,1 0-1 0 0,0 0 1 0 0,0 0 0 0 0,-1 1 0 0 0,1-1-1 0 0,0 0 1 0 0,0 0 0 0 0,0 1-1 0 0,1-1 1 0 0,-1 0 0 0 0,0 0 0 0 0,0 1-1 0 0,1 1 1 0 0,4 6-653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1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53 824 0 0,'0'0'152'0'0,"0"1"-102"0"0,0-1 1 0 0,0 0-1 0 0,0 0 1 0 0,0 0 0 0 0,0 0-1 0 0,0 0 1 0 0,0 0-1 0 0,0 0 1 0 0,0 0-1 0 0,-1 0 1 0 0,1 0-1 0 0,0 0 1 0 0,0 0-1 0 0,0 0 1 0 0,0 0 0 0 0,0 0-1 0 0,0 0 1 0 0,0 0-1 0 0,0 0 1 0 0,0 0-1 0 0,0 0 1 0 0,0 0-1 0 0,-1 0 1 0 0,1 0 0 0 0,0 0-1 0 0,0 0 1 0 0,0 0-1 0 0,0 0 1 0 0,0 0-1 0 0,0 0 1 0 0,0 0-1 0 0,0 0 1 0 0,0-1 101 0 0,0 1-102 0 0,0 0 1 0 0,-1 0-1 0 0,1 0 1 0 0,0 0-1 0 0,0 0 1 0 0,0 0 0 0 0,0 0-1 0 0,0 0 1 0 0,0 0-1 0 0,0 0 1 0 0,0 0-1 0 0,0 0 1 0 0,0-1-1 0 0,0 1 1 0 0,0 0 0 0 0,0 0-1 0 0,0 0 1 0 0,0 0-1 0 0,0 0 1 0 0,0 0-1 0 0,0 0 1 0 0,0 0-1 0 0,0 0 1 0 0,-7 10 1503 0 0,-3 22 516 0 0,10-25-1886 0 0,1-1 1 0 0,-1 1-1 0 0,1 0 1 0 0,0-1-1 0 0,1 1 1 0 0,0-1 0 0 0,0 1-1 0 0,0-1 1 0 0,1 0-1 0 0,0 1 1 0 0,0-2-1 0 0,0 1 1 0 0,1 0-1 0 0,0 0 1 0 0,0-1 0 0 0,0 0-1 0 0,1 0 1 0 0,-1 0-1 0 0,1-1 1 0 0,1 1-1 0 0,-1-1 1 0 0,0 0-1 0 0,1-1 1 0 0,0 1 0 0 0,0-1-1 0 0,0-1 1 0 0,0 1-1 0 0,1-1 1 0 0,-1 0-1 0 0,8 2 1 0 0,-5-2-196 0 0,1 0-1 0 0,-1-1 1 0 0,1 0 0 0 0,0-1 0 0 0,-1 1 0 0 0,1-2-1 0 0,0 1 1 0 0,-1-2 0 0 0,1 1 0 0 0,0-1 0 0 0,-1-1-1 0 0,0 1 1 0 0,0-2 0 0 0,0 1 0 0 0,0-1 0 0 0,0-1-1 0 0,-1 1 1 0 0,1-1 0 0 0,-1-1 0 0 0,11-9 0 0 0,-14 10 0 0 0,0-1 1 0 0,1 1 0 0 0,-2-1 0 0 0,1 0 0 0 0,-1-1 0 0 0,0 1 0 0 0,0-1 0 0 0,0 0 0 0 0,-1 0-1 0 0,0 0 1 0 0,3-12 0 0 0,-6 16-38 0 0,1-1 0 0 0,-1 1 0 0 0,0 0-1 0 0,0-1 1 0 0,0 1 0 0 0,0 0 0 0 0,-1-1 0 0 0,1 1 0 0 0,-1 0-1 0 0,0-1 1 0 0,0 1 0 0 0,0 0 0 0 0,0 0 0 0 0,-1 0-1 0 0,1 0 1 0 0,-1 0 0 0 0,0 0 0 0 0,0 0 0 0 0,0 1-1 0 0,0-1 1 0 0,0 1 0 0 0,0-1 0 0 0,-1 1 0 0 0,1 0-1 0 0,-1 0 1 0 0,0 0 0 0 0,0 0 0 0 0,-4-2 0 0 0,-2 0-229 0 0,1 0 1 0 0,-1 0 0 0 0,0 1 0 0 0,0 1-1 0 0,0-1 1 0 0,0 1 0 0 0,0 1 0 0 0,0 0-1 0 0,0 0 1 0 0,-1 1 0 0 0,1 0 0 0 0,0 0-1 0 0,-1 1 1 0 0,-9 2 0 0 0,8 0-313 0 0,-1-1 0 0 0,0 2-1 0 0,1 0 1 0 0,0 0 0 0 0,0 1 0 0 0,0 0 0 0 0,0 1 0 0 0,1 1 0 0 0,0-1 0 0 0,-13 12-1 0 0,12-7-325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4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15 185 48 0 0,'-6'-6'5846'0'0,"5"5"-5011"0"0,1 0 0 0 0,-1 0 0 0 0,0 0 0 0 0,1 0 0 0 0,-1 0 0 0 0,1-1 0 0 0,-1 1 0 0 0,1 0 0 0 0,0 0 0 0 0,-1-2 0 0 0,-1-14 3185 0 0,1 6-2900 0 0,9-14-192 0 0,-4 20-796 0 0,0 0-1 0 0,0 1 0 0 0,0-1 0 0 0,0 1 1 0 0,9-7-1 0 0,52-31 437 0 0,-62 41-534 0 0,31-16 166 0 0,-25 14-162 0 0,1-1 1 0 0,-1 2-1 0 0,1-1 0 0 0,14-1 0 0 0,-21 4-46 0 0,-1-1-1 0 0,1 1 1 0 0,0 0-1 0 0,0-1 1 0 0,-1 1-1 0 0,1 1 0 0 0,0-1 1 0 0,-1 0-1 0 0,1 1 1 0 0,0-1-1 0 0,0 1 1 0 0,-1 0-1 0 0,1 0 1 0 0,-1 0-1 0 0,1 0 0 0 0,-1 0 1 0 0,1 1-1 0 0,-1-1 1 0 0,0 1-1 0 0,0-1 1 0 0,0 1-1 0 0,0 0 1 0 0,0 0-1 0 0,0 0 0 0 0,0 0 1 0 0,0 0-1 0 0,-1 0 1 0 0,1 1-1 0 0,-1-1 1 0 0,0 0-1 0 0,0 1 1 0 0,0 0-1 0 0,1 2 0 0 0,1 7-97 0 0,0 1 0 0 0,-1 0 0 0 0,-1 0-1 0 0,0 0 1 0 0,-1-1 0 0 0,0 1-1 0 0,-1 0 1 0 0,-4 21 0 0 0,-4 4-161 0 0,-21 55 1 0 0,17-56 223 0 0,-13 59-1 0 0,24-71 140 0 0,2-23-77 0 0,0 0 0 0 0,0 0-1 0 0,0 0 1 0 0,0 0 0 0 0,1-1-1 0 0,-1 1 1 0 0,1 0 0 0 0,-1 0-1 0 0,1 0 1 0 0,0-1 0 0 0,0 1-1 0 0,0 0 1 0 0,1 1 0 0 0,-1-1-11 0 0,1-1 0 0 0,-1 0 0 0 0,0 0 0 0 0,1 0 0 0 0,-1 0 0 0 0,1 0 1 0 0,-1 0-1 0 0,1 0 0 0 0,0 0 0 0 0,-1-1 0 0 0,1 1 0 0 0,0-1 0 0 0,-1 1 0 0 0,4 0 1 0 0,23 0-161 0 0,40-11-365 0 0,-42 3-1361 0 0,51-18 1 0 0,-47 12-412 0 0,-1-1 0 0 0,-1-1 1 0 0,0-2-1 0 0,-2 0 0 0 0,1-2 1 0 0,32-31-1 0 0,-43 32 1213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5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92 784 0 0,'0'0'103'0'0,"0"-1"0"0"0,0 1-1 0 0,0 0 1 0 0,0-1 0 0 0,0 1 0 0 0,0-1-1 0 0,0 1 1 0 0,0 0 0 0 0,0-1 0 0 0,-1 1-1 0 0,1 0 1 0 0,0-1 0 0 0,0 1 0 0 0,0 0-1 0 0,-1-1 1 0 0,1 1 0 0 0,0 0 0 0 0,0-1-1 0 0,-1 1 1 0 0,1 0 0 0 0,0 0 0 0 0,0-1-1 0 0,-1 1 1 0 0,1 0 0 0 0,0 0 0 0 0,-1 0-1 0 0,1-1 1 0 0,-1 1 0 0 0,1 0 0 0 0,0 0-1 0 0,-1 0 1 0 0,1 0 0 0 0,0 0 0 0 0,-1 0-1 0 0,1 0 1 0 0,-1 0 0 0 0,0 0 0 0 0,-21 4 1554 0 0,-20 14-112 0 0,42-17-1497 0 0,-6 1 384 0 0,1 1 1 0 0,-1 0-1 0 0,1 0 1 0 0,0 0-1 0 0,0 1 1 0 0,0-1-1 0 0,0 1 0 0 0,1 1 1 0 0,-1-1-1 0 0,1 1 1 0 0,0-1-1 0 0,1 1 1 0 0,-1 0-1 0 0,1 1 1 0 0,0-1-1 0 0,-5 12 1 0 0,8-15-348 0 0,0 0-1 0 0,0 1 1 0 0,1-1 0 0 0,-1 0 0 0 0,1 0 0 0 0,-1 1 0 0 0,1-1-1 0 0,0 0 1 0 0,0 0 0 0 0,0 0 0 0 0,0 0 0 0 0,0 0 0 0 0,0 0-1 0 0,0 0 1 0 0,1 0 0 0 0,-1 0 0 0 0,1-1 0 0 0,0 1 0 0 0,-1 0-1 0 0,4 2 1 0 0,1 0-47 0 0,0 1-1 0 0,0-1 0 0 0,0 0 1 0 0,0 0-1 0 0,10 4 0 0 0,-7-5-35 0 0,0 0-1 0 0,0 0 0 0 0,0-1 1 0 0,0-1-1 0 0,0 1 1 0 0,0-1-1 0 0,1-1 1 0 0,-1 0-1 0 0,0 0 0 0 0,0-1 1 0 0,1 0-1 0 0,12-4 1 0 0,-18 4-5 0 0,0 0 1 0 0,0-1 0 0 0,0 1-1 0 0,0-1 1 0 0,-1 0 0 0 0,1 0-1 0 0,0 0 1 0 0,-1 0 0 0 0,0-1-1 0 0,1 0 1 0 0,-1 0 0 0 0,0 1-1 0 0,-1-2 1 0 0,1 1 0 0 0,0 0-1 0 0,-1 0 1 0 0,0-1 0 0 0,0 0-1 0 0,0 1 1 0 0,0-1 0 0 0,0 0-1 0 0,-1 0 1 0 0,0 0 0 0 0,1 0 0 0 0,-2 0-1 0 0,1 0 1 0 0,0 0 0 0 0,-1 0-1 0 0,0-8 1 0 0,0 2-63 0 0,-1 1 0 0 0,0-1 0 0 0,-1 1 0 0 0,0 0 0 0 0,0-1 0 0 0,-1 1 0 0 0,-1 0 0 0 0,1 0 0 0 0,-1 1 1 0 0,-1-1-1 0 0,0 1 0 0 0,0 0 0 0 0,-6-8 0 0 0,8 13-116 0 0,0 0 1 0 0,1 0-1 0 0,-2 0 0 0 0,1 0 1 0 0,0 0-1 0 0,0 1 0 0 0,-1 0 1 0 0,0-1-1 0 0,1 1 0 0 0,-1 1 1 0 0,0-1-1 0 0,0 0 1 0 0,0 1-1 0 0,0 0 0 0 0,0 0 1 0 0,-8-1-1 0 0,8 2-127 0 0,-1 0 1 0 0,1 1-1 0 0,0-1 0 0 0,-1 1 1 0 0,1 0-1 0 0,0 0 0 0 0,0 0 1 0 0,0 1-1 0 0,0-1 0 0 0,0 1 1 0 0,0 0-1 0 0,-4 3 1 0 0,-1 4-1017 0 0,8-7 1068 0 0,0 0 0 0 0,0 0 0 0 0,0 0 1 0 0,0 0-1 0 0,1 0 0 0 0,-1 0 0 0 0,1 0 0 0 0,-1 0 1 0 0,1 0-1 0 0,0 0 0 0 0,0 0 0 0 0,0 0 0 0 0,0 0 0 0 0,0 0 1 0 0,0 1-1 0 0,1-1 0 0 0,-1 0 0 0 0,1 0 0 0 0,-1 0 1 0 0,1 0-1 0 0,0 0 0 0 0,1 2 0 0 0,7 10-978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5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64 240 0 0,'0'0'82'0'0,"0"0"0"0"0,-1-1 0 0 0,1 1 0 0 0,0 0 0 0 0,-1 0 0 0 0,1 0 0 0 0,0-1 0 0 0,0 1 0 0 0,-1 0 0 0 0,1 0 0 0 0,-1 0 0 0 0,1 0 0 0 0,0-1 0 0 0,-1 1-1 0 0,1 0 1 0 0,0 0 0 0 0,-1 0 0 0 0,1 0 0 0 0,-1 0 0 0 0,1 0 0 0 0,0 0 0 0 0,-1 0 0 0 0,1 0 0 0 0,-1 0 0 0 0,1 1 0 0 0,0-1 0 0 0,-1 0 0 0 0,1 0 0 0 0,0 0 0 0 0,-1 0 0 0 0,1 0 0 0 0,0 1 0 0 0,-1-1 0 0 0,1 0 0 0 0,0 0 0 0 0,-1 1 0 0 0,1-1 0 0 0,0 1 0 0 0,-18 8 1173 0 0,-15 10 952 0 0,-14 9 1642 0 0,19-4-702 0 0,27-23-3051 0 0,0-1 0 0 0,0 1-1 0 0,0 0 1 0 0,0 0-1 0 0,1 0 1 0 0,-1 0 0 0 0,0 0-1 0 0,0 0 1 0 0,1 0-1 0 0,-1 0 1 0 0,1 0 0 0 0,-1 1-1 0 0,1-1 1 0 0,-1 0 0 0 0,1 0-1 0 0,0 0 1 0 0,-1 1-1 0 0,1-1 1 0 0,0 0 0 0 0,0 0-1 0 0,0 1 1 0 0,0-1 0 0 0,0 0-1 0 0,0 0 1 0 0,1 1-1 0 0,-1-1 1 0 0,0 0 0 0 0,0 0-1 0 0,2 2 1 0 0,0 0-45 0 0,-1-1 0 0 0,1 0 0 0 0,0 0 0 0 0,1 0 0 0 0,-1 0 0 0 0,0 0 0 0 0,0-1 0 0 0,1 1 0 0 0,-1-1 0 0 0,1 1 1 0 0,0-1-1 0 0,3 1 0 0 0,6 2-73 0 0,0 0 1 0 0,0-1 0 0 0,0-1 0 0 0,0 0-1 0 0,12 1 1 0 0,-13-3 40 0 0,-1-1 0 0 0,1 0 0 0 0,-1 0 0 0 0,1-1 0 0 0,-1 0 0 0 0,0-1 0 0 0,0 0 0 0 0,17-8-1 0 0,-21 8-12 0 0,-1-1-1 0 0,1 1 1 0 0,-1-1-1 0 0,0 0 1 0 0,0 0-1 0 0,-1 0 0 0 0,1-1 1 0 0,4-6-1 0 0,12-30-209 0 0,-16 8-95 0 0,-6 29 94 0 0,1 0 1 0 0,-1 1-1 0 0,0-1 0 0 0,0 0 1 0 0,0 0-1 0 0,0 1 1 0 0,0-1-1 0 0,-1 0 0 0 0,-4-6 1 0 0,4 7-110 0 0,0 0 1 0 0,0 0-1 0 0,0 1 0 0 0,-1-1 0 0 0,1 1 1 0 0,-1-1-1 0 0,0 1 0 0 0,0 0 1 0 0,0 0-1 0 0,0 0 0 0 0,0 0 1 0 0,0 1-1 0 0,0-1 0 0 0,-1 1 1 0 0,1 0-1 0 0,-1 0 0 0 0,-3-1 1 0 0,4 2-82 0 0,-1 0 1 0 0,0-1-1 0 0,1 1 1 0 0,-1 1-1 0 0,0-1 1 0 0,0 0-1 0 0,1 1 1 0 0,-1 0-1 0 0,1 0 1 0 0,-1 0-1 0 0,-5 2 1 0 0,9-2 287 0 0,-1-1-1 0 0,1 0 1 0 0,-1 0 0 0 0,1 1 0 0 0,0-1-1 0 0,-1 0 1 0 0,1 1 0 0 0,0-1 0 0 0,-1 1-1 0 0,1-1 1 0 0,0 0 0 0 0,-1 1 0 0 0,1-1-1 0 0,0 1 1 0 0,0-1 0 0 0,0 0 0 0 0,-1 1 0 0 0,1-1-1 0 0,0 1 1 0 0,0-1 0 0 0,0 1 0 0 0,0-1-1 0 0,0 1 1 0 0,0-1 0 0 0,0 1 0 0 0,0-1-1 0 0,0 1 1 0 0,0-1 0 0 0,0 1 0 0 0,0 2-216 0 0,0 4-647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5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46 100 884 0 0,'0'-1'110'0'0,"0"1"-1"0"0,0 0 1 0 0,1 0-1 0 0,-1-1 1 0 0,0 1-1 0 0,0 0 1 0 0,0 0-1 0 0,0-1 1 0 0,0 1-1 0 0,0 0 1 0 0,0 0-1 0 0,0-1 1 0 0,0 1-1 0 0,-1 0 1 0 0,1 0-1 0 0,0 0 0 0 0,0-1 1 0 0,0 1-1 0 0,0 0 1 0 0,0 0-1 0 0,0-1 1 0 0,0 1-1 0 0,0 0 1 0 0,-1 0-1 0 0,1 0 1 0 0,0 0-1 0 0,0-1 1 0 0,0 1-1 0 0,0 0 1 0 0,-1 0-1 0 0,1 0 1 0 0,0 0-1 0 0,0-1 1 0 0,-1 1-1 0 0,1 0 1 0 0,0 0-1 0 0,0 0 1 0 0,0 0-1 0 0,-1 0 1 0 0,1 0-1 0 0,0 0 1 0 0,0 0-1 0 0,-1 0 1 0 0,1 0-1 0 0,0 0 1 0 0,-13 8 2559 0 0,-2 8-854 0 0,10-10-496 0 0,4-3-1151 0 0,-1 0 0 0 0,1 0 0 0 0,0 0-1 0 0,1 0 1 0 0,-1 0 0 0 0,0 0 0 0 0,1 0 0 0 0,0 0 0 0 0,-1 0 0 0 0,1 0 0 0 0,1 1 0 0 0,-1-1 0 0 0,0 0 0 0 0,1 0 0 0 0,0 0-1 0 0,-1 0 1 0 0,1 0 0 0 0,0 0 0 0 0,1 0 0 0 0,-1 0 0 0 0,0 0 0 0 0,1-1 0 0 0,0 1 0 0 0,-1-1 0 0 0,1 1 0 0 0,0-1 0 0 0,0 1 0 0 0,1-1-1 0 0,-1 0 1 0 0,0 0 0 0 0,1 0 0 0 0,3 2 0 0 0,2 2-168 0 0,1 0-1 0 0,0 0 1 0 0,0-1 0 0 0,1 0-1 0 0,-1-1 1 0 0,1 0-1 0 0,0 0 1 0 0,16 3 0 0 0,-13-6 2 0 0,0 0 1 0 0,-1 0 0 0 0,1-2 0 0 0,0 1-1 0 0,0-2 1 0 0,-1 0 0 0 0,1 0 0 0 0,-1-1 0 0 0,1-1-1 0 0,-1 0 1 0 0,0-1 0 0 0,19-10 0 0 0,-25 13-13 0 0,0-1-1 0 0,-1-1 1 0 0,1 1 0 0 0,-1-1 0 0 0,0 0 0 0 0,0 0-1 0 0,0 0 1 0 0,-1-1 0 0 0,0 1 0 0 0,1-1 0 0 0,-2 0 0 0 0,1-1-1 0 0,0 1 1 0 0,-1 0 0 0 0,0-1 0 0 0,0 0 0 0 0,-1 0 0 0 0,0 0-1 0 0,0 0 1 0 0,0 0 0 0 0,-1 0 0 0 0,0-1 0 0 0,0 1-1 0 0,0-1 1 0 0,-1 1 0 0 0,-1-12 0 0 0,1 14-108 0 0,-1 1 1 0 0,0-1-1 0 0,0 0 1 0 0,0 1-1 0 0,-1 0 1 0 0,1-1-1 0 0,-1 1 0 0 0,0 0 1 0 0,0-1-1 0 0,0 1 1 0 0,0 0-1 0 0,-1 1 1 0 0,1-1-1 0 0,-1 0 1 0 0,1 1-1 0 0,-1-1 0 0 0,0 1 1 0 0,0 0-1 0 0,0 0 1 0 0,-1 0-1 0 0,-4-2 1 0 0,2 1-227 0 0,0 1 0 0 0,0 0 1 0 0,0 1-1 0 0,0-1 0 0 0,-1 1 0 0 0,1 0 1 0 0,0 1-1 0 0,-1 0 0 0 0,1 0 1 0 0,0 0-1 0 0,-13 3 0 0 0,-28 13-1910 0 0,-12 21-1953 0 0,34-20 2053 0 0,10-7 989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5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88 420 0 0,'3'-42'2297'0'0,"1"-3"7959"0"0,1 54-8468 0 0,3 14-620 0 0,2 28-782 0 0,-2 0 1 0 0,1 103 0 0 0,-5-58-657 0 0,-3-51-367 0 0,-2-32-133 0 0,1 0 0 0 0,1 0 0 0 0,0 1 0 0 0,0-1 0 0 0,2 0 0 0 0,-1 0 0 0 0,2-1 0 0 0,4 14 0 0 0,-7-25 561 0 0,-1 0 0 0 0,1 0 0 0 0,0 0 0 0 0,-1 0 0 0 0,1 0 0 0 0,0 0 0 0 0,0 0 0 0 0,0 0 0 0 0,0 0 0 0 0,0-1 1 0 0,0 1-1 0 0,0 0 0 0 0,0-1 0 0 0,0 1 0 0 0,0 0 0 0 0,0-1 0 0 0,1 1 0 0 0,-1-1 0 0 0,0 0 0 0 0,0 1 0 0 0,1-1 1 0 0,-1 0-1 0 0,0 0 0 0 0,0 0 0 0 0,1 0 0 0 0,-1 0 0 0 0,0 0 0 0 0,0 0 0 0 0,2-1 0 0 0,8-4-1515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37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52 252 0 0,'6'-15'912'0'0,"6"-12"6660"0"0,-6 18-736 0 0,-12 30-4784 0 0,-16 60-1645 0 0,3 1 1 0 0,-14 133-1 0 0,8 173-2300 0 0,17-213-1531 0 0,8-148 1500 0 0,2 1 0 0 0,0 0 1 0 0,2-1-1 0 0,9 34 0 0 0,-5-22-523 0 0,-3-15 1068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0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64 192 0 0,'1'-1'755'0'0,"-1"-1"-1"0"0,1 1 1 0 0,0 0 0 0 0,0-1 0 0 0,-1 1-1 0 0,1 0 1 0 0,0-1 0 0 0,0 1-1 0 0,0 0 1 0 0,1 0 0 0 0,-1 0-1 0 0,0 0 1 0 0,0 0 0 0 0,1 0 0 0 0,-1 0-1 0 0,0 0 1 0 0,1 1 0 0 0,-1-1-1 0 0,3-1 1 0 0,-42-25 1593 0 0,-8 15-2241 0 0,40 11-103 0 0,0 1 0 0 0,1 0 0 0 0,-1 0 0 0 0,0 1 1 0 0,0-1-1 0 0,1 1 0 0 0,-1 1 0 0 0,1-1 0 0 0,-8 3 1 0 0,5 0-3 0 0,1 0 0 0 0,0 0 0 0 0,0 0 0 0 0,0 1 0 0 0,0 0 1 0 0,1 1-1 0 0,-1-1 0 0 0,2 1 0 0 0,-1 0 0 0 0,1 1 0 0 0,-9 12 0 0 0,3-3 70 0 0,1 2-1 0 0,0 0 0 0 0,2 0 1 0 0,0 0-1 0 0,1 1 0 0 0,1 0 1 0 0,0 1-1 0 0,2-1 0 0 0,0 1 1 0 0,1 0-1 0 0,1 0 0 0 0,1 33 1 0 0,1-51-68 0 0,-1 0 0 0 0,1 0 1 0 0,0-1-1 0 0,0 1 1 0 0,0 0-1 0 0,0 0 0 0 0,0 0 1 0 0,1-1-1 0 0,-1 1 0 0 0,0 0 1 0 0,1 0-1 0 0,-1-1 1 0 0,1 1-1 0 0,0 0 0 0 0,-1-1 1 0 0,1 1-1 0 0,0 0 0 0 0,0-1 1 0 0,0 1-1 0 0,0-1 1 0 0,0 0-1 0 0,1 1 0 0 0,-1-1 1 0 0,0 0-1 0 0,1 0 0 0 0,-1 0 1 0 0,1 0-1 0 0,-1 0 0 0 0,1 0 1 0 0,-1 0-1 0 0,1 0 1 0 0,0 0-1 0 0,-1-1 0 0 0,1 1 1 0 0,0-1-1 0 0,0 1 0 0 0,-1-1 1 0 0,1 0-1 0 0,0 0 1 0 0,3 0-1 0 0,0 0-2 0 0,1-1 0 0 0,-1-1 1 0 0,0 1-1 0 0,1-1 0 0 0,-1 0 1 0 0,0 0-1 0 0,0 0 0 0 0,0-1 0 0 0,0 0 1 0 0,-1 0-1 0 0,1 0 0 0 0,6-6 0 0 0,2-3-15 0 0,-1-1 0 0 0,-1 0 0 0 0,0-1 0 0 0,0 0 0 0 0,-2-1 0 0 0,14-25 0 0 0,32-99-44 0 0,-35 83 49 0 0,-5 11 641 0 0,9 416-244 0 0,-18-300-538 0 0,10 124-3339 0 0,-1-19-9157 0 0,-11-148 10565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5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61 640 0 0,'5'-34'7563'0'0,"0"7"4343"0"0,-9 38-9357 0 0,-11 39-2163 0 0,13-21-267 0 0,1 0-1 0 0,1 1 0 0 0,2-1 1 0 0,1 0-1 0 0,2 0 1 0 0,0 0-1 0 0,2-1 0 0 0,1 1 1 0 0,2-2-1 0 0,0 1 1 0 0,2-1-1 0 0,28 46 1 0 0,-36-65-110 0 0,1-1 1 0 0,1 1 0 0 0,-1-1-1 0 0,1 0 1 0 0,1-1 0 0 0,-1 1-1 0 0,1-1 1 0 0,0-1 0 0 0,0 1-1 0 0,1-1 1 0 0,0 0 0 0 0,0-1-1 0 0,0 0 1 0 0,0 0 0 0 0,1-1-1 0 0,-1 0 1 0 0,1 0 0 0 0,0-1-1 0 0,0 0 1 0 0,13 0 0 0 0,-8-1-88 0 0,-1-1-1 0 0,1-1 1 0 0,-1-1 0 0 0,0 0 0 0 0,1 0 0 0 0,-1-1-1 0 0,0-1 1 0 0,0 0 0 0 0,-1-1 0 0 0,1 0 0 0 0,-1-1 0 0 0,0-1-1 0 0,13-9 1 0 0,17-14-651 0 0,-2-2-1 0 0,0-2 1 0 0,-3-1-1 0 0,45-54 1 0 0,2-23-4275 0 0,-78 104 3767 0 0,0 0 1 0 0,0-1-1 0 0,-1 0 1 0 0,0-1 0 0 0,-1 1-1 0 0,0-1 1 0 0,0 0-1 0 0,-1 0 1 0 0,0 0 0 0 0,1-11-1 0 0,-4 5-175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5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2 56 0 0,'-3'-1'253'0'0,"0"1"-1"0"0,0 0 1 0 0,0 0-1 0 0,1 0 1 0 0,-1 0 0 0 0,0 0-1 0 0,0 1 1 0 0,0-1 0 0 0,0 1-1 0 0,1 0 1 0 0,-1 0-1 0 0,0 0 1 0 0,1 0 0 0 0,-1 0-1 0 0,1 0 1 0 0,-1 1 0 0 0,1-1-1 0 0,-1 1 1 0 0,1 0-1 0 0,0 0 1 0 0,0 0 0 0 0,0 0-1 0 0,0 0 1 0 0,0 0-1 0 0,0 0 1 0 0,1 1 0 0 0,-1-1-1 0 0,0 3 1 0 0,-6 8 699 0 0,1 0 0 0 0,0 0 0 0 0,2 0 0 0 0,-6 17 0 0 0,1 5 118 0 0,2 0 1 0 0,1 0 0 0 0,2 1-1 0 0,-1 65 1 0 0,17 147-447 0 0,-7-197-643 0 0,12 135-2822 0 0,8-2-7582 0 0,-18-154 8142 0 0,3-5 418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6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18 360 0 0,'-1'-17'3036'0'0,"-1"17"-1008"0"0,-5 28 57 0 0,3-8-1625 0 0,-5 30 912 0 0,2 0 1 0 0,3 1-1 0 0,1 0 0 0 0,9 96 0 0 0,-5-140-1282 0 0,24 288 2290 0 0,33 145-1135 0 0,-42-327-1134 0 0,-1-11-382 0 0,49 358 464 0 0,-24-155-5747 0 0,-39-292 4464 0 0,-1-10 734 0 0,0 0 0 0 0,0-1 1 0 0,0 1-1 0 0,0 0 0 0 0,0-1 0 0 0,0 1 0 0 0,1-1 0 0 0,-1 1 1 0 0,1 0-1 0 0,0-1 0 0 0,0 1 0 0 0,0-1 0 0 0,0 0 0 0 0,0 1 1 0 0,1-1-1 0 0,-1 0 0 0 0,1 1 0 0 0,2 1 0 0 0,1-7-1933 0 0,0-15 361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7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1 182 392 0 0,'45'-12'4718'0'0,"32"7"-3476"0"0,-19 2-899 0 0,88-14-193 0 0,264-23-221 0 0,146 24-162 0 0,192-10 487 0 0,821-35 154 0 0,-1461 59-368 0 0,1785 9 2116 0 0,-867 46-1967 0 0,903 29 1169 0 0,-1016-71-1051 0 0,681 13 1675 0 0,-2 32-1821 0 0,-1592-56-161 0 0,536 36-2693 0 0,-370-18-1535 0 0,196 49 0 0 0,-266-43 2677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8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1 307 188 0 0,'0'-1'235'0'0,"-1"0"0"0"0,1 0 0 0 0,0 0 0 0 0,0 0-1 0 0,0 0 1 0 0,0 0 0 0 0,0 0 0 0 0,0 0 0 0 0,0 0 0 0 0,1 0 0 0 0,-1 0 0 0 0,0 0 0 0 0,0 0-1 0 0,1 0 1 0 0,-1 1 0 0 0,1-1 0 0 0,-1 0 0 0 0,1 0 0 0 0,-1 0 0 0 0,1 0 0 0 0,-1 1-1 0 0,1-1 1 0 0,0 0 0 0 0,-1 1 0 0 0,1-1 0 0 0,0 0 0 0 0,0 1 0 0 0,0-1 0 0 0,0 0 0 0 0,30 5 4231 0 0,-12 0-4500 0 0,299 42 2911 0 0,-101-36-2958 0 0,568-32 466 0 0,-301 4-428 0 0,719-36-293 0 0,-846 35 401 0 0,335-21 283 0 0,491-21-731 0 0,1050 43 302 0 0,-1102 19 111 0 0,-376-11-39 0 0,-657 8 35 0 0,713-19 43 0 0,-487 6-93 0 0,-108 2 1 0 0,1095-39 195 0 0,-861 62-197 0 0,-259-5-3 0 0,33-7-2021 0 0,2-11-8354 0 0,-207 13 9085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9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35 388 0 0,'8'-5'1005'0'0,"0"1"1"0"0,0 0-1 0 0,1 1 1 0 0,-1-1-1 0 0,1 1 1 0 0,0 1-1 0 0,0 0 0 0 0,16-2 1 0 0,26 1-734 0 0,0 3-3838 0 0,-21 0-1022 0 0,-10 0 3225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49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53 824 0 0,'20'-3'952'0'0,"-5"3"-60"0"0,5-2-172 0 0,-5 2-132 0 0,0 0-136 0 0,0-2-116 0 0,0 2-88 0 0,0-2-84 0 0,0 2-72 0 0,-5-3-68 0 0,5 1-96 0 0,0 0-160 0 0,0-3-196 0 0,5 1-240 0 0,-5-3-232 0 0,10 3-128 0 0,0-3 8 0 0,0-2 108 0 0</inkml:trace>
  <inkml:trace contextRef="#ctx0" brushRef="#br0" timeOffset="1">760 46 12 0 0,'15'-2'872'0'0,"0"-1"108"0"0,5-1-24 0 0,-5 2-268 0 0,5-1-184 0 0,-5-1-136 0 0,0 2-116 0 0,0-3-108 0 0,0 3-108 0 0,0-3-120 0 0,0 5-172 0 0,-5-2-216 0 0,0 2-264 0 0,5 2-184 0 0,-10 1-56 0 0,5 6 28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0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 1020 0 0,'0'-1'439'0'0,"0"-1"0"0"0,0 0 0 0 0,0 0 0 0 0,1 0 0 0 0,-1 1 0 0 0,0-1 0 0 0,1 0 0 0 0,0 0 0 0 0,-1 1 0 0 0,1-1 0 0 0,0 0 0 0 0,0 1 1 0 0,0-1-1 0 0,0 1 0 0 0,0-1 0 0 0,0 1 0 0 0,0-1 0 0 0,0 1 0 0 0,0 0 0 0 0,3-2 0 0 0,-1 1-21 0 0,0 0 0 0 0,0 1 1 0 0,1-1-1 0 0,-1 1 0 0 0,1-1 1 0 0,-1 1-1 0 0,1 0 0 0 0,0 0 1 0 0,5 0-1 0 0,11 0-634 0 0,-1 1 1 0 0,0 1-1 0 0,25 3 0 0 0,-21-1-1108 0 0,29 1-1972 0 0,51 5-3247 0 0,-65-4 4994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6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565 82 324 0 0,'34'-68'7331'0'0,"-34"68"-7290"0"0,0 0 0 0 0,0-1 0 0 0,0 1 0 0 0,0-1 1 0 0,0 1-1 0 0,0-1 0 0 0,0 1 0 0 0,-1-1 0 0 0,1 1 1 0 0,0-1-1 0 0,0 1 0 0 0,-1 0 0 0 0,1-1 0 0 0,0 1 1 0 0,0 0-1 0 0,-1-1 0 0 0,1 1 0 0 0,0 0 0 0 0,-1-1 1 0 0,1 1-1 0 0,-1 0 0 0 0,1-1 0 0 0,0 1 0 0 0,-1 0 1 0 0,1 0-1 0 0,-1 0 0 0 0,1-1 0 0 0,-1 1 0 0 0,1 0 0 0 0,0 0 1 0 0,-1 0-1 0 0,1 0 0 0 0,-1 0 0 0 0,1 0 0 0 0,-1 0 1 0 0,1 0-1 0 0,-1 0 0 0 0,1 0 0 0 0,-1 0 0 0 0,-25-3 392 0 0,25 3-384 0 0,-72 0-40 0 0,-117 14 0 0 0,-26 1-5527 0 0,173-15 3882 0 0,6 0 128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0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0 200 556 0 0,'106'-15'5327'0'0,"1"9"-4580"0"0,71-9-5508 0 0,-149 11 3724 0 0</inkml:trace>
  <inkml:trace contextRef="#ctx0" brushRef="#br0" timeOffset="1">720 92 92 0 0,'19'-7'990'0'0,"-1"0"0"0"0,2 1-1 0 0,24-5 1 0 0,115-6 2003 0 0,-35 6-4196 0 0,-44-6-1918 0 0,-60 10 1904 0 0,-4-2 78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1.9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3 696 0 0,'9'-2'7968'0'0,"-8"10"-4075"0"0,-1 1-3461 0 0,8 299 5577 0 0,25 124-5547 0 0,0-145-194 0 0,3 72-215 0 0,3 26-1548 0 0,-34-314-33 0 0,1 0-1744 0 0,9-4-4484 0 0,-10-56 5330 0 0,0-5 354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2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1 153 580 0 0,'0'-2'1098'0'0,"0"1"1"0"0,1-1-1 0 0,-1 0 1 0 0,1 0-1 0 0,0 0 0 0 0,-1 1 1 0 0,1-1-1 0 0,0 0 0 0 0,0 1 1 0 0,0-1-1 0 0,0 1 0 0 0,2-3 1 0 0,32-31 4443 0 0,-30 31-5184 0 0,7-7-26 0 0,2 1 0 0 0,-1 0 0 0 0,1 1-1 0 0,1 0 1 0 0,0 1 0 0 0,0 1 0 0 0,1 0-1 0 0,-1 1 1 0 0,30-6 0 0 0,-43 11-328 0 0,-1 1 0 0 0,1 0-1 0 0,0 0 1 0 0,0 0 0 0 0,0 0 0 0 0,0 0 0 0 0,0 1 0 0 0,0-1 0 0 0,0 1-1 0 0,0-1 1 0 0,-1 1 0 0 0,1 0 0 0 0,0-1 0 0 0,0 1 0 0 0,-1 0 0 0 0,1 0-1 0 0,-1 0 1 0 0,1 0 0 0 0,0 1 0 0 0,-1-1 0 0 0,2 2 0 0 0,-1 0-8 0 0,1 1 0 0 0,-1-1 1 0 0,0 0-1 0 0,-1 1 0 0 0,1 0 1 0 0,0-1-1 0 0,-1 1 0 0 0,0 0 0 0 0,1 7 1 0 0,2 51-100 0 0,-5-28 57 0 0,-1-10 13 0 0,-1 11-46 0 0,-7 42 0 0 0,-8 11 16 0 0,-19 81 55 0 0,36-168-3 0 0,1 0 0 0 0,0 0-1 0 0,-1 0 1 0 0,1-1 0 0 0,0 1-1 0 0,0 0 1 0 0,0 0 0 0 0,0 0-1 0 0,0 0 1 0 0,0 0 0 0 0,0 0 0 0 0,0 0-1 0 0,0 0 1 0 0,0 0 0 0 0,0 0-1 0 0,1 0 1 0 0,-1 0 0 0 0,0-1-1 0 0,1 1 1 0 0,-1 0 0 0 0,1 0 0 0 0,-1 0-1 0 0,1 0 1 0 0,-1-1 0 0 0,1 1-1 0 0,0 0 1 0 0,-1-1 0 0 0,1 1-1 0 0,0 0 1 0 0,-1-1 0 0 0,2 1-1 0 0,1 1-84 0 0,0-1 0 0 0,0 0 0 0 0,0 0 0 0 0,-1-1 0 0 0,1 1 0 0 0,0-1 0 0 0,0 1 0 0 0,0-1 0 0 0,0 0 0 0 0,4 0 0 0 0,7-2-530 0 0,0 1 1 0 0,0-2-1 0 0,19-5 1 0 0,2-5-1847 0 0,-1-1 0 0 0,0-2 1 0 0,-1-2-1 0 0,-1 0 1 0 0,0-3-1 0 0,47-39 0 0 0,-48 33 1000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3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35 544 0 0,'-19'-22'2348'0'0,"16"20"-2065"0"0,1 1 0 0 0,0-1-1 0 0,-1 1 1 0 0,0 0 0 0 0,1 0-1 0 0,-1 0 1 0 0,1 0 0 0 0,-1 0-1 0 0,0 1 1 0 0,0-1 0 0 0,0 1 0 0 0,-2-1-1 0 0,0 2 214 0 0,1-1-1 0 0,0 0 1 0 0,0 1 0 0 0,0 0-1 0 0,0-1 1 0 0,-1 2-1 0 0,-6 2 1 0 0,-13 10 2306 0 0,22-13-2606 0 0,1 0 0 0 0,-1 0 0 0 0,1 0 0 0 0,0 0 0 0 0,-1 0 0 0 0,1 0 0 0 0,0 1 0 0 0,0-1 0 0 0,0 0 0 0 0,0 1 0 0 0,0-1 0 0 0,0 1 0 0 0,0-1 0 0 0,0 1 0 0 0,0 0 0 0 0,1-1 0 0 0,-1 1 0 0 0,1 0 0 0 0,-1-1 0 0 0,1 1 0 0 0,0 3 0 0 0,0-1-20 0 0,1 0 0 0 0,0 0 1 0 0,1 0-1 0 0,-1-1 0 0 0,1 1 1 0 0,0 0-1 0 0,0-1 0 0 0,2 4 0 0 0,2 3-94 0 0,2 1 2 0 0,0-1 0 0 0,1 1 0 0 0,0-2 0 0 0,0 0 1 0 0,1 0-1 0 0,1 0 0 0 0,11 7 0 0 0,23 20-18 0 0,-38-30-187 0 0,16 13 173 0 0,-2 2 0 0 0,0 0 0 0 0,24 34-1 0 0,-40-48-226 0 0,-1 0 1 0 0,1 1-1 0 0,-2-1 0 0 0,1 1 0 0 0,-1 0 0 0 0,0 0 0 0 0,2 10 0 0 0,-4-13-167 0 0,-1 0 0 0 0,1-1 0 0 0,-1 1 0 0 0,0 0 0 0 0,0 0 0 0 0,0 0 0 0 0,-1 0 0 0 0,0-1 0 0 0,0 1 0 0 0,0 0 0 0 0,0-1 1 0 0,-1 1-1 0 0,-3 7 0 0 0,3-9-89 0 0,0-1 1 0 0,0 1-1 0 0,0 0 1 0 0,0-1-1 0 0,-1 1 1 0 0,1-1-1 0 0,-1 0 1 0 0,1 0-1 0 0,-1 0 1 0 0,0 0-1 0 0,0 0 1 0 0,0-1-1 0 0,0 1 1 0 0,0-1-1 0 0,0 0 1 0 0,0 0-1 0 0,-1 0 1 0 0,1 0-1 0 0,0-1 1 0 0,0 1-1 0 0,-1-1 1 0 0,1 0-1 0 0,-1 0 1 0 0,1 0-1 0 0,0 0 1 0 0,-1 0-1 0 0,1-1 1 0 0,-6-1-1 0 0,-15-3-941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3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1 231 1052 0 0,'1'-8'715'0'0,"0"-1"0"0"0,1 1-1 0 0,0-1 1 0 0,0 1 0 0 0,1 0 0 0 0,0 0 0 0 0,1 0-1 0 0,0 0 1 0 0,0 0 0 0 0,0 1 0 0 0,1 0 0 0 0,0 0-1 0 0,1 0 1 0 0,-1 0 0 0 0,2 1 0 0 0,-1 0 0 0 0,12-8-1 0 0,-5 3 270 0 0,2 0-1 0 0,-1 2 1 0 0,20-11-1 0 0,-21 14-826 0 0,1 0 0 0 0,0 1-1 0 0,22-6 1 0 0,-20 8-456 0 0,0 0 0 0 0,1 2 0 0 0,-1 0 0 0 0,0 0 1 0 0,1 2-1 0 0,28 4 0 0 0,38 13-5161 0 0,-28-2 695 0 0,-22-7 1727 0 0,-7 0 1234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3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15 152 0 0,'3'-4'854'0'0,"5"-6"2295"0"0,-11 13-598 0 0,-13 22 494 0 0,8-9-2244 0 0,-2 12 534 0 0,-9 45 0 0 0,13-40-1057 0 0,2 0 0 0 0,0 60 0 0 0,5-56-1859 0 0,10 58 0 0 0,-4-57-2215 0 0,18 53 0 0 0,-15-62 2030 0 0,5-1 314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4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44 696 0 0,'7'-35'3506'0'0,"-5"26"-363"0"0,-6 23 238 0 0,-6 26-1038 0 0,2 0-1 0 0,-5 77 0 0 0,8-58-1651 0 0,-16 445 1418 0 0,40 0-1438 0 0,-2 220-2748 0 0,-20-669 32 0 0,-10 68 0 0 0,7-92-1339 0 0,-17 52 1 0 0,21-76 2796 0 0,-1-1-1 0 0,0-1 1 0 0,0 1 0 0 0,0 0-1 0 0,0-1 1 0 0,-1 1-1 0 0,0-1 1 0 0,-5 6 0 0 0,-11 6-1433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4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1 772 0 0,'-5'62'5284'0'0,"0"2"-4441"0"0,23 204 1069 0 0,7 2-1685 0 0,-18-89-7391 0 0,-7-169 5942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5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4 612 0 0,'-5'-4'3480'0'0,"-1"20"-1317"0"0,2-10-2009 0 0,1-1 1 0 0,0 1-1 0 0,0 0 1 0 0,0 0 0 0 0,1 0-1 0 0,-1 0 1 0 0,2 1 0 0 0,-3 12-1 0 0,-5 56 177 0 0,9-73-322 0 0,-3 62-131 0 0,3 0 0 0 0,14 105 1 0 0,16 27-4884 0 0,-25-166 3592 0 0,0 0 266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6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1 185 884 0 0,'3'-19'16018'0'0,"-2"19"-15727"0"0,10-10 3618 0 0,10 1-3535 0 0,-10 5-477 0 0,-8 3 617 0 0,65-25-149 0 0,37-10-137 0 0,1 2-131 0 0,55-5 425 0 0,-159 39-516 0 0,47-6 123 0 0,-48 6-129 0 0,0 0-1 0 0,0 0 1 0 0,0 0-1 0 0,0-1 1 0 0,1 1 0 0 0,-1 0-1 0 0,0 1 1 0 0,0-1-1 0 0,0 0 1 0 0,1 0-1 0 0,-1 0 1 0 0,0 1-1 0 0,0-1 1 0 0,0 0 0 0 0,0 1-1 0 0,0-1 1 0 0,0 1-1 0 0,0-1 1 0 0,0 1-1 0 0,0 0 1 0 0,0 0-1 0 0,0-1 1 0 0,0 1 0 0 0,0 0-1 0 0,0 0 1 0 0,-1 0-1 0 0,1 0 1 0 0,0 0-1 0 0,-1 0 1 0 0,1 0-1 0 0,0 0 1 0 0,-1 0-1 0 0,0 0 1 0 0,1 0 0 0 0,0 2-1 0 0,-4 71 10 0 0,-7 39-58 0 0,2-28-178 0 0,4-29-77 0 0,2 57-703 0 0,5 58-2179 0 0,1 2-6752 0 0,-9-117 4558 0 0,5-37 3316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6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2 540 0 0,'-2'2'2010'0'0,"2"-2"-1866"0"0,0 0-1 0 0,0 1 1 0 0,0-1 0 0 0,0 0-1 0 0,-1 0 1 0 0,1 0-1 0 0,0 0 1 0 0,0 0 0 0 0,0 0-1 0 0,-1 0 1 0 0,1 0-1 0 0,0 0 1 0 0,0 0 0 0 0,0 0-1 0 0,-1 0 1 0 0,1 0-1 0 0,0 0 1 0 0,0 0 0 0 0,0 0-1 0 0,-3-2 2155 0 0,3 2-2155 0 0,0 0 1 0 0,0 0-1 0 0,-1 0 1 0 0,1-1-1 0 0,0 1 1 0 0,0 0 0 0 0,0 0-1 0 0,0 0 1 0 0,0-1-1 0 0,0 1 1 0 0,-10 17 3001 0 0,5 19-369 0 0,-2 58-1 0 0,2-17-3820 0 0,-8-2-5709 0 0,12-69 4920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7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60 0 0,'12'-38'3720'0'0,"6"5"5166"0"0,-17 35-8551 0 0,0 0 0 0 0,0 1 0 0 0,-1-1-1 0 0,1 0 1 0 0,-1 1 0 0 0,1-1-1 0 0,-1 1 1 0 0,0-1 0 0 0,0 0-1 0 0,0 1 1 0 0,-1 3 0 0 0,-7 133 1080 0 0,7-1 0 0 0,26 214 0 0 0,46 262-734 0 0,-28-270-3424 0 0,-39-303 1588 0 0,7 49-2978 0 0,5-2-3710 0 0,-11-70 5280 0 0,5-8 459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7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53 196 0 0,'4'-14'10847'0'0,"7"3"-4347"0"0,24-4-2232 0 0,40 3-4614 0 0,-72 12 337 0 0,1 0 0 0 0,0 0 0 0 0,0 0 0 0 0,0 0 0 0 0,0 1 0 0 0,0 0 0 0 0,0-1-1 0 0,5 3 1 0 0,-6-2-21 0 0,-1 1-1 0 0,1-1 0 0 0,-1 0 0 0 0,1 1 1 0 0,-1 0-1 0 0,1 0 0 0 0,-1 0 0 0 0,0 0 0 0 0,0 0 1 0 0,0 0-1 0 0,0 0 0 0 0,0 1 0 0 0,-1-1 1 0 0,3 5-1 0 0,1 3-79 0 0,-2 1 0 0 0,1 0 1 0 0,-1 0-1 0 0,-1 0 0 0 0,0 0 0 0 0,0 12 0 0 0,1-4 80 0 0,-5 52-65 0 0,0-26 234 0 0,2-43-117 0 0,1 1 0 0 0,-1-1 0 0 0,1 1 0 0 0,0-1 0 0 0,0 0 0 0 0,0 0-1 0 0,0 1 1 0 0,0-1 0 0 0,1 0 0 0 0,-1 0 0 0 0,1 0 0 0 0,-1 0 0 0 0,5 3 0 0 0,30 28 121 0 0,-21-21-124 0 0,-12-8-30 0 0,1 0 1 0 0,-1 0 0 0 0,0 0-1 0 0,0 0 1 0 0,0 0-1 0 0,0 1 1 0 0,-1-1 0 0 0,1 1-1 0 0,-1 0 1 0 0,0 0-1 0 0,-1 0 1 0 0,1 0 0 0 0,-1 0-1 0 0,0 0 1 0 0,0 0-1 0 0,-1 0 1 0 0,0 0 0 0 0,1 1-1 0 0,-2-1 1 0 0,1 0-1 0 0,-2 6 1 0 0,1-4-374 0 0,-1 1 1 0 0,1-1-1 0 0,-2 1 1 0 0,1-1-1 0 0,-8 13 0 0 0,7-13-874 0 0,-1-1 0 0 0,-1 1-1 0 0,1-1 1 0 0,-1 0-1 0 0,-10 10 1 0 0,14-16 1054 0 0,1 1 1 0 0,-1-1-1 0 0,1 0 0 0 0,0 1 1 0 0,-1-1-1 0 0,1 0 0 0 0,-1 0 1 0 0,1 1-1 0 0,-1-1 1 0 0,1 0-1 0 0,-1 0 0 0 0,1 0 1 0 0,-1 1-1 0 0,1-1 0 0 0,-1 0 1 0 0,1 0-1 0 0,-1 0 0 0 0,1 0 1 0 0,-1 0-1 0 0,1 0 0 0 0,-1 0 1 0 0,0 0-1 0 0,1 0 0 0 0,-1 0 1 0 0,1-1-1 0 0,-1 1 1 0 0,1 0-1 0 0,-1 0 0 0 0,1 0 1 0 0,-1-1-1 0 0,1 1 0 0 0,0 0 1 0 0,-1 0-1 0 0,1-1 0 0 0,-1 1 1 0 0,1 0-1 0 0,0-1 0 0 0,-1 1 1 0 0,1-1-1 0 0,-1 1 0 0 0,1 0 1 0 0,0-2-1 0 0,0-4-1274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8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43 128 0 0,'20'-20'6042'0'0,"-22"22"-5716"0"0,-1 0 0 0 0,1 0-1 0 0,-1 0 1 0 0,1 1 0 0 0,-1-1 0 0 0,1 0 0 0 0,0 1 0 0 0,0 0 0 0 0,0-1-1 0 0,1 1 1 0 0,-1 0 0 0 0,1 0 0 0 0,-1 0 0 0 0,1 0 0 0 0,0 0-1 0 0,0 0 1 0 0,0 0 0 0 0,1 1 0 0 0,-1-1 0 0 0,1 0 0 0 0,0 0-1 0 0,-1 1 1 0 0,1-1 0 0 0,1 0 0 0 0,-1 1 0 0 0,1-1 0 0 0,-1 0 0 0 0,1 0-1 0 0,1 5 1 0 0,0-4-239 0 0,0 1-1 0 0,0-1 0 0 0,0 1 1 0 0,1-1-1 0 0,-1 0 1 0 0,1 1-1 0 0,0-2 0 0 0,0 1 1 0 0,1 0-1 0 0,-1 0 1 0 0,1-1-1 0 0,0 0 1 0 0,0 0-1 0 0,0 0 0 0 0,0 0 1 0 0,0-1-1 0 0,1 1 1 0 0,8 2-1 0 0,-6-3-107 0 0,-1 0 1 0 0,1 0-1 0 0,0-1 1 0 0,-1 0-1 0 0,1-1 1 0 0,0 1-1 0 0,-1-1 1 0 0,1-1-1 0 0,10 0 1 0 0,-14 0 7 0 0,0 0 1 0 0,1 0 0 0 0,-1 0 0 0 0,0 0 0 0 0,0-1-1 0 0,1 1 1 0 0,-1-1 0 0 0,0 0 0 0 0,-1 1-1 0 0,1-1 1 0 0,0-1 0 0 0,0 1 0 0 0,-1 0 0 0 0,1-1-1 0 0,-1 1 1 0 0,0-1 0 0 0,0 0 0 0 0,0 0-1 0 0,0 0 1 0 0,1-3 0 0 0,1-3-177 0 0,-1 0-1 0 0,0 0 1 0 0,-1 0-1 0 0,0 0 1 0 0,1-19 0 0 0,-2 25-71 0 0,-1 0 1 0 0,0 0-1 0 0,0 0 0 0 0,0-1 1 0 0,0 1-1 0 0,0 0 1 0 0,0 0-1 0 0,-1 0 0 0 0,0 0 1 0 0,0 0-1 0 0,0 0 1 0 0,0 0-1 0 0,0 0 0 0 0,0 0 1 0 0,-1 0-1 0 0,1 0 1 0 0,-1 1-1 0 0,0-1 0 0 0,0 1 1 0 0,0-1-1 0 0,-4-3 1 0 0,4 5 36 0 0,1 0 0 0 0,0 1 0 0 0,0-1 0 0 0,-1 0 0 0 0,1 1 0 0 0,0 0 0 0 0,-1-1 0 0 0,1 1 0 0 0,0 0 0 0 0,-1-1 0 0 0,1 1 0 0 0,0 0 0 0 0,-1 0 0 0 0,1 0 0 0 0,-1 0 0 0 0,1 0 0 0 0,0 1 0 0 0,-1-1 0 0 0,1 0 1 0 0,0 1-1 0 0,-1-1 0 0 0,1 1 0 0 0,0-1 0 0 0,-1 1 0 0 0,1 0 0 0 0,0-1 0 0 0,0 1 0 0 0,0 0 0 0 0,0 0 0 0 0,0 0 0 0 0,0 0 0 0 0,0 0 0 0 0,0 0 0 0 0,0 0 0 0 0,0 0 0 0 0,0 0 0 0 0,0 0 0 0 0,1 1 0 0 0,-2 1 0 0 0,1 8-884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8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56 508 0 0,'15'-8'3303'0'0,"-27"9"-569"0"0,-30 13 650 0 0,40-13-3021 0 0,-1 1-1 0 0,0-1 1 0 0,1 1 0 0 0,-1 0-1 0 0,1 0 1 0 0,0 0 0 0 0,-1 0-1 0 0,1 0 1 0 0,0 1 0 0 0,-2 2 0 0 0,3-3-226 0 0,1-1 1 0 0,-1 1 0 0 0,0 0 0 0 0,1-1 0 0 0,-1 1 0 0 0,1 0 0 0 0,-1 0 0 0 0,1-1 0 0 0,0 1 0 0 0,0 0 0 0 0,0 0 0 0 0,0 0 0 0 0,0-1 0 0 0,0 1 0 0 0,0 0 0 0 0,0 0 0 0 0,1-1 0 0 0,-1 1 0 0 0,1 0 0 0 0,-1-1 0 0 0,2 3 0 0 0,0 0-72 0 0,0-1 0 0 0,0 1 1 0 0,1-1-1 0 0,-1 0 0 0 0,1 0 1 0 0,-1-1-1 0 0,1 1 0 0 0,0 0 1 0 0,0-1-1 0 0,4 3 0 0 0,24 10-174 0 0,-26-14 95 0 0,0 0 0 0 0,0-1 0 0 0,0 1 0 0 0,-1-1 0 0 0,1 0 0 0 0,0 0 0 0 0,0 0 1 0 0,0-1-1 0 0,-1 0 0 0 0,1 1 0 0 0,0-2 0 0 0,0 1 0 0 0,-1-1 0 0 0,1 1 0 0 0,-1-1 0 0 0,0-1 0 0 0,1 1 0 0 0,-1 0 0 0 0,0-1 1 0 0,0 0-1 0 0,-1 0 0 0 0,1 0 0 0 0,-1-1 0 0 0,5-4 0 0 0,-4 3-222 0 0,-1 1 1 0 0,1-1-1 0 0,-1 0 0 0 0,0-1 1 0 0,0 1-1 0 0,0-1 1 0 0,-1 1-1 0 0,3-10 0 0 0,-4 10-280 0 0,0 1 0 0 0,0-1 0 0 0,0 0 0 0 0,-1 0 1 0 0,0 1-1 0 0,0-1 0 0 0,0 0 0 0 0,0 0 0 0 0,-1 0 0 0 0,0 1 0 0 0,-1-7 0 0 0,1 10 184 0 0,1 0 0 0 0,0 0 0 0 0,-1 0 0 0 0,1 0 0 0 0,-1 0 0 0 0,1 0 0 0 0,-1 0 0 0 0,1 0 0 0 0,-1 0 0 0 0,0 0 0 0 0,1 0 0 0 0,-1 0 0 0 0,0 1 0 0 0,0-1 0 0 0,0 0 0 0 0,1 0 0 0 0,-1 1 0 0 0,0-1 0 0 0,0 0 0 0 0,0 1 0 0 0,0-1 0 0 0,0 1 0 0 0,-2-1 0 0 0,2 3-658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8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92 420 0 0,'2'0'367'0'0,"-1"0"-1"0"0,0 1 1 0 0,1-1 0 0 0,-1 0-1 0 0,0 1 1 0 0,0-1 0 0 0,0 1-1 0 0,1-1 1 0 0,-1 1 0 0 0,0 0-1 0 0,0-1 1 0 0,0 1 0 0 0,0 0-1 0 0,0 0 1 0 0,0 0 0 0 0,1 1-1 0 0,26 38 2119 0 0,-1-1-1403 0 0,-18-30-918 0 0,0-2-1 0 0,0 1 0 0 0,1-1 1 0 0,0-1-1 0 0,0 0 1 0 0,1 0-1 0 0,0-1 0 0 0,0-1 1 0 0,0 1-1 0 0,0-2 1 0 0,20 5-1 0 0,-25-7-121 0 0,-1 0-1 0 0,1-1 1 0 0,0 1 0 0 0,0-1-1 0 0,-1 0 1 0 0,1-1 0 0 0,0 1-1 0 0,-1-1 1 0 0,1 0 0 0 0,0-1 0 0 0,-1 1-1 0 0,1-1 1 0 0,-1 0 0 0 0,0 0-1 0 0,0-1 1 0 0,0 0 0 0 0,0 0-1 0 0,0 0 1 0 0,0 0 0 0 0,-1-1-1 0 0,0 0 1 0 0,1 0 0 0 0,-1 0-1 0 0,-1 0 1 0 0,1 0 0 0 0,3-6 0 0 0,-5 7-46 0 0,0-1 0 0 0,-1 1 1 0 0,1 0-1 0 0,-1-1 0 0 0,1 1 0 0 0,-1-1 1 0 0,0 0-1 0 0,0 1 0 0 0,-1-1 1 0 0,1 0-1 0 0,-1 1 0 0 0,0-1 1 0 0,0-4-1 0 0,-1 3-106 0 0,0 0 0 0 0,0 0 0 0 0,-1-1 0 0 0,1 1 0 0 0,-1 0 0 0 0,0 1 0 0 0,-1-1 0 0 0,1 0 0 0 0,-1 1 0 0 0,0-1 0 0 0,0 1 0 0 0,0 0 0 0 0,-7-6 0 0 0,3 2-279 0 0,-1 1 0 0 0,-1 1 0 0 0,1-1-1 0 0,-1 1 1 0 0,0 0 0 0 0,0 1-1 0 0,-1 0 1 0 0,0 1 0 0 0,1 0 0 0 0,-2 0-1 0 0,-11-2 1 0 0,-28 2-1596 0 0,41 5 1463 0 0,0 0-1 0 0,1 0 1 0 0,-1 1-1 0 0,1 0 1 0 0,-1 0 0 0 0,-14 7-1 0 0,-2 2-531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6:59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31 348 0 0,'8'-10'2162'0'0,"10"-7"6037"0"0,-18 17-7972 0 0,1 0 0 0 0,-1-1 1 0 0,0 1-1 0 0,1 0 0 0 0,-1 0 0 0 0,0-1 0 0 0,1 1 1 0 0,-1 0-1 0 0,0 0 0 0 0,1 0 0 0 0,-1-1 1 0 0,1 1-1 0 0,-1 0 0 0 0,1 0 0 0 0,-1 0 1 0 0,0 0-1 0 0,1 0 0 0 0,-1 0 0 0 0,1 0 1 0 0,-1 0-1 0 0,1 0 0 0 0,-1 0 0 0 0,0 0 1 0 0,1 0-1 0 0,-1 0 0 0 0,1 0 0 0 0,-1 0 0 0 0,1 1 1 0 0,0 0-140 0 0,-1 0 1 0 0,1 0 0 0 0,-1 0-1 0 0,0 1 1 0 0,1-1 0 0 0,-1 0 0 0 0,0 0-1 0 0,0 0 1 0 0,0 0 0 0 0,0 1-1 0 0,0-1 1 0 0,0 0 0 0 0,0 0-1 0 0,0 0 1 0 0,0 1 0 0 0,-1 1-1 0 0,-7 56 563 0 0,4 1-1 0 0,3 91 1 0 0,24 124-46 0 0,-13-168-444 0 0,68 532-299 0 0,-5-216-3269 0 0,-23-214-1826 0 0,-21-109-262 0 0,46 102-1 0 0,-50-145 3925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00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81 768 0 0,'7'-27'11270'0'0,"12"5"-4513"0"0,-15 19-6322 0 0,1-1 1 0 0,-1 1 0 0 0,1 0-1 0 0,0 1 1 0 0,0-1 0 0 0,0 1-1 0 0,0 0 1 0 0,1 0 0 0 0,7-1 0 0 0,-9 2-456 0 0,0 0 0 0 0,-1 0 0 0 0,1 1 0 0 0,0-1 0 0 0,0 1 0 0 0,-1 0 0 0 0,1 0 0 0 0,0 0 0 0 0,0 1 0 0 0,0-1 0 0 0,-1 1 0 0 0,1 0 0 0 0,0 0 0 0 0,-1 0 0 0 0,1 0 1 0 0,-1 1-1 0 0,1-1 0 0 0,-1 1 0 0 0,0 0 0 0 0,0 0 0 0 0,0 1 0 0 0,0-1 0 0 0,0 0 0 0 0,0 1 0 0 0,0 0 0 0 0,-1 0 0 0 0,1-1 0 0 0,-1 2 0 0 0,0-1 0 0 0,0 0 0 0 0,3 6 0 0 0,3 24-149 0 0,0 0-1 0 0,-2 0 0 0 0,-2 1 0 0 0,-1 0 0 0 0,-2 0 0 0 0,-4 54 0 0 0,1-3-182 0 0,3-84 346 0 0,-1-1 0 0 0,0 1 0 0 0,1 0 0 0 0,-1-1 0 0 0,0 1 0 0 0,1 0 0 0 0,-1-1 0 0 0,1 1 0 0 0,-1-1 0 0 0,1 1 0 0 0,-1-1 0 0 0,1 1 0 0 0,-1-1 0 0 0,1 1 0 0 0,0-1 0 0 0,-1 0 0 0 0,1 1 0 0 0,-1-1 0 0 0,1 0 0 0 0,0 0 0 0 0,-1 1 0 0 0,1-1 0 0 0,0 0 0 0 0,0 0 0 0 0,-1 0 0 0 0,1 0 0 0 0,0 0 0 0 0,-1 0 0 0 0,1 0 0 0 0,0 0 0 0 0,0 0 0 0 0,-1 0 0 0 0,1 0 0 0 0,0 0 0 0 0,1-1 0 0 0,31-5-288 0 0,-29 5 225 0 0,16-5-150 0 0,0 0-1 0 0,-1-1 0 0 0,0-1 1 0 0,-1 0-1 0 0,0-2 0 0 0,24-16 1 0 0,0-4-539 0 0,49-46 0 0 0,-92 76 204 0 0,-37 28-379 0 0,33-23 942 0 0,1 0-1 0 0,0 1 0 0 0,0-1 0 0 0,0 1 0 0 0,1 0 0 0 0,0 0 0 0 0,0 0 0 0 0,1 1 0 0 0,-3 6 0 0 0,5-11-4 0 0,0 0-1 0 0,0 0 1 0 0,0 0-1 0 0,0 0 1 0 0,0 0-1 0 0,0 0 1 0 0,1 0-1 0 0,-1 0 1 0 0,1 0-1 0 0,-1 0 1 0 0,1-1-1 0 0,0 1 1 0 0,0 0-1 0 0,0 0 1 0 0,0 0-1 0 0,0-1 1 0 0,0 1-1 0 0,0-1 1 0 0,0 1-1 0 0,1-1 1 0 0,-1 1-1 0 0,1-1 1 0 0,-1 0-1 0 0,1 1 1 0 0,-1-1-1 0 0,1 0 1 0 0,0 0-1 0 0,0 0 1 0 0,-1 0-1 0 0,1-1 1 0 0,0 1-1 0 0,0 0 1 0 0,0-1-1 0 0,0 1 1 0 0,3-1-1 0 0,1 2 3 0 0,0-1 1 0 0,0 0-1 0 0,0-1 0 0 0,0 1 1 0 0,0-1-1 0 0,0 0 0 0 0,0-1 0 0 0,0 0 1 0 0,0 1-1 0 0,0-2 0 0 0,-1 1 1 0 0,1-1-1 0 0,0 0 0 0 0,-1 0 1 0 0,1 0-1 0 0,-1-1 0 0 0,0 0 0 0 0,9-6 1 0 0,-10 6-6 0 0,0 0 0 0 0,-1 0 0 0 0,1 0 0 0 0,-1-1 0 0 0,0 1 0 0 0,0-1 0 0 0,0 0 0 0 0,0 1 0 0 0,0-1 0 0 0,-1-1 0 0 0,0 1 0 0 0,0 0 0 0 0,0-1 0 0 0,0 1 0 0 0,-1-1 0 0 0,0 1 0 0 0,0-1 0 0 0,0 0 0 0 0,0 1 0 0 0,-1-1 0 0 0,0 0 0 0 0,0 0 0 0 0,0 1 0 0 0,-1-7 0 0 0,0 8-32 0 0,-1-1 0 0 0,1 0 0 0 0,0 1-1 0 0,-1-1 1 0 0,0 1 0 0 0,0-1-1 0 0,0 1 1 0 0,0 0 0 0 0,-1 0-1 0 0,1 0 1 0 0,-1 0 0 0 0,1 0-1 0 0,-1 1 1 0 0,0-1 0 0 0,0 1-1 0 0,0 0 1 0 0,-1 0 0 0 0,1 0-1 0 0,-5-2 1 0 0,5 3-308 0 0,0-1 0 0 0,0 1 0 0 0,0 0 0 0 0,0 0 0 0 0,0 0 1 0 0,0 1-1 0 0,0-1 0 0 0,-1 1 0 0 0,1-1 0 0 0,0 1 0 0 0,-1 0 0 0 0,1 0 0 0 0,0 1 0 0 0,0-1 0 0 0,-1 1 0 0 0,1-1 1 0 0,0 1-1 0 0,0 0 0 0 0,0 0 0 0 0,0 1 0 0 0,0-1 0 0 0,-5 4 0 0 0,8-5 206 0 0,-1 0 0 0 0,0 1 0 0 0,1-1 1 0 0,-1 1-1 0 0,1-1 0 0 0,-1 0 0 0 0,1 1 0 0 0,-1 0 0 0 0,1-1 0 0 0,-1 1 0 0 0,1-1 1 0 0,-1 1-1 0 0,1-1 0 0 0,0 1 0 0 0,-1 0 0 0 0,1-1 0 0 0,0 1 0 0 0,-1 0 0 0 0,1 0 1 0 0,0-1-1 0 0,0 1 0 0 0,0 0 0 0 0,0-1 0 0 0,0 1 0 0 0,0 0 0 0 0,0 0 0 0 0,0-1 0 0 0,0 1 1 0 0,0 0-1 0 0,0-1 0 0 0,0 1 0 0 0,1 0 0 0 0,-1 0 0 0 0,0-1 0 0 0,0 1 0 0 0,1 0 1 0 0,-1-1-1 0 0,0 1 0 0 0,1-1 0 0 0,-1 1 0 0 0,1 0 0 0 0,-1-1 0 0 0,1 1 0 0 0,-1-1 1 0 0,1 1-1 0 0,1 0 0 0 0,3 7-1058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01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47 524 0 0,'1'-2'3412'0'0,"-11"7"-2200"0"0,-16 13 257 0 0,21-14-824 0 0,2 0 0 0 0,-1 0 0 0 0,0 0 0 0 0,1 1 0 0 0,0-1 0 0 0,0 1 0 0 0,0 0 0 0 0,1 0 0 0 0,-4 9 0 0 0,6-13-496 0 0,-1 0 0 0 0,1 0-1 0 0,0 1 1 0 0,0-1 0 0 0,0 0 0 0 0,0 0 0 0 0,0 0 0 0 0,1 0 0 0 0,-1 1 0 0 0,0-1 0 0 0,0 0 0 0 0,1 0 0 0 0,-1 0-1 0 0,1 0 1 0 0,-1 0 0 0 0,1 0 0 0 0,-1 0 0 0 0,1 0 0 0 0,0 0 0 0 0,0 1 0 0 0,2 0-116 0 0,-1 0 0 0 0,1 0 1 0 0,-1 0-1 0 0,1 0 0 0 0,0-1 1 0 0,-1 1-1 0 0,1-1 0 0 0,0 0 1 0 0,0 0-1 0 0,0 0 0 0 0,3 1 1 0 0,0-1-35 0 0,0 0 1 0 0,0 0 0 0 0,0 0 0 0 0,0-1 0 0 0,0 0 0 0 0,0 0-1 0 0,0-1 1 0 0,0 0 0 0 0,0 0 0 0 0,-1 0 0 0 0,9-3 0 0 0,-6 1-24 0 0,0 0-1 0 0,-1-1 1 0 0,1 0 0 0 0,0 0 0 0 0,-1-1 0 0 0,0 1 0 0 0,0-2-1 0 0,-1 1 1 0 0,1-1 0 0 0,-1 0 0 0 0,-1 0 0 0 0,9-12 0 0 0,-10 13-281 0 0,-1-1 1 0 0,0 1-1 0 0,0-1 1 0 0,0 0-1 0 0,-1 0 1 0 0,0 0-1 0 0,0 0 1 0 0,0 0-1 0 0,-1 0 1 0 0,0 0-1 0 0,0-12 1 0 0,-1 19 130 0 0,0 0 1 0 0,0 0 0 0 0,-1 0-1 0 0,1-1 1 0 0,0 1-1 0 0,-1 0 1 0 0,1-1 0 0 0,0 1-1 0 0,-1 0 1 0 0,1-1 0 0 0,-1 1-1 0 0,1-1 1 0 0,-1 1-1 0 0,0 0 1 0 0,1-1 0 0 0,-1 0-1 0 0,0 1 1 0 0,1-1-1 0 0,-1 1 1 0 0,0-1 0 0 0,1 0-1 0 0,-1 1 1 0 0,0-1-1 0 0,0 0 1 0 0,1 0 0 0 0,-1 1-1 0 0,0-1 1 0 0,0 0 0 0 0,1 0-1 0 0,-1 0 1 0 0,0 0-1 0 0,0 0 1 0 0,0 0 0 0 0,1 0-1 0 0,-1-1 1 0 0,0 1-1 0 0,0 0 1 0 0,1 0 0 0 0,-1-1-1 0 0,0 1 1 0 0,0 0-1 0 0,1-1 1 0 0,-1 1 0 0 0,0 0-1 0 0,1-1 1 0 0,-1 1 0 0 0,0-1-1 0 0,1 1 1 0 0,-1-1-1 0 0,1 0 1 0 0,-1 1 0 0 0,1-1-1 0 0,-1 1 1 0 0,1-1-1 0 0,0 0 1 0 0,-1 0 0 0 0,1 1-1 0 0,0-1 1 0 0,-1 0-1 0 0,1 0 1 0 0,0 1 0 0 0,0-1-1 0 0,0 0 1 0 0,0 0 0 0 0,0 1-1 0 0,0-3 1 0 0,-5 10-770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01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55 165 488 0 0,'0'1'96'0'0,"0"-1"0"0"0,0 1 0 0 0,0-1 0 0 0,0 0 0 0 0,1 1 0 0 0,-1-1 0 0 0,0 0 0 0 0,0 1 0 0 0,0-1 0 0 0,0 0 0 0 0,0 1 0 0 0,0-1 0 0 0,1 0 0 0 0,-1 1 0 0 0,0-1 0 0 0,0 0 0 0 0,0 1 0 0 0,1-1-1 0 0,-1 0 1 0 0,0 0 0 0 0,1 1 0 0 0,-1-1 0 0 0,0 0 0 0 0,0 0 0 0 0,1 0 0 0 0,-1 1 0 0 0,0-1 0 0 0,1 0 0 0 0,-1 0 0 0 0,0 0 0 0 0,1 0 0 0 0,-1 0 0 0 0,1 0 0 0 0,-1 0 0 0 0,0 0 0 0 0,1 0 0 0 0,-1 1 0 0 0,0-2 0 0 0,1 1 0 0 0,-1 0 0 0 0,0 0 0 0 0,1 0 0 0 0,-1 0 0 0 0,1 0 0 0 0,-1 0 0 0 0,0 0 0 0 0,1 0 0 0 0,-1-1 0 0 0,0 1 0 0 0,0 0 0 0 0,1 0 0 0 0,0-1 0 0 0,-3 5 73 0 0,1-1 0 0 0,-1 1 0 0 0,1 0 1 0 0,0 0-1 0 0,1 0 0 0 0,-1-1 0 0 0,1 1 1 0 0,-1 0-1 0 0,1 0 0 0 0,0 0 0 0 0,1 0 1 0 0,-1 0-1 0 0,1 0 0 0 0,-1 0 1 0 0,1-1-1 0 0,0 1 0 0 0,1 0 0 0 0,-1-1 1 0 0,1 1-1 0 0,-1 0 0 0 0,1-1 0 0 0,0 0 1 0 0,0 1-1 0 0,1-1 0 0 0,-1 0 1 0 0,1 0-1 0 0,0-1 0 0 0,-1 1 0 0 0,1 0 1 0 0,0-1-1 0 0,0 1 0 0 0,1-1 0 0 0,-1 0 1 0 0,1 0-1 0 0,-1-1 0 0 0,6 3 1 0 0,2 0-64 0 0,1 0 0 0 0,-1 0 0 0 0,1-1 1 0 0,0-1-1 0 0,0 0 0 0 0,0 0 0 0 0,1-1 1 0 0,-1-1-1 0 0,0 0 0 0 0,22-3 1 0 0,-26 1-40 0 0,1 0 0 0 0,-1 0 1 0 0,1 0-1 0 0,-1-2 0 0 0,0 1 1 0 0,0-1-1 0 0,0 0 1 0 0,-1 0-1 0 0,1-1 0 0 0,-1 0 1 0 0,0 0-1 0 0,7-8 0 0 0,-11 10-53 0 0,1-1 0 0 0,-1 0 0 0 0,0 0-1 0 0,0 0 1 0 0,-1 0 0 0 0,1 0 0 0 0,-1-1-1 0 0,0 1 1 0 0,0-1 0 0 0,0 0 0 0 0,0 1-1 0 0,-1-1 1 0 0,0 0 0 0 0,0 0 0 0 0,-1 0-1 0 0,1 0 1 0 0,-1 0 0 0 0,0 0 0 0 0,0 0-1 0 0,0 0 1 0 0,-1 1 0 0 0,-2-9 0 0 0,2 9-67 0 0,0-1 0 0 0,-1 1 0 0 0,0 0 0 0 0,0-1 0 0 0,0 1 1 0 0,-1 0-1 0 0,-5-7 0 0 0,2 5-162 0 0,0 0 0 0 0,-1 0 0 0 0,1 0 0 0 0,-1 0 0 0 0,-1 1 1 0 0,-10-6-1 0 0,-3 1-712 0 0,1 0-1 0 0,-1 2 1 0 0,-33-9 0 0 0,-23 4-1758 0 0,60 12 1810 0 0,0 0 0 0 0,0 2 0 0 0,0 0-1 0 0,-31 6 1 0 0,21 1-291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02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6 1012 0 0,'1'0'185'0'0,"-1"-1"0"0"0,1 1 0 0 0,-1-1 1 0 0,1 1-1 0 0,-1 0 0 0 0,1-1 0 0 0,-1 1 0 0 0,1 0 0 0 0,0-1 0 0 0,-1 1 0 0 0,1 0 0 0 0,-1 0 1 0 0,1-1-1 0 0,0 1 0 0 0,-1 0 0 0 0,1 0 0 0 0,0 0 0 0 0,-1 0 0 0 0,1 0 0 0 0,0 0 0 0 0,-1 0 1 0 0,1 0-1 0 0,0 0 0 0 0,-1 0 0 0 0,1 1 0 0 0,0-1 0 0 0,-1 0 0 0 0,1 0 0 0 0,-1 0 0 0 0,1 1 1 0 0,0-1-1 0 0,-1 0 0 0 0,1 1 0 0 0,-1-1 0 0 0,1 1 0 0 0,-1-1 0 0 0,1 1 0 0 0,0 0 0 0 0,-4 29 4808 0 0,1-16-5082 0 0,-37 310 4932 0 0,31 7-3543 0 0,61 325-1661 0 0,-31-510-142 0 0,21 75-1799 0 0,8-41-2504 0 0,-31-124 377 0 0,29 59 1 0 0,-34-87 2675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6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1560 0 0,'0'-8'503'0'0,"1"-37"9340"0"0,4 32-6490 0 0,-5 13-3432 0 0,1 0 0 0 0,-1 0-1 0 0,0 0 1 0 0,1 0 0 0 0,-1 0 0 0 0,1 0 0 0 0,-1 0 0 0 0,0 1 0 0 0,1-1 0 0 0,-1 0 0 0 0,0 0 0 0 0,1 0 0 0 0,-1 0 0 0 0,0 1 0 0 0,1-1-1 0 0,-1 0 1 0 0,0 0 0 0 0,1 1 0 0 0,-1-1 0 0 0,0 0 0 0 0,0 0 0 0 0,1 1 0 0 0,-1-1 0 0 0,0 0 0 0 0,0 1 0 0 0,0-1 0 0 0,0 0 0 0 0,1 1-1 0 0,-1-1 1 0 0,0 1 0 0 0,0-1 0 0 0,0 1 0 0 0,11 16-3250 0 0,0-1 0 0 0,21 22-1 0 0,-30-36 3159 0 0,17 19-1363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02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294 80 252 0 0,'1'-2'333'0'0,"-1"0"0"0"0,1 1 0 0 0,-1-1 0 0 0,1 0 0 0 0,0 1 0 0 0,0-1 0 0 0,0 0 0 0 0,0 1 0 0 0,0-1 0 0 0,0 1-1 0 0,0 0 1 0 0,0-1 0 0 0,1 1 0 0 0,2-2 0 0 0,6-13 3610 0 0,-11 15-3913 0 0,0 1 1 0 0,0-1 0 0 0,0 0-1 0 0,0 0 1 0 0,-1 0 0 0 0,1 1-1 0 0,0-1 1 0 0,-1 1-1 0 0,1-1 1 0 0,0 1 0 0 0,-1-1-1 0 0,1 1 1 0 0,0 0 0 0 0,-1 0-1 0 0,1-1 1 0 0,-1 1 0 0 0,1 0-1 0 0,0 0 1 0 0,-3 1 0 0 0,-6-2 3 0 0,1 1 0 0 0,0 0 0 0 0,-1 1 0 0 0,1 0 0 0 0,0 0 0 0 0,0 1 0 0 0,0 1 0 0 0,0-1 0 0 0,0 1 0 0 0,0 1 0 0 0,1-1 0 0 0,-1 1 0 0 0,1 1 0 0 0,-13 9 0 0 0,10-5-4 0 0,0 1 0 0 0,1 0-1 0 0,0 0 1 0 0,1 1-1 0 0,0 0 1 0 0,1 1 0 0 0,0 0-1 0 0,1 0 1 0 0,-7 15-1 0 0,5-7 148 0 0,1 1-1 0 0,1 0 0 0 0,0 0 0 0 0,2 1 1 0 0,1 0-1 0 0,0 0 0 0 0,2 0 1 0 0,0 0-1 0 0,1 0 0 0 0,2 1 0 0 0,0-1 1 0 0,6 30-1 0 0,-6-49-125 0 0,-1 0-1 0 0,1 0 1 0 0,-1 0-1 0 0,1 0 1 0 0,0 0 0 0 0,0-1-1 0 0,0 1 1 0 0,1 0 0 0 0,-1-1-1 0 0,0 1 1 0 0,1-1 0 0 0,0 1-1 0 0,0-1 1 0 0,0 0 0 0 0,0 1-1 0 0,0-1 1 0 0,0 0 0 0 0,0-1-1 0 0,1 1 1 0 0,-1 0 0 0 0,1-1-1 0 0,-1 1 1 0 0,1-1 0 0 0,0 0-1 0 0,-1 1 1 0 0,1-2 0 0 0,0 1-1 0 0,0 0 1 0 0,0 0 0 0 0,5 0-1 0 0,-3-2-29 0 0,1 0 0 0 0,0 1 0 0 0,-1-2 0 0 0,1 1 0 0 0,-1-1 1 0 0,1 0-1 0 0,-1 0 0 0 0,0 0 0 0 0,0-1 0 0 0,0 0 0 0 0,0 0 0 0 0,0 0 0 0 0,-1 0 0 0 0,1-1 0 0 0,4-5 0 0 0,6-7-26 0 0,0-1-1 0 0,-2-1 1 0 0,0 0 0 0 0,-1 0 0 0 0,-1-1 0 0 0,-1-1 0 0 0,0 0 0 0 0,6-22-1 0 0,47-173 127 0 0,-54 183 88 0 0,-4 18 190 0 0,-2 0 0 0 0,1 0 0 0 0,1-29 0 0 0,-3 32 287 0 0,-3 27-314 0 0,-3 16-249 0 0,1 0-1 0 0,2 1 1 0 0,1-1 0 0 0,2 1 0 0 0,7 43 0 0 0,44 162-472 0 0,-30-146-211 0 0,-4-19-523 0 0,12 35-2136 0 0,19 79-8262 0 0,-45-168 9916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03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0 124 60 0 0,'3'-18'1494'0'0,"0"1"1"0"0,10-33-1 0 0,-1 16 2131 0 0,-8 30-650 0 0,-5 11 1079 0 0,-6 39-2758 0 0,0-3-264 0 0,-3 78-1 0 0,16 61 102 0 0,48 303 0 0 0,20-88-842 0 0,-18-134-434 0 0,-47-220 99 0 0,22 119-528 0 0,-2-5-1942 0 0,-4-54-3202 0 0,-23-95 4722 0 0,-1-5 428 0 0,-1 0 0 0 0,1-1 0 0 0,-1 1 0 0 0,1 0 0 0 0,0 0 0 0 0,0-1-1 0 0,0 1 1 0 0,0 0 0 0 0,1-1 0 0 0,-1 1 0 0 0,1-1 0 0 0,-1 0 0 0 0,1 1-1 0 0,0-1 1 0 0,4 3 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06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74 216 0 0,'10'-49'3522'0'0,"10"25"7134"0"0,-20 24-10551 0 0,0 0 1 0 0,0 0 0 0 0,0 0-1 0 0,0 0 1 0 0,0 0 0 0 0,0 1-1 0 0,2 13 2012 0 0,-6 29-2735 0 0,2-29 1274 0 0,-1 121-36 0 0,24 230-1 0 0,-9-225-498 0 0,33 304 290 0 0,-12-127-2285 0 0,-16-107-3963 0 0,3-77-3247 0 0,-16-105 7480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15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1 239 736 0 0,'5'7'1458'0'0,"1"0"0"0"0,0 0 1 0 0,1-1-1 0 0,0 0 0 0 0,0 0 0 0 0,0-1 0 0 0,1 0 0 0 0,0-1 1 0 0,0 1-1 0 0,13 4 0 0 0,3 1 739 0 0,1-1-1 0 0,36 8 0 0 0,-44-14-1987 0 0,1 0 0 0 0,-1-1-1 0 0,1-1 1 0 0,0-1 0 0 0,-1-1-1 0 0,1 0 1 0 0,0-1 0 0 0,-1-1-1 0 0,26-7 1 0 0,-36 8-308 0 0,1-1 0 0 0,0 1 0 0 0,-1-1 0 0 0,1-1 0 0 0,-1 1 0 0 0,0-1 0 0 0,0 0 0 0 0,-1-1 0 0 0,1 0 0 0 0,-1 0 0 0 0,0 0 0 0 0,0-1 0 0 0,-1 0 0 0 0,0 0 0 0 0,0 0 0 0 0,0-1 0 0 0,-1 1 0 0 0,0-1 0 0 0,0 0 0 0 0,0-1-1 0 0,-1 1 1 0 0,0-1 0 0 0,2-9 0 0 0,-4 7-180 0 0,0 1-1 0 0,0-1 0 0 0,-1 0 1 0 0,0 0-1 0 0,-1 1 0 0 0,0-1 0 0 0,0 0 1 0 0,-1 1-1 0 0,-1-1 0 0 0,0 1 0 0 0,0-1 1 0 0,-5-9-1 0 0,6 15 149 0 0,1 0-1 0 0,-1 0 1 0 0,0 1-1 0 0,-1-1 1 0 0,1 1 0 0 0,-1-1-1 0 0,1 1 1 0 0,-1 0 0 0 0,0 0-1 0 0,0 0 1 0 0,0 0 0 0 0,-1 1-1 0 0,1-1 1 0 0,-1 1-1 0 0,1 0 1 0 0,-1 0 0 0 0,0 0-1 0 0,0 0 1 0 0,0 1 0 0 0,0-1-1 0 0,0 1 1 0 0,0 0 0 0 0,0 1-1 0 0,-1-1 1 0 0,1 1 0 0 0,0-1-1 0 0,0 1 1 0 0,-1 1-1 0 0,-7 0 1 0 0,8 0 224 0 0,0 1 0 0 0,-1-1 0 0 0,1 1 0 0 0,0 0-1 0 0,0 0 1 0 0,0 0 0 0 0,0 1 0 0 0,1-1 0 0 0,-1 1 0 0 0,1 0-1 0 0,-1 0 1 0 0,1 0 0 0 0,0 0 0 0 0,0 1 0 0 0,1-1 0 0 0,-1 1 0 0 0,1 0-1 0 0,-4 7 1 0 0,1-1 333 0 0,1-1 0 0 0,0 1 0 0 0,1 0-1 0 0,0 0 1 0 0,1 1 0 0 0,-3 18 0 0 0,5-9-40 0 0,0 0 0 0 0,0 0 0 0 0,2 0 0 0 0,1-1 0 0 0,0 1 0 0 0,2-1 0 0 0,0 0 0 0 0,15 36 0 0 0,-16-44-440 0 0,1 1-1 0 0,1-1 1 0 0,0-1-1 0 0,0 1 0 0 0,1-1 1 0 0,1-1-1 0 0,0 1 1 0 0,0-1-1 0 0,0 0 1 0 0,1-1-1 0 0,1 0 0 0 0,-1-1 1 0 0,1 1-1 0 0,0-2 1 0 0,18 9-1 0 0,-19-12-590 0 0,0 0-1 0 0,0-1 1 0 0,1 0 0 0 0,0-1-1 0 0,-1 0 1 0 0,1 0-1 0 0,-1-1 1 0 0,1 0 0 0 0,0-1-1 0 0,-1 0 1 0 0,13-3 0 0 0,11-4-4882 0 0,57-23 1 0 0,-81 28 4795 0 0,17-8-1501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1068 0 0,'0'-7'2216'0'0,"10"-2"6293"0"0,0 7-6193 0 0,-5 0-560 0 0,5 2-603 0 0,0 0-489 0 0,-5 0-468 0 0,5 0-616 0 0,5-2-729 0 0,-5 2-735 0 0,5-5-708 0 0,0 1-360 0 0,5-1-24 0 0,-5-2 311 0 0,5 3 589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16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88 1140 0 0,'2'-2'530'0'0,"-1"-1"-1"0"0,0 0 1 0 0,0 0 0 0 0,0 1 0 0 0,-1-1-1 0 0,1 0 1 0 0,0 0 0 0 0,-1 0-1 0 0,0 0 1 0 0,0 0 0 0 0,0 0-1 0 0,0 1 1 0 0,0-1 0 0 0,-1 0-1 0 0,1 0 1 0 0,-1 0 0 0 0,0 0-1 0 0,0 1 1 0 0,0-1 0 0 0,-2-4 0 0 0,1 5-292 0 0,-1 0 0 0 0,1-1 0 0 0,-1 1 0 0 0,0 0 0 0 0,1 0 0 0 0,-1 1 0 0 0,0-1 0 0 0,0 1 0 0 0,0-1 1 0 0,0 1-1 0 0,-1 0 0 0 0,1 0 0 0 0,0 0 0 0 0,0 1 0 0 0,-1-1 0 0 0,1 1 0 0 0,0 0 0 0 0,-5 0 1 0 0,-2-1-173 0 0,1 2 0 0 0,0-1 0 0 0,0 1 0 0 0,-1 0 0 0 0,1 1 0 0 0,0 0 0 0 0,0 1 0 0 0,0 0 0 0 0,1 0 0 0 0,-1 1 0 0 0,1 0 0 0 0,-1 0 0 0 0,1 1 0 0 0,0 0 0 0 0,1 1 0 0 0,-11 8 0 0 0,13-9-58 0 0,1 0 0 0 0,-1 0 0 0 0,1 0 0 0 0,0 1 1 0 0,0-1-1 0 0,1 1 0 0 0,-1 0 0 0 0,1 0 0 0 0,1 0 0 0 0,-1 0 0 0 0,1 1 0 0 0,0-1 0 0 0,1 1 0 0 0,-1-1 0 0 0,1 1 1 0 0,0 0-1 0 0,1-1 0 0 0,0 1 0 0 0,0 0 0 0 0,0 0 0 0 0,1-1 0 0 0,0 1 0 0 0,2 8 0 0 0,2-2 0 0 0,-1 0 0 0 0,2 0 0 0 0,0 0 0 0 0,0 0 0 0 0,1-1 0 0 0,1 0 0 0 0,11 14 0 0 0,-14-20-20 0 0,-1-1 0 0 0,1 0 0 0 0,0 0 1 0 0,0 0-1 0 0,1 0 0 0 0,-1-1 0 0 0,1 1 0 0 0,0-2 0 0 0,0 1 1 0 0,1-1-1 0 0,-1 1 0 0 0,1-2 0 0 0,-1 1 0 0 0,1-1 1 0 0,0 0-1 0 0,9 1 0 0 0,-13-3-43 0 0,-1 1 0 0 0,0-1 0 0 0,0 0 0 0 0,0-1 0 0 0,1 1 0 0 0,-1 0 0 0 0,0-1 0 0 0,0 1 0 0 0,0-1 0 0 0,0 0 0 0 0,0 1 0 0 0,0-1 0 0 0,0 0 0 0 0,0 0 0 0 0,0-1 0 0 0,0 1 0 0 0,0 0 0 0 0,-1-1 0 0 0,1 1 0 0 0,0-1 0 0 0,-1 1 0 0 0,3-4 0 0 0,-2 1-92 0 0,1 0 1 0 0,-1-1-1 0 0,0 1 0 0 0,0-1 1 0 0,-1 0-1 0 0,1 0 1 0 0,-1 0-1 0 0,0 0 1 0 0,1-8-1 0 0,-2-9-238 0 0,0 0 0 0 0,-1 0-1 0 0,-5-32 1 0 0,6 54 389 0 0,-2-39 1825 0 0,2 39-1778 0 0,0 0-1 0 0,0 0 0 0 0,0-1 1 0 0,0 1-1 0 0,1 0 0 0 0,-1 0 1 0 0,0 0-1 0 0,0-1 0 0 0,0 1 1 0 0,0 0-1 0 0,0 0 0 0 0,1 0 1 0 0,-1-1-1 0 0,0 1 0 0 0,0 0 1 0 0,0 0-1 0 0,1 0 0 0 0,-1 0 1 0 0,0 0-1 0 0,0-1 0 0 0,0 1 1 0 0,1 0-1 0 0,-1 0 0 0 0,0 0 1 0 0,0 0-1 0 0,1 0 0 0 0,-1 0 1 0 0,0 0-1 0 0,0 0 0 0 0,1 0 1 0 0,-1 0-1 0 0,0 0 0 0 0,0 0 1 0 0,1 0-1 0 0,-1 0 0 0 0,0 0 1 0 0,0 0-1 0 0,1 0 0 0 0,18 14 648 0 0,1 11-526 0 0,-1 0 0 0 0,-1 1 0 0 0,-1 1 0 0 0,-1 1 0 0 0,16 38 0 0 0,-19-39-104 0 0,1-1-24 0 0,-2 1 0 0 0,-1 0-1 0 0,-2 1 1 0 0,0 0 0 0 0,-2 0 0 0 0,-1 1 0 0 0,4 41-1 0 0,-10-60-40 0 0,0 0 0 0 0,0 0-1 0 0,0 0 1 0 0,-2 0-1 0 0,1 0 1 0 0,-1 0-1 0 0,0 0 1 0 0,-1 0 0 0 0,-1-1-1 0 0,1 0 1 0 0,-1 1-1 0 0,-1-1 1 0 0,0 0 0 0 0,0-1-1 0 0,0 1 1 0 0,-1-1-1 0 0,-1 0 1 0 0,1-1-1 0 0,-1 0 1 0 0,-1 0 0 0 0,1 0-1 0 0,-1-1 1 0 0,0 0-1 0 0,-17 10 1 0 0,9-8-126 0 0,1-1 0 0 0,-1 0 0 0 0,-1-1 0 0 0,-22 5 1 0 0,30-9-385 0 0,0 0 1 0 0,0-1 0 0 0,0 0 0 0 0,0 0 0 0 0,0-1 0 0 0,0 0 0 0 0,0-1-1 0 0,0 0 1 0 0,1 0 0 0 0,-13-4 0 0 0,20 4 247 0 0,-1 1 0 0 0,0-1 1 0 0,1 1-1 0 0,-1-1 0 0 0,1 0 1 0 0,0 0-1 0 0,-1 0 0 0 0,1 1 0 0 0,-1-1 1 0 0,1-1-1 0 0,0 1 0 0 0,0 0 0 0 0,0 0 1 0 0,0 0-1 0 0,0-1 0 0 0,0 1 0 0 0,0 0 1 0 0,0-1-1 0 0,0 1 0 0 0,1-1 1 0 0,-1 1-1 0 0,0-1 0 0 0,1 1 0 0 0,-1-1 1 0 0,1 0-1 0 0,0 1 0 0 0,-1-4 0 0 0,2 1-217 0 0,-1-1 1 0 0,0 1-1 0 0,1 0 0 0 0,0 0 0 0 0,0 0 0 0 0,0 0 0 0 0,1 0 0 0 0,-1 0 0 0 0,4-6 0 0 0,9-14-994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07:16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 1140 0 0,'17'-8'2425'0'0,"-12"5"-553"0"0,0 0 1 0 0,0 0-1 0 0,0 1 0 0 0,1 0 1 0 0,0 0-1 0 0,-1 1 0 0 0,11-2 1 0 0,-16 3-1390 0 0,3-2-1172 0 0,14-13-12904 0 0,-5 5 11045 0 0,6-2 575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29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47 485 984 0 0,'2'22'2935'0'0,"0"-1"0"0"0,2 0 0 0 0,10 35 0 0 0,0-2 406 0 0,11 83-47 0 0,-19-99-3109 0 0,-3 1 0 0 0,0-1 1 0 0,-5 55-1 0 0,0-73-191 0 0,-7 55 12 0 0,9-73-22 0 0,-1 1 0 0 0,1 0 1 0 0,-1-1-1 0 0,0 1 0 0 0,0-1 0 0 0,0 1 1 0 0,0-1-1 0 0,0 1 0 0 0,0-1 0 0 0,-1 0 1 0 0,1 1-1 0 0,-1-1 0 0 0,0 0 1 0 0,1 0-1 0 0,-1 0 0 0 0,0 0 0 0 0,0-1 1 0 0,0 1-1 0 0,-1 0 0 0 0,1-1 1 0 0,-3 2-1 0 0,3-3-7 0 0,1 0-1 0 0,0 0 1 0 0,-1 0 0 0 0,1-1-1 0 0,0 1 1 0 0,-1-1 0 0 0,1 1 0 0 0,0-1-1 0 0,0 1 1 0 0,0-1 0 0 0,-1 0-1 0 0,1 1 1 0 0,0-1 0 0 0,0 0 0 0 0,0 0-1 0 0,0 0 1 0 0,0 0 0 0 0,0 0-1 0 0,0 0 1 0 0,1 0 0 0 0,-1 0 0 0 0,0 0-1 0 0,1 0 1 0 0,-1-1 0 0 0,0 1-1 0 0,1 0 1 0 0,-1 0 0 0 0,1-1 0 0 0,0 1-1 0 0,-1-2 1 0 0,-14-50-386 0 0,13 45 330 0 0,-7-34-65 0 0,2 0 0 0 0,2 0 0 0 0,1-1 0 0 0,3 0 0 0 0,6-68 0 0 0,7 8 148 0 0,29-115 0 0 0,-33 183 65 0 0,2 1 0 0 0,2 0 0 0 0,1 0 0 0 0,2 2 0 0 0,1-1 0 0 0,1 2 0 0 0,2 0 0 0 0,39-49 0 0 0,-51 72 9 0 0,0 1 0 0 0,1 0 0 0 0,0 0 0 0 0,0 0 0 0 0,1 1 0 0 0,0 0 0 0 0,0 1 0 0 0,17-8 0 0 0,-24 12-73 0 0,0 0 1 0 0,0 0-1 0 0,0 1 1 0 0,0-1-1 0 0,0 1 1 0 0,1-1-1 0 0,-1 1 1 0 0,0 0-1 0 0,0 0 1 0 0,1 0 0 0 0,-1 0-1 0 0,0 0 1 0 0,0 0-1 0 0,1 0 1 0 0,-1 1-1 0 0,0 0 1 0 0,0-1-1 0 0,0 1 1 0 0,1 0-1 0 0,-1 0 1 0 0,0 0-1 0 0,0 0 1 0 0,0 0 0 0 0,-1 0-1 0 0,1 1 1 0 0,0-1-1 0 0,0 1 1 0 0,-1-1-1 0 0,1 1 1 0 0,-1 0-1 0 0,1 0 1 0 0,-1-1-1 0 0,0 1 1 0 0,0 0-1 0 0,0 0 1 0 0,0 0 0 0 0,0 0-1 0 0,0 1 1 0 0,0-1-1 0 0,-1 0 1 0 0,1 0-1 0 0,-1 0 1 0 0,0 1-1 0 0,1 2 1 0 0,1 10-14 0 0,0 0 0 0 0,0 1 0 0 0,-2-1 0 0 0,0 1 0 0 0,0-1 0 0 0,-2 1 1 0 0,0-1-1 0 0,-6 23 0 0 0,-6 12-14 0 0,-25 58 1 0 0,-11 37-11 0 0,49-143 32 0 0,-5 21 6 0 0,1 1 0 0 0,0-1 1 0 0,0 36-1 0 0,5-51 24 0 0,0 0 1 0 0,1 1-1 0 0,0-1 1 0 0,1 1-1 0 0,0-1 1 0 0,0 0-1 0 0,1 0 1 0 0,0 0-1 0 0,0-1 1 0 0,0 1-1 0 0,1 0 1 0 0,1-1-1 0 0,6 9 1 0 0,31 36 206 0 0,-27-34-207 0 0,0 1-1 0 0,-1 0 1 0 0,-1 0 0 0 0,12 25-1 0 0,-22-36-30 0 0,0 0 0 0 0,0 0 1 0 0,-1 0-1 0 0,0 0 0 0 0,-1 0 0 0 0,1 0 0 0 0,-1 1 0 0 0,-1-1 1 0 0,0 0-1 0 0,0 1 0 0 0,-1-1 0 0 0,1 1 0 0 0,-2-1 0 0 0,1 0 1 0 0,-6 15-1 0 0,2-11-21 0 0,0-1-1 0 0,-1 1 1 0 0,-1-1 0 0 0,0 0-1 0 0,0-1 1 0 0,-1 0 0 0 0,0 0 0 0 0,-1 0-1 0 0,-11 9 1 0 0,11-11-469 0 0,0-1 0 0 0,-1 0 0 0 0,0 0 0 0 0,-14 6 0 0 0,18-10-336 0 0,0 0-1 0 0,0-1 1 0 0,0 0 0 0 0,0 0 0 0 0,-1 0-1 0 0,1-1 1 0 0,-1 0 0 0 0,-8 0-1 0 0,14-1 571 0 0,0 0-1 0 0,0 0 1 0 0,-1 0-1 0 0,1 0 1 0 0,0-1-1 0 0,0 1 1 0 0,0 0 0 0 0,0-1-1 0 0,0 1 1 0 0,0-1-1 0 0,0 1 1 0 0,0-1-1 0 0,0 1 1 0 0,0-1-1 0 0,1 0 1 0 0,-1 0-1 0 0,0 1 1 0 0,0-1-1 0 0,0 0 1 0 0,1 0 0 0 0,-1 0-1 0 0,1 0 1 0 0,-1 0-1 0 0,0 0 1 0 0,1 0-1 0 0,0 0 1 0 0,-1 0-1 0 0,1 0 1 0 0,-1 0-1 0 0,1 0 1 0 0,0-1-1 0 0,0-7-1133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0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1 307 92 0 0,'3'-1'890'0'0,"0"0"-1"0"0,0-1 1 0 0,0 1 0 0 0,0-1-1 0 0,0 1 1 0 0,-1-1 0 0 0,1 0-1 0 0,0 0 1 0 0,3-5 0 0 0,-4 4-448 0 0,0-1 0 0 0,0-1 0 0 0,-1 1 0 0 0,0 0 0 0 0,1 0 0 0 0,-2 0 0 0 0,2-8 0 0 0,1-8-60 0 0,1 0-1 0 0,1 0 0 0 0,1 1 1 0 0,1 0-1 0 0,0 0 1 0 0,12-19-1 0 0,-16 32-435 0 0,1-1-1 0 0,0 1 1 0 0,0 0-1 0 0,1 1 1 0 0,0-1-1 0 0,0 1 1 0 0,1 0-1 0 0,-1 0 1 0 0,1 0-1 0 0,0 1 1 0 0,0 0 0 0 0,0 0-1 0 0,1 0 1 0 0,-1 1-1 0 0,1 0 1 0 0,0 0-1 0 0,0 1 1 0 0,0 0-1 0 0,0 0 1 0 0,10-1-1 0 0,-16 3 19 0 0,0 0 0 0 0,1 0 0 0 0,-1 0 0 0 0,1 0 0 0 0,-1 0 0 0 0,0 0 0 0 0,1 0 0 0 0,-1 0 0 0 0,0 1 0 0 0,1-1 0 0 0,-1 0 0 0 0,0 1 0 0 0,0-1-1 0 0,1 1 1 0 0,-1-1 0 0 0,0 1 0 0 0,0 0 0 0 0,0 0 0 0 0,0-1 0 0 0,0 1 0 0 0,0 0 0 0 0,0 0 0 0 0,0 0 0 0 0,0 0 0 0 0,0 0 0 0 0,1 2 0 0 0,-1 0 8 0 0,0 0-1 0 0,1 0 1 0 0,-1 0 0 0 0,0 1 0 0 0,-1-1 0 0 0,1 0 0 0 0,0 1-1 0 0,-1-1 1 0 0,0 0 0 0 0,0 6 0 0 0,-1 2 34 0 0,0 0 0 0 0,-1 1 0 0 0,0-1-1 0 0,0 0 1 0 0,-7 16 0 0 0,-2-2-203 0 0,4-11 824 0 0,1 0 1 0 0,1 0 0 0 0,0 1-1 0 0,-4 22 1 0 0,9-33-511 0 0,-1 0 0 0 0,1 0 0 0 0,0 0 1 0 0,0 0-1 0 0,0-1 0 0 0,0 1 0 0 0,1 0 0 0 0,0 0 0 0 0,0 0 0 0 0,0-1 0 0 0,0 1 0 0 0,0 0 0 0 0,1-1 0 0 0,0 1 0 0 0,-1-1 0 0 0,1 0 1 0 0,1 0-1 0 0,-1 1 0 0 0,0-1 0 0 0,1-1 0 0 0,-1 1 0 0 0,7 5 0 0 0,-4-4-123 0 0,0-1 1 0 0,1 1-1 0 0,-1-1 0 0 0,1-1 0 0 0,-1 1 1 0 0,1-1-1 0 0,0 1 0 0 0,0-2 0 0 0,0 1 1 0 0,1-1-1 0 0,-1 0 0 0 0,0 0 1 0 0,0 0-1 0 0,1-1 0 0 0,-1 0 0 0 0,0-1 1 0 0,1 1-1 0 0,-1-1 0 0 0,0 0 0 0 0,0-1 1 0 0,0 1-1 0 0,11-6 0 0 0,-13 6-86 0 0,1-2 0 0 0,-1 1 0 0 0,0 0 0 0 0,0-1 0 0 0,0 0 0 0 0,0 0 0 0 0,0 0 0 0 0,-1 0 0 0 0,0-1 0 0 0,1 0 0 0 0,-1 1 0 0 0,0-1 0 0 0,-1 0 0 0 0,1 0 0 0 0,-1-1 0 0 0,1 1 0 0 0,-1 0 0 0 0,-1-1 0 0 0,1 0-1 0 0,-1 1 1 0 0,1-1 0 0 0,-1 0 0 0 0,-1 0 0 0 0,1 1 0 0 0,-1-1 0 0 0,0 0 0 0 0,0 0 0 0 0,0 0 0 0 0,-2-9 0 0 0,1 11-164 0 0,1-1-1 0 0,-1 1 1 0 0,0 0 0 0 0,0 0-1 0 0,-1 0 1 0 0,1 0 0 0 0,0 0-1 0 0,-1 0 1 0 0,0 0 0 0 0,0 1-1 0 0,0-1 1 0 0,0 0-1 0 0,0 1 1 0 0,0 0 0 0 0,-1-1-1 0 0,1 1 1 0 0,-1 0 0 0 0,0 0-1 0 0,0 0 1 0 0,1 1 0 0 0,-1-1-1 0 0,0 1 1 0 0,0 0 0 0 0,0-1-1 0 0,-1 1 1 0 0,1 1-1 0 0,0-1 1 0 0,0 0 0 0 0,-1 1-1 0 0,1 0 1 0 0,0-1 0 0 0,-1 1-1 0 0,1 1 1 0 0,0-1 0 0 0,0 0-1 0 0,-1 1 1 0 0,-4 1 0 0 0,7-2 129 0 0,1 1 0 0 0,-1-1 0 0 0,1 0 0 0 0,-1 0 0 0 0,1 1 0 0 0,0-1 0 0 0,-1 0 0 0 0,1 1 0 0 0,0-1 0 0 0,-1 0 0 0 0,1 1 0 0 0,0-1-1 0 0,-1 1 1 0 0,1-1 0 0 0,0 1 0 0 0,0-1 0 0 0,0 1 0 0 0,-1-1 0 0 0,1 1 0 0 0,0-1 0 0 0,0 0 0 0 0,0 1 0 0 0,0-1 0 0 0,0 1 0 0 0,0-1 0 0 0,0 1 0 0 0,0-1 0 0 0,0 1 0 0 0,0-1 0 0 0,0 1 0 0 0,0-1 0 0 0,0 1 0 0 0,1-1 0 0 0,-1 1 0 0 0,0-1 0 0 0,1 2 0 0 0,3 4-884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0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46 308 0 0,'15'-1'770'0'0,"11"3"3797"0"0,-26-1-4435 0 0,0 0 1 0 0,1 0 0 0 0,-1 0 0 0 0,0-1-1 0 0,0 1 1 0 0,1 0 0 0 0,-1 0 0 0 0,0 0-1 0 0,0 0 1 0 0,0 0 0 0 0,0 0 0 0 0,0-1 0 0 0,0 1-1 0 0,0 0 1 0 0,0 0 0 0 0,-1 0 0 0 0,1 0-1 0 0,0 0 1 0 0,0-1 0 0 0,-1 1 0 0 0,1 0-1 0 0,-1 0 1 0 0,1-1 0 0 0,-1 1 0 0 0,1 0-1 0 0,-1 0 1 0 0,1-1 0 0 0,-1 1 0 0 0,1 0-1 0 0,-2 0 1 0 0,0 2 182 0 0,1-1 1 0 0,0 1-1 0 0,0-1 0 0 0,0 1 0 0 0,0-1 0 0 0,0 1 0 0 0,0 0 0 0 0,1 0 0 0 0,-1 0 1 0 0,1-1-1 0 0,0 1 0 0 0,0 0 0 0 0,0 0 0 0 0,0 0 0 0 0,1-1 0 0 0,-1 1 1 0 0,1 0-1 0 0,-1 0 0 0 0,2 3 0 0 0,0-1-141 0 0,1-1 0 0 0,-1 1-1 0 0,1 0 1 0 0,-1-1 0 0 0,1 0 0 0 0,0 0 0 0 0,1 0 0 0 0,-1 0-1 0 0,1 0 1 0 0,6 4 0 0 0,-7-5-181 0 0,-1 0 0 0 0,1-1 0 0 0,0 0 0 0 0,0 0 0 0 0,1 0-1 0 0,-1 0 1 0 0,0 0 0 0 0,1 0 0 0 0,-1-1 0 0 0,1 0 0 0 0,0 0 0 0 0,-1 0 0 0 0,1 0 0 0 0,0 0-1 0 0,-1-1 1 0 0,1 0 0 0 0,0 0 0 0 0,0 0 0 0 0,0 0 0 0 0,-1 0 0 0 0,1-1 0 0 0,0 0 0 0 0,-1 1 0 0 0,1-1-1 0 0,0-1 1 0 0,-1 1 0 0 0,1 0 0 0 0,-1-1 0 0 0,0 0 0 0 0,1 0 0 0 0,4-4 0 0 0,-3 0-72 0 0,0-1 0 0 0,0 0 1 0 0,-1 0-1 0 0,0 0 0 0 0,0 0 0 0 0,-1-1 1 0 0,0 1-1 0 0,0-1 0 0 0,-1 0 1 0 0,0 0-1 0 0,0 0 0 0 0,-1 0 0 0 0,0 0 1 0 0,0-1-1 0 0,-1 1 0 0 0,0 0 1 0 0,0 0-1 0 0,-1-1 0 0 0,-3-12 0 0 0,4 20 39 0 0,-1 0 0 0 0,1-1 0 0 0,0 1 0 0 0,-1 0 0 0 0,1 0 0 0 0,-1 0 0 0 0,1 0 0 0 0,-1 0 0 0 0,1 0 0 0 0,-1 1 0 0 0,0-1 0 0 0,0 0 0 0 0,1 0 0 0 0,-1 0 0 0 0,0 1 0 0 0,0-1 0 0 0,0 0 0 0 0,0 1 0 0 0,0-1-1 0 0,0 1 1 0 0,0-1 0 0 0,0 1 0 0 0,0-1 0 0 0,0 1 0 0 0,0 0 0 0 0,-2-1 0 0 0,0 1-139 0 0,0 0 0 0 0,0 0 1 0 0,-1 0-1 0 0,1 1 0 0 0,0-1 0 0 0,0 1 0 0 0,0 0 0 0 0,0 0 0 0 0,-5 2 0 0 0,-1 1-696 0 0,1 1 0 0 0,-1 0 0 0 0,1 0 0 0 0,0 1-1 0 0,-11 9 1 0 0,17-13 508 0 0,0-1-26 0 0,0 1 0 0 0,0 0 0 0 0,1 0 0 0 0,-1-1-1 0 0,0 1 1 0 0,1 0 0 0 0,-1 0 0 0 0,1 1 0 0 0,-1-1 0 0 0,1 0 0 0 0,0 0 0 0 0,0 1 0 0 0,0-1 0 0 0,0 4 0 0 0,5-4-556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7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0 712 0 0,'11'7'3789'0'0,"-18"-4"-1809"0"0,-7 0-1860 0 0,-18 7 826 0 0,22-8-535 0 0,1 1-1 0 0,-1 0 1 0 0,1 0-1 0 0,0 1 1 0 0,1 0 0 0 0,-1 1-1 0 0,0-1 1 0 0,-11 10-1 0 0,19-12-250 0 0,0-1 0 0 0,1 0-1 0 0,-1 0 1 0 0,0 0-1 0 0,1 1 1 0 0,-1-1 0 0 0,1 0-1 0 0,-1 1 1 0 0,1-1 0 0 0,0 0-1 0 0,0 1 1 0 0,-1-1-1 0 0,1 1 1 0 0,0-1 0 0 0,0 0-1 0 0,0 1 1 0 0,1-1 0 0 0,-1 1-1 0 0,0-1 1 0 0,0 0-1 0 0,1 1 1 0 0,-1-1 0 0 0,1 0-1 0 0,-1 1 1 0 0,1-1 0 0 0,-1 0-1 0 0,1 0 1 0 0,0 1-1 0 0,0-1 1 0 0,0 0 0 0 0,0 0-1 0 0,0 0 1 0 0,1 1-1 0 0,38 39 1395 0 0,-35-37-1453 0 0,72 58 606 0 0,-50-43-693 0 0,-2 2 0 0 0,34 35 0 0 0,-58-56-59 0 0,0 1-1 0 0,-1 0 1 0 0,1 0 0 0 0,-1 0-1 0 0,0 0 1 0 0,1 0 0 0 0,-1 0-1 0 0,0-1 1 0 0,0 1 0 0 0,1 0-1 0 0,-1 0 1 0 0,0 0 0 0 0,0 0-1 0 0,0 0 1 0 0,0 0 0 0 0,0 0-1 0 0,0 0 1 0 0,0 0-1 0 0,-1 0 1 0 0,1 0 0 0 0,0 0-1 0 0,0 0 1 0 0,-1 0 0 0 0,1 0-1 0 0,-1 0 1 0 0,1-1 0 0 0,-1 1-1 0 0,1 0 1 0 0,-1 0 0 0 0,1 0-1 0 0,-1-1 1 0 0,0 1 0 0 0,1 0-1 0 0,-1-1 1 0 0,0 1 0 0 0,0 0-1 0 0,0-1 1 0 0,1 1 0 0 0,-1-1-1 0 0,-2 1 1 0 0,-37 19-3004 0 0,23-17 1750 0 0,-1-1 0 0 0,0 0-1 0 0,0-1 1 0 0,-1-1-1 0 0,1-1 1 0 0,0 0 0 0 0,-25-6-1 0 0,-1 2-1021 0 0,14 2 1004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29 308 0 0,'7'-26'3498'0'0,"-2"24"-974"0"0,-2 17-699 0 0,6 163 6594 0 0,17-1-9966 0 0,-26-170 937 0 0,1 0 0 0 0,1 0 0 0 0,-1 0 0 0 0,1 0 0 0 0,0 0 0 0 0,1 0 0 0 0,0-1 0 0 0,0 1 0 0 0,0-1 0 0 0,1 0 0 0 0,0 0 0 0 0,0 0 0 0 0,0 0 0 0 0,1-1 0 0 0,0 0 0 0 0,0 0 0 0 0,0 0 0 0 0,1 0 0 0 0,0-1 0 0 0,6 4 0 0 0,3-2-851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1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113 516 696 0 0,'0'0'132'0'0,"1"-1"-1"0"0,0 0 1 0 0,0 1-1 0 0,-1-1 1 0 0,1 0-1 0 0,-1 0 1 0 0,1 0-1 0 0,-1 1 1 0 0,1-1-1 0 0,-1 0 1 0 0,0 0 0 0 0,1 0-1 0 0,-1 0 1 0 0,0 0-1 0 0,0 0 1 0 0,1 0-1 0 0,-1 0 1 0 0,0 0-1 0 0,0 0 1 0 0,0 0-1 0 0,0 0 1 0 0,-1 0-1 0 0,1 0 1 0 0,0 0 0 0 0,0 0-1 0 0,0 0 1 0 0,-1 0-1 0 0,0-1 1 0 0,0 2-10 0 0,-1-1 0 0 0,1 1 0 0 0,-1 0 0 0 0,1 0 0 0 0,-1 0 0 0 0,1 1 0 0 0,0-1 1 0 0,-1 0-1 0 0,1 0 0 0 0,-1 1 0 0 0,1-1 0 0 0,0 1 0 0 0,-1-1 0 0 0,1 1 0 0 0,0 0 0 0 0,-2 0 0 0 0,-7 5 413 0 0,0-1-1 0 0,1 1 0 0 0,0 1 0 0 0,-12 9 1 0 0,18-12-321 0 0,-1 0 1 0 0,1 1 0 0 0,0-1 0 0 0,0 0 0 0 0,1 1 0 0 0,-1 0 0 0 0,1 0 0 0 0,0-1 0 0 0,0 1 0 0 0,1 0 0 0 0,-1 1 0 0 0,1-1 0 0 0,0 0 0 0 0,0 0 0 0 0,1 0 0 0 0,0 8 0 0 0,0-11-212 0 0,1 1 0 0 0,-1 0 1 0 0,1-1-1 0 0,0 1 0 0 0,0-1 0 0 0,0 1 0 0 0,0-1 0 0 0,0 0 1 0 0,1 1-1 0 0,-1-1 0 0 0,1 0 0 0 0,0 0 0 0 0,-1 0 0 0 0,1 0 1 0 0,0 0-1 0 0,0 0 0 0 0,0-1 0 0 0,0 1 0 0 0,1-1 0 0 0,-1 1 1 0 0,0-1-1 0 0,1 0 0 0 0,-1 0 0 0 0,1 0 0 0 0,-1 0 0 0 0,1 0 1 0 0,-1 0-1 0 0,1-1 0 0 0,-1 1 0 0 0,1-1 0 0 0,0 0 1 0 0,-1 0-1 0 0,4 0 0 0 0,4 0-163 0 0,-1-1-1 0 0,1 0 1 0 0,-1-1 0 0 0,1 1 0 0 0,-1-2 0 0 0,0 1-1 0 0,0-2 1 0 0,0 1 0 0 0,0-1 0 0 0,0 0 0 0 0,-1-1 0 0 0,0 0-1 0 0,0 0 1 0 0,0-1 0 0 0,-1 0 0 0 0,1 0 0 0 0,-1-1-1 0 0,10-13 1 0 0,-1 2-130 0 0,-2-1-1 0 0,0-1 0 0 0,-1 0 1 0 0,-1-1-1 0 0,-1 0 1 0 0,12-32-1 0 0,-14 28 210 0 0,-1 0-1 0 0,-1 0 0 0 0,-2-1 1 0 0,0 0-1 0 0,-2 0 1 0 0,0 0-1 0 0,-2 0 1 0 0,-1-1-1 0 0,-1 1 1 0 0,-2 0-1 0 0,0 0 1 0 0,-2 0-1 0 0,-9-32 1 0 0,14 56 90 0 0,-1 1 1 0 0,1 0 0 0 0,-1-1 0 0 0,1 1-1 0 0,-1 0 1 0 0,1 0 0 0 0,-1 0 0 0 0,1-1-1 0 0,-1 1 1 0 0,0 0 0 0 0,0 0 0 0 0,1 0-1 0 0,-1 0 1 0 0,0 0 0 0 0,0 0 0 0 0,0 0-1 0 0,0 1 1 0 0,0-1 0 0 0,-1 0 0 0 0,1 1-1 0 0,0-1 1 0 0,-1 0 0 0 0,1 1 21 0 0,-1 0 1 0 0,1 0-1 0 0,0 0 0 0 0,0 1 1 0 0,0-1-1 0 0,0 0 1 0 0,0 1-1 0 0,1-1 0 0 0,-1 1 1 0 0,0-1-1 0 0,0 1 1 0 0,0-1-1 0 0,0 1 1 0 0,0 0-1 0 0,1-1 0 0 0,-1 1 1 0 0,0 0-1 0 0,0 0 1 0 0,1 0-1 0 0,-1-1 0 0 0,0 2 1 0 0,-3 4 183 0 0,0 1 1 0 0,1-1-1 0 0,0 1 0 0 0,0-1 1 0 0,0 1-1 0 0,-2 11 1 0 0,1 7 270 0 0,1 2 1 0 0,1-1 0 0 0,2 0 0 0 0,0 0 0 0 0,2 0-1 0 0,1 1 1 0 0,6 28 0 0 0,4-1-267 0 0,2-1 1 0 0,30 68-1 0 0,-39-107-212 0 0,1 0-1 0 0,1 0 1 0 0,0 0 0 0 0,11 13-1 0 0,-17-24-5 0 0,0 1 0 0 0,1-1 0 0 0,-1 0 0 0 0,1-1 0 0 0,-1 1-1 0 0,1 0 1 0 0,0-1 0 0 0,0 1 0 0 0,0-1 0 0 0,0 0 0 0 0,1 0 0 0 0,-1 0-1 0 0,0-1 1 0 0,1 1 0 0 0,-1-1 0 0 0,1 0 0 0 0,0 0 0 0 0,-1 0 0 0 0,1 0-1 0 0,0-1 1 0 0,0 1 0 0 0,4-1 0 0 0,-5-1-4 0 0,0 0 0 0 0,0 0 0 0 0,0 0 1 0 0,0 0-1 0 0,-1-1 0 0 0,1 1 0 0 0,0-1 0 0 0,-1 0 0 0 0,1 0 1 0 0,-1 0-1 0 0,0 0 0 0 0,1 0 0 0 0,-1-1 0 0 0,0 1 0 0 0,0 0 0 0 0,-1-1 1 0 0,1 0-1 0 0,0 1 0 0 0,-1-1 0 0 0,2-4 0 0 0,3-7-8 0 0,-1-1-1 0 0,6-28 0 0 0,-3 13-7 0 0,0 13 142 0 0,-3 29 152 0 0,4 11-287 0 0,7 13-785 0 0,-1 1 0 0 0,17 68 0 0 0,-31-103 774 0 0,0 0-1 0 0,0 0 0 0 0,0 0 0 0 0,0 0 0 0 0,1 0 1 0 0,-1-1-1 0 0,1 1 0 0 0,-1 0 0 0 0,1-1 0 0 0,0 0 0 0 0,-1 1 1 0 0,1-1-1 0 0,0 0 0 0 0,0 0 0 0 0,0 0 0 0 0,0 0 1 0 0,0 0-1 0 0,0 0 0 0 0,0 0 0 0 0,0-1 0 0 0,0 1 0 0 0,1-1 1 0 0,-1 0-1 0 0,4 1 0 0 0,-2-1 162 0 0,0 1-1 0 0,1 0 1 0 0,-1 0 0 0 0,-1 0 0 0 0,1 1-1 0 0,0-1 1 0 0,0 1 0 0 0,0 0-1 0 0,-1 0 1 0 0,7 5 0 0 0,-3 1 26 0 0,-1 1 0 0 0,1-1 1 0 0,-1 1-1 0 0,-1 0 0 0 0,0 1 1 0 0,0-1-1 0 0,-1 1 0 0 0,0 0 0 0 0,0 0 1 0 0,-1 1-1 0 0,-1-1 0 0 0,0 1 1 0 0,0-1-1 0 0,-1 1 0 0 0,0 19 0 0 0,-1-22-129 0 0,-1-1 0 0 0,1 1 0 0 0,-1-1 0 0 0,0 1-1 0 0,-1-1 1 0 0,0 0 0 0 0,0 1 0 0 0,-1-1-1 0 0,1 0 1 0 0,-1 0 0 0 0,-1-1 0 0 0,0 1-1 0 0,0-1 1 0 0,0 0 0 0 0,0 1 0 0 0,-1-2-1 0 0,0 1 1 0 0,-1-1 0 0 0,1 0 0 0 0,-1 0 0 0 0,0 0-1 0 0,0-1 1 0 0,-7 5 0 0 0,9-7-182 0 0,1 0-1 0 0,-1 0 1 0 0,0-1 0 0 0,0 1 0 0 0,0-1 0 0 0,0 0 0 0 0,0 0-1 0 0,0 0 1 0 0,0 0 0 0 0,0-1 0 0 0,0 0 0 0 0,-1 0-1 0 0,1 0 1 0 0,0 0 0 0 0,0 0 0 0 0,0-1 0 0 0,0 0 0 0 0,0 0-1 0 0,0 0 1 0 0,0 0 0 0 0,0-1 0 0 0,0 1 0 0 0,0-1 0 0 0,1 0-1 0 0,-1 0 1 0 0,1-1 0 0 0,-1 1 0 0 0,1-1 0 0 0,0 0-1 0 0,0 1 1 0 0,0-1 0 0 0,0-1 0 0 0,1 1 0 0 0,-4-5 0 0 0,0-2-322 0 0,0 0 0 0 0,1 0 0 0 0,1-1 0 0 0,-1 0 0 0 0,1 0 1 0 0,1 0-1 0 0,0 0 0 0 0,1 0 0 0 0,0-1 0 0 0,1 1 0 0 0,0-14 1 0 0,2 3 294 0 0,0 1 1 0 0,2-1-1 0 0,1 1 1 0 0,1 0 0 0 0,0 0-1 0 0,2 0 1 0 0,0 1 0 0 0,1 0-1 0 0,1 0 1 0 0,21-31-1 0 0,-15 28 425 0 0,0 1 0 0 0,2 0 0 0 0,1 2-1 0 0,1 0 1 0 0,1 1 0 0 0,0 1-1 0 0,1 0 1 0 0,28-16 0 0 0,-48 33-149 0 0,1 0 1 0 0,0 0-1 0 0,-1 0 1 0 0,1 0 0 0 0,0 0-1 0 0,0 0 1 0 0,-1 0-1 0 0,1 1 1 0 0,0-1-1 0 0,0 1 1 0 0,0 0-1 0 0,0-1 1 0 0,0 1-1 0 0,0 0 1 0 0,0 0-1 0 0,-1 0 1 0 0,1 0 0 0 0,0 1-1 0 0,0-1 1 0 0,0 0-1 0 0,0 1 1 0 0,0 0-1 0 0,0-1 1 0 0,-1 1-1 0 0,1 0 1 0 0,0 0-1 0 0,-1 0 1 0 0,1 0-1 0 0,0 0 1 0 0,-1 0 0 0 0,1 0-1 0 0,-1 1 1 0 0,0-1-1 0 0,1 0 1 0 0,-1 1-1 0 0,0-1 1 0 0,0 1-1 0 0,0 0 1 0 0,0-1-1 0 0,0 1 1 0 0,0 0-1 0 0,1 3 1 0 0,4 10 80 0 0,0 1 0 0 0,0 0 0 0 0,-2 1 0 0 0,3 18 0 0 0,0-6 124 0 0,-5-19-513 0 0,14 31 2125 0 0,-16-40-1874 0 0,0-1 1 0 0,0 0-1 0 0,1 1 1 0 0,-1-1-1 0 0,0 0 0 0 0,0 1 1 0 0,1-1-1 0 0,-1 0 1 0 0,0 0-1 0 0,1 1 1 0 0,-1-1-1 0 0,1 0 1 0 0,-1 0-1 0 0,0 0 1 0 0,1 1-1 0 0,-1-1 0 0 0,0 0 1 0 0,1 0-1 0 0,-1 0 1 0 0,1 0-1 0 0,-1 0 1 0 0,0 0-1 0 0,1 0 1 0 0,-1 0-1 0 0,1 0 1 0 0,-1 0-1 0 0,0 0 0 0 0,1 0 1 0 0,-1 0-1 0 0,1 0 1 0 0,-1-1-1 0 0,17-18 858 0 0,-14 13-815 0 0,0 0-1 0 0,1 0 1 0 0,-1 1-1 0 0,2-1 0 0 0,-1 1 1 0 0,0 0-1 0 0,1 0 0 0 0,0 0 1 0 0,0 1-1 0 0,1 0 1 0 0,-1 0-1 0 0,1 0 0 0 0,0 0 1 0 0,0 1-1 0 0,0 0 0 0 0,1 0 1 0 0,9-2-1 0 0,-7 3-275 0 0,-1 1-1 0 0,1 1 1 0 0,-1-1-1 0 0,1 2 1 0 0,-1-1-1 0 0,0 1 0 0 0,1 0 1 0 0,-1 1-1 0 0,1 0 1 0 0,-1 0-1 0 0,0 1 1 0 0,0 0-1 0 0,13 7 1 0 0,6 5-1833 0 0,0 1 1 0 0,0 1 0 0 0,-2 1 0 0 0,0 2 0 0 0,30 30 0 0 0,-16-14 165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5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836 30 660 0 0,'21'-13'1397'0'0,"-1"-4"10581"0"0,-47 32-9708 0 0,-52 34-1319 0 0,2 4 1 0 0,2 3-1 0 0,-112 109 1 0 0,4 27-5225 0 0,11 9-7040 0 0,135-158 8959 0 0,-2-2 547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5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508 7 688 0 0,'0'-1'223'0'0,"0"1"0"0"0,1-1 0 0 0,-1 1 0 0 0,0-1 0 0 0,1 1 0 0 0,-1 0 0 0 0,0-1 0 0 0,1 1 0 0 0,-1 0 0 0 0,0-1 0 0 0,1 1 0 0 0,-1 0 0 0 0,1 0 0 0 0,-1-1 0 0 0,0 1 0 0 0,1 0 0 0 0,-1 0 0 0 0,1 0-1 0 0,-1-1 1 0 0,1 1 0 0 0,-1 0 0 0 0,1 0 0 0 0,-1 0 0 0 0,1 0 0 0 0,-1 0 0 0 0,1 0 0 0 0,-1 0 0 0 0,1 0 0 0 0,-1 0 0 0 0,1 0 0 0 0,-1 1 0 0 0,1-1 0 0 0,-1 0 0 0 0,1 0 0 0 0,0 0 0 0 0,5 21 5671 0 0,-3-10-5770 0 0,19 85 3983 0 0,10 52-2495 0 0,-21-97-1157 0 0,-8-34-333 0 0,8 26 92 0 0,-3 0 0 0 0,-2 0 0 0 0,-1 1 1 0 0,-3 54-1 0 0,-2-88-207 0 0,0 0 0 0 0,-1 0 0 0 0,-1 0-1 0 0,0 0 1 0 0,0-1 0 0 0,-1 1 0 0 0,0 0 0 0 0,0-1 0 0 0,-1 0 0 0 0,-1 0 0 0 0,1 0 0 0 0,-2 0-1 0 0,1-1 1 0 0,-1 0 0 0 0,0 0 0 0 0,-1 0 0 0 0,0-1 0 0 0,0 0 0 0 0,0 0 0 0 0,-1-1-1 0 0,0 0 1 0 0,0 0 0 0 0,-1-1 0 0 0,-12 6 0 0 0,8-6-62 0 0,0 0 1 0 0,-1-1-1 0 0,1-1 0 0 0,-1 0 1 0 0,0-1-1 0 0,0 0 1 0 0,0-1-1 0 0,1-1 0 0 0,-1 0 1 0 0,0-1-1 0 0,0 0 0 0 0,0-1 1 0 0,0-1-1 0 0,1 0 0 0 0,-1-1 1 0 0,-23-10-1 0 0,18 5-666 0 0,0-1 0 0 0,0 0 0 0 0,1-1 0 0 0,1-1-1 0 0,0 0 1 0 0,0-2 0 0 0,2 0 0 0 0,-1 0 0 0 0,2-2 0 0 0,-19-25 0 0 0,27 33 4 0 0,2 0 0 0 0,-1 0 1 0 0,1-1-1 0 0,0 0 0 0 0,1 0 1 0 0,0 0-1 0 0,0 0 0 0 0,1-1 1 0 0,0 1-1 0 0,1 0 0 0 0,0-1 1 0 0,0 0-1 0 0,1 1 0 0 0,0-1 1 0 0,3-13-1 0 0,2-9-783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601 22 896 0 0,'47'5'11378'0'0,"-70"0"-8453"0"0,-15-3-2111 0 0,0-1-1 0 0,0-2 0 0 0,0-2 0 0 0,-48-10 0 0 0,-53-3-2409 0 0,117 15 430 0 0,1 1 1 0 0,0 0 0 0 0,-1 2 0 0 0,-29 6 0 0 0,44-6 503 0 0,0-1-1 0 0,1 1 1 0 0,-1 1-1 0 0,1-1 1 0 0,0 1-1 0 0,-1 0 1 0 0,1 1 0 0 0,1 0-1 0 0,-1-1 1 0 0,0 2-1 0 0,1-1 1 0 0,0 1-1 0 0,-7 7 1 0 0,-7 9-983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24 224 0 0,'-1'-2'409'0'0,"-1"1"0"0"0,1-1 0 0 0,0 0 0 0 0,-1 1-1 0 0,1-1 1 0 0,-1 1 0 0 0,0-1 0 0 0,1 1 0 0 0,-1-1 0 0 0,0 1 0 0 0,0 0 0 0 0,0 0-1 0 0,0 0 1 0 0,0 0 0 0 0,0 1 0 0 0,-3-2 0 0 0,1 2-167 0 0,1 0 0 0 0,-1 0 0 0 0,1 0 0 0 0,-1 1 0 0 0,1 0 0 0 0,0-1 0 0 0,-1 1 0 0 0,1 0 0 0 0,0 1 1 0 0,-6 2-1 0 0,-3 1 665 0 0,0 1 1 0 0,0 0-1 0 0,0 1 1 0 0,1 0-1 0 0,0 0 1 0 0,-16 16 0 0 0,24-19-806 0 0,-1 0 1 0 0,1-1-1 0 0,1 1 1 0 0,-1 0 0 0 0,0 0-1 0 0,1 1 1 0 0,0-1-1 0 0,0 0 1 0 0,0 1 0 0 0,1-1-1 0 0,0 1 1 0 0,-1 0-1 0 0,1-1 1 0 0,1 1 0 0 0,-1 0-1 0 0,1 0 1 0 0,0 0-1 0 0,0-1 1 0 0,0 1 0 0 0,1 0-1 0 0,0 0 1 0 0,1 5-1 0 0,0-3-90 0 0,-1 0-1 0 0,2 0 1 0 0,-1-1-1 0 0,1 1 1 0 0,0 0-1 0 0,1-1 0 0 0,-1 0 1 0 0,1 0-1 0 0,1 0 1 0 0,-1 0-1 0 0,1-1 1 0 0,0 0-1 0 0,0 0 0 0 0,0 0 1 0 0,10 6-1 0 0,-11-8-19 0 0,-1-2 1 0 0,1 1-1 0 0,-1 0 0 0 0,1-1 0 0 0,0 0 0 0 0,0 0 0 0 0,0 0 0 0 0,0 0 0 0 0,-1-1 0 0 0,1 1 0 0 0,0-1 1 0 0,0 0-1 0 0,0 0 0 0 0,0-1 0 0 0,0 1 0 0 0,0-1 0 0 0,0 0 0 0 0,0 0 0 0 0,0 0 0 0 0,0 0 0 0 0,-1-1 1 0 0,1 1-1 0 0,-1-1 0 0 0,1 0 0 0 0,-1 0 0 0 0,1 0 0 0 0,-1-1 0 0 0,0 1 0 0 0,4-5 0 0 0,0-1-37 0 0,0 1-1 0 0,0-1 0 0 0,-1 0 1 0 0,0-1-1 0 0,0 0 0 0 0,-1 1 1 0 0,-1-2-1 0 0,1 1 1 0 0,-1 0-1 0 0,-1-1 0 0 0,0 0 1 0 0,0 0-1 0 0,-1 0 0 0 0,2-13 1 0 0,-2 11-15 0 0,-1 5-147 0 0,1-1 1 0 0,-2 1-1 0 0,1 0 1 0 0,-1 0 0 0 0,0-11-1 0 0,0 17 165 0 0,-1 0 0 0 0,1 0 0 0 0,0 0 0 0 0,0 0 1 0 0,-1 1-1 0 0,1-1 0 0 0,0 0 0 0 0,-1 0 0 0 0,1 0 0 0 0,-1 0 0 0 0,1 1 0 0 0,-1-1 0 0 0,1 0 1 0 0,-1 1-1 0 0,1-1 0 0 0,-1 0 0 0 0,0 1 0 0 0,1-1 0 0 0,-1 1 0 0 0,-1-2 0 0 0,0 2-5 0 0,1 0 0 0 0,-1-1 0 0 0,1 1-1 0 0,-1 0 1 0 0,1 0 0 0 0,-1 0 0 0 0,1 0 0 0 0,-1 0-1 0 0,1 0 1 0 0,-1 1 0 0 0,1-1 0 0 0,-1 0 0 0 0,1 1-1 0 0,-1-1 1 0 0,1 1 0 0 0,-3 1 0 0 0,-3 1-443 0 0,1 1 0 0 0,0-1 1 0 0,-1 1-1 0 0,1 1 0 0 0,0-1 1 0 0,1 1-1 0 0,-1 0 0 0 0,1 1 1 0 0,0-1-1 0 0,0 1 0 0 0,1 0 1 0 0,0 0-1 0 0,0 0 0 0 0,0 1 1 0 0,1-1-1 0 0,0 1 0 0 0,-3 9 1 0 0,6-15 269 0 0,0 0 0 0 0,-1 0 0 0 0,1 0 1 0 0,1 0-1 0 0,-1 0 0 0 0,0 0 0 0 0,0 0 1 0 0,0 0-1 0 0,1 0 0 0 0,-1 0 1 0 0,0 0-1 0 0,1 0 0 0 0,-1 0 0 0 0,1 0 1 0 0,-1 0-1 0 0,1 0 0 0 0,1 1 1 0 0,6 1-963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47 764 0 0,'3'-34'3557'0'0,"-2"21"771"0"0,-4 32-825 0 0,-5 58 725 0 0,11 43-2628 0 0,0 3-1400 0 0,2 17-2037 0 0,8-48-3353 0 0,-13-88 4604 0 0,1 0-1 0 0,0 0 1 0 0,0 0 0 0 0,1 0 0 0 0,-1 0-1 0 0,1 0 1 0 0,0 0 0 0 0,0 0 0 0 0,1-1-1 0 0,-1 1 1 0 0,1-1 0 0 0,-1 0-1 0 0,1 1 1 0 0,5 3 0 0 0,2-2-1009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7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26 284 332 0 0,'-2'-18'5227'0'0,"-2"33"947"0"0,-5 14-2776 0 0,7-26-3271 0 0,1 0-1 0 0,-1 1 0 0 0,1-1 1 0 0,0 1-1 0 0,0-1 0 0 0,0 1 0 0 0,0-1 1 0 0,1 1-1 0 0,0 0 0 0 0,-1-1 1 0 0,1 1-1 0 0,1 0 0 0 0,-1-1 1 0 0,0 1-1 0 0,1 0 0 0 0,0-1 0 0 0,0 1 1 0 0,0-1-1 0 0,0 1 0 0 0,2 4 1 0 0,0-4-89 0 0,0-1 1 0 0,0 1-1 0 0,0 0 1 0 0,1-1-1 0 0,-1 0 1 0 0,1 0-1 0 0,0 0 1 0 0,-1 0-1 0 0,1 0 1 0 0,1-1-1 0 0,-1 1 1 0 0,0-1 0 0 0,9 2-1 0 0,-2 0-110 0 0,1-1 0 0 0,0 0 0 0 0,0-1 0 0 0,0 0 0 0 0,0-1 0 0 0,19 0-1 0 0,-21-1 53 0 0,0-1-1 0 0,-1 0 0 0 0,1-1 0 0 0,12-3 0 0 0,-10 0-93 0 0,1 0 0 0 0,-1 0 0 0 0,0-2 0 0 0,-1 1 0 0 0,1-1 0 0 0,-1-1 0 0 0,-1 0 0 0 0,0 0 1 0 0,0-1-1 0 0,0-1 0 0 0,-1 1 0 0 0,0-1 0 0 0,-1-1 0 0 0,0 0 0 0 0,-1 0 0 0 0,0-1 0 0 0,-1 1 0 0 0,9-25 0 0 0,-14 34 51 0 0,0 0 0 0 0,0 0 1 0 0,-1 1-1 0 0,1-1 0 0 0,-1 0 0 0 0,1 0 1 0 0,-1 1-1 0 0,1-1 0 0 0,-1 0 1 0 0,0 0-1 0 0,0 0 0 0 0,0 0 0 0 0,0 0 1 0 0,0 1-1 0 0,-1-1 0 0 0,1 0 1 0 0,-1 0-1 0 0,1 0 0 0 0,-1 0 0 0 0,1 1 1 0 0,-1-1-1 0 0,0 0 0 0 0,0 1 0 0 0,0-1 1 0 0,0 1-1 0 0,0-1 0 0 0,0 1 1 0 0,0-1-1 0 0,-1 1 0 0 0,1 0 0 0 0,0-1 1 0 0,-1 1-1 0 0,-2-2 0 0 0,1 2 10 0 0,1 0 0 0 0,-1 0 0 0 0,0 1-1 0 0,0-1 1 0 0,0 0 0 0 0,1 1 0 0 0,-1 0 0 0 0,0 0-1 0 0,0 0 1 0 0,0 0 0 0 0,0 0 0 0 0,0 0 0 0 0,0 1-1 0 0,1-1 1 0 0,-1 1 0 0 0,0 0 0 0 0,0 0 0 0 0,1 0 0 0 0,-1 0-1 0 0,-4 3 1 0 0,1 0 55 0 0,0 1 0 0 0,1-1 0 0 0,-1 1 0 0 0,1 0 0 0 0,0 0 0 0 0,0 1 0 0 0,1-1 0 0 0,0 1 0 0 0,0 0 1 0 0,0 1-1 0 0,1-1 0 0 0,-1 0 0 0 0,2 1 0 0 0,-1 0 0 0 0,1 0 0 0 0,0 0 0 0 0,0 0 0 0 0,1 0 0 0 0,0 0 0 0 0,0 0 0 0 0,1 0 0 0 0,0 0 0 0 0,0 1 0 0 0,0-1 0 0 0,1 0 0 0 0,0 0 0 0 0,1 0 0 0 0,0 0 0 0 0,0 0 0 0 0,0 0 0 0 0,1 0 0 0 0,0-1 0 0 0,6 11 0 0 0,-3-8 9 0 0,1 0 0 0 0,-1-1-1 0 0,2 1 1 0 0,-1-1-1 0 0,1-1 1 0 0,1 1-1 0 0,-1-2 1 0 0,1 1-1 0 0,0-1 1 0 0,1 0-1 0 0,0-1 1 0 0,0 0-1 0 0,0-1 1 0 0,0 0-1 0 0,0 0 1 0 0,1-1 0 0 0,0 0-1 0 0,0-1 1 0 0,-1-1-1 0 0,1 1 1 0 0,0-2-1 0 0,1 1 1 0 0,-1-2-1 0 0,12-1 1 0 0,-20 1-10 0 0,1 1 1 0 0,-1-2-1 0 0,0 1 1 0 0,0 0 0 0 0,0 0-1 0 0,0-1 1 0 0,0 0-1 0 0,0 0 1 0 0,0 0-1 0 0,0 0 1 0 0,-1 0-1 0 0,1 0 1 0 0,-1 0 0 0 0,1-1-1 0 0,-1 0 1 0 0,0 1-1 0 0,0-1 1 0 0,0 0-1 0 0,-1 0 1 0 0,1 0-1 0 0,-1 0 1 0 0,2-5 0 0 0,1-6-22 0 0,-1 1 0 0 0,0-1 1 0 0,-1 0-1 0 0,0-19 0 0 0,-2 20 11 0 0,1 0-1 0 0,1-1 0 0 0,5-18 0 0 0,-3 19-75 0 0,2 0 0 0 0,-1 1 0 0 0,2 0 0 0 0,-1 0 0 0 0,2 1 0 0 0,0 0 0 0 0,0 0 0 0 0,1 0 0 0 0,0 1 0 0 0,0 1 0 0 0,13-10 0 0 0,11-5-1413 0 0,0 1 0 0 0,51-25 0 0 0,33-21-3857 0 0,-96 53 4086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7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28 0 0,'-34'12'17984'0'0,"183"-2"-16886"0"0,-13-1-2906 0 0,-4-10-2136 0 0,-71-1 32 0 0,0 2 1 0 0,97 14-1 0 0,-111-4 2369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5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1291 12 360 0 0,'62'-5'5325'0'0,"-39"-1"2388"0"0,-40 18-4487 0 0,-166 117-863 0 0,76-49-2002 0 0,-127 88-389 0 0,-53 37 893 0 0,93-72-3261 0 0,30-26-3341 0 0,-3-6-4798 0 0,145-87 9038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6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19 380 0 0,'-27'-13'3511'0'0,"26"12"-3380"0"0,1 1-1 0 0,-1-1 1 0 0,0 1 0 0 0,1-1 0 0 0,-1 1 0 0 0,0-1 0 0 0,0 1 0 0 0,1 0 0 0 0,-1-1-1 0 0,0 1 1 0 0,0 0 0 0 0,0 0 0 0 0,1 0 0 0 0,-1 0 0 0 0,0-1 0 0 0,0 1 0 0 0,0 0-1 0 0,0 0 1 0 0,1 1 0 0 0,-1-1 0 0 0,0 0 0 0 0,0 0 0 0 0,0 0 0 0 0,0 1 0 0 0,1-1-1 0 0,-1 0 1 0 0,0 0 0 0 0,0 1 0 0 0,11 27 3856 0 0,25 15-2276 0 0,-20-25-1134 0 0,135 164 1330 0 0,94 72-928 0 0,-92-105-795 0 0,212 191-846 0 0,-273-271-2993 0 0,8-9-6321 0 0,-84-53 8342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57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255 117 292 0 0,'1'7'8486'0'0,"-3"14"-4714"0"0,-63 90 965 0 0,29-52-3935 0 0,3 0 0 0 0,-46 115-1 0 0,70-147-665 0 0,0 0 0 0 0,2 0 0 0 0,1 1 0 0 0,2-1 0 0 0,0 1 0 0 0,2 0 0 0 0,2 47 0 0 0,1-65-122 0 0,0 0 1 0 0,1 0-1 0 0,0-1 0 0 0,0 1 0 0 0,1-1 0 0 0,0 1 0 0 0,1-1 0 0 0,0 0 0 0 0,0 0 0 0 0,1 0 1 0 0,0-1-1 0 0,1 0 0 0 0,0 0 0 0 0,0 0 0 0 0,1-1 0 0 0,-1 0 0 0 0,2 0 0 0 0,-1-1 0 0 0,1 1 1 0 0,0-2-1 0 0,0 1 0 0 0,1-1 0 0 0,-1 0 0 0 0,1-1 0 0 0,11 4 0 0 0,-3-2-54 0 0,1-1-1 0 0,0 0 1 0 0,0-2-1 0 0,1 0 0 0 0,-1-1 1 0 0,1 0-1 0 0,-1-2 1 0 0,1 0-1 0 0,-1-1 1 0 0,1-1-1 0 0,35-9 1 0 0,-31 5-7 0 0,-1-2 1 0 0,1 0 0 0 0,-2-2 0 0 0,1 0 0 0 0,-1-1-1 0 0,-1-2 1 0 0,0 0 0 0 0,35-30 0 0 0,-37 27 5 0 0,-1-1 1 0 0,-1-1 0 0 0,0-1-1 0 0,-2 0 1 0 0,0-1-1 0 0,-1 0 1 0 0,-1-1 0 0 0,17-40-1 0 0,-22 43 13 0 0,-2 0 1 0 0,1 0-1 0 0,-2 0 1 0 0,-1-1-1 0 0,0 1 0 0 0,-1-1 1 0 0,-1 0-1 0 0,-1 0 1 0 0,0 0-1 0 0,-2 0 0 0 0,-6-31 1 0 0,1 22-189 0 0,-1 2 0 0 0,-2-1 1 0 0,0 1-1 0 0,-2 1 0 0 0,-1 0 1 0 0,-1 0-1 0 0,0 1 0 0 0,-2 1 1 0 0,-24-26-1 0 0,27 33-381 0 0,-2 1 0 0 0,0 1-1 0 0,0 0 1 0 0,-2 1 0 0 0,1 1 0 0 0,-2 0 0 0 0,1 2-1 0 0,-2 0 1 0 0,1 0 0 0 0,-1 2 0 0 0,-1 0 0 0 0,1 2-1 0 0,-24-6 1 0 0,34 11 191 0 0,-1-1-1 0 0,1 1 1 0 0,0 0-1 0 0,-1 1 1 0 0,1 0 0 0 0,-1 1-1 0 0,1 0 1 0 0,0 0-1 0 0,0 1 1 0 0,-1 0 0 0 0,1 1-1 0 0,1 0 1 0 0,-1 0-1 0 0,0 1 1 0 0,1 0-1 0 0,-1 1 1 0 0,1 0 0 0 0,-8 6-1 0 0,-6 11-791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6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37 1424 0 0,'2'-20'4412'0'0,"-1"4"4092"0"0,-19 30-4923 0 0,-3 13-3143 0 0,0 0-1 0 0,2 2 1 0 0,2 0-1 0 0,0 1 1 0 0,2 1 0 0 0,1 0-1 0 0,-18 64 1 0 0,6 8 448 0 0,-16 129-1 0 0,29-102-410 0 0,12-117-442 0 0,1 0-1 0 0,1 1 1 0 0,0-1-1 0 0,0 0 1 0 0,2 0-1 0 0,0 0 1 0 0,8 23-1 0 0,-10-33-46 0 0,1 0 1 0 0,0 1-1 0 0,0-1 0 0 0,0 0 1 0 0,0 0-1 0 0,1 0 0 0 0,-1 0 1 0 0,1 0-1 0 0,0-1 0 0 0,-1 1 0 0 0,1-1 1 0 0,1 0-1 0 0,-1 0 0 0 0,0 0 1 0 0,0 0-1 0 0,8 2 0 0 0,-4-1-66 0 0,0-2 0 0 0,0 1 0 0 0,1-1-1 0 0,-1 0 1 0 0,0 0 0 0 0,1-1 0 0 0,-1 0 0 0 0,10-2 0 0 0,8-2-342 0 0,-1-1 1 0 0,1-1 0 0 0,-1-1 0 0 0,26-12-1 0 0,43-24-1039 0 0,-64 26-781 0 0,-1 0 1 0 0,46-38 0 0 0,-58 41 1247 0 0,0-1 0 0 0,-1 0 0 0 0,0-1-1 0 0,-1-1 1 0 0,-1 0 0 0 0,-1-1 0 0 0,0 0 0 0 0,-2-1 0 0 0,0 0-1 0 0,8-22 1 0 0,6-20 2167 0 0,-2 30 11466 0 0,-21 50-10585 0 0,-4 20-1265 0 0,-22 140 726 0 0,9-48-3616 0 0,18-111-1627 0 0,9-25-1444 0 0,14-30-981 0 0,-12 8 4159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1 124 116 0 0,'0'-18'912'0'0,"1"-36"2956"0"0,-1 48-2773 0 0,1 1 0 0 0,0-1 0 0 0,0 1 0 0 0,1 0 0 0 0,-1-1 0 0 0,1 1 0 0 0,3-6 0 0 0,-5 10-1035 0 0,0 1 0 0 0,0 0 0 0 0,1 0 0 0 0,-1 0 0 0 0,0 0 0 0 0,0 0 0 0 0,0-1 0 0 0,0 1 0 0 0,0 0 0 0 0,1 0 0 0 0,-1 0 0 0 0,0 0 0 0 0,0 0-1 0 0,0 0 1 0 0,0 0 0 0 0,1 0 0 0 0,-1 0 0 0 0,0 0 0 0 0,0-1 0 0 0,0 1 0 0 0,1 0 0 0 0,-1 0 0 0 0,0 0 0 0 0,0 0 0 0 0,0 0 0 0 0,1 0 0 0 0,-1 0 0 0 0,0 1 0 0 0,0-1 0 0 0,0 0 0 0 0,0 0 0 0 0,1 0 0 0 0,-1 0 0 0 0,0 0 0 0 0,0 0 0 0 0,0 0 0 0 0,1 0 0 0 0,-1 0 0 0 0,0 0 0 0 0,0 1 0 0 0,0-1 0 0 0,0 0 0 0 0,0 0 0 0 0,0 0 0 0 0,1 0 0 0 0,-1 0 0 0 0,0 1-1 0 0,0-1 1 0 0,0 0 0 0 0,0 0 0 0 0,0 0 0 0 0,0 0 0 0 0,0 1 0 0 0,0-1 0 0 0,0 0 0 0 0,0 0 0 0 0,0 1 0 0 0,11 21-448 0 0,8 41-5000 0 0,-15-49 4072 0 0,36 94-6746 0 0,-31-79 6650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10 920 0 0,'0'3'539'0'0,"0"0"0"0"0,-1 0 0 0 0,1 0 0 0 0,-1 0 0 0 0,0 0 1 0 0,0 0-1 0 0,0 0 0 0 0,0 0 0 0 0,0-1 0 0 0,0 1 0 0 0,-1 0 0 0 0,0-1 0 0 0,1 1 0 0 0,-1-1 0 0 0,0 1 0 0 0,-3 2 0 0 0,2-2 107 0 0,1 0 0 0 0,-1 0 0 0 0,1 1-1 0 0,-1-1 1 0 0,1 1 0 0 0,0 0 0 0 0,1-1-1 0 0,-3 7 1 0 0,3-5-537 0 0,0-1 0 0 0,0 1 0 0 0,1-1 0 0 0,0 1 0 0 0,0-1 0 0 0,0 1 0 0 0,0-1 1 0 0,1 1-1 0 0,-1-1 0 0 0,1 1 0 0 0,0-1 0 0 0,1 1 0 0 0,-1-1 0 0 0,1 0 0 0 0,0 0 0 0 0,0 0 0 0 0,0 0 0 0 0,0 0 0 0 0,1 0 0 0 0,0-1 0 0 0,0 1 0 0 0,0-1 0 0 0,0 1 0 0 0,0-1 0 0 0,1 0 0 0 0,-1 0 0 0 0,6 3 0 0 0,-6-4-152 0 0,1 0 0 0 0,0 0 0 0 0,-1 0 0 0 0,1 0 0 0 0,0-1 0 0 0,0 0 0 0 0,0 1-1 0 0,0-1 1 0 0,0-1 0 0 0,0 1 0 0 0,0 0 0 0 0,0-1 0 0 0,0 0 0 0 0,0 0-1 0 0,0 0 1 0 0,0-1 0 0 0,0 1 0 0 0,1-1 0 0 0,-1 0 0 0 0,0 0 0 0 0,-1-1 0 0 0,1 1-1 0 0,0-1 1 0 0,0 1 0 0 0,-1-1 0 0 0,1 0 0 0 0,-1-1 0 0 0,1 1 0 0 0,-1-1-1 0 0,3-2 1 0 0,-2 1-71 0 0,-1-1 0 0 0,0 1 0 0 0,0-1-1 0 0,0 0 1 0 0,0 1 0 0 0,-1-1 0 0 0,0-1 0 0 0,0 1-1 0 0,0 0 1 0 0,-1 0 0 0 0,1-1 0 0 0,-1 1-1 0 0,0 0 1 0 0,-1-9 0 0 0,1 11-134 0 0,-1-1-1 0 0,0 0 0 0 0,0 0 1 0 0,0 1-1 0 0,-1-1 1 0 0,0 0-1 0 0,1 0 1 0 0,-1 1-1 0 0,0-1 1 0 0,-1 1-1 0 0,1-1 1 0 0,-1 1-1 0 0,1-1 1 0 0,-1 1-1 0 0,0 0 1 0 0,0 0-1 0 0,-1 0 1 0 0,1 0-1 0 0,-1 0 1 0 0,1 0-1 0 0,-4-2 1 0 0,-4-1-899 0 0,-10-9-2450 0 0,20 15 3494 0 0,-1 0-1 0 0,1-1 1 0 0,0 1 0 0 0,0 0 0 0 0,-1-1 0 0 0,1 1-1 0 0,0 0 1 0 0,0-1 0 0 0,0 1 0 0 0,0-1-1 0 0,-1 1 1 0 0,1 0 0 0 0,0-1 0 0 0,0 1 0 0 0,0-1-1 0 0,0 1 1 0 0,0 0 0 0 0,0-1 0 0 0,0 1 0 0 0,0-1-1 0 0,0 1 1 0 0,0 0 0 0 0,0-1 0 0 0,1 1-1 0 0,-1-1 1 0 0,0 1 0 0 0,0 0 0 0 0,0-1 0 0 0,0 1-1 0 0,1 0 1 0 0,-1-1 0 0 0,0 1 0 0 0,0 0 0 0 0,1-1-1 0 0,-1 1 1 0 0,0 0 0 0 0,0 0 0 0 0,1-1-1 0 0,-1 1 1 0 0,0 0 0 0 0,1 0 0 0 0,-1-1 0 0 0,0 1-1 0 0,1 0 1 0 0,-1 0 0 0 0,1 0 0 0 0,5-6-690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7 456 0 0,'2'-1'210'0'0,"1"0"-1"0"0,-1 0 0 0 0,1 0 1 0 0,0 1-1 0 0,-1-1 1 0 0,1 0-1 0 0,0 1 1 0 0,-1 0-1 0 0,1 0 1 0 0,0 0-1 0 0,-1 0 1 0 0,1 0-1 0 0,0 1 1 0 0,0-1-1 0 0,-1 1 1 0 0,1-1-1 0 0,-1 1 1 0 0,1 0-1 0 0,-1 0 1 0 0,1 0-1 0 0,-1 0 0 0 0,1 1 1 0 0,-1-1-1 0 0,0 1 1 0 0,0 0-1 0 0,0-1 1 0 0,0 1-1 0 0,0 0 1 0 0,0 0-1 0 0,0 0 1 0 0,-1 0-1 0 0,1 0 1 0 0,-1 1-1 0 0,1-1 1 0 0,0 3-1 0 0,7 12 502 0 0,-1 0 1 0 0,-1 0-1 0 0,-1 1 0 0 0,5 21 0 0 0,-2-9 430 0 0,0 2 38 0 0,-8-24-784 0 0,1 0-1 0 0,0 0 1 0 0,0 0-1 0 0,1-1 1 0 0,0 1 0 0 0,0-1-1 0 0,1 0 1 0 0,0 1-1 0 0,10 12 1 0 0,-14-20-384 0 0,1 0-1 0 0,-1 0 1 0 0,1 0 0 0 0,-1 0-1 0 0,0 0 1 0 0,1 0 0 0 0,-1 0-1 0 0,1 0 1 0 0,-1 0 0 0 0,0 0-1 0 0,1-1 1 0 0,-1 1 0 0 0,1 0-1 0 0,-1 0 1 0 0,1 0 0 0 0,-1 0-1 0 0,0-1 1 0 0,1 1 0 0 0,-1 0-1 0 0,0 0 1 0 0,1-1 0 0 0,-1 1 0 0 0,0 0-1 0 0,1-1 1 0 0,-1 1 0 0 0,0 0-1 0 0,0-1 1 0 0,1 1 0 0 0,-1 0-1 0 0,0-1 1 0 0,0 1 0 0 0,0-1-1 0 0,0 1 1 0 0,1 0 0 0 0,-1-1-1 0 0,0 1 1 0 0,0-1 0 0 0,10-23 77 0 0,-7 18-41 0 0,3-9 11 0 0,2 0 0 0 0,-1 1 0 0 0,2 0 0 0 0,0 0 0 0 0,0 1 0 0 0,15-15 1 0 0,-20 24-95 0 0,0 1 1 0 0,0-1-1 0 0,1 1 1 0 0,-1 0 0 0 0,1 1-1 0 0,0-1 1 0 0,0 1-1 0 0,0 0 1 0 0,0 0 0 0 0,0 0-1 0 0,0 1 1 0 0,0 0-1 0 0,1 0 1 0 0,-1 0 0 0 0,0 1-1 0 0,1-1 1 0 0,-1 1-1 0 0,0 1 1 0 0,1-1 0 0 0,-1 1-1 0 0,0 0 1 0 0,1 0-1 0 0,7 3 1 0 0,49 17-5009 0 0,-2 3 0 0 0,72 39 1 0 0,-92-41 3297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11 264 0 0,'-6'-11'13306'0'0,"17"25"-8142"0"0,-1 5-5534 0 0,33 66 1101 0 0,3-1 1 0 0,113 151 0 0 0,-73-112-708 0 0,46 64-606 0 0,36 53-4038 0 0,-23 10-7033 0 0,-126-205 9741 0 0,-7-2 336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8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40 399 192 0 0,'10'139'9620'0'0,"-5"63"-2930"0"0,-20-246-6651 0 0,-2-66-272 0 0,-4-132 0 0 0,20 221 184 0 0,0-6-3 0 0,2 0 0 0 0,5-33 0 0 0,2-32 86 0 0,-8 91-10 0 0,-1 0 0 0 0,1-1-1 0 0,0 1 1 0 0,0 0 0 0 0,0 0 0 0 0,0-1 0 0 0,1 1-1 0 0,-1 0 1 0 0,0-1 0 0 0,0 1 0 0 0,1 0-1 0 0,-1 0 1 0 0,1-1 0 0 0,-1 1 0 0 0,1 0 0 0 0,0 0-1 0 0,-1 0 1 0 0,1 0 0 0 0,0 0 0 0 0,0 0-1 0 0,-1 0 1 0 0,1 0 0 0 0,2-1 0 0 0,-2 1 3 0 0,1 1 0 0 0,-1 0 1 0 0,0 0-1 0 0,0 0 0 0 0,1-1 1 0 0,-1 1-1 0 0,0 1 0 0 0,0-1 1 0 0,1 0-1 0 0,-1 0 0 0 0,0 0 1 0 0,0 1-1 0 0,1-1 0 0 0,-1 1 1 0 0,0-1-1 0 0,0 1 1 0 0,0-1-1 0 0,0 1 0 0 0,2 1 1 0 0,2 1 5 0 0,1 1 1 0 0,-1 1-1 0 0,0-1 1 0 0,0 1-1 0 0,0 0 1 0 0,-1 0 0 0 0,8 11-1 0 0,-7-6-43 0 0,1 0-1 0 0,0 0 0 0 0,1 0 1 0 0,0-1-1 0 0,0 0 0 0 0,1 0 1 0 0,0-1-1 0 0,1 0 0 0 0,0-1 1 0 0,10 8-1 0 0,-18-15-3 0 0,1 1 0 0 0,0-1 0 0 0,0 0 0 0 0,-1 0-1 0 0,1 0 1 0 0,0 0 0 0 0,-1 0 0 0 0,1 0 0 0 0,0 0 0 0 0,-1-1 0 0 0,1 1 0 0 0,0 0 0 0 0,-1-1-1 0 0,1 0 1 0 0,0 1 0 0 0,-1-1 0 0 0,1 0 0 0 0,-1 0 0 0 0,1 0 0 0 0,-1 0 0 0 0,0 0 0 0 0,1 0 0 0 0,-1 0-1 0 0,0 0 1 0 0,0-1 0 0 0,0 1 0 0 0,0 0 0 0 0,0-1 0 0 0,0 1 0 0 0,0-1 0 0 0,0-1 0 0 0,29-55-168 0 0,-26 50 177 0 0,16-58-48 0 0,-18 54 147 0 0,1 0 1 0 0,1 1 0 0 0,0-1 0 0 0,11-21 0 0 0,-4 23 989 0 0,0 27-713 0 0,7 46-358 0 0,-4 1 0 0 0,9 72 0 0 0,2 14-723 0 0,-14-81-345 0 0,-6-36-870 0 0,11 42 0 0 0,-13-64 732 0 0,0-1 0 0 0,1 1 0 0 0,1-1 0 0 0,8 13 0 0 0,-13-22 1149 0 0,1 0-210 0 0,0 1-1 0 0,-1-1 1 0 0,1 0 0 0 0,0 1 0 0 0,0-1 0 0 0,1 0 0 0 0,-1 1 0 0 0,0-1-1 0 0,0 0 1 0 0,1 0 0 0 0,-1 0 0 0 0,0 0 0 0 0,1 0 0 0 0,-1 0 0 0 0,3 0 0 0 0,10 0-1390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9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251 308 464 0 0,'5'-20'1011'0'0,"-1"11"-447"0"0,-1-1 0 0 0,-1 0 0 0 0,0-1 0 0 0,0 1 0 0 0,-1-13 0 0 0,-1 19-456 0 0,0 0-1 0 0,-1 1 1 0 0,1-1-1 0 0,-1 0 1 0 0,0 1-1 0 0,0-1 1 0 0,-1 1-1 0 0,1-1 1 0 0,-1 1-1 0 0,0-1 1 0 0,0 1-1 0 0,0 0 1 0 0,0 0-1 0 0,0 0 1 0 0,-1 0-1 0 0,1 1 1 0 0,-1-1-1 0 0,-5-4 1 0 0,4 3-53 0 0,-1 1 0 0 0,0 0 0 0 0,1-1 0 0 0,-1 2 0 0 0,-1-1 1 0 0,1 0-1 0 0,0 1 0 0 0,0 0 0 0 0,-1 0 0 0 0,0 1 0 0 0,1-1 0 0 0,-1 1 0 0 0,0 1 0 0 0,1-1 0 0 0,-1 1 1 0 0,0 0-1 0 0,0 0 0 0 0,1 0 0 0 0,-1 1 0 0 0,0 0 0 0 0,1 0 0 0 0,-1 1 0 0 0,1-1 0 0 0,-1 1 0 0 0,-7 4 0 0 0,7-3-13 0 0,0 1 0 0 0,1 0-1 0 0,-1 0 1 0 0,1 0-1 0 0,0 1 1 0 0,0 0-1 0 0,0 0 1 0 0,1 0 0 0 0,0 0-1 0 0,0 1 1 0 0,0 0-1 0 0,0 0 1 0 0,1 0-1 0 0,0 0 1 0 0,1 0 0 0 0,-1 1-1 0 0,1-1 1 0 0,0 1-1 0 0,1-1 1 0 0,-2 13 0 0 0,3-15-21 0 0,-3 19 63 0 0,2 1-1 0 0,2 30 0 0 0,-1-48 39 0 0,0-1 1 0 0,1 1-1 0 0,0-1 1 0 0,0 0 0 0 0,0 1-1 0 0,1-1 1 0 0,0 0-1 0 0,0 0 1 0 0,0 0-1 0 0,0 0 1 0 0,1 0-1 0 0,0-1 1 0 0,0 1-1 0 0,0-1 1 0 0,1 0-1 0 0,5 6 1 0 0,-8-9-71 0 0,1 0-1 0 0,-1 0 1 0 0,1-1 0 0 0,0 1 0 0 0,-1 0-1 0 0,1-1 1 0 0,0 1 0 0 0,0-1 0 0 0,-1 0 0 0 0,1 1-1 0 0,0-1 1 0 0,0 0 0 0 0,0 0 0 0 0,-1 0-1 0 0,1 0 1 0 0,0-1 0 0 0,0 1 0 0 0,-1 0 0 0 0,1-1-1 0 0,0 1 1 0 0,-1-1 0 0 0,1 0 0 0 0,0 0-1 0 0,-1 1 1 0 0,1-1 0 0 0,-1 0 0 0 0,1 0 0 0 0,-1 0-1 0 0,1 0 1 0 0,-1-1 0 0 0,0 1 0 0 0,0 0 0 0 0,1-1-1 0 0,-1 1 1 0 0,0-1 0 0 0,0 1 0 0 0,1-3-1 0 0,3-3-19 0 0,0-1 0 0 0,0 0 0 0 0,-1 0 0 0 0,0 0 0 0 0,0 0 0 0 0,3-12 0 0 0,25-139 404 0 0,-32 159-398 0 0,-1-1-1 0 0,1 0 0 0 0,0 1 1 0 0,0-1-1 0 0,0 0 0 0 0,1 0 0 0 0,-1 1 1 0 0,0-1-1 0 0,0 0 0 0 0,0 1 1 0 0,0-1-1 0 0,1 0 0 0 0,-1 1 1 0 0,0-1-1 0 0,0 0 0 0 0,1 1 1 0 0,-1-1-1 0 0,1 1 0 0 0,-1-1 1 0 0,1 1-1 0 0,-1-1 0 0 0,1 1 0 0 0,-1-1 1 0 0,1 1-1 0 0,-1-1 0 0 0,1 1 1 0 0,-1-1-1 0 0,1 1 0 0 0,0 0 1 0 0,-1 0-1 0 0,2-1 0 0 0,10 19 343 0 0,3 39-676 0 0,12 70-6423 0 0,-27-126 6608 0 0,0-1 1 0 0,0 1-1 0 0,0-1 1 0 0,0 1-1 0 0,0-1 0 0 0,0 1 1 0 0,0-1-1 0 0,0 1 0 0 0,0-1 1 0 0,0 1-1 0 0,1-1 0 0 0,-1 1 1 0 0,0-1-1 0 0,0 0 0 0 0,0 1 1 0 0,1-1-1 0 0,-1 1 0 0 0,0-1 1 0 0,1 0-1 0 0,-1 1 1 0 0,0-1-1 0 0,1 0 0 0 0,-1 1 1 0 0,1-1-1 0 0,-1 0 0 0 0,1 1 1 0 0,-1-1-1 0 0,0 0 0 0 0,1 0 1 0 0,-1 0-1 0 0,1 1 0 0 0,-1-1 1 0 0,1 0-1 0 0,-1 0 0 0 0,1 0 1 0 0,-1 0-1 0 0,1 0 1 0 0,-1 0-1 0 0,1 0 0 0 0,-1 0 1 0 0,1 0-1 0 0,21-17-1380 0 0,11-32 1468 0 0,31-35 8039 0 0,-59 100-6169 0 0,5 38-1683 0 0,2 7-214 0 0,-9-48 180 0 0,-2-10 28 0 0,-1 0 1 0 0,1 0 0 0 0,0 0-1 0 0,0 0 1 0 0,0 0-1 0 0,0 0 1 0 0,1 0 0 0 0,-1-1-1 0 0,1 1 1 0 0,3 4 0 0 0,-4-7-127 0 0,-1 0 1 0 0,1 0 0 0 0,0 0-1 0 0,0 0 1 0 0,-1 0-1 0 0,1 0 1 0 0,0-1 0 0 0,0 1-1 0 0,-1 0 1 0 0,1 0-1 0 0,0-1 1 0 0,-1 1 0 0 0,1 0-1 0 0,0-1 1 0 0,-1 1-1 0 0,1-1 1 0 0,0 1 0 0 0,-1 0-1 0 0,1-1 1 0 0,-1 0 0 0 0,1 1-1 0 0,-1-1 1 0 0,1 1-1 0 0,-1-1 1 0 0,0 0 0 0 0,1 1-1 0 0,-1-1 1 0 0,1 0-1 0 0,-1 1 1 0 0,0-2 0 0 0,16-25 154 0 0,-15 25-141 0 0,6-12-41 0 0,-4 9 92 0 0,0-1 0 0 0,0 0-1 0 0,0 0 1 0 0,1 1 0 0 0,0 0 0 0 0,9-9-1 0 0,-12 13-78 0 0,0 0-1 0 0,1 0 0 0 0,-1 1 0 0 0,0-1 0 0 0,1 0 1 0 0,-1 1-1 0 0,1-1 0 0 0,-1 1 0 0 0,1-1 0 0 0,-1 1 1 0 0,1 0-1 0 0,0 0 0 0 0,-1 0 0 0 0,1 0 0 0 0,-1 0 1 0 0,1 0-1 0 0,-1 0 0 0 0,1 0 0 0 0,0 0 1 0 0,-1 1-1 0 0,1-1 0 0 0,-1 1 0 0 0,1-1 0 0 0,-1 1 1 0 0,0 0-1 0 0,1 0 0 0 0,-1-1 0 0 0,0 1 0 0 0,1 0 1 0 0,-1 0-1 0 0,0 0 0 0 0,0 0 0 0 0,0 1 0 0 0,2 1 1 0 0,3 2-99 0 0,-1 2 1 0 0,0-1-1 0 0,0 0 1 0 0,0 1 0 0 0,-1 0-1 0 0,5 9 1 0 0,13 21-4917 0 0,-22-37 4837 0 0,1 0-1 0 0,-1 0 0 0 0,1 0 0 0 0,-1 0 0 0 0,1-1 1 0 0,-1 1-1 0 0,1 0 0 0 0,-1 0 0 0 0,1 0 0 0 0,-1 0 0 0 0,1-1 1 0 0,-1 1-1 0 0,0 0 0 0 0,1 0 0 0 0,-1-1 0 0 0,1 1 1 0 0,-1 0-1 0 0,0-1 0 0 0,1 1 0 0 0,-1 0 0 0 0,1-1 1 0 0,-1 1-1 0 0,0-1 0 0 0,0 1 0 0 0,1 0 0 0 0,-1-1 0 0 0,0 1 1 0 0,0-1-1 0 0,0 1 0 0 0,1-1 0 0 0,-1 1 0 0 0,0-1 1 0 0,0 1-1 0 0,0-1 0 0 0,0 1 0 0 0,0-1 0 0 0,0 1 1 0 0,0-1-1 0 0,0 0 0 0 0,8-25-1084 0 0,-8 26 1187 0 0,11-47-1179 0 0,6-74 0 0 0,2-8 2511 0 0,-1 45 4216 0 0,-18 84-5387 0 0,0 0-1 0 0,0-1 1 0 0,0 1-1 0 0,0 0 1 0 0,0-1-1 0 0,0 1 1 0 0,0 0-1 0 0,0-1 1 0 0,0 1-1 0 0,0 0 0 0 0,0 0 1 0 0,0-1-1 0 0,1 1 1 0 0,-1 0-1 0 0,0-1 1 0 0,0 1-1 0 0,0 0 1 0 0,1 0-1 0 0,-1-1 1 0 0,0 1-1 0 0,0 0 0 0 0,1 0 1 0 0,-1 0-1 0 0,0-1 1 0 0,0 1-1 0 0,1 0 1 0 0,-1 0-1 0 0,0 0 1 0 0,1 0-1 0 0,-1 0 1 0 0,0-1-1 0 0,1 1 1 0 0,-1 0-1 0 0,0 0 0 0 0,1 0 1 0 0,-1 0-1 0 0,0 0 1 0 0,0 0-1 0 0,1 0 1 0 0,-1 0-1 0 0,0 0 1 0 0,1 0-1 0 0,0 1 1 0 0,9 14 1491 0 0,4 23-873 0 0,-6 11-430 0 0,-1-1-1 0 0,0 55 1 0 0,2 20-3595 0 0,-9-121 3039 0 0,0 0-1 0 0,0 0 0 0 0,0 0 1 0 0,0 0-1 0 0,1-1 1 0 0,-1 1-1 0 0,1 0 0 0 0,-1 0 1 0 0,1 0-1 0 0,0 0 1 0 0,-1-1-1 0 0,1 1 0 0 0,0 0 1 0 0,0-1-1 0 0,1 1 1 0 0,-1-1-1 0 0,0 1 0 0 0,0-1 1 0 0,3 3-1 0 0,-2-4 85 0 0,-1 0 0 0 0,1 0-1 0 0,-1 0 1 0 0,0 0-1 0 0,1-1 1 0 0,-1 1 0 0 0,0 0-1 0 0,1-1 1 0 0,-1 1 0 0 0,0 0-1 0 0,0-1 1 0 0,1 0-1 0 0,-1 1 1 0 0,0-1 0 0 0,0 0-1 0 0,0 0 1 0 0,0 1 0 0 0,0-1-1 0 0,0 0 1 0 0,0 0-1 0 0,0 0 1 0 0,0 0 0 0 0,0 0-1 0 0,0-1 1 0 0,-1 1 0 0 0,1 0-1 0 0,0 0 1 0 0,0-2-1 0 0,9-13-841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9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72 132 0 0,'1'-4'153'0'0,"1"-2"374"0"0,-1 0 1 0 0,1-1 0 0 0,-1 0-1 0 0,0 1 1 0 0,-1-1-1 0 0,0-9 1 0 0,0 15-448 0 0,0 1-1 0 0,0-1 1 0 0,0 1 0 0 0,0-1-1 0 0,0 1 1 0 0,-1-1 0 0 0,1 0-1 0 0,0 1 1 0 0,0-1 0 0 0,-1 1-1 0 0,1-1 1 0 0,0 1 0 0 0,-1-1-1 0 0,1 1 1 0 0,-1 0 0 0 0,1-1-1 0 0,-1 1 1 0 0,1-1 0 0 0,-1 1-1 0 0,1 0 1 0 0,-1-1 0 0 0,1 1-1 0 0,-1 0 1 0 0,1 0 0 0 0,-1-1-1 0 0,1 1 1 0 0,-1 0 0 0 0,0 0-1 0 0,-2 0 14 0 0,1 0-1 0 0,-1 0 0 0 0,1 1 1 0 0,0-1-1 0 0,-1 1 1 0 0,1-1-1 0 0,0 1 1 0 0,-1 0-1 0 0,1 0 0 0 0,0 0 1 0 0,-3 2-1 0 0,-2 1 138 0 0,0 1-1 0 0,1 0 1 0 0,-1 0-1 0 0,1 0 1 0 0,1 1-1 0 0,-1 0 1 0 0,1 0-1 0 0,0 0 1 0 0,0 1-1 0 0,1-1 1 0 0,0 1-1 0 0,0 0 1 0 0,0 1-1 0 0,1-1 1 0 0,0 0-1 0 0,1 1 1 0 0,0 0-1 0 0,0 0 1 0 0,-2 14 0 0 0,4-16-168 0 0,-1-1 1 0 0,1 0 0 0 0,0 1-1 0 0,0-1 1 0 0,1 1 0 0 0,0-1 0 0 0,-1 0-1 0 0,2 0 1 0 0,-1 0 0 0 0,1 1-1 0 0,0-1 1 0 0,0-1 0 0 0,0 1 0 0 0,0 0-1 0 0,1 0 1 0 0,0-1 0 0 0,0 1 0 0 0,0-1-1 0 0,1 0 1 0 0,0 0 0 0 0,-1-1-1 0 0,1 1 1 0 0,0-1 0 0 0,1 1 0 0 0,-1-1-1 0 0,1 0 1 0 0,-1-1 0 0 0,1 1 0 0 0,0-1-1 0 0,7 2 1 0 0,-2 0-436 0 0,1-1-1 0 0,0-1 1 0 0,0 0-1 0 0,0-1 1 0 0,16 1-1 0 0,-8-3-1413 0 0,-1-1 0 0 0,1 0 0 0 0,-1-2 0 0 0,27-7 0 0 0,-25 6 215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8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58 240 0 0,'-3'-3'591'0'0,"-14"-29"2965"0"0,12 9 5782 0 0,9 30-5458 0 0,10 9-2573 0 0,-6-6-575 0 0,328 393 1943 0 0,35-32-6206 0 0,-303-316-32 0 0,-48-41 1095 0 0,0-1 1 0 0,0-1-1 0 0,32 13 0 0 0,-27-13-26 0 0,-8-1 482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9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1 393 956 0 0,'1'14'1527'0'0,"0"-1"-1"0"0,1 0 1 0 0,1 0 0 0 0,5 16-1 0 0,7 32 1375 0 0,41 270 4358 0 0,-23-150-6369 0 0,-33-168-800 0 0,-8-25-61 0 0,-7-29-19 0 0,-10-68-333 0 0,-17-182 0 0 0,40 247 250 0 0,0 1 0 0 0,3-1 0 0 0,2 1 0 0 0,2 0 0 0 0,1 0 0 0 0,3 0 0 0 0,18-55 0 0 0,-22 83 117 0 0,2 1-1 0 0,0-1 1 0 0,0 1-1 0 0,1 1 1 0 0,1-1-1 0 0,0 1 1 0 0,1 1-1 0 0,1 0 1 0 0,0 0-1 0 0,0 1 1 0 0,22-16-1 0 0,-27 23-20 0 0,0 0 0 0 0,0 0 0 0 0,0 1 0 0 0,0-1 0 0 0,0 2 0 0 0,1-1 0 0 0,0 1 0 0 0,-1 0 0 0 0,1 0 0 0 0,0 0 0 0 0,0 1 0 0 0,0 0 0 0 0,0 1 0 0 0,0 0 0 0 0,0 0 0 0 0,0 0 0 0 0,0 1 0 0 0,-1 0 0 0 0,1 0 0 0 0,0 1 0 0 0,0 0 0 0 0,0 0 0 0 0,-1 0 0 0 0,1 1 0 0 0,-1 0 0 0 0,0 0 0 0 0,0 1 0 0 0,11 8 0 0 0,-8-5-34 0 0,-1 0-1 0 0,0 1 1 0 0,0 0 0 0 0,0 0-1 0 0,-1 1 1 0 0,0 0-1 0 0,-1 1 1 0 0,0-1 0 0 0,-1 1-1 0 0,0 0 1 0 0,0 1-1 0 0,-1-1 1 0 0,0 1 0 0 0,-1 0-1 0 0,0 0 1 0 0,-1 0-1 0 0,0 0 1 0 0,-1 0 0 0 0,0 0-1 0 0,-1 1 1 0 0,0-1-1 0 0,0 0 1 0 0,-2 0 0 0 0,-3 17-1 0 0,2-16-256 0 0,0-1 0 0 0,-1 0 0 0 0,0 0 0 0 0,-1 0 0 0 0,-1 0 0 0 0,1-1 0 0 0,-2 1 0 0 0,1-2 0 0 0,-2 1 0 0 0,1-1 0 0 0,-1 0 0 0 0,0 0 0 0 0,-1-1-1 0 0,0 0 1 0 0,-10 6 0 0 0,0-2-1628 0 0,-1-1-1 0 0,0-1 1 0 0,-1-1-1 0 0,0-1 1 0 0,0-1-1 0 0,-30 6 1 0 0,35-8 526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5:18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16 636 0 0,'7'-14'18978'0'0,"-7"14"-18626"0"0,-9-2 370 0 0,4 3-597 0 0,1-1 1 0 0,-1 1-1 0 0,0 1 1 0 0,0-1-1 0 0,0 1 1 0 0,1 0-1 0 0,-1 0 1 0 0,1 0-1 0 0,-1 0 1 0 0,1 1-1 0 0,0 0 1 0 0,0 0-1 0 0,0 0 1 0 0,0 0-1 0 0,1 1 1 0 0,-1 0-1 0 0,-4 6 1 0 0,-8 11-115 0 0,1 0 1 0 0,-14 27-1 0 0,17-27 120 0 0,-16 29-69 0 0,2 1 0 0 0,3 1-1 0 0,-18 59 1 0 0,23-52 95 0 0,2 1 0 0 0,3 0 0 0 0,3 1 0 0 0,3 0-1 0 0,0 70 1 0 0,9 2 119 0 0,2-71-116 0 0,13 76 1 0 0,-11-108-214 0 0,1 0 0 0 0,1 0 0 0 0,1-1 0 0 0,2 0 0 0 0,1-1 0 0 0,1 0 0 0 0,2-1 0 0 0,32 47 0 0 0,-38-63-276 0 0,0-1 0 0 0,1 0 0 0 0,0-1 0 0 0,1 0 0 0 0,0 0 0 0 0,0-1 0 0 0,1-1 0 0 0,0 0 0 0 0,0 0 0 0 0,25 8 0 0 0,-25-11-743 0 0,0 0 0 0 0,0-1-1 0 0,1-1 1 0 0,0 0 0 0 0,13 1-1 0 0,-17-3-414 0 0,1 0 0 0 0,0-1 0 0 0,-1 0 0 0 0,1-1 0 0 0,-1 1 1 0 0,1-2-1 0 0,8-3 0 0 0,-6 0-325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0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320 385 564 0 0,'0'-4'312'0'0,"0"1"0"0"0,0 0 0 0 0,0 0 0 0 0,0 0 0 0 0,-1-1 1 0 0,1 1-1 0 0,-1 0 0 0 0,0 0 0 0 0,0 0 0 0 0,0 0 0 0 0,0 0 0 0 0,-1 0 0 0 0,1 0 0 0 0,-1 1 0 0 0,1-1 0 0 0,-5-4 0 0 0,3 5-237 0 0,0 0-1 0 0,1 0 1 0 0,-2 0-1 0 0,1 1 1 0 0,0-1-1 0 0,0 1 1 0 0,0 0-1 0 0,-1 0 1 0 0,1 0-1 0 0,0 0 1 0 0,-1 1-1 0 0,1 0 1 0 0,-1-1-1 0 0,1 1 1 0 0,-5 1-1 0 0,-3-1 7 0 0,1 1 1 0 0,0 0-1 0 0,0 1 0 0 0,0 1 0 0 0,0-1 0 0 0,1 1 0 0 0,-1 1 0 0 0,1 0 0 0 0,-1 0 0 0 0,1 1 1 0 0,1 0-1 0 0,-1 1 0 0 0,1 0 0 0 0,0 0 0 0 0,0 1 0 0 0,0-1 0 0 0,1 2 0 0 0,0-1 1 0 0,1 1-1 0 0,0 0 0 0 0,0 1 0 0 0,1-1 0 0 0,-6 11 0 0 0,5-6 220 0 0,0 1-1 0 0,0-1 1 0 0,1 1-1 0 0,1 1 1 0 0,0-1-1 0 0,1 0 1 0 0,0 1-1 0 0,0 23 1 0 0,3-26 224 0 0,0 0 0 0 0,1 0 0 0 0,0 0 1 0 0,1 0-1 0 0,0 0 0 0 0,6 15 0 0 0,-8-25-433 0 0,0-1-1 0 0,1 1 0 0 0,0 0 1 0 0,-1 0-1 0 0,1-1 0 0 0,0 1 0 0 0,0-1 1 0 0,0 1-1 0 0,0-1 0 0 0,0 1 1 0 0,0-1-1 0 0,0 1 0 0 0,0-1 0 0 0,1 0 1 0 0,-1 0-1 0 0,1 0 0 0 0,-1 1 1 0 0,1-1-1 0 0,-1-1 0 0 0,3 3 0 0 0,-2-3-53 0 0,0 0 0 0 0,-1 0 0 0 0,1 0 0 0 0,0 0 0 0 0,0 0 0 0 0,-1-1 0 0 0,1 1-1 0 0,0 0 1 0 0,-1-1 0 0 0,1 1 0 0 0,0-1 0 0 0,-1 1 0 0 0,1-1 0 0 0,-1 0 0 0 0,1 0-1 0 0,-1 0 1 0 0,3-2 0 0 0,8-7-85 0 0,-1 0 0 0 0,-1-2-1 0 0,1 1 1 0 0,9-16 0 0 0,0 3 142 0 0,-16 20-53 0 0,3-5-164 0 0,0 1 0 0 0,1 1 0 0 0,0-1 0 0 0,1 2 1 0 0,-1-1-1 0 0,15-8 0 0 0,-20 14 35 0 0,1 0 1 0 0,-1 0 0 0 0,0 0 0 0 0,1 1-1 0 0,-1-1 1 0 0,0 1 0 0 0,1-1-1 0 0,-1 1 1 0 0,0 0 0 0 0,1 0-1 0 0,-1 1 1 0 0,1-1 0 0 0,-1 1 0 0 0,0 0-1 0 0,0 0 1 0 0,1 0 0 0 0,-1 0-1 0 0,0 0 1 0 0,0 1 0 0 0,0-1 0 0 0,0 1-1 0 0,0 0 1 0 0,0 0 0 0 0,-1 0-1 0 0,4 3 1 0 0,2 2 36 0 0,22 16-62 0 0,-30-22 111 0 0,1-1 0 0 0,-1 0 0 0 0,1 1 0 0 0,-1-1 0 0 0,1 0 0 0 0,-1 1 0 0 0,1-1 0 0 0,-1 0 0 0 0,1 0 0 0 0,-1 0 0 0 0,1 1 0 0 0,0-1 0 0 0,-1 0 0 0 0,1 0 0 0 0,-1 0 0 0 0,1 0 0 0 0,-1 0 0 0 0,1 0 0 0 0,0 0 0 0 0,-1 0 0 0 0,1 0 0 0 0,-1 0 0 0 0,1 0 0 0 0,-1 0 0 0 0,1-1 0 0 0,-1 1 0 0 0,1 0 0 0 0,0 0 0 0 0,-1-1 0 0 0,1 1 0 0 0,-1 0 0 0 0,0-1 0 0 0,1 1 0 0 0,-1 0 0 0 0,1-1 0 0 0,-1 1 0 0 0,1-1 0 0 0,-1 1-1 0 0,0 0 1 0 0,1-1 0 0 0,-1 1 0 0 0,0-1 0 0 0,0 1 0 0 0,1-1 0 0 0,-1 0 0 0 0,0 1 0 0 0,0-1 0 0 0,18-87-15 0 0,-15 67 2 0 0,1 0-1 0 0,1 0 1 0 0,0 1 0 0 0,15-34 0 0 0,-16 46 9 0 0,0 2 1 0 0,0-1 0 0 0,1 0 0 0 0,-1 1-1 0 0,1 0 1 0 0,1 0 0 0 0,-1 1-1 0 0,1-1 1 0 0,0 1 0 0 0,1 0-1 0 0,-1 1 1 0 0,1 0 0 0 0,0 0 0 0 0,0 0-1 0 0,0 1 1 0 0,14-5 0 0 0,-12 5-64 0 0,-1 1 1 0 0,1 0 0 0 0,0 1-1 0 0,0 0 1 0 0,0 0-1 0 0,0 1 1 0 0,0 0 0 0 0,0 0-1 0 0,-1 1 1 0 0,1 0 0 0 0,15 5-1 0 0,2 2-211 0 0,0 1 0 0 0,35 20 1 0 0,-16-8 294 0 0,-107-6-42 0 0,53-12 23 0 0,1 0 1 0 0,-1 0-1 0 0,1 1 1 0 0,0 0-1 0 0,0 0 1 0 0,0 1-1 0 0,1 0 1 0 0,-1 0 0 0 0,-7 7-1 0 0,10-4 45 0 0,0-1 0 0 0,0 1 0 0 0,1-1 0 0 0,0 1-1 0 0,0 0 1 0 0,1 1 0 0 0,0-1 0 0 0,1 1 0 0 0,0-1 0 0 0,0 1 0 0 0,0 0-1 0 0,1 0 1 0 0,1 0 0 0 0,-1 0 0 0 0,2 0 0 0 0,-1-1 0 0 0,2 11 0 0 0,-1-17 45 0 0,-1 0 1 0 0,0 0 0 0 0,0 0 0 0 0,1-1 0 0 0,-1 1 0 0 0,1 0-1 0 0,-1-1 1 0 0,1 1 0 0 0,0 0 0 0 0,-1-1 0 0 0,1 1 0 0 0,0 0-1 0 0,0-1 1 0 0,0 1 0 0 0,0-1 0 0 0,1 0 0 0 0,1 3 0 0 0,-2-4-61 0 0,0 0-1 0 0,0 0 1 0 0,0 0 0 0 0,0 0 0 0 0,-1 0 0 0 0,1 0 0 0 0,0 0 0 0 0,0 0 0 0 0,0 0 0 0 0,0 0 0 0 0,-1-1 0 0 0,1 1-1 0 0,0 0 1 0 0,0-1 0 0 0,0 1 0 0 0,-1 0 0 0 0,1-1 0 0 0,0 1 0 0 0,-1-1 0 0 0,1 1 0 0 0,0-1 0 0 0,-1 0 0 0 0,1 1 0 0 0,-1-1-1 0 0,1 0 1 0 0,0 0 0 0 0,8-10 9 0 0,-1-1 0 0 0,0-1 0 0 0,9-18-1 0 0,-5 9-7 0 0,-11 19-60 0 0,1 0-1 0 0,0 0 1 0 0,0 0-1 0 0,0 0 1 0 0,0 1-1 0 0,0-1 1 0 0,1 1-1 0 0,-1-1 1 0 0,1 1-1 0 0,0 0 0 0 0,0 0 1 0 0,0 0-1 0 0,0 0 1 0 0,0 1-1 0 0,0-1 1 0 0,0 1-1 0 0,0 0 1 0 0,1 0-1 0 0,-1 0 0 0 0,0 0 1 0 0,1 1-1 0 0,-1-1 1 0 0,1 1-1 0 0,-1 0 1 0 0,1 0-1 0 0,-1 0 1 0 0,0 0-1 0 0,1 0 1 0 0,-1 1-1 0 0,1 0 0 0 0,-1 0 1 0 0,4 1-1 0 0,46 15-1568 0 0,-35-11 642 0 0,1 0-1 0 0,0-1 1 0 0,0 0-1 0 0,20 1 0 0 0,-34-6 860 0 0,1 0-1 0 0,-1 0 1 0 0,0 0-1 0 0,0-1 0 0 0,0 1 1 0 0,1-1-1 0 0,-1 0 1 0 0,0-1-1 0 0,0 1 1 0 0,0-1-1 0 0,0 0 0 0 0,-1-1 1 0 0,1 1-1 0 0,-1-1 1 0 0,1 0-1 0 0,-1 0 0 0 0,0 0 1 0 0,0 0-1 0 0,7-8 1 0 0,-11 11 108 0 0,1-1 0 0 0,0 1 1 0 0,-1-1-1 0 0,1 0 0 0 0,-1 1 0 0 0,1-1 1 0 0,-1 0-1 0 0,1 1 0 0 0,-1-1 1 0 0,0 0-1 0 0,1 0 0 0 0,-1 1 1 0 0,0-1-1 0 0,1 0 0 0 0,-1 0 1 0 0,0 0-1 0 0,0 0 0 0 0,0 1 1 0 0,0-1-1 0 0,0 0 0 0 0,0 0 1 0 0,0 0-1 0 0,0 0 0 0 0,0 1 0 0 0,0-1 1 0 0,0 0-1 0 0,-1 0 0 0 0,1 0 1 0 0,0 0-1 0 0,-1 0 0 0 0,0-1 5 0 0,0 1-1 0 0,-1 0 1 0 0,1-1-1 0 0,-1 1 1 0 0,1 0-1 0 0,-1 0 1 0 0,1 0-1 0 0,-1 0 1 0 0,1 1-1 0 0,-1-1 1 0 0,0 0-1 0 0,0 1 1 0 0,-3-2-1 0 0,1 1 124 0 0,0 0-1 0 0,0 1 1 0 0,0-1-1 0 0,0 1 1 0 0,0 0-1 0 0,0 0 0 0 0,0 0 1 0 0,0 0-1 0 0,0 1 1 0 0,1 0-1 0 0,-1-1 1 0 0,0 2-1 0 0,0-1 1 0 0,0 0-1 0 0,-3 2 1 0 0,5-1 98 0 0,-1 0 0 0 0,1 0 0 0 0,1 1 0 0 0,-1-1 0 0 0,0 0 0 0 0,0 1 0 0 0,1-1 0 0 0,-1 1 0 0 0,1-1 0 0 0,0 1 0 0 0,0-1 0 0 0,0 1 0 0 0,0 0 0 0 0,0 0 0 0 0,1 0 0 0 0,-1 0 0 0 0,1-1 0 0 0,0 1 0 0 0,0 0 0 0 0,0 5 0 0 0,1 6 265 0 0,1 1-1 0 0,1-1 0 0 0,5 15 0 0 0,-2-5-243 0 0,-3-11-213 0 0,7 30-186 0 0,-2 0-1 0 0,-2 0 0 0 0,2 47 1 0 0,-8-28-5569 0 0,5-84 244 0 0,-5 5 4951 0 0,2 1 1 0 0,0 0-1 0 0,1 0 0 0 0,5-18 0 0 0,-3 15 681 0 0,2 1 0 0 0,0 0 0 0 0,1 0 0 0 0,0 1 0 0 0,22-31 0 0 0,-29 45 0 0 0,1 0 1 0 0,0 1 0 0 0,1-1 0 0 0,-1 1-1 0 0,0-1 1 0 0,1 1 0 0 0,-1 0-1 0 0,1 0 1 0 0,0 0 0 0 0,-1 0 0 0 0,1 0-1 0 0,0 1 1 0 0,0 0 0 0 0,0-1 0 0 0,7-1-1 0 0,-9 3-105 0 0,1 1 0 0 0,-1-1 0 0 0,1 0 0 0 0,-1 1 0 0 0,1-1 0 0 0,-1 1 0 0 0,1-1 0 0 0,-1 1 0 0 0,0-1 0 0 0,1 1 0 0 0,-1 0 0 0 0,0 0 0 0 0,1 0 0 0 0,-1 0 0 0 0,0 0 0 0 0,0 0 0 0 0,0 0 0 0 0,0 0 0 0 0,0 0 0 0 0,0 1 0 0 0,0-1 0 0 0,0 0-1 0 0,0 1 1 0 0,-1-1 0 0 0,1 0 0 0 0,-1 1 0 0 0,1-1 0 0 0,-1 1 0 0 0,1-1 0 0 0,-1 1 0 0 0,0-1 0 0 0,0 1 0 0 0,0 0 0 0 0,0 1 0 0 0,2 3-99 0 0,-1 0-1 0 0,0-1 1 0 0,0 1 0 0 0,0 0-1 0 0,-1 0 1 0 0,0 0 0 0 0,0-1-1 0 0,-1 1 1 0 0,0 0 0 0 0,0 0-1 0 0,-2 6 1 0 0,-2-12-1368 0 0,0-11 608 0 0,0-14-207 0 0,6-6 298 0 0,3 0-1 0 0,12-54 1 0 0,3-22 363 0 0,23-143 1897 0 0,-39 233-1316 0 0,7-25 2553 0 0,20-57 1 0 0,-26 95-525 0 0,-2 14-1488 0 0,-3 19-256 0 0,-2 97 1029 0 0,1-31-1097 0 0,-7 149-1217 0 0,8-82-6448 0 0,0-161 7093 0 0,1-1-1 0 0,0 1 1 0 0,0 0-1 0 0,0 0 1 0 0,-1-1 0 0 0,1 1-1 0 0,0 0 1 0 0,0 0-1 0 0,0 0 1 0 0,0-1-1 0 0,1 1 1 0 0,-1 0-1 0 0,0 0 1 0 0,0 0 0 0 0,0-1-1 0 0,0 1 1 0 0,1 0-1 0 0,-1-1 1 0 0,0 1-1 0 0,1 0 1 0 0,-1 0 0 0 0,1-1-1 0 0,-1 1 1 0 0,1-1-1 0 0,-1 1 1 0 0,1 0-1 0 0,-1-1 1 0 0,1 1-1 0 0,0-1 1 0 0,-1 1 0 0 0,1-1-1 0 0,0 0 1 0 0,-1 1-1 0 0,1-1 1 0 0,0 0-1 0 0,-1 1 1 0 0,1-1-1 0 0,0 0 1 0 0,0 0 0 0 0,1 1-1 0 0,8-5-1096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1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296 270 80 0 0,'9'-18'1355'0'0,"-8"17"-1069"0"0,0-1 0 0 0,0 1 1 0 0,0-1-1 0 0,0 0 1 0 0,0 0-1 0 0,0 0 0 0 0,0 0 1 0 0,-1 1-1 0 0,1-1 1 0 0,-1 0-1 0 0,1-4 1 0 0,-2 5-232 0 0,0 0 0 0 0,1 0 0 0 0,-1 1 0 0 0,0-1 1 0 0,0 0-1 0 0,0 1 0 0 0,0-1 0 0 0,0 0 1 0 0,0 1-1 0 0,0-1 0 0 0,0 1 0 0 0,0 0 1 0 0,0-1-1 0 0,0 1 0 0 0,0 0 0 0 0,0-1 0 0 0,0 1 1 0 0,0 0-1 0 0,0 0 0 0 0,0 0 0 0 0,0 0 1 0 0,0 0-1 0 0,-1 0 0 0 0,1 0 0 0 0,0 0 1 0 0,0 1-1 0 0,0-1 0 0 0,-1 1 0 0 0,-21 1 278 0 0,0 1-1 0 0,0 1 1 0 0,0 0-1 0 0,-36 14 1 0 0,47-13-331 0 0,-1 0-1 0 0,1 1 1 0 0,1 0 0 0 0,-1 0-1 0 0,1 2 1 0 0,1-1 0 0 0,-1 1-1 0 0,1 1 1 0 0,-16 17 0 0 0,26-26-14 0 0,0 0 1 0 0,-1 0-1 0 0,1 1 0 0 0,-1-1 1 0 0,1 1-1 0 0,0-1 1 0 0,-1 0-1 0 0,1 1 0 0 0,0-1 1 0 0,-1 1-1 0 0,1-1 1 0 0,0 1-1 0 0,0-1 0 0 0,0 1 1 0 0,-1-1-1 0 0,1 1 1 0 0,0-1-1 0 0,0 1 1 0 0,0-1-1 0 0,0 1 0 0 0,0-1 1 0 0,0 1-1 0 0,0 0 1 0 0,0-1-1 0 0,0 1 0 0 0,0-1 1 0 0,0 1-1 0 0,0-1 1 0 0,0 1-1 0 0,1-1 0 0 0,-1 1 1 0 0,0-1-1 0 0,0 1 1 0 0,1-1-1 0 0,-1 1 0 0 0,1 0 1 0 0,21 6-321 0 0,28-8 82 0 0,-11-5 387 0 0,-1-1 0 0 0,-1-2 0 0 0,0-1 0 0 0,0-2 0 0 0,-1-2 0 0 0,62-32 0 0 0,-28 6 701 0 0,-1-4 0 0 0,73-60 1 0 0,-131 91-834 0 0,-24 13-60 0 0,-23 11-25 0 0,12 1 47 0 0,0 1 0 0 0,1 2 0 0 0,-38 30 0 0 0,51-36 91 0 0,1-1 0 0 0,1 1 0 0 0,0 1 0 0 0,0 0 0 0 0,1 0 0 0 0,0 0 0 0 0,0 1 1 0 0,1 0-1 0 0,1 0 0 0 0,-7 18 0 0 0,12-27 6 0 0,-1 0 0 0 0,0-1 0 0 0,1 1 0 0 0,-1 0 0 0 0,1 0 0 0 0,0-1 0 0 0,-1 1 0 0 0,1 0 0 0 0,0 0 0 0 0,0 0 0 0 0,0-1 0 0 0,1 1 0 0 0,-1 0 0 0 0,0 0 0 0 0,1 0-1 0 0,-1-1 1 0 0,1 1 0 0 0,-1 0 0 0 0,1-1 0 0 0,0 1 0 0 0,0 0 0 0 0,0-1 0 0 0,0 1 0 0 0,0-1 0 0 0,1 2 0 0 0,1-1 24 0 0,-1 0-1 0 0,1 0 1 0 0,0-1-1 0 0,0 1 1 0 0,0-1-1 0 0,0 0 1 0 0,0 0 0 0 0,0 0-1 0 0,0 0 1 0 0,0 0-1 0 0,0-1 1 0 0,0 1-1 0 0,4-1 1 0 0,6 0 75 0 0,0 0 0 0 0,0-1 0 0 0,0 0 0 0 0,-1-1 1 0 0,25-6-1 0 0,-14-1-186 0 0,1-1 0 0 0,-1 0 0 0 0,-1-2 0 0 0,0 0 0 0 0,26-21 0 0 0,-37 25-503 0 0,0-1 0 0 0,-1 0 0 0 0,1 0 0 0 0,-2-1 0 0 0,1-1 0 0 0,-2 0 0 0 0,1 0 0 0 0,-1 0 0 0 0,-1-1 0 0 0,0-1 0 0 0,5-12 0 0 0,-11 20 108 0 0,1 1-1 0 0,-1-1 1 0 0,0 0 0 0 0,-1 0 0 0 0,1 0 0 0 0,-1 0-1 0 0,0 0 1 0 0,0 0 0 0 0,0 0 0 0 0,-1 0 0 0 0,0 1-1 0 0,0-1 1 0 0,0 0 0 0 0,-1 0 0 0 0,-2-7-1 0 0,-6-7-864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1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95 260 0 0,'-30'-19'1369'0'0,"-27"-22"2462"0"0,33 12 2242 0 0,24 29-6010 0 0,0-1 0 0 0,0 1 0 0 0,0 0 0 0 0,0 0 0 0 0,-1 0 0 0 0,1 0 0 0 0,0 0-1 0 0,0-1 1 0 0,0 1 0 0 0,0 0 0 0 0,0 0 0 0 0,0 0 0 0 0,0 0 0 0 0,0-1 0 0 0,0 1 0 0 0,1 0 0 0 0,-1 0 0 0 0,0 0 0 0 0,0 0 0 0 0,0 0-1 0 0,0-1 1 0 0,0 1 0 0 0,0 0 0 0 0,0 0 0 0 0,0 0 0 0 0,0 0 0 0 0,0 0 0 0 0,0 0 0 0 0,1-1 0 0 0,-1 1 0 0 0,0 0 0 0 0,0 0 0 0 0,0 0-1 0 0,0 0 1 0 0,0 0 0 0 0,0 0 0 0 0,1 0 0 0 0,-1 0 0 0 0,0 0 0 0 0,0 0 0 0 0,0 0 0 0 0,0 0 0 0 0,1 0 0 0 0,-1 0 0 0 0,0 0 0 0 0,0 0-1 0 0,0 0 1 0 0,0 0 0 0 0,0 0 0 0 0,1 0 0 0 0,-1 0 0 0 0,0 0 0 0 0,0 0 0 0 0,0 0 0 0 0,0 0 0 0 0,1 0 0 0 0,-1 0 0 0 0,0 0 0 0 0,0 0-1 0 0,0 0 1 0 0,0 0 0 0 0,0 0 0 0 0,0 0 0 0 0,1 1 0 0 0,19 6 106 0 0,19 12-4436 0 0,6 10-5066 0 0,-39-22 7641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4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871 48 672 0 0,'2'-2'384'0'0,"0"0"0"0"0,0 0 0 0 0,0 0 0 0 0,0 0 0 0 0,0 0 0 0 0,-1-1 0 0 0,1 1 0 0 0,-1-1 0 0 0,3-4 0 0 0,1-13 10565 0 0,-31 30-8440 0 0,9 1-2249 0 0,1 2-1 0 0,1 0 1 0 0,0 0 0 0 0,0 2 0 0 0,-16 21 0 0 0,-58 90-20 0 0,53-75-131 0 0,-414 638-315 0 0,342-515-2335 0 0,74-114-1433 0 0,2 0-3416 0 0,25-36 3437 0 0,3-14 2459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50 744 0 0,'15'-12'2026'0'0,"34"-26"11601"0"0,-61 46-12861 0 0,0 0 0 0 0,-1-1 0 0 0,-21 9 0 0 0,-9 4-669 0 0,20-8-88 0 0,1 2 0 0 0,1 0 1 0 0,-22 19-1 0 0,37-27 31 0 0,-1 0-1 0 0,0 0 1 0 0,1 1-1 0 0,0 0 1 0 0,1 0-1 0 0,0 0 1 0 0,0 1-1 0 0,0-1 1 0 0,1 1-1 0 0,0 1 1 0 0,1-1-1 0 0,-4 13 1 0 0,6-16 38 0 0,1-1 1 0 0,0 0 0 0 0,1 1 0 0 0,-1-1-1 0 0,1 0 1 0 0,0 0 0 0 0,0 1 0 0 0,0-1 0 0 0,1 0-1 0 0,-1 0 1 0 0,1 0 0 0 0,0 0 0 0 0,4 5-1 0 0,35 45 581 0 0,-22-31-560 0 0,-1 0 0 0 0,-1 2-1 0 0,-2 0 1 0 0,0 1 0 0 0,-1 1 0 0 0,18 52-1 0 0,-30-74-117 0 0,0-1 0 0 0,-1 1 0 0 0,1 0-1 0 0,-1 0 1 0 0,0 0 0 0 0,0 0 0 0 0,-1 0 0 0 0,0 0-1 0 0,0 0 1 0 0,0 1 0 0 0,0-1 0 0 0,-1 0-1 0 0,0 0 1 0 0,0 0 0 0 0,0 0 0 0 0,0 0-1 0 0,-1-1 1 0 0,0 1 0 0 0,0 0 0 0 0,0-1 0 0 0,-1 1-1 0 0,1-1 1 0 0,-7 8 0 0 0,4-7-177 0 0,0-1 1 0 0,0 1-1 0 0,0-1 0 0 0,-1 0 1 0 0,1 0-1 0 0,-1-1 1 0 0,0 0-1 0 0,0 0 0 0 0,0 0 1 0 0,-1 0-1 0 0,1-1 1 0 0,-1 0-1 0 0,1-1 0 0 0,-1 0 1 0 0,1 0-1 0 0,-1 0 1 0 0,-10 0-1 0 0,5-1-538 0 0,-32-2-5346 0 0,43 2 5766 0 0,0-1-1 0 0,0 1 0 0 0,0 0 1 0 0,0-1-1 0 0,0 1 1 0 0,0 0-1 0 0,-1-1 1 0 0,1 0-1 0 0,0 1 0 0 0,0-1 1 0 0,0 0-1 0 0,1 1 1 0 0,-1-1-1 0 0,0 0 1 0 0,0 0-1 0 0,0 0 0 0 0,0 1 1 0 0,1-1-1 0 0,-1 0 1 0 0,0 0-1 0 0,1 0 1 0 0,-1 0-1 0 0,1-1 0 0 0,-1 1 1 0 0,1 0-1 0 0,0 0 1 0 0,-1 0-1 0 0,1 0 1 0 0,0 0-1 0 0,0-1 0 0 0,0-1 1 0 0,0-6-1189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6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1 506 976 0 0,'12'-7'1368'0'0,"2"0"0"0"0,-1 0 0 0 0,22-6 0 0 0,-20 7 1031 0 0,0 1 1 0 0,25-16 0 0 0,-26 13-1452 0 0,0-1 0 0 0,-1-1 1 0 0,0 0-1 0 0,16-17 0 0 0,-24 21-972 0 0,0 0 0 0 0,-1-1 0 0 0,1 0 1 0 0,-1 1-1 0 0,-1-1 0 0 0,1-1 0 0 0,-1 1 0 0 0,0 0 0 0 0,-1-1 0 0 0,0 0 0 0 0,2-10 0 0 0,-3 13-125 0 0,0-1 0 0 0,-1 0 0 0 0,1 0-1 0 0,-1 0 1 0 0,0 0 0 0 0,-1 0 0 0 0,1 0 0 0 0,-1 0 0 0 0,-3-9 0 0 0,4 14 121 0 0,0 0 0 0 0,-1 0 0 0 0,1 0 0 0 0,-1 1 0 0 0,1-1 0 0 0,-1 0 0 0 0,1 0 0 0 0,-1 1 0 0 0,1-1 0 0 0,-1 0 0 0 0,0 1 0 0 0,1-1 0 0 0,-1 0 0 0 0,0 1 0 0 0,0-1 0 0 0,0 1 0 0 0,1 0 0 0 0,-1-1 0 0 0,0 1 0 0 0,0 0 0 0 0,0-1 0 0 0,0 1 0 0 0,0 0 1 0 0,-1-1-1 0 0,-1 2 27 0 0,0-1 1 0 0,1 1-1 0 0,-1-1 1 0 0,1 1 0 0 0,-1 0-1 0 0,0 0 1 0 0,1 0-1 0 0,0 0 1 0 0,-1 0-1 0 0,1 1 1 0 0,0-1 0 0 0,-1 1-1 0 0,-1 1 1 0 0,-10 10 101 0 0,1 0-1 0 0,0 1 1 0 0,1 0 0 0 0,1 1-1 0 0,0 0 1 0 0,1 1 0 0 0,1 0 0 0 0,0 1-1 0 0,1-1 1 0 0,1 2 0 0 0,1-1 0 0 0,-8 30-1 0 0,13-43-85 0 0,0-1-1 0 0,0 1 0 0 0,0 0 1 0 0,0 0-1 0 0,1-1 0 0 0,-1 1 1 0 0,1 0-1 0 0,0 0 1 0 0,0-1-1 0 0,0 1 0 0 0,1 0 1 0 0,-1 0-1 0 0,1-1 0 0 0,0 1 1 0 0,0 0-1 0 0,0-1 0 0 0,1 1 1 0 0,-1-1-1 0 0,1 1 1 0 0,0-1-1 0 0,0 0 0 0 0,0 0 1 0 0,0 0-1 0 0,0 0 0 0 0,1 0 1 0 0,0 0-1 0 0,-1 0 0 0 0,1-1 1 0 0,0 0-1 0 0,0 1 1 0 0,0-1-1 0 0,1 0 0 0 0,4 2 1 0 0,0-1-69 0 0,-1-1 1 0 0,1 1 0 0 0,0-1 0 0 0,0-1 0 0 0,0 1 0 0 0,0-2-1 0 0,1 1 1 0 0,-1-1 0 0 0,0 0 0 0 0,0-1 0 0 0,0 1-1 0 0,0-2 1 0 0,0 1 0 0 0,13-5 0 0 0,-6 0-213 0 0,-1 0 1 0 0,0-1 0 0 0,0-1-1 0 0,0 0 1 0 0,-1 0-1 0 0,0-2 1 0 0,0 0-1 0 0,-1 0 1 0 0,-1-1-1 0 0,0 0 1 0 0,0-1-1 0 0,-1-1 1 0 0,0 1 0 0 0,-1-2-1 0 0,-1 1 1 0 0,0-1-1 0 0,-1 0 1 0 0,10-30-1 0 0,-4 5 66 0 0,-3-1-1 0 0,-1 0 1 0 0,-1 0-1 0 0,-3-1 1 0 0,-1 0-1 0 0,-3-48 3453 0 0,-4 98-1059 0 0,-4 30-488 0 0,-7 56-1337 0 0,14-89-378 0 0,-6 58-352 0 0,3 0-1 0 0,3 1 1 0 0,14 105-1 0 0,-12-155-882 0 0,2 0 0 0 0,0-1 0 0 0,7 17-1 0 0,-9-26 457 0 0,0 0 0 0 0,1-1-1 0 0,-1 1 1 0 0,1-1 0 0 0,0 1-1 0 0,0-1 1 0 0,0 0 0 0 0,1 0-1 0 0,0 0 1 0 0,0-1 0 0 0,0 1-1 0 0,8 4 1 0 0,-2-3-589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6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60 956 0 0,'0'-1'239'0'0,"0"1"0"0"0,0-1-1 0 0,1 1 1 0 0,-1-1 0 0 0,0 1 0 0 0,1-1-1 0 0,-1 0 1 0 0,0 1 0 0 0,1-1 0 0 0,-1 1 0 0 0,1 0-1 0 0,-1-1 1 0 0,1 1 0 0 0,-1-1 0 0 0,1 1-1 0 0,-1 0 1 0 0,1-1 0 0 0,-1 1 0 0 0,1 0 0 0 0,0-1-1 0 0,-1 1 1 0 0,1 0 0 0 0,-1 0 0 0 0,1 0-1 0 0,0 0 1 0 0,-1-1 0 0 0,1 1 0 0 0,0 0-1 0 0,-1 0 1 0 0,1 0 0 0 0,1 1 0 0 0,6 19 3596 0 0,-8 51-1967 0 0,0-55-1475 0 0,0 67-351 0 0,2-81-155 0 0,3-8 9 0 0,7-11-62 0 0,-11 15 135 0 0,17-29-36 0 0,-1-2 1 0 0,23-64-1 0 0,-39 93 125 0 0,1 0 1 0 0,0 0-1 0 0,-1 0 0 0 0,2 0 0 0 0,-1 1 0 0 0,0-1 0 0 0,1 1 0 0 0,0-1 1 0 0,0 1-1 0 0,5-4 0 0 0,-7 6-32 0 0,0 0 0 0 0,0 0 0 0 0,0 1 0 0 0,0-1 0 0 0,1 1 0 0 0,-1-1 0 0 0,0 1 0 0 0,0 0 0 0 0,1-1 0 0 0,-1 1 0 0 0,0 0 0 0 0,1 0 0 0 0,-1 0 0 0 0,0 0 0 0 0,1 0 0 0 0,-1 0 0 0 0,0 0 0 0 0,1 1 0 0 0,-1-1 0 0 0,0 0 1 0 0,1 1-1 0 0,-1-1 0 0 0,0 1 0 0 0,0-1 0 0 0,0 1 0 0 0,1 0 0 0 0,-1-1 0 0 0,0 1 0 0 0,0 0 0 0 0,0 0 0 0 0,0 0 0 0 0,0 0 0 0 0,0 0 0 0 0,-1 0 0 0 0,1 0 0 0 0,0 0 0 0 0,0 0 0 0 0,0 2 0 0 0,89 149 39 0 0,-90-151-54 0 0,1 0 0 0 0,0-1-1 0 0,-1 1 1 0 0,1-1 0 0 0,0 1-1 0 0,-1-1 1 0 0,1 1 0 0 0,0-1 0 0 0,0 1-1 0 0,0-1 1 0 0,-1 0 0 0 0,1 1-1 0 0,0-1 1 0 0,0 0 0 0 0,0 0-1 0 0,0 0 1 0 0,0 1 0 0 0,0-1-1 0 0,-1 0 1 0 0,1 0 0 0 0,0 0-1 0 0,0-1 1 0 0,0 1 0 0 0,0 0-1 0 0,0 0 1 0 0,0 0 0 0 0,0-1-1 0 0,-1 1 1 0 0,1 0 0 0 0,0-1-1 0 0,0 1 1 0 0,0-1 0 0 0,-1 1-1 0 0,1-1 1 0 0,0 1 0 0 0,-1-1-1 0 0,1 1 1 0 0,0-1 0 0 0,-1 0-1 0 0,1 0 1 0 0,-1 1 0 0 0,1-1-1 0 0,-1 0 1 0 0,1-1 0 0 0,33-46-8 0 0,-22 30 38 0 0,-10 15-24 0 0,0 0 0 0 0,1 0 0 0 0,-1 0-1 0 0,1 0 1 0 0,0 0 0 0 0,0 0 0 0 0,0 1 0 0 0,0-1 0 0 0,0 1-1 0 0,0 0 1 0 0,1 0 0 0 0,-1 0 0 0 0,1 1 0 0 0,0-1-1 0 0,-1 1 1 0 0,1 0 0 0 0,5-1 0 0 0,-3 2-137 0 0,0 0 0 0 0,0 0 0 0 0,0 1 0 0 0,0 0 0 0 0,0 0-1 0 0,0 0 1 0 0,0 1 0 0 0,0 0 0 0 0,0 0 0 0 0,8 4 0 0 0,7 5-1428 0 0,-11-7 545 0 0,-1 1-1 0 0,1-1 0 0 0,0 0 1 0 0,0-1-1 0 0,17 3 0 0 0,-23-5 966 0 0,0-1-1 0 0,-1 0 0 0 0,1-1 1 0 0,0 1-1 0 0,-1-1 0 0 0,1 1 1 0 0,0-1-1 0 0,-1 0 0 0 0,1 0 1 0 0,-1-1-1 0 0,1 1 0 0 0,-1-1 1 0 0,0 0-1 0 0,0 0 0 0 0,0 0 0 0 0,0 0 1 0 0,0 0-1 0 0,0-1 0 0 0,0 1 1 0 0,2-4-1 0 0,-3 4 77 0 0,-1 1 0 0 0,1 0 0 0 0,-1-1 0 0 0,0 0 0 0 0,0 1 0 0 0,1-1 1 0 0,-1 0-1 0 0,0 1 0 0 0,-1-1 0 0 0,1 0 0 0 0,0 0 0 0 0,0 0 0 0 0,-1 0 0 0 0,1 0 0 0 0,-1 0 0 0 0,0 0 0 0 0,0 0 0 0 0,0 0 1 0 0,1 0-1 0 0,-2 0 0 0 0,1 0 0 0 0,0 0 0 0 0,0 0 0 0 0,-1 0 0 0 0,1 0 0 0 0,-1 0 0 0 0,1 0 0 0 0,-1 1 0 0 0,0-1 0 0 0,0 0 1 0 0,0 0-1 0 0,0 1 0 0 0,0-1 0 0 0,-2-2 0 0 0,1 2 32 0 0,0 0 1 0 0,0 1-1 0 0,0-1 1 0 0,0 0-1 0 0,-1 1 0 0 0,1-1 1 0 0,0 1-1 0 0,-1 0 1 0 0,0-1-1 0 0,1 1 0 0 0,-1 1 1 0 0,1-1-1 0 0,-1 0 1 0 0,0 1-1 0 0,0-1 0 0 0,1 1 1 0 0,-1 0-1 0 0,0 0 1 0 0,0 0-1 0 0,0 0 0 0 0,1 0 1 0 0,-1 0-1 0 0,0 1 1 0 0,-5 1-1 0 0,5 0 98 0 0,0 0 0 0 0,0 0 0 0 0,0 0 0 0 0,0 0 0 0 0,1 0 1 0 0,-1 1-1 0 0,0-1 0 0 0,1 1 0 0 0,0 0 0 0 0,0-1 0 0 0,0 1 0 0 0,0 0 0 0 0,0 0 0 0 0,0 1 0 0 0,1-1 1 0 0,-1 0-1 0 0,1 1 0 0 0,0-1 0 0 0,-1 5 0 0 0,0 0-26 0 0,0 1-1 0 0,1-1 1 0 0,0 0 0 0 0,0 1 0 0 0,0-1 0 0 0,2 17-1 0 0,0-20-102 0 0,0-1 1 0 0,-1 0-1 0 0,1 0 0 0 0,1 0 0 0 0,-1 0 0 0 0,1 0 0 0 0,-1 0 1 0 0,1 0-1 0 0,0-1 0 0 0,0 1 0 0 0,1 0 0 0 0,-1-1 0 0 0,4 4 1 0 0,-4-6-21 0 0,-1 0 0 0 0,0 0 1 0 0,1-1-1 0 0,-1 1 0 0 0,1 0 1 0 0,-1-1-1 0 0,1 1 1 0 0,-1-1-1 0 0,1 1 0 0 0,0-1 1 0 0,-1 0-1 0 0,1 0 0 0 0,-1 0 1 0 0,1 0-1 0 0,0 0 0 0 0,-1 0 1 0 0,1 0-1 0 0,-1 0 1 0 0,1 0-1 0 0,0-1 0 0 0,-1 1 1 0 0,1-1-1 0 0,-1 1 0 0 0,1-1 1 0 0,-1 0-1 0 0,1 0 0 0 0,-1 1 1 0 0,0-1-1 0 0,1 0 1 0 0,-1 0-1 0 0,0 0 0 0 0,0-1 1 0 0,0 1-1 0 0,0 0 0 0 0,0 0 1 0 0,1-2-1 0 0,9-9 21 0 0,-1 0 0 0 0,-1-1 0 0 0,9-14 0 0 0,-10 15 280 0 0,-1 0 1 0 0,1 1-1 0 0,1 0 1 0 0,11-11-1 0 0,-18 21-298 0 0,-1 0-1 0 0,0 1 1 0 0,1-1-1 0 0,-1 1 0 0 0,1-1 1 0 0,-1 0-1 0 0,0 1 1 0 0,1 0-1 0 0,-1-1 1 0 0,1 1-1 0 0,-1 0 0 0 0,1 0 1 0 0,-1 0-1 0 0,1 0 1 0 0,-1 0-1 0 0,1 0 1 0 0,-1 0-1 0 0,1 1 0 0 0,-1-1 1 0 0,1 1-1 0 0,-1-1 1 0 0,1 1-1 0 0,-1-1 1 0 0,0 1-1 0 0,1 0 0 0 0,-1-1 1 0 0,0 1-1 0 0,1 0 1 0 0,-1 0-1 0 0,0 0 1 0 0,0 0-1 0 0,0 0 0 0 0,0 0 1 0 0,0 1-1 0 0,1 0 1 0 0,33 46-2513 0 0,-26-34 743 0 0,2 0 0 0 0,0 0 0 0 0,0-1 0 0 0,1-1 0 0 0,1 0-1 0 0,25 19 1 0 0,-3-6-384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7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40 84 0 0,'-6'-10'2196'0'0,"-3"-3"2461"0"0,-1 6-3259 0 0,-5-2 6193 0 0,14 9-7449 0 0,1 1 0 0 0,0 0 0 0 0,-1-1 0 0 0,1 1 0 0 0,0-1 0 0 0,0 1 0 0 0,-1 0 1 0 0,1-1-1 0 0,0 1 0 0 0,0 0 0 0 0,0-1 0 0 0,0 1 0 0 0,0 0 0 0 0,0-1 0 0 0,0 1 0 0 0,0 0 0 0 0,0-1 0 0 0,0 1 0 0 0,0 0 0 0 0,1-1 0 0 0,-1 1 0 0 0,0 0 0 0 0,0-1 0 0 0,1 1 0 0 0,-1 0 0 0 0,0-1 0 0 0,1 1 0 0 0,-1-1 0 0 0,1 2 0 0 0,16 35 355 0 0,2 0 0 0 0,1-1 0 0 0,1-1 1 0 0,2-1-1 0 0,31 35 0 0 0,-24-29-311 0 0,387 469-120 0 0,-185-274-2727 0 0,19-24-4823 0 0,-24-50-4024 0 0,-189-131 9767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8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92 0 0,'-1'-27'18278'0'0,"12"41"-17195"0"0,34 96 255 0 0,-30-69-1013 0 0,25 46 0 0 0,-10-31-74 0 0,3-1 1 0 0,2-2 0 0 0,46 52-1 0 0,-80-102-238 0 0,1-1-1 0 0,0 1 0 0 0,0-1 0 0 0,0 0 1 0 0,0 0-1 0 0,1 0 0 0 0,-1 0 0 0 0,1-1 1 0 0,-1 1-1 0 0,1 0 0 0 0,-1-1 0 0 0,1 0 1 0 0,0 0-1 0 0,0 1 0 0 0,-1-2 0 0 0,1 1 1 0 0,0 0-1 0 0,0-1 0 0 0,0 1 0 0 0,0-1 1 0 0,0 0-1 0 0,0 0 0 0 0,4 0 0 0 0,-3-1-43 0 0,0-1-1 0 0,0 0 1 0 0,-1 0-1 0 0,1 0 1 0 0,-1 0 0 0 0,1 0-1 0 0,-1-1 1 0 0,0 1-1 0 0,0-1 1 0 0,0 0-1 0 0,0 0 1 0 0,0 0-1 0 0,0 0 1 0 0,-1-1 0 0 0,0 1-1 0 0,3-6 1 0 0,7-17-387 0 0,-1 0 0 0 0,-2 0 0 0 0,0-1 0 0 0,-2 0 0 0 0,-1 0 0 0 0,-1 0 0 0 0,1-36 0 0 0,14-61-3161 0 0,-14 93 2262 0 0,-3 13-72 0 0,1 1 1 0 0,0-1-1 0 0,11-24 0 0 0,-13 38 1048 0 0,-1 1 1 0 0,1-1 0 0 0,0 1-1 0 0,0-1 1 0 0,1 1-1 0 0,-1 0 1 0 0,1 0-1 0 0,-1-1 1 0 0,1 2 0 0 0,0-1-1 0 0,0 0 1 0 0,0 1-1 0 0,1-1 1 0 0,-1 1-1 0 0,1 0 1 0 0,-1 0 0 0 0,1 0-1 0 0,-1 1 1 0 0,1-1-1 0 0,7 0 1 0 0,5-1-799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8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1 308 0 0,'0'16'9007'0'0,"-2"4"-3723"0"0,-2 6-2452 0 0,-3 17-2704 0 0,-3 16 569 0 0,-1 54-231 0 0,1-16-2619 0 0,0-33-4108 0 0,12-53 3776 0 0,5-21-4602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5:19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1772 0 0,'1'0'422'0'0,"-1"0"1"0"0,1 0-1 0 0,0 1 0 0 0,-1-1 1 0 0,1 0-1 0 0,-1 0 0 0 0,1 1 0 0 0,3 2 3379 0 0,-3-2-3379 0 0,-1-1 0 0 0,0 1 1 0 0,1-1-1 0 0,-1 1 0 0 0,0-1 1 0 0,1 1-1 0 0,-1-1 0 0 0,0 1 0 0 0,0 0 1 0 0,0 0-1 0 0,5 28 3812 0 0,-7 33-3158 0 0,1-58-619 0 0,-8 134 481 0 0,5 73-428 0 0,14 21-3917 0 0,-9-223 2666 0 0,0 0 0 0 0,1 0 1 0 0,0 0-1 0 0,1 0 0 0 0,-1 0 1 0 0,2-1-1 0 0,-1 1 0 0 0,1-1 1 0 0,6 10-1 0 0,-9-16 562 0 0,1-1 0 0 0,-1 1 0 0 0,0 0 0 0 0,0-1 0 0 0,1 1 0 0 0,-1-1 1 0 0,1 1-1 0 0,-1-1 0 0 0,1 0 0 0 0,0 1 0 0 0,0-1 0 0 0,-1 0 0 0 0,1 0 0 0 0,0 0 0 0 0,0-1 0 0 0,0 1 0 0 0,0 0 0 0 0,0-1 1 0 0,0 1-1 0 0,0-1 0 0 0,0 0 0 0 0,0 0 0 0 0,0 1 0 0 0,0-1 0 0 0,1-1 0 0 0,-1 1 0 0 0,0 0 0 0 0,0 0 0 0 0,0-1 0 0 0,0 1 1 0 0,0-1-1 0 0,0 0 0 0 0,0 0 0 0 0,0 1 0 0 0,-1-1 0 0 0,1 0 0 0 0,0-1 0 0 0,0 1 0 0 0,-1 0 0 0 0,1 0 0 0 0,0-1 0 0 0,-1 1 1 0 0,0-1-1 0 0,1 1 0 0 0,1-4 0 0 0,4-2 189 0 0,-1-1 0 0 0,1 0 1 0 0,-2-1-1 0 0,1 1 0 0 0,-1-1 0 0 0,0 0 1 0 0,-1-1-1 0 0,0 1 0 0 0,-1-1 0 0 0,5-17 1 0 0,-4 14 398 0 0,2-17 4411 0 0,-13 26-1193 0 0,-12 13 249 0 0,17-8-3663 0 0,0 0-1 0 0,1 0 1 0 0,-1 0-1 0 0,0 0 1 0 0,1 1-1 0 0,-1-1 1 0 0,0 1-1 0 0,1-1 1 0 0,0 1-1 0 0,-1 0 1 0 0,1-1 0 0 0,0 1-1 0 0,0 0 1 0 0,0 0-1 0 0,0 0 1 0 0,0 0-1 0 0,0 0 1 0 0,1 0-1 0 0,-1 0 1 0 0,0 2-1 0 0,2-2-155 0 0,-1-1-1 0 0,0 1 0 0 0,1 0 1 0 0,-1 0-1 0 0,1-1 0 0 0,-1 1 0 0 0,1-1 1 0 0,0 1-1 0 0,0-1 0 0 0,-1 1 1 0 0,1-1-1 0 0,0 1 0 0 0,0-1 0 0 0,1 0 1 0 0,-1 1-1 0 0,0-1 0 0 0,0 0 1 0 0,1 0-1 0 0,1 1 0 0 0,3 2-82 0 0,0 0 0 0 0,1 0-1 0 0,-1-1 1 0 0,1 0 0 0 0,0-1-1 0 0,0 1 1 0 0,0-1 0 0 0,0 0-1 0 0,14 1 1 0 0,-14-2-15 0 0,0-1 0 0 0,0 0 0 0 0,0 0 0 0 0,0-1 0 0 0,-1 0 0 0 0,1 0 0 0 0,0 0 0 0 0,-1-1 0 0 0,1 0 0 0 0,-1 0 0 0 0,1-1 0 0 0,-1 1 0 0 0,0-1 0 0 0,0-1 0 0 0,0 1 0 0 0,0-1 0 0 0,-1 0 0 0 0,0-1 0 0 0,0 1 0 0 0,0-1 0 0 0,0 0 0 0 0,-1 0 0 0 0,1-1-1 0 0,-1 1 1 0 0,-1-1 0 0 0,1 0 0 0 0,-1 0 0 0 0,0 0 0 0 0,0 0 0 0 0,3-14 0 0 0,-6 17 42 0 0,0 0 0 0 0,0 0 0 0 0,0 0-1 0 0,0 0 1 0 0,-1 0 0 0 0,1 0-1 0 0,-1 0 1 0 0,0 0 0 0 0,0 0 0 0 0,0 0-1 0 0,0 0 1 0 0,-1 0 0 0 0,1 0-1 0 0,-1 1 1 0 0,0-1 0 0 0,0 1 0 0 0,1-1-1 0 0,-2 1 1 0 0,1 0 0 0 0,0 0-1 0 0,0 0 1 0 0,-1 0 0 0 0,1 0 0 0 0,-1 0-1 0 0,0 1 1 0 0,-4-3 0 0 0,-1 0-68 0 0,1 0 0 0 0,0 0-1 0 0,-1 1 1 0 0,1 0 0 0 0,-1 1 0 0 0,0-1 0 0 0,0 2 0 0 0,0-1 0 0 0,-9 0 0 0 0,13 2-317 0 0,0 0 0 0 0,0 1 0 0 0,1-1 0 0 0,-1 1 0 0 0,0 0 0 0 0,0 0 0 0 0,0 0-1 0 0,1 0 1 0 0,-1 1 0 0 0,1-1 0 0 0,-1 1 0 0 0,1 0 0 0 0,-1 0 0 0 0,1 0 0 0 0,-3 3 0 0 0,5-4 100 0 0,0 1 1 0 0,0-1-1 0 0,0 0 1 0 0,0 1-1 0 0,0-1 1 0 0,0 1-1 0 0,0-1 1 0 0,1 1-1 0 0,-1-1 1 0 0,0 1-1 0 0,1-1 1 0 0,0 1-1 0 0,-1 0 1 0 0,1-1-1 0 0,0 1 1 0 0,0 0-1 0 0,0-1 1 0 0,0 1-1 0 0,0 0 1 0 0,0-1-1 0 0,0 1 1 0 0,0-1-1 0 0,1 1 1 0 0,-1 0-1 0 0,1-1 1 0 0,-1 1-1 0 0,1-1 1 0 0,0 1-1 0 0,0-1 1 0 0,0 1-1 0 0,-1-1 1 0 0,1 0-1 0 0,0 1 1 0 0,1-1-1 0 0,1 2 0 0 0,6 5-991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9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64 448 0 0,'-4'-11'1042'0'0,"-5"-20"2501"0"0,7 10 2506 0 0,3 26-6161 0 0,0 1 1 0 0,1-1 0 0 0,0 0-1 0 0,0 0 1 0 0,1 0 0 0 0,-1 0 0 0 0,1 0-1 0 0,4 6 1 0 0,4 7-1268 0 0,-1-1-238 0 0,-1-1 0 0 0,2-1 0 0 0,19 24 0 0 0,-10-16 268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28 0 0,'27'2'2507'0'0,"-1"2"2422"0"0,-27 0-3022 0 0,-16 4-1182 0 0,6-3-390 0 0,2 0-1 0 0,-1 0 1 0 0,0 1 0 0 0,1 1 0 0 0,0-1 0 0 0,1 1 0 0 0,-1 1 0 0 0,1 0 0 0 0,1 0 0 0 0,0 1 0 0 0,0-1 0 0 0,0 1 0 0 0,1 1 0 0 0,-6 12 0 0 0,9-17-255 0 0,0 2 0 0 0,0-1 1 0 0,0 0-1 0 0,1 0 0 0 0,0 1 0 0 0,0-1 1 0 0,0 1-1 0 0,1 0 0 0 0,0-1 1 0 0,0 1-1 0 0,1 0 0 0 0,0 0 0 0 0,0 0 1 0 0,1 0-1 0 0,0-1 0 0 0,0 1 1 0 0,0 0-1 0 0,1-1 0 0 0,0 1 0 0 0,0-1 1 0 0,1 1-1 0 0,0-1 0 0 0,0 0 1 0 0,6 10-1 0 0,-3-10-51 0 0,0 0 0 0 0,0 0 0 0 0,0-1 0 0 0,1 1 0 0 0,0-1-1 0 0,0-1 1 0 0,0 1 0 0 0,1-1 0 0 0,0-1 0 0 0,-1 1 0 0 0,1-1 0 0 0,0-1 0 0 0,0 1 0 0 0,1-1 0 0 0,-1-1 0 0 0,0 0 0 0 0,1 0 0 0 0,-1 0 0 0 0,1-1 0 0 0,-1 0-1 0 0,1-1 1 0 0,-1 0 0 0 0,1 0 0 0 0,15-5 0 0 0,-12 2-25 0 0,0 1 1 0 0,0-2-1 0 0,0 1 0 0 0,0-2 1 0 0,-1 0-1 0 0,0 0 0 0 0,0-1 1 0 0,0 0-1 0 0,-1-1 0 0 0,0 0 0 0 0,-1 0 1 0 0,0-1-1 0 0,0-1 0 0 0,-1 1 1 0 0,14-22-1 0 0,-18 25-84 0 0,-1 0-1 0 0,0-1 1 0 0,0 1 0 0 0,-1-1-1 0 0,0 1 1 0 0,0-1 0 0 0,0 0 0 0 0,-1 1-1 0 0,1-11 1 0 0,-2 15 39 0 0,-1 0 1 0 0,1 0-1 0 0,0 0 0 0 0,-1 0 0 0 0,1 0 1 0 0,-1 0-1 0 0,1 0 0 0 0,-1 1 1 0 0,0-1-1 0 0,0 0 0 0 0,0 1 0 0 0,0-1 1 0 0,0 0-1 0 0,0 1 0 0 0,-1-1 1 0 0,1 1-1 0 0,0 0 0 0 0,-1-1 0 0 0,1 1 1 0 0,-1 0-1 0 0,0 0 0 0 0,1 0 1 0 0,-1 0-1 0 0,0 0 0 0 0,1 0 0 0 0,-1 0 1 0 0,0 1-1 0 0,0-1 0 0 0,0 1 1 0 0,0-1-1 0 0,0 1 0 0 0,0 0 0 0 0,0 0 1 0 0,1-1-1 0 0,-1 1 0 0 0,0 1 1 0 0,0-1-1 0 0,-3 1 0 0 0,-4-1 8 0 0,1 1-1 0 0,-1 1 0 0 0,1 0 1 0 0,-1 0-1 0 0,1 1 1 0 0,0 0-1 0 0,0 0 1 0 0,0 0-1 0 0,0 1 1 0 0,1 1-1 0 0,-1-1 0 0 0,1 1 1 0 0,0 1-1 0 0,1-1 1 0 0,-8 9-1 0 0,10-11 94 0 0,1 0 1 0 0,0 1-1 0 0,0-1 0 0 0,0 1 0 0 0,0 0 0 0 0,1 0 0 0 0,-1 0 1 0 0,1 0-1 0 0,0 0 0 0 0,1 1 0 0 0,-1-1 0 0 0,1 0 0 0 0,-1 1 0 0 0,1-1 1 0 0,1 1-1 0 0,-1 0 0 0 0,1-1 0 0 0,-1 1 0 0 0,1 0 0 0 0,1-1 1 0 0,-1 1-1 0 0,1 0 0 0 0,-1-1 0 0 0,1 1 0 0 0,1-1 0 0 0,-1 1 1 0 0,1-1-1 0 0,0 1 0 0 0,0-1 0 0 0,3 6 0 0 0,0-3 26 0 0,1 0 0 0 0,0-1 0 0 0,0 1 0 0 0,0-1 1 0 0,1 0-1 0 0,0-1 0 0 0,0 0 0 0 0,0 0 0 0 0,1 0 0 0 0,0-1 0 0 0,0 0 0 0 0,0 0 0 0 0,0-1 0 0 0,1 0 0 0 0,-1-1 0 0 0,1 0 0 0 0,14 2 0 0 0,-5-2-87 0 0,0-1 0 0 0,0 0-1 0 0,0-1 1 0 0,0-1-1 0 0,0-1 1 0 0,-1 0 0 0 0,30-9-1 0 0,-12 0-1212 0 0,55-27-1 0 0,31-25-5712 0 0,-47 24 95 0 0,-59 31 5166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1285 130 336 0 0,'0'0'347'0'0,"0"-41"1372"0"0,0-22-271 0 0,3 56-1484 0 0,4-1 3329 0 0,0-2 4361 0 0,-24 10-4405 0 0,-4 5-2965 0 0,1 1 1 0 0,-1 1-1 0 0,1 1 1 0 0,1 1-1 0 0,-35 21 1 0 0,29-16-156 0 0,-133 82-2 0 0,-213 170 0 0 0,291-205-153 0 0,57-44 7 0 0,-45 33-505 0 0,1 3 0 0 0,4 2 1 0 0,-70 79-1 0 0,113-108-1448 0 0,2 1 1 0 0,1 1-1 0 0,-15 34 1 0 0,-8 14-5133 0 0,25-50 5282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4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160 100 380 0 0,'-3'-6'9153'0'0,"-6"30"-5064"0"0,-12 57-2354 0 0,14-54-388 0 0,-51 268 1457 0 0,21-90-2241 0 0,25-162-803 0 0,12-43 234 0 0,0 1-1 0 0,0-1 1 0 0,0 0-1 0 0,0 0 1 0 0,0 0-1 0 0,0 0 0 0 0,0 1 1 0 0,0-1-1 0 0,0 0 1 0 0,0 0-1 0 0,0 0 1 0 0,0 0-1 0 0,0 1 0 0 0,0-1 1 0 0,-1 0-1 0 0,1 0 1 0 0,0 0-1 0 0,0 0 1 0 0,0 0-1 0 0,0 0 0 0 0,0 1 1 0 0,0-1-1 0 0,-1 0 1 0 0,1 0-1 0 0,0 0 1 0 0,0 0-1 0 0,0 0 0 0 0,0 0 1 0 0,0 0-1 0 0,-1 0 1 0 0,1 0-1 0 0,0 1 1 0 0,0-1-1 0 0,0 0 1 0 0,0 0-1 0 0,-1 0 0 0 0,1 0 1 0 0,0 0-1 0 0,0 0 1 0 0,0 0-1 0 0,0 0 1 0 0,-1 0-1 0 0,1 0 0 0 0,0-1 1 0 0,0 1-1 0 0,0 0 1 0 0,0 0-1 0 0,-1 0 1 0 0,1 0-1 0 0,0 0 0 0 0,0 0 1 0 0,0 0-1 0 0,-1 0 1 0 0,-4-24-277 0 0,4-3 119 0 0,2 0-1 0 0,0 0 0 0 0,10-52 0 0 0,-5 39 22 0 0,2-18-32 0 0,2-23-28 0 0,4 1-1 0 0,44-150 1 0 0,-57 228 242 0 0,-1 0 0 0 0,1 0 0 0 0,0 0 0 0 0,-1 0 0 0 0,1 0 0 0 0,0 0 1 0 0,0 0-1 0 0,0 0 0 0 0,0 0 0 0 0,1 1 0 0 0,-1-1 0 0 0,0 0 0 0 0,1 1 0 0 0,-1-1 0 0 0,1 1 0 0 0,0-1 0 0 0,0 1 0 0 0,-1 0 1 0 0,1 0-1 0 0,0 0 0 0 0,3-2 0 0 0,-3 4-12 0 0,0-1 1 0 0,0 1-1 0 0,0-1 1 0 0,-1 1-1 0 0,1 0 1 0 0,0 0-1 0 0,0 0 1 0 0,-1 0-1 0 0,1 0 1 0 0,-1 0-1 0 0,1 0 1 0 0,-1 1-1 0 0,1-1 0 0 0,-1 1 1 0 0,0-1-1 0 0,1 1 1 0 0,-1-1-1 0 0,0 1 1 0 0,0 0-1 0 0,0-1 1 0 0,0 1-1 0 0,-1 0 1 0 0,1 0-1 0 0,0 2 1 0 0,73 168 294 0 0,-45-101-198 0 0,52 96 0 0 0,-62-134-60 0 0,-12-18-18 0 0,1-1 1 0 0,0 0-1 0 0,1-1 0 0 0,1 0 0 0 0,0 0 1 0 0,0-1-1 0 0,1 0 0 0 0,14 11 1 0 0,-23-22-42 0 0,0 1 0 0 0,0-1 1 0 0,-1 0-1 0 0,1 0 0 0 0,1 0 1 0 0,-1 0-1 0 0,0 0 0 0 0,0 0 1 0 0,0-1-1 0 0,0 1 0 0 0,1-1 1 0 0,-1 1-1 0 0,0-1 0 0 0,0 0 1 0 0,1 0-1 0 0,-1 0 1 0 0,0 0-1 0 0,1 0 0 0 0,-1-1 1 0 0,0 1-1 0 0,0-1 0 0 0,3 0 1 0 0,-2-1-17 0 0,1 0-1 0 0,-1 0 1 0 0,1 0 0 0 0,-1-1 0 0 0,0 0 0 0 0,0 1 0 0 0,0-1 0 0 0,0 0-1 0 0,0 0 1 0 0,-1-1 0 0 0,4-4 0 0 0,3-8-107 0 0,0-1 0 0 0,0-1 0 0 0,-2 1 0 0 0,6-23 0 0 0,4-25-1244 0 0,13-89 0 0 0,-23 102-1120 0 0,3 0 0 0 0,2 1 0 0 0,27-74 1 0 0,-38 123 2366 0 0,-1 0 1 0 0,1 0 0 0 0,0 0 0 0 0,0 1-1 0 0,0-1 1 0 0,0 0 0 0 0,0 0 0 0 0,1 1-1 0 0,-1-1 1 0 0,0 0 0 0 0,1 1 0 0 0,-1 0-1 0 0,1-1 1 0 0,-1 1 0 0 0,1 0 0 0 0,0 0-1 0 0,0-1 1 0 0,0 1 0 0 0,-1 1 0 0 0,4-2-1 0 0,-3 2 32 0 0,-1 0 0 0 0,1 0-1 0 0,-1 0 1 0 0,1 1 0 0 0,-1-1-1 0 0,1 1 1 0 0,-1-1 0 0 0,1 1 0 0 0,-1-1-1 0 0,1 1 1 0 0,-1 0 0 0 0,0 0-1 0 0,1 0 1 0 0,-1-1 0 0 0,0 1-1 0 0,0 0 1 0 0,0 1 0 0 0,0-1 0 0 0,0 0-1 0 0,0 0 1 0 0,0 0 0 0 0,0 1-1 0 0,0-1 1 0 0,0 1 0 0 0,-1-1-1 0 0,1 0 1 0 0,0 3 0 0 0,10 18-727 0 0,3 4 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4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55 468 0 0,'0'3'330'0'0,"0"0"0"0"0,0 0-1 0 0,-1-1 1 0 0,0 1 0 0 0,1 0 0 0 0,-1-1-1 0 0,0 1 1 0 0,0-1 0 0 0,0 1 0 0 0,0-1-1 0 0,-1 1 1 0 0,1-1 0 0 0,-1 0 0 0 0,1 1-1 0 0,-1-1 1 0 0,0 0 0 0 0,-3 3 0 0 0,-44 28 4131 0 0,42-29-3830 0 0,0-1 1 0 0,1 1-1 0 0,-1 0 1 0 0,1 1 0 0 0,0-1-1 0 0,1 1 1 0 0,-1 1 0 0 0,1-1-1 0 0,-9 12 1 0 0,13-15-577 0 0,0 0 0 0 0,0 0 0 0 0,0 0 0 0 0,0 1 0 0 0,0-1-1 0 0,1 1 1 0 0,-1-1 0 0 0,1 0 0 0 0,-1 1 0 0 0,1-1 0 0 0,0 1 0 0 0,0-1 0 0 0,0 1 0 0 0,0-1 0 0 0,1 1 0 0 0,-1-1 0 0 0,1 0 0 0 0,-1 1 0 0 0,1-1-1 0 0,0 1 1 0 0,1 2 0 0 0,1 0-30 0 0,0-1 0 0 0,0 1 0 0 0,1-1 0 0 0,-1 0 1 0 0,1 0-1 0 0,0 0 0 0 0,0 0 0 0 0,0-1 0 0 0,8 5 0 0 0,0 0-40 0 0,0-1 0 0 0,1-1-1 0 0,0 0 1 0 0,0-1 0 0 0,1 0 0 0 0,-1-1 0 0 0,16 3 0 0 0,-23-6-4 0 0,0 0 0 0 0,0-1-1 0 0,0 1 1 0 0,0-1 0 0 0,1-1 0 0 0,-1 1 0 0 0,0-1 0 0 0,0 0-1 0 0,0 0 1 0 0,0-1 0 0 0,-1 1 0 0 0,1-1 0 0 0,0-1 0 0 0,-1 1-1 0 0,1-1 1 0 0,-1 0 0 0 0,0 0 0 0 0,0-1 0 0 0,0 0-1 0 0,0 1 1 0 0,0-2 0 0 0,-1 1 0 0 0,5-7 0 0 0,-3 4-46 0 0,-2-1-1 0 0,1 1 1 0 0,-1-1 0 0 0,-1-1 0 0 0,1 1 0 0 0,-1 0 0 0 0,-1-1 0 0 0,0 1 0 0 0,0-1 0 0 0,0 0-1 0 0,-1 0 1 0 0,0 0 0 0 0,-1 0 0 0 0,0 0 0 0 0,-2-12 0 0 0,1 14-164 0 0,0-1 0 0 0,0 1 1 0 0,-1 0-1 0 0,0-1 0 0 0,-1 1 1 0 0,1 0-1 0 0,-1 0 0 0 0,-1 0 0 0 0,1 1 1 0 0,-1-1-1 0 0,0 1 0 0 0,-1 0 0 0 0,1 0 1 0 0,-11-9-1 0 0,11 11-34 0 0,0 1 0 0 0,0 0 0 0 0,0 0 0 0 0,-1 0 0 0 0,0 1 0 0 0,1 0 0 0 0,-1 0-1 0 0,0 0 1 0 0,0 0 0 0 0,0 1 0 0 0,-1-1 0 0 0,1 1 0 0 0,0 1 0 0 0,0-1 0 0 0,-1 1 0 0 0,1 0 0 0 0,0 0 0 0 0,0 0 0 0 0,-1 1 0 0 0,1 0 0 0 0,-8 2 0 0 0,11-2 33 0 0,1-1 1 0 0,-1 1-1 0 0,1 0 1 0 0,-1 0-1 0 0,1 0 0 0 0,0 0 1 0 0,-1 0-1 0 0,1 0 1 0 0,0 0-1 0 0,0 0 1 0 0,-1 0-1 0 0,1 1 1 0 0,0-1-1 0 0,0 0 1 0 0,0 1-1 0 0,1-1 1 0 0,-1 1-1 0 0,0-1 0 0 0,1 1 1 0 0,-1-1-1 0 0,0 1 1 0 0,1 0-1 0 0,0-1 1 0 0,-1 1-1 0 0,1 0 1 0 0,0-1-1 0 0,0 1 1 0 0,0 2-1 0 0,0 5-808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5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0 265 468 0 0,'2'0'275'0'0,"0"0"-1"0"0,0 0 1 0 0,-1 0 0 0 0,1 0-1 0 0,0 1 1 0 0,0-1 0 0 0,-1 1-1 0 0,1-1 1 0 0,0 1-1 0 0,-1 0 1 0 0,1-1 0 0 0,-1 1-1 0 0,1 0 1 0 0,-1 0 0 0 0,1 0-1 0 0,-1 0 1 0 0,1 0 0 0 0,-1 1-1 0 0,0-1 1 0 0,0 0-1 0 0,1 1 1 0 0,-1-1 0 0 0,0 1-1 0 0,0-1 1 0 0,-1 1 0 0 0,1-1-1 0 0,0 1 1 0 0,0 0 0 0 0,-1-1-1 0 0,1 1 1 0 0,-1 0-1 0 0,1 2 1 0 0,0 8 835 0 0,1 0 0 0 0,-2 0 1 0 0,0 0-1 0 0,-1 14 0 0 0,0 23 526 0 0,4-28-1382 0 0,-3-15-228 0 0,0-1 0 0 0,1 1 0 0 0,0-1 0 0 0,0 0 0 0 0,0 1 0 0 0,4 7 0 0 0,-5-13-26 0 0,0 1 0 0 0,0-1-1 0 0,1 1 1 0 0,-1-1 0 0 0,0 0-1 0 0,0 1 1 0 0,1-1 0 0 0,-1 0-1 0 0,0 1 1 0 0,1-1 0 0 0,-1 0-1 0 0,1 0 1 0 0,-1 1 0 0 0,0-1-1 0 0,1 0 1 0 0,-1 0 0 0 0,1 1-1 0 0,-1-1 1 0 0,1 0 0 0 0,-1 0-1 0 0,1 0 1 0 0,-1 0 0 0 0,1 0-1 0 0,-1 0 1 0 0,0 0-1 0 0,1 0 1 0 0,-1 0 0 0 0,1 0-1 0 0,0 0 1 0 0,21-17-16 0 0,29-52-92 0 0,-43 56 152 0 0,0 0-1 0 0,0 1 1 0 0,1 0 0 0 0,1 1-1 0 0,0 0 1 0 0,0 0 0 0 0,1 1-1 0 0,0 0 1 0 0,1 1 0 0 0,15-9-1 0 0,-26 18-26 0 0,0-1-1 0 0,0 1 0 0 0,0 0 1 0 0,0-1-1 0 0,0 1 0 0 0,0 0 0 0 0,0 0 1 0 0,0 0-1 0 0,1-1 0 0 0,-1 1 1 0 0,0 0-1 0 0,0 1 0 0 0,0-1 1 0 0,0 0-1 0 0,0 0 0 0 0,0 0 1 0 0,0 1-1 0 0,0-1 0 0 0,0 0 1 0 0,0 1-1 0 0,0-1 0 0 0,0 1 0 0 0,0-1 1 0 0,0 1-1 0 0,1 0 0 0 0,0 1-3 0 0,0 1 0 0 0,0-1-1 0 0,0 0 1 0 0,0 1-1 0 0,-1-1 1 0 0,1 1 0 0 0,-1-1-1 0 0,0 1 1 0 0,2 3 0 0 0,12 60 6 0 0,-9-31-9 0 0,2 37-23 0 0,-8-71 2 0 0,0-1 0 0 0,0 0 0 0 0,-1 1 0 0 0,1-1 0 0 0,0 1 0 0 0,0-1 0 0 0,0 0 0 0 0,0 1-1 0 0,0-1 1 0 0,0 1 0 0 0,0-1 0 0 0,0 0 0 0 0,0 1 0 0 0,0-1 0 0 0,0 1 0 0 0,0-1 0 0 0,0 0 0 0 0,0 1 0 0 0,0-1 0 0 0,0 1 0 0 0,0-1 0 0 0,0 0 0 0 0,1 1 0 0 0,-1-1 0 0 0,0 1 0 0 0,0-1-1 0 0,0 0 1 0 0,1 1 0 0 0,-1-1 0 0 0,0 0 0 0 0,1 0 0 0 0,-1 1 0 0 0,0-1 0 0 0,0 0 0 0 0,1 0 0 0 0,-1 1 0 0 0,1-1 0 0 0,-1 0 0 0 0,1 1 0 0 0,10-17-288 0 0,7-27 110 0 0,-18 42 190 0 0,5-13-10 0 0,1-1 1 0 0,0 1-1 0 0,1 0 1 0 0,1 1-1 0 0,0 0 1 0 0,12-15-1 0 0,-17 25-4 0 0,0-1 0 0 0,0 1-1 0 0,1 0 1 0 0,-1 0-1 0 0,1 0 1 0 0,0 0-1 0 0,0 1 1 0 0,0-1 0 0 0,0 1-1 0 0,1 0 1 0 0,-1 0-1 0 0,0 0 1 0 0,1 1-1 0 0,-1 0 1 0 0,1 0 0 0 0,0 0-1 0 0,-1 0 1 0 0,1 1-1 0 0,0 0 1 0 0,0 0 0 0 0,-1 0-1 0 0,1 0 1 0 0,0 1-1 0 0,5 1 1 0 0,8 3-485 0 0,-1 1 0 0 0,1 1 0 0 0,19 11-1 0 0,-26-12-280 0 0,1 0 0 0 0,0 0-1 0 0,0-2 1 0 0,0 1 0 0 0,0-1-1 0 0,1-1 1 0 0,-1-1-1 0 0,16 2 1 0 0,-24-4 708 0 0,-1 0 0 0 0,0 0 0 0 0,1-1 0 0 0,-1 0 0 0 0,0 1 0 0 0,1-1 0 0 0,-1 0 0 0 0,0-1 0 0 0,4-1 0 0 0,-5 2 80 0 0,0 0-1 0 0,0 0 0 0 0,0-1 0 0 0,0 1 1 0 0,-1 0-1 0 0,1-1 0 0 0,0 0 0 0 0,-1 1 1 0 0,1-1-1 0 0,-1 0 0 0 0,0 1 0 0 0,0-1 1 0 0,1 0-1 0 0,-1 0 0 0 0,0 0 0 0 0,-1 0 1 0 0,1 0-1 0 0,0-1 0 0 0,0 1 0 0 0,-1 0 1 0 0,0 0-1 0 0,1-5 0 0 0,-1 6 29 0 0,0 0-1 0 0,1 0 1 0 0,-1 0-1 0 0,0 0 1 0 0,0-1 0 0 0,-1 1-1 0 0,1 0 1 0 0,0 0 0 0 0,0 0-1 0 0,-1 0 1 0 0,1 0-1 0 0,0-1 1 0 0,-1 1 0 0 0,1 0-1 0 0,-1 0 1 0 0,1 0-1 0 0,-1 0 1 0 0,0 0 0 0 0,1 0-1 0 0,-1 1 1 0 0,0-1 0 0 0,0 0-1 0 0,0 0 1 0 0,1 0-1 0 0,-1 1 1 0 0,0-1 0 0 0,0 0-1 0 0,0 1 1 0 0,0-1-1 0 0,0 1 1 0 0,-1-1 0 0 0,1 1-1 0 0,0 0 1 0 0,0-1 0 0 0,0 1-1 0 0,0 0 1 0 0,0 0-1 0 0,0 0 1 0 0,-1 0 0 0 0,1 0-1 0 0,0 0 1 0 0,0 0-1 0 0,0 0 1 0 0,0 0 0 0 0,-1 0-1 0 0,1 1 1 0 0,0-1 0 0 0,0 0-1 0 0,0 1 1 0 0,0-1-1 0 0,-2 2 1 0 0,-2 0 80 0 0,0 0-1 0 0,1 0 1 0 0,-1 1 0 0 0,1 0 0 0 0,-1-1-1 0 0,1 1 1 0 0,0 1 0 0 0,0-1 0 0 0,0 1-1 0 0,1-1 1 0 0,-4 5 0 0 0,1 4 62 0 0,0 0 0 0 0,1-1 0 0 0,0 2 0 0 0,1-1 0 0 0,0 1 0 0 0,1-1 0 0 0,0 1 0 0 0,1 0 0 0 0,1 0 0 0 0,0 0 0 0 0,1 0 0 0 0,0 0 0 0 0,1 0 1 0 0,4 24-1 0 0,-5-37-160 0 0,0 1 1 0 0,1 0-1 0 0,-1 0 1 0 0,0 0-1 0 0,1-1 1 0 0,-1 1-1 0 0,0 0 1 0 0,1 0-1 0 0,-1-1 1 0 0,1 1-1 0 0,-1 0 1 0 0,1-1 0 0 0,0 1-1 0 0,-1-1 1 0 0,1 1-1 0 0,0-1 1 0 0,-1 1-1 0 0,1-1 1 0 0,0 1-1 0 0,-1-1 1 0 0,1 0-1 0 0,0 1 1 0 0,0-1-1 0 0,0 0 1 0 0,-1 0 0 0 0,1 1-1 0 0,0-1 1 0 0,0 0-1 0 0,0 0 1 0 0,0 0-1 0 0,-1 0 1 0 0,1 0-1 0 0,0 0 1 0 0,0 0-1 0 0,0 0 1 0 0,0-1-1 0 0,-1 1 1 0 0,1 0 0 0 0,0 0-1 0 0,0-1 1 0 0,0 1-1 0 0,-1-1 1 0 0,1 1-1 0 0,0 0 1 0 0,-1-1-1 0 0,1 1 1 0 0,1-2-1 0 0,37-25-348 0 0,-37 25 262 0 0,14-11-379 0 0,-1 2 0 0 0,2 0 0 0 0,0 1 0 0 0,0 0-1 0 0,24-8 1 0 0,50-12-2990 0 0,-21 6 1461 0 0,-68 23 1961 0 0,1 0 0 0 0,-1 0 0 0 0,0 0 0 0 0,1-1-1 0 0,-1 1 1 0 0,0-1 0 0 0,0 1 0 0 0,0-1 0 0 0,0 0 0 0 0,0 1 0 0 0,0-1 0 0 0,0 0 0 0 0,0 0 0 0 0,-1-1 0 0 0,1 1 0 0 0,-1 0 0 0 0,0 0 0 0 0,0-1 0 0 0,0 1 0 0 0,0-1 0 0 0,0 1 0 0 0,0-1 0 0 0,0-2-1 0 0,-1 4 25 0 0,0 0 0 0 0,0 0 1 0 0,0 0-1 0 0,0 1 0 0 0,0-1 0 0 0,-1 0 0 0 0,1 0 0 0 0,0 1 0 0 0,0-1 0 0 0,-1 0 0 0 0,1 0 0 0 0,0 1 0 0 0,-1-1 0 0 0,1 0 0 0 0,-1 1 0 0 0,1-1 0 0 0,-1 0 0 0 0,1 1 0 0 0,-1-1 0 0 0,0 1 0 0 0,1-1 0 0 0,-1 1 0 0 0,0-1 0 0 0,1 1 0 0 0,-1 0 0 0 0,0-1 0 0 0,0 1 0 0 0,-28-3 353 0 0,24 3-289 0 0,-1 1 0 0 0,1 0 0 0 0,0 0 0 0 0,0 0-1 0 0,0 1 1 0 0,0 0 0 0 0,0 0 0 0 0,-8 4 0 0 0,9-2 15 0 0,0 0 0 0 0,0 0 1 0 0,1 1-1 0 0,0-1 0 0 0,-1 1 1 0 0,1-1-1 0 0,1 1 1 0 0,-1 0-1 0 0,1 0 0 0 0,0 0 1 0 0,0 0-1 0 0,0 1 0 0 0,1-1 1 0 0,0 0-1 0 0,0 1 1 0 0,0-1-1 0 0,1 1 0 0 0,0-1 1 0 0,0 8-1 0 0,0-11-45 0 0,0 1-1 0 0,0 0 1 0 0,1 0-1 0 0,-1 0 1 0 0,1 0 0 0 0,0-1-1 0 0,0 1 1 0 0,0 0-1 0 0,0-1 1 0 0,0 1 0 0 0,1 0-1 0 0,-1-1 1 0 0,1 0-1 0 0,0 1 1 0 0,-1-1 0 0 0,1 0-1 0 0,0 0 1 0 0,0 0-1 0 0,0 0 1 0 0,1 0 0 0 0,-1 0-1 0 0,0-1 1 0 0,1 1-1 0 0,-1-1 1 0 0,1 0 0 0 0,0 1-1 0 0,-1-1 1 0 0,1 0-1 0 0,0-1 1 0 0,0 1 0 0 0,-1 0-1 0 0,1-1 1 0 0,0 0-1 0 0,0 1 1 0 0,0-1 0 0 0,0 0-1 0 0,5-1 1 0 0,-1-1-46 0 0,0 1 0 0 0,0-1 0 0 0,0 0 0 0 0,0-1 0 0 0,0 0 0 0 0,0 0 0 0 0,-1 0 0 0 0,0-1 0 0 0,0 0-1 0 0,0 0 1 0 0,0-1 0 0 0,0 0 0 0 0,-1 0 0 0 0,0 0 0 0 0,0 0 0 0 0,0-1 0 0 0,-1 0 0 0 0,0 0 0 0 0,7-12 0 0 0,5-12-35 0 0,-1-1 0 0 0,20-59 0 0 0,-31 79 40 0 0,12-40 345 0 0,-3-1 1 0 0,8-68 0 0 0,-13 88 1692 0 0,-6 34-452 0 0,-1 20-1126 0 0,7 110-677 0 0,-1 0-3317 0 0,4 41-5815 0 0,-7-143 7916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9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0 140 332 0 0,'12'-33'1662'0'0,"6"-25"990"0"0,-13 18 2211 0 0,-5 31 914 0 0,-5 31-2948 0 0,-2 7-2592 0 0,2 1 1 0 0,1 1-1 0 0,1-1 0 0 0,2 55 0 0 0,1-84-234 0 0,0 53-256 0 0,4 145 262 0 0,8-100-2165 0 0,13-5-3470 0 0,-24-90 5124 0 0,0-1 1 0 0,1 1 0 0 0,-1-1-1 0 0,1 0 1 0 0,0 1-1 0 0,0-1 1 0 0,0 0 0 0 0,0 0-1 0 0,1-1 1 0 0,-1 1 0 0 0,1 0-1 0 0,-1-1 1 0 0,1 1-1 0 0,0-1 1 0 0,0 0 0 0 0,6 3-1 0 0,2-2-1088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9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171 167 564 0 0,'8'-7'785'0'0,"0"0"29"0"0,0 0 1 0 0,0-1 0 0 0,0 0 0 0 0,7-12 0 0 0,-14 19-750 0 0,0 0 0 0 0,0 0 0 0 0,0 0 1 0 0,0 0-1 0 0,-1 0 0 0 0,1-1 0 0 0,-1 1 0 0 0,1 0 1 0 0,-1-1-1 0 0,1 1 0 0 0,-1 0 0 0 0,0-1 1 0 0,1 1-1 0 0,-1 0 0 0 0,0-1 0 0 0,0 1 0 0 0,0 0 1 0 0,0-1-1 0 0,0 1 0 0 0,0-1 0 0 0,-1 1 1 0 0,1 0-1 0 0,0-1 0 0 0,-1 1 0 0 0,1 0 1 0 0,-1-1-1 0 0,1 1 0 0 0,-1 0 0 0 0,0 0 0 0 0,0 0 1 0 0,1-1-1 0 0,-1 1 0 0 0,0 0 0 0 0,0 0 1 0 0,0 0-1 0 0,0 0 0 0 0,0 1 0 0 0,0-1 1 0 0,0 0-1 0 0,-1 0 0 0 0,1 1 0 0 0,-2-2 0 0 0,-6-2 43 0 0,0-1 0 0 0,0 2-1 0 0,0-1 1 0 0,0 1 0 0 0,-1 1-1 0 0,0-1 1 0 0,0 2 0 0 0,1-1 0 0 0,-1 2-1 0 0,0-1 1 0 0,0 1 0 0 0,-11 2-1 0 0,17-2-81 0 0,0 1-1 0 0,0 0 1 0 0,0 0 0 0 0,1 0-1 0 0,-1 0 1 0 0,0 1-1 0 0,1 0 1 0 0,-1-1-1 0 0,1 1 1 0 0,0 1 0 0 0,-1-1-1 0 0,1 0 1 0 0,0 1-1 0 0,1-1 1 0 0,-1 1 0 0 0,0 0-1 0 0,1 0 1 0 0,-1 0-1 0 0,1 0 1 0 0,0 1-1 0 0,0-1 1 0 0,0 1 0 0 0,1-1-1 0 0,-1 1 1 0 0,1-1-1 0 0,0 1 1 0 0,0 0-1 0 0,0 0 1 0 0,0 0 0 0 0,1-1-1 0 0,0 1 1 0 0,0 0-1 0 0,0 7 1 0 0,0 0 28 0 0,1-1-1 0 0,0 0 1 0 0,0 0 0 0 0,1 0-1 0 0,0 0 1 0 0,5 11 0 0 0,-6-17-24 0 0,0-1 1 0 0,1 1 0 0 0,-1-1-1 0 0,1 0 1 0 0,0 0 0 0 0,0 1-1 0 0,0-1 1 0 0,0-1 0 0 0,1 1-1 0 0,-1 0 1 0 0,1 0 0 0 0,0-1 0 0 0,0 0-1 0 0,0 1 1 0 0,0-1 0 0 0,0 0-1 0 0,0 0 1 0 0,1-1 0 0 0,-1 1-1 0 0,4 0 1 0 0,-4-1-26 0 0,0-1-1 0 0,0 0 0 0 0,0 0 1 0 0,0 0-1 0 0,0 0 1 0 0,0 0-1 0 0,0-1 1 0 0,0 1-1 0 0,-1-1 1 0 0,1 0-1 0 0,0 0 1 0 0,0 0-1 0 0,0 0 0 0 0,-1-1 1 0 0,1 1-1 0 0,-1-1 1 0 0,1 1-1 0 0,-1-1 1 0 0,0 0-1 0 0,0 0 1 0 0,1 0-1 0 0,1-3 1 0 0,3-2-16 0 0,-1-1 0 0 0,1 0-1 0 0,-1-1 1 0 0,9-17 0 0 0,-4 0 42 0 0,-1 0-1 0 0,-1-1 0 0 0,-1 0 0 0 0,4-30 0 0 0,-6 34 865 0 0,-4 28-106 0 0,-3 43 115 0 0,0-24-1019 0 0,-1 80-100 0 0,0-51-1687 0 0,1 0-3450 0 0,1-53 5245 0 0,0 0 0 0 0,0 1 0 0 0,0-1 0 0 0,0 0 0 0 0,0 0-1 0 0,0 1 1 0 0,0-1 0 0 0,0 0 0 0 0,0 0 0 0 0,0 0 0 0 0,0 1 0 0 0,0-1 0 0 0,0 0-1 0 0,0 0 1 0 0,0 1 0 0 0,0-1 0 0 0,0 0 0 0 0,0 0 0 0 0,1 0 0 0 0,-1 1 0 0 0,0-1-1 0 0,0 0 1 0 0,0 0 0 0 0,0 0 0 0 0,1 1 0 0 0,-1-1 0 0 0,0 0 0 0 0,0 0-1 0 0,0 0 1 0 0,0 0 0 0 0,1 0 0 0 0,-1 0 0 0 0,0 1 0 0 0,0-1 0 0 0,1 0 0 0 0,-1 0-1 0 0,0 0 1 0 0,0 0 0 0 0,0 0 0 0 0,1 0 0 0 0,-1 0 0 0 0,0 0 0 0 0,1 0 0 0 0,3-2-1155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10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0 573 332 0 0,'34'-80'4696'0'0,"-34"80"-4568"0"0,1-1-1 0 0,-1 1 0 0 0,0 0 0 0 0,0 0 0 0 0,0 0 0 0 0,1 0 0 0 0,-1 0 0 0 0,0 0 0 0 0,0 0 1 0 0,0 0-1 0 0,1 0 0 0 0,-1 0 0 0 0,0 0 0 0 0,0 0 0 0 0,1 0 0 0 0,-1 0 0 0 0,0 0 0 0 0,0 0 1 0 0,0 0-1 0 0,1 0 0 0 0,-1 0 0 0 0,0 0 0 0 0,0 0 0 0 0,0 0 0 0 0,1 0 0 0 0,-1 0 0 0 0,0 1 1 0 0,0-1-1 0 0,0 0 0 0 0,1 0 0 0 0,-1 0 0 0 0,0 0 0 0 0,0 0 0 0 0,0 1 0 0 0,0-1 0 0 0,0 0 1 0 0,1 0-1 0 0,-1 0 0 0 0,0 1 0 0 0,0-1 0 0 0,0 0 0 0 0,0 0 0 0 0,0 0 0 0 0,0 1 0 0 0,0-1 1 0 0,0 0-1 0 0,0 0 0 0 0,0 0 0 0 0,0 1 0 0 0,0-1 0 0 0,0 1 0 0 0,11 24 1765 0 0,6 31-1247 0 0,-13-39-224 0 0,0 0-1 0 0,1 0 1 0 0,1-1 0 0 0,1 0-1 0 0,12 23 1 0 0,-19-39-402 0 0,1 1 1 0 0,-1-1-1 0 0,0 1 1 0 0,0-1-1 0 0,1 1 1 0 0,-1-1-1 0 0,0 0 1 0 0,1 1-1 0 0,-1-1 0 0 0,1 1 1 0 0,-1-1-1 0 0,1 0 1 0 0,-1 1-1 0 0,1-1 1 0 0,-1 0-1 0 0,0 0 1 0 0,1 1-1 0 0,0-1 1 0 0,-1 0-1 0 0,1 0 0 0 0,-1 0 1 0 0,1 0-1 0 0,-1 0 1 0 0,1 0-1 0 0,-1 1 1 0 0,1-1-1 0 0,-1 0 1 0 0,1-1-1 0 0,0 1 1 0 0,-1 0-1 0 0,1 0 0 0 0,16-14 159 0 0,11-33-375 0 0,-23 38 179 0 0,17-30-225 0 0,-13 20 116 0 0,2 1 1 0 0,0 0 0 0 0,1 1 0 0 0,20-23 0 0 0,-27 35 84 0 0,0 0 1 0 0,1 0-1 0 0,-1 1 0 0 0,1 0 1 0 0,1 0-1 0 0,-1 0 1 0 0,0 1-1 0 0,1 0 1 0 0,0 0-1 0 0,-1 1 0 0 0,1 0 1 0 0,0 0-1 0 0,1 0 1 0 0,-1 1-1 0 0,0 0 1 0 0,0 1-1 0 0,8-1 0 0 0,1 2-265 0 0,0 1 0 0 0,0 1-1 0 0,-1 0 1 0 0,18 6-1 0 0,-17-4-647 0 0,0-1-1 0 0,-1-1 0 0 0,1-1 0 0 0,19 2 1 0 0,-32-5 813 0 0,-1 1 1 0 0,1-1-1 0 0,-1 1 1 0 0,1-1-1 0 0,-1 0 1 0 0,1 0 0 0 0,-1 0-1 0 0,0-1 1 0 0,1 1-1 0 0,-1 0 1 0 0,0-1 0 0 0,0 1-1 0 0,0-1 1 0 0,0 0-1 0 0,0 0 1 0 0,2-3 0 0 0,-3 4 128 0 0,0 0 1 0 0,0 0 0 0 0,0 0-1 0 0,0 0 1 0 0,0-1-1 0 0,-1 1 1 0 0,1 0 0 0 0,0 0-1 0 0,-1-1 1 0 0,1 1 0 0 0,-1 0-1 0 0,1-1 1 0 0,-1 1 0 0 0,0-1-1 0 0,0 1 1 0 0,1 0 0 0 0,-1-1-1 0 0,0 1 1 0 0,0-1 0 0 0,-1 1-1 0 0,1 0 1 0 0,0-1 0 0 0,0 1-1 0 0,-1-1 1 0 0,1 1 0 0 0,0 0-1 0 0,-1-1 1 0 0,0 1 0 0 0,1 0-1 0 0,-1 0 1 0 0,-1-2 0 0 0,0 1 30 0 0,-1 1 1 0 0,1-1 0 0 0,-1 1 0 0 0,1 0-1 0 0,-1 0 1 0 0,0 0 0 0 0,1 0-1 0 0,-1 1 1 0 0,0-1 0 0 0,1 1 0 0 0,-1-1-1 0 0,0 1 1 0 0,0 0 0 0 0,0 0 0 0 0,1 0-1 0 0,-1 1 1 0 0,0-1 0 0 0,0 1-1 0 0,-3 0 1 0 0,-51 16 465 0 0,48-13-310 0 0,1 0 1 0 0,0 1 0 0 0,0 0 0 0 0,0 0 0 0 0,1 1-1 0 0,-1 0 1 0 0,1 0 0 0 0,1 0 0 0 0,-1 1 0 0 0,1 0-1 0 0,0 1 1 0 0,1-1 0 0 0,0 1 0 0 0,0 0 0 0 0,1 0-1 0 0,-5 11 1 0 0,7-13-92 0 0,0-1-1 0 0,0 1 1 0 0,0 0-1 0 0,1 0 1 0 0,0 0-1 0 0,0 0 0 0 0,1 0 1 0 0,-1 0-1 0 0,1 0 1 0 0,0 0-1 0 0,1 0 1 0 0,0 0-1 0 0,0 0 1 0 0,0 0-1 0 0,1-1 1 0 0,-1 1-1 0 0,1 0 1 0 0,1 0-1 0 0,-1-1 1 0 0,1 0-1 0 0,0 1 1 0 0,0-1-1 0 0,1 0 1 0 0,-1-1-1 0 0,9 9 0 0 0,-9-10-50 0 0,0 1 0 0 0,0-2 0 0 0,1 1-1 0 0,-1 0 1 0 0,1-1 0 0 0,0 1 0 0 0,0-1-1 0 0,-1 0 1 0 0,1 0 0 0 0,1-1 0 0 0,-1 1-1 0 0,0-1 1 0 0,0 0 0 0 0,0 0 0 0 0,1 0-1 0 0,-1-1 1 0 0,0 1 0 0 0,1-1 0 0 0,8-1-1 0 0,-7 0-18 0 0,1-1-1 0 0,0 0 1 0 0,-1-1-1 0 0,0 1 0 0 0,1-1 1 0 0,-1 0-1 0 0,0-1 1 0 0,0 0-1 0 0,-1 0 0 0 0,1 0 1 0 0,7-8-1 0 0,3-4-25 0 0,-1-1 0 0 0,-1-1 0 0 0,0-1 0 0 0,-1 0 0 0 0,-1 0 0 0 0,14-33 0 0 0,-11 13 111 0 0,-2 0 0 0 0,-1 0-1 0 0,-3-1 1 0 0,-1-1-1 0 0,-2 1 1 0 0,-1-1 0 0 0,-3 0-1 0 0,-1 0 1 0 0,-2-1 0 0 0,-11-71-1 0 0,51 432 4638 0 0,-28-135-6744 0 0,-13-9-3492 0 0,1-153 3576 0 0,-1-1 0 0 0,-1 0 0 0 0,0 0-1 0 0,-12 34 1 0 0,5-28 319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29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47 485 984 0 0,'2'22'2935'0'0,"0"-1"0"0"0,2 0 0 0 0,10 35 0 0 0,0-2 406 0 0,11 83-47 0 0,-19-99-3109 0 0,-3 1 0 0 0,0-1 1 0 0,-5 55-1 0 0,0-73-191 0 0,-7 55 12 0 0,9-73-22 0 0,-1 1 0 0 0,1 0 1 0 0,-1-1-1 0 0,0 1 0 0 0,0-1 0 0 0,0 1 1 0 0,0-1-1 0 0,0 1 0 0 0,0-1 0 0 0,-1 0 1 0 0,1 1-1 0 0,-1-1 0 0 0,0 0 1 0 0,1 0-1 0 0,-1 0 0 0 0,0 0 0 0 0,0-1 1 0 0,0 1-1 0 0,-1 0 0 0 0,1-1 1 0 0,-3 2-1 0 0,3-3-7 0 0,1 0-1 0 0,0 0 1 0 0,-1 0 0 0 0,1-1-1 0 0,0 1 1 0 0,-1-1 0 0 0,1 1 0 0 0,0-1-1 0 0,0 1 1 0 0,0-1 0 0 0,-1 0-1 0 0,1 1 1 0 0,0-1 0 0 0,0 0 0 0 0,0 0-1 0 0,0 0 1 0 0,0 0 0 0 0,0 0-1 0 0,0 0 1 0 0,1 0 0 0 0,-1 0 0 0 0,0 0-1 0 0,1 0 1 0 0,-1-1 0 0 0,0 1-1 0 0,1 0 1 0 0,-1 0 0 0 0,1-1 0 0 0,0 1-1 0 0,-1-2 1 0 0,-14-50-386 0 0,13 45 330 0 0,-7-34-65 0 0,2 0 0 0 0,2 0 0 0 0,1-1 0 0 0,3 0 0 0 0,6-68 0 0 0,7 8 148 0 0,29-115 0 0 0,-33 183 65 0 0,2 1 0 0 0,2 0 0 0 0,1 0 0 0 0,2 2 0 0 0,1-1 0 0 0,1 2 0 0 0,2 0 0 0 0,39-49 0 0 0,-51 72 9 0 0,0 1 0 0 0,1 0 0 0 0,0 0 0 0 0,0 0 0 0 0,1 1 0 0 0,0 0 0 0 0,0 1 0 0 0,17-8 0 0 0,-24 12-73 0 0,0 0 1 0 0,0 0-1 0 0,0 1 1 0 0,0-1-1 0 0,0 1 1 0 0,1-1-1 0 0,-1 1 1 0 0,0 0-1 0 0,0 0 1 0 0,1 0 0 0 0,-1 0-1 0 0,0 0 1 0 0,0 0-1 0 0,1 0 1 0 0,-1 1-1 0 0,0 0 1 0 0,0-1-1 0 0,0 1 1 0 0,1 0-1 0 0,-1 0 1 0 0,0 0-1 0 0,0 0 1 0 0,0 0 0 0 0,-1 0-1 0 0,1 1 1 0 0,0-1-1 0 0,0 1 1 0 0,-1-1-1 0 0,1 1 1 0 0,-1 0-1 0 0,1 0 1 0 0,-1-1-1 0 0,0 1 1 0 0,0 0-1 0 0,0 0 1 0 0,0 0 0 0 0,0 0-1 0 0,0 1 1 0 0,0-1-1 0 0,-1 0 1 0 0,1 0-1 0 0,-1 0 1 0 0,0 1-1 0 0,1 2 1 0 0,1 10-14 0 0,0 0 0 0 0,0 1 0 0 0,-2-1 0 0 0,0 1 0 0 0,0-1 0 0 0,-2 1 1 0 0,0-1-1 0 0,-6 23 0 0 0,-6 12-14 0 0,-25 58 1 0 0,-11 37-11 0 0,49-143 32 0 0,-5 21 6 0 0,1 1 0 0 0,0-1 1 0 0,0 36-1 0 0,5-51 24 0 0,0 0 1 0 0,1 1-1 0 0,0-1 1 0 0,1 1-1 0 0,0-1 1 0 0,0 0-1 0 0,1 0 1 0 0,0 0-1 0 0,0-1 1 0 0,0 1-1 0 0,1 0 1 0 0,1-1-1 0 0,6 9 1 0 0,31 36 206 0 0,-27-34-207 0 0,0 1-1 0 0,-1 0 1 0 0,-1 0 0 0 0,12 25-1 0 0,-22-36-30 0 0,0 0 0 0 0,0 0 1 0 0,-1 0-1 0 0,0 0 0 0 0,-1 0 0 0 0,1 0 0 0 0,-1 1 0 0 0,-1-1 1 0 0,0 0-1 0 0,0 1 0 0 0,-1-1 0 0 0,1 1 0 0 0,-2-1 0 0 0,1 0 1 0 0,-6 15-1 0 0,2-11-21 0 0,0-1-1 0 0,-1 1 1 0 0,-1-1 0 0 0,0 0-1 0 0,0-1 1 0 0,-1 0 0 0 0,0 0 0 0 0,-1 0-1 0 0,-11 9 1 0 0,11-11-469 0 0,0-1 0 0 0,-1 0 0 0 0,0 0 0 0 0,-14 6 0 0 0,18-10-336 0 0,0 0-1 0 0,0-1 1 0 0,0 0 0 0 0,0 0 0 0 0,-1 0-1 0 0,1-1 1 0 0,-1 0 0 0 0,-8 0-1 0 0,14-1 571 0 0,0 0-1 0 0,0 0 1 0 0,-1 0-1 0 0,1 0 1 0 0,0-1-1 0 0,0 1 1 0 0,0 0 0 0 0,0-1-1 0 0,0 1 1 0 0,0-1-1 0 0,0 1 1 0 0,0-1-1 0 0,0 1 1 0 0,0-1-1 0 0,1 0 1 0 0,-1 0-1 0 0,0 1 1 0 0,0-1-1 0 0,0 0 1 0 0,1 0 0 0 0,-1 0-1 0 0,1 0 1 0 0,-1 0-1 0 0,0 0 1 0 0,1 0-1 0 0,0 0 1 0 0,-1 0-1 0 0,1 0 1 0 0,-1 0-1 0 0,1 0 1 0 0,0-1-1 0 0,0-7-1133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5:19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40 500 0 0,'22'-8'1508'0'0,"-16"6"-512"0"0,1-1 1 0 0,-1 1 0 0 0,0-1 0 0 0,0 0-1 0 0,10-8 1 0 0,-16 11-944 0 0,0 0 0 0 0,1 0-1 0 0,-1 0 1 0 0,0 0 0 0 0,0 0 0 0 0,0 0-1 0 0,0 0 1 0 0,0 0 0 0 0,0 0 0 0 0,0 0-1 0 0,1 0 1 0 0,-1-1 0 0 0,0 1 0 0 0,0 0-1 0 0,0 0 1 0 0,0 0 0 0 0,0 0 0 0 0,0 0 0 0 0,0 0-1 0 0,0-1 1 0 0,0 1 0 0 0,0 0 0 0 0,0 0-1 0 0,0 0 1 0 0,0 0 0 0 0,0 0 0 0 0,0 0-1 0 0,0-1 1 0 0,0 1 0 0 0,0 0 0 0 0,0 0-1 0 0,0 0 1 0 0,0 0 0 0 0,0 0 0 0 0,0 0-1 0 0,0-1 1 0 0,0 1 0 0 0,0 0 0 0 0,0 0 0 0 0,0 0-1 0 0,0 0 1 0 0,0 0 0 0 0,-1 0 0 0 0,1-1-1 0 0,0 1 1 0 0,0 0 0 0 0,0 0 0 0 0,0 0-1 0 0,0 0 1 0 0,0 0 0 0 0,0 0 0 0 0,0 0-1 0 0,-1 0 1 0 0,1 0 0 0 0,0 0 0 0 0,0 0-1 0 0,0 0 1 0 0,0 0 0 0 0,0 0 0 0 0,0 0-1 0 0,-1 0 1 0 0,-14-2 1201 0 0,-12 3-154 0 0,21 0-980 0 0,1 0 1 0 0,-1 1-1 0 0,1 0 1 0 0,0 0 0 0 0,0 0-1 0 0,0 0 1 0 0,0 1-1 0 0,0 0 1 0 0,0 0 0 0 0,1 0-1 0 0,-1 1 1 0 0,1 0 0 0 0,0 0-1 0 0,0 0 1 0 0,0 0-1 0 0,1 0 1 0 0,-1 1 0 0 0,1-1-1 0 0,0 1 1 0 0,0 0-1 0 0,1 0 1 0 0,0 0 0 0 0,0 1-1 0 0,0-1 1 0 0,0 0 0 0 0,1 1-1 0 0,-1 8 1 0 0,1-9-109 0 0,1 0 0 0 0,-1 0 0 0 0,1 0-1 0 0,1 0 1 0 0,-1 0 0 0 0,1 0 0 0 0,0 0 0 0 0,0 0 0 0 0,0 0 0 0 0,1 0 0 0 0,-1-1 0 0 0,1 1 0 0 0,0 0 0 0 0,1-1 0 0 0,-1 0 0 0 0,1 1 0 0 0,0-1-1 0 0,0 0 1 0 0,0 0 0 0 0,1-1 0 0 0,-1 1 0 0 0,1-1 0 0 0,0 0 0 0 0,0 0 0 0 0,0 0 0 0 0,0 0 0 0 0,1 0 0 0 0,-1-1 0 0 0,1 0 0 0 0,7 2 0 0 0,-6-2-135 0 0,-1 0 0 0 0,1 0 0 0 0,0-1 0 0 0,0 0 0 0 0,0-1 0 0 0,0 1 0 0 0,0-1 0 0 0,0 0 0 0 0,0-1 0 0 0,0 1 0 0 0,0-1 0 0 0,11-3 0 0 0,-14 3-56 0 0,1-1 0 0 0,-1 1 1 0 0,1-1-1 0 0,-1 0 0 0 0,1 0 1 0 0,-1 0-1 0 0,0-1 0 0 0,0 1 0 0 0,0-1 1 0 0,-1 0-1 0 0,1 1 0 0 0,-1-1 1 0 0,1 0-1 0 0,-1-1 0 0 0,0 1 0 0 0,0 0 1 0 0,0-1-1 0 0,-1 1 0 0 0,1-1 0 0 0,1-5 1 0 0,-1 3 116 0 0,0 0 1 0 0,0 0-1 0 0,-1 1 0 0 0,0-1 1 0 0,0 0-1 0 0,0 0 0 0 0,-1 0 1 0 0,0-1-1 0 0,0 1 0 0 0,0 0 1 0 0,-1 0-1 0 0,0 0 1 0 0,0 0-1 0 0,0 1 0 0 0,-4-10 1 0 0,5 15 142 0 0,0 0 0 0 0,-1 0 0 0 0,1 0 0 0 0,0 0 0 0 0,0-1 0 0 0,0 1 0 0 0,0 0-1 0 0,-1 0 1 0 0,1 0 0 0 0,0 0 0 0 0,0 0 0 0 0,0 0 0 0 0,-1 0 0 0 0,1-1 0 0 0,0 1 0 0 0,0 0 0 0 0,0 0 0 0 0,-1 0 0 0 0,1 0 0 0 0,0 0 0 0 0,0 0 0 0 0,-1 0 0 0 0,1 0 0 0 0,0 0 0 0 0,0 0 0 0 0,0 0 0 0 0,-1 0 0 0 0,1 0 0 0 0,0 1 0 0 0,0-1 0 0 0,-1 0 0 0 0,1 0 0 0 0,0 0 0 0 0,0 0 0 0 0,0 0 0 0 0,0 0 0 0 0,-1 0 0 0 0,1 1 0 0 0,0-1 0 0 0,0 0 0 0 0,0 0 0 0 0,0 0 0 0 0,-1 0 0 0 0,1 1 0 0 0,0-1 0 0 0,0 0 0 0 0,0 0 0 0 0,0 0 0 0 0,0 1-1 0 0,0-1 1 0 0,0 0 0 0 0,0 0 0 0 0,0 0 0 0 0,0 1 0 0 0,-1-1 0 0 0,1 0 0 0 0,0 0 0 0 0,0 1 0 0 0,-11 26 2028 0 0,-3 34-720 0 0,14-34-1108 0 0,1 0 1 0 0,1 0-1 0 0,2-1 0 0 0,13 51 1 0 0,-12-53-133 0 0,23 90 388 0 0,-10-41-240 0 0,-2 1 1 0 0,6 78-1 0 0,-21-144-304 0 0,-1-1 0 0 0,0 1-1 0 0,0 0 1 0 0,-1-1 0 0 0,0 1 0 0 0,0-1-1 0 0,-1 0 1 0 0,0 1 0 0 0,-1-1 0 0 0,1 0 0 0 0,-1 0-1 0 0,0 0 1 0 0,-1 0 0 0 0,-6 9 0 0 0,7-13-38 0 0,0 1-1 0 0,0-1 1 0 0,0-1 0 0 0,-1 1 0 0 0,1 0 0 0 0,-1-1 0 0 0,1 0 0 0 0,-1 1 0 0 0,0-1 0 0 0,0-1 0 0 0,0 1 0 0 0,0-1 0 0 0,0 1 0 0 0,0-1-1 0 0,0 0 1 0 0,0-1 0 0 0,-1 1 0 0 0,1-1 0 0 0,0 0 0 0 0,-1 0 0 0 0,1 0 0 0 0,0 0 0 0 0,0-1 0 0 0,-1 0 0 0 0,1 0 0 0 0,-8-3 0 0 0,1 1-381 0 0,0-1 0 0 0,1-1 0 0 0,-1 0 0 0 0,1 0 1 0 0,0-1-1 0 0,0 0 0 0 0,1-1 0 0 0,0 0 0 0 0,0-1 0 0 0,-14-15 1 0 0,15 13-535 0 0,-1-1 0 0 0,2 0 0 0 0,0-1 0 0 0,0 1 0 0 0,1-1 0 0 0,0 0 0 0 0,1-1 0 0 0,1 0 0 0 0,0 1 0 0 0,0-2 0 0 0,1 1 0 0 0,1 0 0 0 0,0 0 0 0 0,1-20 1 0 0,4-1-639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0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1 307 92 0 0,'3'-1'890'0'0,"0"0"-1"0"0,0-1 1 0 0,0 1 0 0 0,0-1-1 0 0,0 1 1 0 0,-1-1 0 0 0,1 0-1 0 0,0 0 1 0 0,3-5 0 0 0,-4 4-448 0 0,0-1 0 0 0,0-1 0 0 0,-1 1 0 0 0,0 0 0 0 0,1 0 0 0 0,-2 0 0 0 0,2-8 0 0 0,1-8-60 0 0,1 0-1 0 0,1 0 0 0 0,1 1 1 0 0,1 0-1 0 0,0 0 1 0 0,12-19-1 0 0,-16 32-435 0 0,1-1-1 0 0,0 1 1 0 0,0 0-1 0 0,1 1 1 0 0,0-1-1 0 0,0 1 1 0 0,1 0-1 0 0,-1 0 1 0 0,1 0-1 0 0,0 1 1 0 0,0 0 0 0 0,0 0-1 0 0,1 0 1 0 0,-1 1-1 0 0,1 0 1 0 0,0 0-1 0 0,0 1 1 0 0,0 0-1 0 0,0 0 1 0 0,10-1-1 0 0,-16 3 19 0 0,0 0 0 0 0,1 0 0 0 0,-1 0 0 0 0,1 0 0 0 0,-1 0 0 0 0,0 0 0 0 0,1 0 0 0 0,-1 0 0 0 0,0 1 0 0 0,1-1 0 0 0,-1 0 0 0 0,0 1 0 0 0,0-1-1 0 0,1 1 1 0 0,-1-1 0 0 0,0 1 0 0 0,0 0 0 0 0,0 0 0 0 0,0-1 0 0 0,0 1 0 0 0,0 0 0 0 0,0 0 0 0 0,0 0 0 0 0,0 0 0 0 0,0 0 0 0 0,1 2 0 0 0,-1 0 8 0 0,0 0-1 0 0,1 0 1 0 0,-1 0 0 0 0,0 1 0 0 0,-1-1 0 0 0,1 0 0 0 0,0 1-1 0 0,-1-1 1 0 0,0 0 0 0 0,0 6 0 0 0,-1 2 34 0 0,0 0 0 0 0,-1 1 0 0 0,0-1-1 0 0,0 0 1 0 0,-7 16 0 0 0,-2-2-203 0 0,4-11 824 0 0,1 0 1 0 0,1 0 0 0 0,0 1-1 0 0,-4 22 1 0 0,9-33-511 0 0,-1 0 0 0 0,1 0 0 0 0,0 0 1 0 0,0 0-1 0 0,0-1 0 0 0,0 1 0 0 0,1 0 0 0 0,0 0 0 0 0,0 0 0 0 0,0-1 0 0 0,0 1 0 0 0,0 0 0 0 0,1-1 0 0 0,0 1 0 0 0,-1-1 0 0 0,1 0 1 0 0,1 0-1 0 0,-1 1 0 0 0,0-1 0 0 0,1-1 0 0 0,-1 1 0 0 0,7 5 0 0 0,-4-4-123 0 0,0-1 1 0 0,1 1-1 0 0,-1-1 0 0 0,1-1 0 0 0,-1 1 1 0 0,1-1-1 0 0,0 1 0 0 0,0-2 0 0 0,0 1 1 0 0,1-1-1 0 0,-1 0 0 0 0,0 0 1 0 0,0 0-1 0 0,1-1 0 0 0,-1 0 0 0 0,0-1 1 0 0,1 1-1 0 0,-1-1 0 0 0,0 0 0 0 0,0-1 1 0 0,0 1-1 0 0,11-6 0 0 0,-13 6-86 0 0,1-2 0 0 0,-1 1 0 0 0,0 0 0 0 0,0-1 0 0 0,0 0 0 0 0,0 0 0 0 0,0 0 0 0 0,-1 0 0 0 0,0-1 0 0 0,1 0 0 0 0,-1 1 0 0 0,0-1 0 0 0,-1 0 0 0 0,1 0 0 0 0,-1-1 0 0 0,1 1 0 0 0,-1 0 0 0 0,-1-1 0 0 0,1 0-1 0 0,-1 1 1 0 0,1-1 0 0 0,-1 0 0 0 0,-1 0 0 0 0,1 1 0 0 0,-1-1 0 0 0,0 0 0 0 0,0 0 0 0 0,0 0 0 0 0,-2-9 0 0 0,1 11-164 0 0,1-1-1 0 0,-1 1 1 0 0,0 0 0 0 0,0 0-1 0 0,-1 0 1 0 0,1 0 0 0 0,0 0-1 0 0,-1 0 1 0 0,0 0 0 0 0,0 1-1 0 0,0-1 1 0 0,0 0-1 0 0,0 1 1 0 0,0 0 0 0 0,-1-1-1 0 0,1 1 1 0 0,-1 0 0 0 0,0 0-1 0 0,0 0 1 0 0,1 1 0 0 0,-1-1-1 0 0,0 1 1 0 0,0 0 0 0 0,0-1-1 0 0,-1 1 1 0 0,1 1-1 0 0,0-1 1 0 0,0 0 0 0 0,-1 1-1 0 0,1 0 1 0 0,0-1 0 0 0,-1 1-1 0 0,1 1 1 0 0,0-1 0 0 0,0 0-1 0 0,-1 1 1 0 0,-4 1 0 0 0,7-2 129 0 0,1 1 0 0 0,-1-1 0 0 0,1 0 0 0 0,-1 0 0 0 0,1 1 0 0 0,0-1 0 0 0,-1 0 0 0 0,1 1 0 0 0,0-1 0 0 0,-1 0 0 0 0,1 1 0 0 0,0-1-1 0 0,-1 1 1 0 0,1-1 0 0 0,0 1 0 0 0,0-1 0 0 0,0 1 0 0 0,-1-1 0 0 0,1 1 0 0 0,0-1 0 0 0,0 0 0 0 0,0 1 0 0 0,0-1 0 0 0,0 1 0 0 0,0-1 0 0 0,0 1 0 0 0,0-1 0 0 0,0 1 0 0 0,0-1 0 0 0,0 1 0 0 0,0-1 0 0 0,0 1 0 0 0,1-1 0 0 0,-1 1 0 0 0,0-1 0 0 0,1 2 0 0 0,3 4-884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0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46 308 0 0,'15'-1'770'0'0,"11"3"3797"0"0,-26-1-4435 0 0,0 0 1 0 0,1 0 0 0 0,-1 0 0 0 0,0-1-1 0 0,0 1 1 0 0,1 0 0 0 0,-1 0 0 0 0,0 0-1 0 0,0 0 1 0 0,0 0 0 0 0,0 0 0 0 0,0-1 0 0 0,0 1-1 0 0,0 0 1 0 0,0 0 0 0 0,-1 0 0 0 0,1 0-1 0 0,0 0 1 0 0,0-1 0 0 0,-1 1 0 0 0,1 0-1 0 0,-1 0 1 0 0,1-1 0 0 0,-1 1 0 0 0,1 0-1 0 0,-1 0 1 0 0,1-1 0 0 0,-1 1 0 0 0,1 0-1 0 0,-2 0 1 0 0,0 2 182 0 0,1-1 1 0 0,0 1-1 0 0,0-1 0 0 0,0 1 0 0 0,0-1 0 0 0,0 1 0 0 0,0 0 0 0 0,1 0 0 0 0,-1 0 1 0 0,1-1-1 0 0,0 1 0 0 0,0 0 0 0 0,0 0 0 0 0,0 0 0 0 0,1-1 0 0 0,-1 1 1 0 0,1 0-1 0 0,-1 0 0 0 0,2 3 0 0 0,0-1-141 0 0,1-1 0 0 0,-1 1-1 0 0,1 0 1 0 0,-1-1 0 0 0,1 0 0 0 0,0 0 0 0 0,1 0 0 0 0,-1 0-1 0 0,1 0 1 0 0,6 4 0 0 0,-7-5-181 0 0,-1 0 0 0 0,1-1 0 0 0,0 0 0 0 0,0 0 0 0 0,1 0-1 0 0,-1 0 1 0 0,0 0 0 0 0,1 0 0 0 0,-1-1 0 0 0,1 0 0 0 0,0 0 0 0 0,-1 0 0 0 0,1 0 0 0 0,0 0-1 0 0,-1-1 1 0 0,1 0 0 0 0,0 0 0 0 0,0 0 0 0 0,0 0 0 0 0,-1 0 0 0 0,1-1 0 0 0,0 0 0 0 0,-1 1 0 0 0,1-1-1 0 0,0-1 1 0 0,-1 1 0 0 0,1 0 0 0 0,-1-1 0 0 0,0 0 0 0 0,1 0 0 0 0,4-4 0 0 0,-3 0-72 0 0,0-1 0 0 0,0 0 1 0 0,-1 0-1 0 0,0 0 0 0 0,0 0 0 0 0,-1-1 1 0 0,0 1-1 0 0,0-1 0 0 0,-1 0 1 0 0,0 0-1 0 0,0 0 0 0 0,-1 0 0 0 0,0 0 1 0 0,0-1-1 0 0,-1 1 0 0 0,0 0 1 0 0,0 0-1 0 0,-1-1 0 0 0,-3-12 0 0 0,4 20 39 0 0,-1 0 0 0 0,1-1 0 0 0,0 1 0 0 0,-1 0 0 0 0,1 0 0 0 0,-1 0 0 0 0,1 0 0 0 0,-1 0 0 0 0,1 0 0 0 0,-1 1 0 0 0,0-1 0 0 0,0 0 0 0 0,1 0 0 0 0,-1 0 0 0 0,0 1 0 0 0,0-1 0 0 0,0 0 0 0 0,0 1 0 0 0,0-1-1 0 0,0 1 1 0 0,0-1 0 0 0,0 1 0 0 0,0-1 0 0 0,0 1 0 0 0,0 0 0 0 0,-2-1 0 0 0,0 1-139 0 0,0 0 0 0 0,0 0 1 0 0,-1 0-1 0 0,1 1 0 0 0,0-1 0 0 0,0 1 0 0 0,0 0 0 0 0,0 0 0 0 0,-5 2 0 0 0,-1 1-696 0 0,1 1 0 0 0,-1 0 0 0 0,1 0 0 0 0,0 1-1 0 0,-11 9 1 0 0,17-13 508 0 0,0-1-26 0 0,0 1 0 0 0,0 0 0 0 0,1 0 0 0 0,-1-1-1 0 0,0 1 1 0 0,1 0 0 0 0,-1 0 0 0 0,1 1 0 0 0,-1-1 0 0 0,1 0 0 0 0,0 0 0 0 0,0 1 0 0 0,0-1 0 0 0,0 4 0 0 0,5-4-556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29 308 0 0,'7'-26'3498'0'0,"-2"24"-974"0"0,-2 17-699 0 0,6 163 6594 0 0,17-1-9966 0 0,-26-170 937 0 0,1 0 0 0 0,1 0 0 0 0,-1 0 0 0 0,1 0 0 0 0,0 0 0 0 0,1 0 0 0 0,0-1 0 0 0,0 1 0 0 0,0-1 0 0 0,1 0 0 0 0,0 0 0 0 0,0 0 0 0 0,0 0 0 0 0,1-1 0 0 0,0 0 0 0 0,0 0 0 0 0,0 0 0 0 0,1 0 0 0 0,0-1 0 0 0,6 4 0 0 0,3-2-851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1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113 516 696 0 0,'0'0'132'0'0,"1"-1"-1"0"0,0 0 1 0 0,0 1-1 0 0,-1-1 1 0 0,1 0-1 0 0,-1 0 1 0 0,1 0-1 0 0,-1 1 1 0 0,1-1-1 0 0,-1 0 1 0 0,0 0 0 0 0,1 0-1 0 0,-1 0 1 0 0,0 0-1 0 0,0 0 1 0 0,1 0-1 0 0,-1 0 1 0 0,0 0-1 0 0,0 0 1 0 0,0 0-1 0 0,0 0 1 0 0,-1 0-1 0 0,1 0 1 0 0,0 0 0 0 0,0 0-1 0 0,0 0 1 0 0,-1 0-1 0 0,0-1 1 0 0,0 2-10 0 0,-1-1 0 0 0,1 1 0 0 0,-1 0 0 0 0,1 0 0 0 0,-1 0 0 0 0,1 1 0 0 0,0-1 1 0 0,-1 0-1 0 0,1 0 0 0 0,-1 1 0 0 0,1-1 0 0 0,0 1 0 0 0,-1-1 0 0 0,1 1 0 0 0,0 0 0 0 0,-2 0 0 0 0,-7 5 413 0 0,0-1-1 0 0,1 1 0 0 0,0 1 0 0 0,-12 9 1 0 0,18-12-321 0 0,-1 0 1 0 0,1 1 0 0 0,0-1 0 0 0,0 0 0 0 0,1 1 0 0 0,-1 0 0 0 0,1 0 0 0 0,0-1 0 0 0,0 1 0 0 0,1 0 0 0 0,-1 1 0 0 0,1-1 0 0 0,0 0 0 0 0,0 0 0 0 0,1 0 0 0 0,0 8 0 0 0,0-11-212 0 0,1 1 0 0 0,-1 0 1 0 0,1-1-1 0 0,0 1 0 0 0,0-1 0 0 0,0 1 0 0 0,0-1 0 0 0,0 0 1 0 0,1 1-1 0 0,-1-1 0 0 0,1 0 0 0 0,0 0 0 0 0,-1 0 0 0 0,1 0 1 0 0,0 0-1 0 0,0 0 0 0 0,0-1 0 0 0,0 1 0 0 0,1-1 0 0 0,-1 1 1 0 0,0-1-1 0 0,1 0 0 0 0,-1 0 0 0 0,1 0 0 0 0,-1 0 0 0 0,1 0 1 0 0,-1 0-1 0 0,1-1 0 0 0,-1 1 0 0 0,1-1 0 0 0,0 0 1 0 0,-1 0-1 0 0,4 0 0 0 0,4 0-163 0 0,-1-1-1 0 0,1 0 1 0 0,-1-1 0 0 0,1 1 0 0 0,-1-2 0 0 0,0 1-1 0 0,0-2 1 0 0,0 1 0 0 0,0-1 0 0 0,0 0 0 0 0,-1-1 0 0 0,0 0-1 0 0,0 0 1 0 0,0-1 0 0 0,-1 0 0 0 0,1 0 0 0 0,-1-1-1 0 0,10-13 1 0 0,-1 2-130 0 0,-2-1-1 0 0,0-1 0 0 0,-1 0 1 0 0,-1-1-1 0 0,-1 0 1 0 0,12-32-1 0 0,-14 28 210 0 0,-1 0-1 0 0,-1 0 0 0 0,-2-1 1 0 0,0 0-1 0 0,-2 0 1 0 0,0 0-1 0 0,-2 0 1 0 0,-1-1-1 0 0,-1 1 1 0 0,-2 0-1 0 0,0 0 1 0 0,-2 0-1 0 0,-9-32 1 0 0,14 56 90 0 0,-1 1 1 0 0,1 0 0 0 0,-1-1 0 0 0,1 1-1 0 0,-1 0 1 0 0,1 0 0 0 0,-1 0 0 0 0,1-1-1 0 0,-1 1 1 0 0,0 0 0 0 0,0 0 0 0 0,1 0-1 0 0,-1 0 1 0 0,0 0 0 0 0,0 0 0 0 0,0 0-1 0 0,0 1 1 0 0,0-1 0 0 0,-1 0 0 0 0,1 1-1 0 0,0-1 1 0 0,-1 0 0 0 0,1 1 21 0 0,-1 0 1 0 0,1 0-1 0 0,0 0 0 0 0,0 1 1 0 0,0-1-1 0 0,0 0 1 0 0,0 1-1 0 0,1-1 0 0 0,-1 1 1 0 0,0-1-1 0 0,0 1 1 0 0,0-1-1 0 0,0 1 1 0 0,0 0-1 0 0,1-1 0 0 0,-1 1 1 0 0,0 0-1 0 0,0 0 1 0 0,1 0-1 0 0,-1-1 0 0 0,0 2 1 0 0,-3 4 183 0 0,0 1 1 0 0,1-1-1 0 0,0 1 0 0 0,0-1 1 0 0,0 1-1 0 0,-2 11 1 0 0,1 7 270 0 0,1 2 1 0 0,1-1 0 0 0,2 0 0 0 0,0 0 0 0 0,2 0-1 0 0,1 1 1 0 0,6 28 0 0 0,4-1-267 0 0,2-1 1 0 0,30 68-1 0 0,-39-107-212 0 0,1 0-1 0 0,1 0 1 0 0,0 0 0 0 0,11 13-1 0 0,-17-24-5 0 0,0 1 0 0 0,1-1 0 0 0,-1 0 0 0 0,1-1 0 0 0,-1 1-1 0 0,1 0 1 0 0,0-1 0 0 0,0 1 0 0 0,0-1 0 0 0,0 0 0 0 0,1 0 0 0 0,-1 0-1 0 0,0-1 1 0 0,1 1 0 0 0,-1-1 0 0 0,1 0 0 0 0,0 0 0 0 0,-1 0 0 0 0,1 0-1 0 0,0-1 1 0 0,0 1 0 0 0,4-1 0 0 0,-5-1-4 0 0,0 0 0 0 0,0 0 0 0 0,0 0 1 0 0,0 0-1 0 0,-1-1 0 0 0,1 1 0 0 0,0-1 0 0 0,-1 0 0 0 0,1 0 1 0 0,-1 0-1 0 0,0 0 0 0 0,1 0 0 0 0,-1-1 0 0 0,0 1 0 0 0,0 0 0 0 0,-1-1 1 0 0,1 0-1 0 0,0 1 0 0 0,-1-1 0 0 0,2-4 0 0 0,3-7-8 0 0,-1-1-1 0 0,6-28 0 0 0,-3 13-7 0 0,0 13 142 0 0,-3 29 152 0 0,4 11-287 0 0,7 13-785 0 0,-1 1 0 0 0,17 68 0 0 0,-31-103 774 0 0,0 0-1 0 0,0 0 0 0 0,0 0 0 0 0,0 0 0 0 0,1 0 1 0 0,-1-1-1 0 0,1 1 0 0 0,-1 0 0 0 0,1-1 0 0 0,0 0 0 0 0,-1 1 1 0 0,1-1-1 0 0,0 0 0 0 0,0 0 0 0 0,0 0 0 0 0,0 0 1 0 0,0 0-1 0 0,0 0 0 0 0,0 0 0 0 0,0-1 0 0 0,0 1 0 0 0,1-1 1 0 0,-1 0-1 0 0,4 1 0 0 0,-2-1 162 0 0,0 1-1 0 0,1 0 1 0 0,-1 0 0 0 0,-1 0 0 0 0,1 1-1 0 0,0-1 1 0 0,0 1 0 0 0,0 0-1 0 0,-1 0 1 0 0,7 5 0 0 0,-3 1 26 0 0,-1 1 0 0 0,1-1 1 0 0,-1 1-1 0 0,-1 0 0 0 0,0 1 1 0 0,0-1-1 0 0,-1 1 0 0 0,0 0 0 0 0,0 0 1 0 0,-1 1-1 0 0,-1-1 0 0 0,0 1 1 0 0,0-1-1 0 0,-1 1 0 0 0,0 19 0 0 0,-1-22-129 0 0,-1-1 0 0 0,1 1 0 0 0,-1-1 0 0 0,0 1-1 0 0,-1-1 1 0 0,0 0 0 0 0,0 1 0 0 0,-1-1-1 0 0,1 0 1 0 0,-1 0 0 0 0,-1-1 0 0 0,0 1-1 0 0,0-1 1 0 0,0 0 0 0 0,0 1 0 0 0,-1-2-1 0 0,0 1 1 0 0,-1-1 0 0 0,1 0 0 0 0,-1 0 0 0 0,0 0-1 0 0,0-1 1 0 0,-7 5 0 0 0,9-7-182 0 0,1 0-1 0 0,-1 0 1 0 0,0-1 0 0 0,0 1 0 0 0,0-1 0 0 0,0 0 0 0 0,0 0-1 0 0,0 0 1 0 0,0 0 0 0 0,0-1 0 0 0,0 0 0 0 0,-1 0-1 0 0,1 0 1 0 0,0 0 0 0 0,0 0 0 0 0,0-1 0 0 0,0 0 0 0 0,0 0-1 0 0,0 0 1 0 0,0 0 0 0 0,0-1 0 0 0,0 1 0 0 0,0-1 0 0 0,1 0-1 0 0,-1 0 1 0 0,1-1 0 0 0,-1 1 0 0 0,1-1 0 0 0,0 0-1 0 0,0 1 1 0 0,0-1 0 0 0,0-1 0 0 0,1 1 0 0 0,-4-5 0 0 0,0-2-322 0 0,0 0 0 0 0,1 0 0 0 0,1-1 0 0 0,-1 0 0 0 0,1 0 1 0 0,1 0-1 0 0,0 0 0 0 0,1 0 0 0 0,0-1 0 0 0,1 1 0 0 0,0-14 1 0 0,2 3 294 0 0,0 1 1 0 0,2-1-1 0 0,1 1 1 0 0,1 0 0 0 0,0 0-1 0 0,2 0 1 0 0,0 1 0 0 0,1 0-1 0 0,1 0 1 0 0,21-31-1 0 0,-15 28 425 0 0,0 1 0 0 0,2 0 0 0 0,1 2-1 0 0,1 0 1 0 0,1 1 0 0 0,0 1-1 0 0,1 0 1 0 0,28-16 0 0 0,-48 33-149 0 0,1 0 1 0 0,0 0-1 0 0,-1 0 1 0 0,1 0 0 0 0,0 0-1 0 0,0 0 1 0 0,-1 0-1 0 0,1 1 1 0 0,0-1-1 0 0,0 1 1 0 0,0 0-1 0 0,0-1 1 0 0,0 1-1 0 0,0 0 1 0 0,0 0-1 0 0,-1 0 1 0 0,1 0 0 0 0,0 1-1 0 0,0-1 1 0 0,0 0-1 0 0,0 1 1 0 0,0 0-1 0 0,0-1 1 0 0,-1 1-1 0 0,1 0 1 0 0,0 0-1 0 0,-1 0 1 0 0,1 0-1 0 0,0 0 1 0 0,-1 0 0 0 0,1 0-1 0 0,-1 1 1 0 0,0-1-1 0 0,1 0 1 0 0,-1 1-1 0 0,0-1 1 0 0,0 1-1 0 0,0 0 1 0 0,0-1-1 0 0,0 1 1 0 0,0 0-1 0 0,1 3 1 0 0,4 10 80 0 0,0 1 0 0 0,0 0 0 0 0,-2 1 0 0 0,3 18 0 0 0,0-6 124 0 0,-5-19-513 0 0,14 31 2125 0 0,-16-40-1874 0 0,0-1 1 0 0,0 0-1 0 0,1 1 1 0 0,-1-1-1 0 0,0 0 0 0 0,0 1 1 0 0,1-1-1 0 0,-1 0 1 0 0,0 0-1 0 0,1 1 1 0 0,-1-1-1 0 0,1 0 1 0 0,-1 0-1 0 0,0 0 1 0 0,1 1-1 0 0,-1-1 0 0 0,0 0 1 0 0,1 0-1 0 0,-1 0 1 0 0,1 0-1 0 0,-1 0 1 0 0,0 0-1 0 0,1 0 1 0 0,-1 0-1 0 0,1 0 1 0 0,-1 0-1 0 0,0 0 0 0 0,1 0 1 0 0,-1 0-1 0 0,1 0 1 0 0,-1-1-1 0 0,17-18 858 0 0,-14 13-815 0 0,0 0-1 0 0,1 0 1 0 0,-1 1-1 0 0,2-1 0 0 0,-1 1 1 0 0,0 0-1 0 0,1 0 0 0 0,0 0 1 0 0,0 1-1 0 0,1 0 1 0 0,-1 0-1 0 0,1 0 0 0 0,0 0 1 0 0,0 1-1 0 0,0 0 0 0 0,1 0 1 0 0,9-2-1 0 0,-7 3-275 0 0,-1 1-1 0 0,1 1 1 0 0,-1-1-1 0 0,1 2 1 0 0,-1-1-1 0 0,0 1 0 0 0,1 0 1 0 0,-1 1-1 0 0,1 0 1 0 0,-1 0-1 0 0,0 1 1 0 0,0 0-1 0 0,13 7 1 0 0,6 5-1833 0 0,0 1 1 0 0,0 1 0 0 0,-2 1 0 0 0,0 2 0 0 0,30 30 0 0 0,-16-14 165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5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836 30 660 0 0,'21'-13'1397'0'0,"-1"-4"10581"0"0,-47 32-9708 0 0,-52 34-1319 0 0,2 4 1 0 0,2 3-1 0 0,-112 109 1 0 0,4 27-5225 0 0,11 9-7040 0 0,135-158 8959 0 0,-2-2 547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5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508 7 688 0 0,'0'-1'223'0'0,"0"1"0"0"0,1-1 0 0 0,-1 1 0 0 0,0-1 0 0 0,1 1 0 0 0,-1 0 0 0 0,0-1 0 0 0,1 1 0 0 0,-1 0 0 0 0,0-1 0 0 0,1 1 0 0 0,-1 0 0 0 0,1 0 0 0 0,-1-1 0 0 0,0 1 0 0 0,1 0 0 0 0,-1 0 0 0 0,1 0-1 0 0,-1-1 1 0 0,1 1 0 0 0,-1 0 0 0 0,1 0 0 0 0,-1 0 0 0 0,1 0 0 0 0,-1 0 0 0 0,1 0 0 0 0,-1 0 0 0 0,1 0 0 0 0,-1 0 0 0 0,1 0 0 0 0,-1 1 0 0 0,1-1 0 0 0,-1 0 0 0 0,1 0 0 0 0,0 0 0 0 0,5 21 5671 0 0,-3-10-5770 0 0,19 85 3983 0 0,10 52-2495 0 0,-21-97-1157 0 0,-8-34-333 0 0,8 26 92 0 0,-3 0 0 0 0,-2 0 0 0 0,-1 1 1 0 0,-3 54-1 0 0,-2-88-207 0 0,0 0 0 0 0,-1 0 0 0 0,-1 0-1 0 0,0 0 1 0 0,0-1 0 0 0,-1 1 0 0 0,0 0 0 0 0,0-1 0 0 0,-1 0 0 0 0,-1 0 0 0 0,1 0 0 0 0,-2 0-1 0 0,1-1 1 0 0,-1 0 0 0 0,0 0 0 0 0,-1 0 0 0 0,0-1 0 0 0,0 0 0 0 0,0 0 0 0 0,-1-1-1 0 0,0 0 1 0 0,0 0 0 0 0,-1-1 0 0 0,-12 6 0 0 0,8-6-62 0 0,0 0 1 0 0,-1-1-1 0 0,1-1 0 0 0,-1 0 1 0 0,0-1-1 0 0,0 0 1 0 0,0-1-1 0 0,1-1 0 0 0,-1 0 1 0 0,0-1-1 0 0,0 0 0 0 0,0-1 1 0 0,0-1-1 0 0,1 0 0 0 0,-1-1 1 0 0,-23-10-1 0 0,18 5-666 0 0,0-1 0 0 0,0 0 0 0 0,1-1 0 0 0,1-1-1 0 0,0 0 1 0 0,0-2 0 0 0,2 0 0 0 0,-1 0 0 0 0,2-2 0 0 0,-19-25 0 0 0,27 33 4 0 0,2 0 0 0 0,-1 0 1 0 0,1-1-1 0 0,0 0 0 0 0,1 0 1 0 0,0 0-1 0 0,0 0 0 0 0,1-1 1 0 0,0 1-1 0 0,1 0 0 0 0,0-1 1 0 0,0 0-1 0 0,1 1 0 0 0,0-1 1 0 0,3-13-1 0 0,2-9-783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601 22 896 0 0,'47'5'11378'0'0,"-70"0"-8453"0"0,-15-3-2111 0 0,0-1-1 0 0,0-2 0 0 0,0-2 0 0 0,-48-10 0 0 0,-53-3-2409 0 0,117 15 430 0 0,1 1 1 0 0,0 0 0 0 0,-1 2 0 0 0,-29 6 0 0 0,44-6 503 0 0,0-1-1 0 0,1 1 1 0 0,-1 1-1 0 0,1-1 1 0 0,0 1-1 0 0,-1 0 1 0 0,1 1 0 0 0,1 0-1 0 0,-1-1 1 0 0,0 2-1 0 0,1-1 1 0 0,0 1-1 0 0,-7 7 1 0 0,-7 9-983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24 224 0 0,'-1'-2'409'0'0,"-1"1"0"0"0,1-1 0 0 0,0 0 0 0 0,-1 1-1 0 0,1-1 1 0 0,-1 1 0 0 0,0-1 0 0 0,1 1 0 0 0,-1-1 0 0 0,0 1 0 0 0,0 0 0 0 0,0 0-1 0 0,0 0 1 0 0,0 0 0 0 0,0 1 0 0 0,-3-2 0 0 0,1 2-167 0 0,1 0 0 0 0,-1 0 0 0 0,1 0 0 0 0,-1 1 0 0 0,1 0 0 0 0,0-1 0 0 0,-1 1 0 0 0,1 0 0 0 0,0 1 1 0 0,-6 2-1 0 0,-3 1 665 0 0,0 1 1 0 0,0 0-1 0 0,0 1 1 0 0,1 0-1 0 0,0 0 1 0 0,-16 16 0 0 0,24-19-806 0 0,-1 0 1 0 0,1-1-1 0 0,1 1 1 0 0,-1 0 0 0 0,0 0-1 0 0,1 1 1 0 0,0-1-1 0 0,0 0 1 0 0,0 1 0 0 0,1-1-1 0 0,0 1 1 0 0,-1 0-1 0 0,1-1 1 0 0,1 1 0 0 0,-1 0-1 0 0,1 0 1 0 0,0 0-1 0 0,0-1 1 0 0,0 1 0 0 0,1 0-1 0 0,0 0 1 0 0,1 5-1 0 0,0-3-90 0 0,-1 0-1 0 0,2 0 1 0 0,-1-1-1 0 0,1 1 1 0 0,0 0-1 0 0,1-1 0 0 0,-1 0 1 0 0,1 0-1 0 0,1 0 1 0 0,-1 0-1 0 0,1-1 1 0 0,0 0-1 0 0,0 0 0 0 0,0 0 1 0 0,10 6-1 0 0,-11-8-19 0 0,-1-2 1 0 0,1 1-1 0 0,-1 0 0 0 0,1-1 0 0 0,0 0 0 0 0,0 0 0 0 0,0 0 0 0 0,0 0 0 0 0,-1-1 0 0 0,1 1 0 0 0,0-1 1 0 0,0 0-1 0 0,0 0 0 0 0,0-1 0 0 0,0 1 0 0 0,0-1 0 0 0,0 0 0 0 0,0 0 0 0 0,0 0 0 0 0,0 0 0 0 0,-1-1 1 0 0,1 1-1 0 0,-1-1 0 0 0,1 0 0 0 0,-1 0 0 0 0,1 0 0 0 0,-1-1 0 0 0,0 1 0 0 0,4-5 0 0 0,0-1-37 0 0,0 1-1 0 0,0-1 0 0 0,-1 0 1 0 0,0-1-1 0 0,0 0 0 0 0,-1 1 1 0 0,-1-2-1 0 0,1 1 1 0 0,-1 0-1 0 0,-1-1 0 0 0,0 0 1 0 0,0 0-1 0 0,-1 0 0 0 0,2-13 1 0 0,-2 11-15 0 0,-1 5-147 0 0,1-1 1 0 0,-2 1-1 0 0,1 0 1 0 0,-1 0 0 0 0,0-11-1 0 0,0 17 165 0 0,-1 0 0 0 0,1 0 0 0 0,0 0 0 0 0,0 0 1 0 0,-1 1-1 0 0,1-1 0 0 0,0 0 0 0 0,-1 0 0 0 0,1 0 0 0 0,-1 0 0 0 0,1 1 0 0 0,-1-1 0 0 0,1 0 1 0 0,-1 1-1 0 0,1-1 0 0 0,-1 0 0 0 0,0 1 0 0 0,1-1 0 0 0,-1 1 0 0 0,-1-2 0 0 0,0 2-5 0 0,1 0 0 0 0,-1-1 0 0 0,1 1-1 0 0,-1 0 1 0 0,1 0 0 0 0,-1 0 0 0 0,1 0 0 0 0,-1 0-1 0 0,1 0 1 0 0,-1 1 0 0 0,1-1 0 0 0,-1 0 0 0 0,1 1-1 0 0,-1-1 1 0 0,1 1 0 0 0,-3 1 0 0 0,-3 1-443 0 0,1 1 0 0 0,0-1 1 0 0,-1 1-1 0 0,1 1 0 0 0,0-1 1 0 0,1 1-1 0 0,-1 0 0 0 0,1 1 1 0 0,0-1-1 0 0,0 1 0 0 0,1 0 1 0 0,0 0-1 0 0,0 0 0 0 0,0 1 1 0 0,1-1-1 0 0,0 1 0 0 0,-3 9 1 0 0,6-15 269 0 0,0 0 0 0 0,-1 0 0 0 0,1 0 1 0 0,1 0-1 0 0,-1 0 0 0 0,0 0 0 0 0,0 0 1 0 0,0 0-1 0 0,1 0 0 0 0,-1 0 1 0 0,0 0-1 0 0,1 0 0 0 0,-1 0 0 0 0,1 0 1 0 0,-1 0-1 0 0,1 0 0 0 0,1 1 1 0 0,6 1-963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47 764 0 0,'3'-34'3557'0'0,"-2"21"771"0"0,-4 32-825 0 0,-5 58 725 0 0,11 43-2628 0 0,0 3-1400 0 0,2 17-2037 0 0,8-48-3353 0 0,-13-88 4604 0 0,1 0-1 0 0,0 0 1 0 0,0 0 0 0 0,1 0 0 0 0,-1 0-1 0 0,1 0 1 0 0,0 0 0 0 0,0 0 0 0 0,1-1-1 0 0,-1 1 1 0 0,1-1 0 0 0,-1 0-1 0 0,1 1 1 0 0,5 3 0 0 0,2-2-1009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7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26 284 332 0 0,'-2'-18'5227'0'0,"-2"33"947"0"0,-5 14-2776 0 0,7-26-3271 0 0,1 0-1 0 0,-1 1 0 0 0,1-1 1 0 0,0 1-1 0 0,0-1 0 0 0,0 1 0 0 0,0-1 1 0 0,1 1-1 0 0,0 0 0 0 0,-1-1 1 0 0,1 1-1 0 0,1 0 0 0 0,-1-1 1 0 0,0 1-1 0 0,1 0 0 0 0,0-1 0 0 0,0 1 1 0 0,0-1-1 0 0,0 1 0 0 0,2 4 1 0 0,0-4-89 0 0,0-1 1 0 0,0 1-1 0 0,0 0 1 0 0,1-1-1 0 0,-1 0 1 0 0,1 0-1 0 0,0 0 1 0 0,-1 0-1 0 0,1 0 1 0 0,1-1-1 0 0,-1 1 1 0 0,0-1 0 0 0,9 2-1 0 0,-2 0-110 0 0,1-1 0 0 0,0 0 0 0 0,0-1 0 0 0,0 0 0 0 0,0-1 0 0 0,19 0-1 0 0,-21-1 53 0 0,0-1-1 0 0,-1 0 0 0 0,1-1 0 0 0,12-3 0 0 0,-10 0-93 0 0,1 0 0 0 0,-1 0 0 0 0,0-2 0 0 0,-1 1 0 0 0,1-1 0 0 0,-1-1 0 0 0,-1 0 0 0 0,0 0 1 0 0,0-1-1 0 0,0-1 0 0 0,-1 1 0 0 0,0-1 0 0 0,-1-1 0 0 0,0 0 0 0 0,-1 0 0 0 0,0-1 0 0 0,-1 1 0 0 0,9-25 0 0 0,-14 34 51 0 0,0 0 0 0 0,0 0 1 0 0,-1 1-1 0 0,1-1 0 0 0,-1 0 0 0 0,1 0 1 0 0,-1 1-1 0 0,1-1 0 0 0,-1 0 1 0 0,0 0-1 0 0,0 0 0 0 0,0 0 0 0 0,0 0 1 0 0,0 1-1 0 0,-1-1 0 0 0,1 0 1 0 0,-1 0-1 0 0,1 0 0 0 0,-1 0 0 0 0,1 1 1 0 0,-1-1-1 0 0,0 0 0 0 0,0 1 0 0 0,0-1 1 0 0,0 1-1 0 0,0-1 0 0 0,0 1 1 0 0,0-1-1 0 0,-1 1 0 0 0,1 0 0 0 0,0-1 1 0 0,-1 1-1 0 0,-2-2 0 0 0,1 2 10 0 0,1 0 0 0 0,-1 0 0 0 0,0 1-1 0 0,0-1 1 0 0,0 0 0 0 0,1 1 0 0 0,-1 0 0 0 0,0 0-1 0 0,0 0 1 0 0,0 0 0 0 0,0 0 0 0 0,0 0 0 0 0,0 1-1 0 0,1-1 1 0 0,-1 1 0 0 0,0 0 0 0 0,0 0 0 0 0,1 0 0 0 0,-1 0-1 0 0,-4 3 1 0 0,1 0 55 0 0,0 1 0 0 0,1-1 0 0 0,-1 1 0 0 0,1 0 0 0 0,0 0 0 0 0,0 1 0 0 0,1-1 0 0 0,0 1 0 0 0,0 0 1 0 0,0 1-1 0 0,1-1 0 0 0,-1 0 0 0 0,2 1 0 0 0,-1 0 0 0 0,1 0 0 0 0,0 0 0 0 0,0 0 0 0 0,1 0 0 0 0,0 0 0 0 0,0 0 0 0 0,1 0 0 0 0,0 0 0 0 0,0 1 0 0 0,0-1 0 0 0,1 0 0 0 0,0 0 0 0 0,1 0 0 0 0,0 0 0 0 0,0 0 0 0 0,0 0 0 0 0,1 0 0 0 0,0-1 0 0 0,6 11 0 0 0,-3-8 9 0 0,1 0 0 0 0,-1-1-1 0 0,2 1 1 0 0,-1-1-1 0 0,1-1 1 0 0,1 1-1 0 0,-1-2 1 0 0,1 1-1 0 0,0-1 1 0 0,1 0-1 0 0,0-1 1 0 0,0 0-1 0 0,0-1 1 0 0,0 0-1 0 0,0 0 1 0 0,1-1 0 0 0,0 0-1 0 0,0-1 1 0 0,-1-1-1 0 0,1 1 1 0 0,0-2-1 0 0,1 1 1 0 0,-1-2-1 0 0,12-1 1 0 0,-20 1-10 0 0,1 1 1 0 0,-1-2-1 0 0,0 1 1 0 0,0 0 0 0 0,0 0-1 0 0,0-1 1 0 0,0 0-1 0 0,0 0 1 0 0,0 0-1 0 0,0 0 1 0 0,-1 0-1 0 0,1 0 1 0 0,-1 0 0 0 0,1-1-1 0 0,-1 0 1 0 0,0 1-1 0 0,0-1 1 0 0,0 0-1 0 0,-1 0 1 0 0,1 0-1 0 0,-1 0 1 0 0,2-5 0 0 0,1-6-22 0 0,-1 1 0 0 0,0-1 1 0 0,-1 0-1 0 0,0-19 0 0 0,-2 20 11 0 0,1 0-1 0 0,1-1 0 0 0,5-18 0 0 0,-3 19-75 0 0,2 0 0 0 0,-1 1 0 0 0,2 0 0 0 0,-1 0 0 0 0,2 1 0 0 0,0 0 0 0 0,0 0 0 0 0,1 0 0 0 0,0 1 0 0 0,0 1 0 0 0,13-10 0 0 0,11-5-1413 0 0,0 1 0 0 0,51-25 0 0 0,33-21-3857 0 0,-96 53 4086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5:20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24 112 0 0,'-1'-1'999'0'0,"1"1"-666"0"0,-1-1 0 0 0,1 1 0 0 0,-1 0 0 0 0,1 0 0 0 0,-1-1 0 0 0,1 1 0 0 0,0 0 0 0 0,-1 0 0 0 0,1 0 0 0 0,-1 0 0 0 0,1 0 1 0 0,-1 0-1 0 0,1 0 0 0 0,-1 0 0 0 0,1 0 0 0 0,-1 0 0 0 0,1 0 0 0 0,-1 0 0 0 0,1 0 0 0 0,-1 0 0 0 0,1 0 0 0 0,0 0 0 0 0,-1 0 0 0 0,1 1 0 0 0,-1-1 0 0 0,1 0 0 0 0,-1 0 0 0 0,0 1 0 0 0,0 16 7477 0 0,2-4-8280 0 0,0-6 588 0 0,0 0-1 0 0,0 0 1 0 0,1 0-1 0 0,-1 0 1 0 0,2 0 0 0 0,-1 0-1 0 0,1-1 1 0 0,4 9 0 0 0,11 29-40 0 0,-18-43-68 0 0,0 0 0 0 0,0-1 0 0 0,0 1-1 0 0,0 0 1 0 0,0-1 0 0 0,0 1 0 0 0,0 0 0 0 0,1-1 0 0 0,-1 1 0 0 0,0 0 0 0 0,0-1 0 0 0,0 1 0 0 0,1 0 0 0 0,-1-1 0 0 0,0 1 0 0 0,1-1-1 0 0,-1 1 1 0 0,1-1 0 0 0,-1 1 0 0 0,0-1 0 0 0,1 1 0 0 0,-1-1 0 0 0,1 1 0 0 0,-1-1 0 0 0,1 0 0 0 0,0 1 0 0 0,-1-1 0 0 0,1 0-1 0 0,-1 1 1 0 0,1-1 0 0 0,0 0 0 0 0,-1 0 0 0 0,1 1 0 0 0,0-1 0 0 0,-1 0 0 0 0,1 0 0 0 0,0 0 0 0 0,-1 0 0 0 0,1 0 0 0 0,0 0 0 0 0,0 0-1 0 0,2-2 6 0 0,-1 1 0 0 0,0-1 0 0 0,1 0 0 0 0,-1 0 0 0 0,0 1 0 0 0,0-1 0 0 0,0-1 0 0 0,0 1 0 0 0,0 0 0 0 0,1-4 0 0 0,36-65-33 0 0,-39 70 13 0 0,3-8 32 0 0,1 1-1 0 0,0-1 1 0 0,0 1-1 0 0,0 0 1 0 0,1 0-1 0 0,0 1 1 0 0,8-9-1 0 0,-11 14-26 0 0,0 1 0 0 0,0-1-1 0 0,0 1 1 0 0,1 0 0 0 0,-1-1-1 0 0,1 1 1 0 0,-1 0 0 0 0,0 1 0 0 0,1-1-1 0 0,0 0 1 0 0,-1 1 0 0 0,1-1-1 0 0,-1 1 1 0 0,1 0 0 0 0,0 0 0 0 0,-1 0-1 0 0,1 0 1 0 0,-1 0 0 0 0,1 1-1 0 0,0-1 1 0 0,-1 1 0 0 0,1-1-1 0 0,-1 1 1 0 0,1 0 0 0 0,-1 0 0 0 0,0 0-1 0 0,1 1 1 0 0,-1-1 0 0 0,0 1-1 0 0,3 1 1 0 0,14 10-562 0 0,0 1-1 0 0,32 30 1 0 0,2 2-2817 0 0,-44-39 1664 0 0,1 0-1 0 0,0 0 0 0 0,17 7 1 0 0,-23-12 999 0 0,0 0 1 0 0,-1-1 0 0 0,1 1-1 0 0,0-1 1 0 0,0 0 0 0 0,0 0-1 0 0,0-1 1 0 0,6 1 0 0 0,0-2-750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7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28 0 0,'-34'12'17984'0'0,"183"-2"-16886"0"0,-13-1-2906 0 0,-4-10-2136 0 0,-71-1 32 0 0,0 2 1 0 0,97 14-1 0 0,-111-4 2369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5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1291 12 360 0 0,'62'-5'5325'0'0,"-39"-1"2388"0"0,-40 18-4487 0 0,-166 117-863 0 0,76-49-2002 0 0,-127 88-389 0 0,-53 37 893 0 0,93-72-3261 0 0,30-26-3341 0 0,-3-6-4798 0 0,145-87 9038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6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37 1424 0 0,'2'-20'4412'0'0,"-1"4"4092"0"0,-19 30-4923 0 0,-3 13-3143 0 0,0 0-1 0 0,2 2 1 0 0,2 0-1 0 0,0 1 1 0 0,2 1 0 0 0,1 0-1 0 0,-18 64 1 0 0,6 8 448 0 0,-16 129-1 0 0,29-102-410 0 0,12-117-442 0 0,1 0-1 0 0,1 1 1 0 0,0-1-1 0 0,0 0 1 0 0,2 0-1 0 0,0 0 1 0 0,8 23-1 0 0,-10-33-46 0 0,1 0 1 0 0,0 1-1 0 0,0-1 0 0 0,0 0 1 0 0,0 0-1 0 0,1 0 0 0 0,-1 0 1 0 0,1 0-1 0 0,0-1 0 0 0,-1 1 0 0 0,1-1 1 0 0,1 0-1 0 0,-1 0 0 0 0,0 0 1 0 0,0 0-1 0 0,8 2 0 0 0,-4-1-66 0 0,0-2 0 0 0,0 1 0 0 0,1-1-1 0 0,-1 0 1 0 0,0 0 0 0 0,1-1 0 0 0,-1 0 0 0 0,10-2 0 0 0,8-2-342 0 0,-1-1 1 0 0,1-1 0 0 0,-1-1 0 0 0,26-12-1 0 0,43-24-1039 0 0,-64 26-781 0 0,-1 0 1 0 0,46-38 0 0 0,-58 41 1247 0 0,0-1 0 0 0,-1 0 0 0 0,0-1-1 0 0,-1-1 1 0 0,-1 0 0 0 0,-1-1 0 0 0,0 0 0 0 0,-2-1 0 0 0,0 0-1 0 0,8-22 1 0 0,6-20 2167 0 0,-2 30 11466 0 0,-21 50-10585 0 0,-4 20-1265 0 0,-22 140 726 0 0,9-48-3616 0 0,18-111-1627 0 0,9-25-1444 0 0,14-30-981 0 0,-12 8 4159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1 124 116 0 0,'0'-18'912'0'0,"1"-36"2956"0"0,-1 48-2773 0 0,1 1 0 0 0,0-1 0 0 0,0 1 0 0 0,1 0 0 0 0,-1-1 0 0 0,1 1 0 0 0,3-6 0 0 0,-5 10-1035 0 0,0 1 0 0 0,0 0 0 0 0,1 0 0 0 0,-1 0 0 0 0,0 0 0 0 0,0 0 0 0 0,0-1 0 0 0,0 1 0 0 0,0 0 0 0 0,1 0 0 0 0,-1 0 0 0 0,0 0 0 0 0,0 0-1 0 0,0 0 1 0 0,0 0 0 0 0,1 0 0 0 0,-1 0 0 0 0,0 0 0 0 0,0-1 0 0 0,0 1 0 0 0,1 0 0 0 0,-1 0 0 0 0,0 0 0 0 0,0 0 0 0 0,0 0 0 0 0,1 0 0 0 0,-1 0 0 0 0,0 1 0 0 0,0-1 0 0 0,0 0 0 0 0,0 0 0 0 0,1 0 0 0 0,-1 0 0 0 0,0 0 0 0 0,0 0 0 0 0,0 0 0 0 0,1 0 0 0 0,-1 0 0 0 0,0 0 0 0 0,0 1 0 0 0,0-1 0 0 0,0 0 0 0 0,0 0 0 0 0,0 0 0 0 0,1 0 0 0 0,-1 0 0 0 0,0 1-1 0 0,0-1 1 0 0,0 0 0 0 0,0 0 0 0 0,0 0 0 0 0,0 0 0 0 0,0 1 0 0 0,0-1 0 0 0,0 0 0 0 0,0 0 0 0 0,0 1 0 0 0,11 21-448 0 0,8 41-5000 0 0,-15-49 4072 0 0,36 94-6746 0 0,-31-79 6650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10 920 0 0,'0'3'539'0'0,"0"0"0"0"0,-1 0 0 0 0,1 0 0 0 0,-1 0 0 0 0,0 0 1 0 0,0 0-1 0 0,0 0 0 0 0,0 0 0 0 0,0-1 0 0 0,0 1 0 0 0,-1 0 0 0 0,0-1 0 0 0,1 1 0 0 0,-1-1 0 0 0,0 1 0 0 0,-3 2 0 0 0,2-2 107 0 0,1 0 0 0 0,-1 0 0 0 0,1 1-1 0 0,-1-1 1 0 0,1 1 0 0 0,0 0 0 0 0,1-1-1 0 0,-3 7 1 0 0,3-5-537 0 0,0-1 0 0 0,0 1 0 0 0,1-1 0 0 0,0 1 0 0 0,0-1 0 0 0,0 1 0 0 0,0-1 1 0 0,1 1-1 0 0,-1-1 0 0 0,1 1 0 0 0,0-1 0 0 0,1 1 0 0 0,-1-1 0 0 0,1 0 0 0 0,0 0 0 0 0,0 0 0 0 0,0 0 0 0 0,0 0 0 0 0,1 0 0 0 0,0-1 0 0 0,0 1 0 0 0,0-1 0 0 0,0 1 0 0 0,0-1 0 0 0,1 0 0 0 0,-1 0 0 0 0,6 3 0 0 0,-6-4-152 0 0,1 0 0 0 0,0 0 0 0 0,-1 0 0 0 0,1 0 0 0 0,0-1 0 0 0,0 0 0 0 0,0 1-1 0 0,0-1 1 0 0,0-1 0 0 0,0 1 0 0 0,0 0 0 0 0,0-1 0 0 0,0 0 0 0 0,0 0-1 0 0,0 0 1 0 0,0-1 0 0 0,0 1 0 0 0,1-1 0 0 0,-1 0 0 0 0,0 0 0 0 0,-1-1 0 0 0,1 1-1 0 0,0-1 1 0 0,0 1 0 0 0,-1-1 0 0 0,1 0 0 0 0,-1-1 0 0 0,1 1 0 0 0,-1-1-1 0 0,3-2 1 0 0,-2 1-71 0 0,-1-1 0 0 0,0 1 0 0 0,0-1-1 0 0,0 0 1 0 0,0 1 0 0 0,-1-1 0 0 0,0-1 0 0 0,0 1-1 0 0,0 0 1 0 0,-1 0 0 0 0,1-1 0 0 0,-1 1-1 0 0,0 0 1 0 0,-1-9 0 0 0,1 11-134 0 0,-1-1-1 0 0,0 0 0 0 0,0 0 1 0 0,0 1-1 0 0,-1-1 1 0 0,0 0-1 0 0,1 0 1 0 0,-1 1-1 0 0,0-1 1 0 0,-1 1-1 0 0,1-1 1 0 0,-1 1-1 0 0,1-1 1 0 0,-1 1-1 0 0,0 0 1 0 0,0 0-1 0 0,-1 0 1 0 0,1 0-1 0 0,-1 0 1 0 0,1 0-1 0 0,-4-2 1 0 0,-4-1-899 0 0,-10-9-2450 0 0,20 15 3494 0 0,-1 0-1 0 0,1-1 1 0 0,0 1 0 0 0,0 0 0 0 0,-1-1 0 0 0,1 1-1 0 0,0 0 1 0 0,0-1 0 0 0,0 1 0 0 0,0-1-1 0 0,-1 1 1 0 0,1 0 0 0 0,0-1 0 0 0,0 1 0 0 0,0-1-1 0 0,0 1 1 0 0,0 0 0 0 0,0-1 0 0 0,0 1 0 0 0,0-1-1 0 0,0 1 1 0 0,0 0 0 0 0,0-1 0 0 0,1 1-1 0 0,-1-1 1 0 0,0 1 0 0 0,0 0 0 0 0,0-1 0 0 0,0 1-1 0 0,1 0 1 0 0,-1-1 0 0 0,0 1 0 0 0,0 0 0 0 0,1-1-1 0 0,-1 1 1 0 0,0 0 0 0 0,0 0 0 0 0,1-1-1 0 0,-1 1 1 0 0,0 0 0 0 0,1 0 0 0 0,-1-1 0 0 0,0 1-1 0 0,1 0 1 0 0,-1 0 0 0 0,1 0 0 0 0,5-6-690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7 456 0 0,'2'-1'210'0'0,"1"0"-1"0"0,-1 0 0 0 0,1 0 1 0 0,0 1-1 0 0,-1-1 1 0 0,1 0-1 0 0,0 1 1 0 0,-1 0-1 0 0,1 0 1 0 0,0 0-1 0 0,-1 0 1 0 0,1 0-1 0 0,0 1 1 0 0,0-1-1 0 0,-1 1 1 0 0,1-1-1 0 0,-1 1 1 0 0,1 0-1 0 0,-1 0 1 0 0,1 0-1 0 0,-1 0 0 0 0,1 1 1 0 0,-1-1-1 0 0,0 1 1 0 0,0 0-1 0 0,0-1 1 0 0,0 1-1 0 0,0 0 1 0 0,0 0-1 0 0,0 0 1 0 0,-1 0-1 0 0,1 0 1 0 0,-1 1-1 0 0,1-1 1 0 0,0 3-1 0 0,7 12 502 0 0,-1 0 1 0 0,-1 0-1 0 0,-1 1 0 0 0,5 21 0 0 0,-2-9 430 0 0,0 2 38 0 0,-8-24-784 0 0,1 0-1 0 0,0 0 1 0 0,0 0-1 0 0,1-1 1 0 0,0 1 0 0 0,0-1-1 0 0,1 0 1 0 0,0 1-1 0 0,10 12 1 0 0,-14-20-384 0 0,1 0-1 0 0,-1 0 1 0 0,1 0 0 0 0,-1 0-1 0 0,0 0 1 0 0,1 0 0 0 0,-1 0-1 0 0,1 0 1 0 0,-1 0 0 0 0,0 0-1 0 0,1-1 1 0 0,-1 1 0 0 0,1 0-1 0 0,-1 0 1 0 0,1 0 0 0 0,-1 0-1 0 0,0-1 1 0 0,1 1 0 0 0,-1 0-1 0 0,0 0 1 0 0,1-1 0 0 0,-1 1 0 0 0,0 0-1 0 0,1-1 1 0 0,-1 1 0 0 0,0 0-1 0 0,0-1 1 0 0,1 1 0 0 0,-1 0-1 0 0,0-1 1 0 0,0 1 0 0 0,0-1-1 0 0,0 1 1 0 0,1 0 0 0 0,-1-1-1 0 0,0 1 1 0 0,0-1 0 0 0,10-23 77 0 0,-7 18-41 0 0,3-9 11 0 0,2 0 0 0 0,-1 1 0 0 0,2 0 0 0 0,0 0 0 0 0,0 1 0 0 0,15-15 1 0 0,-20 24-95 0 0,0 1 1 0 0,0-1-1 0 0,1 1 1 0 0,-1 0 0 0 0,1 1-1 0 0,0-1 1 0 0,0 1-1 0 0,0 0 1 0 0,0 0 0 0 0,0 0-1 0 0,0 1 1 0 0,0 0-1 0 0,1 0 1 0 0,-1 0 0 0 0,0 1-1 0 0,1-1 1 0 0,-1 1-1 0 0,0 1 1 0 0,1-1 0 0 0,-1 1-1 0 0,0 0 1 0 0,1 0-1 0 0,7 3 1 0 0,49 17-5009 0 0,-2 3 0 0 0,72 39 1 0 0,-92-41 3297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11 264 0 0,'-6'-11'13306'0'0,"17"25"-8142"0"0,-1 5-5534 0 0,33 66 1101 0 0,3-1 1 0 0,113 151 0 0 0,-73-112-708 0 0,46 64-606 0 0,36 53-4038 0 0,-23 10-7033 0 0,-126-205 9741 0 0,-7-2 336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8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40 399 192 0 0,'10'139'9620'0'0,"-5"63"-2930"0"0,-20-246-6651 0 0,-2-66-272 0 0,-4-132 0 0 0,20 221 184 0 0,0-6-3 0 0,2 0 0 0 0,5-33 0 0 0,2-32 86 0 0,-8 91-10 0 0,-1 0 0 0 0,1-1-1 0 0,0 1 1 0 0,0 0 0 0 0,0 0 0 0 0,0-1 0 0 0,1 1-1 0 0,-1 0 1 0 0,0-1 0 0 0,0 1 0 0 0,1 0-1 0 0,-1 0 1 0 0,1-1 0 0 0,-1 1 0 0 0,1 0 0 0 0,0 0-1 0 0,-1 0 1 0 0,1 0 0 0 0,0 0 0 0 0,0 0-1 0 0,-1 0 1 0 0,1 0 0 0 0,2-1 0 0 0,-2 1 3 0 0,1 1 0 0 0,-1 0 1 0 0,0 0-1 0 0,0 0 0 0 0,1-1 1 0 0,-1 1-1 0 0,0 1 0 0 0,0-1 1 0 0,1 0-1 0 0,-1 0 0 0 0,0 0 1 0 0,0 1-1 0 0,1-1 0 0 0,-1 1 1 0 0,0-1-1 0 0,0 1 1 0 0,0-1-1 0 0,0 1 0 0 0,2 1 1 0 0,2 1 5 0 0,1 1 1 0 0,-1 1-1 0 0,0-1 1 0 0,0 1-1 0 0,0 0 1 0 0,-1 0 0 0 0,8 11-1 0 0,-7-6-43 0 0,1 0-1 0 0,0 0 0 0 0,1 0 1 0 0,0-1-1 0 0,0 0 0 0 0,1 0 1 0 0,0-1-1 0 0,1 0 0 0 0,0-1 1 0 0,10 8-1 0 0,-18-15-3 0 0,1 1 0 0 0,0-1 0 0 0,0 0 0 0 0,-1 0-1 0 0,1 0 1 0 0,0 0 0 0 0,-1 0 0 0 0,1 0 0 0 0,0 0 0 0 0,-1-1 0 0 0,1 1 0 0 0,0 0 0 0 0,-1-1-1 0 0,1 0 1 0 0,0 1 0 0 0,-1-1 0 0 0,1 0 0 0 0,-1 0 0 0 0,1 0 0 0 0,-1 0 0 0 0,0 0 0 0 0,1 0 0 0 0,-1 0-1 0 0,0 0 1 0 0,0-1 0 0 0,0 1 0 0 0,0 0 0 0 0,0-1 0 0 0,0 1 0 0 0,0-1 0 0 0,0-1 0 0 0,29-55-168 0 0,-26 50 177 0 0,16-58-48 0 0,-18 54 147 0 0,1 0 1 0 0,1 1 0 0 0,0-1 0 0 0,11-21 0 0 0,-4 23 989 0 0,0 27-713 0 0,7 46-358 0 0,-4 1 0 0 0,9 72 0 0 0,2 14-723 0 0,-14-81-345 0 0,-6-36-870 0 0,11 42 0 0 0,-13-64 732 0 0,0-1 0 0 0,1 1 0 0 0,1-1 0 0 0,8 13 0 0 0,-13-22 1149 0 0,1 0-210 0 0,0 1-1 0 0,-1-1 1 0 0,1 0 0 0 0,0 1 0 0 0,0-1 0 0 0,1 0 0 0 0,-1 1 0 0 0,0-1-1 0 0,0 0 1 0 0,1 0 0 0 0,-1 0 0 0 0,0 0 0 0 0,1 0 0 0 0,-1 0 0 0 0,3 0 0 0 0,10 0-1390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9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251 308 464 0 0,'5'-20'1011'0'0,"-1"11"-447"0"0,-1-1 0 0 0,-1 0 0 0 0,0-1 0 0 0,0 1 0 0 0,-1-13 0 0 0,-1 19-456 0 0,0 0-1 0 0,-1 1 1 0 0,1-1-1 0 0,-1 0 1 0 0,0 1-1 0 0,0-1 1 0 0,-1 1-1 0 0,1-1 1 0 0,-1 1-1 0 0,0-1 1 0 0,0 1-1 0 0,0 0 1 0 0,0 0-1 0 0,0 0 1 0 0,-1 0-1 0 0,1 1 1 0 0,-1-1-1 0 0,-5-4 1 0 0,4 3-53 0 0,-1 1 0 0 0,0 0 0 0 0,1-1 0 0 0,-1 2 0 0 0,-1-1 1 0 0,1 0-1 0 0,0 1 0 0 0,0 0 0 0 0,-1 0 0 0 0,0 1 0 0 0,1-1 0 0 0,-1 1 0 0 0,0 1 0 0 0,1-1 0 0 0,-1 1 1 0 0,0 0-1 0 0,0 0 0 0 0,1 0 0 0 0,-1 1 0 0 0,0 0 0 0 0,1 0 0 0 0,-1 1 0 0 0,1-1 0 0 0,-1 1 0 0 0,-7 4 0 0 0,7-3-13 0 0,0 1 0 0 0,1 0-1 0 0,-1 0 1 0 0,1 0-1 0 0,0 1 1 0 0,0 0-1 0 0,0 0 1 0 0,1 0 0 0 0,0 0-1 0 0,0 1 1 0 0,0 0-1 0 0,0 0 1 0 0,1 0-1 0 0,0 0 1 0 0,1 0 0 0 0,-1 1-1 0 0,1-1 1 0 0,0 1-1 0 0,1-1 1 0 0,-2 13 0 0 0,3-15-21 0 0,-3 19 63 0 0,2 1-1 0 0,2 30 0 0 0,-1-48 39 0 0,0-1 1 0 0,1 1-1 0 0,0-1 1 0 0,0 0 0 0 0,0 1-1 0 0,1-1 1 0 0,0 0-1 0 0,0 0 1 0 0,0 0-1 0 0,0 0 1 0 0,1 0-1 0 0,0-1 1 0 0,0 1-1 0 0,0-1 1 0 0,1 0-1 0 0,5 6 1 0 0,-8-9-71 0 0,1 0-1 0 0,-1 0 1 0 0,1-1 0 0 0,0 1 0 0 0,-1 0-1 0 0,1-1 1 0 0,0 1 0 0 0,0-1 0 0 0,-1 0 0 0 0,1 1-1 0 0,0-1 1 0 0,0 0 0 0 0,0 0 0 0 0,-1 0-1 0 0,1 0 1 0 0,0-1 0 0 0,0 1 0 0 0,-1 0 0 0 0,1-1-1 0 0,0 1 1 0 0,-1-1 0 0 0,1 0 0 0 0,0 0-1 0 0,-1 1 1 0 0,1-1 0 0 0,-1 0 0 0 0,1 0 0 0 0,-1 0-1 0 0,1 0 1 0 0,-1-1 0 0 0,0 1 0 0 0,0 0 0 0 0,1-1-1 0 0,-1 1 1 0 0,0-1 0 0 0,0 1 0 0 0,1-3-1 0 0,3-3-19 0 0,0-1 0 0 0,0 0 0 0 0,-1 0 0 0 0,0 0 0 0 0,0 0 0 0 0,3-12 0 0 0,25-139 404 0 0,-32 159-398 0 0,-1-1-1 0 0,1 0 0 0 0,0 1 1 0 0,0-1-1 0 0,0 0 0 0 0,1 0 0 0 0,-1 1 1 0 0,0-1-1 0 0,0 0 0 0 0,0 1 1 0 0,0-1-1 0 0,1 0 0 0 0,-1 1 1 0 0,0-1-1 0 0,0 0 0 0 0,1 1 1 0 0,-1-1-1 0 0,1 1 0 0 0,-1-1 1 0 0,1 1-1 0 0,-1-1 0 0 0,1 1 0 0 0,-1-1 1 0 0,1 1-1 0 0,-1-1 0 0 0,1 1 1 0 0,-1-1-1 0 0,1 1 0 0 0,0 0 1 0 0,-1 0-1 0 0,2-1 0 0 0,10 19 343 0 0,3 39-676 0 0,12 70-6423 0 0,-27-126 6608 0 0,0-1 1 0 0,0 1-1 0 0,0-1 1 0 0,0 1-1 0 0,0-1 0 0 0,0 1 1 0 0,0-1-1 0 0,0 1 0 0 0,0-1 1 0 0,0 1-1 0 0,1-1 0 0 0,-1 1 1 0 0,0-1-1 0 0,0 0 0 0 0,0 1 1 0 0,1-1-1 0 0,-1 1 0 0 0,0-1 1 0 0,1 0-1 0 0,-1 1 1 0 0,0-1-1 0 0,1 0 0 0 0,-1 1 1 0 0,1-1-1 0 0,-1 0 0 0 0,1 1 1 0 0,-1-1-1 0 0,0 0 0 0 0,1 0 1 0 0,-1 0-1 0 0,1 1 0 0 0,-1-1 1 0 0,1 0-1 0 0,-1 0 0 0 0,1 0 1 0 0,-1 0-1 0 0,1 0 1 0 0,-1 0-1 0 0,1 0 0 0 0,-1 0 1 0 0,1 0-1 0 0,21-17-1380 0 0,11-32 1468 0 0,31-35 8039 0 0,-59 100-6169 0 0,5 38-1683 0 0,2 7-214 0 0,-9-48 180 0 0,-2-10 28 0 0,-1 0 1 0 0,1 0 0 0 0,0 0-1 0 0,0 0 1 0 0,0 0-1 0 0,0 0 1 0 0,1 0 0 0 0,-1-1-1 0 0,1 1 1 0 0,3 4 0 0 0,-4-7-127 0 0,-1 0 1 0 0,1 0 0 0 0,0 0-1 0 0,0 0 1 0 0,-1 0-1 0 0,1 0 1 0 0,0-1 0 0 0,0 1-1 0 0,-1 0 1 0 0,1 0-1 0 0,0-1 1 0 0,-1 1 0 0 0,1 0-1 0 0,0-1 1 0 0,-1 1-1 0 0,1-1 1 0 0,0 1 0 0 0,-1 0-1 0 0,1-1 1 0 0,-1 0 0 0 0,1 1-1 0 0,-1-1 1 0 0,1 1-1 0 0,-1-1 1 0 0,0 0 0 0 0,1 1-1 0 0,-1-1 1 0 0,1 0-1 0 0,-1 1 1 0 0,0-2 0 0 0,16-25 154 0 0,-15 25-141 0 0,6-12-41 0 0,-4 9 92 0 0,0-1 0 0 0,0 0-1 0 0,0 0 1 0 0,1 1 0 0 0,0 0 0 0 0,9-9-1 0 0,-12 13-78 0 0,0 0-1 0 0,1 0 0 0 0,-1 1 0 0 0,0-1 0 0 0,1 0 1 0 0,-1 1-1 0 0,1-1 0 0 0,-1 1 0 0 0,1-1 0 0 0,-1 1 1 0 0,1 0-1 0 0,0 0 0 0 0,-1 0 0 0 0,1 0 0 0 0,-1 0 1 0 0,1 0-1 0 0,-1 0 0 0 0,1 0 0 0 0,0 0 1 0 0,-1 1-1 0 0,1-1 0 0 0,-1 1 0 0 0,1-1 0 0 0,-1 1 1 0 0,0 0-1 0 0,1 0 0 0 0,-1-1 0 0 0,0 1 0 0 0,1 0 1 0 0,-1 0-1 0 0,0 0 0 0 0,0 0 0 0 0,0 1 0 0 0,2 1 1 0 0,3 2-99 0 0,-1 2 1 0 0,0-1-1 0 0,0 0 1 0 0,0 1 0 0 0,-1 0-1 0 0,5 9 1 0 0,13 21-4917 0 0,-22-37 4837 0 0,1 0-1 0 0,-1 0 0 0 0,1 0 0 0 0,-1 0 0 0 0,1-1 1 0 0,-1 1-1 0 0,1 0 0 0 0,-1 0 0 0 0,1 0 0 0 0,-1 0 0 0 0,1-1 1 0 0,-1 1-1 0 0,0 0 0 0 0,1 0 0 0 0,-1-1 0 0 0,1 1 1 0 0,-1 0-1 0 0,0-1 0 0 0,1 1 0 0 0,-1 0 0 0 0,1-1 1 0 0,-1 1-1 0 0,0-1 0 0 0,0 1 0 0 0,1 0 0 0 0,-1-1 0 0 0,0 1 1 0 0,0-1-1 0 0,0 1 0 0 0,1-1 0 0 0,-1 1 0 0 0,0-1 1 0 0,0 1-1 0 0,0-1 0 0 0,0 1 0 0 0,0-1 0 0 0,0 1 1 0 0,0-1-1 0 0,0 0 0 0 0,8-25-1084 0 0,-8 26 1187 0 0,11-47-1179 0 0,6-74 0 0 0,2-8 2511 0 0,-1 45 4216 0 0,-18 84-5387 0 0,0 0-1 0 0,0-1 1 0 0,0 1-1 0 0,0 0 1 0 0,0-1-1 0 0,0 1 1 0 0,0 0-1 0 0,0-1 1 0 0,0 1-1 0 0,0 0 0 0 0,0 0 1 0 0,0-1-1 0 0,1 1 1 0 0,-1 0-1 0 0,0-1 1 0 0,0 1-1 0 0,0 0 1 0 0,1 0-1 0 0,-1-1 1 0 0,0 1-1 0 0,0 0 0 0 0,1 0 1 0 0,-1 0-1 0 0,0-1 1 0 0,0 1-1 0 0,1 0 1 0 0,-1 0-1 0 0,0 0 1 0 0,1 0-1 0 0,-1 0 1 0 0,0-1-1 0 0,1 1 1 0 0,-1 0-1 0 0,0 0 0 0 0,1 0 1 0 0,-1 0-1 0 0,0 0 1 0 0,0 0-1 0 0,1 0 1 0 0,-1 0-1 0 0,0 0 1 0 0,1 0-1 0 0,0 1 1 0 0,9 14 1491 0 0,4 23-873 0 0,-6 11-430 0 0,-1-1-1 0 0,0 55 1 0 0,2 20-3595 0 0,-9-121 3039 0 0,0 0-1 0 0,0 0 0 0 0,0 0 1 0 0,0 0-1 0 0,1-1 1 0 0,-1 1-1 0 0,1 0 0 0 0,-1 0 1 0 0,1 0-1 0 0,0 0 1 0 0,-1-1-1 0 0,1 1 0 0 0,0 0 1 0 0,0-1-1 0 0,1 1 1 0 0,-1-1-1 0 0,0 1 0 0 0,0-1 1 0 0,3 3-1 0 0,-2-4 85 0 0,-1 0 0 0 0,1 0-1 0 0,-1 0 1 0 0,0 0-1 0 0,1-1 1 0 0,-1 1 0 0 0,0 0-1 0 0,1-1 1 0 0,-1 1 0 0 0,0 0-1 0 0,0-1 1 0 0,1 0-1 0 0,-1 1 1 0 0,0-1 0 0 0,0 0-1 0 0,0 0 1 0 0,0 1 0 0 0,0-1-1 0 0,0 0 1 0 0,0 0-1 0 0,0 0 1 0 0,0 0 0 0 0,0 0-1 0 0,0-1 1 0 0,-1 1 0 0 0,1 0-1 0 0,0 0 1 0 0,0-2-1 0 0,9-13-841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9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72 132 0 0,'1'-4'153'0'0,"1"-2"374"0"0,-1 0 1 0 0,1-1 0 0 0,-1 0-1 0 0,0 1 1 0 0,-1-1-1 0 0,0-9 1 0 0,0 15-448 0 0,0 1-1 0 0,0-1 1 0 0,0 1 0 0 0,0-1-1 0 0,0 1 1 0 0,-1-1 0 0 0,1 0-1 0 0,0 1 1 0 0,0-1 0 0 0,-1 1-1 0 0,1-1 1 0 0,0 1 0 0 0,-1-1-1 0 0,1 1 1 0 0,-1 0 0 0 0,1-1-1 0 0,-1 1 1 0 0,1-1 0 0 0,-1 1-1 0 0,1 0 1 0 0,-1-1 0 0 0,1 1-1 0 0,-1 0 1 0 0,1 0 0 0 0,-1-1-1 0 0,1 1 1 0 0,-1 0 0 0 0,0 0-1 0 0,-2 0 14 0 0,1 0-1 0 0,-1 0 0 0 0,1 1 1 0 0,0-1-1 0 0,-1 1 1 0 0,1-1-1 0 0,0 1 1 0 0,-1 0-1 0 0,1 0 0 0 0,0 0 1 0 0,-3 2-1 0 0,-2 1 138 0 0,0 1-1 0 0,1 0 1 0 0,-1 0-1 0 0,1 0 1 0 0,1 1-1 0 0,-1 0 1 0 0,1 0-1 0 0,0 0 1 0 0,0 1-1 0 0,1-1 1 0 0,0 1-1 0 0,0 0 1 0 0,0 1-1 0 0,1-1 1 0 0,0 0-1 0 0,1 1 1 0 0,0 0-1 0 0,0 0 1 0 0,-2 14 0 0 0,4-16-168 0 0,-1-1 1 0 0,1 0 0 0 0,0 1-1 0 0,0-1 1 0 0,1 1 0 0 0,0-1 0 0 0,-1 0-1 0 0,2 0 1 0 0,-1 0 0 0 0,1 1-1 0 0,0-1 1 0 0,0-1 0 0 0,0 1 0 0 0,0 0-1 0 0,1 0 1 0 0,0-1 0 0 0,0 1 0 0 0,0-1-1 0 0,1 0 1 0 0,0 0 0 0 0,-1-1-1 0 0,1 1 1 0 0,0-1 0 0 0,1 1 0 0 0,-1-1-1 0 0,1 0 1 0 0,-1-1 0 0 0,1 1 0 0 0,0-1-1 0 0,7 2 1 0 0,-2 0-436 0 0,1-1-1 0 0,0-1 1 0 0,0 0-1 0 0,0-1 1 0 0,16 1-1 0 0,-8-3-1413 0 0,-1-1 0 0 0,1 0 0 0 0,-1-2 0 0 0,27-7 0 0 0,-25 6 215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5:20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36 123 900 0 0,'-12'-30'1659'0'0,"-10"-27"1232"0"0,21 22 11419 0 0,22 52-12957 0 0,87 107 408 0 0,83 100-1102 0 0,-108-118-495 0 0,-5 2-1 0 0,79 148 1 0 0,-145-235-326 0 0,-1 1 0 0 0,-1 0 1 0 0,-1 1-1 0 0,-1-1 0 0 0,-1 2 1 0 0,-1-1-1 0 0,-1 1 1 0 0,-2 0-1 0 0,0 0 0 0 0,-1 0 1 0 0,-1 0-1 0 0,-2 0 1 0 0,0 0-1 0 0,-1 1 0 0 0,-2-2 1 0 0,0 1-1 0 0,-2 0 1 0 0,-1-1-1 0 0,0 0 0 0 0,-2 0 1 0 0,0-1-1 0 0,-18 28 1 0 0,5-15-1159 0 0,-3 0 0 0 0,-1-3 0 0 0,-1 0 0 0 0,-1-1 0 0 0,-50 40 0 0 0,-174 119-8604 0 0,238-181 9548 0 0,-57 43-1431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8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58 240 0 0,'-3'-3'591'0'0,"-14"-29"2965"0"0,12 9 5782 0 0,9 30-5458 0 0,10 9-2573 0 0,-6-6-575 0 0,328 393 1943 0 0,35-32-6206 0 0,-303-316-32 0 0,-48-41 1095 0 0,0-1 1 0 0,0-1-1 0 0,32 13 0 0 0,-27-13-26 0 0,-8-1 482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9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1 393 956 0 0,'1'14'1527'0'0,"0"-1"-1"0"0,1 0 1 0 0,1 0 0 0 0,5 16-1 0 0,7 32 1375 0 0,41 270 4358 0 0,-23-150-6369 0 0,-33-168-800 0 0,-8-25-61 0 0,-7-29-19 0 0,-10-68-333 0 0,-17-182 0 0 0,40 247 250 0 0,0 1 0 0 0,3-1 0 0 0,2 1 0 0 0,2 0 0 0 0,1 0 0 0 0,3 0 0 0 0,18-55 0 0 0,-22 83 117 0 0,2 1-1 0 0,0-1 1 0 0,0 1-1 0 0,1 1 1 0 0,1-1-1 0 0,0 1 1 0 0,1 1-1 0 0,1 0 1 0 0,0 0-1 0 0,0 1 1 0 0,22-16-1 0 0,-27 23-20 0 0,0 0 0 0 0,0 0 0 0 0,0 1 0 0 0,0-1 0 0 0,0 2 0 0 0,1-1 0 0 0,0 1 0 0 0,-1 0 0 0 0,1 0 0 0 0,0 0 0 0 0,0 1 0 0 0,0 0 0 0 0,0 1 0 0 0,0 0 0 0 0,0 0 0 0 0,0 0 0 0 0,0 1 0 0 0,-1 0 0 0 0,1 0 0 0 0,0 1 0 0 0,0 0 0 0 0,0 0 0 0 0,-1 0 0 0 0,1 1 0 0 0,-1 0 0 0 0,0 0 0 0 0,0 1 0 0 0,11 8 0 0 0,-8-5-34 0 0,-1 0-1 0 0,0 1 1 0 0,0 0 0 0 0,0 0-1 0 0,-1 1 1 0 0,0 0-1 0 0,-1 1 1 0 0,0-1 0 0 0,-1 1-1 0 0,0 0 1 0 0,0 1-1 0 0,-1-1 1 0 0,0 1 0 0 0,-1 0-1 0 0,0 0 1 0 0,-1 0-1 0 0,0 0 1 0 0,-1 0 0 0 0,0 0-1 0 0,-1 1 1 0 0,0-1-1 0 0,0 0 1 0 0,-2 0 0 0 0,-3 17-1 0 0,2-16-256 0 0,0-1 0 0 0,-1 0 0 0 0,0 0 0 0 0,-1 0 0 0 0,-1 0 0 0 0,1-1 0 0 0,-2 1 0 0 0,1-2 0 0 0,-2 1 0 0 0,1-1 0 0 0,-1 0 0 0 0,0 0 0 0 0,-1-1-1 0 0,0 0 1 0 0,-10 6 0 0 0,0-2-1628 0 0,-1-1-1 0 0,0-1 1 0 0,-1-1-1 0 0,0-1 1 0 0,0-1-1 0 0,-30 6 1 0 0,35-8 526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0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320 385 564 0 0,'0'-4'312'0'0,"0"1"0"0"0,0 0 0 0 0,0 0 0 0 0,0 0 0 0 0,-1-1 1 0 0,1 1-1 0 0,-1 0 0 0 0,0 0 0 0 0,0 0 0 0 0,0 0 0 0 0,0 0 0 0 0,-1 0 0 0 0,1 0 0 0 0,-1 1 0 0 0,1-1 0 0 0,-5-4 0 0 0,3 5-237 0 0,0 0-1 0 0,1 0 1 0 0,-2 0-1 0 0,1 1 1 0 0,0-1-1 0 0,0 1 1 0 0,0 0-1 0 0,-1 0 1 0 0,1 0-1 0 0,0 0 1 0 0,-1 1-1 0 0,1 0 1 0 0,-1-1-1 0 0,1 1 1 0 0,-5 1-1 0 0,-3-1 7 0 0,1 1 1 0 0,0 0-1 0 0,0 1 0 0 0,0 1 0 0 0,0-1 0 0 0,1 1 0 0 0,-1 1 0 0 0,1 0 0 0 0,-1 0 0 0 0,1 1 1 0 0,1 0-1 0 0,-1 1 0 0 0,1 0 0 0 0,0 0 0 0 0,0 1 0 0 0,0-1 0 0 0,1 2 0 0 0,0-1 1 0 0,1 1-1 0 0,0 0 0 0 0,0 1 0 0 0,1-1 0 0 0,-6 11 0 0 0,5-6 220 0 0,0 1-1 0 0,0-1 1 0 0,1 1-1 0 0,1 1 1 0 0,0-1-1 0 0,1 0 1 0 0,0 1-1 0 0,0 23 1 0 0,3-26 224 0 0,0 0 0 0 0,1 0 0 0 0,0 0 1 0 0,1 0-1 0 0,0 0 0 0 0,6 15 0 0 0,-8-25-433 0 0,0-1-1 0 0,1 1 0 0 0,0 0 1 0 0,-1 0-1 0 0,1-1 0 0 0,0 1 0 0 0,0-1 1 0 0,0 1-1 0 0,0-1 0 0 0,0 1 1 0 0,0-1-1 0 0,0 1 0 0 0,0-1 0 0 0,1 0 1 0 0,-1 0-1 0 0,1 0 0 0 0,-1 1 1 0 0,1-1-1 0 0,-1-1 0 0 0,3 3 0 0 0,-2-3-53 0 0,0 0 0 0 0,-1 0 0 0 0,1 0 0 0 0,0 0 0 0 0,0 0 0 0 0,-1-1 0 0 0,1 1-1 0 0,0 0 1 0 0,-1-1 0 0 0,1 1 0 0 0,0-1 0 0 0,-1 1 0 0 0,1-1 0 0 0,-1 0 0 0 0,1 0-1 0 0,-1 0 1 0 0,3-2 0 0 0,8-7-85 0 0,-1 0 0 0 0,-1-2-1 0 0,1 1 1 0 0,9-16 0 0 0,0 3 142 0 0,-16 20-53 0 0,3-5-164 0 0,0 1 0 0 0,1 1 0 0 0,0-1 0 0 0,1 2 1 0 0,-1-1-1 0 0,15-8 0 0 0,-20 14 35 0 0,1 0 1 0 0,-1 0 0 0 0,0 0 0 0 0,1 1-1 0 0,-1-1 1 0 0,0 1 0 0 0,1-1-1 0 0,-1 1 1 0 0,0 0 0 0 0,1 0-1 0 0,-1 1 1 0 0,1-1 0 0 0,-1 1 0 0 0,0 0-1 0 0,0 0 1 0 0,1 0 0 0 0,-1 0-1 0 0,0 0 1 0 0,0 1 0 0 0,0-1 0 0 0,0 1-1 0 0,0 0 1 0 0,0 0 0 0 0,-1 0-1 0 0,4 3 1 0 0,2 2 36 0 0,22 16-62 0 0,-30-22 111 0 0,1-1 0 0 0,-1 0 0 0 0,1 1 0 0 0,-1-1 0 0 0,1 0 0 0 0,-1 1 0 0 0,1-1 0 0 0,-1 0 0 0 0,1 0 0 0 0,-1 0 0 0 0,1 1 0 0 0,0-1 0 0 0,-1 0 0 0 0,1 0 0 0 0,-1 0 0 0 0,1 0 0 0 0,-1 0 0 0 0,1 0 0 0 0,0 0 0 0 0,-1 0 0 0 0,1 0 0 0 0,-1 0 0 0 0,1 0 0 0 0,-1 0 0 0 0,1-1 0 0 0,-1 1 0 0 0,1 0 0 0 0,0 0 0 0 0,-1-1 0 0 0,1 1 0 0 0,-1 0 0 0 0,0-1 0 0 0,1 1 0 0 0,-1 0 0 0 0,1-1 0 0 0,-1 1 0 0 0,1-1 0 0 0,-1 1-1 0 0,0 0 1 0 0,1-1 0 0 0,-1 1 0 0 0,0-1 0 0 0,0 1 0 0 0,1-1 0 0 0,-1 0 0 0 0,0 1 0 0 0,0-1 0 0 0,18-87-15 0 0,-15 67 2 0 0,1 0-1 0 0,1 0 1 0 0,0 1 0 0 0,15-34 0 0 0,-16 46 9 0 0,0 2 1 0 0,0-1 0 0 0,1 0 0 0 0,-1 1-1 0 0,1 0 1 0 0,1 0 0 0 0,-1 1-1 0 0,1-1 1 0 0,0 1 0 0 0,1 0-1 0 0,-1 1 1 0 0,1 0 0 0 0,0 0 0 0 0,0 0-1 0 0,0 1 1 0 0,14-5 0 0 0,-12 5-64 0 0,-1 1 1 0 0,1 0 0 0 0,0 1-1 0 0,0 0 1 0 0,0 0-1 0 0,0 1 1 0 0,0 0 0 0 0,0 0-1 0 0,-1 1 1 0 0,1 0 0 0 0,15 5-1 0 0,2 2-211 0 0,0 1 0 0 0,35 20 1 0 0,-16-8 294 0 0,-107-6-42 0 0,53-12 23 0 0,1 0 1 0 0,-1 0-1 0 0,1 1 1 0 0,0 0-1 0 0,0 0 1 0 0,0 1-1 0 0,1 0 1 0 0,-1 0 0 0 0,-7 7-1 0 0,10-4 45 0 0,0-1 0 0 0,0 1 0 0 0,1-1 0 0 0,0 1-1 0 0,0 0 1 0 0,1 1 0 0 0,0-1 0 0 0,1 1 0 0 0,0-1 0 0 0,0 1 0 0 0,0 0-1 0 0,1 0 1 0 0,1 0 0 0 0,-1 0 0 0 0,2 0 0 0 0,-1-1 0 0 0,2 11 0 0 0,-1-17 45 0 0,-1 0 1 0 0,0 0 0 0 0,0 0 0 0 0,1-1 0 0 0,-1 1 0 0 0,1 0-1 0 0,-1-1 1 0 0,1 1 0 0 0,0 0 0 0 0,-1-1 0 0 0,1 1 0 0 0,0 0-1 0 0,0-1 1 0 0,0 1 0 0 0,0-1 0 0 0,1 0 0 0 0,1 3 0 0 0,-2-4-61 0 0,0 0-1 0 0,0 0 1 0 0,0 0 0 0 0,0 0 0 0 0,-1 0 0 0 0,1 0 0 0 0,0 0 0 0 0,0 0 0 0 0,0 0 0 0 0,0 0 0 0 0,-1-1 0 0 0,1 1-1 0 0,0 0 1 0 0,0-1 0 0 0,0 1 0 0 0,-1 0 0 0 0,1-1 0 0 0,0 1 0 0 0,-1-1 0 0 0,1 1 0 0 0,0-1 0 0 0,-1 0 0 0 0,1 1 0 0 0,-1-1-1 0 0,1 0 1 0 0,0 0 0 0 0,8-10 9 0 0,-1-1 0 0 0,0-1 0 0 0,9-18-1 0 0,-5 9-7 0 0,-11 19-60 0 0,1 0-1 0 0,0 0 1 0 0,0 0-1 0 0,0 0 1 0 0,0 1-1 0 0,0-1 1 0 0,1 1-1 0 0,-1-1 1 0 0,1 1-1 0 0,0 0 0 0 0,0 0 1 0 0,0 0-1 0 0,0 0 1 0 0,0 1-1 0 0,0-1 1 0 0,0 1-1 0 0,0 0 1 0 0,1 0-1 0 0,-1 0 0 0 0,0 0 1 0 0,1 1-1 0 0,-1-1 1 0 0,1 1-1 0 0,-1 0 1 0 0,1 0-1 0 0,-1 0 1 0 0,0 0-1 0 0,1 0 1 0 0,-1 1-1 0 0,1 0 0 0 0,-1 0 1 0 0,4 1-1 0 0,46 15-1568 0 0,-35-11 642 0 0,1 0-1 0 0,0-1 1 0 0,0 0-1 0 0,20 1 0 0 0,-34-6 860 0 0,1 0-1 0 0,-1 0 1 0 0,0 0-1 0 0,0-1 0 0 0,0 1 1 0 0,1-1-1 0 0,-1 0 1 0 0,0-1-1 0 0,0 1 1 0 0,0-1-1 0 0,0 0 0 0 0,-1-1 1 0 0,1 1-1 0 0,-1-1 1 0 0,1 0-1 0 0,-1 0 0 0 0,0 0 1 0 0,0 0-1 0 0,7-8 1 0 0,-11 11 108 0 0,1-1 0 0 0,0 1 1 0 0,-1-1-1 0 0,1 0 0 0 0,-1 1 0 0 0,1-1 1 0 0,-1 0-1 0 0,1 1 0 0 0,-1-1 1 0 0,0 0-1 0 0,1 0 0 0 0,-1 1 1 0 0,0-1-1 0 0,1 0 0 0 0,-1 0 1 0 0,0 0-1 0 0,0 0 0 0 0,0 1 1 0 0,0-1-1 0 0,0 0 0 0 0,0 0 1 0 0,0 0-1 0 0,0 0 0 0 0,0 1 0 0 0,0-1 1 0 0,0 0-1 0 0,-1 0 0 0 0,1 0 1 0 0,0 0-1 0 0,-1 0 0 0 0,0-1 5 0 0,0 1-1 0 0,-1 0 1 0 0,1-1-1 0 0,-1 1 1 0 0,1 0-1 0 0,-1 0 1 0 0,1 0-1 0 0,-1 0 1 0 0,1 1-1 0 0,-1-1 1 0 0,0 0-1 0 0,0 1 1 0 0,-3-2-1 0 0,1 1 124 0 0,0 0-1 0 0,0 1 1 0 0,0-1-1 0 0,0 1 1 0 0,0 0-1 0 0,0 0 0 0 0,0 0 1 0 0,0 0-1 0 0,0 1 1 0 0,1 0-1 0 0,-1-1 1 0 0,0 2-1 0 0,0-1 1 0 0,0 0-1 0 0,-3 2 1 0 0,5-1 98 0 0,-1 0 0 0 0,1 0 0 0 0,1 1 0 0 0,-1-1 0 0 0,0 0 0 0 0,0 1 0 0 0,1-1 0 0 0,-1 1 0 0 0,1-1 0 0 0,0 1 0 0 0,0-1 0 0 0,0 1 0 0 0,0 0 0 0 0,0 0 0 0 0,1 0 0 0 0,-1 0 0 0 0,1-1 0 0 0,0 1 0 0 0,0 0 0 0 0,0 5 0 0 0,1 6 265 0 0,1 1-1 0 0,1-1 0 0 0,5 15 0 0 0,-2-5-243 0 0,-3-11-213 0 0,7 30-186 0 0,-2 0-1 0 0,-2 0 0 0 0,2 47 1 0 0,-8-28-5569 0 0,5-84 244 0 0,-5 5 4951 0 0,2 1 1 0 0,0 0-1 0 0,1 0 0 0 0,5-18 0 0 0,-3 15 681 0 0,2 1 0 0 0,0 0 0 0 0,1 0 0 0 0,0 1 0 0 0,22-31 0 0 0,-29 45 0 0 0,1 0 1 0 0,0 1 0 0 0,1-1 0 0 0,-1 1-1 0 0,0-1 1 0 0,1 1 0 0 0,-1 0-1 0 0,1 0 1 0 0,0 0 0 0 0,-1 0 0 0 0,1 0-1 0 0,0 1 1 0 0,0 0 0 0 0,0-1 0 0 0,7-1-1 0 0,-9 3-105 0 0,1 1 0 0 0,-1-1 0 0 0,1 0 0 0 0,-1 1 0 0 0,1-1 0 0 0,-1 1 0 0 0,1-1 0 0 0,-1 1 0 0 0,0-1 0 0 0,1 1 0 0 0,-1 0 0 0 0,0 0 0 0 0,1 0 0 0 0,-1 0 0 0 0,0 0 0 0 0,0 0 0 0 0,0 0 0 0 0,0 0 0 0 0,0 0 0 0 0,0 1 0 0 0,0-1 0 0 0,0 0-1 0 0,0 1 1 0 0,-1-1 0 0 0,1 0 0 0 0,-1 1 0 0 0,1-1 0 0 0,-1 1 0 0 0,1-1 0 0 0,-1 1 0 0 0,0-1 0 0 0,0 1 0 0 0,0 0 0 0 0,0 1 0 0 0,2 3-99 0 0,-1 0-1 0 0,0-1 1 0 0,0 1 0 0 0,0 0-1 0 0,-1 0 1 0 0,0 0 0 0 0,0-1-1 0 0,-1 1 1 0 0,0 0 0 0 0,0 0-1 0 0,-2 6 1 0 0,-2-12-1368 0 0,0-11 608 0 0,0-14-207 0 0,6-6 298 0 0,3 0-1 0 0,12-54 1 0 0,3-22 363 0 0,23-143 1897 0 0,-39 233-1316 0 0,7-25 2553 0 0,20-57 1 0 0,-26 95-525 0 0,-2 14-1488 0 0,-3 19-256 0 0,-2 97 1029 0 0,1-31-1097 0 0,-7 149-1217 0 0,8-82-6448 0 0,0-161 7093 0 0,1-1-1 0 0,0 1 1 0 0,0 0-1 0 0,0 0 1 0 0,-1-1 0 0 0,1 1-1 0 0,0 0 1 0 0,0 0-1 0 0,0 0 1 0 0,0-1-1 0 0,1 1 1 0 0,-1 0-1 0 0,0 0 1 0 0,0 0 0 0 0,0-1-1 0 0,0 1 1 0 0,1 0-1 0 0,-1-1 1 0 0,0 1-1 0 0,1 0 1 0 0,-1 0 0 0 0,1-1-1 0 0,-1 1 1 0 0,1-1-1 0 0,-1 1 1 0 0,1 0-1 0 0,-1-1 1 0 0,1 1-1 0 0,0-1 1 0 0,-1 1 0 0 0,1-1-1 0 0,0 0 1 0 0,-1 1-1 0 0,1-1 1 0 0,0 0-1 0 0,-1 1 1 0 0,1-1-1 0 0,0 0 1 0 0,0 0 0 0 0,1 1-1 0 0,8-5-1096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1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296 270 80 0 0,'9'-18'1355'0'0,"-8"17"-1069"0"0,0-1 0 0 0,0 1 1 0 0,0-1-1 0 0,0 0 1 0 0,0 0-1 0 0,0 0 0 0 0,0 0 1 0 0,-1 1-1 0 0,1-1 1 0 0,-1 0-1 0 0,1-4 1 0 0,-2 5-232 0 0,0 0 0 0 0,1 0 0 0 0,-1 1 0 0 0,0-1 1 0 0,0 0-1 0 0,0 1 0 0 0,0-1 0 0 0,0 0 1 0 0,0 1-1 0 0,0-1 0 0 0,0 1 0 0 0,0 0 1 0 0,0-1-1 0 0,0 1 0 0 0,0 0 0 0 0,0-1 0 0 0,0 1 1 0 0,0 0-1 0 0,0 0 0 0 0,0 0 0 0 0,0 0 1 0 0,0 0-1 0 0,-1 0 0 0 0,1 0 0 0 0,0 0 1 0 0,0 1-1 0 0,0-1 0 0 0,-1 1 0 0 0,-21 1 278 0 0,0 1-1 0 0,0 1 1 0 0,0 0-1 0 0,-36 14 1 0 0,47-13-331 0 0,-1 0-1 0 0,1 1 1 0 0,1 0 0 0 0,-1 0-1 0 0,1 2 1 0 0,1-1 0 0 0,-1 1-1 0 0,1 1 1 0 0,-16 17 0 0 0,26-26-14 0 0,0 0 1 0 0,-1 0-1 0 0,1 1 0 0 0,-1-1 1 0 0,1 1-1 0 0,0-1 1 0 0,-1 0-1 0 0,1 1 0 0 0,0-1 1 0 0,-1 1-1 0 0,1-1 1 0 0,0 1-1 0 0,0-1 0 0 0,0 1 1 0 0,-1-1-1 0 0,1 1 1 0 0,0-1-1 0 0,0 1 1 0 0,0-1-1 0 0,0 1 0 0 0,0-1 1 0 0,0 1-1 0 0,0 0 1 0 0,0-1-1 0 0,0 1 0 0 0,0-1 1 0 0,0 1-1 0 0,0-1 1 0 0,0 1-1 0 0,1-1 0 0 0,-1 1 1 0 0,0-1-1 0 0,0 1 1 0 0,1-1-1 0 0,-1 1 0 0 0,1 0 1 0 0,21 6-321 0 0,28-8 82 0 0,-11-5 387 0 0,-1-1 0 0 0,-1-2 0 0 0,0-1 0 0 0,0-2 0 0 0,-1-2 0 0 0,62-32 0 0 0,-28 6 701 0 0,-1-4 0 0 0,73-60 1 0 0,-131 91-834 0 0,-24 13-60 0 0,-23 11-25 0 0,12 1 47 0 0,0 1 0 0 0,1 2 0 0 0,-38 30 0 0 0,51-36 91 0 0,1-1 0 0 0,1 1 0 0 0,0 1 0 0 0,0 0 0 0 0,1 0 0 0 0,0 0 0 0 0,0 1 1 0 0,1 0-1 0 0,1 0 0 0 0,-7 18 0 0 0,12-27 6 0 0,-1 0 0 0 0,0-1 0 0 0,1 1 0 0 0,-1 0 0 0 0,1 0 0 0 0,0-1 0 0 0,-1 1 0 0 0,1 0 0 0 0,0 0 0 0 0,0 0 0 0 0,0-1 0 0 0,1 1 0 0 0,-1 0 0 0 0,0 0 0 0 0,1 0-1 0 0,-1-1 1 0 0,1 1 0 0 0,-1 0 0 0 0,1-1 0 0 0,0 1 0 0 0,0 0 0 0 0,0-1 0 0 0,0 1 0 0 0,0-1 0 0 0,1 2 0 0 0,1-1 24 0 0,-1 0-1 0 0,1 0 1 0 0,0-1-1 0 0,0 1 1 0 0,0-1-1 0 0,0 0 1 0 0,0 0 0 0 0,0 0-1 0 0,0 0 1 0 0,0 0-1 0 0,0-1 1 0 0,0 1-1 0 0,4-1 1 0 0,6 0 75 0 0,0 0 0 0 0,0-1 0 0 0,0 0 0 0 0,-1-1 1 0 0,25-6-1 0 0,-14-1-186 0 0,1-1 0 0 0,-1 0 0 0 0,-1-2 0 0 0,0 0 0 0 0,26-21 0 0 0,-37 25-503 0 0,0-1 0 0 0,-1 0 0 0 0,1 0 0 0 0,-2-1 0 0 0,1-1 0 0 0,-2 0 0 0 0,1 0 0 0 0,-1 0 0 0 0,-1-1 0 0 0,0-1 0 0 0,5-12 0 0 0,-11 20 108 0 0,1 1-1 0 0,-1-1 1 0 0,0 0 0 0 0,-1 0 0 0 0,1 0 0 0 0,-1 0-1 0 0,0 0 1 0 0,0 0 0 0 0,0 0 0 0 0,-1 0 0 0 0,0 1-1 0 0,0-1 1 0 0,0 0 0 0 0,-1 0 0 0 0,-2-7-1 0 0,-6-7-864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1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95 260 0 0,'-30'-19'1369'0'0,"-27"-22"2462"0"0,33 12 2242 0 0,24 29-6010 0 0,0-1 0 0 0,0 1 0 0 0,0 0 0 0 0,0 0 0 0 0,-1 0 0 0 0,1 0 0 0 0,0 0-1 0 0,0-1 1 0 0,0 1 0 0 0,0 0 0 0 0,0 0 0 0 0,0 0 0 0 0,0 0 0 0 0,0-1 0 0 0,0 1 0 0 0,1 0 0 0 0,-1 0 0 0 0,0 0 0 0 0,0 0 0 0 0,0 0-1 0 0,0-1 1 0 0,0 1 0 0 0,0 0 0 0 0,0 0 0 0 0,0 0 0 0 0,0 0 0 0 0,0 0 0 0 0,0 0 0 0 0,1-1 0 0 0,-1 1 0 0 0,0 0 0 0 0,0 0 0 0 0,0 0-1 0 0,0 0 1 0 0,0 0 0 0 0,0 0 0 0 0,1 0 0 0 0,-1 0 0 0 0,0 0 0 0 0,0 0 0 0 0,0 0 0 0 0,0 0 0 0 0,1 0 0 0 0,-1 0 0 0 0,0 0 0 0 0,0 0-1 0 0,0 0 1 0 0,0 0 0 0 0,0 0 0 0 0,1 0 0 0 0,-1 0 0 0 0,0 0 0 0 0,0 0 0 0 0,0 0 0 0 0,0 0 0 0 0,1 0 0 0 0,-1 0 0 0 0,0 0 0 0 0,0 0-1 0 0,0 0 1 0 0,0 0 0 0 0,0 0 0 0 0,0 0 0 0 0,1 1 0 0 0,19 6 106 0 0,19 12-4436 0 0,6 10-5066 0 0,-39-22 7641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4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871 48 672 0 0,'2'-2'384'0'0,"0"0"0"0"0,0 0 0 0 0,0 0 0 0 0,0 0 0 0 0,0 0 0 0 0,-1-1 0 0 0,1 1 0 0 0,-1-1 0 0 0,3-4 0 0 0,1-13 10565 0 0,-31 30-8440 0 0,9 1-2249 0 0,1 2-1 0 0,1 0 1 0 0,0 0 0 0 0,0 2 0 0 0,-16 21 0 0 0,-58 90-20 0 0,53-75-131 0 0,-414 638-315 0 0,342-515-2335 0 0,74-114-1433 0 0,2 0-3416 0 0,25-36 3437 0 0,3-14 2459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50 744 0 0,'15'-12'2026'0'0,"34"-26"11601"0"0,-61 46-12861 0 0,0 0 0 0 0,-1-1 0 0 0,-21 9 0 0 0,-9 4-669 0 0,20-8-88 0 0,1 2 0 0 0,1 0 1 0 0,-22 19-1 0 0,37-27 31 0 0,-1 0-1 0 0,0 0 1 0 0,1 1-1 0 0,0 0 1 0 0,1 0-1 0 0,0 0 1 0 0,0 1-1 0 0,0-1 1 0 0,1 1-1 0 0,0 1 1 0 0,1-1-1 0 0,-4 13 1 0 0,6-16 38 0 0,1-1 1 0 0,0 0 0 0 0,1 1 0 0 0,-1-1-1 0 0,1 0 1 0 0,0 0 0 0 0,0 1 0 0 0,0-1 0 0 0,1 0-1 0 0,-1 0 1 0 0,1 0 0 0 0,0 0 0 0 0,4 5-1 0 0,35 45 581 0 0,-22-31-560 0 0,-1 0 0 0 0,-1 2-1 0 0,-2 0 1 0 0,0 1 0 0 0,-1 1 0 0 0,18 52-1 0 0,-30-74-117 0 0,0-1 0 0 0,-1 1 0 0 0,1 0-1 0 0,-1 0 1 0 0,0 0 0 0 0,0 0 0 0 0,-1 0 0 0 0,0 0-1 0 0,0 0 1 0 0,0 1 0 0 0,0-1 0 0 0,-1 0-1 0 0,0 0 1 0 0,0 0 0 0 0,0 0 0 0 0,0 0-1 0 0,-1-1 1 0 0,0 1 0 0 0,0 0 0 0 0,0-1 0 0 0,-1 1-1 0 0,1-1 1 0 0,-7 8 0 0 0,4-7-177 0 0,0-1 1 0 0,0 1-1 0 0,0-1 0 0 0,-1 0 1 0 0,1 0-1 0 0,-1-1 1 0 0,0 0-1 0 0,0 0 0 0 0,0 0 1 0 0,-1 0-1 0 0,1-1 1 0 0,-1 0-1 0 0,1-1 0 0 0,-1 0 1 0 0,1 0-1 0 0,-1 0 1 0 0,-10 0-1 0 0,5-1-538 0 0,-32-2-5346 0 0,43 2 5766 0 0,0-1-1 0 0,0 1 0 0 0,0 0 1 0 0,0-1-1 0 0,0 1 1 0 0,0 0-1 0 0,-1-1 1 0 0,1 0-1 0 0,0 1 0 0 0,0-1 1 0 0,0 0-1 0 0,1 1 1 0 0,-1-1-1 0 0,0 0 1 0 0,0 0-1 0 0,0 0 0 0 0,0 1 1 0 0,1-1-1 0 0,-1 0 1 0 0,0 0-1 0 0,1 0 1 0 0,-1 0-1 0 0,1-1 0 0 0,-1 1 1 0 0,1 0-1 0 0,0 0 1 0 0,-1 0-1 0 0,1 0 1 0 0,0 0-1 0 0,0-1 0 0 0,0-1 1 0 0,0-6-1189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6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1 506 976 0 0,'12'-7'1368'0'0,"2"0"0"0"0,-1 0 0 0 0,22-6 0 0 0,-20 7 1031 0 0,0 1 1 0 0,25-16 0 0 0,-26 13-1452 0 0,0-1 0 0 0,-1-1 1 0 0,0 0-1 0 0,16-17 0 0 0,-24 21-972 0 0,0 0 0 0 0,-1-1 0 0 0,1 0 1 0 0,-1 1-1 0 0,-1-1 0 0 0,1-1 0 0 0,-1 1 0 0 0,0 0 0 0 0,-1-1 0 0 0,0 0 0 0 0,2-10 0 0 0,-3 13-125 0 0,0-1 0 0 0,-1 0 0 0 0,1 0-1 0 0,-1 0 1 0 0,0 0 0 0 0,-1 0 0 0 0,1 0 0 0 0,-1 0 0 0 0,-3-9 0 0 0,4 14 121 0 0,0 0 0 0 0,-1 0 0 0 0,1 0 0 0 0,-1 1 0 0 0,1-1 0 0 0,-1 0 0 0 0,1 0 0 0 0,-1 1 0 0 0,1-1 0 0 0,-1 0 0 0 0,0 1 0 0 0,1-1 0 0 0,-1 0 0 0 0,0 1 0 0 0,0-1 0 0 0,0 1 0 0 0,1 0 0 0 0,-1-1 0 0 0,0 1 0 0 0,0 0 0 0 0,0-1 0 0 0,0 1 0 0 0,0 0 1 0 0,-1-1-1 0 0,-1 2 27 0 0,0-1 1 0 0,1 1-1 0 0,-1-1 1 0 0,1 1 0 0 0,-1 0-1 0 0,0 0 1 0 0,1 0-1 0 0,0 0 1 0 0,-1 0-1 0 0,1 1 1 0 0,0-1 0 0 0,-1 1-1 0 0,-1 1 1 0 0,-10 10 101 0 0,1 0-1 0 0,0 1 1 0 0,1 0 0 0 0,1 1-1 0 0,0 0 1 0 0,1 1 0 0 0,1 0 0 0 0,0 1-1 0 0,1-1 1 0 0,1 2 0 0 0,1-1 0 0 0,-8 30-1 0 0,13-43-85 0 0,0-1-1 0 0,0 1 0 0 0,0 0 1 0 0,0 0-1 0 0,1-1 0 0 0,-1 1 1 0 0,1 0-1 0 0,0 0 1 0 0,0-1-1 0 0,0 1 0 0 0,1 0 1 0 0,-1 0-1 0 0,1-1 0 0 0,0 1 1 0 0,0 0-1 0 0,0-1 0 0 0,1 1 1 0 0,-1-1-1 0 0,1 1 1 0 0,0-1-1 0 0,0 0 0 0 0,0 0 1 0 0,0 0-1 0 0,0 0 0 0 0,1 0 1 0 0,0 0-1 0 0,-1 0 0 0 0,1-1 1 0 0,0 0-1 0 0,0 1 1 0 0,0-1-1 0 0,1 0 0 0 0,4 2 1 0 0,0-1-69 0 0,-1-1 1 0 0,1 1 0 0 0,0-1 0 0 0,0-1 0 0 0,0 1 0 0 0,0-2-1 0 0,1 1 1 0 0,-1-1 0 0 0,0 0 0 0 0,0-1 0 0 0,0 1-1 0 0,0-2 1 0 0,0 1 0 0 0,13-5 0 0 0,-6 0-213 0 0,-1 0 1 0 0,0-1 0 0 0,0-1-1 0 0,0 0 1 0 0,-1 0-1 0 0,0-2 1 0 0,0 0-1 0 0,-1 0 1 0 0,-1-1-1 0 0,0 0 1 0 0,0-1-1 0 0,-1-1 1 0 0,0 1 0 0 0,-1-2-1 0 0,-1 1 1 0 0,0-1-1 0 0,-1 0 1 0 0,10-30-1 0 0,-4 5 66 0 0,-3-1-1 0 0,-1 0 1 0 0,-1 0-1 0 0,-3-1 1 0 0,-1 0-1 0 0,-3-48 3453 0 0,-4 98-1059 0 0,-4 30-488 0 0,-7 56-1337 0 0,14-89-378 0 0,-6 58-352 0 0,3 0-1 0 0,3 1 1 0 0,14 105-1 0 0,-12-155-882 0 0,2 0 0 0 0,0-1 0 0 0,7 17-1 0 0,-9-26 457 0 0,0 0 0 0 0,1-1-1 0 0,-1 1 1 0 0,1-1 0 0 0,0 1-1 0 0,0-1 1 0 0,0 0 0 0 0,1 0-1 0 0,0 0 1 0 0,0-1 0 0 0,0 1-1 0 0,8 4 1 0 0,-2-3-589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6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60 956 0 0,'0'-1'239'0'0,"0"1"0"0"0,0-1-1 0 0,1 1 1 0 0,-1-1 0 0 0,0 1 0 0 0,1-1-1 0 0,-1 0 1 0 0,0 1 0 0 0,1-1 0 0 0,-1 1 0 0 0,1 0-1 0 0,-1-1 1 0 0,1 1 0 0 0,-1-1 0 0 0,1 1-1 0 0,-1 0 1 0 0,1-1 0 0 0,-1 1 0 0 0,1 0 0 0 0,0-1-1 0 0,-1 1 1 0 0,1 0 0 0 0,-1 0 0 0 0,1 0-1 0 0,0 0 1 0 0,-1-1 0 0 0,1 1 0 0 0,0 0-1 0 0,-1 0 1 0 0,1 0 0 0 0,1 1 0 0 0,6 19 3596 0 0,-8 51-1967 0 0,0-55-1475 0 0,0 67-351 0 0,2-81-155 0 0,3-8 9 0 0,7-11-62 0 0,-11 15 135 0 0,17-29-36 0 0,-1-2 1 0 0,23-64-1 0 0,-39 93 125 0 0,1 0 1 0 0,0 0-1 0 0,-1 0 0 0 0,2 0 0 0 0,-1 1 0 0 0,0-1 0 0 0,1 1 0 0 0,0-1 1 0 0,0 1-1 0 0,5-4 0 0 0,-7 6-32 0 0,0 0 0 0 0,0 0 0 0 0,0 1 0 0 0,0-1 0 0 0,1 1 0 0 0,-1-1 0 0 0,0 1 0 0 0,0 0 0 0 0,1-1 0 0 0,-1 1 0 0 0,0 0 0 0 0,1 0 0 0 0,-1 0 0 0 0,0 0 0 0 0,1 0 0 0 0,-1 0 0 0 0,0 0 0 0 0,1 1 0 0 0,-1-1 0 0 0,0 0 1 0 0,1 1-1 0 0,-1-1 0 0 0,0 1 0 0 0,0-1 0 0 0,0 1 0 0 0,1 0 0 0 0,-1-1 0 0 0,0 1 0 0 0,0 0 0 0 0,0 0 0 0 0,0 0 0 0 0,0 0 0 0 0,0 0 0 0 0,-1 0 0 0 0,1 0 0 0 0,0 0 0 0 0,0 0 0 0 0,0 2 0 0 0,89 149 39 0 0,-90-151-54 0 0,1 0 0 0 0,0-1-1 0 0,-1 1 1 0 0,1-1 0 0 0,0 1-1 0 0,-1-1 1 0 0,1 1 0 0 0,0-1 0 0 0,0 1-1 0 0,0-1 1 0 0,-1 0 0 0 0,1 1-1 0 0,0-1 1 0 0,0 0 0 0 0,0 0-1 0 0,0 0 1 0 0,0 1 0 0 0,0-1-1 0 0,-1 0 1 0 0,1 0 0 0 0,0 0-1 0 0,0-1 1 0 0,0 1 0 0 0,0 0-1 0 0,0 0 1 0 0,0 0 0 0 0,0-1-1 0 0,-1 1 1 0 0,1 0 0 0 0,0-1-1 0 0,0 1 1 0 0,0-1 0 0 0,-1 1-1 0 0,1-1 1 0 0,0 1 0 0 0,-1-1-1 0 0,1 1 1 0 0,0-1 0 0 0,-1 0-1 0 0,1 0 1 0 0,-1 1 0 0 0,1-1-1 0 0,-1 0 1 0 0,1-1 0 0 0,33-46-8 0 0,-22 30 38 0 0,-10 15-24 0 0,0 0 0 0 0,1 0 0 0 0,-1 0-1 0 0,1 0 1 0 0,0 0 0 0 0,0 0 0 0 0,0 1 0 0 0,0-1 0 0 0,0 1-1 0 0,0 0 1 0 0,1 0 0 0 0,-1 0 0 0 0,1 1 0 0 0,0-1-1 0 0,-1 1 1 0 0,1 0 0 0 0,5-1 0 0 0,-3 2-137 0 0,0 0 0 0 0,0 0 0 0 0,0 1 0 0 0,0 0 0 0 0,0 0-1 0 0,0 0 1 0 0,0 1 0 0 0,0 0 0 0 0,0 0 0 0 0,8 4 0 0 0,7 5-1428 0 0,-11-7 545 0 0,-1 1-1 0 0,1-1 0 0 0,0 0 1 0 0,0-1-1 0 0,17 3 0 0 0,-23-5 966 0 0,0-1-1 0 0,-1 0 0 0 0,1-1 1 0 0,0 1-1 0 0,-1-1 0 0 0,1 1 1 0 0,0-1-1 0 0,-1 0 0 0 0,1 0 1 0 0,-1-1-1 0 0,1 1 0 0 0,-1-1 1 0 0,0 0-1 0 0,0 0 0 0 0,0 0 0 0 0,0 0 1 0 0,0 0-1 0 0,0-1 0 0 0,0 1 1 0 0,2-4-1 0 0,-3 4 77 0 0,-1 1 0 0 0,1 0 0 0 0,-1-1 0 0 0,0 0 0 0 0,0 1 0 0 0,1-1 1 0 0,-1 0-1 0 0,0 1 0 0 0,-1-1 0 0 0,1 0 0 0 0,0 0 0 0 0,0 0 0 0 0,-1 0 0 0 0,1 0 0 0 0,-1 0 0 0 0,0 0 0 0 0,0 0 0 0 0,0 0 1 0 0,1 0-1 0 0,-2 0 0 0 0,1 0 0 0 0,0 0 0 0 0,0 0 0 0 0,-1 0 0 0 0,1 0 0 0 0,-1 0 0 0 0,1 0 0 0 0,-1 1 0 0 0,0-1 0 0 0,0 0 1 0 0,0 0-1 0 0,0 1 0 0 0,0-1 0 0 0,-2-2 0 0 0,1 2 32 0 0,0 0 1 0 0,0 1-1 0 0,0-1 1 0 0,0 0-1 0 0,-1 1 0 0 0,1-1 1 0 0,0 1-1 0 0,-1 0 1 0 0,0-1-1 0 0,1 1 0 0 0,-1 1 1 0 0,1-1-1 0 0,-1 0 1 0 0,0 1-1 0 0,0-1 0 0 0,1 1 1 0 0,-1 0-1 0 0,0 0 1 0 0,0 0-1 0 0,0 0 0 0 0,1 0 1 0 0,-1 0-1 0 0,0 1 1 0 0,-5 1-1 0 0,5 0 98 0 0,0 0 0 0 0,0 0 0 0 0,0 0 0 0 0,0 0 0 0 0,1 0 1 0 0,-1 1-1 0 0,0-1 0 0 0,1 1 0 0 0,0 0 0 0 0,0-1 0 0 0,0 1 0 0 0,0 0 0 0 0,0 0 0 0 0,0 1 0 0 0,1-1 1 0 0,-1 0-1 0 0,1 1 0 0 0,0-1 0 0 0,-1 5 0 0 0,0 0-26 0 0,0 1-1 0 0,1-1 1 0 0,0 0 0 0 0,0 1 0 0 0,0-1 0 0 0,2 17-1 0 0,0-20-102 0 0,0-1 1 0 0,-1 0-1 0 0,1 0 0 0 0,1 0 0 0 0,-1 0 0 0 0,1 0 0 0 0,-1 0 1 0 0,1 0-1 0 0,0-1 0 0 0,0 1 0 0 0,1 0 0 0 0,-1-1 0 0 0,4 4 1 0 0,-4-6-21 0 0,-1 0 0 0 0,0 0 1 0 0,1-1-1 0 0,-1 1 0 0 0,1 0 1 0 0,-1-1-1 0 0,1 1 1 0 0,-1-1-1 0 0,1 1 0 0 0,0-1 1 0 0,-1 0-1 0 0,1 0 0 0 0,-1 0 1 0 0,1 0-1 0 0,0 0 0 0 0,-1 0 1 0 0,1 0-1 0 0,-1 0 1 0 0,1 0-1 0 0,0-1 0 0 0,-1 1 1 0 0,1-1-1 0 0,-1 1 0 0 0,1-1 1 0 0,-1 0-1 0 0,1 0 0 0 0,-1 1 1 0 0,0-1-1 0 0,1 0 1 0 0,-1 0-1 0 0,0 0 0 0 0,0-1 1 0 0,0 1-1 0 0,0 0 0 0 0,0 0 1 0 0,1-2-1 0 0,9-9 21 0 0,-1 0 0 0 0,-1-1 0 0 0,9-14 0 0 0,-10 15 280 0 0,-1 0 1 0 0,1 1-1 0 0,1 0 1 0 0,11-11-1 0 0,-18 21-298 0 0,-1 0-1 0 0,0 1 1 0 0,1-1-1 0 0,-1 1 0 0 0,1-1 1 0 0,-1 0-1 0 0,0 1 1 0 0,1 0-1 0 0,-1-1 1 0 0,1 1-1 0 0,-1 0 0 0 0,1 0 1 0 0,-1 0-1 0 0,1 0 1 0 0,-1 0-1 0 0,1 0 1 0 0,-1 0-1 0 0,1 1 0 0 0,-1-1 1 0 0,1 1-1 0 0,-1-1 1 0 0,1 1-1 0 0,-1-1 1 0 0,0 1-1 0 0,1 0 0 0 0,-1-1 1 0 0,0 1-1 0 0,1 0 1 0 0,-1 0-1 0 0,0 0 1 0 0,0 0-1 0 0,0 0 0 0 0,0 0 1 0 0,0 1-1 0 0,1 0 1 0 0,33 46-2513 0 0,-26-34 743 0 0,2 0 0 0 0,0 0 0 0 0,0-1 0 0 0,1-1 0 0 0,1 0-1 0 0,25 19 1 0 0,-3-6-384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7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40 84 0 0,'-6'-10'2196'0'0,"-3"-3"2461"0"0,-1 6-3259 0 0,-5-2 6193 0 0,14 9-7449 0 0,1 1 0 0 0,0 0 0 0 0,-1-1 0 0 0,1 1 0 0 0,0-1 0 0 0,0 1 0 0 0,-1 0 1 0 0,1-1-1 0 0,0 1 0 0 0,0 0 0 0 0,0-1 0 0 0,0 1 0 0 0,0 0 0 0 0,0-1 0 0 0,0 1 0 0 0,0 0 0 0 0,0-1 0 0 0,0 1 0 0 0,0 0 0 0 0,1-1 0 0 0,-1 1 0 0 0,0 0 0 0 0,0-1 0 0 0,1 1 0 0 0,-1 0 0 0 0,0-1 0 0 0,1 1 0 0 0,-1-1 0 0 0,1 2 0 0 0,16 35 355 0 0,2 0 0 0 0,1-1 0 0 0,1-1 1 0 0,2-1-1 0 0,31 35 0 0 0,-24-29-311 0 0,387 469-120 0 0,-185-274-2727 0 0,19-24-4823 0 0,-24-50-4024 0 0,-189-131 9767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3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44 1104 0 0,'-1'-14'18158'0'0,"2"14"-17534"0"0,5-3-397 0 0,0-1-1 0 0,0 1 0 0 0,1 1 0 0 0,-1-1 0 0 0,0 1 0 0 0,13-3 0 0 0,-9 3-208 0 0,1 0 0 0 0,-1 0 0 0 0,1 1 1 0 0,-1 1-1 0 0,1 0 0 0 0,0 0 1 0 0,-1 1-1 0 0,1 0 0 0 0,-1 1 0 0 0,1 0 1 0 0,-1 1-1 0 0,0 0 0 0 0,0 1 1 0 0,0 0-1 0 0,-1 0 0 0 0,1 1 0 0 0,-1 0 1 0 0,0 1-1 0 0,0 0 0 0 0,-1 0 1 0 0,11 11-1 0 0,-10-9-25 0 0,-1 0-1 0 0,-1 1 1 0 0,0 0 0 0 0,0 1 0 0 0,0-1 0 0 0,-1 1-1 0 0,-1 1 1 0 0,0-1 0 0 0,0 1 0 0 0,-1 0 0 0 0,0 0 0 0 0,2 15-1 0 0,0 1-88 0 0,-2 0-1 0 0,-1 1 1 0 0,-2-1-1 0 0,0 1 1 0 0,-7 53-1 0 0,4-69 49 0 0,0 1-1 0 0,-2-1 1 0 0,1 0-1 0 0,-2 1 0 0 0,0-2 1 0 0,0 1-1 0 0,-1-1 0 0 0,-8 13 1 0 0,8-15 10 0 0,-1-1 0 0 0,0 0 0 0 0,0 0 0 0 0,-1-1 0 0 0,0 0 0 0 0,-13 10 0 0 0,13-12-18 0 0,0 0 1 0 0,-1-1-1 0 0,1 0 1 0 0,-1 0 0 0 0,0-1-1 0 0,0 0 1 0 0,0 0-1 0 0,0-1 1 0 0,0 0-1 0 0,0-1 1 0 0,-1 0 0 0 0,1-1-1 0 0,-1 1 1 0 0,1-2-1 0 0,-13-1 1 0 0,9 0 28 0 0,1-1 0 0 0,0-1 1 0 0,0 0-1 0 0,0 0 0 0 0,0-1 0 0 0,1-1 0 0 0,0 0 0 0 0,0 0 0 0 0,0-1 1 0 0,-16-15-1 0 0,16 12 30 0 0,0 0 1 0 0,1-1-1 0 0,1 0 1 0 0,0 0-1 0 0,0-1 1 0 0,1 0 0 0 0,1-1-1 0 0,0 0 1 0 0,-7-17-1 0 0,10 19 7 0 0,1 0 1 0 0,0 0-1 0 0,0-1 0 0 0,1 1 0 0 0,1-1 1 0 0,-1-15-1 0 0,2 17-3 0 0,1 0-1 0 0,0 1 1 0 0,1-1 0 0 0,3-15 0 0 0,14-11 321 0 0,-13 28-894 0 0,0 1-1 0 0,1 0 1 0 0,0 0 0 0 0,0 1-1 0 0,8-6 1 0 0,45-23-6630 0 0,-22 18 774 0 0,-23 13 4540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8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 92 0 0,'-1'-27'18278'0'0,"12"41"-17195"0"0,34 96 255 0 0,-30-69-1013 0 0,25 46 0 0 0,-10-31-74 0 0,3-1 1 0 0,2-2 0 0 0,46 52-1 0 0,-80-102-238 0 0,1-1-1 0 0,0 1 0 0 0,0-1 0 0 0,0 0 1 0 0,0 0-1 0 0,1 0 0 0 0,-1 0 0 0 0,1-1 1 0 0,-1 1-1 0 0,1 0 0 0 0,-1-1 0 0 0,1 0 1 0 0,0 0-1 0 0,0 1 0 0 0,-1-2 0 0 0,1 1 1 0 0,0 0-1 0 0,0-1 0 0 0,0 1 0 0 0,0-1 1 0 0,0 0-1 0 0,0 0 0 0 0,4 0 0 0 0,-3-1-43 0 0,0-1-1 0 0,0 0 1 0 0,-1 0-1 0 0,1 0 1 0 0,-1 0 0 0 0,1 0-1 0 0,-1-1 1 0 0,0 1-1 0 0,0-1 1 0 0,0 0-1 0 0,0 0 1 0 0,0 0-1 0 0,0 0 1 0 0,-1-1 0 0 0,0 1-1 0 0,3-6 1 0 0,7-17-387 0 0,-1 0 0 0 0,-2 0 0 0 0,0-1 0 0 0,-2 0 0 0 0,-1 0 0 0 0,-1 0 0 0 0,1-36 0 0 0,14-61-3161 0 0,-14 93 2262 0 0,-3 13-72 0 0,1 1 1 0 0,0-1-1 0 0,11-24 0 0 0,-13 38 1048 0 0,-1 1 1 0 0,1-1 0 0 0,0 1-1 0 0,0-1 1 0 0,1 1-1 0 0,-1 0 1 0 0,1 0-1 0 0,-1-1 1 0 0,1 2 0 0 0,0-1-1 0 0,0 0 1 0 0,0 1-1 0 0,1-1 1 0 0,-1 1-1 0 0,1 0 1 0 0,-1 0 0 0 0,1 0-1 0 0,-1 1 1 0 0,1-1-1 0 0,7 0 1 0 0,5-1-799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8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1 308 0 0,'0'16'9007'0'0,"-2"4"-3723"0"0,-2 6-2452 0 0,-3 17-2704 0 0,-3 16 569 0 0,-1 54-231 0 0,1-16-2619 0 0,0-33-4108 0 0,12-53 3776 0 0,5-21-4602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9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64 448 0 0,'-4'-11'1042'0'0,"-5"-20"2501"0"0,7 10 2506 0 0,3 26-6161 0 0,0 1 1 0 0,1-1 0 0 0,0 0-1 0 0,0 0 1 0 0,1 0 0 0 0,-1 0 0 0 0,1 0-1 0 0,4 6 1 0 0,4 7-1268 0 0,-1-1-238 0 0,-1-1 0 0 0,2-1 0 0 0,19 24 0 0 0,-10-16 268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28 0 0,'27'2'2507'0'0,"-1"2"2422"0"0,-27 0-3022 0 0,-16 4-1182 0 0,6-3-390 0 0,2 0-1 0 0,-1 0 1 0 0,0 1 0 0 0,1 1 0 0 0,0-1 0 0 0,1 1 0 0 0,-1 1 0 0 0,1 0 0 0 0,1 0 0 0 0,0 1 0 0 0,0-1 0 0 0,0 1 0 0 0,1 1 0 0 0,-6 12 0 0 0,9-17-255 0 0,0 2 0 0 0,0-1 1 0 0,0 0-1 0 0,1 0 0 0 0,0 1 0 0 0,0-1 1 0 0,0 1-1 0 0,1 0 0 0 0,0-1 1 0 0,0 1-1 0 0,1 0 0 0 0,0 0 0 0 0,0 0 1 0 0,1 0-1 0 0,0-1 0 0 0,0 1 1 0 0,0 0-1 0 0,1-1 0 0 0,0 1 0 0 0,0-1 1 0 0,1 1-1 0 0,0-1 0 0 0,0 0 1 0 0,6 10-1 0 0,-3-10-51 0 0,0 0 0 0 0,0 0 0 0 0,0-1 0 0 0,1 1 0 0 0,0-1-1 0 0,0-1 1 0 0,0 1 0 0 0,1-1 0 0 0,0-1 0 0 0,-1 1 0 0 0,1-1 0 0 0,0-1 0 0 0,0 1 0 0 0,1-1 0 0 0,-1-1 0 0 0,0 0 0 0 0,1 0 0 0 0,-1 0 0 0 0,1-1 0 0 0,-1 0-1 0 0,1-1 1 0 0,-1 0 0 0 0,1 0 0 0 0,15-5 0 0 0,-12 2-25 0 0,0 1 1 0 0,0-2-1 0 0,0 1 0 0 0,0-2 1 0 0,-1 0-1 0 0,0 0 0 0 0,0-1 1 0 0,0 0-1 0 0,-1-1 0 0 0,0 0 0 0 0,-1 0 1 0 0,0-1-1 0 0,0-1 0 0 0,-1 1 1 0 0,14-22-1 0 0,-18 25-84 0 0,-1 0-1 0 0,0-1 1 0 0,0 1 0 0 0,-1-1-1 0 0,0 1 1 0 0,0-1 0 0 0,0 0 0 0 0,-1 1-1 0 0,1-11 1 0 0,-2 15 39 0 0,-1 0 1 0 0,1 0-1 0 0,0 0 0 0 0,-1 0 0 0 0,1 0 1 0 0,-1 0-1 0 0,1 0 0 0 0,-1 1 1 0 0,0-1-1 0 0,0 0 0 0 0,0 1 0 0 0,0-1 1 0 0,0 0-1 0 0,0 1 0 0 0,-1-1 1 0 0,1 1-1 0 0,0 0 0 0 0,-1-1 0 0 0,1 1 1 0 0,-1 0-1 0 0,0 0 0 0 0,1 0 1 0 0,-1 0-1 0 0,0 0 0 0 0,1 0 0 0 0,-1 0 1 0 0,0 1-1 0 0,0-1 0 0 0,0 1 1 0 0,0-1-1 0 0,0 1 0 0 0,0 0 0 0 0,0 0 1 0 0,1-1-1 0 0,-1 1 0 0 0,0 1 1 0 0,0-1-1 0 0,-3 1 0 0 0,-4-1 8 0 0,1 1-1 0 0,-1 1 0 0 0,1 0 1 0 0,-1 0-1 0 0,1 1 1 0 0,0 0-1 0 0,0 0 1 0 0,0 0-1 0 0,0 1 1 0 0,1 1-1 0 0,-1-1 0 0 0,1 1 1 0 0,0 1-1 0 0,1-1 1 0 0,-8 9-1 0 0,10-11 94 0 0,1 0 1 0 0,0 1-1 0 0,0-1 0 0 0,0 1 0 0 0,0 0 0 0 0,1 0 0 0 0,-1 0 1 0 0,1 0-1 0 0,0 0 0 0 0,1 1 0 0 0,-1-1 0 0 0,1 0 0 0 0,-1 1 0 0 0,1-1 1 0 0,1 1-1 0 0,-1 0 0 0 0,1-1 0 0 0,-1 1 0 0 0,1 0 0 0 0,1-1 1 0 0,-1 1-1 0 0,1 0 0 0 0,-1-1 0 0 0,1 1 0 0 0,1-1 0 0 0,-1 1 1 0 0,1-1-1 0 0,0 1 0 0 0,0-1 0 0 0,3 6 0 0 0,0-3 26 0 0,1 0 0 0 0,0-1 0 0 0,0 1 0 0 0,0-1 1 0 0,1 0-1 0 0,0-1 0 0 0,0 0 0 0 0,0 0 0 0 0,1 0 0 0 0,0-1 0 0 0,0 0 0 0 0,0 0 0 0 0,0-1 0 0 0,1 0 0 0 0,-1-1 0 0 0,1 0 0 0 0,14 2 0 0 0,-5-2-87 0 0,0-1 0 0 0,0 0-1 0 0,0-1 1 0 0,0-1-1 0 0,0-1 1 0 0,-1 0 0 0 0,30-9-1 0 0,-12 0-1212 0 0,55-27-1 0 0,31-25-5712 0 0,-47 24 95 0 0,-59 31 5166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1285 130 336 0 0,'0'0'347'0'0,"0"-41"1372"0"0,0-22-271 0 0,3 56-1484 0 0,4-1 3329 0 0,0-2 4361 0 0,-24 10-4405 0 0,-4 5-2965 0 0,1 1 1 0 0,-1 1-1 0 0,1 1 1 0 0,1 1-1 0 0,-35 21 1 0 0,29-16-156 0 0,-133 82-2 0 0,-213 170 0 0 0,291-205-153 0 0,57-44 7 0 0,-45 33-505 0 0,1 3 0 0 0,4 2 1 0 0,-70 79-1 0 0,113-108-1448 0 0,2 1 1 0 0,1 1-1 0 0,-15 34 1 0 0,-8 14-5133 0 0,25-50 5282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4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160 100 380 0 0,'-3'-6'9153'0'0,"-6"30"-5064"0"0,-12 57-2354 0 0,14-54-388 0 0,-51 268 1457 0 0,21-90-2241 0 0,25-162-803 0 0,12-43 234 0 0,0 1-1 0 0,0-1 1 0 0,0 0-1 0 0,0 0 1 0 0,0 0-1 0 0,0 0 0 0 0,0 1 1 0 0,0-1-1 0 0,0 0 1 0 0,0 0-1 0 0,0 0 1 0 0,0 0-1 0 0,0 1 0 0 0,0-1 1 0 0,-1 0-1 0 0,1 0 1 0 0,0 0-1 0 0,0 0 1 0 0,0 0-1 0 0,0 0 0 0 0,0 1 1 0 0,0-1-1 0 0,-1 0 1 0 0,1 0-1 0 0,0 0 1 0 0,0 0-1 0 0,0 0 0 0 0,0 0 1 0 0,0 0-1 0 0,-1 0 1 0 0,1 0-1 0 0,0 1 1 0 0,0-1-1 0 0,0 0 1 0 0,0 0-1 0 0,-1 0 0 0 0,1 0 1 0 0,0 0-1 0 0,0 0 1 0 0,0 0-1 0 0,0 0 1 0 0,-1 0-1 0 0,1 0 0 0 0,0-1 1 0 0,0 1-1 0 0,0 0 1 0 0,0 0-1 0 0,-1 0 1 0 0,1 0-1 0 0,0 0 0 0 0,0 0 1 0 0,0 0-1 0 0,-1 0 1 0 0,-4-24-277 0 0,4-3 119 0 0,2 0-1 0 0,0 0 0 0 0,10-52 0 0 0,-5 39 22 0 0,2-18-32 0 0,2-23-28 0 0,4 1-1 0 0,44-150 1 0 0,-57 228 242 0 0,-1 0 0 0 0,1 0 0 0 0,0 0 0 0 0,-1 0 0 0 0,1 0 0 0 0,0 0 1 0 0,0 0-1 0 0,0 0 0 0 0,0 0 0 0 0,1 1 0 0 0,-1-1 0 0 0,0 0 0 0 0,1 1 0 0 0,-1-1 0 0 0,1 1 0 0 0,0-1 0 0 0,0 1 0 0 0,-1 0 1 0 0,1 0-1 0 0,0 0 0 0 0,3-2 0 0 0,-3 4-12 0 0,0-1 1 0 0,0 1-1 0 0,0-1 1 0 0,-1 1-1 0 0,1 0 1 0 0,0 0-1 0 0,0 0 1 0 0,-1 0-1 0 0,1 0 1 0 0,-1 0-1 0 0,1 0 1 0 0,-1 1-1 0 0,1-1 0 0 0,-1 1 1 0 0,0-1-1 0 0,1 1 1 0 0,-1-1-1 0 0,0 1 1 0 0,0 0-1 0 0,0-1 1 0 0,0 1-1 0 0,-1 0 1 0 0,1 0-1 0 0,0 2 1 0 0,73 168 294 0 0,-45-101-198 0 0,52 96 0 0 0,-62-134-60 0 0,-12-18-18 0 0,1-1 1 0 0,0 0-1 0 0,1-1 0 0 0,1 0 0 0 0,0 0 1 0 0,0-1-1 0 0,1 0 0 0 0,14 11 1 0 0,-23-22-42 0 0,0 1 0 0 0,0-1 1 0 0,-1 0-1 0 0,1 0 0 0 0,1 0 1 0 0,-1 0-1 0 0,0 0 0 0 0,0 0 1 0 0,0-1-1 0 0,0 1 0 0 0,1-1 1 0 0,-1 1-1 0 0,0-1 0 0 0,0 0 1 0 0,1 0-1 0 0,-1 0 1 0 0,0 0-1 0 0,1 0 0 0 0,-1-1 1 0 0,0 1-1 0 0,0-1 0 0 0,3 0 1 0 0,-2-1-17 0 0,1 0-1 0 0,-1 0 1 0 0,1 0 0 0 0,-1-1 0 0 0,0 0 0 0 0,0 1 0 0 0,0-1 0 0 0,0 0-1 0 0,0 0 1 0 0,-1-1 0 0 0,4-4 0 0 0,3-8-107 0 0,0-1 0 0 0,0-1 0 0 0,-2 1 0 0 0,6-23 0 0 0,4-25-1244 0 0,13-89 0 0 0,-23 102-1120 0 0,3 0 0 0 0,2 1 0 0 0,27-74 1 0 0,-38 123 2366 0 0,-1 0 1 0 0,1 0 0 0 0,0 0 0 0 0,0 1-1 0 0,0-1 1 0 0,0 0 0 0 0,0 0 0 0 0,1 1-1 0 0,-1-1 1 0 0,0 0 0 0 0,1 1 0 0 0,-1 0-1 0 0,1-1 1 0 0,-1 1 0 0 0,1 0 0 0 0,0 0-1 0 0,0-1 1 0 0,0 1 0 0 0,-1 1 0 0 0,4-2-1 0 0,-3 2 32 0 0,-1 0 0 0 0,1 0-1 0 0,-1 0 1 0 0,1 1 0 0 0,-1-1-1 0 0,1 1 1 0 0,-1-1 0 0 0,1 1 0 0 0,-1-1-1 0 0,1 1 1 0 0,-1 0 0 0 0,0 0-1 0 0,1 0 1 0 0,-1-1 0 0 0,0 1-1 0 0,0 0 1 0 0,0 1 0 0 0,0-1 0 0 0,0 0-1 0 0,0 0 1 0 0,0 0 0 0 0,0 1-1 0 0,0-1 1 0 0,0 1 0 0 0,-1-1-1 0 0,1 0 1 0 0,0 3 0 0 0,10 18-727 0 0,3 4 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4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55 468 0 0,'0'3'330'0'0,"0"0"0"0"0,0 0-1 0 0,-1-1 1 0 0,0 1 0 0 0,1 0 0 0 0,-1-1-1 0 0,0 1 1 0 0,0-1 0 0 0,0 1 0 0 0,0-1-1 0 0,-1 1 1 0 0,1-1 0 0 0,-1 0 0 0 0,1 1-1 0 0,-1-1 1 0 0,0 0 0 0 0,-3 3 0 0 0,-44 28 4131 0 0,42-29-3830 0 0,0-1 1 0 0,1 1-1 0 0,-1 0 1 0 0,1 1 0 0 0,0-1-1 0 0,1 1 1 0 0,-1 1 0 0 0,1-1-1 0 0,-9 12 1 0 0,13-15-577 0 0,0 0 0 0 0,0 0 0 0 0,0 0 0 0 0,0 1 0 0 0,0-1-1 0 0,1 1 1 0 0,-1-1 0 0 0,1 0 0 0 0,-1 1 0 0 0,1-1 0 0 0,0 1 0 0 0,0-1 0 0 0,0 1 0 0 0,0-1 0 0 0,1 1 0 0 0,-1-1 0 0 0,1 0 0 0 0,-1 1 0 0 0,1-1-1 0 0,0 1 1 0 0,1 2 0 0 0,1 0-30 0 0,0-1 0 0 0,0 1 0 0 0,1-1 0 0 0,-1 0 1 0 0,1 0-1 0 0,0 0 0 0 0,0 0 0 0 0,0-1 0 0 0,8 5 0 0 0,0 0-40 0 0,0-1 0 0 0,1-1-1 0 0,0 0 1 0 0,0-1 0 0 0,1 0 0 0 0,-1-1 0 0 0,16 3 0 0 0,-23-6-4 0 0,0 0 0 0 0,0-1-1 0 0,0 1 1 0 0,0-1 0 0 0,1-1 0 0 0,-1 1 0 0 0,0-1 0 0 0,0 0-1 0 0,0 0 1 0 0,0-1 0 0 0,-1 1 0 0 0,1-1 0 0 0,0-1 0 0 0,-1 1-1 0 0,1-1 1 0 0,-1 0 0 0 0,0 0 0 0 0,0-1 0 0 0,0 0-1 0 0,0 1 1 0 0,0-2 0 0 0,-1 1 0 0 0,5-7 0 0 0,-3 4-46 0 0,-2-1-1 0 0,1 1 1 0 0,-1-1 0 0 0,-1-1 0 0 0,1 1 0 0 0,-1 0 0 0 0,-1-1 0 0 0,0 1 0 0 0,0-1 0 0 0,0 0-1 0 0,-1 0 1 0 0,0 0 0 0 0,-1 0 0 0 0,0 0 0 0 0,-2-12 0 0 0,1 14-164 0 0,0-1 0 0 0,0 1 1 0 0,-1 0-1 0 0,0-1 0 0 0,-1 1 1 0 0,1 0-1 0 0,-1 0 0 0 0,-1 0 0 0 0,1 1 1 0 0,-1-1-1 0 0,0 1 0 0 0,-1 0 0 0 0,1 0 1 0 0,-11-9-1 0 0,11 11-34 0 0,0 1 0 0 0,0 0 0 0 0,0 0 0 0 0,-1 0 0 0 0,0 1 0 0 0,1 0 0 0 0,-1 0-1 0 0,0 0 1 0 0,0 0 0 0 0,0 1 0 0 0,-1-1 0 0 0,1 1 0 0 0,0 1 0 0 0,0-1 0 0 0,-1 1 0 0 0,1 0 0 0 0,0 0 0 0 0,0 0 0 0 0,-1 1 0 0 0,1 0 0 0 0,-8 2 0 0 0,11-2 33 0 0,1-1 1 0 0,-1 1-1 0 0,1 0 1 0 0,-1 0-1 0 0,1 0 0 0 0,0 0 1 0 0,-1 0-1 0 0,1 0 1 0 0,0 0-1 0 0,0 0 1 0 0,-1 0-1 0 0,1 1 1 0 0,0-1-1 0 0,0 0 1 0 0,0 1-1 0 0,1-1 1 0 0,-1 1-1 0 0,0-1 0 0 0,1 1 1 0 0,-1-1-1 0 0,0 1 1 0 0,1 0-1 0 0,0-1 1 0 0,-1 1-1 0 0,1 0 1 0 0,0-1-1 0 0,0 1 1 0 0,0 2-1 0 0,0 5-808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5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0 265 468 0 0,'2'0'275'0'0,"0"0"-1"0"0,0 0 1 0 0,-1 0 0 0 0,1 0-1 0 0,0 1 1 0 0,0-1 0 0 0,-1 1-1 0 0,1-1 1 0 0,0 1-1 0 0,-1 0 1 0 0,1-1 0 0 0,-1 1-1 0 0,1 0 1 0 0,-1 0 0 0 0,1 0-1 0 0,-1 0 1 0 0,1 0 0 0 0,-1 1-1 0 0,0-1 1 0 0,0 0-1 0 0,1 1 1 0 0,-1-1 0 0 0,0 1-1 0 0,0-1 1 0 0,-1 1 0 0 0,1-1-1 0 0,0 1 1 0 0,0 0 0 0 0,-1-1-1 0 0,1 1 1 0 0,-1 0-1 0 0,1 2 1 0 0,0 8 835 0 0,1 0 0 0 0,-2 0 1 0 0,0 0-1 0 0,-1 14 0 0 0,0 23 526 0 0,4-28-1382 0 0,-3-15-228 0 0,0-1 0 0 0,1 1 0 0 0,0-1 0 0 0,0 0 0 0 0,0 1 0 0 0,4 7 0 0 0,-5-13-26 0 0,0 1 0 0 0,0-1-1 0 0,1 1 1 0 0,-1-1 0 0 0,0 0-1 0 0,0 1 1 0 0,1-1 0 0 0,-1 0-1 0 0,0 1 1 0 0,1-1 0 0 0,-1 0-1 0 0,1 0 1 0 0,-1 1 0 0 0,0-1-1 0 0,1 0 1 0 0,-1 0 0 0 0,1 1-1 0 0,-1-1 1 0 0,1 0 0 0 0,-1 0-1 0 0,1 0 1 0 0,-1 0 0 0 0,1 0-1 0 0,-1 0 1 0 0,0 0-1 0 0,1 0 1 0 0,-1 0 0 0 0,1 0-1 0 0,0 0 1 0 0,21-17-16 0 0,29-52-92 0 0,-43 56 152 0 0,0 0-1 0 0,0 1 1 0 0,1 0 0 0 0,1 1-1 0 0,0 0 1 0 0,0 0 0 0 0,1 1-1 0 0,0 0 1 0 0,1 1 0 0 0,15-9-1 0 0,-26 18-26 0 0,0-1-1 0 0,0 1 0 0 0,0 0 1 0 0,0-1-1 0 0,0 1 0 0 0,0 0 0 0 0,0 0 1 0 0,0 0-1 0 0,1-1 0 0 0,-1 1 1 0 0,0 0-1 0 0,0 1 0 0 0,0-1 1 0 0,0 0-1 0 0,0 0 0 0 0,0 0 1 0 0,0 1-1 0 0,0-1 0 0 0,0 0 1 0 0,0 1-1 0 0,0-1 0 0 0,0 1 0 0 0,0-1 1 0 0,0 1-1 0 0,1 0 0 0 0,0 1-3 0 0,0 1 0 0 0,0-1-1 0 0,0 0 1 0 0,0 1-1 0 0,-1-1 1 0 0,1 1 0 0 0,-1-1-1 0 0,0 1 1 0 0,2 3 0 0 0,12 60 6 0 0,-9-31-9 0 0,2 37-23 0 0,-8-71 2 0 0,0-1 0 0 0,0 0 0 0 0,-1 1 0 0 0,1-1 0 0 0,0 1 0 0 0,0-1 0 0 0,0 0 0 0 0,0 1-1 0 0,0-1 1 0 0,0 1 0 0 0,0-1 0 0 0,0 0 0 0 0,0 1 0 0 0,0-1 0 0 0,0 1 0 0 0,0-1 0 0 0,0 0 0 0 0,0 1 0 0 0,0-1 0 0 0,0 1 0 0 0,0-1 0 0 0,0 0 0 0 0,1 1 0 0 0,-1-1 0 0 0,0 1 0 0 0,0-1-1 0 0,0 0 1 0 0,1 1 0 0 0,-1-1 0 0 0,0 0 0 0 0,1 0 0 0 0,-1 1 0 0 0,0-1 0 0 0,0 0 0 0 0,1 0 0 0 0,-1 1 0 0 0,1-1 0 0 0,-1 0 0 0 0,1 1 0 0 0,10-17-288 0 0,7-27 110 0 0,-18 42 190 0 0,5-13-10 0 0,1-1 1 0 0,0 1-1 0 0,1 0 1 0 0,1 1-1 0 0,0 0 1 0 0,12-15-1 0 0,-17 25-4 0 0,0-1 0 0 0,0 1-1 0 0,1 0 1 0 0,-1 0-1 0 0,1 0 1 0 0,0 0-1 0 0,0 1 1 0 0,0-1 0 0 0,0 1-1 0 0,1 0 1 0 0,-1 0-1 0 0,0 0 1 0 0,1 1-1 0 0,-1 0 1 0 0,1 0 0 0 0,0 0-1 0 0,-1 0 1 0 0,1 1-1 0 0,0 0 1 0 0,0 0 0 0 0,-1 0-1 0 0,1 0 1 0 0,0 1-1 0 0,5 1 1 0 0,8 3-485 0 0,-1 1 0 0 0,1 1 0 0 0,19 11-1 0 0,-26-12-280 0 0,1 0 0 0 0,0 0-1 0 0,0-2 1 0 0,0 1 0 0 0,0-1-1 0 0,1-1 1 0 0,-1-1-1 0 0,16 2 1 0 0,-24-4 708 0 0,-1 0 0 0 0,0 0 0 0 0,1-1 0 0 0,-1 0 0 0 0,0 1 0 0 0,1-1 0 0 0,-1 0 0 0 0,0-1 0 0 0,4-1 0 0 0,-5 2 80 0 0,0 0-1 0 0,0 0 0 0 0,0-1 0 0 0,0 1 1 0 0,-1 0-1 0 0,1-1 0 0 0,0 0 0 0 0,-1 1 1 0 0,1-1-1 0 0,-1 0 0 0 0,0 1 0 0 0,0-1 1 0 0,1 0-1 0 0,-1 0 0 0 0,0 0 0 0 0,-1 0 1 0 0,1 0-1 0 0,0-1 0 0 0,0 1 0 0 0,-1 0 1 0 0,0 0-1 0 0,1-5 0 0 0,-1 6 29 0 0,0 0-1 0 0,1 0 1 0 0,-1 0-1 0 0,0 0 1 0 0,0-1 0 0 0,-1 1-1 0 0,1 0 1 0 0,0 0 0 0 0,0 0-1 0 0,-1 0 1 0 0,1 0-1 0 0,0-1 1 0 0,-1 1 0 0 0,1 0-1 0 0,-1 0 1 0 0,1 0-1 0 0,-1 0 1 0 0,0 0 0 0 0,1 0-1 0 0,-1 1 1 0 0,0-1 0 0 0,0 0-1 0 0,0 0 1 0 0,1 0-1 0 0,-1 1 1 0 0,0-1 0 0 0,0 0-1 0 0,0 1 1 0 0,0-1-1 0 0,0 1 1 0 0,-1-1 0 0 0,1 1-1 0 0,0 0 1 0 0,0-1 0 0 0,0 1-1 0 0,0 0 1 0 0,0 0-1 0 0,0 0 1 0 0,-1 0 0 0 0,1 0-1 0 0,0 0 1 0 0,0 0-1 0 0,0 0 1 0 0,0 0 0 0 0,-1 0-1 0 0,1 1 1 0 0,0-1 0 0 0,0 0-1 0 0,0 1 1 0 0,0-1-1 0 0,-2 2 1 0 0,-2 0 80 0 0,0 0-1 0 0,1 0 1 0 0,-1 1 0 0 0,1 0 0 0 0,-1-1-1 0 0,1 1 1 0 0,0 1 0 0 0,0-1 0 0 0,0 1-1 0 0,1-1 1 0 0,-4 5 0 0 0,1 4 62 0 0,0 0 0 0 0,1-1 0 0 0,0 2 0 0 0,1-1 0 0 0,0 1 0 0 0,1-1 0 0 0,0 1 0 0 0,1 0 0 0 0,1 0 0 0 0,0 0 0 0 0,1 0 0 0 0,0 0 0 0 0,1 0 1 0 0,4 24-1 0 0,-5-37-160 0 0,0 1 1 0 0,1 0-1 0 0,-1 0 1 0 0,0 0-1 0 0,1-1 1 0 0,-1 1-1 0 0,0 0 1 0 0,1 0-1 0 0,-1-1 1 0 0,1 1-1 0 0,-1 0 1 0 0,1-1 0 0 0,0 1-1 0 0,-1-1 1 0 0,1 1-1 0 0,0-1 1 0 0,-1 1-1 0 0,1-1 1 0 0,0 1-1 0 0,-1-1 1 0 0,1 0-1 0 0,0 1 1 0 0,0-1-1 0 0,0 0 1 0 0,-1 0 0 0 0,1 1-1 0 0,0-1 1 0 0,0 0-1 0 0,0 0 1 0 0,0 0-1 0 0,-1 0 1 0 0,1 0-1 0 0,0 0 1 0 0,0 0-1 0 0,0 0 1 0 0,0-1-1 0 0,-1 1 1 0 0,1 0 0 0 0,0 0-1 0 0,0-1 1 0 0,0 1-1 0 0,-1-1 1 0 0,1 1-1 0 0,0 0 1 0 0,-1-1-1 0 0,1 1 1 0 0,1-2-1 0 0,37-25-348 0 0,-37 25 262 0 0,14-11-379 0 0,-1 2 0 0 0,2 0 0 0 0,0 1 0 0 0,0 0-1 0 0,24-8 1 0 0,50-12-2990 0 0,-21 6 1461 0 0,-68 23 1961 0 0,1 0 0 0 0,-1 0 0 0 0,0 0 0 0 0,1-1-1 0 0,-1 1 1 0 0,0-1 0 0 0,0 1 0 0 0,0-1 0 0 0,0 0 0 0 0,0 1 0 0 0,0-1 0 0 0,0 0 0 0 0,0 0 0 0 0,-1-1 0 0 0,1 1 0 0 0,-1 0 0 0 0,0 0 0 0 0,0-1 0 0 0,0 1 0 0 0,0-1 0 0 0,0 1 0 0 0,0-1 0 0 0,0-2-1 0 0,-1 4 25 0 0,0 0 0 0 0,0 0 1 0 0,0 0-1 0 0,0 1 0 0 0,0-1 0 0 0,-1 0 0 0 0,1 0 0 0 0,0 1 0 0 0,0-1 0 0 0,-1 0 0 0 0,1 0 0 0 0,0 1 0 0 0,-1-1 0 0 0,1 0 0 0 0,-1 1 0 0 0,1-1 0 0 0,-1 0 0 0 0,1 1 0 0 0,-1-1 0 0 0,0 1 0 0 0,1-1 0 0 0,-1 1 0 0 0,0-1 0 0 0,1 1 0 0 0,-1 0 0 0 0,0-1 0 0 0,0 1 0 0 0,-28-3 353 0 0,24 3-289 0 0,-1 1 0 0 0,1 0 0 0 0,0 0 0 0 0,0 0-1 0 0,0 1 1 0 0,0 0 0 0 0,0 0 0 0 0,-8 4 0 0 0,9-2 15 0 0,0 0 0 0 0,0 0 1 0 0,1 1-1 0 0,0-1 0 0 0,-1 1 1 0 0,1-1-1 0 0,1 1 1 0 0,-1 0-1 0 0,1 0 0 0 0,0 0 1 0 0,0 0-1 0 0,0 1 0 0 0,1-1 1 0 0,0 0-1 0 0,0 1 1 0 0,0-1-1 0 0,1 1 0 0 0,0-1 1 0 0,0 8-1 0 0,0-11-45 0 0,0 1-1 0 0,0 0 1 0 0,1 0-1 0 0,-1 0 1 0 0,1 0 0 0 0,0-1-1 0 0,0 1 1 0 0,0 0-1 0 0,0-1 1 0 0,0 1 0 0 0,1 0-1 0 0,-1-1 1 0 0,1 0-1 0 0,0 1 1 0 0,-1-1 0 0 0,1 0-1 0 0,0 0 1 0 0,0 0-1 0 0,0 0 1 0 0,1 0 0 0 0,-1 0-1 0 0,0-1 1 0 0,1 1-1 0 0,-1-1 1 0 0,1 0 0 0 0,0 1-1 0 0,-1-1 1 0 0,1 0-1 0 0,0-1 1 0 0,0 1 0 0 0,-1 0-1 0 0,1-1 1 0 0,0 0-1 0 0,0 1 1 0 0,0-1 0 0 0,0 0-1 0 0,5-1 1 0 0,-1-1-46 0 0,0 1 0 0 0,0-1 0 0 0,0 0 0 0 0,0-1 0 0 0,0 0 0 0 0,0 0 0 0 0,-1 0 0 0 0,0-1 0 0 0,0 0-1 0 0,0 0 1 0 0,0-1 0 0 0,0 0 0 0 0,-1 0 0 0 0,0 0 0 0 0,0 0 0 0 0,0-1 0 0 0,-1 0 0 0 0,0 0 0 0 0,7-12 0 0 0,5-12-35 0 0,-1-1 0 0 0,20-59 0 0 0,-31 79 40 0 0,12-40 345 0 0,-3-1 1 0 0,8-68 0 0 0,-13 88 1692 0 0,-6 34-452 0 0,-1 20-1126 0 0,7 110-677 0 0,-1 0-3317 0 0,4 41-5815 0 0,-7-143 7916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9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0 140 332 0 0,'12'-33'1662'0'0,"6"-25"990"0"0,-13 18 2211 0 0,-5 31 914 0 0,-5 31-2948 0 0,-2 7-2592 0 0,2 1 1 0 0,1 1-1 0 0,1-1 0 0 0,2 55 0 0 0,1-84-234 0 0,0 53-256 0 0,4 145 262 0 0,8-100-2165 0 0,13-5-3470 0 0,-24-90 5124 0 0,0-1 1 0 0,1 1 0 0 0,-1-1-1 0 0,1 0 1 0 0,0 1-1 0 0,0-1 1 0 0,0 0 0 0 0,0 0-1 0 0,1-1 1 0 0,-1 1 0 0 0,1 0-1 0 0,-1-1 1 0 0,1 1-1 0 0,0-1 1 0 0,0 0 0 0 0,6 3-1 0 0,2-2-1088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9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171 167 564 0 0,'8'-7'785'0'0,"0"0"29"0"0,0 0 1 0 0,0-1 0 0 0,0 0 0 0 0,7-12 0 0 0,-14 19-750 0 0,0 0 0 0 0,0 0 0 0 0,0 0 1 0 0,0 0-1 0 0,-1 0 0 0 0,1-1 0 0 0,-1 1 0 0 0,1 0 1 0 0,-1-1-1 0 0,1 1 0 0 0,-1 0 0 0 0,0-1 1 0 0,1 1-1 0 0,-1 0 0 0 0,0-1 0 0 0,0 1 0 0 0,0 0 1 0 0,0-1-1 0 0,0 1 0 0 0,0-1 0 0 0,-1 1 1 0 0,1 0-1 0 0,0-1 0 0 0,-1 1 0 0 0,1 0 1 0 0,-1-1-1 0 0,1 1 0 0 0,-1 0 0 0 0,0 0 0 0 0,0 0 1 0 0,1-1-1 0 0,-1 1 0 0 0,0 0 0 0 0,0 0 1 0 0,0 0-1 0 0,0 0 0 0 0,0 1 0 0 0,0-1 1 0 0,0 0-1 0 0,-1 0 0 0 0,1 1 0 0 0,-2-2 0 0 0,-6-2 43 0 0,0-1 0 0 0,0 2-1 0 0,0-1 1 0 0,0 1 0 0 0,-1 1-1 0 0,0-1 1 0 0,0 2 0 0 0,1-1 0 0 0,-1 2-1 0 0,0-1 1 0 0,0 1 0 0 0,-11 2-1 0 0,17-2-81 0 0,0 1-1 0 0,0 0 1 0 0,0 0 0 0 0,1 0-1 0 0,-1 0 1 0 0,0 1-1 0 0,1 0 1 0 0,-1-1-1 0 0,1 1 1 0 0,0 1 0 0 0,-1-1-1 0 0,1 0 1 0 0,0 1-1 0 0,1-1 1 0 0,-1 1 0 0 0,0 0-1 0 0,1 0 1 0 0,-1 0-1 0 0,1 0 1 0 0,0 1-1 0 0,0-1 1 0 0,0 1 0 0 0,1-1-1 0 0,-1 1 1 0 0,1-1-1 0 0,0 1 1 0 0,0 0-1 0 0,0 0 1 0 0,0 0 0 0 0,1-1-1 0 0,0 1 1 0 0,0 0-1 0 0,0 7 1 0 0,0 0 28 0 0,1-1-1 0 0,0 0 1 0 0,0 0 0 0 0,1 0-1 0 0,0 0 1 0 0,5 11 0 0 0,-6-17-24 0 0,0-1 1 0 0,1 1 0 0 0,-1-1-1 0 0,1 0 1 0 0,0 0 0 0 0,0 1-1 0 0,0-1 1 0 0,0-1 0 0 0,1 1-1 0 0,-1 0 1 0 0,1 0 0 0 0,0-1 0 0 0,0 0-1 0 0,0 1 1 0 0,0-1 0 0 0,0 0-1 0 0,0 0 1 0 0,1-1 0 0 0,-1 1-1 0 0,4 0 1 0 0,-4-1-26 0 0,0-1-1 0 0,0 0 0 0 0,0 0 1 0 0,0 0-1 0 0,0 0 1 0 0,0 0-1 0 0,0-1 1 0 0,0 1-1 0 0,-1-1 1 0 0,1 0-1 0 0,0 0 1 0 0,0 0-1 0 0,0 0 0 0 0,-1-1 1 0 0,1 1-1 0 0,-1-1 1 0 0,1 1-1 0 0,-1-1 1 0 0,0 0-1 0 0,0 0 1 0 0,1 0-1 0 0,1-3 1 0 0,3-2-16 0 0,-1-1 0 0 0,1 0-1 0 0,-1-1 1 0 0,9-17 0 0 0,-4 0 42 0 0,-1 0-1 0 0,-1-1 0 0 0,-1 0 0 0 0,4-30 0 0 0,-6 34 865 0 0,-4 28-106 0 0,-3 43 115 0 0,0-24-1019 0 0,-1 80-100 0 0,0-51-1687 0 0,1 0-3450 0 0,1-53 5245 0 0,0 0 0 0 0,0 1 0 0 0,0-1 0 0 0,0 0 0 0 0,0 0-1 0 0,0 1 1 0 0,0-1 0 0 0,0 0 0 0 0,0 0 0 0 0,0 0 0 0 0,0 1 0 0 0,0-1 0 0 0,0 0-1 0 0,0 0 1 0 0,0 1 0 0 0,0-1 0 0 0,0 0 0 0 0,0 0 0 0 0,1 0 0 0 0,-1 1 0 0 0,0-1-1 0 0,0 0 1 0 0,0 0 0 0 0,0 0 0 0 0,1 1 0 0 0,-1-1 0 0 0,0 0 0 0 0,0 0-1 0 0,0 0 1 0 0,0 0 0 0 0,1 0 0 0 0,-1 0 0 0 0,0 1 0 0 0,0-1 0 0 0,1 0 0 0 0,-1 0-1 0 0,0 0 1 0 0,0 0 0 0 0,0 0 0 0 0,1 0 0 0 0,-1 0 0 0 0,0 0 0 0 0,1 0 0 0 0,3-2-1155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4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624 0 376 0 0,'-9'7'11140'0'0,"-9"11"-8651"0"0,-6 7-743 0 0,-96 123 1925 0 0,-41 89-2792 0 0,159-235-863 0 0,-127 209 467 0 0,57-65-206 0 0,-17 29-1922 0 0,105-190-8043 0 0,28-31 3308 0 0,-24 25 4565 0 0,4 0 362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10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0 573 332 0 0,'34'-80'4696'0'0,"-34"80"-4568"0"0,1-1-1 0 0,-1 1 0 0 0,0 0 0 0 0,0 0 0 0 0,0 0 0 0 0,1 0 0 0 0,-1 0 0 0 0,0 0 0 0 0,0 0 1 0 0,0 0-1 0 0,1 0 0 0 0,-1 0 0 0 0,0 0 0 0 0,0 0 0 0 0,1 0 0 0 0,-1 0 0 0 0,0 0 0 0 0,0 0 1 0 0,0 0-1 0 0,1 0 0 0 0,-1 0 0 0 0,0 0 0 0 0,0 0 0 0 0,0 0 0 0 0,1 0 0 0 0,-1 0 0 0 0,0 1 1 0 0,0-1-1 0 0,0 0 0 0 0,1 0 0 0 0,-1 0 0 0 0,0 0 0 0 0,0 0 0 0 0,0 1 0 0 0,0-1 0 0 0,0 0 1 0 0,1 0-1 0 0,-1 0 0 0 0,0 1 0 0 0,0-1 0 0 0,0 0 0 0 0,0 0 0 0 0,0 0 0 0 0,0 1 0 0 0,0-1 1 0 0,0 0-1 0 0,0 0 0 0 0,0 0 0 0 0,0 1 0 0 0,0-1 0 0 0,0 1 0 0 0,11 24 1765 0 0,6 31-1247 0 0,-13-39-224 0 0,0 0-1 0 0,1 0 1 0 0,1-1 0 0 0,1 0-1 0 0,12 23 1 0 0,-19-39-402 0 0,1 1 1 0 0,-1-1-1 0 0,0 1 1 0 0,0-1-1 0 0,1 1 1 0 0,-1-1-1 0 0,0 0 1 0 0,1 1-1 0 0,-1-1 0 0 0,1 1 1 0 0,-1-1-1 0 0,1 0 1 0 0,-1 1-1 0 0,1-1 1 0 0,-1 0-1 0 0,0 0 1 0 0,1 1-1 0 0,0-1 1 0 0,-1 0-1 0 0,1 0 0 0 0,-1 0 1 0 0,1 0-1 0 0,-1 0 1 0 0,1 0-1 0 0,-1 1 1 0 0,1-1-1 0 0,-1 0 1 0 0,1-1-1 0 0,0 1 1 0 0,-1 0-1 0 0,1 0 0 0 0,16-14 159 0 0,11-33-375 0 0,-23 38 179 0 0,17-30-225 0 0,-13 20 116 0 0,2 1 1 0 0,0 0 0 0 0,1 1 0 0 0,20-23 0 0 0,-27 35 84 0 0,0 0 1 0 0,1 0-1 0 0,-1 1 0 0 0,1 0 1 0 0,1 0-1 0 0,-1 0 1 0 0,0 1-1 0 0,1 0 1 0 0,0 0-1 0 0,-1 1 0 0 0,1 0 1 0 0,0 0-1 0 0,1 0 1 0 0,-1 1-1 0 0,0 0 1 0 0,0 1-1 0 0,8-1 0 0 0,1 2-265 0 0,0 1 0 0 0,0 1-1 0 0,-1 0 1 0 0,18 6-1 0 0,-17-4-647 0 0,0-1-1 0 0,-1-1 0 0 0,1-1 0 0 0,19 2 1 0 0,-32-5 813 0 0,-1 1 1 0 0,1-1-1 0 0,-1 1 1 0 0,1-1-1 0 0,-1 0 1 0 0,1 0 0 0 0,-1 0-1 0 0,0-1 1 0 0,1 1-1 0 0,-1 0 1 0 0,0-1 0 0 0,0 1-1 0 0,0-1 1 0 0,0 0-1 0 0,0 0 1 0 0,2-3 0 0 0,-3 4 128 0 0,0 0 1 0 0,0 0 0 0 0,0 0-1 0 0,0 0 1 0 0,0-1-1 0 0,-1 1 1 0 0,1 0 0 0 0,0 0-1 0 0,-1-1 1 0 0,1 1 0 0 0,-1 0-1 0 0,1-1 1 0 0,-1 1 0 0 0,0-1-1 0 0,0 1 1 0 0,1 0 0 0 0,-1-1-1 0 0,0 1 1 0 0,0-1 0 0 0,-1 1-1 0 0,1 0 1 0 0,0-1 0 0 0,0 1-1 0 0,-1-1 1 0 0,1 1 0 0 0,0 0-1 0 0,-1-1 1 0 0,0 1 0 0 0,1 0-1 0 0,-1 0 1 0 0,-1-2 0 0 0,0 1 30 0 0,-1 1 1 0 0,1-1 0 0 0,-1 1 0 0 0,1 0-1 0 0,-1 0 1 0 0,0 0 0 0 0,1 0-1 0 0,-1 1 1 0 0,0-1 0 0 0,1 1 0 0 0,-1-1-1 0 0,0 1 1 0 0,0 0 0 0 0,0 0 0 0 0,1 0-1 0 0,-1 1 1 0 0,0-1 0 0 0,0 1-1 0 0,-3 0 1 0 0,-51 16 465 0 0,48-13-310 0 0,1 0 1 0 0,0 1 0 0 0,0 0 0 0 0,0 0 0 0 0,1 1-1 0 0,-1 0 1 0 0,1 0 0 0 0,1 0 0 0 0,-1 1 0 0 0,1 0-1 0 0,0 1 1 0 0,1-1 0 0 0,0 1 0 0 0,0 0 0 0 0,1 0-1 0 0,-5 11 1 0 0,7-13-92 0 0,0-1-1 0 0,0 1 1 0 0,0 0-1 0 0,1 0 1 0 0,0 0-1 0 0,0 0 0 0 0,1 0 1 0 0,-1 0-1 0 0,1 0 1 0 0,0 0-1 0 0,1 0 1 0 0,0 0-1 0 0,0 0 1 0 0,0 0-1 0 0,1-1 1 0 0,-1 1-1 0 0,1 0 1 0 0,1 0-1 0 0,-1-1 1 0 0,1 0-1 0 0,0 1 1 0 0,0-1-1 0 0,1 0 1 0 0,-1-1-1 0 0,9 9 0 0 0,-9-10-50 0 0,0 1 0 0 0,0-2 0 0 0,1 1-1 0 0,-1 0 1 0 0,1-1 0 0 0,0 1 0 0 0,0-1-1 0 0,-1 0 1 0 0,1 0 0 0 0,1-1 0 0 0,-1 1-1 0 0,0-1 1 0 0,0 0 0 0 0,0 0 0 0 0,1 0-1 0 0,-1-1 1 0 0,0 1 0 0 0,1-1 0 0 0,8-1-1 0 0,-7 0-18 0 0,1-1-1 0 0,0 0 1 0 0,-1-1-1 0 0,0 1 0 0 0,1-1 1 0 0,-1 0-1 0 0,0-1 1 0 0,0 0-1 0 0,-1 0 0 0 0,1 0 1 0 0,7-8-1 0 0,3-4-25 0 0,-1-1 0 0 0,-1-1 0 0 0,0-1 0 0 0,-1 0 0 0 0,-1 0 0 0 0,14-33 0 0 0,-11 13 111 0 0,-2 0 0 0 0,-1 0-1 0 0,-3-1 1 0 0,-1-1-1 0 0,-2 1 1 0 0,-1-1 0 0 0,-3 0-1 0 0,-1 0 1 0 0,-2-1 0 0 0,-11-71-1 0 0,51 432 4638 0 0,-28-135-6744 0 0,-13-9-3492 0 0,1-153 3576 0 0,-1-1 0 0 0,-1 0 0 0 0,0 0-1 0 0,-12 34 1 0 0,5-28 319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29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29 303 984 0 0,'2'13'2935'0'0,"-1"0"0"0"0,1 0 0 0 0,7 22 0 0 0,0-1 406 0 0,6 51-47 0 0,-11-61-3109 0 0,-2 0 0 0 0,0 0 1 0 0,-3 34-1 0 0,-1-46-191 0 0,-3 35 12 0 0,5-46-22 0 0,-1 1 0 0 0,1 0 1 0 0,-1-1-1 0 0,1 1 0 0 0,-1 0 0 0 0,1-1 1 0 0,-1 1-1 0 0,0 0 0 0 0,1-1 0 0 0,-2 0 1 0 0,2 1-1 0 0,-1-1 0 0 0,-1 0 1 0 0,2 1-1 0 0,-2-1 0 0 0,1 0 0 0 0,0 0 1 0 0,0 0-1 0 0,-1 0 0 0 0,1 0 1 0 0,-3 1-1 0 0,3-2-7 0 0,1 0-1 0 0,-1 0 1 0 0,0 0 0 0 0,0-1-1 0 0,1 1 1 0 0,-2-1 0 0 0,2 1 0 0 0,-1 0-1 0 0,0 0 1 0 0,1-1 0 0 0,-1 1-1 0 0,0 0 1 0 0,0-1 0 0 0,1 0 0 0 0,-1 1-1 0 0,0-1 1 0 0,1 0 0 0 0,-1 1-1 0 0,1-1 1 0 0,0 1 0 0 0,-1-1 0 0 0,0 0-1 0 0,1 1 1 0 0,0-1 0 0 0,-1 0-1 0 0,1 0 1 0 0,-1 1 0 0 0,1-2 0 0 0,0 2-1 0 0,0-2 1 0 0,-10-31-386 0 0,9 28 330 0 0,-4-21-65 0 0,0 0 0 0 0,2-1 0 0 0,1 1 0 0 0,1-1 0 0 0,4-42 0 0 0,5 4 148 0 0,17-70 0 0 0,-20 113 65 0 0,1 1 0 0 0,2-1 0 0 0,0 1 0 0 0,1 1 0 0 0,1 0 0 0 0,1 0 0 0 0,1 1 0 0 0,24-31 0 0 0,-32 45 9 0 0,1 1 0 0 0,0 0 0 0 0,0-1 0 0 0,0 1 0 0 0,0 0 0 0 0,1 0 0 0 0,-1 1 0 0 0,12-5 0 0 0,-16 7-73 0 0,0 1 1 0 0,0-1-1 0 0,1 1 1 0 0,-1 0-1 0 0,0 0 1 0 0,1-1-1 0 0,-1 1 1 0 0,0 0-1 0 0,1 0 1 0 0,-1 0 0 0 0,1 0-1 0 0,-1 0 1 0 0,0 0-1 0 0,1 0 1 0 0,-1 1-1 0 0,1-1 1 0 0,-1 0-1 0 0,0 1 1 0 0,1-1-1 0 0,-1 1 1 0 0,0 0-1 0 0,1-1 1 0 0,-1 1 0 0 0,0 0-1 0 0,0 0 1 0 0,0-1-1 0 0,0 2 1 0 0,0-2-1 0 0,0 2 1 0 0,0-1-1 0 0,0 0 1 0 0,0 0-1 0 0,-1 0 1 0 0,1 0-1 0 0,0 0 1 0 0,-1 1 0 0 0,1-1-1 0 0,-1 1 1 0 0,1-1-1 0 0,-1 0 1 0 0,1 1-1 0 0,-1-1 1 0 0,0 1-1 0 0,0 1 1 0 0,2 6-14 0 0,-1 0 0 0 0,0 1 0 0 0,-1 0 0 0 0,0 0 0 0 0,0-1 0 0 0,-1 1 1 0 0,0-1-1 0 0,-4 15 0 0 0,-4 7-14 0 0,-15 37 1 0 0,-8 22-11 0 0,32-89 32 0 0,-4 13 6 0 0,1 1 0 0 0,0 0 1 0 0,0 22-1 0 0,3-32 24 0 0,0 0 1 0 0,0 0-1 0 0,1 0 1 0 0,0 1-1 0 0,0-1 1 0 0,1 0-1 0 0,-1 0 1 0 0,1 0-1 0 0,0-1 1 0 0,0 1-1 0 0,1 0 1 0 0,0-1-1 0 0,4 6 1 0 0,19 23 206 0 0,-17-22-207 0 0,0 1-1 0 0,0 0 1 0 0,-1-1 0 0 0,8 17-1 0 0,-14-23-30 0 0,0 0 0 0 0,-1 0 1 0 0,1 0-1 0 0,-1 0 0 0 0,0 0 0 0 0,0 0 0 0 0,-1 0 0 0 0,0 0 1 0 0,0 0-1 0 0,0 1 0 0 0,0-1 0 0 0,0 1 0 0 0,-1-1 0 0 0,0 0 1 0 0,-3 9-1 0 0,0-7-21 0 0,1 0-1 0 0,0 1 1 0 0,-2-1 0 0 0,1-1-1 0 0,0 1 1 0 0,-1-1 0 0 0,0 0 0 0 0,-1 0-1 0 0,-7 6 1 0 0,8-7-469 0 0,-1-1 0 0 0,0 1 0 0 0,0-1 0 0 0,-9 4 0 0 0,11-6-336 0 0,0 0-1 0 0,1-1 1 0 0,-1 1 0 0 0,0-1 0 0 0,0 0-1 0 0,0 0 1 0 0,0-1 0 0 0,-6 1-1 0 0,10-1 571 0 0,-1 0-1 0 0,0 0 1 0 0,0 0-1 0 0,1 0 1 0 0,-1-1-1 0 0,0 1 1 0 0,1 0 0 0 0,-1 0-1 0 0,0 0 1 0 0,1-1-1 0 0,-1 1 1 0 0,1-1-1 0 0,-1 1 1 0 0,0 0-1 0 0,1-1 1 0 0,0 1-1 0 0,-1 0 1 0 0,0-1-1 0 0,1 0 1 0 0,0 1 0 0 0,-1-1-1 0 0,1 0 1 0 0,0 1-1 0 0,-1-1 1 0 0,1 1-1 0 0,0-1 1 0 0,-1 0-1 0 0,1 1 1 0 0,0-1-1 0 0,0 0 1 0 0,0 0-1 0 0,0-4-1133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0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1 192 92 0 0,'2'-1'890'0'0,"0"0"-1"0"0,0 0 1 0 0,-1 1 0 0 0,1-2-1 0 0,0 2 1 0 0,-1-2 0 0 0,1 1-1 0 0,0 0 1 0 0,2-3 0 0 0,-3 2-448 0 0,0-1 0 0 0,1 0 0 0 0,-2 1 0 0 0,1-1 0 0 0,0 1 0 0 0,-1-1 0 0 0,1-4 0 0 0,1-6-60 0 0,1 1-1 0 0,0-1 0 0 0,1 1 1 0 0,0 1-1 0 0,0-1 1 0 0,8-12-1 0 0,-10 20-435 0 0,1 0-1 0 0,-1 0 1 0 0,1 1-1 0 0,0-1 1 0 0,0 1-1 0 0,0 0 1 0 0,1-1-1 0 0,-1 1 1 0 0,0 0-1 0 0,1 1 1 0 0,0-1 0 0 0,0 1-1 0 0,0-1 1 0 0,0 1-1 0 0,0 0 1 0 0,1 1-1 0 0,-1-1 1 0 0,0 1-1 0 0,1 0 1 0 0,5-1-1 0 0,-9 2 19 0 0,-1 0 0 0 0,2 0 0 0 0,-2 0 0 0 0,2 0 0 0 0,-2 0 0 0 0,1 0 0 0 0,0 0 0 0 0,0 0 0 0 0,-1 1 0 0 0,2-1 0 0 0,-2 0 0 0 0,1 0 0 0 0,-1 0-1 0 0,2 1 1 0 0,-2-1 0 0 0,1 0 0 0 0,0 1 0 0 0,-1 0 0 0 0,1-1 0 0 0,-1 0 0 0 0,1 1 0 0 0,0 0 0 0 0,-1-1 0 0 0,1 1 0 0 0,0-1 0 0 0,0 2 0 0 0,-1 0 8 0 0,1 0-1 0 0,0 0 1 0 0,0 0 0 0 0,0 0 0 0 0,-1 0 0 0 0,0 0 0 0 0,1 1-1 0 0,-1-2 1 0 0,0 1 0 0 0,0 4 0 0 0,-1 1 34 0 0,1 0 0 0 0,-2 0 0 0 0,1 0-1 0 0,0 0 1 0 0,-5 10 0 0 0,-1-2-203 0 0,3-6 824 0 0,0 0 1 0 0,1-1 0 0 0,0 2-1 0 0,-3 13 1 0 0,6-21-511 0 0,0 1 0 0 0,0-1 0 0 0,0 1 1 0 0,0-1-1 0 0,0 0 0 0 0,0 1 0 0 0,0-1 0 0 0,1 1 0 0 0,0-1 0 0 0,-1 0 0 0 0,1 0 0 0 0,-1 1 0 0 0,2-1 0 0 0,-1 0 0 0 0,0 0 0 0 0,0 0 1 0 0,1 0-1 0 0,-1 0 0 0 0,0 0 0 0 0,1 0 0 0 0,-1-1 0 0 0,5 4 0 0 0,-3-2-123 0 0,0-1 1 0 0,1 0-1 0 0,-1 0 0 0 0,1-1 0 0 0,-1 1 1 0 0,1-1-1 0 0,-1 1 0 0 0,1-1 0 0 0,0 0 1 0 0,0 0-1 0 0,0-1 0 0 0,0 1 1 0 0,-1 0-1 0 0,2-1 0 0 0,-1 0 0 0 0,-1-1 1 0 0,2 1-1 0 0,-2-1 0 0 0,1 1 0 0 0,0-1 1 0 0,0 0-1 0 0,6-3 0 0 0,-7 3-86 0 0,0-1 0 0 0,-1 1 0 0 0,1 0 0 0 0,-1-1 0 0 0,1 0 0 0 0,-1 0 0 0 0,1 0 0 0 0,-1 0 0 0 0,-1 0 0 0 0,2-1 0 0 0,-1 1 0 0 0,0 0 0 0 0,-1-1 0 0 0,1 1 0 0 0,-1-1 0 0 0,1 0 0 0 0,-1 1 0 0 0,0-1 0 0 0,0 0-1 0 0,0 0 1 0 0,0 0 0 0 0,0 0 0 0 0,-1 0 0 0 0,0 0 0 0 0,0 0 0 0 0,0 0 0 0 0,0 0 0 0 0,0 0 0 0 0,-1-6 0 0 0,0 7-164 0 0,1 0-1 0 0,0 0 1 0 0,-1 0 0 0 0,0 0-1 0 0,0 0 1 0 0,1 0 0 0 0,-1 0-1 0 0,0 1 1 0 0,-1-1 0 0 0,1 0-1 0 0,0 1 1 0 0,0-1-1 0 0,-1 1 1 0 0,1-1 0 0 0,-1 0-1 0 0,1 1 1 0 0,-1 0 0 0 0,0 0-1 0 0,0-1 1 0 0,1 2 0 0 0,-1-1-1 0 0,0 0 1 0 0,1 0 0 0 0,-1 0-1 0 0,-1 0 1 0 0,1 1-1 0 0,1 0 1 0 0,-1-1 0 0 0,-1 1-1 0 0,1 0 1 0 0,0 0 0 0 0,0 0-1 0 0,0 0 1 0 0,0 0 0 0 0,0 0-1 0 0,0 1 1 0 0,-3 0 0 0 0,4-1 129 0 0,1 1 0 0 0,0-1 0 0 0,0 0 0 0 0,-1 0 0 0 0,1 0 0 0 0,0 0 0 0 0,-1 0 0 0 0,1 1 0 0 0,0-1 0 0 0,0 0 0 0 0,0 1 0 0 0,0-1-1 0 0,-1 0 1 0 0,1 0 0 0 0,0 1 0 0 0,0-1 0 0 0,0 0 0 0 0,-1 0 0 0 0,1 1 0 0 0,0-1 0 0 0,0 0 0 0 0,0 1 0 0 0,0-1 0 0 0,0 0 0 0 0,0 0 0 0 0,0 1 0 0 0,0-1 0 0 0,0 1 0 0 0,0-1 0 0 0,0 0 0 0 0,0 0 0 0 0,0 1 0 0 0,1-1 0 0 0,-1 0 0 0 0,0 0 0 0 0,1 2 0 0 0,1 1-884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0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29 308 0 0,'9'-1'770'0'0,"8"3"3797"0"0,-17-2-4435 0 0,0 1 1 0 0,0 0 0 0 0,0-1 0 0 0,0 0-1 0 0,0 1 1 0 0,1-1 0 0 0,-1 1 0 0 0,0 0-1 0 0,0-1 1 0 0,0 1 0 0 0,0 0 0 0 0,0-1 0 0 0,0 0-1 0 0,0 1 1 0 0,0-1 0 0 0,-1 1 0 0 0,1 0-1 0 0,0-1 1 0 0,0 0 0 0 0,0 1 0 0 0,0 0-1 0 0,-1-1 1 0 0,1 0 0 0 0,-1 1 0 0 0,1-1-1 0 0,0 1 1 0 0,0-1 0 0 0,-1 1 0 0 0,1-1-1 0 0,-1 1 1 0 0,0 1 182 0 0,0-1 1 0 0,0 1-1 0 0,1-1 0 0 0,-1 1 0 0 0,0-1 0 0 0,1 1 0 0 0,-1 0 0 0 0,1 0 0 0 0,0 0 1 0 0,0-1-1 0 0,0 1 0 0 0,0 0 0 0 0,0 0 0 0 0,0-1 0 0 0,0 1 0 0 0,0 0 1 0 0,1-1-1 0 0,-1 1 0 0 0,1 2 0 0 0,0-1-141 0 0,1 0 0 0 0,-1 0-1 0 0,1 0 1 0 0,0-1 0 0 0,-1 1 0 0 0,1-1 0 0 0,1 1 0 0 0,-1-1-1 0 0,0 1 1 0 0,4 2 0 0 0,-4-3-181 0 0,-1 0 0 0 0,1-1 0 0 0,0 0 0 0 0,0 0 0 0 0,1 1-1 0 0,-2-1 1 0 0,1 0 0 0 0,1 0 0 0 0,-1 0 0 0 0,0-1 0 0 0,1 1 0 0 0,-1 0 0 0 0,0-1 0 0 0,1 1-1 0 0,-2-1 1 0 0,2 0 0 0 0,-1 0 0 0 0,1 0 0 0 0,-1 0 0 0 0,0 0 0 0 0,1-1 0 0 0,-1 1 0 0 0,0 0 0 0 0,1-1-1 0 0,-1 0 1 0 0,0 0 0 0 0,0 1 0 0 0,0-2 0 0 0,0 1 0 0 0,1 0 0 0 0,2-3 0 0 0,-2 0-72 0 0,0 0 0 0 0,0 0 1 0 0,-1-1-1 0 0,1 1 0 0 0,-1 0 0 0 0,0-1 1 0 0,0 0-1 0 0,0 0 0 0 0,-1 0 1 0 0,1 0-1 0 0,-1 0 0 0 0,-1 0 0 0 0,1 0 1 0 0,0 0-1 0 0,-1 0 0 0 0,0 0 1 0 0,0 0-1 0 0,-1-1 0 0 0,-1-7 0 0 0,2 12 39 0 0,-1 1 0 0 0,1-1 0 0 0,0 0 0 0 0,-1 0 0 0 0,1 1 0 0 0,0-1 0 0 0,0 0 0 0 0,-1 1 0 0 0,1-1 0 0 0,-1 1 0 0 0,1 0 0 0 0,-1-1 0 0 0,1 0 0 0 0,0 1 0 0 0,-1 0 0 0 0,0-1 0 0 0,1 0 0 0 0,-1 1 0 0 0,0 0-1 0 0,1 0 1 0 0,-1-1 0 0 0,1 1 0 0 0,-1 0 0 0 0,0 0 0 0 0,1 0 0 0 0,-2-1 0 0 0,0 1-139 0 0,0 0 0 0 0,0 0 1 0 0,0 0-1 0 0,0 1 0 0 0,0-1 0 0 0,0 0 0 0 0,0 1 0 0 0,0-1 0 0 0,-3 2 0 0 0,0 1-696 0 0,0 0 0 0 0,-1 0 0 0 0,1 0 0 0 0,0 1-1 0 0,-7 5 1 0 0,11-7 508 0 0,0-2-26 0 0,0 1 0 0 0,-1 1 0 0 0,2-1 0 0 0,-1 0-1 0 0,-1 0 1 0 0,2 0 0 0 0,-2 0 0 0 0,2 1 0 0 0,-1-1 0 0 0,0 1 0 0 0,0-1 0 0 0,1 1 0 0 0,-1-1 0 0 0,0 3 0 0 0,4-3-556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18 308 0 0,'4'-16'3498'0'0,"-1"15"-974"0"0,-1 10-699 0 0,4 102 6594 0 0,10 0-9966 0 0,-16-107 937 0 0,1 0 0 0 0,0 1 0 0 0,0-1 0 0 0,0 0 0 0 0,0 1 0 0 0,1-1 0 0 0,0 0 0 0 0,0 0 0 0 0,0 0 0 0 0,0 0 0 0 0,1-1 0 0 0,-1 1 0 0 0,1 0 0 0 0,0-1 0 0 0,0 0 0 0 0,0 0 0 0 0,0 0 0 0 0,1 0 0 0 0,0 0 0 0 0,3 2 0 0 0,2-1-851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1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71 322 696 0 0,'0'0'132'0'0,"0"-1"-1"0"0,1 1 1 0 0,0 0-1 0 0,-1-1 1 0 0,0 0-1 0 0,0 1 1 0 0,1-1-1 0 0,-1 1 1 0 0,1 0-1 0 0,-1-1 1 0 0,0 0 0 0 0,0 1-1 0 0,0-1 1 0 0,0 0-1 0 0,0 1 1 0 0,1-1-1 0 0,-1 1 1 0 0,0-1-1 0 0,0 0 1 0 0,0 1-1 0 0,0-1 1 0 0,-1 0-1 0 0,1 1 1 0 0,0-1 0 0 0,0 1-1 0 0,0-1 1 0 0,0 0-1 0 0,-1 0 1 0 0,0 1-10 0 0,0-1 0 0 0,0 1 0 0 0,0 0 0 0 0,1 0 0 0 0,-2 0 0 0 0,2 1 0 0 0,-1-1 1 0 0,0 0-1 0 0,0 0 0 0 0,0 1 0 0 0,0-1 0 0 0,1 0 0 0 0,-2 0 0 0 0,2 1 0 0 0,-1 0 0 0 0,-1-1 0 0 0,-4 4 413 0 0,0-1-1 0 0,0 1 0 0 0,1 0 0 0 0,-8 6 1 0 0,11-7-321 0 0,-1-1 1 0 0,1 1 0 0 0,0 0 0 0 0,1-1 0 0 0,-1 1 0 0 0,0 0 0 0 0,1 1 0 0 0,0-2 0 0 0,0 1 0 0 0,0 0 0 0 0,0 1 0 0 0,0-1 0 0 0,1 0 0 0 0,-1 0 0 0 0,1 0 0 0 0,0 6 0 0 0,0-8-212 0 0,1 1 0 0 0,-1 0 1 0 0,0-1-1 0 0,1 1 0 0 0,-1-1 0 0 0,1 1 0 0 0,0-1 0 0 0,-1 0 1 0 0,2 1-1 0 0,-2-1 0 0 0,1 1 0 0 0,1-1 0 0 0,-2 0 0 0 0,2 0 1 0 0,-1 1-1 0 0,0-1 0 0 0,0 0 0 0 0,1 0 0 0 0,-1-1 0 0 0,1 2 1 0 0,-1-2-1 0 0,1 1 0 0 0,-1-1 0 0 0,1 1 0 0 0,-1 0 0 0 0,1-1 1 0 0,-1 1-1 0 0,1-1 0 0 0,-1 1 0 0 0,1-1 0 0 0,0 0 1 0 0,-1 0-1 0 0,3 0 0 0 0,2 0-163 0 0,0-1-1 0 0,0 0 1 0 0,0 0 0 0 0,0 0 0 0 0,0 0 0 0 0,-1-1-1 0 0,1 0 1 0 0,-1 0 0 0 0,1 0 0 0 0,0-1 0 0 0,-1 0 0 0 0,0 0-1 0 0,0 0 1 0 0,0-1 0 0 0,-1 0 0 0 0,1 0 0 0 0,-1 0-1 0 0,7-8 1 0 0,-1 0-130 0 0,-1 1-1 0 0,-1-2 0 0 0,0 1 1 0 0,0-1-1 0 0,-1-1 1 0 0,7-19-1 0 0,-8 18 210 0 0,-1-1-1 0 0,-1 1 0 0 0,-1-1 1 0 0,0-1-1 0 0,-1 1 1 0 0,0 0-1 0 0,-1 0 1 0 0,-1-1-1 0 0,-1 1 1 0 0,-1-1-1 0 0,0 1 1 0 0,-1 0-1 0 0,-6-20 1 0 0,9 35 90 0 0,0 0 1 0 0,0 0 0 0 0,-1 0 0 0 0,1 1-1 0 0,0-1 1 0 0,0 0 0 0 0,-1 1 0 0 0,1-2-1 0 0,-1 2 1 0 0,1-1 0 0 0,-1 1 0 0 0,1-1-1 0 0,-1 0 1 0 0,1 1 0 0 0,-1-1 0 0 0,1 0-1 0 0,-1 1 1 0 0,0 0 0 0 0,0-1 0 0 0,0 1-1 0 0,1 0 1 0 0,-1-1 0 0 0,0 1 21 0 0,0 0 1 0 0,0 0-1 0 0,1 0 0 0 0,-1 1 1 0 0,0-1-1 0 0,1 0 1 0 0,-1 0-1 0 0,1 0 0 0 0,-1 1 1 0 0,1-1-1 0 0,-1 0 1 0 0,1 0-1 0 0,-1 1 1 0 0,0 0-1 0 0,1-1 0 0 0,0 0 1 0 0,-1 1-1 0 0,0 0 1 0 0,1-1-1 0 0,0 0 0 0 0,-1 1 1 0 0,-1 3 183 0 0,-1 1 1 0 0,1-2-1 0 0,0 2 0 0 0,1-2 1 0 0,-1 2-1 0 0,-1 6 1 0 0,0 5 270 0 0,1 0 1 0 0,1 1 0 0 0,1-1 0 0 0,0 0 0 0 0,1 0-1 0 0,1 1 1 0 0,4 17 0 0 0,2 0-267 0 0,1-1 1 0 0,19 42-1 0 0,-24-66-212 0 0,0 0-1 0 0,1 0 1 0 0,0-1 0 0 0,7 9-1 0 0,-11-15-5 0 0,1 0 0 0 0,-1 0 0 0 0,1 0 0 0 0,0-1 0 0 0,-1 1-1 0 0,1 0 1 0 0,0-1 0 0 0,-1 1 0 0 0,1 0 0 0 0,0-1 0 0 0,1 0 0 0 0,-1 0-1 0 0,-1 0 1 0 0,2 0 0 0 0,-1 0 0 0 0,0-1 0 0 0,1 1 0 0 0,-1 0 0 0 0,0-1-1 0 0,1 0 1 0 0,-1 1 0 0 0,3-1 0 0 0,-3-1-4 0 0,0 1 0 0 0,0-1 0 0 0,0 0 1 0 0,-1 1-1 0 0,1-1 0 0 0,0 0 0 0 0,-1 0 0 0 0,1-1 0 0 0,0 1 1 0 0,-1 0-1 0 0,0 0 0 0 0,1-1 0 0 0,-1 1 0 0 0,0-1 0 0 0,1 1 0 0 0,-2-1 1 0 0,1 0-1 0 0,1 1 0 0 0,-2-1 0 0 0,2-2 0 0 0,2-5-8 0 0,-1 0-1 0 0,4-18 0 0 0,-2 8-7 0 0,0 9 142 0 0,-2 17 152 0 0,3 8-287 0 0,4 7-785 0 0,-1 1 0 0 0,11 42 0 0 0,-19-63 774 0 0,-1-1-1 0 0,1 0 0 0 0,-1 0 0 0 0,1 1 0 0 0,0-1 1 0 0,0 0-1 0 0,0 0 0 0 0,0 0 0 0 0,0 0 0 0 0,0-1 0 0 0,0 2 1 0 0,0-2-1 0 0,0 1 0 0 0,1-1 0 0 0,-1 1 0 0 0,0 0 1 0 0,0-1-1 0 0,1 1 0 0 0,-1-1 0 0 0,0 0 0 0 0,0 1 0 0 0,1-1 1 0 0,-1 0-1 0 0,3 1 0 0 0,-1-1 162 0 0,-1 0-1 0 0,1 1 1 0 0,0 0 0 0 0,-1-1 0 0 0,0 1-1 0 0,1 0 1 0 0,-1 0 0 0 0,1 1-1 0 0,-2-1 1 0 0,6 3 0 0 0,-3 1 26 0 0,0 1 0 0 0,0-1 1 0 0,0 0-1 0 0,-1 1 0 0 0,0 0 1 0 0,0 0-1 0 0,0 0 0 0 0,-1 0 0 0 0,1 1 1 0 0,-1-1-1 0 0,-1 1 0 0 0,0-1 1 0 0,0 1-1 0 0,0 0 0 0 0,0 11 0 0 0,-1-13-129 0 0,-1 0 0 0 0,1 0 0 0 0,-1-1 0 0 0,1 1-1 0 0,-2-1 1 0 0,1 1 0 0 0,0 0 0 0 0,-1-1-1 0 0,1 0 1 0 0,-1 1 0 0 0,0-2 0 0 0,-1 2-1 0 0,1-1 1 0 0,-1-1 0 0 0,1 2 0 0 0,-2-2-1 0 0,1 1 1 0 0,0-1 0 0 0,-1 0 0 0 0,1 0 0 0 0,-1 0-1 0 0,0-1 1 0 0,-4 4 0 0 0,6-5-182 0 0,0 1-1 0 0,-1-1 1 0 0,1-1 0 0 0,-1 2 0 0 0,1-2 0 0 0,-1 1 0 0 0,1 0-1 0 0,-1-1 1 0 0,1 1 0 0 0,-1-1 0 0 0,1 0 0 0 0,-1 0-1 0 0,0 0 1 0 0,1 0 0 0 0,-1 0 0 0 0,1-1 0 0 0,-1 1 0 0 0,1-1-1 0 0,-1 0 1 0 0,1 1 0 0 0,-1-2 0 0 0,1 2 0 0 0,-1-1 0 0 0,1-1-1 0 0,0 1 1 0 0,0-1 0 0 0,0 1 0 0 0,0-1 0 0 0,0 0-1 0 0,0 1 1 0 0,0-1 0 0 0,0 0 0 0 0,1 0 0 0 0,-3-3 0 0 0,1-1-322 0 0,-1-1 0 0 0,1 1 0 0 0,0-1 0 0 0,0 0 0 0 0,1 1 1 0 0,0-1-1 0 0,0 0 0 0 0,1 0 0 0 0,-1-1 0 0 0,2 2 0 0 0,-1-10 1 0 0,2 2 294 0 0,-1 1 1 0 0,2 0-1 0 0,1-1 1 0 0,0 1 0 0 0,0 0-1 0 0,1 0 1 0 0,1 1 0 0 0,0-1-1 0 0,0 1 1 0 0,14-20-1 0 0,-10 18 425 0 0,1 0 0 0 0,0 0 0 0 0,1 2-1 0 0,1-1 1 0 0,1 2 0 0 0,-1-1-1 0 0,1 1 1 0 0,18-10 0 0 0,-31 20-149 0 0,2 1 1 0 0,-1-1-1 0 0,0 0 1 0 0,0 1 0 0 0,0-1-1 0 0,0 1 1 0 0,0-1-1 0 0,0 1 1 0 0,0-1-1 0 0,1 1 1 0 0,-1 0-1 0 0,0 0 1 0 0,0 0-1 0 0,1 0 1 0 0,-1 0-1 0 0,0 0 1 0 0,0 0 0 0 0,0 0-1 0 0,0 0 1 0 0,0 0-1 0 0,1 1 1 0 0,-1 0-1 0 0,0-1 1 0 0,0 0-1 0 0,0 1 1 0 0,0-1-1 0 0,0 1 1 0 0,0 0-1 0 0,0-1 1 0 0,0 1 0 0 0,0 0-1 0 0,0 0 1 0 0,0-1-1 0 0,0 1 1 0 0,-1 0-1 0 0,1 0 1 0 0,0 0-1 0 0,-1 0 1 0 0,1 0-1 0 0,0 0 1 0 0,-1 0-1 0 0,1 3 1 0 0,3 5 80 0 0,0 1 0 0 0,0 0 0 0 0,-2 0 0 0 0,3 12 0 0 0,-1-4 124 0 0,-3-11-513 0 0,9 18 2125 0 0,-10-24-1874 0 0,0-1 1 0 0,0 0-1 0 0,1 0 1 0 0,-1 0-1 0 0,0 0 0 0 0,0 1 1 0 0,0-1-1 0 0,0 0 1 0 0,0 0-1 0 0,1 1 1 0 0,-1-1-1 0 0,1 0 1 0 0,-1 0-1 0 0,0 0 1 0 0,0 0-1 0 0,0 0 0 0 0,0 0 1 0 0,1 0-1 0 0,-1 0 1 0 0,0 0-1 0 0,0 0 1 0 0,0 0-1 0 0,1 0 1 0 0,-1 0-1 0 0,1 0 1 0 0,-1 0-1 0 0,0 0 0 0 0,0 0 1 0 0,0 0-1 0 0,1 0 1 0 0,-1 0-1 0 0,11-12 858 0 0,-10 8-815 0 0,1 0-1 0 0,1 1 1 0 0,-1-1-1 0 0,1 1 0 0 0,-1 0 1 0 0,1-1-1 0 0,0 1 0 0 0,0 0 1 0 0,0 1-1 0 0,1-1 1 0 0,-1 1-1 0 0,1-1 0 0 0,-1 1 1 0 0,1 0-1 0 0,0 0 0 0 0,0 0 1 0 0,6-1-1 0 0,-4 2-275 0 0,-1 0-1 0 0,0 1 1 0 0,0 0-1 0 0,1 0 1 0 0,-1 0-1 0 0,0 1 0 0 0,1-1 1 0 0,-1 2-1 0 0,0-1 1 0 0,0 0-1 0 0,0 1 1 0 0,0 0-1 0 0,8 4 1 0 0,4 3-1833 0 0,0 1 1 0 0,0 1 0 0 0,-2 0 0 0 0,1 2 0 0 0,18 18 0 0 0,-10-9 165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5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521 19 660 0 0,'13'-8'1397'0'0,"0"-3"10581"0"0,-30 20-9708 0 0,-32 22-1319 0 0,1 2 1 0 0,1 2-1 0 0,-69 68 1 0 0,2 16-5225 0 0,6 7-7040 0 0,85-100 8959 0 0,-1 0 547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5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317 4 688 0 0,'0'0'223'0'0,"0"0"0"0"0,0-1 0 0 0,0 1 0 0 0,0-1 0 0 0,1 1 0 0 0,-1 0 0 0 0,0 0 0 0 0,0 0 0 0 0,0 0 0 0 0,0-1 0 0 0,1 1 0 0 0,-1 0 0 0 0,1 0 0 0 0,-1 0 0 0 0,0 0 0 0 0,0 0 0 0 0,0 0 0 0 0,1 0-1 0 0,-1-1 1 0 0,1 1 0 0 0,-1 0 0 0 0,0 0 0 0 0,0 0 0 0 0,1 0 0 0 0,-1 0 0 0 0,0 0 0 0 0,0 0 0 0 0,1 0 0 0 0,-1 0 0 0 0,1 0 0 0 0,-1 1 0 0 0,0-1 0 0 0,0 0 0 0 0,1 0 0 0 0,0 0 0 0 0,2 13 5671 0 0,-1-6-5770 0 0,12 52 3983 0 0,6 34-2495 0 0,-13-62-1157 0 0,-5-20-333 0 0,4 16 92 0 0,-1 0 0 0 0,-1-1 0 0 0,-1 2 1 0 0,-2 33-1 0 0,-1-55-207 0 0,0 0 0 0 0,0 1 0 0 0,-1-1-1 0 0,-1 0 1 0 0,1 0 0 0 0,-1 0 0 0 0,0 0 0 0 0,0 0 0 0 0,0-1 0 0 0,-1 1 0 0 0,0 0 0 0 0,0-1-1 0 0,0 0 1 0 0,-1 0 0 0 0,0 0 0 0 0,0 0 0 0 0,-1-1 0 0 0,1 1 0 0 0,0-1 0 0 0,-1 0-1 0 0,0 0 1 0 0,0-1 0 0 0,-1 0 0 0 0,-7 4 0 0 0,5-4-62 0 0,0 1 1 0 0,-1-2-1 0 0,1 0 0 0 0,-1 0 1 0 0,0-1-1 0 0,1 0 1 0 0,-1 0-1 0 0,1-1 0 0 0,-1 0 1 0 0,0-1-1 0 0,1 1 0 0 0,-1-2 1 0 0,0 1-1 0 0,1-1 0 0 0,-1-1 1 0 0,-14-6-1 0 0,12 4-666 0 0,-1-1 0 0 0,0-1 0 0 0,1 1 0 0 0,0-2-1 0 0,0 1 1 0 0,1-2 0 0 0,1 0 0 0 0,-1 0 0 0 0,1-1 0 0 0,-12-15 0 0 0,18 20 4 0 0,0 0 0 0 0,0 0 1 0 0,0-1-1 0 0,1 1 0 0 0,0-1 1 0 0,0 0-1 0 0,0 1 0 0 0,1-1 1 0 0,0 0-1 0 0,0 0 0 0 0,1 0 1 0 0,-1 0-1 0 0,1 0 0 0 0,0 0 1 0 0,2-8-1 0 0,1-6-783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375 14 896 0 0,'29'3'11378'0'0,"-43"0"-8453"0"0,-10-1-2111 0 0,0-2-1 0 0,1 0 0 0 0,-1-2 0 0 0,-29-6 0 0 0,-34-2-2409 0 0,73 9 430 0 0,1 1 1 0 0,0 0 0 0 0,-1 1 0 0 0,-17 4 0 0 0,26-4 503 0 0,1 0-1 0 0,0 0 1 0 0,0 1-1 0 0,0-1 1 0 0,0 1-1 0 0,0 0 1 0 0,0 1 0 0 0,1-1-1 0 0,-1 0 1 0 0,1 1-1 0 0,-1 0 1 0 0,1 0-1 0 0,-4 4 1 0 0,-5 6-983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15 224 0 0,'-1'-1'409'0'0,"0"0"0"0"0,1 0 0 0 0,-1 0 0 0 0,0 0-1 0 0,0 0 1 0 0,0 0 0 0 0,0 0 0 0 0,0 1 0 0 0,0-2 0 0 0,0 2 0 0 0,-1-1 0 0 0,1 0-1 0 0,0 1 1 0 0,0-1 0 0 0,-1 1 0 0 0,-1-1 0 0 0,1 1-167 0 0,0 0 0 0 0,-1 0 0 0 0,1 0 0 0 0,0 1 0 0 0,0-1 0 0 0,0 0 0 0 0,0 1 0 0 0,0-1 0 0 0,0 2 1 0 0,-4 0-1 0 0,-1 1 665 0 0,-1 1 1 0 0,1 0-1 0 0,-1 0 1 0 0,2 1-1 0 0,-1-1 1 0 0,-10 10 0 0 0,15-11-806 0 0,0-1 1 0 0,0 0-1 0 0,0 1 1 0 0,1-1 0 0 0,-1 1-1 0 0,0 0 1 0 0,1-1-1 0 0,0 1 1 0 0,0 0 0 0 0,0-1-1 0 0,0 1 1 0 0,0 1-1 0 0,1-2 1 0 0,0 1 0 0 0,-1 0-1 0 0,1 0 1 0 0,0 0-1 0 0,0 0 1 0 0,0 0 0 0 0,1 0-1 0 0,-1 0 1 0 0,1 4-1 0 0,1-3-90 0 0,-2 0-1 0 0,2 1 1 0 0,-1-2-1 0 0,1 2 1 0 0,0-1-1 0 0,1 0 0 0 0,-1 0 1 0 0,0-1-1 0 0,1 1 1 0 0,0 0-1 0 0,0-1 1 0 0,0 0-1 0 0,0 0 0 0 0,0 0 1 0 0,6 4-1 0 0,-6-5-19 0 0,-1-1 1 0 0,0 0-1 0 0,0 0 0 0 0,1 0 0 0 0,-1-1 0 0 0,1 1 0 0 0,-1 0 0 0 0,1-1 0 0 0,-1 0 0 0 0,0 1 0 0 0,1-1 1 0 0,-1 0-1 0 0,1 0 0 0 0,-1-1 0 0 0,0 1 0 0 0,1 0 0 0 0,-1-1 0 0 0,1 0 0 0 0,-1 1 0 0 0,1-1 0 0 0,-1 0 1 0 0,0 0-1 0 0,0 0 0 0 0,1 0 0 0 0,-1-1 0 0 0,0 1 0 0 0,0-1 0 0 0,0 1 0 0 0,2-3 0 0 0,1-1-37 0 0,-1 0-1 0 0,0 0 0 0 0,0 0 1 0 0,0 0-1 0 0,-1-1 0 0 0,1 1 1 0 0,-2-1-1 0 0,1 0 1 0 0,0 1-1 0 0,-1-1 0 0 0,-1-1 1 0 0,1 1-1 0 0,0 0 0 0 0,0-8 1 0 0,-1 6-15 0 0,0 4-147 0 0,0-1 1 0 0,-1 0-1 0 0,1 1 1 0 0,-1 0 0 0 0,0-8-1 0 0,0 12 165 0 0,-1-1 0 0 0,1 1 0 0 0,0-1 0 0 0,0 0 1 0 0,0 1-1 0 0,0 0 0 0 0,0-1 0 0 0,-1 0 0 0 0,1 1 0 0 0,-1-1 0 0 0,1 1 0 0 0,0 0 0 0 0,0-1 1 0 0,-1 1-1 0 0,1-1 0 0 0,-1 1 0 0 0,1 0 0 0 0,0-1 0 0 0,-1 1 0 0 0,0-1 0 0 0,0 1-5 0 0,0 0 0 0 0,0-1 0 0 0,0 1-1 0 0,0 0 1 0 0,0 0 0 0 0,0 0 0 0 0,0 0 0 0 0,0 0-1 0 0,1 0 1 0 0,-2 1 0 0 0,2-1 0 0 0,-2 0 0 0 0,2 0-1 0 0,-1 0 1 0 0,0 1 0 0 0,-2 0 0 0 0,-1 1-443 0 0,0 1 0 0 0,1-1 1 0 0,-2 0-1 0 0,2 1 0 0 0,-1 0 1 0 0,1 0-1 0 0,-1 0 0 0 0,1 1 1 0 0,0-1-1 0 0,0 0 0 0 0,0 1 1 0 0,1 0-1 0 0,-1 0 0 0 0,1 0 1 0 0,0 0-1 0 0,0 0 0 0 0,-2 6 1 0 0,4-9 269 0 0,0-1 0 0 0,-1 1 0 0 0,1 0 1 0 0,1-1-1 0 0,-1 1 0 0 0,0-1 0 0 0,0 1 1 0 0,0 0-1 0 0,1-1 0 0 0,-1 1 1 0 0,0 0-1 0 0,0-1 0 0 0,0 1 0 0 0,1-1 1 0 0,-1 1-1 0 0,1 0 0 0 0,0 0 1 0 0,4 1-963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4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48 440 0 0,'-17'-20'2728'0'0,"3"4"1115"0"0,10 5 5405 0 0,29 33-6087 0 0,-16-15-2955 0 0,91 99 135 0 0,54 48-104 0 0,-49-54-792 0 0,-34-35-344 0 0,-63-57-576 0 0,0-1-1 0 0,-1 2 1 0 0,12 16 0 0 0,-17-23 861 0 0,0 1 0 0 0,-1-1-1 0 0,1 1 1 0 0,-1 0-1 0 0,1 0 1 0 0,-1 0 0 0 0,0-1-1 0 0,0 1 1 0 0,0 0 0 0 0,-1 0-1 0 0,1 1 1 0 0,-1-1 0 0 0,0 0-1 0 0,1 0 1 0 0,-1 0 0 0 0,-1 0-1 0 0,0 5 1 0 0,-4 8-1025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6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29 764 0 0,'2'-21'3557'0'0,"-1"13"771"0"0,-3 20-825 0 0,-3 36 725 0 0,7 27-2628 0 0,0 1-1400 0 0,1 11-2037 0 0,5-29-3353 0 0,-8-56 4604 0 0,1 1-1 0 0,-1-1 1 0 0,1 1 0 0 0,0-1 0 0 0,0 1-1 0 0,0-1 1 0 0,0 1 0 0 0,0-1 0 0 0,1 0-1 0 0,0 1 1 0 0,-1-2 0 0 0,1 1-1 0 0,0 1 1 0 0,3 1 0 0 0,1-1-1009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7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16 177 332 0 0,'-1'-11'5227'0'0,"-2"20"947"0"0,-2 10-2776 0 0,4-18-3271 0 0,0 1-1 0 0,0 1 0 0 0,0-1 1 0 0,0 0-1 0 0,1 0 0 0 0,-1 1 0 0 0,1-2 1 0 0,0 2-1 0 0,0-1 0 0 0,-1 0 1 0 0,1 1-1 0 0,1-1 0 0 0,-1 0 1 0 0,0 1-1 0 0,0-1 0 0 0,1 0 0 0 0,-1 0 1 0 0,1 0-1 0 0,0 1 0 0 0,1 2 1 0 0,-1-3-89 0 0,1 0 1 0 0,0 1-1 0 0,0-1 1 0 0,1 0-1 0 0,-2 0 1 0 0,2 0-1 0 0,-1 0 1 0 0,0-1-1 0 0,1 1 1 0 0,0 0-1 0 0,-1-1 1 0 0,1 1 0 0 0,5 0-1 0 0,-1 1-110 0 0,0-1 0 0 0,1-1 0 0 0,-1 1 0 0 0,1-1 0 0 0,-1 0 0 0 0,13-1-1 0 0,-14 0 53 0 0,0 0-1 0 0,0-1 0 0 0,0 0 0 0 0,8-2 0 0 0,-7-1-93 0 0,1 1 0 0 0,0 0 0 0 0,-1-1 0 0 0,0 0 0 0 0,0 0 0 0 0,0-1 0 0 0,0 0 0 0 0,-1 0 1 0 0,0-1-1 0 0,0 0 0 0 0,0 0 0 0 0,-1 0 0 0 0,0-1 0 0 0,0 0 0 0 0,0 1 0 0 0,-1-2 0 0 0,0 1 0 0 0,5-15 0 0 0,-8 21 51 0 0,-1-1 0 0 0,1 1 1 0 0,-1 0-1 0 0,1 0 0 0 0,-1 0 0 0 0,0 0 1 0 0,0 0-1 0 0,1 0 0 0 0,-1 0 1 0 0,0-1-1 0 0,0 1 0 0 0,0 0 0 0 0,0 0 1 0 0,0 0-1 0 0,-1 0 0 0 0,1-1 1 0 0,0 1-1 0 0,0 0 0 0 0,-1 0 0 0 0,1 0 1 0 0,-1 0-1 0 0,1 0 0 0 0,-1 0 0 0 0,1 0 1 0 0,-1 0-1 0 0,0 0 0 0 0,1 0 1 0 0,-1 0-1 0 0,0 0 0 0 0,0 1 0 0 0,1-1 1 0 0,-2 0-1 0 0,0-1 0 0 0,0 1 10 0 0,1 1 0 0 0,-1-1 0 0 0,0 1-1 0 0,0 0 1 0 0,0-1 0 0 0,1 1 0 0 0,-1 0 0 0 0,0 0-1 0 0,0 0 1 0 0,1 0 0 0 0,-1 0 0 0 0,0 0 0 0 0,0 1-1 0 0,1-1 1 0 0,-1 0 0 0 0,0 1 0 0 0,0-1 0 0 0,1 1 0 0 0,-1 0-1 0 0,-2 1 1 0 0,0 1 55 0 0,0 0 0 0 0,1-1 0 0 0,-1 1 0 0 0,1 0 0 0 0,0 1 0 0 0,0-1 0 0 0,0 0 0 0 0,1 1 0 0 0,-1 0 1 0 0,1 0-1 0 0,0 0 0 0 0,0 0 0 0 0,0 0 0 0 0,0 0 0 0 0,1 1 0 0 0,0-1 0 0 0,0 1 0 0 0,0-1 0 0 0,0 0 0 0 0,1 1 0 0 0,0-1 0 0 0,0 0 0 0 0,0 1 0 0 0,0 0 0 0 0,0-1 0 0 0,1 0 0 0 0,0 1 0 0 0,1-1 0 0 0,-1 1 0 0 0,0-1 0 0 0,1 0 0 0 0,0 0 0 0 0,3 7 0 0 0,-1-6 9 0 0,1 1 0 0 0,-2-1-1 0 0,2 0 1 0 0,0 0-1 0 0,0 0 1 0 0,0 0-1 0 0,0-2 1 0 0,1 2-1 0 0,-1-1 1 0 0,2-1-1 0 0,-1 0 1 0 0,0 1-1 0 0,0-2 1 0 0,1 1-1 0 0,-1-1 1 0 0,1 0 0 0 0,0 0-1 0 0,-1-1 1 0 0,1 0-1 0 0,-1 0 1 0 0,1-1-1 0 0,1 0 1 0 0,-1 0-1 0 0,7-1 1 0 0,-12 0-10 0 0,0 1 1 0 0,0-1-1 0 0,0 0 1 0 0,0 1 0 0 0,0-1-1 0 0,0 0 1 0 0,0-1-1 0 0,-1 1 1 0 0,1 0-1 0 0,0 0 1 0 0,-1-1-1 0 0,1 1 1 0 0,0 0 0 0 0,-1-1-1 0 0,1 0 1 0 0,-1 1-1 0 0,0-1 1 0 0,0 0-1 0 0,0 0 1 0 0,0 0-1 0 0,0 1 1 0 0,1-4 0 0 0,0-4-22 0 0,0 1 0 0 0,0-1 1 0 0,-1 0-1 0 0,0-11 0 0 0,-1 12 11 0 0,1 0-1 0 0,0-1 0 0 0,4-11 0 0 0,-3 12-75 0 0,2 0 0 0 0,-1 0 0 0 0,1 1 0 0 0,0-1 0 0 0,1 1 0 0 0,0 1 0 0 0,0-1 0 0 0,1 0 0 0 0,-1 1 0 0 0,1 0 0 0 0,8-6 0 0 0,6-3-1413 0 0,1 1 0 0 0,31-16 0 0 0,21-13-3857 0 0,-60 33 4086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7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28 0 0,'-21'7'17984'0'0,"114"0"-16886"0"0,-8-2-2906 0 0,-3-5-2136 0 0,-44-2 32 0 0,0 2 1 0 0,60 9-1 0 0,-68-3 2369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5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805 8 360 0 0,'38'-3'5325'0'0,"-23"-1"2388"0"0,-26 11-4487 0 0,-103 74-863 0 0,47-31-2002 0 0,-78 54-389 0 0,-34 24 893 0 0,58-45-3261 0 0,19-16-3341 0 0,-2-4-4798 0 0,90-55 9038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6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23 1424 0 0,'1'-12'4412'0'0,"0"2"4092"0"0,-13 19-4923 0 0,-1 8-3143 0 0,0-1-1 0 0,1 2 1 0 0,2 1-1 0 0,-1-1 1 0 0,2 2 0 0 0,0-1-1 0 0,-11 40 1 0 0,4 5 448 0 0,-10 81-1 0 0,18-64-410 0 0,7-73-442 0 0,1 0-1 0 0,1 1 1 0 0,-1-1-1 0 0,1 0 1 0 0,1 0-1 0 0,0 0 1 0 0,4 15-1 0 0,-5-22-46 0 0,0 1 1 0 0,1 1-1 0 0,-1-1 0 0 0,0 0 1 0 0,0-1-1 0 0,1 1 0 0 0,-1 0 1 0 0,1 0-1 0 0,0-1 0 0 0,-1 1 0 0 0,1-1 1 0 0,1 1-1 0 0,-1-1 0 0 0,0 0 1 0 0,-1 0-1 0 0,6 2 0 0 0,-2-1-66 0 0,-1-2 0 0 0,0 2 0 0 0,1-2-1 0 0,0 1 1 0 0,-1-1 0 0 0,1 0 0 0 0,-1 0 0 0 0,7-1 0 0 0,5-1-342 0 0,-1-1 1 0 0,0-1 0 0 0,0-1 0 0 0,16-6-1 0 0,27-16-1039 0 0,-40 16-781 0 0,0 1 1 0 0,28-25 0 0 0,-36 27 1247 0 0,0-2 0 0 0,-1 1 0 0 0,0-1-1 0 0,0-1 1 0 0,-1 1 0 0 0,0-1 0 0 0,-1-1 0 0 0,-1 1 0 0 0,1-1-1 0 0,4-14 1 0 0,4-12 2167 0 0,-1 19 11466 0 0,-14 31-10585 0 0,-2 12-1265 0 0,-13 88 726 0 0,5-31-3616 0 0,11-68-1627 0 0,6-17-1444 0 0,8-17-981 0 0,-6 4 4159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77 116 0 0,'0'-11'912'0'0,"1"-23"2956"0"0,-1 31-2773 0 0,0 0 0 0 0,1-1 0 0 0,-1 1 0 0 0,2 0 0 0 0,-2-1 0 0 0,2 1 0 0 0,1-4 0 0 0,-3 6-1035 0 0,0 1 0 0 0,0 0 0 0 0,0 0 0 0 0,0 0 0 0 0,0 0 0 0 0,0 0 0 0 0,0 0 0 0 0,0 0 0 0 0,0 0 0 0 0,1 0 0 0 0,-1 0 0 0 0,0 0 0 0 0,0 0-1 0 0,0 0 1 0 0,0 0 0 0 0,1 0 0 0 0,-1 0 0 0 0,0 0 0 0 0,0-1 0 0 0,0 1 0 0 0,0 0 0 0 0,0 0 0 0 0,0 0 0 0 0,0 0 0 0 0,0 0 0 0 0,1 0 0 0 0,-1 0 0 0 0,0 1 0 0 0,0-1 0 0 0,0 0 0 0 0,0 0 0 0 0,0 0 0 0 0,0 0 0 0 0,0 0 0 0 0,0 0 0 0 0,0 0 0 0 0,1 0 0 0 0,-1 0 0 0 0,0 0 0 0 0,0 0 0 0 0,0 0 0 0 0,0 0 0 0 0,0 0 0 0 0,0 0 0 0 0,1 0 0 0 0,-1 0 0 0 0,0 1-1 0 0,0-1 1 0 0,0 0 0 0 0,0 0 0 0 0,0 0 0 0 0,0 0 0 0 0,0 0 0 0 0,0 0 0 0 0,0 0 0 0 0,0 0 0 0 0,0 1 0 0 0,7 13-448 0 0,4 25-5000 0 0,-8-30 4072 0 0,22 58-6746 0 0,-20-49 6650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7 920 0 0,'0'1'539'0'0,"0"1"0"0"0,0 0 0 0 0,0 0 0 0 0,-1 0 0 0 0,0 0 1 0 0,1 0-1 0 0,-1 0 0 0 0,1-1 0 0 0,-1 1 0 0 0,0 0 0 0 0,0-1 0 0 0,0 1 0 0 0,0 0 0 0 0,0-1 0 0 0,0 1 0 0 0,-2 1 0 0 0,1-1 107 0 0,0 0 0 0 0,1-1 0 0 0,-1 2-1 0 0,0-1 1 0 0,1 0 0 0 0,0 1 0 0 0,0-1-1 0 0,-1 4 1 0 0,1-3-537 0 0,1-1 0 0 0,-1 2 0 0 0,1-2 0 0 0,0 1 0 0 0,0 0 0 0 0,0 0 0 0 0,0-1 1 0 0,1 1-1 0 0,-1 0 0 0 0,0 0 0 0 0,1-1 0 0 0,0 2 0 0 0,0-2 0 0 0,0 1 0 0 0,0-1 0 0 0,0 1 0 0 0,1-1 0 0 0,-1 1 0 0 0,1-1 0 0 0,0 0 0 0 0,0 0 0 0 0,-1 0 0 0 0,1 1 0 0 0,0-1 0 0 0,1-1 0 0 0,-1 1 0 0 0,3 2 0 0 0,-3-3-152 0 0,1 1 0 0 0,-1-1 0 0 0,0 0 0 0 0,0 0 0 0 0,1 0 0 0 0,-1 0 0 0 0,1 0-1 0 0,-1-1 1 0 0,1 0 0 0 0,-1 1 0 0 0,1 0 0 0 0,-1-1 0 0 0,1 0 0 0 0,-1 0-1 0 0,1 0 1 0 0,-1-1 0 0 0,1 1 0 0 0,0-1 0 0 0,-1 1 0 0 0,1-1 0 0 0,-1 0 0 0 0,0 0-1 0 0,1 0 1 0 0,-1 0 0 0 0,0 0 0 0 0,1 0 0 0 0,-2-1 0 0 0,2 1 0 0 0,-1-1-1 0 0,2-1 1 0 0,-2 0-71 0 0,0 0 0 0 0,0 1 0 0 0,0-1-1 0 0,0 0 1 0 0,-1 0 0 0 0,1 0 0 0 0,-1-1 0 0 0,0 1-1 0 0,0 0 1 0 0,0 0 0 0 0,0-1 0 0 0,0 1-1 0 0,-1 0 1 0 0,0-6 0 0 0,1 7-134 0 0,-1 0-1 0 0,0-1 0 0 0,0 1 1 0 0,0 0-1 0 0,-1-1 1 0 0,1 1-1 0 0,0-1 1 0 0,-1 2-1 0 0,1-2 1 0 0,-2 1-1 0 0,2 0 1 0 0,-1 0-1 0 0,0-1 1 0 0,0 2-1 0 0,-1-1 1 0 0,1 0-1 0 0,-1 0 1 0 0,1 0-1 0 0,-1 0 1 0 0,1 0-1 0 0,-3-1 1 0 0,-2-1-899 0 0,-7-5-2450 0 0,13 9 3494 0 0,0 0-1 0 0,0-1 1 0 0,0 1 0 0 0,0 0 0 0 0,-1 0 0 0 0,1 0-1 0 0,0 0 1 0 0,0-1 0 0 0,0 1 0 0 0,0 0-1 0 0,0 0 1 0 0,0 0 0 0 0,0-1 0 0 0,0 1 0 0 0,0-1-1 0 0,0 1 1 0 0,0 0 0 0 0,0 0 0 0 0,0 0 0 0 0,0-1-1 0 0,0 1 1 0 0,0 0 0 0 0,0-1 0 0 0,0 1-1 0 0,0 0 1 0 0,0 0 0 0 0,0 0 0 0 0,0-1 0 0 0,0 1-1 0 0,1 0 1 0 0,-1 0 0 0 0,0 0 0 0 0,0 0 0 0 0,0-1-1 0 0,0 1 1 0 0,0 0 0 0 0,0 0 0 0 0,1-1-1 0 0,-1 1 1 0 0,0 0 0 0 0,1 0 0 0 0,-1 0 0 0 0,0 0-1 0 0,0 0 1 0 0,0 0 0 0 0,1 0 0 0 0,3-4-690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5 456 0 0,'1'-1'210'0'0,"1"0"-1"0"0,-1 1 0 0 0,1-1 1 0 0,0 1-1 0 0,-1 0 1 0 0,1-1-1 0 0,0 1 1 0 0,-1 0-1 0 0,1 0 1 0 0,0 0-1 0 0,-1 0 1 0 0,1 0-1 0 0,0 1 1 0 0,0-1-1 0 0,-1 0 1 0 0,1 0-1 0 0,-1 1 1 0 0,1-1-1 0 0,-1 1 1 0 0,1 0-1 0 0,0-1 0 0 0,-1 2 1 0 0,1-2-1 0 0,-1 1 1 0 0,0 1-1 0 0,0-2 1 0 0,1 2-1 0 0,-1-1 1 0 0,0 0-1 0 0,0 0 1 0 0,0 1-1 0 0,0-1 1 0 0,0 1-1 0 0,0-1 1 0 0,0 2-1 0 0,5 8 502 0 0,-1-1 1 0 0,-1 1-1 0 0,0 0 0 0 0,3 13 0 0 0,-2-5 430 0 0,1 1 38 0 0,-5-15-784 0 0,0 0-1 0 0,0 0 1 0 0,0 0-1 0 0,1-1 1 0 0,0 1 0 0 0,0 0-1 0 0,1-1 1 0 0,-1 1-1 0 0,7 7 1 0 0,-9-12-384 0 0,0 0-1 0 0,0 0 1 0 0,1 0 0 0 0,-1 0-1 0 0,0 0 1 0 0,1 0 0 0 0,-1 0-1 0 0,0 0 1 0 0,0 0 0 0 0,0 0-1 0 0,1 0 1 0 0,-1 0 0 0 0,1 0-1 0 0,-1 0 1 0 0,0 0 0 0 0,0 0-1 0 0,0-1 1 0 0,1 1 0 0 0,-1 0-1 0 0,0 0 1 0 0,0 0 0 0 0,0 0 0 0 0,0 0-1 0 0,1-1 1 0 0,-1 1 0 0 0,0 0-1 0 0,0-1 1 0 0,1 1 0 0 0,-1 0-1 0 0,0 0 1 0 0,0 0 0 0 0,0-1-1 0 0,0 1 1 0 0,0 0 0 0 0,0-1-1 0 0,0 1 1 0 0,0 0 0 0 0,6-15 77 0 0,-4 11-41 0 0,2-5 11 0 0,1-1 0 0 0,-1 2 0 0 0,2-1 0 0 0,0 0 0 0 0,-1 1 0 0 0,10-9 1 0 0,-12 14-95 0 0,-1 1 1 0 0,1 0-1 0 0,0 0 1 0 0,-1 0 0 0 0,1 1-1 0 0,1-1 1 0 0,-1 1-1 0 0,0 0 1 0 0,0-1 0 0 0,0 1-1 0 0,0 0 1 0 0,0 1-1 0 0,1-1 1 0 0,-1 1 0 0 0,0 0-1 0 0,1-1 1 0 0,-1 1-1 0 0,0 1 1 0 0,1-1 0 0 0,-1 0-1 0 0,0 1 1 0 0,1-1-1 0 0,4 3 1 0 0,31 10-5009 0 0,-2 2 0 0 0,45 24 1 0 0,-57-25 3297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7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7 264 0 0,'-4'-7'13306'0'0,"11"16"-8142"0"0,-1 3-5534 0 0,21 41 1101 0 0,2-1 1 0 0,70 94 0 0 0,-46-69-708 0 0,29 39-606 0 0,23 34-4038 0 0,-14 6-7033 0 0,-80-128 9741 0 0,-3-1 336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8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25 249 192 0 0,'6'86'9620'0'0,"-3"40"-2930"0"0,-12-153-6651 0 0,-2-42-272 0 0,-2-82 0 0 0,13 138 184 0 0,-1-4-3 0 0,2 1 0 0 0,2-22 0 0 0,2-19 86 0 0,-5 56-10 0 0,0 1 0 0 0,0-2-1 0 0,0 2 1 0 0,0-1 0 0 0,0 1 0 0 0,0-2 0 0 0,0 2-1 0 0,0-1 1 0 0,0 0 0 0 0,0 0 0 0 0,1 1-1 0 0,-1-1 1 0 0,1 0 0 0 0,-1 0 0 0 0,0 0 0 0 0,1 1-1 0 0,-1-1 1 0 0,0 1 0 0 0,1-1 0 0 0,0 0-1 0 0,-1 1 1 0 0,0-1 0 0 0,2 0 0 0 0,-1 0 3 0 0,0 1 0 0 0,0 0 1 0 0,-1 0-1 0 0,1 0 0 0 0,0 0 1 0 0,0 0-1 0 0,-1 0 0 0 0,1 0 1 0 0,0 0-1 0 0,0 0 0 0 0,0 0 1 0 0,-1 1-1 0 0,1-1 0 0 0,0 0 1 0 0,0 0-1 0 0,-1 1 1 0 0,1-1-1 0 0,0 1 0 0 0,0 0 1 0 0,3 1 5 0 0,-1 0 1 0 0,0 1-1 0 0,0 0 1 0 0,1 0-1 0 0,-1 0 1 0 0,-1 0 0 0 0,6 7-1 0 0,-5-4-43 0 0,1 1-1 0 0,-1-1 0 0 0,2 0 1 0 0,-1 0-1 0 0,0-1 0 0 0,1 1 1 0 0,0-1-1 0 0,1 0 0 0 0,0-1 1 0 0,5 6-1 0 0,-10-10-3 0 0,0 0 0 0 0,1 0 0 0 0,-1 0 0 0 0,-1 0-1 0 0,2 0 1 0 0,-1 0 0 0 0,-1 0 0 0 0,2 0 0 0 0,-1 0 0 0 0,0 0 0 0 0,0 0 0 0 0,0 0 0 0 0,0-1-1 0 0,0 0 1 0 0,0 1 0 0 0,0 0 0 0 0,0-1 0 0 0,0 1 0 0 0,0-1 0 0 0,0 0 0 0 0,-1 1 0 0 0,1-1 0 0 0,0 0-1 0 0,0 1 1 0 0,-1-1 0 0 0,1 0 0 0 0,0 0 0 0 0,-1 0 0 0 0,1 0 0 0 0,-1 0 0 0 0,1-1 0 0 0,18-34-168 0 0,-17 31 177 0 0,11-36-48 0 0,-12 34 147 0 0,1-1 1 0 0,0 1 0 0 0,1 0 0 0 0,6-14 0 0 0,-2 15 989 0 0,0 17-713 0 0,4 28-358 0 0,-2 1 0 0 0,5 44 0 0 0,2 10-723 0 0,-9-51-345 0 0,-4-22-870 0 0,7 25 0 0 0,-8-39 732 0 0,-1-1 0 0 0,2 1 0 0 0,0-1 0 0 0,5 9 0 0 0,-8-15 1149 0 0,1 1-210 0 0,-1 0-1 0 0,0 0 1 0 0,1-1 0 0 0,0 2 0 0 0,-1-2 0 0 0,1 1 0 0 0,0 0 0 0 0,0 0-1 0 0,-1-1 1 0 0,2 1 0 0 0,-2 0 0 0 0,1-1 0 0 0,0 1 0 0 0,0 0 0 0 0,1-1 0 0 0,7 1-1390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5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1152 0 0,'1'3'10096'0'0,"1"4"-6365"0"0,5 18-632 0 0,9 123 807 0 0,-12 78-5209 0 0,-8-188-520 0 0,0-2-1557 0 0,8-4-4311 0 0,5-23 2615 0 0,-4-6 3177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9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157 192 464 0 0,'3'-13'1011'0'0,"-1"8"-447"0"0,0-1 0 0 0,0-1 0 0 0,-1 1 0 0 0,0-1 0 0 0,0-7 0 0 0,-1 11-456 0 0,0 1-1 0 0,-1 0 1 0 0,1 0-1 0 0,-1-1 1 0 0,1 1-1 0 0,-1 0 1 0 0,0 0-1 0 0,0-1 1 0 0,0 2-1 0 0,0-2 1 0 0,0 1-1 0 0,-1 0 1 0 0,1 0-1 0 0,0 1 1 0 0,-1-1-1 0 0,1 0 1 0 0,-1 1-1 0 0,-3-4 1 0 0,2 3-53 0 0,0 0 0 0 0,0 0 0 0 0,1-1 0 0 0,-2 2 0 0 0,1-1 1 0 0,0 1-1 0 0,0-1 0 0 0,-1 1 0 0 0,1 0 0 0 0,-1 0 0 0 0,1 0 0 0 0,-1 0 0 0 0,0 1 0 0 0,1 0 0 0 0,-1 0 1 0 0,1 0-1 0 0,-1 0 0 0 0,1 0 0 0 0,-1 0 0 0 0,0 1 0 0 0,1 0 0 0 0,0 0 0 0 0,-1-1 0 0 0,1 2 0 0 0,-5 1 0 0 0,4-1-13 0 0,0 1 0 0 0,1-1-1 0 0,-1 1 1 0 0,1-1-1 0 0,0 1 1 0 0,0 0-1 0 0,0 1 1 0 0,0-1 0 0 0,1 0-1 0 0,-1 1 1 0 0,1-1-1 0 0,-1 1 1 0 0,1 0-1 0 0,1-1 1 0 0,-1 1 0 0 0,0 1-1 0 0,1-2 1 0 0,0 2-1 0 0,0-2 1 0 0,-1 9 0 0 0,2-9-21 0 0,-1 11 63 0 0,0 1-1 0 0,2 19 0 0 0,-1-31 39 0 0,0 1 1 0 0,0-1-1 0 0,1 0 1 0 0,-1 1 0 0 0,1-1-1 0 0,0 0 1 0 0,1 0-1 0 0,-1 1 1 0 0,0-1-1 0 0,0 0 1 0 0,1 0-1 0 0,0-1 1 0 0,0 2-1 0 0,0-2 1 0 0,0 1-1 0 0,4 3 1 0 0,-5-6-71 0 0,0 1-1 0 0,-1 0 1 0 0,2-1 0 0 0,-1 0 0 0 0,0 1-1 0 0,0-1 1 0 0,0 1 0 0 0,0-1 0 0 0,0 0 0 0 0,0 0-1 0 0,0 0 1 0 0,1 0 0 0 0,-1 0 0 0 0,0 0-1 0 0,0 0 1 0 0,0 0 0 0 0,0 0 0 0 0,0 0 0 0 0,0-1-1 0 0,0 1 1 0 0,0-1 0 0 0,0 1 0 0 0,0-1-1 0 0,0 1 1 0 0,0-1 0 0 0,0 1 0 0 0,0-1 0 0 0,0 1-1 0 0,0-1 1 0 0,0 0 0 0 0,-1 0 0 0 0,1 0 0 0 0,0 0-1 0 0,0 1 1 0 0,-1-2 0 0 0,1 2 0 0 0,0-3-1 0 0,2-1-19 0 0,1-1 0 0 0,-1 0 0 0 0,-1 0 0 0 0,1 0 0 0 0,-1 0 0 0 0,2-8 0 0 0,16-86 404 0 0,-20 99-398 0 0,0 0-1 0 0,0-1 0 0 0,0 1 1 0 0,0-1-1 0 0,0 1 0 0 0,0-1 0 0 0,0 1 1 0 0,0 0-1 0 0,0-1 0 0 0,0 1 1 0 0,0-1-1 0 0,1 1 0 0 0,-1 0 1 0 0,0-1-1 0 0,0 1 0 0 0,1 0 1 0 0,-1-1-1 0 0,0 1 0 0 0,0-1 1 0 0,1 1-1 0 0,-1 0 0 0 0,1 0 0 0 0,-1-1 1 0 0,0 1-1 0 0,0-1 0 0 0,1 1 1 0 0,-1 0-1 0 0,0 0 0 0 0,1 0 1 0 0,-1 0-1 0 0,1-1 0 0 0,7 12 343 0 0,1 25-676 0 0,8 43-6423 0 0,-17-78 6608 0 0,0-1 1 0 0,0 0-1 0 0,0 0 1 0 0,0 1-1 0 0,0-1 0 0 0,0 1 1 0 0,0-1-1 0 0,0 0 0 0 0,0 0 1 0 0,0 1-1 0 0,1-1 0 0 0,-1 0 1 0 0,0 0-1 0 0,0 0 0 0 0,0 1 1 0 0,0-1-1 0 0,0 1 0 0 0,0-1 1 0 0,1 0-1 0 0,-1 0 1 0 0,0 0-1 0 0,0 0 0 0 0,0 1 1 0 0,1-1-1 0 0,-1 0 0 0 0,1 0 1 0 0,-1 0-1 0 0,0 0 0 0 0,0 0 1 0 0,0 0-1 0 0,1 1 0 0 0,-1-1 1 0 0,1 0-1 0 0,-1 0 0 0 0,0 0 1 0 0,0 0-1 0 0,1 0 1 0 0,-1 0-1 0 0,0 0 0 0 0,0 0 1 0 0,1 0-1 0 0,13-10-1380 0 0,6-21 1468 0 0,20-21 8039 0 0,-37 62-6169 0 0,4 23-1683 0 0,0 5-214 0 0,-5-30 180 0 0,-1-6 28 0 0,-1 0 1 0 0,0 0 0 0 0,1 0-1 0 0,-1 0 1 0 0,1 0-1 0 0,0-1 1 0 0,0 1 0 0 0,-1 0-1 0 0,2-1 1 0 0,1 4 0 0 0,-3-5-127 0 0,0 0 1 0 0,1 0 0 0 0,0 0-1 0 0,-1 0 1 0 0,0 0-1 0 0,1 0 1 0 0,0-1 0 0 0,-1 1-1 0 0,0 0 1 0 0,1 0-1 0 0,-1 0 1 0 0,0 0 0 0 0,1 0-1 0 0,0-1 1 0 0,-1 1-1 0 0,0-1 1 0 0,1 1 0 0 0,-1 0-1 0 0,1 0 1 0 0,-1-1 0 0 0,0 1-1 0 0,0-1 1 0 0,1 1-1 0 0,-1 0 1 0 0,0-1 0 0 0,0 1-1 0 0,0 0 1 0 0,1-1-1 0 0,-1 1 1 0 0,0-1 0 0 0,10-16 154 0 0,-9 16-141 0 0,3-8-41 0 0,-2 6 92 0 0,0-1 0 0 0,0 0-1 0 0,0 1 1 0 0,0-1 0 0 0,0 1 0 0 0,7-5-1 0 0,-9 7-78 0 0,1 0-1 0 0,0 1 0 0 0,0 0 0 0 0,-1-1 0 0 0,2 1 1 0 0,-2 0-1 0 0,1-1 0 0 0,0 1 0 0 0,0-1 0 0 0,0 1 1 0 0,0 0-1 0 0,0 0 0 0 0,0 0 0 0 0,0 0 0 0 0,0 0 1 0 0,0 0-1 0 0,0 0 0 0 0,0 0 0 0 0,0 0 1 0 0,0 1-1 0 0,0-1 0 0 0,0 1 0 0 0,0-1 0 0 0,0 0 1 0 0,-1 1-1 0 0,2-1 0 0 0,-2 0 0 0 0,1 1 0 0 0,0 0 1 0 0,0-1-1 0 0,-1 1 0 0 0,1 0 0 0 0,0 0 0 0 0,0 1 1 0 0,3 1-99 0 0,-1 1 1 0 0,0 0-1 0 0,0 0 1 0 0,1 0 0 0 0,-2 0-1 0 0,4 6 1 0 0,7 13-4917 0 0,-13-23 4837 0 0,1 0-1 0 0,-1 0 0 0 0,1 0 0 0 0,-1 0 0 0 0,0 0 1 0 0,0 0-1 0 0,1 0 0 0 0,-1 0 0 0 0,1 0 0 0 0,-1 0 0 0 0,0-1 1 0 0,0 1-1 0 0,0 0 0 0 0,1 0 0 0 0,-1-1 0 0 0,0 1 1 0 0,0 0-1 0 0,0 0 0 0 0,1 0 0 0 0,-1 0 0 0 0,1-1 1 0 0,-1 1-1 0 0,0 0 0 0 0,0 0 0 0 0,0 0 0 0 0,0-1 0 0 0,0 1 1 0 0,0-1-1 0 0,0 1 0 0 0,1 0 0 0 0,-1 0 0 0 0,0-1 1 0 0,0 1-1 0 0,0-1 0 0 0,0 1 0 0 0,0 0 0 0 0,0 0 1 0 0,0-1-1 0 0,0 1 0 0 0,5-17-1084 0 0,-5 17 1187 0 0,7-29-1179 0 0,3-46 0 0 0,2-6 2511 0 0,-1 29 4216 0 0,-11 52-5387 0 0,0 0-1 0 0,0-1 1 0 0,0 1-1 0 0,0 0 1 0 0,0 0-1 0 0,0 0 1 0 0,0 0-1 0 0,0-1 1 0 0,0 1-1 0 0,0 0 0 0 0,0 0 1 0 0,0-1-1 0 0,1 1 1 0 0,-1 0-1 0 0,0 0 1 0 0,0 0-1 0 0,0 0 1 0 0,1 0-1 0 0,-1-1 1 0 0,0 1-1 0 0,0 0 0 0 0,0 0 1 0 0,0 0-1 0 0,0 0 1 0 0,0 0-1 0 0,1 0 1 0 0,-1 0-1 0 0,0 0 1 0 0,0 0-1 0 0,0 0 1 0 0,0-1-1 0 0,1 1 1 0 0,-1 0-1 0 0,0 0 0 0 0,1 0 1 0 0,-1 0-1 0 0,0 0 1 0 0,0 0-1 0 0,0 0 1 0 0,0 0-1 0 0,0 0 1 0 0,1 0-1 0 0,0 1 1 0 0,5 8 1491 0 0,3 15-873 0 0,-4 6-430 0 0,-1 0-1 0 0,0 34 1 0 0,2 13-3595 0 0,-6-76 3039 0 0,0 0-1 0 0,0 1 0 0 0,0-1 1 0 0,0 0-1 0 0,0 0 1 0 0,0 0-1 0 0,1 0 0 0 0,-1 1 1 0 0,1-1-1 0 0,-1 0 1 0 0,0 0-1 0 0,1 0 0 0 0,0 0 1 0 0,-1 0-1 0 0,1 0 1 0 0,0 0-1 0 0,0 0 0 0 0,-1-1 1 0 0,3 3-1 0 0,-2-3 85 0 0,0 0 0 0 0,0 0-1 0 0,0 0 1 0 0,-1 0-1 0 0,1-1 1 0 0,0 1 0 0 0,0 0-1 0 0,0 0 1 0 0,0 0 0 0 0,-1 0-1 0 0,1-1 1 0 0,0 0-1 0 0,0 1 1 0 0,-1 0 0 0 0,1-1-1 0 0,0 1 1 0 0,-1 0 0 0 0,1-1-1 0 0,-1 0 1 0 0,1 1-1 0 0,0-1 1 0 0,-1 0 0 0 0,1 1-1 0 0,0-1 1 0 0,-1 0 0 0 0,0 0-1 0 0,1 1 1 0 0,-1-2-1 0 0,7-8-841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9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45 132 0 0,'0'-2'153'0'0,"1"-2"374"0"0,0 0 1 0 0,0 0 0 0 0,0 0-1 0 0,-1 0 1 0 0,0-1-1 0 0,0-5 1 0 0,0 10-448 0 0,0 0-1 0 0,0-1 1 0 0,0 1 0 0 0,0 0-1 0 0,0 0 1 0 0,0-1 0 0 0,0 0-1 0 0,0 1 1 0 0,0 0 0 0 0,-1 0-1 0 0,1-1 1 0 0,0 1 0 0 0,0-1-1 0 0,0 1 1 0 0,-1 0 0 0 0,1 0-1 0 0,-1 0 1 0 0,1-1 0 0 0,0 1-1 0 0,0 0 1 0 0,-1 0 0 0 0,1 0-1 0 0,0 0 1 0 0,0 0 0 0 0,-1-1-1 0 0,1 1 1 0 0,-1 0 0 0 0,1 0-1 0 0,-2 0 14 0 0,1 0-1 0 0,-1 0 0 0 0,0 1 1 0 0,1-1-1 0 0,-1 0 1 0 0,1 0-1 0 0,0 1 1 0 0,-1-1-1 0 0,1 1 0 0 0,-1 0 1 0 0,-1 1-1 0 0,-1 0 138 0 0,0 1-1 0 0,0 0 1 0 0,0 0-1 0 0,0 1 1 0 0,1-1-1 0 0,-1 1 1 0 0,1 0-1 0 0,0 0 1 0 0,0 0-1 0 0,0 0 1 0 0,1 0-1 0 0,-1 0 1 0 0,1 1-1 0 0,0 0 1 0 0,0-1-1 0 0,1 1 1 0 0,-1 0-1 0 0,1 0 1 0 0,-1 9 0 0 0,2-11-168 0 0,-1 1 1 0 0,1-1 0 0 0,0 0-1 0 0,0 1 1 0 0,1-1 0 0 0,-1 0 0 0 0,0 1-1 0 0,1-1 1 0 0,0 0 0 0 0,0 0-1 0 0,1 1 1 0 0,-1-2 0 0 0,0 1 0 0 0,0 0-1 0 0,1 0 1 0 0,0 0 0 0 0,0 0 0 0 0,0 0-1 0 0,0-1 1 0 0,1 1 0 0 0,-1-2-1 0 0,0 2 1 0 0,1-1 0 0 0,0 0 0 0 0,-1 0-1 0 0,1 0 1 0 0,0-1 0 0 0,0 1 0 0 0,0-1-1 0 0,5 2 1 0 0,-2-1-436 0 0,1 0-1 0 0,0-1 1 0 0,-1 1-1 0 0,1-2 1 0 0,10 2-1 0 0,-5-3-1413 0 0,-1 0 0 0 0,1-1 0 0 0,-1 0 0 0 0,17-5 0 0 0,-15 4 215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8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36 240 0 0,'-2'-2'591'0'0,"-9"-18"2965"0"0,8 6 5782 0 0,5 18-5458 0 0,7 6-2573 0 0,-4-3-575 0 0,205 244 1943 0 0,21-20-6206 0 0,-189-197-32 0 0,-29-25 1095 0 0,-1-1 1 0 0,1-1-1 0 0,19 9 0 0 0,-17-9-26 0 0,-4 0 482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39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1 245 956 0 0,'1'9'1527'0'0,"-1"-1"-1"0"0,1 0 1 0 0,1 0 0 0 0,3 10-1 0 0,5 20 1375 0 0,25 169 4358 0 0,-15-95-6369 0 0,-20-103-800 0 0,-5-17-61 0 0,-4-18-19 0 0,-7-41-333 0 0,-10-115 0 0 0,25 155 250 0 0,0 0 0 0 0,1 0 0 0 0,2 0 0 0 0,1 0 0 0 0,1 0 0 0 0,2 0 0 0 0,10-34 0 0 0,-13 52 117 0 0,2 0-1 0 0,-1 0 1 0 0,1 0-1 0 0,0 1 1 0 0,0-1-1 0 0,1 1 1 0 0,0 1-1 0 0,1-1 1 0 0,0 1-1 0 0,0 0 1 0 0,13-10-1 0 0,-16 15-20 0 0,0-1 0 0 0,-1 1 0 0 0,1 0 0 0 0,0-1 0 0 0,0 2 0 0 0,0-1 0 0 0,0 1 0 0 0,0 0 0 0 0,0-1 0 0 0,1 1 0 0 0,-1 1 0 0 0,0-1 0 0 0,1 1 0 0 0,-1 0 0 0 0,1 0 0 0 0,-1 0 0 0 0,0 1 0 0 0,0-1 0 0 0,0 1 0 0 0,1 0 0 0 0,-1 0 0 0 0,0 1 0 0 0,0-1 0 0 0,1 1 0 0 0,-2 0 0 0 0,1-1 0 0 0,0 2 0 0 0,6 4 0 0 0,-4-2-34 0 0,-1-1-1 0 0,0 1 1 0 0,0 0 0 0 0,0 0-1 0 0,-1 1 1 0 0,1-1-1 0 0,-2 2 1 0 0,1-2 0 0 0,-1 1-1 0 0,0 1 1 0 0,0-1-1 0 0,0 1 1 0 0,-1 0 0 0 0,0-1-1 0 0,0 1 1 0 0,-1 0-1 0 0,1 0 1 0 0,-2 0 0 0 0,1 0-1 0 0,-1 0 1 0 0,0 0-1 0 0,0 0 1 0 0,-1 0 0 0 0,-2 10-1 0 0,1-9-256 0 0,0-1 0 0 0,-1-1 0 0 0,1 1 0 0 0,-1 0 0 0 0,-1 0 0 0 0,1-1 0 0 0,-1 1 0 0 0,0-1 0 0 0,-1 0 0 0 0,0-1 0 0 0,0 1 0 0 0,0 0 0 0 0,0-1-1 0 0,-1 0 1 0 0,-6 3 0 0 0,1 0-1628 0 0,-2-1-1 0 0,1-1 1 0 0,-1 0-1 0 0,-1-1 1 0 0,1-1-1 0 0,-18 4 1 0 0,21-5 526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0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200 240 564 0 0,'0'-2'312'0'0,"0"0"0"0"0,0 0 0 0 0,0 0 0 0 0,0 0 0 0 0,-1 0 1 0 0,1 0-1 0 0,0 0 0 0 0,-1 0 0 0 0,0 0 0 0 0,1 0 0 0 0,-1 1 0 0 0,0-1 0 0 0,0 0 0 0 0,0 1 0 0 0,0-1 0 0 0,-2-3 0 0 0,1 4-237 0 0,0 0-1 0 0,1 0 1 0 0,-2-1-1 0 0,1 2 1 0 0,0-1-1 0 0,0 0 1 0 0,1 0-1 0 0,-2 1 1 0 0,1-1-1 0 0,0 0 1 0 0,0 1-1 0 0,0 0 1 0 0,0 0-1 0 0,0 0 1 0 0,-3 0-1 0 0,-2 0 7 0 0,1 1 1 0 0,-1 0-1 0 0,1 0 0 0 0,0 1 0 0 0,0-1 0 0 0,0 1 0 0 0,0 0 0 0 0,0 1 0 0 0,0-1 0 0 0,0 1 1 0 0,1 1-1 0 0,0-1 0 0 0,0 1 0 0 0,0 0 0 0 0,0 0 0 0 0,0 0 0 0 0,0 1 0 0 0,1-1 1 0 0,0 1-1 0 0,1 0 0 0 0,-1 1 0 0 0,1-1 0 0 0,-4 7 0 0 0,3-4 220 0 0,0 0-1 0 0,1 1 1 0 0,0-1-1 0 0,0 2 1 0 0,1-2-1 0 0,0 1 1 0 0,0 0-1 0 0,0 15 1 0 0,2-16 224 0 0,0-1 0 0 0,1 1 0 0 0,-1-1 1 0 0,1 1-1 0 0,1-1 0 0 0,3 10 0 0 0,-5-16-433 0 0,0 0-1 0 0,0 0 0 0 0,1 0 1 0 0,-1 0-1 0 0,1 0 0 0 0,-1 0 0 0 0,1 0 1 0 0,-1 0-1 0 0,1 0 0 0 0,0 0 1 0 0,-1 0-1 0 0,1 0 0 0 0,0 0 0 0 0,0-1 1 0 0,-1 1-1 0 0,2-1 0 0 0,-2 2 1 0 0,2-2-1 0 0,-2 0 0 0 0,3 2 0 0 0,-2-2-53 0 0,0 0 0 0 0,0 0 0 0 0,0 0 0 0 0,0 0 0 0 0,1 0 0 0 0,-2 0 0 0 0,1 0-1 0 0,1 0 1 0 0,-2-1 0 0 0,2 1 0 0 0,-1-1 0 0 0,-1 1 0 0 0,2 0 0 0 0,-2-1 0 0 0,2 0-1 0 0,-2 1 1 0 0,3-2 0 0 0,4-4-85 0 0,0-1 0 0 0,-1 0-1 0 0,1 0 1 0 0,5-10 0 0 0,1 2 142 0 0,-11 13-53 0 0,3-4-164 0 0,-1 1 0 0 0,1 1 0 0 0,0-1 0 0 0,1 1 1 0 0,-1 0-1 0 0,9-6 0 0 0,-12 10 35 0 0,0-1 1 0 0,0 1 0 0 0,0-1 0 0 0,1 1-1 0 0,-1-1 1 0 0,-1 1 0 0 0,2 0-1 0 0,-1 0 1 0 0,0 0 0 0 0,0 0-1 0 0,0 0 1 0 0,0 0 0 0 0,0 1 0 0 0,0 0-1 0 0,0-1 1 0 0,1 1 0 0 0,-2-1-1 0 0,1 1 1 0 0,0 0 0 0 0,0 0 0 0 0,0 0-1 0 0,0 0 1 0 0,0 1 0 0 0,-1-1-1 0 0,3 2 1 0 0,1 1 36 0 0,13 11-62 0 0,-18-15 111 0 0,1 0 0 0 0,-1 0 0 0 0,1 1 0 0 0,-1-1 0 0 0,0 0 0 0 0,0 1 0 0 0,1-1 0 0 0,-1 0 0 0 0,0 0 0 0 0,0 0 0 0 0,1 0 0 0 0,0 0 0 0 0,-1 0 0 0 0,0 0 0 0 0,0 0 0 0 0,1 0 0 0 0,-1 0 0 0 0,1 0 0 0 0,-1 0 0 0 0,0 0 0 0 0,1 0 0 0 0,-1 0 0 0 0,0 0 0 0 0,0 0 0 0 0,1 0 0 0 0,-1 0 0 0 0,1 0 0 0 0,-1 0 0 0 0,0-1 0 0 0,1 1 0 0 0,-1 0 0 0 0,0-1 0 0 0,1 1 0 0 0,-1 0 0 0 0,0 0 0 0 0,0 0 0 0 0,1-1 0 0 0,-1 1-1 0 0,0 0 1 0 0,0 0 0 0 0,0 0 0 0 0,0-1 0 0 0,0 1 0 0 0,1-1 0 0 0,-1 1 0 0 0,0 0 0 0 0,0-1 0 0 0,11-54-15 0 0,-9 42 2 0 0,1 0-1 0 0,0 0 1 0 0,0 0 0 0 0,9-20 0 0 0,-9 28 9 0 0,-1 1 1 0 0,1 0 0 0 0,0-1 0 0 0,-1 2-1 0 0,2-1 1 0 0,-1 0 0 0 0,0 1-1 0 0,1-1 1 0 0,0 1 0 0 0,0 0-1 0 0,0 1 1 0 0,0-1 0 0 0,1 1 0 0 0,-1-1-1 0 0,0 1 1 0 0,9-3 0 0 0,-7 3-64 0 0,-1 1 1 0 0,1 0 0 0 0,-1 0-1 0 0,1 1 1 0 0,0-1-1 0 0,-1 1 1 0 0,1 0 0 0 0,-1 0-1 0 0,0 1 1 0 0,1-1 0 0 0,9 4-1 0 0,1 1-211 0 0,0 1 0 0 0,22 12 1 0 0,-10-5 294 0 0,-66-4-42 0 0,32-7 23 0 0,1 0 1 0 0,0 0-1 0 0,0 0 1 0 0,0 1-1 0 0,0-1 1 0 0,0 1-1 0 0,0 0 1 0 0,0 1 0 0 0,-4 3-1 0 0,6-2 45 0 0,0-1 0 0 0,0 1 0 0 0,0 0 0 0 0,1 0-1 0 0,-1 0 1 0 0,1 0 0 0 0,0 0 0 0 0,1 1 0 0 0,0-1 0 0 0,0 0 0 0 0,-1 1-1 0 0,2 0 1 0 0,0-1 0 0 0,-1 1 0 0 0,2-1 0 0 0,-1 0 0 0 0,1 7 0 0 0,0-10 45 0 0,-1-1 1 0 0,0 0 0 0 0,0 0 0 0 0,0 0 0 0 0,0 0 0 0 0,1 0-1 0 0,-1 0 1 0 0,0 0 0 0 0,1 1 0 0 0,-1-2 0 0 0,1 1 0 0 0,-1 1-1 0 0,1-2 1 0 0,0 2 0 0 0,-1-2 0 0 0,1 1 0 0 0,1 1 0 0 0,-1-2-61 0 0,0 0-1 0 0,-1 0 1 0 0,1 0 0 0 0,-1 0 0 0 0,0 0 0 0 0,1 0 0 0 0,0 0 0 0 0,-1 0 0 0 0,1 0 0 0 0,0 0 0 0 0,-1 0 0 0 0,0 0-1 0 0,1 0 1 0 0,-1-1 0 0 0,1 1 0 0 0,-1 0 0 0 0,1-1 0 0 0,-1 1 0 0 0,0 0 0 0 0,1 0 0 0 0,0-1 0 0 0,-1 1 0 0 0,0 0 0 0 0,0-1-1 0 0,1 0 1 0 0,-1 1 0 0 0,6-7 9 0 0,-1-1 0 0 0,0 0 0 0 0,6-11-1 0 0,-4 5-7 0 0,-6 12-60 0 0,0 0-1 0 0,0 1 1 0 0,0-1-1 0 0,1 0 1 0 0,-1 1-1 0 0,0-1 1 0 0,1 0-1 0 0,-1 1 1 0 0,1-1-1 0 0,0 1 0 0 0,0 0 1 0 0,0 0-1 0 0,0-1 1 0 0,-1 2-1 0 0,1-1 1 0 0,0 0-1 0 0,0 0 1 0 0,1 1-1 0 0,-2-1 0 0 0,1 0 1 0 0,1 1-1 0 0,-1 0 1 0 0,0 0-1 0 0,0 0 1 0 0,1 0-1 0 0,-2 0 1 0 0,1 0-1 0 0,1 0 1 0 0,-1 0-1 0 0,0 1 0 0 0,0 0 1 0 0,2 0-1 0 0,29 9-1568 0 0,-21-6 642 0 0,-1 0-1 0 0,1-1 1 0 0,0 0-1 0 0,12 1 0 0 0,-20-4 860 0 0,-1 0-1 0 0,0 0 1 0 0,0 0-1 0 0,1-1 0 0 0,-1 1 1 0 0,0 0-1 0 0,1-1 1 0 0,-1 0-1 0 0,0 0 1 0 0,0 0-1 0 0,0 0 0 0 0,0-1 1 0 0,0 1-1 0 0,-1-1 1 0 0,1 0-1 0 0,0 0 0 0 0,-1 0 1 0 0,1 0-1 0 0,4-5 1 0 0,-7 7 108 0 0,0 0 0 0 0,1 0 1 0 0,-1-1-1 0 0,0 1 0 0 0,0 0 0 0 0,1-1 1 0 0,-1 0-1 0 0,1 1 0 0 0,-1 0 1 0 0,0-1-1 0 0,0 0 0 0 0,0 1 1 0 0,0 0-1 0 0,1-1 0 0 0,-1 1 1 0 0,0-1-1 0 0,0 0 0 0 0,0 1 1 0 0,0 0-1 0 0,0-1 0 0 0,0 0 1 0 0,0 1-1 0 0,0-1 0 0 0,0 1 0 0 0,0 0 1 0 0,0-1-1 0 0,-1 0 0 0 0,1 1 1 0 0,0-1-1 0 0,0 0 0 0 0,-1 0 5 0 0,0 1-1 0 0,0-1 1 0 0,1 0-1 0 0,-2 0 1 0 0,2 0-1 0 0,-2 1 1 0 0,2-1-1 0 0,-1 1 1 0 0,0 0-1 0 0,0-1 1 0 0,-1 0-1 0 0,1 1 1 0 0,-2-1-1 0 0,1 0 124 0 0,-1 1-1 0 0,1 0 1 0 0,-1-1-1 0 0,1 1 1 0 0,-1 0-1 0 0,1 0 0 0 0,-1 0 1 0 0,1 0-1 0 0,-1 1 1 0 0,1-1-1 0 0,0 0 1 0 0,-1 2-1 0 0,1-2 1 0 0,-1 1-1 0 0,-1 1 1 0 0,3-1 98 0 0,-1 0 0 0 0,1 1 0 0 0,0-1 0 0 0,0 1 0 0 0,0-1 0 0 0,-1 1 0 0 0,2-1 0 0 0,-2 1 0 0 0,2-1 0 0 0,-1 1 0 0 0,1-1 0 0 0,-1 1 0 0 0,0 0 0 0 0,1 0 0 0 0,0 0 0 0 0,-1 0 0 0 0,1-1 0 0 0,0 1 0 0 0,0 0 0 0 0,0 3 0 0 0,1 3 265 0 0,0 2-1 0 0,1-2 0 0 0,3 10 0 0 0,-1-3-243 0 0,-3-6-213 0 0,6 17-186 0 0,-2 1-1 0 0,-2 0 0 0 0,2 29 1 0 0,-5-17-5569 0 0,3-53 244 0 0,-3 3 4951 0 0,2 1 1 0 0,-1 0-1 0 0,1 0 0 0 0,3-11 0 0 0,-2 9 681 0 0,1 1 0 0 0,1 0 0 0 0,0 0 0 0 0,0 0 0 0 0,13-19 0 0 0,-17 28 0 0 0,0 0 1 0 0,0 1 0 0 0,1-1 0 0 0,0 1-1 0 0,-1-1 1 0 0,1 1 0 0 0,-1 0-1 0 0,1 0 1 0 0,0-1 0 0 0,-1 1 0 0 0,1 0-1 0 0,0 0 1 0 0,-1 1 0 0 0,1-2 0 0 0,5 0-1 0 0,-7 2-105 0 0,1 1 0 0 0,0-1 0 0 0,0 0 0 0 0,0 1 0 0 0,0-1 0 0 0,0 0 0 0 0,0 0 0 0 0,0 1 0 0 0,-1-1 0 0 0,2 1 0 0 0,-2-1 0 0 0,1 1 0 0 0,0-1 0 0 0,0 1 0 0 0,-1 0 0 0 0,1-1 0 0 0,0 1 0 0 0,-1 0 0 0 0,1-1 0 0 0,-1 1 0 0 0,1 0 0 0 0,0 0-1 0 0,-1 0 1 0 0,0-1 0 0 0,1 1 0 0 0,-1 0 0 0 0,1 0 0 0 0,-1 0 0 0 0,0 0 0 0 0,0 0 0 0 0,0 0 0 0 0,0 0 0 0 0,0 0 0 0 0,0 1 0 0 0,1 2-99 0 0,0 0-1 0 0,0-1 1 0 0,-1 0 0 0 0,1 1-1 0 0,-1 0 1 0 0,0 0 0 0 0,0-1-1 0 0,-1 0 1 0 0,1 1 0 0 0,-1 0-1 0 0,-1 3 1 0 0,-1-7-1368 0 0,0-6 608 0 0,0-10-207 0 0,3-3 298 0 0,3-1-1 0 0,7-33 1 0 0,2-13 363 0 0,14-90 1897 0 0,-24 145-1316 0 0,4-15 2553 0 0,13-36 1 0 0,-17 60-525 0 0,-1 8-1488 0 0,-1 12-256 0 0,-2 61 1029 0 0,1-20-1097 0 0,-5 93-1217 0 0,5-51-6448 0 0,1-100 7093 0 0,0-1-1 0 0,0 0 1 0 0,0 1-1 0 0,0-1 1 0 0,-1 0 0 0 0,1 1-1 0 0,0 0 1 0 0,0-1-1 0 0,0 1 1 0 0,0-1-1 0 0,1 1 1 0 0,-1-1-1 0 0,0 1 1 0 0,0-1 0 0 0,0 0-1 0 0,0 1 1 0 0,0 0-1 0 0,0-1 1 0 0,0 0-1 0 0,1 1 1 0 0,-1 0 0 0 0,1-1-1 0 0,-1 0 1 0 0,0 0-1 0 0,0 1 1 0 0,1-1-1 0 0,-1 0 1 0 0,1 1-1 0 0,-1-1 1 0 0,0 1 0 0 0,1-1-1 0 0,-1 0 1 0 0,0 0-1 0 0,1 0 1 0 0,0 0-1 0 0,-1 1 1 0 0,0-1-1 0 0,1 0 1 0 0,0 0 0 0 0,0 1-1 0 0,5-4-1096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1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185 168 80 0 0,'5'-11'1355'0'0,"-4"10"-1069"0"0,0 0 0 0 0,-1 1 1 0 0,1-2-1 0 0,0 1 1 0 0,-1 0-1 0 0,1 0 0 0 0,-1-1 1 0 0,0 2-1 0 0,1-2 1 0 0,-1 1-1 0 0,1-3 1 0 0,-2 4-232 0 0,0-1 0 0 0,1 1 0 0 0,0 0 0 0 0,-1-1 1 0 0,1 0-1 0 0,-1 1 0 0 0,0 0 0 0 0,1-1 1 0 0,-1 1-1 0 0,0-1 0 0 0,1 1 0 0 0,-1 0 1 0 0,1 0-1 0 0,-1 0 0 0 0,0 0 0 0 0,1-1 0 0 0,-1 1 1 0 0,0 0-1 0 0,1 0 0 0 0,-1 0 0 0 0,1 0 1 0 0,-1 0-1 0 0,0 0 0 0 0,0 0 0 0 0,0 0 1 0 0,1 1-1 0 0,-1-1 0 0 0,0 0 0 0 0,-13 2 278 0 0,-1 0-1 0 0,1 0 1 0 0,0 1-1 0 0,-23 8 1 0 0,29-8-331 0 0,0 0-1 0 0,1 1 1 0 0,0-1 0 0 0,-1 1-1 0 0,2 1 1 0 0,-1 0 0 0 0,1 0-1 0 0,-1 0 1 0 0,-9 11 0 0 0,16-16-14 0 0,0 0 1 0 0,-1 0-1 0 0,1 1 0 0 0,0-1 1 0 0,0 1-1 0 0,0-1 1 0 0,-1 0-1 0 0,1 0 0 0 0,0 0 1 0 0,0 1-1 0 0,0-1 1 0 0,0 0-1 0 0,0 0 0 0 0,0 1 1 0 0,-1-1-1 0 0,1 1 1 0 0,0-1-1 0 0,0 0 1 0 0,0 0-1 0 0,0 1 0 0 0,0-1 1 0 0,0 1-1 0 0,0-1 1 0 0,0 0-1 0 0,0 1 0 0 0,0-1 1 0 0,0 0-1 0 0,0 0 1 0 0,0 1-1 0 0,1-1 0 0 0,-1 1 1 0 0,0-1-1 0 0,0 0 1 0 0,0 0-1 0 0,0 1 0 0 0,1 0 1 0 0,13 3-321 0 0,17-5 82 0 0,-7-2 387 0 0,0-2 0 0 0,-1 0 0 0 0,0-2 0 0 0,0 0 0 0 0,-1-2 0 0 0,39-19 0 0 0,-17 3 701 0 0,-1-3 0 0 0,45-37 1 0 0,-81 57-834 0 0,-15 8-60 0 0,-14 7-25 0 0,7 1 47 0 0,0 0 0 0 0,1 1 0 0 0,-24 19 0 0 0,31-22 91 0 0,2-1 0 0 0,0 0 0 0 0,0 2 0 0 0,0-1 0 0 0,0 0 0 0 0,1 0 0 0 0,0 1 1 0 0,0 0-1 0 0,1 0 0 0 0,-5 11 0 0 0,8-17 6 0 0,0 0 0 0 0,-1 0 0 0 0,1 0 0 0 0,-1 0 0 0 0,1 1 0 0 0,0-2 0 0 0,0 2 0 0 0,0-1 0 0 0,0 0 0 0 0,0 0 0 0 0,0 0 0 0 0,0 0 0 0 0,0 0 0 0 0,0 1 0 0 0,1-1-1 0 0,-1 0 1 0 0,1 0 0 0 0,-1 0 0 0 0,0 0 0 0 0,1 0 0 0 0,0 0 0 0 0,-1 0 0 0 0,1 0 0 0 0,-1 0 0 0 0,2 1 0 0 0,0-1 24 0 0,-1 0-1 0 0,1 0 1 0 0,0 0-1 0 0,-1 0 1 0 0,1 0-1 0 0,0-1 1 0 0,0 1 0 0 0,0 0-1 0 0,0-1 1 0 0,0 1-1 0 0,0-1 1 0 0,-1 0-1 0 0,4 0 1 0 0,3 0 75 0 0,0 0 0 0 0,0 0 0 0 0,0-1 0 0 0,0 0 1 0 0,15-4-1 0 0,-9-1-186 0 0,1 0 0 0 0,-1 0 0 0 0,0-2 0 0 0,0 1 0 0 0,16-14 0 0 0,-24 16-503 0 0,1 0 0 0 0,0-1 0 0 0,-1 1 0 0 0,0-2 0 0 0,0 1 0 0 0,-1-1 0 0 0,1 0 0 0 0,-1 0 0 0 0,-1-1 0 0 0,1 0 0 0 0,2-7 0 0 0,-6 12 108 0 0,0 0-1 0 0,0 0 1 0 0,-1 0 0 0 0,0 0 0 0 0,1 0 0 0 0,-1 0-1 0 0,0 0 1 0 0,0-1 0 0 0,0 1 0 0 0,-1 0 0 0 0,1 1-1 0 0,-1-1 1 0 0,0-1 0 0 0,0 1 0 0 0,-1-4-1 0 0,-5-5-864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41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60 260 0 0,'-19'-12'1369'0'0,"-16"-14"2462"0"0,20 8 2242 0 0,15 18-6010 0 0,0-1 0 0 0,0 1 0 0 0,0 0 0 0 0,0 0 0 0 0,-1 0 0 0 0,1 0 0 0 0,0 0-1 0 0,0 0 1 0 0,0 0 0 0 0,0 0 0 0 0,0 0 0 0 0,0 0 0 0 0,0 0 0 0 0,0-1 0 0 0,0 1 0 0 0,1 0 0 0 0,-1 0 0 0 0,0 0 0 0 0,0 0 0 0 0,0 0-1 0 0,0 0 1 0 0,0 0 0 0 0,0 0 0 0 0,0 0 0 0 0,0 0 0 0 0,0 0 0 0 0,0 0 0 0 0,0 0 0 0 0,0-1 0 0 0,0 1 0 0 0,0 0 0 0 0,0 0 0 0 0,0 0-1 0 0,0 0 1 0 0,0 0 0 0 0,0 0 0 0 0,1 0 0 0 0,-1 0 0 0 0,0 0 0 0 0,0 0 0 0 0,0 0 0 0 0,0 0 0 0 0,0 0 0 0 0,0 0 0 0 0,0 0 0 0 0,0 0-1 0 0,0 0 1 0 0,0 0 0 0 0,0 0 0 0 0,1 0 0 0 0,-1 0 0 0 0,0 0 0 0 0,0 0 0 0 0,0 0 0 0 0,0 0 0 0 0,1 0 0 0 0,-1 0 0 0 0,0 0 0 0 0,0 0-1 0 0,0 0 1 0 0,0 0 0 0 0,0 0 0 0 0,0 0 0 0 0,0 1 0 0 0,13 3 106 0 0,11 8-4436 0 0,4 6-5066 0 0,-24-14 7641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4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543 30 672 0 0,'1'-1'384'0'0,"1"0"0"0"0,-1 0 0 0 0,0-1 0 0 0,0 1 0 0 0,1 0 0 0 0,-2-1 0 0 0,1 1 0 0 0,0-1 0 0 0,2-3 0 0 0,0-7 10565 0 0,-20 18-8440 0 0,7 1-2249 0 0,0 1-1 0 0,1 0 1 0 0,-1 0 0 0 0,1 2 0 0 0,-10 12 0 0 0,-37 57-20 0 0,34-48-131 0 0,-259 399-315 0 0,214-322-2335 0 0,46-70-1433 0 0,1-1-3416 0 0,15-22 3437 0 0,3-9 2459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31 744 0 0,'9'-7'2026'0'0,"22"-17"11601"0"0,-39 29-12861 0 0,1 0 0 0 0,-1-1 0 0 0,-13 6 0 0 0,-6 3-669 0 0,12-6-88 0 0,2 2 0 0 0,0 0 1 0 0,-14 11-1 0 0,23-16 31 0 0,0 0-1 0 0,-1-1 1 0 0,2 2-1 0 0,-1-1 1 0 0,1 1-1 0 0,0-1 1 0 0,0 1-1 0 0,-1-1 1 0 0,2 1-1 0 0,-1 1 1 0 0,2-1-1 0 0,-4 8 1 0 0,5-10 38 0 0,0 0 1 0 0,0-1 0 0 0,0 1 0 0 0,0 0-1 0 0,1-1 1 0 0,-1 1 0 0 0,1 0 0 0 0,0-1 0 0 0,0 1-1 0 0,0-1 1 0 0,0 1 0 0 0,0-1 0 0 0,3 4-1 0 0,21 27 581 0 0,-13-18-560 0 0,-1-1 0 0 0,0 2-1 0 0,-2-1 1 0 0,1 1 0 0 0,-2 1 0 0 0,12 33-1 0 0,-18-47-117 0 0,-1-1 0 0 0,-1 1 0 0 0,2 0-1 0 0,-2 0 1 0 0,1 1 0 0 0,0-1 0 0 0,-1 0 0 0 0,0 0-1 0 0,0 0 1 0 0,0 1 0 0 0,0-1 0 0 0,-1 0-1 0 0,0 0 1 0 0,1 0 0 0 0,-1 0 0 0 0,0 0-1 0 0,0 0 1 0 0,0 0 0 0 0,0 0 0 0 0,-1 0 0 0 0,1 0-1 0 0,-1-1 1 0 0,-3 6 0 0 0,2-5-177 0 0,0-1 1 0 0,-1 2-1 0 0,1-2 0 0 0,0 1 1 0 0,-1-1-1 0 0,1 0 1 0 0,-1 0-1 0 0,0 0 0 0 0,0-1 1 0 0,0 1-1 0 0,0 0 1 0 0,0-1-1 0 0,0-1 0 0 0,0 1 1 0 0,0 0-1 0 0,0-1 1 0 0,-7 1-1 0 0,4-1-538 0 0,-21-1-5346 0 0,28 1 5766 0 0,-1-1-1 0 0,0 1 0 0 0,1 0 1 0 0,-1-1-1 0 0,1 1 1 0 0,-1 0-1 0 0,0 0 1 0 0,0-1-1 0 0,0 1 0 0 0,1 0 1 0 0,-1-1-1 0 0,1 1 1 0 0,0-1-1 0 0,-1 1 1 0 0,0-1-1 0 0,1 0 0 0 0,-1 1 1 0 0,1 0-1 0 0,-1-1 1 0 0,1 1-1 0 0,0-1 1 0 0,-1 0-1 0 0,1 0 0 0 0,0 0 1 0 0,0 1-1 0 0,0-1 1 0 0,-1 1-1 0 0,1-1 1 0 0,0 0-1 0 0,0 0 0 0 0,0-1 1 0 0,0-3-1189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6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1 316 976 0 0,'7'-5'1368'0'0,"2"1"0"0"0,-1 0 0 0 0,14-5 0 0 0,-13 6 1031 0 0,1 0 1 0 0,15-10 0 0 0,-17 8-1452 0 0,1-1 0 0 0,-1 0 1 0 0,0-1-1 0 0,10-9 0 0 0,-14 12-972 0 0,-1 0 0 0 0,-1 0 0 0 0,1-1 1 0 0,0 2-1 0 0,-1-2 0 0 0,0 0 0 0 0,0 1 0 0 0,0 0 0 0 0,-1-1 0 0 0,0 0 0 0 0,2-7 0 0 0,-3 9-125 0 0,1 0 0 0 0,-1-1 0 0 0,1 0-1 0 0,-1 0 1 0 0,0 1 0 0 0,-1-1 0 0 0,1 0 0 0 0,-1 0 0 0 0,-1-5 0 0 0,2 8 121 0 0,0 1 0 0 0,-1-1 0 0 0,1 1 0 0 0,0 0 0 0 0,0-1 0 0 0,-1 0 0 0 0,1 1 0 0 0,0 0 0 0 0,0-1 0 0 0,-1 0 0 0 0,0 1 0 0 0,1 0 0 0 0,0-1 0 0 0,-1 1 0 0 0,0 0 0 0 0,1 0 0 0 0,0 0 0 0 0,-1-1 0 0 0,1 1 0 0 0,-1 0 0 0 0,0-1 0 0 0,1 1 0 0 0,-1 0 1 0 0,0 0-1 0 0,-1 0 27 0 0,0 0 1 0 0,1 1-1 0 0,-1-1 1 0 0,1 1 0 0 0,-1-1-1 0 0,0 1 1 0 0,1-1-1 0 0,-1 1 1 0 0,1 0-1 0 0,-1 0 1 0 0,1 0 0 0 0,-1 0-1 0 0,0 1 1 0 0,-7 6 101 0 0,1 0-1 0 0,0 1 1 0 0,0-1 0 0 0,1 2-1 0 0,1-1 1 0 0,-1 1 0 0 0,2 0 0 0 0,-1 1-1 0 0,1-1 1 0 0,1 1 0 0 0,0-1 0 0 0,-5 20-1 0 0,9-28-85 0 0,-1 0-1 0 0,0 1 0 0 0,1-1 1 0 0,-1 1-1 0 0,1-2 0 0 0,0 2 1 0 0,0-1-1 0 0,0 1 1 0 0,0-1-1 0 0,0 0 0 0 0,0 1 1 0 0,0-1-1 0 0,1 0 0 0 0,-1 1 1 0 0,1-1-1 0 0,0 0 0 0 0,0 0 1 0 0,0 0-1 0 0,0 1 1 0 0,0-1-1 0 0,0 0 0 0 0,1-1 1 0 0,-1 1-1 0 0,0 0 0 0 0,1 0 1 0 0,0 0-1 0 0,-1 0 0 0 0,1-1 1 0 0,0 0-1 0 0,0 1 1 0 0,0-1-1 0 0,0 1 0 0 0,3 0 1 0 0,0 0-69 0 0,-1-1 1 0 0,1 1 0 0 0,0-1 0 0 0,0 0 0 0 0,0 0 0 0 0,0-1-1 0 0,1 1 1 0 0,-1-1 0 0 0,0 0 0 0 0,0-1 0 0 0,0 1-1 0 0,0-1 1 0 0,0 0 0 0 0,8-2 0 0 0,-4-1-213 0 0,0 0 1 0 0,0 0 0 0 0,-1-1-1 0 0,1 0 1 0 0,-1 0-1 0 0,0-1 1 0 0,0-1-1 0 0,0 1 1 0 0,-1-1-1 0 0,0 0 1 0 0,-1 0-1 0 0,1-1 1 0 0,-1 0 0 0 0,0 0-1 0 0,-1-1 1 0 0,0 1-1 0 0,-1-1 1 0 0,6-18-1 0 0,-1 2 66 0 0,-3 0-1 0 0,-1 0 1 0 0,0 1-1 0 0,-1-2 1 0 0,-2 0-1 0 0,-1-29 3453 0 0,-3 61-1059 0 0,-3 18-488 0 0,-3 35-1337 0 0,8-55-378 0 0,-4 36-352 0 0,2 0-1 0 0,2 0 1 0 0,9 66-1 0 0,-8-97-882 0 0,2 1 0 0 0,-1-2 0 0 0,5 12-1 0 0,-6-17 457 0 0,0 0 0 0 0,1 0-1 0 0,-1 0 1 0 0,1-1 0 0 0,0 1-1 0 0,0 0 1 0 0,0-1 0 0 0,0 1-1 0 0,1-1 1 0 0,-1 0 0 0 0,1 1-1 0 0,4 2 1 0 0,0-2-589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7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18 1100 0 0,'0'-1'380'0'0,"1"-1"0"0"0,0 1 0 0 0,0 0 0 0 0,0 0-1 0 0,0 0 1 0 0,0 0 0 0 0,0 0 0 0 0,1 0 0 0 0,-1 0 0 0 0,0 0-1 0 0,0 0 1 0 0,1 0 0 0 0,-1 1 0 0 0,0-1 0 0 0,1 0 0 0 0,-1 1 0 0 0,1-1-1 0 0,-1 1 1 0 0,1 0 0 0 0,-1 0 0 0 0,1-1 0 0 0,2 1 0 0 0,-2 1-79 0 0,0-1-1 0 0,0 1 1 0 0,0-1 0 0 0,0 1 0 0 0,0 0 0 0 0,0 0-1 0 0,-1 0 1 0 0,1 0 0 0 0,0 0 0 0 0,0 1-1 0 0,-1-1 1 0 0,1 1 0 0 0,-1-1 0 0 0,3 3 0 0 0,21 37 1517 0 0,-15-17-1733 0 0,-8-15-81 0 0,-1-1 1 0 0,0 1-1 0 0,0 0 0 0 0,-1-1 0 0 0,0 1 0 0 0,0 0 1 0 0,-1-1-1 0 0,-3 12 0 0 0,4-18-19 0 0,0-1 0 0 0,-1 1-1 0 0,1 0 1 0 0,-1 0 0 0 0,0 0-1 0 0,0-1 1 0 0,1 1 0 0 0,-1 0-1 0 0,0-1 1 0 0,0 1 0 0 0,-1-1 0 0 0,1 1-1 0 0,0-1 1 0 0,-1 0 0 0 0,1 1-1 0 0,0-1 1 0 0,-4 2 0 0 0,4-3 2 0 0,-1 1 0 0 0,0-1-1 0 0,0 0 1 0 0,0 1 0 0 0,0-1 0 0 0,1 0 0 0 0,-1 0 0 0 0,0-1-1 0 0,0 1 1 0 0,0 0 0 0 0,1-1 0 0 0,-1 1 0 0 0,0-1 0 0 0,0 1-1 0 0,1-1 1 0 0,-1 0 0 0 0,0 0 0 0 0,1 0 0 0 0,-1 0 0 0 0,1 0-1 0 0,-1 0 1 0 0,-1-2 0 0 0,-2-1 24 0 0,0 0 0 0 0,1-1 0 0 0,-1 1 0 0 0,1-1 0 0 0,0 0 0 0 0,1 0-1 0 0,-1-1 1 0 0,1 1 0 0 0,0-1 0 0 0,0 0 0 0 0,1 0 0 0 0,-1 0 0 0 0,1 0 0 0 0,-1-8 0 0 0,2 11 8 0 0,1 1 1 0 0,-1-1 0 0 0,1 1-1 0 0,0-1 1 0 0,0 1 0 0 0,0-1-1 0 0,0 1 1 0 0,0 0 0 0 0,1-1-1 0 0,-1 1 1 0 0,1-1 0 0 0,-1 1-1 0 0,1 0 1 0 0,0-1 0 0 0,0 1-1 0 0,0 0 1 0 0,0 0 0 0 0,1-1-1 0 0,-1 1 1 0 0,0 0 0 0 0,1 0-1 0 0,0 1 1 0 0,-1-1 0 0 0,1 0-1 0 0,0 0 1 0 0,0 1 0 0 0,0-1-1 0 0,0 1 1 0 0,0 0 0 0 0,0-1-1 0 0,0 1 1 0 0,1 0 0 0 0,-1 0-1 0 0,0 1 1 0 0,1-1 0 0 0,-1 0-1 0 0,0 1 1 0 0,1-1 0 0 0,3 1-1 0 0,4 0 18 0 0,4-1-999 0 0,-18-8-7098 0 0,4 8 7936 0 0,0 1 0 0 0,0 0 0 0 0,0-1 0 0 0,0 1-1 0 0,0 0 1 0 0,0 0 0 0 0,0-1 0 0 0,0 1 0 0 0,0 0 0 0 0,0 0-1 0 0,1-1 1 0 0,-1 1 0 0 0,0 0 0 0 0,0 0 0 0 0,0-1-1 0 0,1 1 1 0 0,-1 0 0 0 0,0 0 0 0 0,0 0 0 0 0,0 0 0 0 0,1-1-1 0 0,-1 1 1 0 0,0 0 0 0 0,1 0 0 0 0,12-9-3151 0 0,1 7 2129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5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67 376 0 0,'-24'-13'15302'0'0,"39"5"-6722"0"0,6 2-10431 0 0,8 0 2341 0 0,44-10 109 0 0,-42 10-507 0 0,48-3-1 0 0,-75 8-75 0 0,5 0-45 0 0,1 1 0 0 0,-1 0 0 0 0,0 0 0 0 0,1 1 0 0 0,-1 0 0 0 0,0 0 0 0 0,11 4 0 0 0,-18-4-2 0 0,0 0 0 0 0,0 0-1 0 0,0 1 1 0 0,1-1 0 0 0,-1 1 0 0 0,0-1 0 0 0,-1 1 0 0 0,1 0-1 0 0,0 0 1 0 0,-1 0 0 0 0,1 0 0 0 0,-1 0 0 0 0,1 0 0 0 0,-1 0-1 0 0,0 1 1 0 0,0-1 0 0 0,0 0 0 0 0,0 1 0 0 0,0-1 0 0 0,-1 1-1 0 0,1-1 1 0 0,-1 1 0 0 0,1-1 0 0 0,-1 1 0 0 0,0-1 0 0 0,0 1-1 0 0,0 0 1 0 0,-1-1 0 0 0,1 1 0 0 0,-2 4 0 0 0,-4 29-179 0 0,-2 0 1 0 0,-2-1-1 0 0,-1 0 1 0 0,-2-1-1 0 0,-33 65 1 0 0,-23 61 223 0 0,66-152 36 0 0,1 0 1 0 0,-1-1-1 0 0,1 1 1 0 0,1 0-1 0 0,-1 0 1 0 0,2 0-1 0 0,-1 11 1 0 0,1-18-30 0 0,0 1 0 0 0,0-1 0 0 0,1 1 0 0 0,-1-1 0 0 0,1 0 0 0 0,-1 0 0 0 0,1 1 0 0 0,-1-1 0 0 0,1 0 0 0 0,0 0 0 0 0,-1 1 0 0 0,1-1 0 0 0,0 0 0 0 0,0 0 0 0 0,0 0 0 0 0,0 0 0 0 0,0 0 0 0 0,2 1 1 0 0,0-1-8 0 0,-1 1 1 0 0,1-1-1 0 0,0-1 1 0 0,-1 1 0 0 0,1 0-1 0 0,0-1 1 0 0,-1 1 0 0 0,1-1-1 0 0,0 0 1 0 0,0 0 0 0 0,-1 0-1 0 0,1 0 1 0 0,3-1 0 0 0,12-2-120 0 0,0 0 0 0 0,-1-1-1 0 0,19-7 1 0 0,92-45-292 0 0,-42 15-2387 0 0,-65 33 446 0 0,1 0 0 0 0,24-5 0 0 0,-44 12 1804 0 0,1 0 0 0 0,-1 1 0 0 0,1-1 0 0 0,-1 1 0 0 0,1 0 0 0 0,0 0 0 0 0,-1 0 0 0 0,1 0 0 0 0,0 0 0 0 0,-1 0 0 0 0,1 1-1 0 0,-1-1 1 0 0,1 1 0 0 0,0 0 0 0 0,3 2 0 0 0,5 7-1588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6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38 956 0 0,'0'-1'239'0'0,"0"1"0"0"0,0 0-1 0 0,1 0 1 0 0,-1-1 0 0 0,0 1 0 0 0,0-1-1 0 0,0 1 1 0 0,0 0 0 0 0,1-1 0 0 0,-1 1 0 0 0,0 0-1 0 0,0-1 1 0 0,1 1 0 0 0,-1 0 0 0 0,1 0-1 0 0,-1 0 1 0 0,0-1 0 0 0,0 1 0 0 0,1 0 0 0 0,0 0-1 0 0,-1 0 1 0 0,0 0 0 0 0,0 0 0 0 0,1 0-1 0 0,-1 0 1 0 0,0-1 0 0 0,1 1 0 0 0,0 0-1 0 0,-1 0 1 0 0,0 0 0 0 0,2 1 0 0 0,3 11 3596 0 0,-5 32-1967 0 0,0-34-1475 0 0,0 42-351 0 0,1-51-155 0 0,2-5 9 0 0,4-6-62 0 0,-6 9 135 0 0,10-19-36 0 0,0 0 1 0 0,14-41-1 0 0,-25 59 125 0 0,2-1 1 0 0,-1 1-1 0 0,0-1 0 0 0,0 1 0 0 0,1 0 0 0 0,-1-1 0 0 0,1 2 0 0 0,0-2 1 0 0,-1 1-1 0 0,4-2 0 0 0,-4 3-32 0 0,0 1 0 0 0,-1-1 0 0 0,1 1 0 0 0,0-1 0 0 0,0 1 0 0 0,-1 0 0 0 0,1 0 0 0 0,0 0 0 0 0,0-1 0 0 0,0 1 0 0 0,-1 0 0 0 0,1 0 0 0 0,0 0 0 0 0,0 0 0 0 0,0 0 0 0 0,0 0 0 0 0,-1 0 0 0 0,1 1 0 0 0,0-1 0 0 0,0 0 1 0 0,0 0-1 0 0,0 0 0 0 0,-1 1 0 0 0,1-1 0 0 0,-1 1 0 0 0,2-1 0 0 0,-2 0 0 0 0,1 1 0 0 0,0-1 0 0 0,-1 1 0 0 0,1 0 0 0 0,-1-1 0 0 0,1 1 0 0 0,-1 0 0 0 0,1-1 0 0 0,-1 1 0 0 0,1-1 0 0 0,0 2 0 0 0,55 93 39 0 0,-56-94-54 0 0,0-1 0 0 0,1 0-1 0 0,-1 1 1 0 0,0-1 0 0 0,1 1-1 0 0,-1-1 1 0 0,1 0 0 0 0,-1 0 0 0 0,1 1-1 0 0,0-1 1 0 0,-1 0 0 0 0,0 0-1 0 0,1 0 1 0 0,-1 0 0 0 0,1 0-1 0 0,0 0 1 0 0,-1 1 0 0 0,1-1-1 0 0,-1 0 1 0 0,1 0 0 0 0,-1 0-1 0 0,1-1 1 0 0,-1 1 0 0 0,1 0-1 0 0,0 0 1 0 0,-1 0 0 0 0,1 0-1 0 0,-1 0 1 0 0,1 0 0 0 0,-1-1-1 0 0,1 1 1 0 0,-1 0 0 0 0,0 0-1 0 0,1-1 1 0 0,0 1 0 0 0,-1-1-1 0 0,0 1 1 0 0,1 0 0 0 0,-1-1-1 0 0,1 0 1 0 0,-1 1 0 0 0,0 0-1 0 0,0-1 1 0 0,1 0 0 0 0,20-29-8 0 0,-14 19 38 0 0,-5 9-24 0 0,-1 0 0 0 0,1 0 0 0 0,-1 0-1 0 0,1 0 1 0 0,0 1 0 0 0,0-1 0 0 0,0 0 0 0 0,-1 1 0 0 0,1-1-1 0 0,0 1 1 0 0,1 0 0 0 0,-2 0 0 0 0,2 0 0 0 0,-1 0-1 0 0,0 0 1 0 0,1 1 0 0 0,2-2 0 0 0,-1 2-137 0 0,0 0 0 0 0,0 0 0 0 0,-1 1 0 0 0,1 0 0 0 0,0-1-1 0 0,0 1 1 0 0,-1 0 0 0 0,1 0 0 0 0,0 0 0 0 0,5 3 0 0 0,4 3-1428 0 0,-7-4 545 0 0,-1 0-1 0 0,2-1 0 0 0,-1 1 1 0 0,0-1-1 0 0,11 1 0 0 0,-15-2 966 0 0,1-1-1 0 0,-1 0 0 0 0,0-1 1 0 0,1 1-1 0 0,-1 0 0 0 0,0 0 1 0 0,1-1-1 0 0,-1 0 0 0 0,0 1 1 0 0,0-1-1 0 0,0 0 0 0 0,0 0 1 0 0,0-1-1 0 0,0 1 0 0 0,0 0 0 0 0,0 0 1 0 0,0-1-1 0 0,0 1 0 0 0,-1-1 1 0 0,2-1-1 0 0,-1 1 77 0 0,-2 2 0 0 0,2-1 0 0 0,-2 0 0 0 0,1 0 0 0 0,-1 0 0 0 0,2 0 1 0 0,-2-1-1 0 0,1 2 0 0 0,-1-1 0 0 0,1-1 0 0 0,-1 1 0 0 0,1 0 0 0 0,-1 0 0 0 0,0-1 0 0 0,0 1 0 0 0,0 0 0 0 0,0 0 0 0 0,0-1 1 0 0,1 1-1 0 0,-2 0 0 0 0,1 0 0 0 0,0-1 0 0 0,0 1 0 0 0,0 0 0 0 0,0 0 0 0 0,-1-1 0 0 0,1 1 0 0 0,0 1 0 0 0,-1-2 0 0 0,0 1 1 0 0,1 0-1 0 0,-1 0 0 0 0,0 0 0 0 0,0-2 0 0 0,-1 2 32 0 0,1 0 1 0 0,0 0-1 0 0,0 0 1 0 0,-1 0-1 0 0,1 0 0 0 0,-1 0 1 0 0,1 0-1 0 0,-1 1 1 0 0,0-2-1 0 0,1 2 0 0 0,-1 0 1 0 0,1-1-1 0 0,-1 1 1 0 0,0 0-1 0 0,0-1 0 0 0,1 1 1 0 0,-1 0-1 0 0,0 0 1 0 0,0 0-1 0 0,1 0 0 0 0,-1 0 1 0 0,0 0-1 0 0,1 1 1 0 0,-4 0-1 0 0,3 0 98 0 0,0 0 0 0 0,0 1 0 0 0,0-1 0 0 0,0 0 0 0 0,1 0 1 0 0,-1 1-1 0 0,0-1 0 0 0,1 1 0 0 0,0 0 0 0 0,0-1 0 0 0,-1 1 0 0 0,1 0 0 0 0,0 0 0 0 0,0 1 0 0 0,0-2 1 0 0,0 1-1 0 0,0 1 0 0 0,0-1 0 0 0,0 3 0 0 0,0 0-26 0 0,0 0-1 0 0,0 0 1 0 0,0 0 0 0 0,1 1 0 0 0,-1-1 0 0 0,2 10-1 0 0,-1-12-102 0 0,1 0 1 0 0,-1-1-1 0 0,1 1 0 0 0,0-1 0 0 0,0 1 0 0 0,0-1 0 0 0,-1 1 1 0 0,2-1-1 0 0,-1 0 0 0 0,0 1 0 0 0,1-1 0 0 0,-1 0 0 0 0,3 3 1 0 0,-3-5-21 0 0,0 1 0 0 0,0-1 1 0 0,0 0-1 0 0,-1 1 0 0 0,2 0 1 0 0,-2-1-1 0 0,2 0 1 0 0,-2 0-1 0 0,1 1 0 0 0,1-1 1 0 0,-2 0-1 0 0,1 0 0 0 0,0 0 1 0 0,0 0-1 0 0,1 0 0 0 0,-2 0 1 0 0,1 0-1 0 0,0 0 1 0 0,0 0-1 0 0,1-1 0 0 0,-2 1 1 0 0,1 0-1 0 0,0 0 0 0 0,0-1 1 0 0,0 0-1 0 0,0 1 0 0 0,0 0 1 0 0,-1-1-1 0 0,2 1 1 0 0,-2-1-1 0 0,1 0 0 0 0,0 0 1 0 0,-1 0-1 0 0,1 1 0 0 0,-1-1 1 0 0,2-1-1 0 0,5-5 21 0 0,-1-1 0 0 0,-1 0 0 0 0,7-9 0 0 0,-7 10 280 0 0,-1-1 1 0 0,1 2-1 0 0,1-1 1 0 0,6-7-1 0 0,-11 13-298 0 0,0 1-1 0 0,-1 0 1 0 0,2-1-1 0 0,-2 1 0 0 0,2 0 1 0 0,-2-1-1 0 0,1 1 1 0 0,0 0-1 0 0,0-1 1 0 0,0 1-1 0 0,0 0 0 0 0,0 0 1 0 0,-1 0-1 0 0,2 0 1 0 0,-2 0-1 0 0,2 0 1 0 0,-2 0-1 0 0,1 1 0 0 0,0-1 1 0 0,0 1-1 0 0,0-1 1 0 0,0 0-1 0 0,0 0 1 0 0,-1 1-1 0 0,2-1 0 0 0,-2 0 1 0 0,1 1-1 0 0,0 0 1 0 0,0-1-1 0 0,-1 1 1 0 0,1 0-1 0 0,0-1 0 0 0,-1 1 1 0 0,1 0-1 0 0,0 0 1 0 0,21 29-2513 0 0,-16-21 743 0 0,0 0 0 0 0,1-1 0 0 0,0 0 0 0 0,1 0 0 0 0,0-1-1 0 0,15 13 1 0 0,-1-5-384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7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25 84 0 0,'-4'-6'2196'0'0,"-2"-2"2461"0"0,0 4-3259 0 0,-3-2 6193 0 0,8 6-7449 0 0,1 1 0 0 0,0-1 0 0 0,0 0 0 0 0,0 1 0 0 0,0-1 0 0 0,0 0 0 0 0,-1 1 1 0 0,1-1-1 0 0,0 1 0 0 0,0-1 0 0 0,0 0 0 0 0,0 1 0 0 0,0 0 0 0 0,0-1 0 0 0,0 0 0 0 0,0 1 0 0 0,0-1 0 0 0,0 0 0 0 0,0 1 0 0 0,1-1 0 0 0,-1 1 0 0 0,0-1 0 0 0,0 0 0 0 0,0 1 0 0 0,0 0 0 0 0,0-1 0 0 0,1 0 0 0 0,-1 0 0 0 0,0 1 0 0 0,11 23 355 0 0,1-1 0 0 0,0-1 0 0 0,1 0 1 0 0,2-1-1 0 0,18 22 0 0 0,-14-18-311 0 0,241 292-120 0 0,-115-170-2727 0 0,11-16-4823 0 0,-15-31-4024 0 0,-117-81 9767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8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92 0 0,'-1'-17'18278'0'0,"8"26"-17195"0"0,21 59 255 0 0,-19-42-1013 0 0,16 28 0 0 0,-6-19-74 0 0,1-1 1 0 0,2-1 0 0 0,29 33-1 0 0,-51-65-238 0 0,2 1-1 0 0,-1 0 0 0 0,0-1 0 0 0,0 0 1 0 0,1 0-1 0 0,-1 1 0 0 0,1-1 0 0 0,0-1 1 0 0,-1 2-1 0 0,1-1 0 0 0,-1-1 0 0 0,1 1 1 0 0,0 0-1 0 0,0 0 0 0 0,-1-1 0 0 0,1 1 1 0 0,0-1-1 0 0,-1 0 0 0 0,1 1 0 0 0,0-1 1 0 0,0 0-1 0 0,0 0 0 0 0,2 0 0 0 0,-1-1-43 0 0,-1 0-1 0 0,1 0 1 0 0,-1-1-1 0 0,0 1 1 0 0,0 0 0 0 0,0 0-1 0 0,0-1 1 0 0,0 1-1 0 0,0-1 1 0 0,0 0-1 0 0,0 0 1 0 0,0 0-1 0 0,-1 0 1 0 0,1 0 0 0 0,-1 0-1 0 0,2-4 1 0 0,5-10-387 0 0,-2 0 0 0 0,0 0 0 0 0,0-1 0 0 0,-2 0 0 0 0,0 0 0 0 0,-1 0 0 0 0,1-22 0 0 0,8-38-3161 0 0,-8 58 2262 0 0,-2 7-72 0 0,0 2 1 0 0,1-1-1 0 0,6-16 0 0 0,-8 25 1048 0 0,0 0 1 0 0,0 0 0 0 0,0 0-1 0 0,1-1 1 0 0,-1 1-1 0 0,1 0 1 0 0,0 1-1 0 0,-1-2 1 0 0,1 2 0 0 0,0-1-1 0 0,-1 0 1 0 0,1 1-1 0 0,1-1 1 0 0,-1 1-1 0 0,0-1 1 0 0,0 1 0 0 0,1 0-1 0 0,-2 0 1 0 0,2 0-1 0 0,4 0 1 0 0,3-1-799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8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1 308 0 0,'0'10'9007'0'0,"-2"2"-3723"0"0,0 5-2452 0 0,-2 9-2704 0 0,-3 11 569 0 0,0 34-231 0 0,1-11-2619 0 0,0-20-4108 0 0,7-33 3776 0 0,4-13-4602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9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40 448 0 0,'-2'-7'1042'0'0,"-4"-12"2501"0"0,5 6 2506 0 0,2 16-6161 0 0,-1 1 1 0 0,1-1 0 0 0,1 0-1 0 0,-1 0 1 0 0,1 0 0 0 0,-1 0 0 0 0,1 1-1 0 0,2 2 1 0 0,3 6-1268 0 0,-1-2-238 0 0,0 0 0 0 0,1 0 0 0 0,12 14 0 0 0,-7-10 268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29:5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 28 0 0,'17'1'2507'0'0,"-1"2"2422"0"0,-17-1-3022 0 0,-9 3-1182 0 0,3-2-390 0 0,1 0-1 0 0,0 1 1 0 0,0-1 0 0 0,0 2 0 0 0,1-2 0 0 0,0 2 0 0 0,-1 0 0 0 0,1 0 0 0 0,1 0 0 0 0,-1 0 0 0 0,1 0 0 0 0,0 1 0 0 0,0 0 0 0 0,-4 8 0 0 0,6-11-255 0 0,1 1 0 0 0,-1 0 1 0 0,0 0-1 0 0,1 0 0 0 0,-1 0 0 0 0,1 0 1 0 0,0 0-1 0 0,0 0 0 0 0,1 0 1 0 0,-1 0-1 0 0,1 1 0 0 0,0-1 0 0 0,0 1 1 0 0,1-1-1 0 0,-1 0 0 0 0,1 0 1 0 0,-1 0-1 0 0,2 0 0 0 0,-1 0 0 0 0,0 0 1 0 0,1 1-1 0 0,0-2 0 0 0,0 1 1 0 0,3 6-1 0 0,-1-6-51 0 0,0 0 0 0 0,0-1 0 0 0,-1 0 0 0 0,2 1 0 0 0,-1-1-1 0 0,0 0 1 0 0,1 0 0 0 0,0-1 0 0 0,0 0 0 0 0,-1 1 0 0 0,1-1 0 0 0,0-1 0 0 0,0 1 0 0 0,1-1 0 0 0,-1 0 0 0 0,0-1 0 0 0,0 1 0 0 0,0-1 0 0 0,1 0 0 0 0,-1 0-1 0 0,1 0 1 0 0,-2-1 0 0 0,2 1 0 0 0,9-4 0 0 0,-7 1-25 0 0,-1 1 1 0 0,0-1-1 0 0,1 1 0 0 0,-1-2 1 0 0,0 0-1 0 0,0 1 0 0 0,0-2 1 0 0,0 1-1 0 0,-1-1 0 0 0,0 0 0 0 0,0 0 1 0 0,0-1-1 0 0,-1 0 0 0 0,0 0 1 0 0,9-13-1 0 0,-12 15-84 0 0,0 1-1 0 0,0-2 1 0 0,0 2 0 0 0,-1-2-1 0 0,0 1 1 0 0,1 0 0 0 0,-1 0 0 0 0,0 0-1 0 0,0-7 1 0 0,-1 10 39 0 0,-1 0 1 0 0,1 0-1 0 0,0-1 0 0 0,0 1 0 0 0,0 0 1 0 0,-1 0-1 0 0,1-1 0 0 0,-1 2 1 0 0,1-1-1 0 0,-1-1 0 0 0,0 2 0 0 0,1-2 1 0 0,-1 1-1 0 0,1 1 0 0 0,-2-2 1 0 0,2 2-1 0 0,-1-1 0 0 0,0 0 0 0 0,0 0 1 0 0,0 1-1 0 0,0-1 0 0 0,0 0 1 0 0,0 1-1 0 0,0-1 0 0 0,0 1 0 0 0,0-1 1 0 0,-1 1-1 0 0,1-1 0 0 0,0 1 1 0 0,0 0-1 0 0,-1 0 0 0 0,1 0 0 0 0,0 0 1 0 0,0-1-1 0 0,0 1 0 0 0,0 1 1 0 0,0-1-1 0 0,-2 0 0 0 0,-3 0 8 0 0,1 1-1 0 0,-1 0 0 0 0,1 0 1 0 0,0 1-1 0 0,0-1 1 0 0,0 1-1 0 0,0 0 1 0 0,0 0-1 0 0,0 1 1 0 0,0 0-1 0 0,0-1 0 0 0,1 1 1 0 0,0 1-1 0 0,0-1 1 0 0,-5 6-1 0 0,7-7 94 0 0,0 0 1 0 0,0 0-1 0 0,0 0 0 0 0,0 0 0 0 0,0 1 0 0 0,1-1 0 0 0,-1 1 1 0 0,1-1-1 0 0,0 1 0 0 0,0 0 0 0 0,0 0 0 0 0,0-1 0 0 0,0 1 0 0 0,0 0 1 0 0,1 0-1 0 0,0 0 0 0 0,0-1 0 0 0,-1 2 0 0 0,1-1 0 0 0,1-1 1 0 0,-1 1-1 0 0,0 0 0 0 0,0 0 0 0 0,1 0 0 0 0,0-1 0 0 0,0 2 1 0 0,0-2-1 0 0,0 1 0 0 0,1 0 0 0 0,1 3 0 0 0,0-2 26 0 0,1 1 0 0 0,-1-2 0 0 0,1 2 0 0 0,0-2 1 0 0,0 1-1 0 0,1-1 0 0 0,-1 0 0 0 0,0 1 0 0 0,1-1 0 0 0,0-1 0 0 0,0 1 0 0 0,0-1 0 0 0,0 0 0 0 0,1 0 0 0 0,-1-1 0 0 0,0 0 0 0 0,10 2 0 0 0,-4-2-87 0 0,0 0 0 0 0,0-1-1 0 0,1 0 1 0 0,-1 0-1 0 0,0-2 1 0 0,0 1 0 0 0,18-6-1 0 0,-7 1-1212 0 0,34-18-1 0 0,19-15-5712 0 0,-29 14 95 0 0,-36 20 5166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801 81 336 0 0,'0'0'347'0'0,"0"-25"1372"0"0,0-14-271 0 0,2 34-1484 0 0,2 0 3329 0 0,0-1 4361 0 0,-14 6-4405 0 0,-3 3-2965 0 0,0 1 1 0 0,0 0-1 0 0,1 1 1 0 0,0 1-1 0 0,-22 13 1 0 0,19-11-156 0 0,-84 52-2 0 0,-132 106 0 0 0,181-128-153 0 0,36-28 7 0 0,-29 22-505 0 0,2 1 0 0 0,1 1 1 0 0,-43 49-1 0 0,71-66-1448 0 0,1-1 1 0 0,0 2-1 0 0,-9 20 1 0 0,-5 10-5133 0 0,16-32 5282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4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63 380 0 0,'-2'-4'9153'0'0,"-4"19"-5064"0"0,-7 35-2354 0 0,9-33-388 0 0,-32 167 1457 0 0,13-56-2241 0 0,15-101-803 0 0,8-27 234 0 0,0 0-1 0 0,0 0 1 0 0,0 0-1 0 0,0 0 1 0 0,0 0-1 0 0,0 0 0 0 0,0 1 1 0 0,0-1-1 0 0,0 0 1 0 0,0 0-1 0 0,0 0 1 0 0,0 0-1 0 0,0 0 0 0 0,0 0 1 0 0,-1 0-1 0 0,1 0 1 0 0,0 0-1 0 0,0 0 1 0 0,0 0-1 0 0,0 0 0 0 0,0 1 1 0 0,0-1-1 0 0,0 0 1 0 0,0 0-1 0 0,0 0 1 0 0,0 0-1 0 0,0 0 0 0 0,0 0 1 0 0,0 0-1 0 0,-1 0 1 0 0,1 0-1 0 0,0 1 1 0 0,0-1-1 0 0,0 0 1 0 0,0 0-1 0 0,0 0 0 0 0,0 0 1 0 0,0 0-1 0 0,0 0 1 0 0,0 0-1 0 0,0 0 1 0 0,-1 0-1 0 0,1 0 0 0 0,0-1 1 0 0,0 1-1 0 0,0 0 1 0 0,0 0-1 0 0,-1 0 1 0 0,1 0-1 0 0,0 0 0 0 0,0 0 1 0 0,0 0-1 0 0,0 0 1 0 0,-3-15-277 0 0,2-2 119 0 0,2 0-1 0 0,-1 1 0 0 0,7-34 0 0 0,-3 25 22 0 0,1-11-32 0 0,1-14-28 0 0,3 0-1 0 0,27-93 1 0 0,-35 141 242 0 0,-1 1 0 0 0,0 0 0 0 0,1 0 0 0 0,-1-1 0 0 0,0 1 0 0 0,1 0 1 0 0,0 0-1 0 0,-1-1 0 0 0,1 1 0 0 0,0 1 0 0 0,0-2 0 0 0,-1 1 0 0 0,2 0 0 0 0,-2 0 0 0 0,2 1 0 0 0,-1-2 0 0 0,0 2 0 0 0,0-1 1 0 0,0 1-1 0 0,0-1 0 0 0,2-1 0 0 0,-2 3-12 0 0,1-1 1 0 0,-1 0-1 0 0,0 0 1 0 0,0 1-1 0 0,0 0 1 0 0,0-1-1 0 0,1 1 1 0 0,-2-1-1 0 0,1 1 1 0 0,0 0-1 0 0,0-1 1 0 0,0 1-1 0 0,0 0 0 0 0,0 0 1 0 0,-1 0-1 0 0,2 0 1 0 0,-2 0-1 0 0,1 0 1 0 0,0 0-1 0 0,-1 0 1 0 0,1 0-1 0 0,-1 0 1 0 0,0 1-1 0 0,1 0 1 0 0,45 105 294 0 0,-28-62-198 0 0,33 59 0 0 0,-39-84-60 0 0,-8-10-18 0 0,1-2 1 0 0,0 1-1 0 0,0-1 0 0 0,2 0 0 0 0,-1 0 1 0 0,0 0-1 0 0,1-1 0 0 0,9 8 1 0 0,-15-15-42 0 0,0 1 0 0 0,0 0 1 0 0,0 0-1 0 0,0-1 0 0 0,1 1 1 0 0,-1 0-1 0 0,1-1 0 0 0,-1 1 1 0 0,0-1-1 0 0,0 0 0 0 0,1 0 1 0 0,-1 1-1 0 0,1-1 0 0 0,-1 0 1 0 0,1 0-1 0 0,-1 0 1 0 0,0 0-1 0 0,1 0 0 0 0,-1-1 1 0 0,1 1-1 0 0,-1 0 0 0 0,2-1 1 0 0,-1 0-17 0 0,0 0-1 0 0,0-1 1 0 0,1 1 0 0 0,-1-1 0 0 0,-1 1 0 0 0,1-1 0 0 0,0 0 0 0 0,0 1-1 0 0,0-1 1 0 0,-1-1 0 0 0,3-2 0 0 0,2-5-107 0 0,-1 0 0 0 0,1-2 0 0 0,-2 2 0 0 0,4-15 0 0 0,3-16-1244 0 0,8-55 0 0 0,-15 64-1120 0 0,2 0 0 0 0,2 0 0 0 0,16-46 1 0 0,-23 77 2366 0 0,-1-1 1 0 0,0 1 0 0 0,1 0 0 0 0,-1 0-1 0 0,1 0 1 0 0,0 0 0 0 0,-1 0 0 0 0,1 0-1 0 0,0 0 1 0 0,0-1 0 0 0,0 2 0 0 0,0-1-1 0 0,0 0 1 0 0,-1 0 0 0 0,2 1 0 0 0,-1-1-1 0 0,0 0 1 0 0,0 0 0 0 0,0 1 0 0 0,2-1-1 0 0,-2 1 32 0 0,0 0 0 0 0,0 0-1 0 0,0 0 1 0 0,0 1 0 0 0,0-1-1 0 0,0 0 1 0 0,0 0 0 0 0,0 1 0 0 0,0-1-1 0 0,0 0 1 0 0,-1 1 0 0 0,1 0-1 0 0,0-1 1 0 0,0 0 0 0 0,0 1-1 0 0,-1 0 1 0 0,1 0 0 0 0,-1-1 0 0 0,1 1-1 0 0,0 0 1 0 0,-1-1 0 0 0,1 2-1 0 0,0-2 1 0 0,-1 1 0 0 0,0 0-1 0 0,1 0 1 0 0,-1 1 0 0 0,7 12-727 0 0,2 2 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4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35 468 0 0,'0'2'330'0'0,"0"-1"0"0"0,0 1-1 0 0,0 0 1 0 0,-1-1 0 0 0,1 1 0 0 0,-1-1-1 0 0,1 1 1 0 0,-1 0 0 0 0,0-1 0 0 0,1 1-1 0 0,-1 0 1 0 0,0-1 0 0 0,0 0 0 0 0,0 1-1 0 0,0-1 1 0 0,0 0 0 0 0,-2 3 0 0 0,-28 16 4131 0 0,27-17-3830 0 0,-1-2 1 0 0,2 2-1 0 0,-2-1 1 0 0,1 2 0 0 0,1-2-1 0 0,0 1 1 0 0,-1 1 0 0 0,1-1-1 0 0,-6 8 1 0 0,8-10-577 0 0,1 0 0 0 0,-1 0 0 0 0,0 1 0 0 0,1-1 0 0 0,-1 1-1 0 0,1 0 1 0 0,0-1 0 0 0,0 0 0 0 0,-1 1 0 0 0,1-1 0 0 0,0 1 0 0 0,0-1 0 0 0,0 1 0 0 0,0-1 0 0 0,1 1 0 0 0,-1 0 0 0 0,0-1 0 0 0,0 1 0 0 0,1-1-1 0 0,-1 1 1 0 0,2 1 0 0 0,0 0-30 0 0,-1 0 0 0 0,1 0 0 0 0,1-1 0 0 0,-1 1 1 0 0,0-1-1 0 0,1 1 0 0 0,-1-1 0 0 0,1 0 0 0 0,4 3 0 0 0,1 0-40 0 0,-1-1 0 0 0,1 0-1 0 0,0 0 1 0 0,0-1 0 0 0,1 0 0 0 0,-1 0 0 0 0,10 1 0 0 0,-14-4-4 0 0,0 1 0 0 0,0-1-1 0 0,-1 1 1 0 0,1-1 0 0 0,0-1 0 0 0,0 1 0 0 0,0-1 0 0 0,0 1-1 0 0,-1-1 1 0 0,1 0 0 0 0,-1 0 0 0 0,1 0 0 0 0,0-1 0 0 0,-1 1-1 0 0,1-1 1 0 0,-1 0 0 0 0,0 0 0 0 0,0 0 0 0 0,0-1-1 0 0,0 2 1 0 0,0-3 0 0 0,0 2 0 0 0,2-5 0 0 0,-1 3-46 0 0,-1-1-1 0 0,0 0 1 0 0,-1 0 0 0 0,0 0 0 0 0,1 0 0 0 0,-2 0 0 0 0,1-1 0 0 0,-1 1 0 0 0,0 0 0 0 0,0-1-1 0 0,0 0 1 0 0,0 1 0 0 0,-1-1 0 0 0,0 1 0 0 0,-2-9 0 0 0,2 10-164 0 0,-1-1 0 0 0,0 1 1 0 0,0-1-1 0 0,0 0 0 0 0,-1 1 1 0 0,1 0-1 0 0,-1-1 0 0 0,0 1 0 0 0,0 0 1 0 0,-1 0-1 0 0,1 0 0 0 0,-1 0 0 0 0,0 1 1 0 0,-6-7-1 0 0,6 8-34 0 0,1 0 0 0 0,-1 0 0 0 0,1 0 0 0 0,-1 0 0 0 0,0 1 0 0 0,0 0 0 0 0,0 0-1 0 0,0-1 1 0 0,0 1 0 0 0,0 0 0 0 0,-1 0 0 0 0,1 1 0 0 0,0 0 0 0 0,-1-1 0 0 0,1 1 0 0 0,0 0 0 0 0,-1 0 0 0 0,1 0 0 0 0,0 1 0 0 0,0-1 0 0 0,-6 2 0 0 0,8-1 33 0 0,1-1 1 0 0,-2 0-1 0 0,2 1 1 0 0,-2 0-1 0 0,2-1 0 0 0,-1 1 1 0 0,0-1-1 0 0,0 1 1 0 0,1 0-1 0 0,-1-1 1 0 0,0 1-1 0 0,0 0 1 0 0,1 0-1 0 0,-1-1 1 0 0,0 2-1 0 0,1-2 1 0 0,0 2-1 0 0,-1-2 0 0 0,1 1 1 0 0,-1 0-1 0 0,1 0 1 0 0,0 1-1 0 0,0-2 1 0 0,-1 1-1 0 0,1 1 1 0 0,0-2-1 0 0,0 2 1 0 0,0 0-1 0 0,0 4-808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5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0 166 468 0 0,'1'0'275'0'0,"0"0"-1"0"0,1 0 1 0 0,-2 0 0 0 0,2 0-1 0 0,-1 0 1 0 0,0 0 0 0 0,0 1-1 0 0,0-1 1 0 0,0 0-1 0 0,0 1 1 0 0,0-1 0 0 0,0 1-1 0 0,0-1 1 0 0,0 1 0 0 0,0-1-1 0 0,-1 1 1 0 0,2 0 0 0 0,-2 0-1 0 0,1 0 1 0 0,0-1-1 0 0,0 1 1 0 0,-1 0 0 0 0,1 0-1 0 0,0 0 1 0 0,-1 0 0 0 0,0 0-1 0 0,1 0 1 0 0,0 0 0 0 0,-1 0-1 0 0,0 0 1 0 0,0 0-1 0 0,1 2 1 0 0,-1 4 835 0 0,2 1 0 0 0,-2-1 1 0 0,0 1-1 0 0,-1 8 0 0 0,0 15 526 0 0,3-18-1382 0 0,-2-10-228 0 0,0 1 0 0 0,1-1 0 0 0,0 0 0 0 0,-1 0 0 0 0,1 1 0 0 0,2 4 0 0 0,-3-8-26 0 0,0 1 0 0 0,0-1-1 0 0,1 1 1 0 0,-1-1 0 0 0,0 0-1 0 0,0 0 1 0 0,0 0 0 0 0,0 0-1 0 0,0 1 1 0 0,1-1 0 0 0,-1 0-1 0 0,0 0 1 0 0,0 0 0 0 0,0 0-1 0 0,1 0 1 0 0,-1 0 0 0 0,1 1-1 0 0,-1-1 1 0 0,0 0 0 0 0,0 0-1 0 0,1 0 1 0 0,-1 0 0 0 0,1 0-1 0 0,-1 0 1 0 0,0 0-1 0 0,0 0 1 0 0,0 0 0 0 0,1 0-1 0 0,-1 0 1 0 0,14-11-16 0 0,18-32-92 0 0,-27 35 152 0 0,0 0-1 0 0,0 1 1 0 0,0-1 0 0 0,2 1-1 0 0,-1 1 1 0 0,0-1 0 0 0,1 1-1 0 0,0-1 1 0 0,0 2 0 0 0,10-7-1 0 0,-16 12-26 0 0,-1 0-1 0 0,1 0 0 0 0,0 0 1 0 0,-1-1-1 0 0,1 1 0 0 0,-1 0 0 0 0,1 0 1 0 0,0 0-1 0 0,0 0 0 0 0,0 0 1 0 0,-1 0-1 0 0,1 0 0 0 0,-1 0 1 0 0,1 0-1 0 0,0 0 0 0 0,-1 0 1 0 0,1 1-1 0 0,0-1 0 0 0,-1 0 1 0 0,1 0-1 0 0,-1 0 0 0 0,1 1 0 0 0,0-1 1 0 0,-1 1-1 0 0,2-1 0 0 0,-1 2-3 0 0,0-1 0 0 0,0 1-1 0 0,1-1 1 0 0,-1 1-1 0 0,-1-1 1 0 0,2 1 0 0 0,-2-1-1 0 0,1 1 1 0 0,1 2 0 0 0,7 37 6 0 0,-5-19-9 0 0,1 23-23 0 0,-5-45 2 0 0,0 0 0 0 0,0 0 0 0 0,-1 1 0 0 0,1-1 0 0 0,0 0 0 0 0,0 0 0 0 0,0 0 0 0 0,0 1-1 0 0,0-1 1 0 0,0 1 0 0 0,0-1 0 0 0,0 0 0 0 0,0 0 0 0 0,0 0 0 0 0,0 1 0 0 0,0-1 0 0 0,0 0 0 0 0,0 1 0 0 0,0-1 0 0 0,0 0 0 0 0,0 0 0 0 0,0 0 0 0 0,1 1 0 0 0,-1-1 0 0 0,0 0 0 0 0,0 0-1 0 0,0 0 1 0 0,0 1 0 0 0,0-1 0 0 0,0 0 0 0 0,1 0 0 0 0,-1 1 0 0 0,0-1 0 0 0,0 0 0 0 0,1 0 0 0 0,-1 0 0 0 0,0 0 0 0 0,0 0 0 0 0,1 1 0 0 0,6-11-288 0 0,4-17 110 0 0,-11 27 190 0 0,3-9-10 0 0,1-1 1 0 0,0 2-1 0 0,0-1 1 0 0,1 1-1 0 0,0 0 1 0 0,7-10-1 0 0,-10 17-4 0 0,0-2 0 0 0,0 1-1 0 0,1 0 1 0 0,-2 0-1 0 0,2 1 1 0 0,-1-1-1 0 0,1 0 1 0 0,-1 1 0 0 0,1-1-1 0 0,0 1 1 0 0,-1 0-1 0 0,1 0 1 0 0,0 0-1 0 0,0 0 1 0 0,0 1 0 0 0,0-1-1 0 0,-1 0 1 0 0,1 1-1 0 0,1 0 1 0 0,-1 0 0 0 0,-1 0-1 0 0,1 0 1 0 0,0 1-1 0 0,4 0 1 0 0,4 2-485 0 0,-1 1 0 0 0,2 1 0 0 0,11 6-1 0 0,-16-7-280 0 0,0-1 0 0 0,0 1-1 0 0,1-2 1 0 0,-1 2 0 0 0,1-2-1 0 0,0 0 1 0 0,0-1-1 0 0,9 2 1 0 0,-15-3 708 0 0,0 0 0 0 0,0 0 0 0 0,1-1 0 0 0,-1 0 0 0 0,-1 1 0 0 0,2 0 0 0 0,-1-1 0 0 0,0 0 0 0 0,2-1 0 0 0,-3 1 80 0 0,1 1-1 0 0,-1-1 0 0 0,0 0 0 0 0,0 0 1 0 0,0 1-1 0 0,0-2 0 0 0,0 1 0 0 0,0 1 1 0 0,0-2-1 0 0,0 1 0 0 0,-1 0 0 0 0,1 0 1 0 0,0 0-1 0 0,0 0 0 0 0,0 0 0 0 0,-1-1 1 0 0,0 1-1 0 0,1-1 0 0 0,-1 1 0 0 0,0 0 1 0 0,0-1-1 0 0,1-2 0 0 0,-1 3 29 0 0,0 1-1 0 0,1-1 1 0 0,-1 1-1 0 0,0-1 1 0 0,0 0 0 0 0,-1 0-1 0 0,1 0 1 0 0,0 1 0 0 0,0-1-1 0 0,-1 1 1 0 0,1-1-1 0 0,0 0 1 0 0,0 0 0 0 0,0 0-1 0 0,-1 1 1 0 0,1-1-1 0 0,0 1 1 0 0,-1-1 0 0 0,1 0-1 0 0,-1 1 1 0 0,1 0 0 0 0,-1-1-1 0 0,0 0 1 0 0,1 1-1 0 0,0 0 1 0 0,-1-1 0 0 0,1 1-1 0 0,-1 0 1 0 0,0-1-1 0 0,1 1 1 0 0,-2-1 0 0 0,2 1-1 0 0,-1 0 1 0 0,1 0 0 0 0,-1 0-1 0 0,0 0 1 0 0,1 0-1 0 0,-1 0 1 0 0,0 0 0 0 0,0 0-1 0 0,1 0 1 0 0,-1 0-1 0 0,0 0 1 0 0,1 0 0 0 0,-1 0-1 0 0,0 0 1 0 0,0 0 0 0 0,1 0-1 0 0,-1 1 1 0 0,0-1-1 0 0,0 1 1 0 0,-3 0 80 0 0,1 1-1 0 0,1-1 1 0 0,-1 1 0 0 0,0 0 0 0 0,0-1-1 0 0,1 1 1 0 0,-1 0 0 0 0,1 0 0 0 0,-1 1-1 0 0,1-1 1 0 0,-2 3 0 0 0,0 2 62 0 0,0 0 0 0 0,1 0 0 0 0,0 1 0 0 0,1 0 0 0 0,-1 0 0 0 0,1-1 0 0 0,0 2 0 0 0,1-1 0 0 0,1 0 0 0 0,-1 0 0 0 0,1 0 0 0 0,0 0 0 0 0,1 0 1 0 0,2 15-1 0 0,-3-23-160 0 0,0 1 1 0 0,0-1-1 0 0,0 1 1 0 0,0 0-1 0 0,1-1 1 0 0,-1 0-1 0 0,0 1 1 0 0,1 0-1 0 0,-1-1 1 0 0,0 0-1 0 0,0 1 1 0 0,1-1 0 0 0,-1 0-1 0 0,0 0 1 0 0,1 1-1 0 0,0-1 1 0 0,-1 1-1 0 0,0-1 1 0 0,1 0-1 0 0,-1 0 1 0 0,1 0-1 0 0,-1 1 1 0 0,1-1-1 0 0,-1 0 1 0 0,0 0 0 0 0,1 1-1 0 0,0-1 1 0 0,-1 0-1 0 0,1 0 1 0 0,0 0-1 0 0,-1 0 1 0 0,0 0-1 0 0,1 0 1 0 0,-1 0-1 0 0,1 0 1 0 0,0-1-1 0 0,-1 1 1 0 0,0 0 0 0 0,1 0-1 0 0,0-1 1 0 0,-1 1-1 0 0,0 0 1 0 0,1 0-1 0 0,-1 0 1 0 0,0-1-1 0 0,1 1 1 0 0,0-1-1 0 0,24-16-348 0 0,-24 16 262 0 0,9-7-379 0 0,-1 1 0 0 0,2 0 0 0 0,-1 1 0 0 0,1 0-1 0 0,14-6 1 0 0,32-6-2990 0 0,-13 3 1461 0 0,-43 14 1961 0 0,1 0 0 0 0,-1 1 0 0 0,0-1 0 0 0,1 0-1 0 0,-1 0 1 0 0,1 0 0 0 0,-1 0 0 0 0,0 0 0 0 0,0 0 0 0 0,1 0 0 0 0,-1 0 0 0 0,0 0 0 0 0,0 0 0 0 0,0-1 0 0 0,0 0 0 0 0,0 1 0 0 0,0 0 0 0 0,-1-1 0 0 0,1 1 0 0 0,-1-1 0 0 0,1 1 0 0 0,0-1 0 0 0,-1-1-1 0 0,0 2 25 0 0,0 0 0 0 0,0 1 1 0 0,0-1-1 0 0,0 1 0 0 0,0 0 0 0 0,0-1 0 0 0,0 0 0 0 0,0 1 0 0 0,0 0 0 0 0,-1-1 0 0 0,1 1 0 0 0,0 0 0 0 0,-1-1 0 0 0,1 0 0 0 0,0 1 0 0 0,0 0 0 0 0,-1-1 0 0 0,1 1 0 0 0,0-1 0 0 0,-1 1 0 0 0,1 0 0 0 0,-1 0 0 0 0,1-1 0 0 0,0 1 0 0 0,-1 0 0 0 0,0 0 0 0 0,1 0 0 0 0,-18-2 353 0 0,15 2-289 0 0,-1 0 0 0 0,1 1 0 0 0,0 0 0 0 0,0-1-1 0 0,-1 1 1 0 0,1 1 0 0 0,0-1 0 0 0,-5 3 0 0 0,6-2 15 0 0,-1 1 0 0 0,1-1 1 0 0,0 1-1 0 0,0 0 0 0 0,-1 0 1 0 0,2-1-1 0 0,-1 1 1 0 0,0 1-1 0 0,1-1 0 0 0,0 0 1 0 0,0 0-1 0 0,-1 1 0 0 0,2-1 1 0 0,-1 0-1 0 0,1 1 1 0 0,-1-1-1 0 0,1 0 0 0 0,0 1 1 0 0,0 4-1 0 0,0-7-45 0 0,0 1-1 0 0,0 0 1 0 0,1 0-1 0 0,-1-1 1 0 0,0 1 0 0 0,1 0-1 0 0,-1-1 1 0 0,1 1-1 0 0,0-1 1 0 0,-1 1 0 0 0,2 0-1 0 0,-2-1 1 0 0,1 1-1 0 0,1 0 1 0 0,-2-1 0 0 0,2 0-1 0 0,-1 0 1 0 0,0 1-1 0 0,0-1 1 0 0,1 0 0 0 0,-1 0-1 0 0,1 0 1 0 0,0 0-1 0 0,-1 0 1 0 0,1-1 0 0 0,0 2-1 0 0,-1-2 1 0 0,1 1-1 0 0,-1-1 1 0 0,1 1 0 0 0,0-1-1 0 0,-1 0 1 0 0,1 0-1 0 0,0 1 1 0 0,0-1 0 0 0,0 0-1 0 0,3-1 1 0 0,-1 0-46 0 0,1 0 0 0 0,-1 0 0 0 0,0 0 0 0 0,1-1 0 0 0,-1 0 0 0 0,0 0 0 0 0,0 0 0 0 0,0 0 0 0 0,0-1-1 0 0,-1 1 1 0 0,1-1 0 0 0,0 0 0 0 0,-1 0 0 0 0,0-1 0 0 0,0 1 0 0 0,0 0 0 0 0,0-1 0 0 0,-1 0 0 0 0,5-7 0 0 0,3-8-35 0 0,0 0 0 0 0,11-37 0 0 0,-18 49 40 0 0,7-25 345 0 0,-2 0 1 0 0,5-43 0 0 0,-8 55 1692 0 0,-4 21-452 0 0,0 13-1126 0 0,4 68-677 0 0,-1 0-3317 0 0,3 26-5815 0 0,-4-89 7916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8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16 336 0 0,'1'0'167'0'0,"-1"0"0"0"0,1-1-1 0 0,-1 1 1 0 0,0 0 0 0 0,1-1 0 0 0,-1 1-1 0 0,0-1 1 0 0,1 1 0 0 0,-1-1 0 0 0,0 1-1 0 0,0-1 1 0 0,1 1 0 0 0,-1-1 0 0 0,0 1-1 0 0,0-1 1 0 0,0 1 0 0 0,1-1 0 0 0,-1 1-1 0 0,0-1 1 0 0,0 1 0 0 0,0-1 0 0 0,0 1-1 0 0,0-1 1 0 0,0 1 0 0 0,0-1 0 0 0,0 0-1 0 0,-1 1 1 0 0,1-1 0 0 0,0 1 0 0 0,0-1-1 0 0,-1 0 1 0 0,1 1-10 0 0,-1 1 0 0 0,0-1 0 0 0,0 0 0 0 0,1 0 1 0 0,-1 0-1 0 0,0 1 0 0 0,0-1 0 0 0,1 0 0 0 0,-1 1 0 0 0,0-1 0 0 0,1 1 0 0 0,-1-1 0 0 0,1 1 0 0 0,-1-1 1 0 0,0 1-1 0 0,1-1 0 0 0,-1 1 0 0 0,1 0 0 0 0,-1-1 0 0 0,1 1 0 0 0,0 0 0 0 0,-1-1 0 0 0,1 1 0 0 0,-1 1 1 0 0,-39 74 4794 0 0,-7 45-1369 0 0,-10 89-3071 0 0,32-110-482 0 0,21-83-314 0 0,-3 6-655 0 0,2 1 0 0 0,-4 31 0 0 0,8-50 388 0 0,1 0 1 0 0,-1-1-1 0 0,1 1 0 0 0,0-1 0 0 0,1 1 1 0 0,-1 0-1 0 0,1-1 0 0 0,0 1 1 0 0,0-1-1 0 0,0 1 0 0 0,0-1 0 0 0,1 0 1 0 0,0 1-1 0 0,0-1 0 0 0,0 0 1 0 0,1 0-1 0 0,-1 0 0 0 0,6 6 0 0 0,-7-9 374 0 0,0-1-1 0 0,0 1 1 0 0,0 0-1 0 0,0-1 0 0 0,0 1 1 0 0,0 0-1 0 0,1-1 0 0 0,-1 1 1 0 0,0-1-1 0 0,0 0 0 0 0,0 1 1 0 0,0-1-1 0 0,1 0 1 0 0,-1 0-1 0 0,0 0 0 0 0,0 0 1 0 0,1 0-1 0 0,-1 0 0 0 0,0 0 1 0 0,2 0-1 0 0,16-4-1200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9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87 332 0 0,'7'-20'1662'0'0,"5"-16"990"0"0,-9 11 2211 0 0,-3 19 914 0 0,-3 20-2948 0 0,-2 4-2592 0 0,2 0 1 0 0,1 2-1 0 0,0-2 0 0 0,1 35 0 0 0,1-52-234 0 0,0 33-256 0 0,3 90 262 0 0,4-63-2165 0 0,9-2-3470 0 0,-16-57 5124 0 0,1 0 1 0 0,0 1 0 0 0,0-1-1 0 0,0 0 1 0 0,0 0-1 0 0,1 0 1 0 0,-1 0 0 0 0,0 0-1 0 0,1-1 1 0 0,-1 1 0 0 0,1 0-1 0 0,-1-1 1 0 0,1 1-1 0 0,0-1 1 0 0,0 0 0 0 0,4 2-1 0 0,0-1-1088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09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107 104 564 0 0,'5'-4'785'0'0,"0"0"29"0"0,0-1 1 0 0,0 0 0 0 0,0 0 0 0 0,4-7 0 0 0,-8 11-750 0 0,-1 1 0 0 0,1-1 0 0 0,0 0 1 0 0,-1 1-1 0 0,0-1 0 0 0,1 0 0 0 0,-1 0 0 0 0,1 1 1 0 0,-1-2-1 0 0,0 2 0 0 0,0-1 0 0 0,0 0 1 0 0,1 0-1 0 0,-1 1 0 0 0,0-2 0 0 0,0 2 0 0 0,0-1 1 0 0,0 0-1 0 0,0 0 0 0 0,0 0 0 0 0,-1 0 1 0 0,1 1-1 0 0,0-1 0 0 0,0 0 0 0 0,0 0 1 0 0,-1 0-1 0 0,1 0 0 0 0,-1 1 0 0 0,1-1 0 0 0,-1 1 1 0 0,1-2-1 0 0,-1 2 0 0 0,1-1 0 0 0,-1 1 1 0 0,1-1-1 0 0,-1 0 0 0 0,0 1 0 0 0,1 0 1 0 0,-1-1-1 0 0,0 0 0 0 0,0 1 0 0 0,-1-1 0 0 0,-3-1 43 0 0,-1-1 0 0 0,1 1-1 0 0,-1-1 1 0 0,0 1 0 0 0,0 1-1 0 0,0-1 1 0 0,0 2 0 0 0,0-2 0 0 0,0 2-1 0 0,0 0 1 0 0,-1 0 0 0 0,-6 1-1 0 0,11-1-81 0 0,-1 1-1 0 0,1-1 1 0 0,-1 1 0 0 0,1-1-1 0 0,0 1 1 0 0,-1 0-1 0 0,2 1 1 0 0,-2-2-1 0 0,1 1 1 0 0,0 1 0 0 0,0 0-1 0 0,0-1 1 0 0,0 1-1 0 0,1-1 1 0 0,-1 1 0 0 0,0 0-1 0 0,1 0 1 0 0,-1-1-1 0 0,1 1 1 0 0,-1 1-1 0 0,1-1 1 0 0,0 0 0 0 0,0 0-1 0 0,0 0 1 0 0,0 0-1 0 0,1 1 1 0 0,-1-1-1 0 0,1 1 1 0 0,-1-1 0 0 0,1 0-1 0 0,0 1 1 0 0,0-1-1 0 0,0 5 1 0 0,0 0 28 0 0,1-1-1 0 0,-1 0 1 0 0,1 1 0 0 0,0-1-1 0 0,0 0 1 0 0,4 7 0 0 0,-5-10-24 0 0,1-2 1 0 0,0 2 0 0 0,0-1-1 0 0,0 0 1 0 0,0 0 0 0 0,1 0-1 0 0,-1 0 1 0 0,0-1 0 0 0,1 1-1 0 0,-1 0 1 0 0,1 0 0 0 0,0-1 0 0 0,0 0-1 0 0,0 1 1 0 0,0-1 0 0 0,-1 1-1 0 0,1-1 1 0 0,1 0 0 0 0,-1 0-1 0 0,2 0 1 0 0,-2 0-26 0 0,0-1-1 0 0,0 0 0 0 0,-1 0 1 0 0,1 0-1 0 0,0 0 1 0 0,0 0-1 0 0,0-1 1 0 0,0 1-1 0 0,-1-1 1 0 0,1 1-1 0 0,0-1 1 0 0,0 1-1 0 0,0-1 0 0 0,-1 0 1 0 0,1 0-1 0 0,-1 0 1 0 0,1 0-1 0 0,-1 0 1 0 0,0 0-1 0 0,1-1 1 0 0,-1 1-1 0 0,2-2 1 0 0,1-1-16 0 0,0-1 0 0 0,0 0-1 0 0,0-1 1 0 0,5-10 0 0 0,-2 0 42 0 0,0-1-1 0 0,-2 1 0 0 0,0-1 0 0 0,3-19 0 0 0,-5 22 865 0 0,-1 17-106 0 0,-3 27 115 0 0,0-15-1019 0 0,0 50-100 0 0,0-32-1687 0 0,0 0-3450 0 0,1-33 5245 0 0,0 0 0 0 0,0 0 0 0 0,0 0 0 0 0,0 0 0 0 0,0 0-1 0 0,0 1 1 0 0,0-1 0 0 0,0 0 0 0 0,0 0 0 0 0,0 0 0 0 0,0 1 0 0 0,0-1 0 0 0,0 0-1 0 0,0 0 1 0 0,0 0 0 0 0,0 0 0 0 0,0 0 0 0 0,0 0 0 0 0,1 0 0 0 0,-1 1 0 0 0,0-1-1 0 0,0 0 1 0 0,0 0 0 0 0,0 0 0 0 0,0 1 0 0 0,0-1 0 0 0,0 0 0 0 0,0 0-1 0 0,0 0 1 0 0,0 0 0 0 0,1 0 0 0 0,-1 0 0 0 0,0 0 0 0 0,0 0 0 0 0,1 0 0 0 0,-1 0-1 0 0,0 0 1 0 0,0 0 0 0 0,0 0 0 0 0,0 0 0 0 0,0 0 0 0 0,0 0 0 0 0,1 0 0 0 0,1-1-1155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0:10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0 357 332 0 0,'21'-50'4696'0'0,"-21"50"-4568"0"0,1 0-1 0 0,-1 0 0 0 0,0 0 0 0 0,0 0 0 0 0,0 0 0 0 0,0 0 0 0 0,0 0 0 0 0,0 0 0 0 0,0 0 1 0 0,0 0-1 0 0,1 0 0 0 0,-1 0 0 0 0,0 0 0 0 0,0 0 0 0 0,1 0 0 0 0,-1 0 0 0 0,0 0 0 0 0,0 0 1 0 0,0 0-1 0 0,0 0 0 0 0,0 0 0 0 0,0 0 0 0 0,0 0 0 0 0,0 0 0 0 0,1 0 0 0 0,-1 0 0 0 0,0 0 1 0 0,0 0-1 0 0,0 0 0 0 0,1 0 0 0 0,-1 0 0 0 0,0 0 0 0 0,0 0 0 0 0,0 1 0 0 0,0-1 0 0 0,0 0 1 0 0,0 0-1 0 0,0 0 0 0 0,0 0 0 0 0,0 0 0 0 0,0 0 0 0 0,0 0 0 0 0,0 0 0 0 0,0 1 0 0 0,0-1 1 0 0,0 0-1 0 0,0 0 0 0 0,0 0 0 0 0,0 1 0 0 0,0-1 0 0 0,0 0 0 0 0,7 16 1765 0 0,4 19-1247 0 0,-9-25-224 0 0,1 1-1 0 0,0 0 1 0 0,0-1 0 0 0,2 0-1 0 0,7 14 1 0 0,-12-24-402 0 0,0 0 1 0 0,0 0-1 0 0,0 1 1 0 0,0-1-1 0 0,1 1 1 0 0,-1-1-1 0 0,0 0 1 0 0,1 0-1 0 0,-1 0 0 0 0,0 1 1 0 0,0-1-1 0 0,1 0 1 0 0,-1 1-1 0 0,0-1 1 0 0,0 0-1 0 0,0 0 1 0 0,1 0-1 0 0,0 0 1 0 0,-1 0-1 0 0,0 0 0 0 0,0 0 1 0 0,1 0-1 0 0,-1 0 1 0 0,1 0-1 0 0,-1 1 1 0 0,0-1-1 0 0,0 0 1 0 0,1-1-1 0 0,-1 1 1 0 0,0 0-1 0 0,1 0 0 0 0,10-9 159 0 0,6-20-375 0 0,-14 24 179 0 0,11-20-225 0 0,-9 13 116 0 0,2 1 1 0 0,0 0 0 0 0,1 0 0 0 0,12-14 0 0 0,-17 22 84 0 0,0 0 1 0 0,1 0-1 0 0,-1 1 0 0 0,0-1 1 0 0,2 1-1 0 0,-1-1 1 0 0,-1 1-1 0 0,2 0 1 0 0,-1 1-1 0 0,0-1 0 0 0,0 1 1 0 0,0 0-1 0 0,1 0 1 0 0,0 0-1 0 0,-1 0 1 0 0,1 1-1 0 0,4 0 0 0 0,1 0-265 0 0,0 2 0 0 0,0-1-1 0 0,-1 1 1 0 0,12 4-1 0 0,-11-3-647 0 0,0 0-1 0 0,-1-2 0 0 0,1 1 0 0 0,12 0 1 0 0,-20-3 813 0 0,-1 1 1 0 0,1 0-1 0 0,-1 0 1 0 0,1-1-1 0 0,-1 1 1 0 0,1-1 0 0 0,-1 0-1 0 0,0 0 1 0 0,1 1-1 0 0,0-1 1 0 0,-1 0 0 0 0,0 0-1 0 0,0 0 1 0 0,1 0-1 0 0,-1-1 1 0 0,1-1 0 0 0,-1 3 128 0 0,0-1 1 0 0,-1 0 0 0 0,1 1-1 0 0,-1-1 1 0 0,1 0-1 0 0,-1 0 1 0 0,1 1 0 0 0,-1-1-1 0 0,0 0 1 0 0,1 0 0 0 0,-1 0-1 0 0,1 0 1 0 0,-1 1 0 0 0,0-2-1 0 0,0 2 1 0 0,0-1 0 0 0,0 0-1 0 0,0 0 1 0 0,0 0 0 0 0,0 0-1 0 0,0 1 1 0 0,0-2 0 0 0,0 2-1 0 0,-1-1 1 0 0,1 0 0 0 0,0 0-1 0 0,-1 0 1 0 0,1 0 0 0 0,0 1-1 0 0,-1-1 1 0 0,0-1 0 0 0,0 1 30 0 0,-1 0 1 0 0,0 0 0 0 0,1 1 0 0 0,-1-1-1 0 0,0 0 1 0 0,1 1 0 0 0,-1-1-1 0 0,0 1 1 0 0,1 0 0 0 0,-1 0 0 0 0,0-1-1 0 0,1 1 1 0 0,-1 0 0 0 0,0 0 0 0 0,1 0-1 0 0,-1 1 1 0 0,0-1 0 0 0,0 0-1 0 0,-2 1 1 0 0,-31 9 465 0 0,29-7-310 0 0,1-1 1 0 0,0 1 0 0 0,0 1 0 0 0,0-1 0 0 0,1 0-1 0 0,-1 1 1 0 0,1 0 0 0 0,0 0 0 0 0,-1 0 0 0 0,2 0-1 0 0,-1 1 1 0 0,1 0 0 0 0,0 0 0 0 0,0 0 0 0 0,0 0-1 0 0,-3 7 1 0 0,5-9-92 0 0,0 0-1 0 0,0 1 1 0 0,-1 0-1 0 0,2 0 1 0 0,-1-1-1 0 0,1 1 0 0 0,0 0 1 0 0,-1 0-1 0 0,1-1 1 0 0,0 1-1 0 0,1 0 1 0 0,-1-1-1 0 0,1 1 1 0 0,-1 0-1 0 0,2-1 1 0 0,-2 1-1 0 0,2 0 1 0 0,-1-1-1 0 0,1 0 1 0 0,0 1-1 0 0,-1-1 1 0 0,1 0-1 0 0,1 0 1 0 0,-1 0-1 0 0,5 5 0 0 0,-5-6-50 0 0,0 0 0 0 0,0 0 0 0 0,0 0-1 0 0,0-1 1 0 0,1 1 0 0 0,-1 0 0 0 0,1-1-1 0 0,-2 0 1 0 0,2 0 0 0 0,0 0 0 0 0,0 0-1 0 0,-1 0 1 0 0,1-1 0 0 0,-1 1 0 0 0,1 0-1 0 0,0-1 1 0 0,-1 0 0 0 0,1 0 0 0 0,5 0-1 0 0,-4-1-18 0 0,0 0-1 0 0,1 0 1 0 0,-1-1-1 0 0,-1 0 0 0 0,2 1 1 0 0,-2-1-1 0 0,1-1 1 0 0,0 1-1 0 0,-1-1 0 0 0,1 1 1 0 0,4-6-1 0 0,2-2-25 0 0,-1 0 0 0 0,0-2 0 0 0,0 1 0 0 0,-1-1 0 0 0,-1 0 0 0 0,9-20 0 0 0,-6 7 111 0 0,-2 1 0 0 0,-1 0-1 0 0,-1-1 1 0 0,-1-1-1 0 0,-1 1 1 0 0,-1 0 0 0 0,-2-1-1 0 0,0 1 1 0 0,-2-2 0 0 0,-6-43-1 0 0,31 269 4638 0 0,-17-85-6744 0 0,-9-5-3492 0 0,2-95 3576 0 0,-1-1 0 0 0,-1 0 0 0 0,0 0-1 0 0,-7 22 1 0 0,2-18 319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2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206 188 704 0 0,'-30'6'2113'0'0,"-14"6"13"0"0,-34 6 3534 0 0,25-13 4111 0 0,146-24-6076 0 0,-39 8-3455 0 0,357-83-9 0 0,-129 27-167 0 0,-217 53-114 0 0,1 3 1 0 0,0 3 0 0 0,1 3 0 0 0,119 7 0 0 0,-162-1-634 0 0,33 3-1453 0 0,-28 6-2903 0 0,-15-4-844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26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49 728 0 0,'-14'-14'1114'0'0,"-1"-8"5665"0"0,15 21-6601 0 0,0 1-1 0 0,-1 0 1 0 0,1 0-1 0 0,0-1 1 0 0,0 1-1 0 0,0-1 1 0 0,0 1 0 0 0,0 0-1 0 0,0-1 1 0 0,0 1-1 0 0,0 0 1 0 0,0-1-1 0 0,0 1 1 0 0,0 0-1 0 0,0-1 1 0 0,0 1 0 0 0,0-1-1 0 0,0 1 1 0 0,0 0-1 0 0,0-1 1 0 0,0 1-1 0 0,0 0 1 0 0,1-1 0 0 0,-1 1-1 0 0,0 0 1 0 0,0-1-1 0 0,0 1 1 0 0,1 0-1 0 0,-1 0 1 0 0,0-1 0 0 0,0 1-1 0 0,1 0 1 0 0,-1 0-1 0 0,0-1 1 0 0,1 1-1 0 0,26 2 2859 0 0,181 58 830 0 0,80 50-3201 0 0,-106-22-278 0 0,-139-65-273 0 0,79 56-1 0 0,-109-69-109 0 0,-1-1-1 0 0,-1 2 1 0 0,0-1-1 0 0,0 1 1 0 0,-1 1-1 0 0,0 0 1 0 0,-1 1-1 0 0,-1 0 1 0 0,0 0-1 0 0,9 20 1 0 0,-15-27-6 0 0,-1 0 0 0 0,0-1 0 0 0,0 1 0 0 0,0 0 1 0 0,-1 0-1 0 0,1 0 0 0 0,-1 0 0 0 0,-1-1 0 0 0,1 1 0 0 0,-1 0 1 0 0,0 0-1 0 0,-1 0 0 0 0,1-1 0 0 0,-1 1 0 0 0,0-1 0 0 0,0 1 1 0 0,-1-1-1 0 0,0 0 0 0 0,0 0 0 0 0,0 0 0 0 0,0 0 0 0 0,-1 0 1 0 0,0-1-1 0 0,-6 7 0 0 0,-12 9-21 0 0,0-1 0 0 0,-1 0 1 0 0,-42 25-1 0 0,36-26-49 0 0,-262 166-3886 0 0,202-135-3546 0 0,-131 51 0 0 0,165-79 5090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43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400 21 524 0 0,'0'-2'744'0'0,"0"1"0"0"0,1 0 0 0 0,-1 0 0 0 0,1 0 0 0 0,-1 0 0 0 0,1 0 0 0 0,0 0 0 0 0,0 0 0 0 0,-1 0 0 0 0,1 0 0 0 0,0 0 1 0 0,0 0-1 0 0,0 0 0 0 0,0 0 0 0 0,0 0 0 0 0,0 1 0 0 0,0-1 0 0 0,0 1 0 0 0,0-1 0 0 0,0 0 0 0 0,2 0 0 0 0,-2 14 6231 0 0,-7 30-6537 0 0,3-19-78 0 0,1 6-279 0 0,2 1 0 0 0,5 47 0 0 0,1 17-26 0 0,-6-60-43 0 0,0 13 8 0 0,-8 77-1 0 0,6-112-51 0 0,0 0 0 0 0,-1 0 0 0 0,0-1 0 0 0,-1 1 0 0 0,0-1 0 0 0,-1 0 0 0 0,-1 0 0 0 0,0 0 1 0 0,0-1-1 0 0,-16 21 0 0 0,18-27-28 0 0,0-1 0 0 0,0 0 0 0 0,-1 1 0 0 0,0-1 0 0 0,1-1 0 0 0,-1 1 0 0 0,0-1 0 0 0,-1 0 0 0 0,1 0 0 0 0,-1 0 0 0 0,1-1 0 0 0,-1 0 0 0 0,0 0 0 0 0,0 0 0 0 0,0-1 0 0 0,0 0 0 0 0,0 0 0 0 0,0-1 0 0 0,-7 1 0 0 0,4-2-67 0 0,0 0 0 0 0,0-1 0 0 0,0 0 0 0 0,0 0 0 0 0,1-1 0 0 0,-1 0 0 0 0,1-1 0 0 0,-1 0 0 0 0,1 0 0 0 0,0-1 0 0 0,-14-10 0 0 0,11 5-363 0 0,0 1 0 0 0,1-1 0 0 0,0 0 0 0 0,0-1 0 0 0,1-1 0 0 0,1 1 0 0 0,-12-20 0 0 0,16 22-209 0 0,-1 1 1 0 0,1-1-1 0 0,1 0 0 0 0,0 1 0 0 0,0-2 0 0 0,1 1 0 0 0,0 0 1 0 0,0 0-1 0 0,1-1 0 0 0,1 1 0 0 0,0-13 0 0 0,1 12-67 0 0,1 1 1 0 0,0-1-1 0 0,0 0 0 0 0,1 1 1 0 0,1-1-1 0 0,0 1 0 0 0,0 0 0 0 0,1 0 1 0 0,8-11-1 0 0,6-5-611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43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556 8 796 0 0,'84'-7'9826'0'0,"-94"9"-5905"0"0,-9 6-2307 0 0,-1 0-880 0 0,-19 0-154 0 0,0-2 0 0 0,0-2 0 0 0,-78-1 0 0 0,-15 1-2656 0 0,109-2 420 0 0,0 1 0 0 0,1 1 0 0 0,-38 12 1 0 0,51-13 827 0 0,1 1-1 0 0,0-1 1 0 0,0 2 0 0 0,1-1 0 0 0,-1 1 0 0 0,1 0 0 0 0,0 0 0 0 0,-7 8 0 0 0,-6 7-1007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44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0 832 0 0,'-36'2'7192'0'0,"-24"6"-3970"0"0,50-7-2846 0 0,-1 1 0 0 0,1 0 0 0 0,1 1 0 0 0,-1 0 0 0 0,0 1 0 0 0,1 0 0 0 0,-1 0 0 0 0,1 1 0 0 0,1 0 0 0 0,-15 11 0 0 0,20-12-315 0 0,0 0 0 0 0,1 0 0 0 0,-1 0-1 0 0,1 1 1 0 0,0-1 0 0 0,0 1 0 0 0,0-1 0 0 0,0 1-1 0 0,1 0 1 0 0,0 0 0 0 0,0 0 0 0 0,0 0 0 0 0,1-1 0 0 0,-1 1-1 0 0,1 0 1 0 0,0 0 0 0 0,1 0 0 0 0,-1 0 0 0 0,1 0 0 0 0,0 0-1 0 0,0 0 1 0 0,1 0 0 0 0,-1-1 0 0 0,1 1 0 0 0,0 0-1 0 0,0-1 1 0 0,1 0 0 0 0,0 1 0 0 0,-1-1 0 0 0,7 7 0 0 0,-6-7-71 0 0,0 0 0 0 0,1-1 0 0 0,-1 1 0 0 0,1-1 0 0 0,0 1 1 0 0,0-1-1 0 0,0-1 0 0 0,0 1 0 0 0,0 0 0 0 0,0-1 0 0 0,1 0 1 0 0,0 0-1 0 0,7 2 0 0 0,-9-3 9 0 0,0-1-1 0 0,1 1 1 0 0,-1-1 0 0 0,0 0 0 0 0,1 0 0 0 0,-1 0-1 0 0,0-1 1 0 0,0 1 0 0 0,1-1 0 0 0,-1 0-1 0 0,0 0 1 0 0,0 0 0 0 0,0 0 0 0 0,0 0-1 0 0,0-1 1 0 0,0 1 0 0 0,0-1 0 0 0,-1 0-1 0 0,1 0 1 0 0,0 0 0 0 0,-1 0 0 0 0,3-3 0 0 0,6-8-17 0 0,1-1 0 0 0,-2 0 0 0 0,0 0 0 0 0,14-29 0 0 0,-15 25 21 0 0,-4 11-1283 0 0,-8 10-1145 0 0,-23 28-9619 0 0,25-29 10838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44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37 740 0 0,'-1'-14'675'0'0,"-7"-8"13530"0"0,2 38-11823 0 0,-25 203 98 0 0,26-163-3411 0 0,3-1 0 0 0,5 57 0 0 0,-2-103 641 0 0,0 6-1231 0 0,1 0 1 0 0,0-1 0 0 0,6 23-1 0 0,-7-34 1040 0 0,0 1 0 0 0,1-1 0 0 0,-1 1 0 0 0,1-1 0 0 0,0 0 0 0 0,0 0 0 0 0,0 0 1 0 0,0 0-1 0 0,0 0 0 0 0,1 0 0 0 0,-1 0 0 0 0,1-1 0 0 0,0 1 0 0 0,0-1 0 0 0,0 0 0 0 0,0 0 0 0 0,0 0 0 0 0,0 0 0 0 0,5 2 0 0 0,7 0-885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45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123 326 644 0 0,'0'0'95'0'0,"0"0"0"0"0,0-1 0 0 0,0 1 0 0 0,0 0 0 0 0,0-1 0 0 0,0 1 0 0 0,0 0 0 0 0,0-1 0 0 0,0 1 0 0 0,0 0 0 0 0,0-1 0 0 0,0 1 0 0 0,0 0 0 0 0,0-1 1 0 0,-1 1-1 0 0,1 0 0 0 0,0-1 0 0 0,0 1 0 0 0,0 0 0 0 0,0-1 0 0 0,-1 1 0 0 0,1 0 0 0 0,0 0 0 0 0,0-1 0 0 0,0 1 0 0 0,-1 0 0 0 0,1 0 0 0 0,0-1 0 0 0,-1 1 0 0 0,1 0 0 0 0,0 0 0 0 0,0 0 0 0 0,-1 0 0 0 0,1-1 0 0 0,0 1 0 0 0,-1 0 0 0 0,1 0 0 0 0,0 0 0 0 0,-1 0 0 0 0,1 0 0 0 0,0 0 0 0 0,-1 0 0 0 0,1 0 0 0 0,0 0 0 0 0,-1 0 0 0 0,1 0 0 0 0,0 0 1 0 0,-1 0-1 0 0,1 0 0 0 0,0 0 0 0 0,-1 1 0 0 0,1-1 0 0 0,-26 16 2643 0 0,-17 32 1339 0 0,36-38-3509 0 0,2 1-1 0 0,-1 0 0 0 0,1 0 0 0 0,1 1 0 0 0,0-1 1 0 0,1 1-1 0 0,0 0 0 0 0,-2 21 0 0 0,5-30-549 0 0,0 1-1 0 0,0-1 1 0 0,0 0-1 0 0,0 0 0 0 0,1 0 1 0 0,0 0-1 0 0,-1 0 1 0 0,1 0-1 0 0,0 0 1 0 0,0 0-1 0 0,1 0 1 0 0,-1 0-1 0 0,1-1 1 0 0,-1 1-1 0 0,1 0 1 0 0,2 2-1 0 0,-1-3-26 0 0,0 1 0 0 0,0-1 0 0 0,0 0 0 0 0,1 0 0 0 0,-1-1 0 0 0,0 1 0 0 0,1 0 0 0 0,-1-1 0 0 0,1 0 0 0 0,0 0 0 0 0,-1 0-1 0 0,1 0 1 0 0,0-1 0 0 0,-1 0 0 0 0,1 1 0 0 0,6-2 0 0 0,-1 1-29 0 0,-1-1 0 0 0,0 0 0 0 0,0 0 0 0 0,0-1 0 0 0,0 0 0 0 0,-1-1 0 0 0,1 0 0 0 0,0 0 0 0 0,-1 0 0 0 0,0-1 0 0 0,0 0 0 0 0,0-1 0 0 0,0 1 0 0 0,-1-1 0 0 0,0-1 0 0 0,0 1 0 0 0,0-1 0 0 0,-1 0-1 0 0,1 0 1 0 0,7-13 0 0 0,-5 7-299 0 0,-1 0-1 0 0,-1-1 0 0 0,0 0 1 0 0,0 0-1 0 0,-2-1 0 0 0,1 1 1 0 0,-2-1-1 0 0,0 0 0 0 0,0 0 1 0 0,-1 0-1 0 0,0-18 0 0 0,-3 32 306 0 0,1 0 0 0 0,0 1-1 0 0,0-1 1 0 0,0 0-1 0 0,0 0 1 0 0,-1 0 0 0 0,1 0-1 0 0,0 0 1 0 0,0 1 0 0 0,0-1-1 0 0,-1 0 1 0 0,1 0 0 0 0,0 0-1 0 0,0 0 1 0 0,0 0 0 0 0,-1 0-1 0 0,1 0 1 0 0,0 0 0 0 0,0 0-1 0 0,-1 0 1 0 0,1 0 0 0 0,0 0-1 0 0,0 0 1 0 0,-1 0 0 0 0,1 0-1 0 0,0 0 1 0 0,0 0 0 0 0,-1 0-1 0 0,1 0 1 0 0,0 0 0 0 0,0 0-1 0 0,0 0 1 0 0,-1 0 0 0 0,1-1-1 0 0,0 1 1 0 0,0 0 0 0 0,0 0-1 0 0,-1 0 1 0 0,1 0 0 0 0,0-1-1 0 0,0 1 1 0 0,0 0 0 0 0,0 0-1 0 0,-1 0 1 0 0,1-1 0 0 0,0 1-1 0 0,0 0 1 0 0,0 0 0 0 0,0 0-1 0 0,0-1 1 0 0,0 1 0 0 0,0 0-1 0 0,0-1 1 0 0,-11 22-161 0 0,9-10 327 0 0,1 0 0 0 0,1 0 0 0 0,0 0 0 0 0,0 0 1 0 0,1 0-1 0 0,0 0 0 0 0,1-1 0 0 0,1 1 0 0 0,0 0 0 0 0,0-1 0 0 0,1 1 0 0 0,0-1 0 0 0,0 0 0 0 0,12 17 0 0 0,-11-18-98 0 0,1 0 0 0 0,0 0-1 0 0,0-1 1 0 0,1 0 0 0 0,0 0 0 0 0,0-1 0 0 0,1 0-1 0 0,0 0 1 0 0,0-1 0 0 0,1 0 0 0 0,0 0 0 0 0,0-1-1 0 0,0 0 1 0 0,1-1 0 0 0,19 7 0 0 0,-27-10-38 0 0,0-1 0 0 0,0 1 0 0 0,0-1 0 0 0,1 1 0 0 0,-1-1 0 0 0,0 0 0 0 0,0 0 0 0 0,1 0 0 0 0,-1 0 0 0 0,0 0 0 0 0,1 0 0 0 0,-1-1 0 0 0,0 1 0 0 0,0-1 0 0 0,0 1 0 0 0,1-1 0 0 0,-1 0 0 0 0,0 0 0 0 0,0 0 0 0 0,0 0 0 0 0,0 0 0 0 0,0-1 0 0 0,0 1 0 0 0,-1 0 0 0 0,1-1 0 0 0,0 0 0 0 0,-1 1 0 0 0,1-1 0 0 0,-1 0 0 0 0,0 0 0 0 0,1 0 0 0 0,-1 0 0 0 0,0 0 0 0 0,0 0 0 0 0,0 0 0 0 0,0 0 0 0 0,-1 0 0 0 0,1 0 0 0 0,0-5 0 0 0,1-8-179 0 0,0-1 1 0 0,-1 0-1 0 0,-1 0 0 0 0,-4-30 0 0 0,2 7 74 0 0,2 27 101 0 0,0 1-1 0 0,1-1 1 0 0,0 1-1 0 0,1 0 1 0 0,1-1-1 0 0,-1 1 1 0 0,2 0-1 0 0,0 0 1 0 0,0 1-1 0 0,1-1 1 0 0,10-16-1 0 0,-7 15-84 0 0,1 2 0 0 0,0-1 0 0 0,1 1-1 0 0,0 0 1 0 0,1 1 0 0 0,0 0 0 0 0,0 1 0 0 0,1 0 0 0 0,16-7 0 0 0,287-149-9306 0 0,-285 150 8080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9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15 1020 0 0,'-3'-14'9074'0'0,"3"25"-3701"0"0,3 1-5335 0 0,7 18 1015 0 0,2-1-1 0 0,25 46 0 0 0,-15-38-676 0 0,1-2 0 0 0,2-1 0 0 0,35 38-1 0 0,-11-22-1034 0 0,63 52 0 0 0,3-11-1200 0 0,-78-68-191 0 0,-30-20 1190 0 0,-1 0 1 0 0,1 0-1 0 0,-1 1 0 0 0,0 0 0 0 0,0 1 0 0 0,0 0 1 0 0,-1-1-1 0 0,1 2 0 0 0,-1-1 0 0 0,-1 0 0 0 0,1 1 1 0 0,-1 0-1 0 0,5 7 0 0 0,-8 3-1065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2:45.7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1 252 0 0,'3'1'11684'0'0,"5"10"-8154"0"0,5 13-2619 0 0,-12-16-1076 0 0,1 0 1 0 0,-1-1-1 0 0,-1 1 0 0 0,1 0 1 0 0,-1 0-1 0 0,-1-1 1 0 0,-2 13-1 0 0,1-6-1620 0 0,-2-1 0 0 0,0 0 0 0 0,-1 0 0 0 0,0 0-1 0 0,-1-1 1 0 0,-8 14 0 0 0,4-8 197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1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1211 10 604 0 0,'19'-5'2513'0'0,"3"0"7071"0"0,-44 18-5370 0 0,-195 100-2644 0 0,-96 87-1030 0 0,130-80-637 0 0,-103 76-4428 0 0,100-59-5926 0 0,163-122 8745 0 0,2-3 228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2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11 304 0 0,'0'0'195'0'0,"1"0"0"0"0,-1 1 1 0 0,1-1-1 0 0,-1 1 0 0 0,1-1 0 0 0,-1 1 0 0 0,1-1 0 0 0,-1 1 0 0 0,0 0 1 0 0,1-1-1 0 0,-1 1 0 0 0,0-1 0 0 0,0 1 0 0 0,1 0 0 0 0,-1-1 1 0 0,0 1-1 0 0,0 0 0 0 0,0-1 0 0 0,0 1 0 0 0,0 0 0 0 0,0-1 1 0 0,0 1-1 0 0,0 0 0 0 0,0-1 0 0 0,0 1 0 0 0,0 0 0 0 0,0-1 0 0 0,0 1 1 0 0,-1-1-1 0 0,1 1 0 0 0,0 0 0 0 0,0-1 0 0 0,-1 1 0 0 0,0 0 1 0 0,-8 28 1073 0 0,-9 28 589 0 0,3 1 0 0 0,2 0-1 0 0,3 0 1 0 0,-4 72 0 0 0,-15 90-589 0 0,27-201-1233 0 0,2-15-32 0 0,0-1 0 0 0,0 0 0 0 0,0 0-1 0 0,0 0 1 0 0,-1 0 0 0 0,0 0 0 0 0,1 1-1 0 0,-1-1 1 0 0,0 0 0 0 0,-3 5 0 0 0,3-8-2 0 0,1 0-1 0 0,-1 0 1 0 0,1 0 0 0 0,-1 0 0 0 0,0 0 0 0 0,1 0 0 0 0,-1 0 0 0 0,1 0-1 0 0,-1 0 1 0 0,1 0 0 0 0,-1-1 0 0 0,0 1 0 0 0,1 0 0 0 0,-1 0 0 0 0,1 0-1 0 0,-1-1 1 0 0,1 1 0 0 0,-1 0 0 0 0,1-1 0 0 0,-1 1 0 0 0,1 0-1 0 0,0-1 1 0 0,-1 1 0 0 0,1-1 0 0 0,-1 1 0 0 0,1-1 0 0 0,0 1 0 0 0,-1 0-1 0 0,1-1 1 0 0,0 0 0 0 0,0 1 0 0 0,-1-1 0 0 0,1 1 0 0 0,0-1 0 0 0,0 1-1 0 0,0-1 1 0 0,0 1 0 0 0,0-1 0 0 0,-1 0 0 0 0,1 0 0 0 0,-8-26 34 0 0,2-11-13 0 0,2 0 0 0 0,2 0-1 0 0,2 0 1 0 0,4-43-1 0 0,4 12 27 0 0,23-93 0 0 0,-28 150 32 0 0,0 0 0 0 0,1 1-1 0 0,0 0 1 0 0,1 0 0 0 0,0 0 0 0 0,11-17-1 0 0,-14 26-63 0 0,-1 0-1 0 0,0 0 1 0 0,0 0-1 0 0,1 1 0 0 0,-1-1 1 0 0,1 1-1 0 0,-1-1 1 0 0,1 1-1 0 0,0-1 1 0 0,0 1-1 0 0,-1 0 0 0 0,1 0 1 0 0,0 0-1 0 0,0 0 1 0 0,0 0-1 0 0,0 0 1 0 0,0 1-1 0 0,1-1 0 0 0,-1 0 1 0 0,0 1-1 0 0,0 0 1 0 0,0 0-1 0 0,0-1 1 0 0,1 1-1 0 0,-1 1 0 0 0,0-1 1 0 0,0 0-1 0 0,0 0 1 0 0,1 1-1 0 0,-1-1 1 0 0,0 1-1 0 0,0 0 0 0 0,0 0 1 0 0,0 0-1 0 0,0 0 1 0 0,0 0-1 0 0,0 0 1 0 0,-1 0-1 0 0,1 1 0 0 0,0-1 1 0 0,-1 0-1 0 0,1 1 1 0 0,1 1-1 0 0,18 20-9 0 0,-1 0-1 0 0,-1 2 1 0 0,-1 0-1 0 0,-1 1 1 0 0,19 41-1 0 0,21 31-15 0 0,-52-91 22 0 0,-1 0-43 0 0,1 0-1 0 0,-1-1 1 0 0,1 0-1 0 0,0 0 0 0 0,9 8 1 0 0,-13-13 9 0 0,0 0-1 0 0,1-1 1 0 0,-1 1 0 0 0,0 0 0 0 0,0-1-1 0 0,0 1 1 0 0,0-1 0 0 0,0 1 0 0 0,0-1-1 0 0,1 0 1 0 0,-1 0 0 0 0,0 1 0 0 0,0-1 0 0 0,1 0-1 0 0,-1 0 1 0 0,0 0 0 0 0,0 0 0 0 0,1 0-1 0 0,-1-1 1 0 0,0 1 0 0 0,0 0 0 0 0,1 0-1 0 0,-1-1 1 0 0,0 1 0 0 0,0-1 0 0 0,0 1 0 0 0,0-1-1 0 0,0 0 1 0 0,0 1 0 0 0,0-1 0 0 0,0 0-1 0 0,0 0 1 0 0,0 1 0 0 0,0-1 0 0 0,0 0-1 0 0,0 0 1 0 0,-1 0 0 0 0,1 0 0 0 0,0 0 0 0 0,-1 0-1 0 0,2-2 1 0 0,9-18-580 0 0,0-1-1 0 0,-2 0 1 0 0,0 0 0 0 0,-2-1-1 0 0,0 0 1 0 0,-2 0 0 0 0,5-39-1 0 0,9-33-3819 0 0,-18 87 3895 0 0,1 0-1 0 0,0 0 1 0 0,1 0 0 0 0,-1 0-1 0 0,2 0 1 0 0,-1 1 0 0 0,1-1 0 0 0,0 1-1 0 0,0 0 1 0 0,1 0 0 0 0,0 0-1 0 0,8-7 1 0 0,-12 13 443 0 0,-1 1 0 0 0,1 0 0 0 0,0-1-1 0 0,0 1 1 0 0,0 0 0 0 0,0 0 0 0 0,0 0 0 0 0,0 0 0 0 0,0 0-1 0 0,0 0 1 0 0,-1 0 0 0 0,1 0 0 0 0,0 0 0 0 0,0 0 0 0 0,0 0-1 0 0,0 1 1 0 0,0-1 0 0 0,0 0 0 0 0,-1 1 0 0 0,1-1 0 0 0,0 1-1 0 0,0-1 1 0 0,0 1 0 0 0,-1-1 0 0 0,2 1 0 0 0,4 6-632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2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23 420 0 0,'1'13'2845'0'0,"-3"14"374"0"0,-3-10-2220 0 0,1-1 0 0 0,0 1 0 0 0,1 0-1 0 0,1 0 1 0 0,1 0 0 0 0,0 24 0 0 0,1-35-914 0 0,1-1 0 0 0,-1 0 1 0 0,1 0-1 0 0,0 0 0 0 0,0 0 0 0 0,0 0 0 0 0,0-1 0 0 0,1 1 0 0 0,0 0 1 0 0,0-1-1 0 0,1 1 0 0 0,-1-1 0 0 0,1 1 0 0 0,0-1 0 0 0,0 0 0 0 0,0 0 0 0 0,1-1 1 0 0,-1 1-1 0 0,1-1 0 0 0,0 1 0 0 0,0-1 0 0 0,0 0 0 0 0,0-1 0 0 0,1 1 1 0 0,-1-1-1 0 0,7 3 0 0 0,-9-5-102 0 0,0 1 0 0 0,-1-1 0 0 0,1 0 1 0 0,0 1-1 0 0,0-1 0 0 0,0 0 0 0 0,0 0 1 0 0,0-1-1 0 0,0 1 0 0 0,0 0 0 0 0,0-1 0 0 0,-1 1 1 0 0,1-1-1 0 0,0 1 0 0 0,0-1 0 0 0,0 0 1 0 0,-1 0-1 0 0,1 0 0 0 0,-1 0 0 0 0,1 0 1 0 0,0 0-1 0 0,-1 0 0 0 0,0-1 0 0 0,1 1 0 0 0,-1-1 1 0 0,0 1-1 0 0,0-1 0 0 0,0 1 0 0 0,0-1 1 0 0,0 1-1 0 0,0-1 0 0 0,0 0 0 0 0,0 0 0 0 0,-1 1 1 0 0,1-1-1 0 0,0 0 0 0 0,-1 0 0 0 0,1-3 1 0 0,1-4-71 0 0,0-1 0 0 0,0 1 0 0 0,-1-1 0 0 0,0 0 0 0 0,0 0 1 0 0,-2-12-1 0 0,-1 4-236 0 0,0 1 0 0 0,-1-1 0 0 0,-1 1 0 0 0,-12-31 1 0 0,14 43 110 0 0,0 0 0 0 0,0 0 0 0 0,0 1 1 0 0,-1-1-1 0 0,0 1 0 0 0,0 0 1 0 0,0 0-1 0 0,0 0 0 0 0,-1 0 0 0 0,1 0 1 0 0,-1 1-1 0 0,0-1 0 0 0,0 1 1 0 0,-1 0-1 0 0,1 0 0 0 0,-1 1 0 0 0,1 0 1 0 0,-1-1-1 0 0,0 1 0 0 0,1 1 0 0 0,-8-3 1 0 0,11 4 75 0 0,0 0-1 0 0,1-1 1 0 0,-1 1 0 0 0,0 0 0 0 0,0 0 0 0 0,1 0-1 0 0,-1-1 1 0 0,0 1 0 0 0,0 0 0 0 0,1 0 0 0 0,-1 0-1 0 0,0 0 1 0 0,0 0 0 0 0,1 0 0 0 0,-1 1 0 0 0,0-1-1 0 0,0 0 1 0 0,1 0 0 0 0,-1 0 0 0 0,0 1 0 0 0,1-1-1 0 0,-1 0 1 0 0,0 1 0 0 0,1-1 0 0 0,-1 1 0 0 0,0-1-1 0 0,1 0 1 0 0,-1 1 0 0 0,1 0 0 0 0,-1-1 0 0 0,1 1-1 0 0,-1-1 1 0 0,1 1 0 0 0,-1 0 0 0 0,1-1 0 0 0,0 1-1 0 0,-1 0 1 0 0,1-1 0 0 0,0 1 0 0 0,0 0 0 0 0,-1-1-1 0 0,1 1 1 0 0,0 0 0 0 0,0 0 0 0 0,0-1 0 0 0,0 2 0 0 0,0 5-1008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3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1 196 672 0 0,'5'11'3165'0'0,"5"17"-110"0"0,-12 24-669 0 0,1-34-1617 0 0,0 0 0 0 0,1 0-1 0 0,1 0 1 0 0,1 0 0 0 0,4 19 0 0 0,-2-20-494 0 0,0 1 1 0 0,-1-1-1 0 0,1 19 0 0 0,-4-36-273 0 0,0 0 0 0 0,0 0 1 0 0,0 0-1 0 0,0 0 0 0 0,0 0 0 0 0,0-1 1 0 0,0 1-1 0 0,0 0 0 0 0,0 0 0 0 0,0 0 1 0 0,0 0-1 0 0,0 0 0 0 0,1 0 0 0 0,-1 0 0 0 0,0 0 1 0 0,0 0-1 0 0,0 0 0 0 0,0 0 0 0 0,0 0 1 0 0,0 0-1 0 0,0 0 0 0 0,0 0 0 0 0,0 0 0 0 0,0 0 1 0 0,0 0-1 0 0,1 0 0 0 0,-1 0 0 0 0,0 0 1 0 0,0 0-1 0 0,0 0 0 0 0,0 0 0 0 0,0 0 0 0 0,0 0 1 0 0,0 0-1 0 0,0 0 0 0 0,0 0 0 0 0,0 0 1 0 0,0 0-1 0 0,1 0 0 0 0,-1 0 0 0 0,0 0 0 0 0,0 0 1 0 0,0 0-1 0 0,0 0 0 0 0,0 0 0 0 0,0 0 1 0 0,0 0-1 0 0,0 0 0 0 0,0 0 0 0 0,0 1 0 0 0,0-1 1 0 0,0 0-1 0 0,0 0 0 0 0,0 0 0 0 0,0 0 1 0 0,0 0-1 0 0,8-13 68 0 0,6-17-11 0 0,0-26 0 0 0,-9 27 60 0 0,2 1-1 0 0,2-1 1 0 0,0 2 0 0 0,2-1 0 0 0,15-26 0 0 0,-25 52-76 0 0,0-1 1 0 0,0 1-1 0 0,1 0 0 0 0,-1 0 1 0 0,1 0-1 0 0,-1 0 0 0 0,1 0 1 0 0,0 0-1 0 0,0 1 0 0 0,0-1 1 0 0,0 0-1 0 0,0 1 0 0 0,0 0 1 0 0,0-1-1 0 0,0 1 0 0 0,1 0 0 0 0,-1 0 1 0 0,0 0-1 0 0,1 0 0 0 0,2 0 1 0 0,-2 1-23 0 0,-1 0-1 0 0,1 1 1 0 0,-1-1 0 0 0,0 1 0 0 0,1-1-1 0 0,-1 1 1 0 0,0 0 0 0 0,1 0 0 0 0,-1 0 0 0 0,0 0-1 0 0,0 0 1 0 0,0 1 0 0 0,0-1 0 0 0,0 1-1 0 0,0-1 1 0 0,3 4 0 0 0,6 8-26 0 0,0 0 0 0 0,-1 0 0 0 0,-1 1 0 0 0,13 27 0 0 0,-15-29 9 0 0,-6-9-74 0 0,0-1 0 0 0,0 1 1 0 0,1-1-1 0 0,-1 0 0 0 0,0 1 1 0 0,1-1-1 0 0,0 0 0 0 0,0 0 1 0 0,-1 0-1 0 0,1 0 0 0 0,0 0 1 0 0,1 0-1 0 0,-1-1 0 0 0,0 1 1 0 0,0-1-1 0 0,1 1 0 0 0,-1-1 1 0 0,1 0-1 0 0,-1 0 0 0 0,1 0 1 0 0,-1 0-1 0 0,6 0 0 0 0,-3-1-153 0 0,-1-1-1 0 0,1 0 0 0 0,0 0 1 0 0,-1-1-1 0 0,1 0 0 0 0,-1 0 1 0 0,0 0-1 0 0,1 0 0 0 0,-1 0 1 0 0,0-1-1 0 0,7-6 0 0 0,110-74-1279 0 0,-120 83 1504 0 0,0 0-1 0 0,0-1 1 0 0,0 1-1 0 0,0-1 0 0 0,0 1 1 0 0,0-1-1 0 0,0 0 1 0 0,0 1-1 0 0,0-1 0 0 0,0 0 1 0 0,0 0-1 0 0,0 0 1 0 0,0 0-1 0 0,-1 0 0 0 0,1 0 1 0 0,0 0-1 0 0,-1 0 1 0 0,1 0-1 0 0,-1 0 0 0 0,1 0 1 0 0,-1 0-1 0 0,1 0 1 0 0,-1 0-1 0 0,0 0 0 0 0,0-1 1 0 0,1 1-1 0 0,-1 0 1 0 0,0 0-1 0 0,0 0 0 0 0,0-1 1 0 0,0 1-1 0 0,0 0 1 0 0,-1 0-1 0 0,1 0 0 0 0,0 0 1 0 0,-1-1-1 0 0,0-1 1 0 0,-1 2 16 0 0,0-1 0 0 0,0 1 0 0 0,0-1 0 0 0,0 1 0 0 0,-1 0 0 0 0,1 0 0 0 0,0 0 0 0 0,-1 0 0 0 0,1 0 0 0 0,-1 0 0 0 0,1 1 0 0 0,-1-1 0 0 0,1 1 0 0 0,-1 0 0 0 0,0-1 0 0 0,1 1 0 0 0,-1 1 0 0 0,1-1 0 0 0,-4 1 0 0 0,2-1 0 0 0,0 1 1 0 0,0 0 0 0 0,0 0-1 0 0,0 0 1 0 0,0 1 0 0 0,1-1-1 0 0,-1 1 1 0 0,0 0 0 0 0,1 0-1 0 0,0 0 1 0 0,-1 1 0 0 0,1-1-1 0 0,0 1 1 0 0,0-1 0 0 0,0 1-1 0 0,1 0 1 0 0,-1 0 0 0 0,1 1-1 0 0,-1-1 1 0 0,1 0 0 0 0,0 1-1 0 0,1 0 1 0 0,-1-1 0 0 0,0 1-1 0 0,1 0 1 0 0,0 0 0 0 0,-2 7-1 0 0,2-4 40 0 0,0 0-1 0 0,0 0 1 0 0,0 1-1 0 0,1-1 1 0 0,0 0-1 0 0,0 0 0 0 0,1 1 1 0 0,0-1-1 0 0,0 0 1 0 0,0 0-1 0 0,1 0 1 0 0,0 0-1 0 0,1 0 1 0 0,6 12-1 0 0,-8-17-12 0 0,-1-1-1 0 0,1 1 1 0 0,0-1 0 0 0,1 1-1 0 0,-1-1 1 0 0,0 1-1 0 0,0-1 1 0 0,1 0 0 0 0,-1 0-1 0 0,1 1 1 0 0,-1-1-1 0 0,1 0 1 0 0,-1 0-1 0 0,1 0 1 0 0,-1-1 0 0 0,1 1-1 0 0,0 0 1 0 0,0-1-1 0 0,0 1 1 0 0,-1-1 0 0 0,1 1-1 0 0,0-1 1 0 0,0 0-1 0 0,0 0 1 0 0,0 0 0 0 0,-1 0-1 0 0,1 0 1 0 0,0 0-1 0 0,0-1 1 0 0,0 1-1 0 0,0 0 1 0 0,-1-1 0 0 0,1 0-1 0 0,0 1 1 0 0,0-1-1 0 0,-1 0 1 0 0,3-2 0 0 0,8-4-19 0 0,0-1 1 0 0,-1-1 0 0 0,0 0 0 0 0,14-14-1 0 0,16-13-122 0 0,-5 22-2500 0 0,3 12-4529 0 0,-29 1 7078 0 0,-30 11 799 0 0,11-3-624 0 0,0 0 0 0 0,1 0 0 0 0,0 1 0 0 0,0 0 0 0 0,1 0 0 0 0,0 1 0 0 0,0 0 0 0 0,1 0 0 0 0,-6 12 0 0 0,9-17-101 0 0,1 0 0 0 0,0 0 0 0 0,0 1 0 0 0,1-1 0 0 0,-1 1 0 0 0,1-1 0 0 0,0 1 0 0 0,0-1 0 0 0,0 1 0 0 0,1 0 0 0 0,0-1 0 0 0,0 1 0 0 0,0 0 0 0 0,0 0 0 0 0,1-1-1 0 0,0 1 1 0 0,0-1 0 0 0,0 1 0 0 0,0 0 0 0 0,1-1 0 0 0,0 0 0 0 0,0 1 0 0 0,0-1 0 0 0,3 4 0 0 0,-4-6-23 0 0,1 1-1 0 0,0-1 1 0 0,0 0-1 0 0,1 0 1 0 0,-1 0 0 0 0,0 0-1 0 0,1 0 1 0 0,-1 0 0 0 0,1-1-1 0 0,-1 1 1 0 0,1-1-1 0 0,0 0 1 0 0,0 0 0 0 0,-1 0-1 0 0,1 0 1 0 0,0 0-1 0 0,0 0 1 0 0,0-1 0 0 0,0 0-1 0 0,0 1 1 0 0,0-1 0 0 0,0 0-1 0 0,0-1 1 0 0,0 1-1 0 0,0 0 1 0 0,0-1 0 0 0,0 0-1 0 0,0 1 1 0 0,0-1-1 0 0,0 0 1 0 0,0-1 0 0 0,-1 1-1 0 0,1 0 1 0 0,-1-1-1 0 0,5-3 1 0 0,2-1-1 0 0,-1 0 0 0 0,0 0-1 0 0,-1-1 1 0 0,1 0 0 0 0,-1 0-1 0 0,-1-1 1 0 0,1 0 0 0 0,-1 0 0 0 0,7-13-1 0 0,-3-1 24 0 0,-1 1-1 0 0,-2-2 1 0 0,0 1-1 0 0,-1-1 1 0 0,-1 0-1 0 0,2-25 1 0 0,2-142 249 0 0,-14 135 346 0 0,3 50-254 0 0,0 7-41 0 0,1 29-53 0 0,5 59-1522 0 0,22 123 0 0 0,-20-178-182 0 0,-6-33 1221 0 0,0 0 0 0 0,0 0 0 0 0,0 0-1 0 0,1 0 1 0 0,-1 0 0 0 0,1-1 0 0 0,0 1 0 0 0,-1 0 0 0 0,1 0 0 0 0,0-1 0 0 0,0 1-1 0 0,0-1 1 0 0,0 1 0 0 0,0-1 0 0 0,0 1 0 0 0,1-1 0 0 0,-1 1 0 0 0,0-1 0 0 0,1 0-1 0 0,-1 0 1 0 0,1 0 0 0 0,2 2 0 0 0,2-4-837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3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83 320 0 0,'5'-83'5911'0'0,"11"244"-1622"0"0,-16-154-4270 0 0,14 252-1743 0 0,-7-219-709 0 0,-7-39 2260 0 0,0 0-1 0 0,1 1 0 0 0,-1-1 0 0 0,1 0 0 0 0,0 0 1 0 0,-1 0-1 0 0,1 0 0 0 0,0 0 0 0 0,0 0 1 0 0,-1 0-1 0 0,1 0 0 0 0,0 0 0 0 0,0 0 0 0 0,0 0 1 0 0,0 0-1 0 0,0-1 0 0 0,1 1 0 0 0,-1 0 0 0 0,0-1 1 0 0,0 1-1 0 0,0-1 0 0 0,1 1 0 0 0,-1-1 1 0 0,0 0-1 0 0,0 1 0 0 0,3-1 0 0 0,2-1-856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4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72 692 0 0,'0'0'32'0'0,"-4"-48"2913"0"0,-6 28-1400 0 0,9 19-1477 0 0,1 1 0 0 0,-1 0 0 0 0,1-1 0 0 0,-1 1-1 0 0,0 0 1 0 0,1-1 0 0 0,-1 1 0 0 0,1 0 0 0 0,-1 0 0 0 0,0 0 0 0 0,1 0 0 0 0,-1 0 0 0 0,0 0 0 0 0,1 0 0 0 0,-1 0 0 0 0,0 0 0 0 0,1 0 0 0 0,-1 0 0 0 0,0 0 0 0 0,1 0 0 0 0,-1 0 0 0 0,1 1 0 0 0,-1-1 0 0 0,0 0 0 0 0,1 0 0 0 0,-1 1 0 0 0,1-1 0 0 0,-1 1 0 0 0,1-1 0 0 0,-2 1 0 0 0,1 0 54 0 0,0 1 0 0 0,0 0 0 0 0,0-1-1 0 0,1 1 1 0 0,-1 0 0 0 0,0-1 0 0 0,1 1-1 0 0,-1 0 1 0 0,1 0 0 0 0,-1-1 0 0 0,1 1-1 0 0,0 0 1 0 0,0 0 0 0 0,0 0 0 0 0,0 0-1 0 0,0 0 1 0 0,0-1 0 0 0,0 1 0 0 0,1 0-1 0 0,-1 0 1 0 0,1 0 0 0 0,-1-1 0 0 0,2 4-1 0 0,16 44 711 0 0,-17-49-816 0 0,4 13 130 0 0,0-2 0 0 0,1 1 1 0 0,1-1-1 0 0,0 0 0 0 0,1 0 0 0 0,9 11 0 0 0,-15-21-118 0 0,-1 1 0 0 0,1 0 0 0 0,0-1 0 0 0,0 1 0 0 0,0-1 0 0 0,0 1 0 0 0,0-1 0 0 0,0 0 0 0 0,0 0 0 0 0,0 0 0 0 0,0 0 0 0 0,1 0 0 0 0,-1-1 0 0 0,0 1 0 0 0,1-1 0 0 0,-1 1 0 0 0,0-1 0 0 0,1 0 0 0 0,-1 0 0 0 0,1 0 0 0 0,-1 0 0 0 0,0 0 0 0 0,1 0 0 0 0,-1-1 0 0 0,0 1 0 0 0,1-1 0 0 0,-1 0 0 0 0,0 0 0 0 0,0 0-1 0 0,0 0 1 0 0,1 0 0 0 0,-1 0 0 0 0,0 0 0 0 0,0-1 0 0 0,-1 1 0 0 0,1-1 0 0 0,0 0 0 0 0,0 1 0 0 0,-1-1 0 0 0,3-3 0 0 0,42-36 7 0 0,-34 31-18 0 0,0-1 0 0 0,-1 1 0 0 0,15-19 0 0 0,-26 28-10 0 0,1 0-1 0 0,0 0 1 0 0,-1 1 0 0 0,1-1-1 0 0,0 0 1 0 0,0 1 0 0 0,0-1 0 0 0,0 0-1 0 0,0 1 1 0 0,0 0 0 0 0,-1-1 0 0 0,1 1-1 0 0,0-1 1 0 0,0 1 0 0 0,0 0-1 0 0,0 0 1 0 0,1-1 0 0 0,-1 1 0 0 0,0 0-1 0 0,0 0 1 0 0,0 0 0 0 0,0 0-1 0 0,0 0 1 0 0,0 1 0 0 0,0-1 0 0 0,0 0-1 0 0,0 0 1 0 0,0 1 0 0 0,0-1-1 0 0,0 0 1 0 0,0 1 0 0 0,0-1 0 0 0,0 1-1 0 0,0 0 1 0 0,34 26-976 0 0,-25-18 123 0 0,31 33-2110 0 0,-37-36 2528 0 0,0-1-1 0 0,1 1 0 0 0,-1-1 1 0 0,1 0-1 0 0,0 0 1 0 0,1-1-1 0 0,-1 0 0 0 0,1 0 1 0 0,0 0-1 0 0,0 0 0 0 0,0-1 1 0 0,1 0-1 0 0,-1-1 1 0 0,8 3-1 0 0,-3-5-746 0 0,-1-6 79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19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575 70 24 0 0,'-16'-12'2032'0'0,"8"-11"1976"0"0,-1-3 2819 0 0,-4 17-1780 0 0,10 9-4916 0 0,0 0 0 0 0,0 1 0 0 0,1-1 0 0 0,-1 0 0 0 0,0 1 0 0 0,0 0 0 0 0,1-1 0 0 0,-1 1 0 0 0,1 0 0 0 0,-1 1 0 0 0,1-1 0 0 0,-1 0-1 0 0,-4 4 1 0 0,-33 26 238 0 0,27-19-192 0 0,-33 28-157 0 0,2 2 1 0 0,-63 79 0 0 0,38-30-987 0 0,26-31-207 0 0,13-20-192 0 0,-29 45-3031 0 0,53-76 3180 0 0,1 0 0 0 0,0 1-1 0 0,1 0 1 0 0,0 0 0 0 0,0 0-1 0 0,-3 20 1 0 0,7-15-616 0 0,4-1 299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0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9 604 0 0,'7'-9'12136'0'0,"-16"26"-7560"0"0,1 5-4365 0 0,2-1 282 0 0,-43 207 1115 0 0,43-182-1334 0 0,1 88-1 0 0,5-116-212 0 0,2 0-1 0 0,0-1 0 0 0,1 1 1 0 0,1-1-1 0 0,0 1 1 0 0,1-1-1 0 0,1 0 0 0 0,9 16 1 0 0,-13-29-70 0 0,0 0 1 0 0,0 0-1 0 0,0-1 1 0 0,1 1-1 0 0,0-1 1 0 0,-1 0-1 0 0,1 1 1 0 0,1-1-1 0 0,-1-1 1 0 0,0 1-1 0 0,1 0 1 0 0,-1-1-1 0 0,1 1 1 0 0,0-1-1 0 0,0 0 1 0 0,0-1-1 0 0,0 1 1 0 0,8 2-1 0 0,-5-3-113 0 0,1-1 0 0 0,-1 1-1 0 0,0-1 1 0 0,0 0 0 0 0,1-1-1 0 0,-1 0 1 0 0,0 0-1 0 0,0-1 1 0 0,0 1 0 0 0,10-5-1 0 0,8-4-946 0 0,-1-2 0 0 0,-1 0-1 0 0,0-2 1 0 0,-1-1 0 0 0,22-17-1 0 0,-26 17-478 0 0,-1-1 0 0 0,-1 0-1 0 0,0-1 1 0 0,-2-1 0 0 0,0 0-1 0 0,23-39 1 0 0,-22 32 307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1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91 345 712 0 0,'8'-14'2212'0'0,"-4"13"764"0"0,-7 30-157 0 0,-21 111 2796 0 0,5-49-9693 0 0,23-108-5886 0 0</inkml:trace>
  <inkml:trace contextRef="#ctx0" brushRef="#br0" timeOffset="1">1 80 1292 0 0,'5'-69'10695'0'0,"-5"68"-10597"0"0,0 1 1 0 0,-1 0-1 0 0,1-1 0 0 0,0 1 0 0 0,0 0 0 0 0,0-1 1 0 0,0 1-1 0 0,0 0 0 0 0,0-1 0 0 0,0 1 0 0 0,0 0 1 0 0,0-1-1 0 0,0 1 0 0 0,1 0 0 0 0,-1 0 0 0 0,0-1 1 0 0,0 1-1 0 0,0 0 0 0 0,0-1 0 0 0,0 1 0 0 0,0 0 1 0 0,1-1-1 0 0,-1 1 0 0 0,0 0 0 0 0,0 0 0 0 0,1-1 1 0 0,-1 1-1 0 0,0 0 0 0 0,0 0 0 0 0,1 0 0 0 0,-1-1 1 0 0,0 1-1 0 0,0 0 0 0 0,1 0 0 0 0,-1 0 0 0 0,0 0 1 0 0,1 0-1 0 0,-1 0 0 0 0,13 7 444 0 0,8 18-2625 0 0,-1 14-1882 0 0,-2-6-507 0 0,16 43 0 0 0,-20-49 3197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9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1024 0 0,'-1'1'9386'0'0,"-1"7"-4798"0"0,-5 30-468 0 0,8-35-4033 0 0,-1 0 1 0 0,1 0-1 0 0,0 0 0 0 0,-1 0 0 0 0,2 0 0 0 0,-1 0 0 0 0,0 0 0 0 0,0-1 0 0 0,1 1 0 0 0,-1-1 0 0 0,1 1 0 0 0,0-1 0 0 0,0 1 0 0 0,0-1 0 0 0,0 0 0 0 0,0 0 1 0 0,1 0-1 0 0,-1 0 0 0 0,4 2 0 0 0,60 33 633 0 0,-42-25-509 0 0,10 6-32 0 0,-12-8-147 0 0,-1 2 0 0 0,0 0 0 0 0,0 2-1 0 0,-1 0 1 0 0,-1 1 0 0 0,23 24 0 0 0,-36-32-112 0 0,-1 1 1 0 0,0-1 0 0 0,0 1-1 0 0,-1 0 1 0 0,0 0 0 0 0,0 1-1 0 0,2 10 1 0 0,-5-16-141 0 0,0 0 0 0 0,0 1 0 0 0,-1-1 0 0 0,1 1 0 0 0,-1-1 0 0 0,0 1 0 0 0,0-1 0 0 0,0 1 0 0 0,-2 5 0 0 0,2-8-84 0 0,-1 1 0 0 0,1 0 0 0 0,-1-1 0 0 0,0 1-1 0 0,0 0 1 0 0,0-1 0 0 0,1 1 0 0 0,-2-1 0 0 0,1 1 0 0 0,0-1-1 0 0,0 0 1 0 0,0 1 0 0 0,-1-1 0 0 0,1 0 0 0 0,0 0-1 0 0,-1 0 1 0 0,1 0 0 0 0,-1 0 0 0 0,-2 1 0 0 0,2-2-107 0 0,0 0 1 0 0,0 1-1 0 0,-1-1 1 0 0,1 0 0 0 0,0 0-1 0 0,0 0 1 0 0,0-1-1 0 0,0 1 1 0 0,-1-1-1 0 0,1 1 1 0 0,0-1 0 0 0,0 0-1 0 0,0 1 1 0 0,0-1-1 0 0,0 0 1 0 0,0 0 0 0 0,1-1-1 0 0,-1 1 1 0 0,0 0-1 0 0,0 0 1 0 0,1-1 0 0 0,-1 1-1 0 0,1-1 1 0 0,-3-3-1 0 0,-1 1-183 0 0,-10-11-966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1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19 780 0 0,'1'2'304'0'0,"1"1"0"0"0,0-1 0 0 0,-1 1-1 0 0,0-1 1 0 0,1 1 0 0 0,-1 0 0 0 0,0 0 0 0 0,0-1 0 0 0,-1 1 0 0 0,1 0-1 0 0,-1 0 1 0 0,1 0 0 0 0,-1 0 0 0 0,0 0 0 0 0,0 0 0 0 0,0 0-1 0 0,0 0 1 0 0,-1 0 0 0 0,1 0 0 0 0,-1-1 0 0 0,0 1 0 0 0,0 0 0 0 0,0 0-1 0 0,0 0 1 0 0,0-1 0 0 0,-1 1 0 0 0,1-1 0 0 0,-1 1 0 0 0,-2 3 0 0 0,-8 18 3135 0 0,11-23-3308 0 0,1 1 1 0 0,0-1-1 0 0,0 1 1 0 0,0 0-1 0 0,0-1 1 0 0,1 1 0 0 0,-1-1-1 0 0,0 1 1 0 0,1 0-1 0 0,-1-1 1 0 0,1 1-1 0 0,-1-1 1 0 0,1 1 0 0 0,0-1-1 0 0,0 0 1 0 0,0 1-1 0 0,0-1 1 0 0,0 0 0 0 0,0 0-1 0 0,0 1 1 0 0,0-1-1 0 0,0 0 1 0 0,0 0-1 0 0,1 0 1 0 0,-1 0 0 0 0,0 0-1 0 0,1-1 1 0 0,2 2-1 0 0,1 2-149 0 0,1-1 0 0 0,-1 0 0 0 0,1 0 0 0 0,0 0 0 0 0,13 3 0 0 0,-17-6-51 0 0,1 1-1 0 0,0-1 0 0 0,0 0 1 0 0,-1 0-1 0 0,1 0 0 0 0,0 0 0 0 0,0 0 1 0 0,-1 0-1 0 0,1-1 0 0 0,0 1 1 0 0,0-1-1 0 0,-1 0 0 0 0,1 0 1 0 0,-1 0-1 0 0,1 0 0 0 0,-1-1 1 0 0,1 1-1 0 0,-1-1 0 0 0,0 1 1 0 0,1-1-1 0 0,-1 0 0 0 0,0 0 1 0 0,0 0-1 0 0,0 0 0 0 0,-1 0 0 0 0,1 0 1 0 0,0 0-1 0 0,-1-1 0 0 0,0 1 1 0 0,1-1-1 0 0,-1 1 0 0 0,0-1 1 0 0,0 1-1 0 0,0-1 0 0 0,-1 0 1 0 0,2-3-1 0 0,-2 1-198 0 0,1 1 1 0 0,0 0 0 0 0,-1-1-1 0 0,0 1 1 0 0,0-1-1 0 0,0 1 1 0 0,-1 0-1 0 0,1-1 1 0 0,-1 1-1 0 0,0 0 1 0 0,0-1-1 0 0,-1 1 1 0 0,1 0-1 0 0,-1 0 1 0 0,0 0-1 0 0,0 0 1 0 0,0 1 0 0 0,-1-1-1 0 0,1 0 1 0 0,-1 1-1 0 0,0 0 1 0 0,0-1-1 0 0,-3-2 1 0 0,3 5-277 0 0,1-1 0 0 0,-1 0 1 0 0,1 0-1 0 0,0 0 0 0 0,0-1 1 0 0,0 1-1 0 0,0 0 0 0 0,0-1 1 0 0,0 0-1 0 0,1 1 0 0 0,-2-5 1 0 0,3 3-446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1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0 744 0 0,'2'0'254'0'0,"0"0"-1"0"0,0 1 0 0 0,0-1 1 0 0,0 0-1 0 0,-1 1 1 0 0,1-1-1 0 0,0 1 1 0 0,0 0-1 0 0,0 0 1 0 0,0 0-1 0 0,-1 0 0 0 0,1 0 1 0 0,0 0-1 0 0,-1 0 1 0 0,1 0-1 0 0,-1 0 1 0 0,1 1-1 0 0,-1-1 1 0 0,0 1-1 0 0,1-1 1 0 0,-1 1-1 0 0,1 2 0 0 0,19 46 2897 0 0,-7-13-417 0 0,1-3-85 0 0,-13-26-2331 0 0,1 0 1 0 0,0 0-1 0 0,1-1 0 0 0,0 1 1 0 0,0-1-1 0 0,1 0 1 0 0,0 0-1 0 0,0 0 0 0 0,11 10 1 0 0,-15-16-309 0 0,-1-1 1 0 0,1 0-1 0 0,0 0 1 0 0,0 0-1 0 0,0 0 1 0 0,0 0-1 0 0,-1 0 1 0 0,1 0-1 0 0,0 0 1 0 0,0 0-1 0 0,0 0 1 0 0,0 0-1 0 0,0-1 1 0 0,-1 1-1 0 0,1 0 1 0 0,0-1-1 0 0,0 1 1 0 0,-1 0 0 0 0,1-1-1 0 0,0 1 1 0 0,0-1-1 0 0,-1 1 1 0 0,1-1-1 0 0,0 0 1 0 0,-1 1-1 0 0,1-1 1 0 0,-1 0-1 0 0,1 1 1 0 0,-1-1-1 0 0,1-1 1 0 0,21-29 2 0 0,-17 23 5 0 0,-2 2-100 0 0,1 1 0 0 0,0-1 0 0 0,0 1 0 0 0,1 0-1 0 0,-1 1 1 0 0,1-1 0 0 0,0 1 0 0 0,1 0-1 0 0,-1 0 1 0 0,1 0 0 0 0,-1 1 0 0 0,1 0 0 0 0,0 0-1 0 0,1 0 1 0 0,6-1 0 0 0,-5 2-609 0 0,1 1 1 0 0,0 0-1 0 0,-1 1 0 0 0,1 0 0 0 0,0 1 1 0 0,-1-1-1 0 0,1 1 0 0 0,0 1 1 0 0,-1 0-1 0 0,17 6 0 0 0,-11-4-667 0 0,-1 1-1 0 0,0 0 0 0 0,0 1 1 0 0,14 8-1 0 0,-6 1-332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4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44 1072 0 0,'-6'-18'615'0'0,"2"-7"14073"0"0,4 25-14543 0 0,11 22 2109 0 0,50 90-1995 0 0,5-2 1 0 0,101 130-1 0 0,-51-97-2643 0 0,-68-86-4163 0 0,63 93 0 0 0,-93-118 4358 0 0,-6-2 472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6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105 191 668 0 0,'-1'76'12878'0'0,"1"15"-8025"0"0,5 129-3806 0 0,-4-199-949 0 0,9 239 599 0 0,-10-259-697 0 0,0-1-1 0 0,0 1 0 0 0,0 0 1 0 0,0 0-1 0 0,0 0 1 0 0,0-1-1 0 0,0 1 0 0 0,0 0 1 0 0,0 0-1 0 0,0 0 1 0 0,0-1-1 0 0,-1 1 0 0 0,1 0 1 0 0,0 0-1 0 0,0-1 1 0 0,-1 1-1 0 0,1 0 0 0 0,-1-1 1 0 0,1 1-1 0 0,-1 0 1 0 0,1-1-1 0 0,-1 1 0 0 0,1 0 1 0 0,-2 0-1 0 0,-13-8 0 0 0,11 4 1 0 0,0-1 0 0 0,1-1 1 0 0,-1 1-1 0 0,1 0 1 0 0,0-1-1 0 0,-3-6 0 0 0,-10-36-108 0 0,2-1 0 0 0,2 0-1 0 0,2-1 1 0 0,2-1-1 0 0,-1-53 1 0 0,7 36-13 0 0,3 1 1 0 0,3 0-1 0 0,16-90 0 0 0,-16 138 128 0 0,2 0-1 0 0,0 0 1 0 0,0 1-1 0 0,12-20 0 0 0,-18 36-2 0 0,1-1 0 0 0,0 1 0 0 0,-1-1 0 0 0,1 1 0 0 0,0-1 0 0 0,0 1 0 0 0,0-1-1 0 0,0 1 1 0 0,0 0 0 0 0,0 0 0 0 0,0-1 0 0 0,1 1 0 0 0,-1 0 0 0 0,0 0 0 0 0,1 0-1 0 0,-1 0 1 0 0,1 1 0 0 0,-1-1 0 0 0,1 0 0 0 0,-1 1 0 0 0,1-1 0 0 0,0 1-1 0 0,-1-1 1 0 0,1 1 0 0 0,0 0 0 0 0,-1-1 0 0 0,1 1 0 0 0,0 0 0 0 0,-1 0 0 0 0,1 0-1 0 0,0 1 1 0 0,-1-1 0 0 0,1 0 0 0 0,0 1 0 0 0,-1-1 0 0 0,1 1 0 0 0,0-1 0 0 0,-1 1-1 0 0,1 0 1 0 0,-1-1 0 0 0,1 1 0 0 0,-1 0 0 0 0,0 0 0 0 0,1 0 0 0 0,-1 0 0 0 0,0 0-1 0 0,2 3 1 0 0,4 2-3 0 0,0 1-1 0 0,0 0 0 0 0,-1 0 0 0 0,0 1 0 0 0,0 0 1 0 0,8 15-1 0 0,10 29-23 0 0,-13-25-6 0 0,2 0 0 0 0,28 41 0 0 0,-32-55 59 0 0,-8-10-70 0 0,1 0 0 0 0,0 0 0 0 0,0 0-1 0 0,1-1 1 0 0,-1 1 0 0 0,1 0-1 0 0,-1-1 1 0 0,1 0 0 0 0,6 4 0 0 0,-8-5 17 0 0,1-1 0 0 0,-1 0-1 0 0,1 0 1 0 0,-1 0 0 0 0,1 0 0 0 0,-1 0 0 0 0,1-1 0 0 0,-1 1 0 0 0,1 0 0 0 0,-1-1 0 0 0,1 1 0 0 0,-1-1 0 0 0,1 1 0 0 0,-1-1 0 0 0,1 0 0 0 0,-1 0 0 0 0,0 1 0 0 0,0-1 0 0 0,1 0 0 0 0,-1 0-1 0 0,0 0 1 0 0,0 0 0 0 0,0-1 0 0 0,0 1 0 0 0,0 0 0 0 0,0 0 0 0 0,0-1 0 0 0,1-1 0 0 0,9-14-38 0 0,0-1 1 0 0,-2 0-1 0 0,0 0 0 0 0,0-1 0 0 0,6-22 1 0 0,-7 17 86 0 0,2 1 1 0 0,22-41-1 0 0,-32 64-25 0 0,0 0 0 0 0,0-1 0 0 0,0 1 0 0 0,1-1 0 0 0,-1 1 0 0 0,0-1 0 0 0,1 1 0 0 0,-1-1 0 0 0,0 1 0 0 0,1 0 0 0 0,-1-1 0 0 0,0 1 0 0 0,1 0 0 0 0,-1-1 0 0 0,1 1 0 0 0,-1 0 0 0 0,0 0 0 0 0,1-1 0 0 0,-1 1 0 0 0,1 0 0 0 0,-1 0 0 0 0,1 0 0 0 0,-1-1 0 0 0,1 1 0 0 0,-1 0-1 0 0,1 0 1 0 0,-1 0 0 0 0,1 0 0 0 0,-1 0 0 0 0,1 0 0 0 0,-1 0 0 0 0,1 0 0 0 0,-1 0 0 0 0,1 1 0 0 0,-1-1 0 0 0,1 0 0 0 0,-1 0 0 0 0,1 0 0 0 0,0 1 0 0 0,14 20 59 0 0,3 30 21 0 0,32 338-3713 0 0,-29-201 1635 0 0,-20-186 1875 0 0,0 14-1411 0 0,1 0 0 0 0,1 0-1 0 0,0 0 1 0 0,1-1 0 0 0,1 1 0 0 0,10 22 0 0 0,-5-24 110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6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206 164 796 0 0,'3'-4'287'0'0,"0"-1"0"0"0,0 0 1 0 0,0 0-1 0 0,0 0 0 0 0,-1 0 0 0 0,0 0 0 0 0,0 0 1 0 0,0-1-1 0 0,-1 1 0 0 0,1-1 0 0 0,-1 1 0 0 0,-1-1 1 0 0,1 1-1 0 0,-1-1 0 0 0,0 0 0 0 0,0 1 0 0 0,-2-9 1 0 0,1 11-233 0 0,0-1 0 0 0,0 1 0 0 0,-1 0 0 0 0,1-1 0 0 0,-1 1 0 0 0,0 0 0 0 0,0 0 0 0 0,0 1 0 0 0,0-1 0 0 0,0 0 0 0 0,-1 0 0 0 0,1 1 1 0 0,-1 0-1 0 0,0-1 0 0 0,0 1 0 0 0,1 0 0 0 0,-2 0 0 0 0,1 1 0 0 0,0-1 0 0 0,0 1 0 0 0,0-1 0 0 0,-1 1 0 0 0,1 0 0 0 0,0 0 0 0 0,-1 1 0 0 0,1-1 1 0 0,-1 1-1 0 0,-6-1 0 0 0,5 1-26 0 0,1 0 0 0 0,0 0 0 0 0,-1 1 0 0 0,1-1 0 0 0,0 1 1 0 0,-1 0-1 0 0,1 0 0 0 0,0 0 0 0 0,0 0 0 0 0,0 1 0 0 0,0 0 1 0 0,0 0-1 0 0,0 0 0 0 0,0 0 0 0 0,1 0 0 0 0,-6 5 0 0 0,3-1 3 0 0,1 0-1 0 0,-1 0 1 0 0,1 0-1 0 0,0 1 1 0 0,1-1-1 0 0,0 1 0 0 0,0 1 1 0 0,-5 10-1 0 0,4-4-17 0 0,0 2-1 0 0,0-1 0 0 0,1 0 0 0 0,1 1 0 0 0,1 0 0 0 0,0-1 0 0 0,1 1 0 0 0,2 27 0 0 0,-1-36 70 0 0,1 1 0 0 0,1-1-1 0 0,-1 0 1 0 0,2 1 0 0 0,-1-1-1 0 0,1 0 1 0 0,0 0 0 0 0,3 6-1 0 0,-5-12-44 0 0,0 0 0 0 0,-1 0 0 0 0,1 0 0 0 0,0 0 0 0 0,0 0 0 0 0,0 0 0 0 0,-1 0 0 0 0,1-1 0 0 0,0 1 0 0 0,0 0 0 0 0,0-1-1 0 0,0 1 1 0 0,0 0 0 0 0,0-1 0 0 0,1 1 0 0 0,-1-1 0 0 0,0 0 0 0 0,0 1 0 0 0,0-1 0 0 0,0 0 0 0 0,3 1 0 0 0,-2-2-6 0 0,0 0 0 0 0,0 1 0 0 0,0-1 0 0 0,0 0 0 0 0,0 0 0 0 0,0 0 0 0 0,0 0 1 0 0,0 0-1 0 0,0 0 0 0 0,0-1 0 0 0,-1 1 0 0 0,1-1 0 0 0,-1 1 0 0 0,1-1 0 0 0,-1 1 1 0 0,3-5-1 0 0,5-9 26 0 0,-1 0 1 0 0,-1-1-1 0 0,0 0 1 0 0,-1 0 0 0 0,0-1-1 0 0,-2 0 1 0 0,0 0 0 0 0,-1 0-1 0 0,2-20 1 0 0,6-26 903 0 0,-7 53 653 0 0,1 11-650 0 0,6 24-558 0 0,8 51-2724 0 0,-17-67 1829 0 0,1 5-1081 0 0,0 1 0 0 0,1-1 0 0 0,1 0 0 0 0,0 0 0 0 0,1 0 0 0 0,14 22 0 0 0,-11-24 382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6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39 476 0 0,'-4'-36'4933'0'0,"4"36"-4884"0"0,0 0 0 0 0,0 0-1 0 0,0 0 1 0 0,0 0 0 0 0,0 0 0 0 0,0 0 0 0 0,0-1-1 0 0,0 1 1 0 0,0 0 0 0 0,0 0 0 0 0,0 0 0 0 0,0 0-1 0 0,0 0 1 0 0,0 0 0 0 0,0 0 0 0 0,0 0-1 0 0,0-1 1 0 0,0 1 0 0 0,0 0 0 0 0,0 0 0 0 0,0 0-1 0 0,0 0 1 0 0,0 0 0 0 0,0 0 0 0 0,0 0 0 0 0,0 0-1 0 0,0 0 1 0 0,-1 0 0 0 0,1 0 0 0 0,0-1 0 0 0,0 1-1 0 0,0 0 1 0 0,0 0 0 0 0,0 0 0 0 0,0 0-1 0 0,0 0 1 0 0,0 0 0 0 0,0 0 0 0 0,-1 0 0 0 0,1 0-1 0 0,0 0 1 0 0,0 0 0 0 0,0 0 0 0 0,0 0 0 0 0,0 0-1 0 0,0 0 1 0 0,0 0 0 0 0,-1 0 0 0 0,1 0 0 0 0,0 0-1 0 0,0 0 1 0 0,0 0 0 0 0,0 0 0 0 0,0 0 0 0 0,0 0-1 0 0,0 1 1 0 0,0-1 0 0 0,0 0 0 0 0,-1 0-1 0 0,1 0 1 0 0,0 0 0 0 0,0 0 0 0 0,0 0 0 0 0,0 0-1 0 0,0 0 1 0 0,0 0 0 0 0,-6 20 2111 0 0,3-7-1466 0 0,2 0 1 0 0,0 0-1 0 0,0 0 1 0 0,2 19-1 0 0,19 96-48 0 0,-17-116-523 0 0,-3-11-89 0 0,0 0 1 0 0,0 0 0 0 0,0 0-1 0 0,0 0 1 0 0,0 0 0 0 0,0-1-1 0 0,1 1 1 0 0,-1 0-1 0 0,0 0 1 0 0,1 0 0 0 0,-1 0-1 0 0,0-1 1 0 0,1 1 0 0 0,-1 0-1 0 0,1 0 1 0 0,-1-1 0 0 0,1 1-1 0 0,0 0 1 0 0,-1-1 0 0 0,1 1-1 0 0,0-1 1 0 0,1 2-1 0 0,-2-2-16 0 0,1-1-1 0 0,0 1 0 0 0,0 0 0 0 0,-1-1 0 0 0,1 1 0 0 0,0 0 0 0 0,-1-1 1 0 0,1 1-1 0 0,0-1 0 0 0,-1 1 0 0 0,1-1 0 0 0,-1 1 0 0 0,1-1 1 0 0,-1 1-1 0 0,1-1 0 0 0,-1 0 0 0 0,1 1 0 0 0,-1-1 0 0 0,0 0 0 0 0,1-1 1 0 0,26-63 78 0 0,-11 28 116 0 0,-15 35-190 0 0,0 0 1 0 0,0 0-1 0 0,0 1 0 0 0,0-1 0 0 0,0 0 1 0 0,0 1-1 0 0,1-1 0 0 0,-1 1 1 0 0,1 0-1 0 0,-1-1 0 0 0,1 1 0 0 0,0 0 1 0 0,-1 0-1 0 0,1 0 0 0 0,0 0 0 0 0,0 0 1 0 0,-1 1-1 0 0,1-1 0 0 0,0 0 0 0 0,0 1 1 0 0,4-1-1 0 0,-4 1-19 0 0,0 1 1 0 0,0-1-1 0 0,0 1 1 0 0,0 0-1 0 0,0 0 1 0 0,-1 0-1 0 0,1 0 1 0 0,0 0-1 0 0,0 0 0 0 0,-1 0 1 0 0,1 0-1 0 0,-1 1 1 0 0,1-1-1 0 0,-1 1 1 0 0,1-1-1 0 0,-1 1 1 0 0,2 2-1 0 0,6 11-651 0 0,-1 0-1 0 0,0 0 1 0 0,-2 1 0 0 0,7 17-1 0 0,-7-16-1383 0 0,-5-15 1883 0 0,12 23-4756 0 0,-12-25 4776 0 0,-1 0 0 0 0,1 1 0 0 0,0-1 0 0 0,-1 0 0 0 0,1 0-1 0 0,-1 0 1 0 0,1 1 0 0 0,0-1 0 0 0,-1 0 0 0 0,1 0 0 0 0,0 0-1 0 0,-1 0 1 0 0,1 0 0 0 0,-1 0 0 0 0,1 0 0 0 0,0 0 0 0 0,-1-1 0 0 0,1 1-1 0 0,0 0 1 0 0,-1 0 0 0 0,1 0 0 0 0,-1-1 0 0 0,1 1 0 0 0,-1 0-1 0 0,1-1 1 0 0,-1 1 0 0 0,1-1 0 0 0,-1 1 0 0 0,1 0 0 0 0,-1-1-1 0 0,1 1 1 0 0,-1-1 0 0 0,1 1 0 0 0,-1-1 0 0 0,0 1 0 0 0,1-1-1 0 0,-1 1 1 0 0,0-1 0 0 0,0 0 0 0 0,1 0 0 0 0,5-12-944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7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1 101 716 0 0,'0'-7'493'0'0,"0"-1"0"0"0,1 1 0 0 0,1 0 0 0 0,-1-1 1 0 0,5-12-1 0 0,-5 17-89 0 0,0 0 1 0 0,0 0-1 0 0,1 0 1 0 0,-1 1-1 0 0,1-1 1 0 0,0 0 0 0 0,0 0-1 0 0,-1 1 1 0 0,2-1-1 0 0,-1 1 1 0 0,0 0-1 0 0,0 0 1 0 0,1-1-1 0 0,-1 1 1 0 0,6-2 0 0 0,-7 4-295 0 0,0 0 1 0 0,0-1 0 0 0,0 1 0 0 0,-1 0 0 0 0,1 0-1 0 0,0 0 1 0 0,0 1 0 0 0,0-1 0 0 0,0 0 0 0 0,0 0-1 0 0,0 0 1 0 0,0 1 0 0 0,0-1 0 0 0,0 0 0 0 0,0 1-1 0 0,0-1 1 0 0,-1 1 0 0 0,1-1 0 0 0,0 1 0 0 0,0 0-1 0 0,-1-1 1 0 0,1 1 0 0 0,0 0 0 0 0,-1-1 0 0 0,1 1-1 0 0,0 0 1 0 0,-1 0 0 0 0,1 0 0 0 0,-1-1 0 0 0,1 1-1 0 0,-1 0 1 0 0,0 0 0 0 0,1 0 0 0 0,-1 0 0 0 0,0 2-1 0 0,13 38 540 0 0,-12-38-517 0 0,5 33-140 0 0,-2 0-1 0 0,1 58 1 0 0,-4-50-3571 0 0,8 53 0 0 0,-9-96 3374 0 0,0 0 0 0 0,1 0 0 0 0,-1 1 1 0 0,0-1-1 0 0,0 0 0 0 0,0 0 0 0 0,1 0 0 0 0,-1 0 1 0 0,0 0-1 0 0,1 0 0 0 0,-1 0 0 0 0,1 0 0 0 0,0 0 1 0 0,-1 0-1 0 0,1 0 0 0 0,0 0 0 0 0,-1 0 0 0 0,1 0 1 0 0,0-1-1 0 0,0 1 0 0 0,0 0 0 0 0,0 0 0 0 0,0-1 1 0 0,0 1-1 0 0,0-1 0 0 0,0 1 0 0 0,0-1 0 0 0,0 1 1 0 0,1 0-1 0 0,8-5-943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7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45 728 0 0,'10'-38'4356'0'0,"-10"38"-4315"0"0,0-1 0 0 0,0 1 0 0 0,0 0 0 0 0,0 0 0 0 0,0-1 0 0 0,0 1 0 0 0,0 0 0 0 0,0 0 0 0 0,0 0 0 0 0,0-1 0 0 0,0 1 0 0 0,0 0 0 0 0,0 0 0 0 0,0 0 0 0 0,0-1 0 0 0,0 1 0 0 0,0 0 0 0 0,0 0 1 0 0,-1 0-1 0 0,1 0 0 0 0,0-1 0 0 0,0 1 0 0 0,0 0 0 0 0,0 0 0 0 0,0 0 0 0 0,0 0 0 0 0,-1 0 0 0 0,1-1 0 0 0,0 1 0 0 0,0 0 0 0 0,0 0 0 0 0,-1 0 0 0 0,1 0 0 0 0,0 0 0 0 0,0 0 0 0 0,0 0 0 0 0,-1 0 0 0 0,1 0 0 0 0,0 0 0 0 0,0 0 1 0 0,0 0-1 0 0,-1 0 0 0 0,1 0 0 0 0,0 0 0 0 0,0 0 0 0 0,-1 0 0 0 0,-18 13 441 0 0,13-7-399 0 0,0 0 0 0 0,1 0 1 0 0,0 0-1 0 0,0 1 1 0 0,0-1-1 0 0,1 1 0 0 0,0 1 1 0 0,1-1-1 0 0,-1 0 1 0 0,1 1-1 0 0,1 0 0 0 0,-1-1 1 0 0,2 1-1 0 0,-1 0 0 0 0,1 0 1 0 0,0 0-1 0 0,0 1 1 0 0,1-1-1 0 0,1 14 0 0 0,0-17-124 0 0,0 1 0 0 0,0-1-1 0 0,1 0 1 0 0,-1 1-1 0 0,1-1 1 0 0,0 0 0 0 0,0 0-1 0 0,1 0 1 0 0,0 0 0 0 0,0 0-1 0 0,0-1 1 0 0,0 1-1 0 0,1-1 1 0 0,-1 0 0 0 0,1 0-1 0 0,0 0 1 0 0,1-1-1 0 0,-1 1 1 0 0,1-1 0 0 0,-1 0-1 0 0,1 0 1 0 0,0 0-1 0 0,0-1 1 0 0,0 0 0 0 0,0 0-1 0 0,1 0 1 0 0,-1-1-1 0 0,0 0 1 0 0,8 1 0 0 0,8 0-1133 0 0,1-1 0 0 0,0-1 0 0 0,-1 0 0 0 0,33-7 0 0 0,-23 3-81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19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4 612 0 0,'-10'-4'8224'0'0,"25"16"-3619"0"0,194 190 690 0 0,26 27-5454 0 0,-86-81-1127 0 0,-65-67-2091 0 0,-2 2-3711 0 0,-46-38 2528 0 0,-21-26 2858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2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51 270 884 0 0,'1'98'8174'0'0,"18"125"-1929"0"0,-12-164-4876 0 0,-2-12-651 0 0,17 66 1 0 0,-22-104-703 0 0,-6-14 4 0 0,-8-16 6 0 0,-6-36-168 0 0,3 0 0 0 0,3-1 0 0 0,2 0 0 0 0,3-1 0 0 0,2-1 0 0 0,2-89 1 0 0,5 125 122 0 0,1-1 1 0 0,2 1 0 0 0,0 0-1 0 0,10-33 1 0 0,-11 48 30 0 0,1 0 0 0 0,0 1-1 0 0,0-1 1 0 0,1 1 0 0 0,0 0 0 0 0,1 0 0 0 0,0 0 0 0 0,0 0 0 0 0,0 1 0 0 0,1 0 0 0 0,0 0 0 0 0,0 1-1 0 0,1-1 1 0 0,14-9 0 0 0,-19 14-8 0 0,1 0 0 0 0,0 1 0 0 0,0-1 0 0 0,0 1 0 0 0,0-1 0 0 0,0 1 0 0 0,0 0 0 0 0,0 0 0 0 0,1 0 0 0 0,-1 1 0 0 0,0-1 0 0 0,1 1 0 0 0,-1 0 0 0 0,0 0 0 0 0,1 0 0 0 0,-1 0 0 0 0,0 0 0 0 0,0 1 0 0 0,1-1 0 0 0,-1 1 0 0 0,0 0 0 0 0,0 0 0 0 0,0 0 0 0 0,1 1 0 0 0,-1-1 0 0 0,-1 1 0 0 0,1 0 0 0 0,0-1 0 0 0,0 1 0 0 0,-1 1 0 0 0,1-1 0 0 0,-1 0 0 0 0,1 0 0 0 0,-1 1 0 0 0,0 0 0 0 0,0-1 0 0 0,0 1 0 0 0,2 4 0 0 0,1 2-111 0 0,-1 0 1 0 0,0 0 0 0 0,0 0 0 0 0,-1 0 0 0 0,0 1 0 0 0,-1-1 0 0 0,0 1 0 0 0,0 0-1 0 0,-1-1 1 0 0,0 1 0 0 0,-2 17 0 0 0,-14 50-3776 0 0,12-66 2683 0 0,0 0 1 0 0,-2-1 0 0 0,1 1 0 0 0,-1-1 0 0 0,-1 0 0 0 0,0 0 0 0 0,0-1 0 0 0,-11 12 0 0 0,7-8-135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0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0 346 116 0 0,'1'-8'653'0'0,"0"0"-1"0"0,1 0 1 0 0,0 0-1 0 0,0 0 1 0 0,1 1 0 0 0,0-1-1 0 0,0 1 1 0 0,1 0-1 0 0,0 0 1 0 0,0 0 0 0 0,1 0-1 0 0,0 1 1 0 0,0-1-1 0 0,0 1 1 0 0,1 1 0 0 0,0-1-1 0 0,7-5 1 0 0,9-7 685 0 0,0 1 1 0 0,2 2-1 0 0,39-22 1 0 0,72-24 47 0 0,-92 45-2778 0 0,56-13 0 0 0,-70 23-316 0 0,0 0 1 0 0,1 2 0 0 0,0 1 0 0 0,0 1 0 0 0,0 2 0 0 0,1 1 0 0 0,53 9 0 0 0,-44 0 241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3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268 122 868 0 0,'-1'0'210'0'0,"1"-1"-1"0"0,0 1 1 0 0,0-1-1 0 0,0 0 1 0 0,0 1-1 0 0,-1-1 1 0 0,1 1-1 0 0,0-1 1 0 0,0 1 0 0 0,-1-1-1 0 0,1 1 1 0 0,-1-1-1 0 0,1 1 1 0 0,0 0-1 0 0,-1-1 1 0 0,1 1-1 0 0,-1-1 1 0 0,1 1 0 0 0,-1 0-1 0 0,1 0 1 0 0,-1-1-1 0 0,1 1 1 0 0,-1 0-1 0 0,1 0 1 0 0,-1-1-1 0 0,1 1 1 0 0,-1 0 0 0 0,0 0-1 0 0,-27-3 1525 0 0,-27 8-1020 0 0,46-4-623 0 0,1 0 0 0 0,0 1 0 0 0,0 0 1 0 0,0 0-1 0 0,0 1 0 0 0,0 0 0 0 0,1 1 1 0 0,-1-1-1 0 0,1 2 0 0 0,0-1 0 0 0,0 1 0 0 0,0 0 1 0 0,1 0-1 0 0,0 1 0 0 0,0-1 0 0 0,0 1 0 0 0,1 1 1 0 0,-1-1-1 0 0,2 1 0 0 0,-1 0 0 0 0,1 0 0 0 0,0 1 1 0 0,0-1-1 0 0,1 1 0 0 0,0 0 0 0 0,0 0 0 0 0,1 0 1 0 0,0 0-1 0 0,1 0 0 0 0,0 0 0 0 0,0 0 0 0 0,0 1 1 0 0,1-1-1 0 0,0 0 0 0 0,1 1 0 0 0,0-1 0 0 0,0 0 1 0 0,4 10-1 0 0,-5-15 22 0 0,1 1 1 0 0,0-1-1 0 0,0 1 0 0 0,1-1 1 0 0,-1 1-1 0 0,1-1 0 0 0,-1 0 1 0 0,1 0-1 0 0,0 0 0 0 0,0 0 1 0 0,1 0-1 0 0,-1 0 0 0 0,0 0 1 0 0,1-1-1 0 0,0 0 0 0 0,0 1 1 0 0,0-1-1 0 0,0 0 0 0 0,0 0 1 0 0,4 2-1 0 0,-4-4-67 0 0,0 1 0 0 0,0 0 1 0 0,0-1-1 0 0,0 0 0 0 0,0 0 0 0 0,0 0 0 0 0,0 0 1 0 0,0-1-1 0 0,0 1 0 0 0,0-1 0 0 0,0 1 0 0 0,0-1 1 0 0,0 0-1 0 0,0 0 0 0 0,0-1 0 0 0,0 1 0 0 0,-1 0 1 0 0,1-1-1 0 0,0 0 0 0 0,-1 0 0 0 0,0 0 0 0 0,1 0 0 0 0,-1 0 1 0 0,3-3-1 0 0,7-9-16 0 0,0 0 0 0 0,16-26 0 0 0,-21 29-171 0 0,1-1 1 0 0,0 1 0 0 0,0 1 0 0 0,1 0-1 0 0,0 0 1 0 0,20-15 0 0 0,-27 24-14 0 0,1 0 1 0 0,-1 0-1 0 0,1 0 1 0 0,-1 0-1 0 0,1 0 1 0 0,0 1-1 0 0,-1-1 1 0 0,1 1-1 0 0,0 0 1 0 0,0 0-1 0 0,-1 0 0 0 0,1 0 1 0 0,0 0-1 0 0,0 1 1 0 0,-1-1-1 0 0,1 1 1 0 0,0 0-1 0 0,-1 0 1 0 0,1 0-1 0 0,-1 0 1 0 0,1 0-1 0 0,-1 0 1 0 0,1 1-1 0 0,-1-1 1 0 0,0 1-1 0 0,0 0 1 0 0,0-1-1 0 0,4 5 1 0 0,7 7-448 0 0,1 0 0 0 0,-2 1-1 0 0,12 16 1 0 0,-15-18 642 0 0,10 17-139 0 0,-16-23 226 0 0,0 0 1 0 0,1-1-1 0 0,0 1 0 0 0,-1-1 1 0 0,2 0-1 0 0,-1 0 0 0 0,1 0 1 0 0,-1-1-1 0 0,1 1 1 0 0,7 3-1 0 0,-12-8-88 0 0,1 0 0 0 0,-1-1 1 0 0,1 1-1 0 0,-1 0 0 0 0,1-1 1 0 0,-1 1-1 0 0,1 0 0 0 0,-1-1 0 0 0,1 1 1 0 0,-1 0-1 0 0,0-1 0 0 0,1 1 0 0 0,-1-1 1 0 0,1 1-1 0 0,-1-1 0 0 0,0 1 0 0 0,0-1 1 0 0,1 1-1 0 0,-1-1 0 0 0,0 1 0 0 0,0-1 1 0 0,1 1-1 0 0,-1-1 0 0 0,0 0 1 0 0,0 1-1 0 0,0-1 0 0 0,0 1 0 0 0,0-1 1 0 0,0 0-1 0 0,0 1 0 0 0,0-1 0 0 0,0 1 1 0 0,-1-2-1 0 0,3-26 411 0 0,-2 28-426 0 0,-4-87 497 0 0,1-47-177 0 0,4 120-517 0 0,1 0-1 0 0,0 0 0 0 0,1 1 1 0 0,0-1-1 0 0,1 1 0 0 0,0-1 0 0 0,9-17 1 0 0,-11 29 8 0 0,-1 0 1 0 0,1 0 0 0 0,0 0-1 0 0,0 0 1 0 0,0 0 0 0 0,0 0 0 0 0,0 0-1 0 0,0 0 1 0 0,0 1 0 0 0,1-1-1 0 0,-1 1 1 0 0,0 0 0 0 0,1 0-1 0 0,-1 0 1 0 0,1 0 0 0 0,0 0-1 0 0,-1 0 1 0 0,1 1 0 0 0,0-1 0 0 0,-1 1-1 0 0,1 0 1 0 0,0 0 0 0 0,0 0-1 0 0,-1 0 1 0 0,1 0 0 0 0,4 1-1 0 0,3 1-580 0 0,0 0 0 0 0,0 0 0 0 0,0 1 0 0 0,-1 0-1 0 0,1 1 1 0 0,8 4 0 0 0,2 3-371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3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39 16 0 0,'0'-2'208'0'0,"-1"1"1"0"0,1 0-1 0 0,0 0 0 0 0,0-1 1 0 0,-1 1-1 0 0,1 0 0 0 0,0 0 1 0 0,-1-1-1 0 0,1 1 1 0 0,-1 0-1 0 0,0 0 0 0 0,1 0 1 0 0,-1 0-1 0 0,0 0 0 0 0,0 0 1 0 0,0 0-1 0 0,0 0 0 0 0,1 0 1 0 0,-1 0-1 0 0,-1 0 0 0 0,1 0 1 0 0,0 1-1 0 0,-2-2 0 0 0,-1 0-12 0 0,-1 0 1 0 0,1 1-1 0 0,-1-1 0 0 0,1 1 0 0 0,-1 0 0 0 0,1 0 0 0 0,-6 0 0 0 0,-1 1-84 0 0,1-1 0 0 0,-1 2 0 0 0,1-1 1 0 0,-1 1-1 0 0,-17 5 0 0 0,21-4-85 0 0,0 1 0 0 0,0 0 0 0 0,1 0 0 0 0,-1 1 0 0 0,0 0 0 0 0,1 0 0 0 0,0 1 0 0 0,0-1 0 0 0,1 1 0 0 0,-1 1 0 0 0,1-1 0 0 0,0 1 0 0 0,0 0 0 0 0,1 0 0 0 0,0 0 0 0 0,0 1 0 0 0,0-1 0 0 0,1 1 0 0 0,0 0 0 0 0,-4 12 0 0 0,5-10-18 0 0,0 0-1 0 0,0 0 1 0 0,1-1 0 0 0,1 1-1 0 0,-1 0 1 0 0,1 0 0 0 0,1 0 0 0 0,-1 0-1 0 0,2 0 1 0 0,-1 0 0 0 0,1-1-1 0 0,0 1 1 0 0,1-1 0 0 0,0 1-1 0 0,1-1 1 0 0,-1 0 0 0 0,8 10-1 0 0,-10-15 21 0 0,0-1-1 0 0,1 1 0 0 0,-1-1 0 0 0,1 0 0 0 0,0 1 1 0 0,0-1-1 0 0,0 0 0 0 0,0 0 0 0 0,0 0 0 0 0,0-1 1 0 0,1 1-1 0 0,-1 0 0 0 0,1-1 0 0 0,-1 1 0 0 0,1-1 1 0 0,-1 0-1 0 0,1 0 0 0 0,0 0 0 0 0,4 1 0 0 0,-4-2 0 0 0,-1-1-1 0 0,1 1 1 0 0,-1 0-1 0 0,1-1 1 0 0,0 1-1 0 0,-1-1 1 0 0,1 0-1 0 0,-1 0 1 0 0,1 0-1 0 0,-1 0 1 0 0,0 0-1 0 0,1-1 0 0 0,-1 1 1 0 0,0-1-1 0 0,0 0 1 0 0,0 1-1 0 0,2-3 1 0 0,3-4 36 0 0,0 0 0 0 0,-1-1 0 0 0,0 0 1 0 0,0 0-1 0 0,-1 0 0 0 0,0 0 0 0 0,0-1 0 0 0,6-20 1 0 0,5-12 511 0 0,-16 41-531 0 0,1-1-1 0 0,-1 1 1 0 0,1-1-1 0 0,0 1 1 0 0,-1 0-1 0 0,1-1 1 0 0,0 1-1 0 0,0 0 1 0 0,0 0 0 0 0,0 0-1 0 0,0-1 1 0 0,0 1-1 0 0,0 0 1 0 0,0 0-1 0 0,0 0 1 0 0,1 1-1 0 0,-1-1 1 0 0,0 0-1 0 0,1 0 1 0 0,-1 1 0 0 0,0-1-1 0 0,1 1 1 0 0,-1-1-1 0 0,4 0 1 0 0,-3 2-150 0 0,0 0 1 0 0,0 1 0 0 0,1-1-1 0 0,-1 0 1 0 0,0 1 0 0 0,0-1-1 0 0,0 1 1 0 0,0-1 0 0 0,-1 1-1 0 0,1 0 1 0 0,0 0 0 0 0,-1 0-1 0 0,1 0 1 0 0,-1 0 0 0 0,0 0 0 0 0,2 3-1 0 0,-3-3-153 0 0,1 0-1 0 0,0 0 0 0 0,0 0 1 0 0,0-1-1 0 0,0 1 1 0 0,1 0-1 0 0,-1-1 1 0 0,0 1-1 0 0,1-1 1 0 0,-1 1-1 0 0,1-1 0 0 0,-1 1 1 0 0,1-1-1 0 0,0 0 1 0 0,-1 0-1 0 0,1 0 1 0 0,0 0-1 0 0,0 0 1 0 0,0 0-1 0 0,0-1 0 0 0,0 1 1 0 0,0-1-1 0 0,0 1 1 0 0,0-1-1 0 0,3 1 1 0 0,9-3-885 0 0,-3 2 114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4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92 376 0 0,'3'-9'508'0'0,"-1"3"-199"0"0,1 1-1 0 0,-2-1 1 0 0,1 1-1 0 0,0-1 1 0 0,-1 0 0 0 0,0 0-1 0 0,0-8 1 0 0,-1 13-262 0 0,-1-1 0 0 0,1 1 1 0 0,0 0-1 0 0,-1-1 1 0 0,1 1-1 0 0,-1-1 1 0 0,0 1-1 0 0,1 0 1 0 0,-1 0-1 0 0,0-1 1 0 0,0 1-1 0 0,0 0 1 0 0,0 0-1 0 0,0 0 1 0 0,0 0-1 0 0,0 0 1 0 0,0 0-1 0 0,0 0 1 0 0,-1 0-1 0 0,1 1 1 0 0,0-1-1 0 0,-1 0 0 0 0,1 1 1 0 0,0-1-1 0 0,-1 1 1 0 0,1 0-1 0 0,0-1 1 0 0,-1 1-1 0 0,1 0 1 0 0,-1 0-1 0 0,1 0 1 0 0,-1 0-1 0 0,1 0 1 0 0,-1 0-1 0 0,1 0 1 0 0,-3 1-1 0 0,-1-1 51 0 0,1 0 1 0 0,-1 0-1 0 0,1 1 0 0 0,-1-1 1 0 0,1 1-1 0 0,0 0 0 0 0,0 1 1 0 0,-1-1-1 0 0,1 1 0 0 0,0-1 1 0 0,0 1-1 0 0,0 1 0 0 0,0-1 1 0 0,1 0-1 0 0,-1 1 0 0 0,1 0 1 0 0,-6 5-1 0 0,7-5-21 0 0,0-1 1 0 0,0 1-1 0 0,1 0 0 0 0,-1 0 0 0 0,1-1 1 0 0,0 1-1 0 0,0 0 0 0 0,0 0 1 0 0,0 0-1 0 0,0 1 0 0 0,1-1 1 0 0,-1 0-1 0 0,1 0 0 0 0,0 0 0 0 0,0 0 1 0 0,0 1-1 0 0,0-1 0 0 0,1 0 1 0 0,-1 0-1 0 0,1 0 0 0 0,0 0 1 0 0,0 0-1 0 0,0 0 0 0 0,0 0 1 0 0,3 4-1 0 0,13 26 637 0 0,26 36 0 0 0,2 3-659 0 0,-42-66-178 0 0,-1 0 0 0 0,1 1 0 0 0,-1-1-1 0 0,0 1 1 0 0,0 0 0 0 0,-1 0 0 0 0,0 0 0 0 0,0 10-1 0 0,-1-13-307 0 0,0 0-1 0 0,0-1 1 0 0,0 1-1 0 0,0 0 1 0 0,-1-1-1 0 0,1 1 0 0 0,-1-1 1 0 0,0 1-1 0 0,0-1 1 0 0,-1 1-1 0 0,1-1 1 0 0,-1 0-1 0 0,1 1 1 0 0,-1-1-1 0 0,0 0 0 0 0,-5 5 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4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1 412 420 0 0,'2'3'294'0'0,"1"-1"0"0"0,-1 0-1 0 0,1 0 1 0 0,-1 1 0 0 0,0-1 0 0 0,0 1 0 0 0,0 0-1 0 0,0 0 1 0 0,0-1 0 0 0,-1 1 0 0 0,1 0 0 0 0,-1 1 0 0 0,0-1-1 0 0,0 0 1 0 0,0 0 0 0 0,1 7 0 0 0,10 64 518 0 0,-11-64-576 0 0,5 137-1668 0 0,-11-151-1735 0 0,5-7 2083 0 0</inkml:trace>
  <inkml:trace contextRef="#ctx0" brushRef="#br0" timeOffset="1">36 122 4 0 0,'5'-20'856'0'0,"0"2"108"0"0,-5 5-88 0 0,5-1-148 0 0,-5 7-128 0 0,5-2-112 0 0,-5 3-92 0 0,5 1-88 0 0,-5 1-84 0 0,5-1-79 0 0,-5 3-57 0 0,0 0-140 0 0,5-1-173 0 0,0 1-263 0 0,-5-2-316 0 0,5 1-224 0 0,0 1-96 0 0,-5 0 16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4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1000 0 0,'-1'0'98'0'0,"1"0"-1"0"0,0-1 1 0 0,0 1-1 0 0,0-1 1 0 0,0 1 0 0 0,0 0-1 0 0,0-1 1 0 0,0 1-1 0 0,0-1 1 0 0,0 1 0 0 0,0 0-1 0 0,0-1 1 0 0,0 1-1 0 0,1-1 1 0 0,-1 1 0 0 0,0 0-1 0 0,0-1 1 0 0,0 1-1 0 0,0 0 1 0 0,1-1 0 0 0,-1 1-1 0 0,0 0 1 0 0,0-1-1 0 0,1 1 1 0 0,-1 0 0 0 0,0-1-1 0 0,1 1 1 0 0,-1 0-1 0 0,0 0 1 0 0,1 0 0 0 0,-1-1-1 0 0,0 1 1 0 0,1 0-1 0 0,-1 0 1 0 0,0 0 0 0 0,1 0-1 0 0,-1 0 1 0 0,1-1-1 0 0,-1 1 1 0 0,0 0 0 0 0,1 0-1 0 0,-1 0 1 0 0,1 0-1 0 0,-1 0 1 0 0,0 0 0 0 0,1 0-1 0 0,-1 0 1 0 0,1 1-1 0 0,-1-1 1 0 0,0 0 0 0 0,1 0-1 0 0,-1 0 1 0 0,0 0-1 0 0,1 0 1 0 0,-1 1 0 0 0,0-1-1 0 0,1 0 1 0 0,-1 0-1 0 0,1 1 1 0 0,17 16 4911 0 0,-13-5-3809 0 0,-1 1 1 0 0,0 0-1 0 0,3 22 0 0 0,4 85-158 0 0,-10-91-829 0 0,7 171-140 0 0,-4-62-1408 0 0,4-2-3903 0 0,-8-130 4565 0 0,1 1 0 0 0,-1-1-1 0 0,1 0 1 0 0,0 0 0 0 0,1 1 0 0 0,-1-1-1 0 0,1 0 1 0 0,0 0 0 0 0,1-1 0 0 0,0 1-1 0 0,0 0 1 0 0,0-1 0 0 0,5 7 0 0 0,2-5-647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5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89 180 0 0,'21'-38'2643'0'0,"-20"36"-2425"0"0,0 0 0 0 0,1 0 0 0 0,-1 0 1 0 0,-1 0-1 0 0,1 0 0 0 0,0-1 0 0 0,-1 1 1 0 0,1 0-1 0 0,-1-1 0 0 0,1 1 0 0 0,-1 0 0 0 0,0-1 1 0 0,0 1-1 0 0,0 0 0 0 0,-1-1 0 0 0,1-1 1 0 0,-1 2-125 0 0,-1 1 1 0 0,1 0-1 0 0,0 1 1 0 0,0-1-1 0 0,-1 0 1 0 0,1 0-1 0 0,-1 1 1 0 0,1-1-1 0 0,0 0 1 0 0,-1 1 0 0 0,1 0-1 0 0,-1-1 1 0 0,1 1-1 0 0,-1 0 1 0 0,0 0-1 0 0,1-1 1 0 0,-1 1-1 0 0,1 1 1 0 0,-1-1-1 0 0,1 0 1 0 0,-3 1-1 0 0,-39 6 1332 0 0,36-5-1156 0 0,-7 1-87 0 0,0 1 1 0 0,0 1 0 0 0,0 1-1 0 0,0 0 1 0 0,1 0 0 0 0,0 2-1 0 0,0-1 1 0 0,-15 14 0 0 0,10-6-1647 0 0,0 0 0 0 0,-19 23 0 0 0,34-35 897 0 0,1 0 0 0 0,0 1 0 0 0,0-1 1 0 0,0 0-1 0 0,0 0 0 0 0,0 1 0 0 0,1-1 0 0 0,0 1 0 0 0,-2 4 1 0 0,8-3-569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25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1 479 40 0 0,'37'-12'775'0'0,"-1"-2"1"0"0,0-2-1 0 0,0-1 1 0 0,-2-2-1 0 0,0-1 0 0 0,-1-2 1 0 0,-2-1-1 0 0,0-1 1 0 0,-1-2-1 0 0,31-35 0 0 0,-46 43-345 0 0,0 0 0 0 0,-1-1 0 0 0,-1-1 0 0 0,-1 0 0 0 0,0 0-1 0 0,-2-1 1 0 0,0-1 0 0 0,9-31 0 0 0,-19 53-433 0 0,0 0 0 0 0,0-1 0 0 0,1 1-1 0 0,-1 0 1 0 0,0-1 0 0 0,0 1 0 0 0,0-1 0 0 0,0 1 0 0 0,0 0 0 0 0,1-1 0 0 0,-1 1 0 0 0,0 0 0 0 0,0-1 0 0 0,0 1-1 0 0,0-1 1 0 0,0 1 0 0 0,0 0 0 0 0,0-1 0 0 0,0 1 0 0 0,0-1 0 0 0,-1 1 0 0 0,1 0 0 0 0,0-1 0 0 0,0 1-1 0 0,0 0 1 0 0,0-1 0 0 0,0 1 0 0 0,-1 0 0 0 0,1-1 0 0 0,0 1 0 0 0,0 0 0 0 0,-1-1 0 0 0,1 1 0 0 0,0 0 0 0 0,0-1-1 0 0,-1 1 1 0 0,1 0 0 0 0,0 0 0 0 0,-1-1 0 0 0,-17 6-100 0 0,-15 16 15 0 0,11 3 80 0 0,2 2 1 0 0,1 0-1 0 0,2 1 1 0 0,0 1-1 0 0,2 1 0 0 0,1 0 1 0 0,1 1-1 0 0,-10 37 0 0 0,19-57 14 0 0,0 1-1 0 0,1-1 0 0 0,1 1 1 0 0,0 0-1 0 0,1-1 0 0 0,-1 1 1 0 0,2 0-1 0 0,1 21 1 0 0,0-29 5 0 0,-1 0 1 0 0,1 1 0 0 0,0-1-1 0 0,0 0 1 0 0,1 0 0 0 0,-1 0 0 0 0,1 0-1 0 0,-1 0 1 0 0,1 0 0 0 0,0-1-1 0 0,0 1 1 0 0,0-1 0 0 0,1 1 0 0 0,-1-1-1 0 0,0 0 1 0 0,1 1 0 0 0,0-1-1 0 0,-1-1 1 0 0,1 1 0 0 0,0 0 0 0 0,0-1-1 0 0,0 1 1 0 0,0-1 0 0 0,0 0-1 0 0,1 0 1 0 0,-1 0 0 0 0,0 0 0 0 0,0-1-1 0 0,1 1 1 0 0,-1-1 0 0 0,0 0-1 0 0,5 0 1 0 0,8 0 14 0 0,0-1-1 0 0,0 0 0 0 0,0-1 1 0 0,0 0-1 0 0,0-2 1 0 0,-1 1-1 0 0,28-12 0 0 0,1-5-916 0 0,52-31-1 0 0,-59 30-3643 0 0,81-33 0 0 0,-98 48 3060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39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486 26 360 0 0,'0'-1'888'0'0,"1"-1"0"0"0,-1 0 0 0 0,1 0 0 0 0,0 0-1 0 0,-1 0 1 0 0,1 1 0 0 0,0-1 0 0 0,0 0 0 0 0,1 1 0 0 0,-1-1 0 0 0,0 1 0 0 0,7-4 5688 0 0,-16 22-5557 0 0,-74 102 485 0 0,-37 64-2186 0 0,-1 45-3161 0 0,-34 128-9594 0 0,134-295 11705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0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59 712 0 0,'1'-3'963'0'0,"1"-1"0"0"0,-1 1 0 0 0,0-1-1 0 0,0 0 1 0 0,0 1 0 0 0,0-1 0 0 0,-1 0 0 0 0,1 1 0 0 0,-1-1 0 0 0,0-6-1 0 0,0 10-721 0 0,-1-1-1 0 0,1 0 1 0 0,0 1-1 0 0,-1-1 1 0 0,1 0-1 0 0,-1 1 1 0 0,1-1-1 0 0,-1 0 1 0 0,1 1-1 0 0,-1-1 1 0 0,1 1-1 0 0,-1-1 0 0 0,0 1 1 0 0,1-1-1 0 0,-1 1 1 0 0,0-1-1 0 0,1 1 1 0 0,-1 0-1 0 0,0-1 1 0 0,0 1-1 0 0,1 0 1 0 0,-1 0-1 0 0,0 0 1 0 0,-1-1-1 0 0,-22 1 29 0 0,11 1-184 0 0,0 1 0 0 0,1 1 0 0 0,-1 0 0 0 0,1 1 0 0 0,0 0 1 0 0,0 1-1 0 0,0 0 0 0 0,1 1 0 0 0,0 0 0 0 0,0 1 0 0 0,-17 14 0 0 0,23-17-19 0 0,0 0 1 0 0,1 0-1 0 0,-1 0 0 0 0,1 1 1 0 0,1 0-1 0 0,-1 0 1 0 0,0 0-1 0 0,1 0 0 0 0,0 0 1 0 0,1 1-1 0 0,-1-1 1 0 0,1 1-1 0 0,0 0 1 0 0,0 0-1 0 0,1 0 0 0 0,-1 0 1 0 0,1 0-1 0 0,1 0 1 0 0,-1 0-1 0 0,1 0 0 0 0,0 0 1 0 0,1 0-1 0 0,-1 1 1 0 0,1-1-1 0 0,0 0 0 0 0,3 6 1 0 0,3 5 19 0 0,1 1-1 0 0,1-1 1 0 0,0-1 0 0 0,1 0 0 0 0,15 18 0 0 0,22 36-63 0 0,-33-46-52 0 0,-8-14 23 0 0,0 0 0 0 0,0 1 0 0 0,-1 0 1 0 0,0 0-1 0 0,6 22 0 0 0,-11-30-9 0 0,1 1 0 0 0,-1-1 0 0 0,0 1 0 0 0,0 0 0 0 0,0-1 0 0 0,0 1 0 0 0,-1-1 0 0 0,1 1 0 0 0,-1-1 0 0 0,0 1-1 0 0,0-1 1 0 0,0 1 0 0 0,0-1 0 0 0,-1 0 0 0 0,0 0 0 0 0,1 0 0 0 0,-1 0 0 0 0,0 0 0 0 0,-1 0 0 0 0,1 0 0 0 0,0 0 0 0 0,-1-1 0 0 0,1 1 0 0 0,-6 3 0 0 0,-1 0-309 0 0,1 0 1 0 0,-1-1 0 0 0,0 0-1 0 0,0 0 1 0 0,-1 0-1 0 0,-10 2 1 0 0,12-4-1274 0 0,1-1 0 0 0,-1-1-1 0 0,0 1 1 0 0,1-1 0 0 0,-10 0 0 0 0,22-12-4928 0 0,5 6 5293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1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1 562 848 0 0,'40'-17'2885'0'0,"1"-3"0"0"0,-2 0 1 0 0,-1-3-1 0 0,-1-1 0 0 0,68-57 0 0 0,-100 75-2866 0 0,1 0 0 0 0,-1-1 1 0 0,0 0-1 0 0,-1 1 0 0 0,0-2 0 0 0,0 1 1 0 0,4-9-1 0 0,-4 3-415 0 0,0 1 0 0 0,-1-1 0 0 0,0 0 0 0 0,-1 0 0 0 0,-1 0 0 0 0,1-23 0 0 0,-2 36 388 0 0,0 0-1 0 0,0 0 0 0 0,0 0 1 0 0,0 0-1 0 0,0-1 0 0 0,-1 1 1 0 0,1 0-1 0 0,0 0 0 0 0,0 0 1 0 0,0 0-1 0 0,0-1 0 0 0,0 1 1 0 0,0 0-1 0 0,0 0 0 0 0,0 0 1 0 0,0 0-1 0 0,0 0 0 0 0,0-1 1 0 0,-1 1-1 0 0,1 0 0 0 0,0 0 1 0 0,0 0-1 0 0,0 0 0 0 0,0 0 1 0 0,0 0-1 0 0,-1 0 0 0 0,1-1 1 0 0,0 1-1 0 0,0 0 0 0 0,0 0 1 0 0,0 0-1 0 0,-1 0 0 0 0,1 0 1 0 0,0 0-1 0 0,0 0 0 0 0,0 0 1 0 0,0 0-1 0 0,-1 0 0 0 0,1 0 1 0 0,0 0-1 0 0,0 0 0 0 0,0 0 1 0 0,-1 0-1 0 0,1 0 0 0 0,0 0 1 0 0,0 0-1 0 0,0 0 0 0 0,0 1 1 0 0,-1-1-1 0 0,-13 7-226 0 0,-11 13 95 0 0,7 0 150 0 0,1 1-1 0 0,2 0 1 0 0,0 1-1 0 0,1 1 1 0 0,-19 42-1 0 0,26-49 125 0 0,1 0-1 0 0,1 0 1 0 0,0 0-1 0 0,1 1 0 0 0,1-1 1 0 0,1 1-1 0 0,0 0 1 0 0,1 0-1 0 0,1 0 1 0 0,2 18-1 0 0,-2-31-104 0 0,0 0-1 0 0,1-1 1 0 0,0 1-1 0 0,0 0 0 0 0,0-1 1 0 0,0 1-1 0 0,0-1 1 0 0,1 0-1 0 0,-1 1 1 0 0,1-1-1 0 0,0 0 1 0 0,0 0-1 0 0,0 0 1 0 0,0 0-1 0 0,1 0 1 0 0,-1-1-1 0 0,1 1 1 0 0,0-1-1 0 0,0 1 1 0 0,4 2-1 0 0,-3-3-64 0 0,1 0-1 0 0,0-1 1 0 0,0 1 0 0 0,0-1-1 0 0,0 0 1 0 0,0 0 0 0 0,0-1-1 0 0,0 1 1 0 0,0-1-1 0 0,0 0 1 0 0,0 0 0 0 0,1-1-1 0 0,4-1 1 0 0,6-1-262 0 0,0-1 0 0 0,-1-1 0 0 0,0-1 0 0 0,1 0 0 0 0,-2-1 0 0 0,1 0 0 0 0,-1-2 0 0 0,15-10 0 0 0,-11 4 30 0 0,-1-2 0 0 0,0 0 0 0 0,-1-1 0 0 0,-1 0 0 0 0,0-1-1 0 0,-2-1 1 0 0,0 0 0 0 0,-1-1 0 0 0,-1 0 0 0 0,10-29 0 0 0,-5 6 79 0 0,-3 0 0 0 0,-1 0 1 0 0,-2-1-1 0 0,6-65 0 0 0,-5 25 2107 0 0,-21 121 1294 0 0,8 89-1907 0 0,4 140-1643 0 0,18-89-7036 0 0,-18-164 5802 0 0,1 0 0 0 0,0-1 0 0 0,9 21 0 0 0,-2-15 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0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14 992 0 0,'-8'-8'2275'0'0,"-1"3"1944"0"0,-10 19-2319 0 0,12-6-1539 0 0,0 0 0 0 0,0 0-1 0 0,1 1 1 0 0,0 0 0 0 0,1 0-1 0 0,0 0 1 0 0,0 1 0 0 0,1 0-1 0 0,0 0 1 0 0,1 0 0 0 0,0 0-1 0 0,-3 19 1 0 0,1 8-156 0 0,1 1 0 0 0,2 46-1 0 0,2-67-194 0 0,1-1-1 0 0,0 1 0 0 0,1-1 1 0 0,1 0-1 0 0,0 0 0 0 0,2 0 1 0 0,-1 0-1 0 0,2 0 1 0 0,0-1-1 0 0,10 17 0 0 0,-10-23-9 0 0,0 0 0 0 0,0 0 0 0 0,1-1 0 0 0,0 0 0 0 0,0 0 0 0 0,1-1 0 0 0,0 0 0 0 0,0 0 0 0 0,1-1 0 0 0,0 0 0 0 0,0-1 0 0 0,1 0 0 0 0,-1 0 0 0 0,1-1 0 0 0,0 0 0 0 0,18 4 0 0 0,-17-5-4 0 0,1-1 0 0 0,-1-1 1 0 0,0 1-1 0 0,0-2 0 0 0,1 0 0 0 0,-1 0 1 0 0,18-3-1 0 0,-26 3-13 0 0,1-1 1 0 0,-1 0 0 0 0,1 0 0 0 0,-1 0-1 0 0,1 0 1 0 0,-1 0 0 0 0,0-1-1 0 0,1 0 1 0 0,-1 1 0 0 0,0-1-1 0 0,0 0 1 0 0,0-1 0 0 0,0 1-1 0 0,-1 0 1 0 0,1-1 0 0 0,-1 0-1 0 0,1 1 1 0 0,-1-1 0 0 0,0 0 0 0 0,0 0-1 0 0,0 0 1 0 0,-1-1 0 0 0,1 1-1 0 0,-1 0 1 0 0,1-1 0 0 0,0-5-1 0 0,-1 6-16 0 0,0 0 0 0 0,-1 0 0 0 0,0 0 0 0 0,1 0 0 0 0,-1 0 0 0 0,0 0 0 0 0,-1 0 0 0 0,1 0 0 0 0,0 0 0 0 0,-1 0 0 0 0,0 0 0 0 0,0 0 0 0 0,1 0 0 0 0,-2 0 0 0 0,1 1 0 0 0,0-1 0 0 0,-1 0 0 0 0,1 1 0 0 0,-1-1 0 0 0,0 1 0 0 0,-2-3 0 0 0,0 1-21 0 0,0 0 1 0 0,-1 1 0 0 0,1 0-1 0 0,-1 0 1 0 0,0 0 0 0 0,0 1-1 0 0,0-1 1 0 0,-1 1 0 0 0,1 0-1 0 0,-9-2 1 0 0,-4 1-333 0 0,0 0 0 0 0,0 2 0 0 0,0-1 0 0 0,0 2 0 0 0,0 1 0 0 0,-20 2 0 0 0,10 3-1078 0 0,-1 1 1 0 0,1 1 0 0 0,1 2 0 0 0,0 0 0 0 0,-44 25 0 0 0,41-19 248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1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57 592 0 0,'4'38'8180'0'0,"5"18"-7421"0"0,17 58 0 0 0,-19-97-835 0 0,-3-20-17 0 0,-1-31-45 0 0,-2 12 161 0 0,1-34-7 0 0,-2 48 110 0 0,-1 0 0 0 0,1 0 0 0 0,0 1 0 0 0,1-1 0 0 0,0 0 0 0 0,0 0 0 0 0,0 1-1 0 0,1-1 1 0 0,0 1 0 0 0,1-1 0 0 0,0 1 0 0 0,0 0 0 0 0,0 0 0 0 0,7-8-1 0 0,-9 13-25 0 0,0 1 0 0 0,0 0-1 0 0,0-1 1 0 0,0 1-1 0 0,1 0 1 0 0,-1 0-1 0 0,0 0 1 0 0,1 0 0 0 0,-1 0-1 0 0,1 0 1 0 0,-1 1-1 0 0,1-1 1 0 0,-1 0 0 0 0,1 1-1 0 0,0-1 1 0 0,-1 1-1 0 0,1-1 1 0 0,0 1-1 0 0,0 0 1 0 0,-1 0 0 0 0,1 0-1 0 0,0 0 1 0 0,-1 0-1 0 0,1 0 1 0 0,0 0 0 0 0,0 1-1 0 0,2 0 1 0 0,0 1-54 0 0,-1 0 0 0 0,0 0 0 0 0,1 0 0 0 0,-1 0 1 0 0,0 1-1 0 0,0 0 0 0 0,0-1 0 0 0,0 1 0 0 0,-1 0 0 0 0,1 0 1 0 0,3 7-1 0 0,8 16-9 0 0,-12-22-18 0 0,0 1 1 0 0,0-1-1 0 0,0 1 0 0 0,0-1 0 0 0,1 0 0 0 0,0 0 0 0 0,0 0 0 0 0,0-1 0 0 0,0 1 0 0 0,7 5 0 0 0,-9-9-12 0 0,29-20-706 0 0,-20 13 149 0 0,1 0 0 0 0,0 1 1 0 0,1 1-1 0 0,-1 0 0 0 0,1 0 0 0 0,0 1 1 0 0,1 1-1 0 0,-1 0 0 0 0,1 0 0 0 0,-1 2 0 0 0,1-1 1 0 0,25 2-1 0 0,22-5 273 0 0,-62 5 312 0 0,1 0 0 0 0,-1-1 0 0 0,1 1 0 0 0,-1 0 0 0 0,1-1 0 0 0,-1 1 1 0 0,1-1-1 0 0,0 0 0 0 0,-1 1 0 0 0,1-1 0 0 0,0 0 0 0 0,0 0 0 0 0,-1 0 0 0 0,1 0 0 0 0,0 0 0 0 0,0 0 0 0 0,0 0 0 0 0,0 0 0 0 0,1-1 0 0 0,-1 1 1 0 0,0 0-1 0 0,0-1 0 0 0,1 1 0 0 0,-1 0 0 0 0,0-1 0 0 0,1 1 0 0 0,0-1 0 0 0,-1 1 0 0 0,1-1 0 0 0,0 1 0 0 0,0-1 0 0 0,0 1 0 0 0,0-1 0 0 0,0 1 1 0 0,0-1-1 0 0,0 1 0 0 0,0-1 0 0 0,0 1 0 0 0,1 0 0 0 0,-1-1 0 0 0,1 1 0 0 0,-1-1 0 0 0,1 1 0 0 0,0 0 0 0 0,-1-1 0 0 0,1 1 0 0 0,0 0 0 0 0,0 0 1 0 0,0-1-1 0 0,0 1 0 0 0,0 0 0 0 0,0 0 0 0 0,0 0 0 0 0,0 0 0 0 0,1 0 0 0 0,-1 1 0 0 0,0-1 0 0 0,0 0 0 0 0,1 1 0 0 0,-1-1 0 0 0,1 0 0 0 0,1 0 1 0 0,-5 1 45 0 0,-1 1 0 0 0,0-1 0 0 0,1 0 0 0 0,-1 1 0 0 0,1 0 0 0 0,-1-1 0 0 0,0 1 0 0 0,1 0 0 0 0,0 0 0 0 0,-1 1 1 0 0,1-1-1 0 0,0 0 0 0 0,-1 1 0 0 0,1 0 0 0 0,0-1 0 0 0,0 1 0 0 0,0 0 0 0 0,1 0 0 0 0,-1 0 0 0 0,0 0 0 0 0,1 0 1 0 0,-1 0-1 0 0,1 1 0 0 0,0-1 0 0 0,-1 0 0 0 0,1 1 0 0 0,0-1 0 0 0,1 1 0 0 0,-1 0 0 0 0,0-1 0 0 0,1 1 0 0 0,-1-1 0 0 0,1 1 1 0 0,0 0-1 0 0,0 2 0 0 0,-1 14 67 0 0,1-1-1 0 0,1 0 1 0 0,6 35 0 0 0,-5-40-145 0 0,-2-9 28 0 0,1 0 0 0 0,0 0 0 0 0,0 0 1 0 0,0 0-1 0 0,1 0 0 0 0,-1 0 0 0 0,1 0 0 0 0,0-1 0 0 0,4 6 0 0 0,-6-8-14 0 0,0-1 0 0 0,1 1 0 0 0,-1-1-1 0 0,1 1 1 0 0,-1-1 0 0 0,1 1 0 0 0,-1-1-1 0 0,1 0 1 0 0,-1 1 0 0 0,1-1 0 0 0,-1 0 0 0 0,1 1-1 0 0,0-1 1 0 0,-1 0 0 0 0,1 0 0 0 0,0 0 0 0 0,-1 0-1 0 0,1 1 1 0 0,-1-1 0 0 0,1 0 0 0 0,0 0 0 0 0,-1 0-1 0 0,1 0 1 0 0,1-1 0 0 0,-1 1-1 0 0,0-1 0 0 0,1 0 0 0 0,-1 0 0 0 0,0 1 0 0 0,0-1 0 0 0,1 0 1 0 0,-1 0-1 0 0,0 0 0 0 0,0 0 0 0 0,0-1 0 0 0,0 1 0 0 0,-1 0 0 0 0,1 0 0 0 0,0-1 0 0 0,1-1 0 0 0,6-15 97 0 0,0 0 0 0 0,8-28-1 0 0,-3 7 394 0 0,-13 38-550 0 0,1 0 0 0 0,-1 1 0 0 0,1-1 0 0 0,-1 0 0 0 0,1 0 0 0 0,-1 1 0 0 0,1-1 0 0 0,0 0 0 0 0,-1 0-1 0 0,1 1 1 0 0,0-1 0 0 0,0 1 0 0 0,-1-1 0 0 0,1 1 0 0 0,0-1 0 0 0,0 1 0 0 0,0 0 0 0 0,0-1 0 0 0,0 1 0 0 0,0 0-1 0 0,0 0 1 0 0,-1-1 0 0 0,1 1 0 0 0,0 0 0 0 0,0 0 0 0 0,0 0 0 0 0,0 0 0 0 0,0 0 0 0 0,0 0 0 0 0,0 1 0 0 0,0-1-1 0 0,0 0 1 0 0,0 0 0 0 0,0 1 0 0 0,0-1 0 0 0,-1 1 0 0 0,1-1 0 0 0,0 0 0 0 0,0 1 0 0 0,1 0 0 0 0,45 29-5955 0 0,-27-16 2887 0 0,0-5 1379 0 0,5 2 253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2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23 336 0 0,'-3'-6'98'0'0,"2"-10"11640"0"0,6 21-7704 0 0,46 80-2712 0 0,3-3-1 0 0,117 137 1 0 0,-80-121-4956 0 0,160 136 1 0 0,3-40-6845 0 0,-203-151 8676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2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17 182 168 0 0,'-12'-32'3105'0'0,"7"19"7864"0"0,9 20-7082 0 0,5 14-3625 0 0,50 117 68 0 0,102 206-313 0 0,-160-342-16 0 0,-1-1 0 0 0,1 0 0 0 0,-1 0 0 0 0,1 0 0 0 0,-1 0 0 0 0,1 0 0 0 0,0 0 0 0 0,-1 0 0 0 0,1 0 0 0 0,0 0 0 0 0,0 0 0 0 0,0 0 0 0 0,0 0 0 0 0,0 0 0 0 0,0-1 0 0 0,0 1 0 0 0,0 0 0 0 0,0-1 0 0 0,0 1 0 0 0,0-1 0 0 0,0 1 0 0 0,1-1 0 0 0,1 1 0 0 0,-2-1-5 0 0,0-1 0 0 0,0 1 0 0 0,-1-1 0 0 0,1 0 0 0 0,0 1 0 0 0,0-1 0 0 0,0 0 0 0 0,0 0 0 0 0,0 0 0 0 0,-1 1 0 0 0,1-1 0 0 0,0 0 0 0 0,-1 0 0 0 0,1 0 0 0 0,-1 0 0 0 0,1 0 0 0 0,-1 0 0 0 0,1 0 0 0 0,-1 0 0 0 0,0-2 0 0 0,5-13-116 0 0,-2 0 1 0 0,4-27-1 0 0,-6 33 28 0 0,13-153-1892 0 0,-13 116 71 0 0,2 1 0 0 0,3 0 0 0 0,1 0 0 0 0,2 0 1 0 0,18-50-1 0 0,-23 86 1311 0 0,0 1 1 0 0,1 1-1 0 0,0-1 1 0 0,7-9-1 0 0,7-2-616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3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60 0 0,'4'96'9122'0'0,"5"4"-4855"0"0,-1 5-6002 0 0,-4-1-7493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3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0 106 208 0 0,'7'-63'5449'0'0,"-7"61"-5201"0"0,0 0-1 0 0,1 0 0 0 0,-1 0 1 0 0,1 0-1 0 0,-1 0 1 0 0,1 0-1 0 0,0 0 0 0 0,0 1 1 0 0,0-1-1 0 0,0 0 1 0 0,0 0-1 0 0,0 1 0 0 0,0-1 1 0 0,0 1-1 0 0,1-1 1 0 0,-1 1-1 0 0,1-1 0 0 0,-1 1 1 0 0,1 0-1 0 0,-1 0 1 0 0,1 0-1 0 0,0 0 0 0 0,0 0 1 0 0,-1 0-1 0 0,1 0 1 0 0,0 1-1 0 0,0-1 0 0 0,0 0 1 0 0,2 1-1 0 0,-2 0-541 0 0,0 1 0 0 0,-1 0 0 0 0,1 0 1 0 0,0 0-1 0 0,-1-1 0 0 0,1 2 0 0 0,-1-1 0 0 0,0 0 0 0 0,1 0 0 0 0,-1 0 0 0 0,0 1 0 0 0,0-1 0 0 0,1 1 0 0 0,-1-1 1 0 0,1 4-1 0 0,21 33-4534 0 0,-16-25 3480 0 0,3 5 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3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56 164 0 0,'28'-16'9344'0'0,"-41"30"-8900"0"0,6-5-314 0 0,1-1-1 0 0,-1 1 0 0 0,1 0 1 0 0,1 1-1 0 0,-1-1 1 0 0,2 1-1 0 0,-1 0 0 0 0,1 1 1 0 0,1-1-1 0 0,-4 21 0 0 0,3-13-75 0 0,2 0-1 0 0,0 0 1 0 0,1 0-1 0 0,1 1 0 0 0,4 30 1 0 0,-4-46-21 0 0,0 0 0 0 0,1 1 0 0 0,-1-1 0 0 0,1 0 0 0 0,0 0 0 0 0,0 0 0 0 0,0 0 0 0 0,1 1 0 0 0,-1-2 0 0 0,1 1 0 0 0,-1 0 1 0 0,1 0-1 0 0,0 0 0 0 0,0-1 0 0 0,0 1 0 0 0,1-1 0 0 0,-1 1 0 0 0,1-1 0 0 0,-1 0 0 0 0,1 0 0 0 0,0 0 0 0 0,-1-1 0 0 0,1 1 0 0 0,0 0 0 0 0,0-1 0 0 0,0 0 1 0 0,1 0-1 0 0,-1 0 0 0 0,0 0 0 0 0,0 0 0 0 0,0-1 0 0 0,1 1 0 0 0,-1-1 0 0 0,0 0 0 0 0,1 0 0 0 0,-1 0 0 0 0,0-1 0 0 0,5 0 0 0 0,4-1 17 0 0,0-1 1 0 0,0 0-1 0 0,0-1 0 0 0,-1 0 0 0 0,0 0 0 0 0,0-1 1 0 0,0-1-1 0 0,0 0 0 0 0,13-11 0 0 0,-11 6-95 0 0,0-1 0 0 0,-2 0-1 0 0,1-1 1 0 0,-2 0 0 0 0,1-1-1 0 0,-2 0 1 0 0,0 0 0 0 0,-1-1 0 0 0,0 0-1 0 0,-1-1 1 0 0,-1 0 0 0 0,-1 0-1 0 0,0 0 1 0 0,-1-1 0 0 0,0 1-1 0 0,1-32 1 0 0,-4 45-48 0 0,-1 1 0 0 0,0-1 0 0 0,0 0 0 0 0,-1 1 0 0 0,1-1 0 0 0,-1 1 0 0 0,1-1 0 0 0,-1 1 0 0 0,0-1 0 0 0,0 1 0 0 0,0-1 0 0 0,0 1 0 0 0,0-1 0 0 0,0 1 0 0 0,-1 0 0 0 0,1 0 0 0 0,-1 0 0 0 0,1 0 0 0 0,-1 0 0 0 0,0 0 0 0 0,-3-2 0 0 0,3 3 53 0 0,0 0-1 0 0,0 1 0 0 0,0-1 0 0 0,0 1 1 0 0,0-1-1 0 0,0 1 0 0 0,0 0 0 0 0,-1 0 1 0 0,1 0-1 0 0,0 0 0 0 0,0 0 0 0 0,0 0 1 0 0,0 1-1 0 0,0-1 0 0 0,0 1 0 0 0,0 0 1 0 0,0-1-1 0 0,0 1 0 0 0,0 0 0 0 0,0 0 1 0 0,1 0-1 0 0,-1 0 0 0 0,0 0 0 0 0,1 1 0 0 0,-1-1 1 0 0,0 0-1 0 0,-2 4 0 0 0,-6 5 31 0 0,1 0-1 0 0,0 0 1 0 0,0 1 0 0 0,1 1-1 0 0,1 0 1 0 0,-1 0-1 0 0,2 0 1 0 0,0 0 0 0 0,-6 19-1 0 0,9-22 103 0 0,0 1-1 0 0,0-1 1 0 0,1 0-1 0 0,1 0 1 0 0,0 1-1 0 0,0-1 1 0 0,0 1-1 0 0,2-1 0 0 0,-1 1 1 0 0,1-1-1 0 0,0 1 1 0 0,1-1-1 0 0,0 0 1 0 0,6 17-1 0 0,-5-21-7 0 0,0 0-1 0 0,1 0 1 0 0,-1 0-1 0 0,1 0 1 0 0,0-1-1 0 0,0 1 1 0 0,1-1-1 0 0,-1 0 1 0 0,1-1 0 0 0,0 1-1 0 0,0-1 1 0 0,0 0-1 0 0,0 0 1 0 0,1 0-1 0 0,-1-1 1 0 0,1 0-1 0 0,-1 0 1 0 0,1 0-1 0 0,0-1 1 0 0,0 0-1 0 0,0 0 1 0 0,0 0-1 0 0,0-1 1 0 0,0 0-1 0 0,8-1 1 0 0,5 1-171 0 0,1-2 0 0 0,-1-1 1 0 0,0 0-1 0 0,0-1 0 0 0,0-1 1 0 0,28-12-1 0 0,204-109-8824 0 0,-213 105 7198 0 0,-7 4 270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0 155 816 0 0,'3'0'12380'0'0,"8"1"-6753"0"0,37 3-3728 0 0,74-1-1643 0 0,123-13 1 0 0,120-28-402 0 0,-359 37 150 0 0,281-36-9 0 0,476-36-425 0 0,-694 70 267 0 0,104 3-301 0 0,-155 1 396 0 0,0 1 0 0 0,0 1 0 0 0,-1 0 0 0 0,1 2 0 0 0,-1 0 0 0 0,0 1 0 0 0,22 11 0 0 0,-31-13 46 0 0,-1 1 1 0 0,-1 0-1 0 0,1 0 0 0 0,-1 1 1 0 0,0 0-1 0 0,0 0 0 0 0,0 1 1 0 0,-1 0-1 0 0,0-1 0 0 0,0 2 0 0 0,-1-1 1 0 0,0 0-1 0 0,0 1 0 0 0,5 16 1 0 0,0 8-5 0 0,0 1 1 0 0,5 48-1 0 0,-9-49 14 0 0,45 393-50 0 0,-32-139-46 0 0,-11-169 58 0 0,8 340-46 0 0,-17-324 52 0 0,-35 405 344 0 0,13-373-308 0 0,15-97-46 0 0,5-35 7 0 0,-1 0 0 0 0,-11 39 0 0 0,9-12-564 0 0,7-59 442 0 0,50-26-12002 0 0,-36 16 8726 0 0,-13 4 2022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3:4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93 324 0 0,'-13'-21'1945'0'0,"-8"-13"2798"0"0,15 13 5993 0 0,22 44-7825 0 0,117 218-2340 0 0,-73-123-519 0 0,36 78 11 0 0,-94-193-42 0 0,0 0-1 0 0,0-1 0 0 0,0 1 1 0 0,1-1-1 0 0,-1 1 1 0 0,1-1-1 0 0,-1 0 1 0 0,1 0-1 0 0,0 0 0 0 0,0-1 1 0 0,0 1-1 0 0,0-1 1 0 0,0 1-1 0 0,0-1 0 0 0,0 0 1 0 0,0 0-1 0 0,0 0 1 0 0,1-1-1 0 0,-1 1 0 0 0,0-1 1 0 0,1 1-1 0 0,-1-1 1 0 0,0 0-1 0 0,1-1 0 0 0,-1 1 1 0 0,0-1-1 0 0,1 1 1 0 0,3-2-1 0 0,13-3-42 0 0,0 0 0 0 0,-1-1 0 0 0,24-10 0 0 0,-5-1 0 0 0,-2-2 0 0 0,0-1 1 0 0,-1-2-1 0 0,0-1 0 0 0,46-43 0 0 0,140-155-1516 0 0,-109 103-3429 0 0,-88 91 1556 0 0,-17 18 1447 0 0,1 0 1 0 0,0 1-1 0 0,1 0 1 0 0,16-12-1 0 0,-11 13 188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33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41 104 0 0,'0'-10'2300'0'0,"2"-17"14445"0"0,5 23-13169 0 0,-6 4-2930 0 0,-16 44 1739 0 0,-29 138-2144 0 0,-36 325-1 0 0,79-505-227 0 0,1 1 0 0 0,-1-1 0 0 0,1 0 0 0 0,0 1 0 0 0,0-1 0 0 0,0 0 0 0 0,0 1 0 0 0,0-1 0 0 0,0 0 0 0 0,1 1 0 0 0,-1-1 0 0 0,1 0 0 0 0,-1 1 0 0 0,1-1 0 0 0,0 0 0 0 0,0 0 0 0 0,0 0 0 0 0,0 0 0 0 0,0 0 0 0 0,1 0 0 0 0,-1 0 0 0 0,1 0 0 0 0,-1 0 0 0 0,1 0 0 0 0,0-1 0 0 0,-1 1 0 0 0,1-1 0 0 0,0 1 0 0 0,0-1 0 0 0,0 0 0 0 0,0 0 0 0 0,0 0 0 0 0,1 0 0 0 0,-1 0 0 0 0,0 0-1 0 0,0-1 1 0 0,1 1 0 0 0,-1-1 0 0 0,0 1 0 0 0,1-1 0 0 0,-1 0 0 0 0,4 0 0 0 0,11-1-133 0 0,-1 0 0 0 0,1-1 0 0 0,-1 0 0 0 0,31-10 0 0 0,-41 10 34 0 0,196-65-2740 0 0,-31 9-3266 0 0,-128 46 1433 0 0,1 2-1 0 0,45-5 1 0 0,-59 11 2594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33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27 1148 0 0,'-3'-10'564'0'0,"1"-7"13666"0"0,-4 28-10825 0 0,-1 6-3012 0 0,1-1-1 0 0,0 1 0 0 0,2 0 1 0 0,0 0-1 0 0,1 1 1 0 0,-1 17-1 0 0,-1 111-2443 0 0,5-139 1139 0 0,1 1 0 0 0,-1 0 0 0 0,1-1 0 0 0,1 1-1 0 0,-1-1 1 0 0,6 15 0 0 0,-6-20 409 0 0,0 1 1 0 0,0-1-1 0 0,1 1 0 0 0,-1-1 0 0 0,1 0 1 0 0,-1 1-1 0 0,1-1 0 0 0,0 0 0 0 0,0 0 0 0 0,0 0 1 0 0,0 0-1 0 0,0 0 0 0 0,0-1 0 0 0,0 1 0 0 0,1-1 1 0 0,-1 1-1 0 0,1-1 0 0 0,-1 0 0 0 0,1 0 0 0 0,-1 0 1 0 0,5 1-1 0 0,4-2-1458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6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510 0 672 0 0,'1'0'343'0'0,"0"1"0"0"0,0-1 0 0 0,0 1 1 0 0,-1-1-1 0 0,1 1 0 0 0,0-1 0 0 0,-1 1 0 0 0,1 0 0 0 0,0-1 0 0 0,-1 1 0 0 0,1 0 1 0 0,-1-1-1 0 0,1 1 0 0 0,-1 0 0 0 0,1 0 0 0 0,-1 0 0 0 0,0-1 0 0 0,1 1 0 0 0,-1 0 1 0 0,0 0-1 0 0,0 0 0 0 0,1 0 0 0 0,-1 0 0 0 0,0 0 0 0 0,0-1 0 0 0,0 3 0 0 0,-9 28 4161 0 0,-25 25-766 0 0,-171 232 35 0 0,80-88-3301 0 0,118-188-559 0 0,-74 122-161 0 0,19-53-3347 0 0,70-98-6093 0 0,20-29 4801 0 0,-9 27 3295 0 0,1 0 222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33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37 106 1248 0 0,'-15'-46'6426'0'0,"4"11"3918"0"0,5 21-6229 0 0,2 4-3395 0 0,20 18-5318 0 0,-5-1 2452 0 0,-1 0-1 0 0,0 0 1 0 0,-1 1-1 0 0,0 1 1 0 0,0-1-1 0 0,8 12 1 0 0,-2 2-40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34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 7 612 0 0,'-3'-6'5205'0'0,"3"6"-5019"0"0,0 0 0 0 0,0 0 0 0 0,-1 0 0 0 0,1-1 0 0 0,0 1 0 0 0,0 0 0 0 0,0 0-1 0 0,-1 0 1 0 0,1 0 0 0 0,0 0 0 0 0,0 0 0 0 0,-1 0 0 0 0,1 0 0 0 0,0 0 0 0 0,-1 0 0 0 0,-15 6 2481 0 0,-12 13-99 0 0,12-6-1647 0 0,1 1 0 0 0,0 0 0 0 0,1 1 0 0 0,1 1 0 0 0,-16 24 0 0 0,25-34-852 0 0,0 0 0 0 0,0 1 0 0 0,1-1 0 0 0,0 1 0 0 0,0 0-1 0 0,0 0 1 0 0,1 0 0 0 0,0 1 0 0 0,1-1 0 0 0,-1 0 0 0 0,1 1 0 0 0,1-1 0 0 0,0 1-1 0 0,0-1 1 0 0,0 1 0 0 0,1-1 0 0 0,0 1 0 0 0,2 7 0 0 0,-2-11-95 0 0,1 0 1 0 0,-1-1-1 0 0,0 1 0 0 0,1-1 0 0 0,0 1 1 0 0,0-1-1 0 0,0 0 0 0 0,1 0 1 0 0,-1 0-1 0 0,0 0 0 0 0,1 0 0 0 0,0 0 1 0 0,0-1-1 0 0,0 1 0 0 0,0-1 1 0 0,0 0-1 0 0,1 0 0 0 0,-1 0 1 0 0,0 0-1 0 0,1-1 0 0 0,0 1 0 0 0,-1-1 1 0 0,1 0-1 0 0,0 0 0 0 0,-1 0 1 0 0,1-1-1 0 0,0 1 0 0 0,0-1 1 0 0,0 0-1 0 0,0 0 0 0 0,0 0 0 0 0,-1-1 1 0 0,1 1-1 0 0,0-1 0 0 0,0 0 1 0 0,0 0-1 0 0,-1 0 0 0 0,1-1 1 0 0,-1 1-1 0 0,1-1 0 0 0,-1 0 0 0 0,0 0 1 0 0,1 0-1 0 0,-1 0 0 0 0,0-1 1 0 0,0 1-1 0 0,0-1 0 0 0,-1 0 1 0 0,1 0-1 0 0,3-5 0 0 0,4-6-119 0 0,-1 1 1 0 0,0-1-1 0 0,-1 0 0 0 0,-1-1 1 0 0,8-21-1 0 0,-12 27-202 0 0,0 0 1 0 0,0 0-1 0 0,-1-1 1 0 0,-1 1-1 0 0,1-1 1 0 0,-1 1-1 0 0,-1-1 1 0 0,0 0-1 0 0,-1 1 1 0 0,-2-16-1 0 0,2 21-267 0 0,-1 1 0 0 0,0-1 0 0 0,0 1-1 0 0,-1 0 1 0 0,1-1 0 0 0,-1 1-1 0 0,0 0 1 0 0,1 1 0 0 0,-1-1 0 0 0,-1 0-1 0 0,1 1 1 0 0,0-1 0 0 0,0 1-1 0 0,-1 0 1 0 0,0 0 0 0 0,1 1 0 0 0,-1-1-1 0 0,0 1 1 0 0,0 0 0 0 0,-6-2 0 0 0,5 3-574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34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0 600 0 0,'2'2'692'0'0,"-1"-1"1"0"0,0 1-1 0 0,1 0 0 0 0,-1 0 1 0 0,0 0-1 0 0,0-1 0 0 0,0 1 0 0 0,0 0 1 0 0,-1 0-1 0 0,1 0 0 0 0,0 0 1 0 0,-1 1-1 0 0,0-1 0 0 0,1 0 0 0 0,-1 3 1 0 0,-2 40 4448 0 0,1 0-3008 0 0,3-30-1749 0 0,-1-2-206 0 0,0-1 1 0 0,1 1 0 0 0,0 0-1 0 0,1-1 1 0 0,1 1-1 0 0,0-1 1 0 0,1 0-1 0 0,9 19 1 0 0,-13-31-170 0 0,0 0 1 0 0,-1 1-1 0 0,1-1 1 0 0,-1 0 0 0 0,1 0-1 0 0,0 0 1 0 0,-1 0-1 0 0,1 0 1 0 0,0 0-1 0 0,-1 0 1 0 0,1 0-1 0 0,0 0 1 0 0,-1 0-1 0 0,1 0 1 0 0,0 0-1 0 0,-1 0 1 0 0,1-1-1 0 0,-1 1 1 0 0,1 0-1 0 0,0 0 1 0 0,-1-1-1 0 0,1 1 1 0 0,-1 0-1 0 0,1-1 1 0 0,-1 1-1 0 0,1-1 1 0 0,-1 1-1 0 0,1 0 1 0 0,-1-1-1 0 0,1 1 1 0 0,-1-1-1 0 0,0 0 1 0 0,1 1 0 0 0,-1-1-1 0 0,0 1 1 0 0,1-1-1 0 0,-1 0 1 0 0,20-26-28 0 0,-19 25 33 0 0,30-52-34 0 0,-26 42 20 0 0,2-1-1 0 0,0 1 1 0 0,0 0 0 0 0,1 0 0 0 0,1 1-1 0 0,0 0 1 0 0,1 0 0 0 0,0 1 0 0 0,12-10-1 0 0,-16 17-58 0 0,0 1-1 0 0,0-1 0 0 0,1 1 1 0 0,-1 0-1 0 0,1 1 0 0 0,-1-1 1 0 0,1 1-1 0 0,0 1 1 0 0,0-1-1 0 0,-1 1 0 0 0,1 0 1 0 0,0 1-1 0 0,-1 0 0 0 0,1 0 1 0 0,0 0-1 0 0,-1 1 0 0 0,1 0 1 0 0,-1 0-1 0 0,0 0 0 0 0,0 1 1 0 0,0 0-1 0 0,6 4 1 0 0,14 8-1557 0 0,0 1 0 0 0,-1 1 1 0 0,34 31-1 0 0,-21-15-3952 0 0,47 53 0 0 0,-59-52 3659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37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945 18 908 0 0,'19'-17'19653'0'0,"-39"28"-20267"0"0,-78 40 1208 0 0,-149 102 0 0 0,154-92-595 0 0,67-44-12 0 0,-222 153-3307 0 0,134-73-2482 0 0,83-66 704 0 0,-39 49 0 0 0,53-55 3439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1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52 319 692 0 0,'-5'7'10336'0'0,"1"7"-5497"0"0,-6 31-1933 0 0,0 50-1950 0 0,5 1-1 0 0,7 107 1 0 0,0-56-983 0 0,-2-142-471 0 0,-2-7 185 0 0,-3-14 76 0 0,-3-26 147 0 0,3-17-54 0 0,3 1 1 0 0,3-1-1 0 0,2 0 1 0 0,3 0 0 0 0,3 1-1 0 0,2 0 1 0 0,2 0-1 0 0,3 1 1 0 0,3 1 0 0 0,2 1-1 0 0,2 1 1 0 0,33-56-1 0 0,-51 103 212 0 0,-1-1 0 0 0,2 0 0 0 0,-1 1 0 0 0,1 0-1 0 0,0 1 1 0 0,13-13 0 0 0,-17 18-45 0 0,-1 0-1 0 0,0 0 1 0 0,1 1 0 0 0,-1-1 0 0 0,0 0-1 0 0,1 1 1 0 0,-1-1 0 0 0,1 1 0 0 0,-1-1-1 0 0,1 1 1 0 0,-1-1 0 0 0,1 1 0 0 0,0 0-1 0 0,-1 0 1 0 0,1 0 0 0 0,-1 0 0 0 0,1 0-1 0 0,2 1 1 0 0,-2 0-15 0 0,0 0-1 0 0,0 0 1 0 0,0 0 0 0 0,0 0-1 0 0,0 1 1 0 0,-1-1 0 0 0,1 1-1 0 0,-1-1 1 0 0,1 1-1 0 0,-1 0 1 0 0,1-1 0 0 0,-1 1-1 0 0,0 0 1 0 0,0 0 0 0 0,0 0-1 0 0,0 0 1 0 0,1 3-1 0 0,13 36-54 0 0,-2 1-1 0 0,-1 0 0 0 0,8 66 0 0 0,-6-29-135 0 0,-11-57 73 0 0,-3-18 38 0 0,0 0 0 0 0,0 0-1 0 0,0 0 1 0 0,1 0 0 0 0,-1 0 0 0 0,1 0-1 0 0,0 0 1 0 0,0 0 0 0 0,1-1 0 0 0,-1 1-1 0 0,1 0 1 0 0,0-1 0 0 0,0 1 0 0 0,2 3-1 0 0,-3-8 9 0 0,0 1-1 0 0,1 0 1 0 0,-1 0-1 0 0,0-1 1 0 0,0 1-1 0 0,0-1 1 0 0,0 1-1 0 0,-1-1 0 0 0,1 0 1 0 0,0 1-1 0 0,0-1 1 0 0,0 0-1 0 0,0 1 1 0 0,-1-1-1 0 0,1 0 1 0 0,0 0-1 0 0,-1 0 1 0 0,1 0-1 0 0,0 0 1 0 0,-1 0-1 0 0,1 0 1 0 0,-1 0-1 0 0,0 0 0 0 0,1-1 1 0 0,14-28-448 0 0,60-210 244 0 0,-59 201 1352 0 0,-5 27 59 0 0,-11 12-1114 0 0,0 0 0 0 0,1 1 0 0 0,-1-1 0 0 0,1 0 0 0 0,-1 0 0 0 0,1 0 0 0 0,-1 1 0 0 0,0-1 0 0 0,1 0 0 0 0,-1 1 0 0 0,0-1 0 0 0,1 0 0 0 0,-1 1 0 0 0,0-1 0 0 0,1 0 0 0 0,-1 1 0 0 0,0-1 0 0 0,0 1 0 0 0,1-1 0 0 0,-1 1 0 0 0,0-1 0 0 0,0 0 0 0 0,0 1 0 0 0,0-1 0 0 0,1 1 0 0 0,-1-1 0 0 0,0 1 0 0 0,0-1 0 0 0,0 1 0 0 0,0-1 0 0 0,0 1 0 0 0,0 0 0 0 0,14 105-421 0 0,1 177 0 0 0,-8-91-4743 0 0,-7-188 4957 0 0,1 13-1430 0 0,0 0 0 0 0,1 0 0 0 0,0 0 0 0 0,2 0 1 0 0,0 0-1 0 0,7 19 0 0 0,-2-24 115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1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198 190 252 0 0,'5'-6'733'0'0,"0"-1"0"0"0,-1 1 0 0 0,0-1 0 0 0,0 0-1 0 0,-1 0 1 0 0,0 0 0 0 0,3-8 0 0 0,-5 11-645 0 0,-1 0 0 0 0,1 0 1 0 0,-1 0-1 0 0,0 1 0 0 0,0-1 0 0 0,0 0 0 0 0,-1 0 0 0 0,1 1 0 0 0,-1-1 0 0 0,0 0 1 0 0,0 1-1 0 0,0-1 0 0 0,0 0 0 0 0,-1 1 0 0 0,1-1 0 0 0,-5-5 0 0 0,4 5-19 0 0,-1 0 0 0 0,1 0-1 0 0,-1 0 1 0 0,0 0-1 0 0,0 1 1 0 0,0-1-1 0 0,-1 1 1 0 0,1 0-1 0 0,-1 0 1 0 0,0 0 0 0 0,0 0-1 0 0,0 1 1 0 0,0-1-1 0 0,0 1 1 0 0,-1 0-1 0 0,1 0 1 0 0,-1 1 0 0 0,1-1-1 0 0,-1 1 1 0 0,-7-1-1 0 0,7 2-7 0 0,0 1-1 0 0,1-1 1 0 0,-1 1-1 0 0,0 0 0 0 0,1 0 1 0 0,-1 0-1 0 0,1 1 1 0 0,-1 0-1 0 0,1 0 0 0 0,0 0 1 0 0,0 0-1 0 0,0 0 1 0 0,0 1-1 0 0,0 0 0 0 0,0 0 1 0 0,1 0-1 0 0,-1 0 1 0 0,1 1-1 0 0,0-1 0 0 0,0 1 1 0 0,-2 4-1 0 0,-1 1 16 0 0,0 0 1 0 0,2 1-1 0 0,-1 0 0 0 0,1 0 0 0 0,0 0 0 0 0,1 0 1 0 0,1 0-1 0 0,-1 1 0 0 0,0 17 0 0 0,2-19 3 0 0,0-1 0 0 0,1 1-1 0 0,0 0 1 0 0,0 0 0 0 0,1 0 0 0 0,0-1-1 0 0,1 1 1 0 0,0 0 0 0 0,0-1 0 0 0,1 1-1 0 0,0-1 1 0 0,5 9 0 0 0,-8-16-43 0 0,1 1 1 0 0,0-1 0 0 0,-1 0 0 0 0,1 1-1 0 0,0-1 1 0 0,0 0 0 0 0,0 1-1 0 0,0-1 1 0 0,1 0 0 0 0,-1 0-1 0 0,0 0 1 0 0,0 0 0 0 0,1 0-1 0 0,-1 0 1 0 0,0-1 0 0 0,1 1 0 0 0,-1 0-1 0 0,1-1 1 0 0,-1 1 0 0 0,1-1-1 0 0,-1 1 1 0 0,1-1 0 0 0,-1 0-1 0 0,1 1 1 0 0,0-1 0 0 0,-1 0-1 0 0,3-1 1 0 0,0 0-21 0 0,-1 0 0 0 0,0 0 1 0 0,0 0-1 0 0,0-1 0 0 0,-1 1 0 0 0,1-1 0 0 0,0 0 0 0 0,0 0 0 0 0,-1 0 0 0 0,1-1 1 0 0,-1 1-1 0 0,4-5 0 0 0,3-5-36 0 0,0-1 0 0 0,0 0 0 0 0,-1 0 1 0 0,10-25-1 0 0,-17 36 109 0 0,0-1 0 0 0,-1 1 0 0 0,1 0 0 0 0,0 0 0 0 0,0 0-1 0 0,1 0 1 0 0,-1 0 0 0 0,0 0 0 0 0,1 0 0 0 0,-1 0 0 0 0,1 0 0 0 0,-1 0 0 0 0,1 1 0 0 0,4-4 0 0 0,3 11 1253 0 0,-2 19-1123 0 0,0 29-1358 0 0,4 30-3589 0 0,-10-76 3653 0 0,1 0 0 0 0,1 0 0 0 0,-1-1 0 0 0,1 1 0 0 0,0-1 0 0 0,1 1 0 0 0,7 10-1 0 0,-2-8-177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1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68 808 0 0,'14'-48'3526'0'0,"-13"28"3900"0"0,-5 32-3524 0 0,0 21-3092 0 0,3-26-491 0 0,-3 33-77 0 0,2 61-1 0 0,2-69-173 0 0,0-32-65 0 0,0 1 0 0 0,0-1 0 0 0,0 0 0 0 0,0 1 0 0 0,-1-1 0 0 0,1 1 0 0 0,0-1 0 0 0,0 0 0 0 0,0 1 0 0 0,0-1 0 0 0,0 1 0 0 0,0-1 0 0 0,0 0 0 0 0,0 1 0 0 0,0-1 0 0 0,0 1 0 0 0,1-1 0 0 0,-1 1 0 0 0,0-1 0 0 0,0 0 0 0 0,0 1-1 0 0,0-1 1 0 0,1 0 0 0 0,-1 1 0 0 0,0-1 0 0 0,0 0 0 0 0,0 1 0 0 0,1-1 0 0 0,-1 0 0 0 0,0 1 0 0 0,1-1 0 0 0,-1 0 0 0 0,0 0 0 0 0,1 1 0 0 0,0-1 0 0 0,8-13 33 0 0,7-25-36 0 0,-9 9 230 0 0,2 1 0 0 0,0 0 0 0 0,17-33 0 0 0,-26 60-218 0 0,0 1 0 0 0,1 0 0 0 0,-1-1-1 0 0,0 1 1 0 0,0-1 0 0 0,1 1 0 0 0,-1 0 0 0 0,0-1 0 0 0,0 1-1 0 0,1 0 1 0 0,-1 0 0 0 0,0-1 0 0 0,1 1 0 0 0,-1 0 0 0 0,0 0 0 0 0,1-1-1 0 0,-1 1 1 0 0,1 0 0 0 0,-1 0 0 0 0,0 0 0 0 0,1-1 0 0 0,-1 1 0 0 0,1 0-1 0 0,-1 0 1 0 0,0 0 0 0 0,1 0 0 0 0,-1 0 0 0 0,1 0 0 0 0,-1 0-1 0 0,1 0 1 0 0,-1 0 0 0 0,0 0 0 0 0,1 0 0 0 0,-1 0 0 0 0,1 1 0 0 0,-1-1-1 0 0,0 0 1 0 0,1 0 0 0 0,16 16-90 0 0,5 24-661 0 0,1 32-1745 0 0,-21-61 1297 0 0,0 0 0 0 0,1 0 0 0 0,1 0-1 0 0,0-1 1 0 0,0 1 0 0 0,1-1 0 0 0,1 0 0 0 0,-1 0 0 0 0,14 16-1 0 0,-9-18-254 0 0,4-3 174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2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24 110 132 0 0,'6'-42'2112'0'0,"9"-26"12507"0"0,-15 68-14458 0 0,3 26 1388 0 0,-3 36-1742 0 0,-26 117-1228 0 0,4-37-7318 0 0,26-93 2438 0 0,-4-39 4822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2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27 508 0 0,'7'-16'1082'0'0,"-5"5"4844"0"0,0 33 2019 0 0,0-17-7972 0 0,0-1 0 0 0,1 1-1 0 0,-1-1 1 0 0,1 1-1 0 0,0-1 1 0 0,0 0-1 0 0,0 0 1 0 0,1-1-1 0 0,-1 1 1 0 0,1-1-1 0 0,0 1 1 0 0,0-1 0 0 0,0 0-1 0 0,1-1 1 0 0,-1 1-1 0 0,0-1 1 0 0,1 0-1 0 0,0 0 1 0 0,0 0-1 0 0,-1-1 1 0 0,1 1 0 0 0,7 0-1 0 0,4 1-1050 0 0,1 0 0 0 0,-1-1 0 0 0,1-1 0 0 0,-1 0 0 0 0,28-4 0 0 0,-7-2-578 0 0,0-2 0 0 0,0-1 1 0 0,41-16-1 0 0,-32 6 489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2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1190 25 712 0 0,'34'-20'7668'0'0,"-26"16"-1016"0"0,-30 14-4884 0 0,-229 116-65 0 0,-110 90-1568 0 0,88-49-4170 0 0,51-59-4869 0 0,176-88 7046 0 0,-11 7-423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6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25 524 0 0,'1'-2'552'0'0,"-1"1"0"0"0,1 0 0 0 0,-1-1 0 0 0,1 1 1 0 0,0 0-1 0 0,0-1 0 0 0,-1 1 0 0 0,1 0 0 0 0,0 0 0 0 0,0-1 0 0 0,0 1 0 0 0,0 0 0 0 0,0 0 0 0 0,1 0 1 0 0,-1 1-1 0 0,0-1 0 0 0,0 0 0 0 0,1 0 0 0 0,-1 1 0 0 0,0-1 0 0 0,1 0 0 0 0,2 0 0 0 0,-2 1-244 0 0,0 0 0 0 0,0 1-1 0 0,-1-1 1 0 0,1 0 0 0 0,0 1-1 0 0,0 0 1 0 0,-1-1 0 0 0,1 1 0 0 0,0 0-1 0 0,-1 0 1 0 0,1 0 0 0 0,0 0-1 0 0,-1 0 1 0 0,1 0 0 0 0,-1 0-1 0 0,2 2 1 0 0,8 9-115 0 0,0 0 0 0 0,-1 1 0 0 0,14 24 0 0 0,-11-17 589 0 0,142 174-175 0 0,-30-39-1610 0 0,-51-48-2429 0 0,-46-53-2050 0 0,-27-50 4955 0 0,0-1-1 0 0,0 1 1 0 0,-1-1-1 0 0,1 1 1 0 0,-1 0-1 0 0,0-1 1 0 0,0 1-1 0 0,0 0 1 0 0,0-1-1 0 0,0 1 1 0 0,-1 0-1 0 0,0-1 1 0 0,-2 7-1 0 0,-3 10-1540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3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1 836 0 0,'-98'244'11006'0'0,"-13"132"-5456"0"0,109-363-5482 0 0,-7 24-8 0 0,3-31-39 0 0,-2-20 20 0 0,6 5-27 0 0,1 0 0 0 0,0-1 0 0 0,0 1 0 0 0,1-1 0 0 0,0 1 0 0 0,2-10 0 0 0,0-13 14 0 0,12-195 14 0 0,-3 104-32 0 0,-10 104 28 0 0,-1 7 47 0 0,1-1 1 0 0,0 0-1 0 0,0 1 0 0 0,2-1 0 0 0,-1 1 1 0 0,9-21-1 0 0,-11 32-68 0 0,0 0 0 0 0,0 1-1 0 0,1-1 1 0 0,-1 1 0 0 0,0 0 0 0 0,1-1-1 0 0,-1 1 1 0 0,1-1 0 0 0,-1 1 0 0 0,1 0-1 0 0,-1-1 1 0 0,1 1 0 0 0,-1 0 0 0 0,1-1-1 0 0,-1 1 1 0 0,1 0 0 0 0,-1 0 0 0 0,1-1-1 0 0,-1 1 1 0 0,1 0 0 0 0,0 0 0 0 0,-1 0-1 0 0,1 0 1 0 0,-1 0 0 0 0,1 0 0 0 0,-1 0-1 0 0,1 0 1 0 0,0 0 0 0 0,-1 0 0 0 0,1 0-1 0 0,-1 0 1 0 0,2 1 0 0 0,18 15 161 0 0,8 26-128 0 0,-14-17-42 0 0,108 194-33 0 0,-95-175 55 0 0,3-1 0 0 0,62 69-1 0 0,-91-110-31 0 0,1 0 0 0 0,-1 0 0 0 0,1 0-1 0 0,0-1 1 0 0,0 1 0 0 0,-1 0-1 0 0,1-1 1 0 0,1 0 0 0 0,-1 1 0 0 0,0-1-1 0 0,0 0 1 0 0,0 0 0 0 0,1 0-1 0 0,-1 0 1 0 0,0-1 0 0 0,1 1 0 0 0,-1-1-1 0 0,1 1 1 0 0,-1-1 0 0 0,5 0 0 0 0,-4-1-22 0 0,0 0 0 0 0,0 0 0 0 0,-1-1 1 0 0,1 1-1 0 0,0-1 0 0 0,-1 0 1 0 0,0 1-1 0 0,1-1 0 0 0,-1 0 1 0 0,0-1-1 0 0,0 1 0 0 0,0 0 0 0 0,0-1 1 0 0,0 1-1 0 0,-1-1 0 0 0,4-4 1 0 0,10-25-426 0 0,-2 1 0 0 0,0-2 1 0 0,-2 0-1 0 0,-2 0 0 0 0,8-48 1 0 0,-1 9-1347 0 0,-4 4-460 0 0,-11 53 1451 0 0,1 0 0 0 0,1 0 1 0 0,0 1-1 0 0,1 0 0 0 0,0 0 0 0 0,1 0 1 0 0,1 0-1 0 0,0 0 0 0 0,13-21 0 0 0,-18 34 698 0 0,0 1-1 0 0,-1-1 1 0 0,1 0-1 0 0,0 0 1 0 0,-1 1-1 0 0,1-1 1 0 0,0 0-1 0 0,0 1 1 0 0,0-1-1 0 0,-1 0 1 0 0,1 1-1 0 0,0-1 1 0 0,0 1-1 0 0,0 0 0 0 0,0-1 1 0 0,0 1-1 0 0,0 0 1 0 0,0-1-1 0 0,0 1 1 0 0,0 0-1 0 0,1 0 1 0 0,8 3-953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4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70 56 0 0,'-1'2'545'0'0,"0"0"-1"0"0,-1 0 1 0 0,1 0-1 0 0,-1 0 1 0 0,0 0-1 0 0,0 0 1 0 0,1-1-1 0 0,-1 1 1 0 0,0-1-1 0 0,-1 1 1 0 0,1-1-1 0 0,0 0 1 0 0,-2 1-1 0 0,0 0-84 0 0,0 0 1 0 0,0 0-1 0 0,1 1 0 0 0,0-1 1 0 0,-1 1-1 0 0,1 0 0 0 0,0 0 1 0 0,0 0-1 0 0,-4 6 0 0 0,6-6-301 0 0,0 0 0 0 0,0 0-1 0 0,0 0 1 0 0,0 0-1 0 0,1 0 1 0 0,-1 0 0 0 0,1 0-1 0 0,0 0 1 0 0,0 0-1 0 0,0 0 1 0 0,1 0-1 0 0,-1 0 1 0 0,0 0 0 0 0,1-1-1 0 0,0 1 1 0 0,0 0-1 0 0,0 0 1 0 0,0 0-1 0 0,0 0 1 0 0,1-1 0 0 0,2 5-1 0 0,-1-3-85 0 0,1-1 0 0 0,-1 1 0 0 0,1-1 0 0 0,-1 0-1 0 0,1 0 1 0 0,0-1 0 0 0,0 1 0 0 0,0-1 0 0 0,0 0 0 0 0,1 0-1 0 0,-1 0 1 0 0,0 0 0 0 0,6 1 0 0 0,-5-2-82 0 0,0 1 1 0 0,0-1-1 0 0,0 0 1 0 0,0-1-1 0 0,0 1 1 0 0,0-1-1 0 0,0 0 0 0 0,1 0 1 0 0,-1 0-1 0 0,0-1 1 0 0,0 0-1 0 0,0 0 0 0 0,0 0 1 0 0,0-1-1 0 0,0 1 1 0 0,-1-1-1 0 0,1-1 1 0 0,0 1-1 0 0,-1 0 0 0 0,0-1 1 0 0,1 0-1 0 0,-1 0 1 0 0,0 0-1 0 0,0-1 1 0 0,-1 1-1 0 0,1-1 0 0 0,3-6 1 0 0,-5 7-99 0 0,0 0 0 0 0,0 0 0 0 0,-1 0 0 0 0,0 0 0 0 0,1 0 0 0 0,-1-1 1 0 0,-1 1-1 0 0,1 0 0 0 0,0-1 0 0 0,-1 1 0 0 0,1-1 0 0 0,-1 1 0 0 0,0-1 0 0 0,0 1 0 0 0,-1-1 1 0 0,1 1-1 0 0,-1 0 0 0 0,0-1 0 0 0,1 1 0 0 0,-1 0 0 0 0,-2-4 0 0 0,0 2-170 0 0,0 0 0 0 0,-1 0 0 0 0,1 1 0 0 0,-1 0 0 0 0,0-1 0 0 0,0 1 0 0 0,0 1 0 0 0,-1-1 0 0 0,1 1 0 0 0,-1 0-1 0 0,-9-5 1 0 0,-8-2-940 0 0,0 0 0 0 0,0 2 0 0 0,-1 1 0 0 0,0 1 0 0 0,-25-3 0 0 0,18 4-191 0 0,4 0 124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5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0 348 0 0,'10'7'8328'0'0,"-4"9"-4377"0"0,-2 28-2221 0 0,-3-21 117 0 0,3 5-448 0 0,1 49 0 0 0,-5-76-1413 0 0,0-1-1 0 0,0 0 0 0 0,0 1 0 0 0,0-1 1 0 0,0 0-1 0 0,0 0 0 0 0,0 1 1 0 0,0-1-1 0 0,-1 0 0 0 0,1 1 0 0 0,0-1 1 0 0,0 0-1 0 0,0 0 0 0 0,0 1 0 0 0,0-1 1 0 0,1 0-1 0 0,-1 1 0 0 0,0-1 1 0 0,0 0-1 0 0,0 0 0 0 0,0 1 0 0 0,0-1 1 0 0,0 0-1 0 0,0 1 0 0 0,0-1 0 0 0,1 0 1 0 0,-1 0-1 0 0,0 0 0 0 0,0 1 1 0 0,0-1-1 0 0,1 0 0 0 0,-1 0 0 0 0,0 0 1 0 0,0 1-1 0 0,1-1 0 0 0,-1 0 0 0 0,0 0 1 0 0,0 0-1 0 0,1 0 0 0 0,-1 0 0 0 0,0 1 1 0 0,0-1-1 0 0,1 0 0 0 0,-1 0 1 0 0,0 0-1 0 0,1 0 0 0 0,-1 0 0 0 0,0 0 1 0 0,1 0-1 0 0,-1 0 0 0 0,0 0 0 0 0,0 0 1 0 0,1 0-1 0 0,-1 0 0 0 0,0 0 1 0 0,1-1-1 0 0,-1 1 0 0 0,0 0 0 0 0,0 0 1 0 0,1 0-1 0 0,-1 0 0 0 0,0 0 0 0 0,0-1 1 0 0,1 1-1 0 0,-1 0 0 0 0,0-1 0 0 0,14-18-774 0 0,-7-7 347 0 0,21-48 0 0 0,-28 73 443 0 0,0 0-1 0 0,0 0 1 0 0,0 1 0 0 0,0-1-1 0 0,1 0 1 0 0,-1 0 0 0 0,0 1-1 0 0,1-1 1 0 0,-1 0-1 0 0,0 0 1 0 0,1 1 0 0 0,-1-1-1 0 0,1 1 1 0 0,-1-1 0 0 0,1 0-1 0 0,-1 1 1 0 0,1-1-1 0 0,-1 1 1 0 0,1-1 0 0 0,0 1-1 0 0,-1-1 1 0 0,1 1 0 0 0,0 0-1 0 0,0-1 1 0 0,-1 1-1 0 0,1 0 1 0 0,0 0 0 0 0,0-1-1 0 0,-1 1 1 0 0,1 0 0 0 0,1 0-1 0 0,19 20 19 0 0,-18-16-45 0 0,22 36-94 0 0,-22-33 163 0 0,0 0 0 0 0,1-1-1 0 0,0 1 1 0 0,0-1 0 0 0,1 0 0 0 0,7 8 0 0 0,-10-13-82 0 0,0 1 1 0 0,0-1 0 0 0,-1 0 0 0 0,1 0 0 0 0,0 0 0 0 0,0 0 0 0 0,0 0-1 0 0,0-1 1 0 0,0 1 0 0 0,0-1 0 0 0,0 1 0 0 0,0-1 0 0 0,1 0 0 0 0,-1 0-1 0 0,0 0 1 0 0,0 0 0 0 0,0 0 0 0 0,0 0 0 0 0,0 0 0 0 0,0-1 0 0 0,0 1 0 0 0,0-1-1 0 0,0 0 1 0 0,0 1 0 0 0,0-1 0 0 0,0 0 0 0 0,3-3 0 0 0,66-40-3529 0 0,-52 31 2672 0 0,1 0 0 0 0,1 2 0 0 0,24-11-1 0 0,-38 19 683 0 0,1 0 0 0 0,-1 1 0 0 0,1 0 0 0 0,0 1 0 0 0,0-1 0 0 0,-1 2 0 0 0,1-1-1 0 0,0 1 1 0 0,0 0 0 0 0,0 1 0 0 0,-1 0 0 0 0,1 0 0 0 0,12 4 0 0 0,11-2 141 0 0,-29-4 619 0 0,-21 1-135 0 0,14-1-352 0 0,0 1 1 0 0,1 0-1 0 0,-1 0 0 0 0,0 1 0 0 0,1-1 0 0 0,-1 1 0 0 0,1 0 1 0 0,-1 0-1 0 0,1 0 0 0 0,-1 1 0 0 0,1-1 0 0 0,0 1 0 0 0,0 0 1 0 0,-1 1-1 0 0,2-1 0 0 0,-1 1 0 0 0,0 0 0 0 0,0 0 1 0 0,1 0-1 0 0,0 0 0 0 0,-1 0 0 0 0,1 1 0 0 0,0-1 0 0 0,1 1 1 0 0,-1 0-1 0 0,1 0 0 0 0,0 0 0 0 0,0 0 0 0 0,0 1 0 0 0,0-1 1 0 0,1 0-1 0 0,-1 1 0 0 0,1-1 0 0 0,0 1 0 0 0,1 0 0 0 0,-1-1 1 0 0,1 1-1 0 0,0-1 0 0 0,0 7 0 0 0,0-6-18 0 0,1 0 0 0 0,-1 0-1 0 0,1 0 1 0 0,-1 0 0 0 0,1 0 0 0 0,1 0 0 0 0,-1-1-1 0 0,1 1 1 0 0,3 6 0 0 0,-4-9-32 0 0,-1-1-1 0 0,1 0 1 0 0,0 0 0 0 0,0 0 0 0 0,0 0-1 0 0,0 0 1 0 0,0 0 0 0 0,0 0 0 0 0,0 0-1 0 0,0 0 1 0 0,0-1 0 0 0,0 1 0 0 0,1 0-1 0 0,-1-1 1 0 0,0 1 0 0 0,1-1 0 0 0,-1 1-1 0 0,0-1 1 0 0,1 1 0 0 0,-1-1 0 0 0,0 0-1 0 0,1 0 1 0 0,-1 0 0 0 0,1 0 0 0 0,-1 0-1 0 0,0 0 1 0 0,1 0 0 0 0,-1 0 0 0 0,1-1-1 0 0,-1 1 1 0 0,0 0 0 0 0,1-1 0 0 0,-1 1-1 0 0,0-1 1 0 0,0 0 0 0 0,1 1 0 0 0,-1-1-1 0 0,1-1 1 0 0,9-5-16 0 0,-1 0-1 0 0,0-1 1 0 0,0 0-1 0 0,-1-1 1 0 0,0 0 0 0 0,-1-1-1 0 0,0 0 1 0 0,-1 0-1 0 0,1 0 1 0 0,6-14 0 0 0,-21 53-2135 0 0,6-24 1625 0 0,1-1 0 0 0,0 0-1 0 0,0 0 1 0 0,0 0 0 0 0,1 0-1 0 0,0 0 1 0 0,-1 0 0 0 0,1 0-1 0 0,1 0 1 0 0,1 6-1 0 0,2 0-580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181 414 584 0 0,'1'-1'135'0'0,"-1"0"-1"0"0,-1 0 1 0 0,1 0 0 0 0,0 0-1 0 0,0 0 1 0 0,0 0 0 0 0,0 0-1 0 0,-1 0 1 0 0,1 0 0 0 0,0 0-1 0 0,-1 0 1 0 0,1 0 0 0 0,-1 0-1 0 0,1 0 1 0 0,-1 0 0 0 0,1 1-1 0 0,-1-1 1 0 0,0 0 0 0 0,1 0-1 0 0,-1 1 1 0 0,0-1 0 0 0,0 0-1 0 0,1 1 1 0 0,-1-1 0 0 0,0 1-1 0 0,0-1 1 0 0,0 1 0 0 0,0-1-1 0 0,0 1 1 0 0,-1-1-1 0 0,-2 1-5 0 0,1-1-1 0 0,-1 1 1 0 0,0-1-1 0 0,0 1 0 0 0,1 0 1 0 0,-1 1-1 0 0,0-1 0 0 0,-6 2 1 0 0,-1 0 34 0 0,1 1 1 0 0,0 1-1 0 0,0 0 1 0 0,0 0-1 0 0,-16 10 1 0 0,22-11-87 0 0,0 1 1 0 0,0 1-1 0 0,0-1 1 0 0,1 0-1 0 0,-1 1 1 0 0,1 0-1 0 0,0 0 1 0 0,1 0-1 0 0,-1 0 1 0 0,1 0-1 0 0,0 0 1 0 0,0 1 0 0 0,1-1-1 0 0,-1 1 1 0 0,1-1-1 0 0,0 7 1 0 0,0-10-81 0 0,1 1 1 0 0,-1-1 0 0 0,1 1-1 0 0,0-1 1 0 0,0 1 0 0 0,0 0 0 0 0,1-1-1 0 0,-1 1 1 0 0,1-1 0 0 0,-1 1-1 0 0,1-1 1 0 0,0 1 0 0 0,0-1 0 0 0,0 1-1 0 0,0-1 1 0 0,0 0 0 0 0,0 1-1 0 0,1-1 1 0 0,-1 0 0 0 0,1 0-1 0 0,0 0 1 0 0,-1 0 0 0 0,1 0 0 0 0,0-1-1 0 0,0 1 1 0 0,0-1 0 0 0,0 1-1 0 0,1-1 1 0 0,-1 1 0 0 0,0-1 0 0 0,1 0-1 0 0,-1 0 1 0 0,0 0 0 0 0,1-1-1 0 0,4 2 1 0 0,-2-2-32 0 0,0 0 1 0 0,0-1-1 0 0,0 1 1 0 0,-1-1-1 0 0,1 0 0 0 0,0-1 1 0 0,-1 1-1 0 0,1-1 0 0 0,-1 1 1 0 0,0-2-1 0 0,1 1 1 0 0,-1 0-1 0 0,0-1 0 0 0,0 1 1 0 0,-1-1-1 0 0,1 0 0 0 0,0-1 1 0 0,-1 1-1 0 0,0-1 1 0 0,0 1-1 0 0,0-1 0 0 0,0 0 1 0 0,2-4-1 0 0,7-10 3 0 0,-2 0 1 0 0,0-1-1 0 0,14-35 1 0 0,5-35 135 0 0,33-172 1 0 0,-53 218 167 0 0,-8 20 1058 0 0,-7 44-257 0 0,-3 47-848 0 0,4 0-1 0 0,3 70 1 0 0,18 45-2908 0 0,-16-181 2565 0 0,0-1 0 0 0,0 0 0 0 0,0 1 0 0 0,0-1 0 0 0,0 0 0 0 0,0 0 0 0 0,1 1-1 0 0,-1-1 1 0 0,1 0 0 0 0,-1 0 0 0 0,1 0 0 0 0,-1 0 0 0 0,1 1 0 0 0,0-1 0 0 0,-1 0-1 0 0,1 0 1 0 0,0 0 0 0 0,0 0 0 0 0,0-1 0 0 0,0 1 0 0 0,0 0 0 0 0,0 0 0 0 0,0 0-1 0 0,0-1 1 0 0,0 1 0 0 0,2 0 0 0 0,-1-1-51 0 0,0 0 1 0 0,-1 0-1 0 0,1 0 0 0 0,0 0 0 0 0,-1-1 1 0 0,1 1-1 0 0,0-1 0 0 0,-1 0 0 0 0,1 1 1 0 0,-1-1-1 0 0,1 0 0 0 0,-1 0 0 0 0,1 0 1 0 0,-1 0-1 0 0,0 0 0 0 0,1 0 0 0 0,-1 0 1 0 0,0 0-1 0 0,0 0 0 0 0,0-1 1 0 0,1-1-1 0 0,12-14-841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6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25 247 336 0 0,'10'-114'2803'0'0,"-5"76"6897"0"0,-23 186-5683 0 0,8 3-3442 0 0,-1 11-2146 0 0,10-64-4833 0 0,1-97 6290 0 0,0-1 1 0 0,0 1-1 0 0,0-1 1 0 0,0 1 0 0 0,0-1-1 0 0,0 1 1 0 0,0-1-1 0 0,0 1 1 0 0,0 0 0 0 0,1-1-1 0 0,-1 1 1 0 0,0-1-1 0 0,0 1 1 0 0,0-1 0 0 0,1 1-1 0 0,-1-1 1 0 0,0 1-1 0 0,1-1 1 0 0,-1 1 0 0 0,0-1-1 0 0,1 0 1 0 0,-1 1-1 0 0,0-1 1 0 0,1 1 0 0 0,-1-1-1 0 0,1 0 1 0 0,-1 1-1 0 0,1-1 1 0 0,-1 0 0 0 0,1 0-1 0 0,-1 1 1 0 0,1-1-1 0 0,-1 0 1 0 0,1 0 0 0 0,0 0-1 0 0,24-6-1887 0 0,19-23 1101 0 0,-43 28 899 0 0,13-11 246 0 0,-1 0 0 0 0,22-27 0 0 0,-31 34-82 0 0,-1 0 0 0 0,0 0 1 0 0,0 0-1 0 0,-1-1 0 0 0,1 1 1 0 0,-1-1-1 0 0,-1 1 0 0 0,1-1 0 0 0,-1 0 1 0 0,1 0-1 0 0,-2 1 0 0 0,1-12 0 0 0,-5 16 791 0 0,-5 10-213 0 0,-7 14 207 0 0,14-12-735 0 0,0-1 1 0 0,0 0-1 0 0,1 1 1 0 0,1-1-1 0 0,0 1 1 0 0,0-1-1 0 0,1 1 1 0 0,4 17-1 0 0,-5-26-134 0 0,0 0-1 0 0,0 0 1 0 0,0 0-1 0 0,0 0 1 0 0,1 0-1 0 0,-1 0 1 0 0,1 0-1 0 0,0-1 1 0 0,-1 1 0 0 0,1 0-1 0 0,0 0 1 0 0,0-1-1 0 0,0 1 1 0 0,0 0-1 0 0,0-1 1 0 0,1 1-1 0 0,-1-1 1 0 0,0 0-1 0 0,1 1 1 0 0,-1-1-1 0 0,1 0 1 0 0,-1 0-1 0 0,1 0 1 0 0,0 0-1 0 0,-1 0 1 0 0,1 0-1 0 0,0 0 1 0 0,0-1 0 0 0,0 1-1 0 0,-1-1 1 0 0,1 1-1 0 0,0-1 1 0 0,0 0-1 0 0,0 0 1 0 0,0 1-1 0 0,0-1 1 0 0,0-1-1 0 0,0 1 1 0 0,0 0-1 0 0,2-1 1 0 0,7-1-148 0 0,-1 0-1 0 0,0-1 1 0 0,0 0 0 0 0,-1-1 0 0 0,1 0-1 0 0,-1 0 1 0 0,1-1 0 0 0,-1 0 0 0 0,-1-1 0 0 0,1 0-1 0 0,-1-1 1 0 0,0 1 0 0 0,0-1 0 0 0,-1-1-1 0 0,0 0 1 0 0,-1 0 0 0 0,12-17 0 0 0,5-12-1204 0 0,-2-2 1 0 0,32-79 0 0 0,-41 89 895 0 0,39-114-869 0 0,7-15 1648 0 0,-54 143 151 0 0,-4 14-425 0 0,0 0-1 0 0,0-1 1 0 0,0 1 0 0 0,0 0 0 0 0,1 0-1 0 0,-1-1 1 0 0,0 1 0 0 0,1 0 0 0 0,-1 0-1 0 0,1 0 1 0 0,-1-1 0 0 0,1 1 0 0 0,0 0-1 0 0,0 0 1 0 0,-1 0 0 0 0,1 0 0 0 0,0 0-1 0 0,2-1 1 0 0,-3 36 2073 0 0,-2 20-1728 0 0,-13 66-1 0 0,2-20-324 0 0,1 13-525 0 0,-3 41-2575 0 0,7 1-5385 0 0,8-138 6985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7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94 162 324 0 0,'0'-7'847'0'0,"-2"-1"-1"0"0,1 1 1 0 0,-1-1-1 0 0,0 1 1 0 0,0-1 0 0 0,-1 1-1 0 0,0 0 1 0 0,0 0-1 0 0,-1 1 1 0 0,-6-10 0 0 0,1 2 1417 0 0,-1 1 1 0 0,-1 0-1 0 0,-21-20 1 0 0,40 48 2688 0 0,39 67-4621 0 0,139 185-2109 0 0,-53-94-3933 0 0,-112-148 4099 0 0,5 7-2720 0 0,-1 1-1 0 0,39 68 1 0 0,-45-67 2503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8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17 180 0 0,'3'-16'14571'0'0,"3"25"-8300"0"0,5 29-4962 0 0,4 49-1083 0 0,4 1 0 0 0,42 114 0 0 0,49 106-21 0 0,-109-305-188 0 0,1 1 0 0 0,-1 0-1 0 0,1 0 1 0 0,-1-1 0 0 0,1 1 0 0 0,0-1-1 0 0,0 0 1 0 0,4 5 0 0 0,-6-8-18 0 0,1 0-1 0 0,-1 1 1 0 0,1-1 0 0 0,-1 0-1 0 0,0 1 1 0 0,1-1 0 0 0,-1 0 0 0 0,1 0-1 0 0,-1 1 1 0 0,1-1 0 0 0,-1 0-1 0 0,1 0 1 0 0,-1 0 0 0 0,1 0 0 0 0,-1 1-1 0 0,1-1 1 0 0,-1 0 0 0 0,1 0 0 0 0,-1 0-1 0 0,1 0 1 0 0,-1 0 0 0 0,1 0-1 0 0,-1-1 1 0 0,1 1 0 0 0,0 0 0 0 0,13-18-229 0 0,2-21-604 0 0,-2-2-1 0 0,17-81 1 0 0,-18 66-1873 0 0,20-56 1 0 0,-27 96 1529 0 0,0 1-1 0 0,2-1 1 0 0,-1 2-1 0 0,2-1 1 0 0,0 1-1 0 0,1 0 0 0 0,0 1 1 0 0,12-13-1 0 0,3 5-818 0 0,0 5 360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8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13 420 0 0,'0'-1'130'0'0,"1"1"0"0"0,-1-1 0 0 0,0 1-1 0 0,0 0 1 0 0,0-1 0 0 0,0 1 0 0 0,0-1 0 0 0,0 1 0 0 0,0 0 0 0 0,0-1-1 0 0,-1 1 1 0 0,1-1 0 0 0,0 1 0 0 0,0 0 0 0 0,0-1 0 0 0,0 1-1 0 0,0-1 1 0 0,-1 1 0 0 0,1 0 0 0 0,0-1 0 0 0,0 1 0 0 0,-1 0 0 0 0,1-1-1 0 0,0 1 1 0 0,-1 0 0 0 0,1 0 0 0 0,0-1 0 0 0,-1 1 0 0 0,1 0 0 0 0,0 0-1 0 0,-1-1 1 0 0,1 1 0 0 0,0 0 0 0 0,-1 0 0 0 0,1 0 0 0 0,-1 0-1 0 0,1 0 1 0 0,0 0 0 0 0,-1-1 0 0 0,1 1 0 0 0,-1 0 0 0 0,1 0 0 0 0,0 0-1 0 0,-1 0 1 0 0,1 1 0 0 0,-1-1 0 0 0,1 0 0 0 0,0 0 0 0 0,-1 0 0 0 0,1 0-1 0 0,-1 0 1 0 0,1 0 0 0 0,0 1 0 0 0,-1-1 0 0 0,1 0 0 0 0,0 0-1 0 0,-1 1 1 0 0,1-1 0 0 0,0 0 0 0 0,-1 0 0 0 0,1 1 0 0 0,0-1 0 0 0,0 0-1 0 0,-1 1 1 0 0,1-1 0 0 0,0 0 0 0 0,-1 1 0 0 0,-22 24 5529 0 0,17-13-4855 0 0,0 1-1 0 0,0 0 0 0 0,1 0 0 0 0,0 0 1 0 0,-4 28-1 0 0,-6 73-1375 0 0,9-57-817 0 0,6-15-2586 0 0,0-41 3635 0 0,0 0 0 0 0,0 1 0 0 0,0-1 0 0 0,0 0 0 0 0,0 0 0 0 0,1 1 0 0 0,-1-1 0 0 0,0 0 0 0 0,1 0 0 0 0,-1 1 0 0 0,1-1 0 0 0,0 0 0 0 0,-1 0-1 0 0,1 0 1 0 0,0 0 0 0 0,-1 0 0 0 0,1 0 0 0 0,0 0 0 0 0,0 0 0 0 0,0 0 0 0 0,0 0 0 0 0,0 0 0 0 0,0-1 0 0 0,0 1 0 0 0,0 0 0 0 0,2 0 0 0 0,2-2-1770 0 0,-4-3 376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8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0 111 1020 0 0,'3'-57'4474'0'0,"-1"4"7030"0"0,-1 53-11548 0 0,-1 0 1 0 0,1 0 0 0 0,-1 0 0 0 0,0-1-1 0 0,1 1 1 0 0,-1 0 0 0 0,1 0 0 0 0,-1 0-1 0 0,1 0 1 0 0,-1 0 0 0 0,0 0-1 0 0,1 0 1 0 0,-1 0 0 0 0,1 0 0 0 0,-1 0-1 0 0,1 0 1 0 0,-1 0 0 0 0,0 1 0 0 0,1-1-1 0 0,-1 0 1 0 0,1 0 0 0 0,-1 0 0 0 0,0 0-1 0 0,1 1 1 0 0,-1-1 0 0 0,1 0 0 0 0,-1 0-1 0 0,0 1 1 0 0,1-1 0 0 0,-1 0 0 0 0,0 1-1 0 0,0-1 1 0 0,1 1 0 0 0,19 14-3876 0 0,-18-14 3539 0 0,66 46-8092 0 0,-52-31 6900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59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7 280 0 0,'0'-1'125'0'0,"0"1"0"0"0,0 0 0 0 0,0 0 0 0 0,0-1 0 0 0,0 1 0 0 0,0 0 0 0 0,0 0 0 0 0,0-1 1 0 0,0 1-1 0 0,0 0 0 0 0,-1 0 0 0 0,1-1 0 0 0,0 1 0 0 0,0 0 0 0 0,0 0 0 0 0,0 0 0 0 0,-1-1 0 0 0,1 1 0 0 0,0 0 0 0 0,0 0 0 0 0,0 0 0 0 0,-1 0 0 0 0,1-1 0 0 0,0 1 0 0 0,0 0 0 0 0,-1 0 1 0 0,1 0-1 0 0,0 0 0 0 0,0 0 0 0 0,-1 0 0 0 0,1 0 0 0 0,0 0 0 0 0,0 0 0 0 0,-1 0 0 0 0,1 0 0 0 0,0 0 0 0 0,0 0 0 0 0,-1 0 0 0 0,1 0 0 0 0,0 0 0 0 0,0 0 0 0 0,-1 0 0 0 0,1 0 0 0 0,0 0 1 0 0,0 0-1 0 0,-1 0 0 0 0,1 1 0 0 0,0-1 0 0 0,-23 11 2162 0 0,-28 25-1206 0 0,44-31-247 0 0,-5 3-624 0 0,1 2 0 0 0,0 0-1 0 0,0 0 1 0 0,0 1 0 0 0,2 0-1 0 0,-1 1 1 0 0,2 0 0 0 0,-1 0-1 0 0,2 1 1 0 0,0 0 0 0 0,0 0 0 0 0,1 1-1 0 0,1 0 1 0 0,0 0 0 0 0,-5 25-1 0 0,9-35-197 0 0,1 0-1 0 0,0 0 1 0 0,0 0 0 0 0,0 0-1 0 0,0 0 1 0 0,0 0 0 0 0,1 0-1 0 0,0 0 1 0 0,0 0-1 0 0,0 0 1 0 0,0 0 0 0 0,0 0-1 0 0,1 0 1 0 0,0-1-1 0 0,0 1 1 0 0,0-1 0 0 0,0 1-1 0 0,1-1 1 0 0,-1 0-1 0 0,1 0 1 0 0,0 0 0 0 0,-1 0-1 0 0,2 0 1 0 0,-1-1 0 0 0,0 1-1 0 0,0-1 1 0 0,1 0-1 0 0,-1 0 1 0 0,1 0 0 0 0,0 0-1 0 0,0-1 1 0 0,-1 1-1 0 0,1-1 1 0 0,7 1 0 0 0,1 1-6 0 0,0-1 1 0 0,0 0-1 0 0,0-1 1 0 0,0-1 0 0 0,1 0-1 0 0,-1 0 1 0 0,0-1-1 0 0,1-1 1 0 0,-1 0-1 0 0,16-5 1 0 0,-11 0-25 0 0,-1 0 0 0 0,-1-1 0 0 0,1 0 0 0 0,-1-1 1 0 0,-1-1-1 0 0,0-1 0 0 0,0 0 0 0 0,-1-1 0 0 0,0 0 0 0 0,-1-1 0 0 0,-1 0 0 0 0,0-1 0 0 0,-1 0 0 0 0,0 0 1 0 0,-1-2-1 0 0,-1 1 0 0 0,0-1 0 0 0,6-20 0 0 0,-12 31-96 0 0,0 1-1 0 0,-1-1 1 0 0,1 0-1 0 0,-1 0 1 0 0,-1 0-1 0 0,1 0 1 0 0,-1 0 0 0 0,0 0-1 0 0,0 0 1 0 0,0 1-1 0 0,0-1 1 0 0,-1 0 0 0 0,0 0-1 0 0,-2-7 1 0 0,2 11 54 0 0,0 0 0 0 0,1-1 0 0 0,-1 1 0 0 0,0 0 0 0 0,0 0 1 0 0,0-1-1 0 0,0 1 0 0 0,0 0 0 0 0,0 0 0 0 0,-1 0 0 0 0,1 0 0 0 0,0 0 1 0 0,0 1-1 0 0,-1-1 0 0 0,1 0 0 0 0,-1 1 0 0 0,1-1 0 0 0,-3 0 0 0 0,1 0 29 0 0,-1 1-1 0 0,0 0 0 0 0,1-1 0 0 0,-1 1 1 0 0,1 1-1 0 0,-1-1 0 0 0,1 1 1 0 0,-1-1-1 0 0,1 1 0 0 0,-1 0 0 0 0,-2 1 1 0 0,-3 2 39 0 0,0 0 0 0 0,0 0 0 0 0,1 1 0 0 0,-1 0 1 0 0,1 0-1 0 0,0 1 0 0 0,1 0 0 0 0,0 0 0 0 0,0 1 1 0 0,0 0-1 0 0,-11 15 0 0 0,9-10 35 0 0,2 1 1 0 0,-1-1-1 0 0,2 2 0 0 0,-1-1 1 0 0,2 1-1 0 0,0 0 1 0 0,-4 17-1 0 0,8-27-16 0 0,0 0 1 0 0,0 0-1 0 0,0 1 0 0 0,0-1 0 0 0,1 0 1 0 0,0 1-1 0 0,0-1 0 0 0,0 0 1 0 0,1 0-1 0 0,-1 1 0 0 0,1-1 0 0 0,0 0 1 0 0,0 0-1 0 0,0 0 0 0 0,1 0 1 0 0,-1 0-1 0 0,1 0 0 0 0,0 0 0 0 0,0 0 1 0 0,1-1-1 0 0,-1 1 0 0 0,1-1 0 0 0,0 0 1 0 0,0 1-1 0 0,0-1 0 0 0,0-1 1 0 0,0 1-1 0 0,0 0 0 0 0,1-1 0 0 0,0 1 1 0 0,-1-1-1 0 0,1 0 0 0 0,0-1 1 0 0,0 1-1 0 0,0 0 0 0 0,0-1 0 0 0,0 0 1 0 0,7 1-1 0 0,5 1-357 0 0,0-1 0 0 0,-1 0 0 0 0,1-1 0 0 0,0-1 1 0 0,0 0-1 0 0,0-1 0 0 0,0-1 0 0 0,0 0 0 0 0,18-6 0 0 0,156-64-6968 0 0,-180 68 6965 0 0,30-12-864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74 740 0 0,'0'-1'418'0'0,"-1"1"0"0"0,1-1 0 0 0,-1 0 1 0 0,1 1-1 0 0,0-1 0 0 0,-1 0 0 0 0,1 0 0 0 0,-1 1 0 0 0,1-1 0 0 0,0 0 1 0 0,0 0-1 0 0,0 1 0 0 0,-1-1 0 0 0,1 0 0 0 0,0 0 0 0 0,0 1 0 0 0,0-1 0 0 0,0 0 1 0 0,0 0-1 0 0,0 0 0 0 0,0 1 0 0 0,1-1 0 0 0,-1 0 0 0 0,0 0 0 0 0,0 0 1 0 0,1 1-1 0 0,-1-1 0 0 0,0 0 0 0 0,1 1 0 0 0,-1-1 0 0 0,1 0 0 0 0,-1 1 0 0 0,0-1 1 0 0,2-1-1 0 0,1 0 117 0 0,0 0 1 0 0,0 0 0 0 0,0 0 0 0 0,0 0-1 0 0,0 1 1 0 0,0-1 0 0 0,1 1 0 0 0,5-2-1 0 0,47-9-400 0 0,-26 8 550 0 0,-25 3-142 0 0,23-2-231 0 0,-9-1-224 0 0,0 2 0 0 0,0 0 0 0 0,1 1 0 0 0,-1 1 0 0 0,0 1 0 0 0,27 4 0 0 0,-45-5-113 0 0,1 1 0 0 0,0-1 0 0 0,-1 1 0 0 0,1-1 0 0 0,0 1 0 0 0,-1 0 0 0 0,1 0 1 0 0,-1 0-1 0 0,1 0 0 0 0,-1 0 0 0 0,1 0 0 0 0,-1 1 0 0 0,0-1 0 0 0,0 0 0 0 0,1 1 0 0 0,-1-1 0 0 0,0 1 1 0 0,0-1-1 0 0,-1 1 0 0 0,3 2 0 0 0,-2 0-30 0 0,-1-1 1 0 0,1 1-1 0 0,0 0 1 0 0,-1-1-1 0 0,0 1 1 0 0,1 0-1 0 0,-2 0 1 0 0,1-1-1 0 0,-1 8 1 0 0,-4 7-174 0 0,0 1 0 0 0,-1-1 1 0 0,-12 23-1 0 0,10-20 55 0 0,-36 69-71 0 0,44-89 265 0 0,0 1 0 0 0,0 0 1 0 0,0-1-1 0 0,0 1 1 0 0,0 0-1 0 0,0-1 1 0 0,1 1-1 0 0,-1 0 1 0 0,1-1-1 0 0,-1 1 1 0 0,1-1-1 0 0,-1 1 1 0 0,1-1-1 0 0,0 1 1 0 0,0-1-1 0 0,0 1 1 0 0,0-1-1 0 0,0 0 1 0 0,0 1-1 0 0,0-1 1 0 0,0 0-1 0 0,1 0 0 0 0,-1 0 1 0 0,0 0-1 0 0,1 0 1 0 0,1 1-1 0 0,48 29 587 0 0,-33-22-445 0 0,1 2-61 0 0,1-1-29 0 0,0 2 1 0 0,-1 1-1 0 0,0 0 1 0 0,21 21-1 0 0,-36-31-102 0 0,-1 1 0 0 0,1 0 1 0 0,-1 0-1 0 0,1 0 0 0 0,-1 1 0 0 0,0-1 0 0 0,-1 1 1 0 0,1-1-1 0 0,-1 1 0 0 0,0 0 0 0 0,0 0 0 0 0,-1 0 1 0 0,1 0-1 0 0,-1 0 0 0 0,0 0 0 0 0,0 1 0 0 0,-1-1 1 0 0,0 0-1 0 0,0 0 0 0 0,0 1 0 0 0,0-1 0 0 0,-1 0 1 0 0,0 0-1 0 0,-2 8 0 0 0,0-8-153 0 0,1 1 0 0 0,-1-1 0 0 0,0 0 0 0 0,0-1 0 0 0,0 1 0 0 0,-1-1 0 0 0,0 1 1 0 0,1-1-1 0 0,-2 0 0 0 0,1 0 0 0 0,0-1 0 0 0,-1 1 0 0 0,0-1 0 0 0,0 0 0 0 0,0 0 0 0 0,0-1 0 0 0,0 0 0 0 0,0 1 0 0 0,-1-2 0 0 0,1 1 0 0 0,-1-1 0 0 0,1 1 1 0 0,-1-2-1 0 0,-7 2 0 0 0,-3-1-1243 0 0,0 0 0 0 0,0 0-1 0 0,0-2 1 0 0,0 0 0 0 0,1 0 0 0 0,-1-2 0 0 0,-25-6 0 0 0,17 0-698 0 0,3-2 305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2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1 900 0 0,'20'-1'11540'0'0,"0"13"-6570"0"0,15 24-3758 0 0,-24-24-240 0 0,104 103-423 0 0,163 126 0 0 0,8-35-3791 0 0,-202-155 198 0 0,-53-35 562 0 0,-1 3-1 0 0,-1 0 1 0 0,-1 2-1 0 0,43 40 1 0 0,-49-34 712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3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30 356 656 0 0,'-3'135'8813'0'0,"0"-59"-5719"0"0,3 0-1 0 0,11 79 1 0 0,-2-109-2579 0 0,-5-28-398 0 0,-1 1 1 0 0,1 27 0 0 0,-6-69-253 0 0,0-1 0 0 0,-9-31 0 0 0,-4-31 24 0 0,10 36 15 0 0,-13-220-829 0 0,17 215 670 0 0,2 1-1 0 0,18-106 1 0 0,-17 151 319 0 0,0 1 0 0 0,0 0-1 0 0,1 1 1 0 0,0-1 0 0 0,0 0 0 0 0,1 1 0 0 0,0 0 0 0 0,0-1 0 0 0,1 2-1 0 0,0-1 1 0 0,0 0 0 0 0,0 1 0 0 0,1 0 0 0 0,0 0 0 0 0,0 1-1 0 0,1 0 1 0 0,-1 0 0 0 0,1 0 0 0 0,10-4 0 0 0,-12 7-32 0 0,0 0 1 0 0,1 0-1 0 0,-1 0 1 0 0,0 1-1 0 0,1 0 1 0 0,0 0 0 0 0,-1 0-1 0 0,1 1 1 0 0,0 0-1 0 0,-1 0 1 0 0,1 0-1 0 0,0 1 1 0 0,-1 0-1 0 0,1 0 1 0 0,-1 0-1 0 0,1 1 1 0 0,-1 0-1 0 0,0 0 1 0 0,1 0-1 0 0,-1 1 1 0 0,0-1-1 0 0,-1 1 1 0 0,1 1-1 0 0,0-1 1 0 0,-1 0 0 0 0,0 1-1 0 0,0 0 1 0 0,6 7-1 0 0,-2-2-96 0 0,-1 0 0 0 0,-1 0-1 0 0,0 0 1 0 0,0 1 0 0 0,0 0-1 0 0,-2 0 1 0 0,1 1 0 0 0,-1-1-1 0 0,-1 1 1 0 0,0 0 0 0 0,0 0-1 0 0,-1 0 1 0 0,0 0 0 0 0,-1 0 0 0 0,-1 1-1 0 0,1-1 1 0 0,-2 0 0 0 0,0 0-1 0 0,0 1 1 0 0,-1-1 0 0 0,-6 21-1 0 0,5-22-345 0 0,-1 1 0 0 0,-1-1 0 0 0,1 0 0 0 0,-2 0 0 0 0,1-1 0 0 0,-2 1 0 0 0,1-1 0 0 0,-1-1 0 0 0,-13 15 0 0 0,12-17-247 0 0,1 1-1 0 0,-1-1 0 0 0,-1 0 1 0 0,1-1-1 0 0,-1 0 0 0 0,0-1 0 0 0,0 1 1 0 0,0-2-1 0 0,0 1 0 0 0,-1-1 1 0 0,-15 2-1 0 0,-36 2-3112 0 0,31-6 2248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4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376 211 48 0 0,'0'0'147'0'0,"1"0"1"0"0,-1 0-1 0 0,1 0 1 0 0,-1-1-1 0 0,0 1 1 0 0,1 0-1 0 0,-1 0 1 0 0,0 0-1 0 0,1 0 1 0 0,-1 0-1 0 0,0 0 1 0 0,0 0-1 0 0,1-1 1 0 0,-1 1-1 0 0,0 0 1 0 0,1 0-1 0 0,-1 0 1 0 0,0-1-1 0 0,0 1 1 0 0,1 0-1 0 0,-1 0 1 0 0,0-1-1 0 0,0 1 1 0 0,0 0-1 0 0,1-1 1 0 0,-1 1-1 0 0,0 0 1 0 0,0-1-1 0 0,0 1 1 0 0,0 0-1 0 0,0-1 1 0 0,0 1-1 0 0,0 0 1 0 0,0-1-1 0 0,0 1 1 0 0,0 0-1 0 0,0-1 1 0 0,0 1-1 0 0,0 0 1 0 0,0-1-1 0 0,0 1 1 0 0,0 0-1 0 0,0-1 1 0 0,0 1-1 0 0,0 0 1 0 0,0-1-1 0 0,-1 1 1 0 0,-19-11 1993 0 0,-33-1-981 0 0,42 12-1048 0 0,-1 1 1 0 0,1 0-1 0 0,-1 0 1 0 0,1 1-1 0 0,0 1 0 0 0,-1 0 1 0 0,1 0-1 0 0,0 1 1 0 0,1 0-1 0 0,-1 1 0 0 0,1 0 1 0 0,0 1-1 0 0,0 0 1 0 0,1 1-1 0 0,0 0 1 0 0,0 0-1 0 0,0 1 0 0 0,1 0 1 0 0,0 1-1 0 0,-8 11 1 0 0,5-7 124 0 0,2 1 1 0 0,-1 1 0 0 0,1 0 0 0 0,1 0-1 0 0,1 1 1 0 0,0 0 0 0 0,1 0-1 0 0,1 0 1 0 0,1 1 0 0 0,0 0 0 0 0,1 0-1 0 0,-2 34 1 0 0,5-49-194 0 0,0 0 0 0 0,0-1 1 0 0,-1 1-1 0 0,2 0 0 0 0,-1-1 0 0 0,0 1 0 0 0,0 0 1 0 0,0-1-1 0 0,1 1 0 0 0,-1 0 0 0 0,1-1 0 0 0,-1 1 1 0 0,1-1-1 0 0,0 1 0 0 0,-1-1 0 0 0,1 1 0 0 0,0-1 0 0 0,0 0 1 0 0,0 1-1 0 0,0-1 0 0 0,0 0 0 0 0,1 0 0 0 0,-1 1 1 0 0,2 0-1 0 0,0-1-36 0 0,-1-1 0 0 0,0 1 0 0 0,0-1 0 0 0,0 0-1 0 0,0 0 1 0 0,0 0 0 0 0,0 0 0 0 0,1 0 0 0 0,-1 0 0 0 0,0 0 0 0 0,0-1 0 0 0,0 1 0 0 0,0-1 0 0 0,0 0 0 0 0,0 0 0 0 0,3-1 0 0 0,7-4-149 0 0,1-1-1 0 0,-1-1 1 0 0,0-1 0 0 0,13-11 0 0 0,25-32-664 0 0,5-6-236 0 0,-51 54 840 0 0,1 0 1 0 0,0 0 0 0 0,0 0 0 0 0,0 1 0 0 0,0 0 0 0 0,1 0-1 0 0,0 0 1 0 0,-1 1 0 0 0,10-3 0 0 0,-13 4 87 0 0,0 1 0 0 0,0 0-1 0 0,0 0 1 0 0,1 0 0 0 0,-1 0 0 0 0,0 0 0 0 0,0 0 0 0 0,0 1 0 0 0,0-1 0 0 0,0 1-1 0 0,0-1 1 0 0,0 1 0 0 0,0 0 0 0 0,0 0 0 0 0,-1 0 0 0 0,1 0 0 0 0,0 0 0 0 0,0 0-1 0 0,-1 0 1 0 0,1 1 0 0 0,-1-1 0 0 0,1 1 0 0 0,-1-1 0 0 0,3 4 0 0 0,3 5-52 0 0,0 0 0 0 0,-1 1 0 0 0,7 16 1 0 0,9 14 636 0 0,-21-40-289 0 0,0 1 0 0 0,0-1 1 0 0,0 0-1 0 0,0 1 0 0 0,0-1 1 0 0,0 0-1 0 0,0 0 0 0 0,1 0 1 0 0,-1 0-1 0 0,0 0 0 0 0,1 0 0 0 0,-1 0 1 0 0,1 0-1 0 0,-1-1 0 0 0,1 1 1 0 0,-1-1-1 0 0,1 1 0 0 0,-1-1 1 0 0,1 1-1 0 0,3-1 0 0 0,-4 0-67 0 0,1-1 0 0 0,0 0 0 0 0,0 0 0 0 0,-1-1 0 0 0,1 1 0 0 0,0 0 0 0 0,-1 0 0 0 0,1-1 1 0 0,-1 1-1 0 0,0-1 0 0 0,1 1 0 0 0,-1-1 0 0 0,0 0 0 0 0,0 1 0 0 0,0-1 0 0 0,1-4 0 0 0,14-26-14 0 0,-2-2-1 0 0,16-54 1 0 0,15-36-159 0 0,-37 107-62 0 0,1-1-1 0 0,1 1 0 0 0,0 0 0 0 0,1 1 0 0 0,1 0 0 0 0,1 1 0 0 0,16-16 0 0 0,-24 26-79 0 0,1 0-1 0 0,0 0 1 0 0,0 1-1 0 0,0 0 0 0 0,1 0 1 0 0,0 0-1 0 0,-1 1 1 0 0,1 0-1 0 0,0 0 1 0 0,0 1-1 0 0,1 0 0 0 0,-1 0 1 0 0,0 1-1 0 0,1 0 1 0 0,-1 0-1 0 0,1 0 1 0 0,-1 1-1 0 0,1 1 0 0 0,-1-1 1 0 0,1 1-1 0 0,11 3 1 0 0,-3 2-87 0 0,1 1 1 0 0,-2 0 0 0 0,1 1 0 0 0,-1 1 0 0 0,0 0-1 0 0,-1 1 1 0 0,26 24 0 0 0,-44-36 340 0 0,-1 0 0 0 0,0 1 0 0 0,1 0 0 0 0,-1 0-1 0 0,0 0 1 0 0,0 1 0 0 0,0-1 0 0 0,0 1 0 0 0,0 0 0 0 0,0 1 0 0 0,0-1 0 0 0,0 1-1 0 0,-5 1 1 0 0,1 0 139 0 0,0-1-1 0 0,0 1 0 0 0,0 1 0 0 0,0 0 1 0 0,0 0-1 0 0,1 1 0 0 0,-16 8 0 0 0,18-6-58 0 0,0 0-1 0 0,0 1 0 0 0,0 0 1 0 0,1 0-1 0 0,0 0 0 0 0,0 0 1 0 0,1 1-1 0 0,0-1 0 0 0,0 1 1 0 0,1 0-1 0 0,0 1 0 0 0,0-1 1 0 0,1 0-1 0 0,0 1 0 0 0,1 0 1 0 0,0-1-1 0 0,0 1 0 0 0,1 0 1 0 0,0-1-1 0 0,0 1 0 0 0,1 0 1 0 0,0-1-1 0 0,1 1 0 0 0,3 11 1 0 0,-5-18-101 0 0,0 0-1 0 0,1 0 1 0 0,-1 0 0 0 0,1 0 0 0 0,-1 0 0 0 0,1 0 0 0 0,0-1 0 0 0,0 1 0 0 0,0 0 0 0 0,0 0 0 0 0,0-1 0 0 0,0 1 0 0 0,0-1 0 0 0,1 1 0 0 0,-1-1 0 0 0,0 1 0 0 0,1-1 0 0 0,-1 0-1 0 0,1 0 1 0 0,0 0 0 0 0,-1 0 0 0 0,1 0 0 0 0,0 0 0 0 0,0 0 0 0 0,-1 0 0 0 0,1-1 0 0 0,0 1 0 0 0,0-1 0 0 0,0 1 0 0 0,0-1 0 0 0,0 0 0 0 0,0 0 0 0 0,0 0 0 0 0,0 0-1 0 0,0 0 1 0 0,0 0 0 0 0,0 0 0 0 0,0-1 0 0 0,-1 1 0 0 0,1-1 0 0 0,0 0 0 0 0,0 1 0 0 0,0-1 0 0 0,3-2 0 0 0,7-4-14 0 0,1-1 0 0 0,-2 0 0 0 0,1-1-1 0 0,20-20 1 0 0,-14 12-15 0 0,-16 16-1 0 0,0-1 0 0 0,-1 1 0 0 0,1 0 0 0 0,0-1 0 0 0,0 1-1 0 0,0 0 1 0 0,0 0 0 0 0,0 0 0 0 0,0 0 0 0 0,0 1 0 0 0,0-1 0 0 0,0 0 0 0 0,0 1 0 0 0,0 0 0 0 0,1-1-1 0 0,-1 1 1 0 0,0 0 0 0 0,0 0 0 0 0,1 0 0 0 0,-1 0 0 0 0,0 1 0 0 0,0-1 0 0 0,0 1 0 0 0,3 0 0 0 0,-1 1-228 0 0,-1 0 0 0 0,1 1 0 0 0,-1-1 0 0 0,0 1 0 0 0,1 0 1 0 0,-1-1-1 0 0,0 2 0 0 0,-1-1 0 0 0,1 0 0 0 0,0 0 0 0 0,-1 1 1 0 0,2 4-1 0 0,-2-5-189 0 0,-1-1 1 0 0,0 1-1 0 0,1 0 1 0 0,0-1-1 0 0,0 1 1 0 0,0-1 0 0 0,0 1-1 0 0,0-1 1 0 0,0 0-1 0 0,0 0 1 0 0,1 0-1 0 0,-1 0 1 0 0,1 0-1 0 0,0-1 1 0 0,-1 1-1 0 0,1-1 1 0 0,0 0-1 0 0,0 1 1 0 0,0-1 0 0 0,0 0-1 0 0,0-1 1 0 0,0 1-1 0 0,0-1 1 0 0,5 1-1 0 0,3-3-977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5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105 179 524 0 0,'7'-9'454'0'0,"-1"0"0"0"0,0 0 0 0 0,0 0 0 0 0,-1-1 0 0 0,0 0 0 0 0,0 0 0 0 0,-2-1 0 0 0,1 1 0 0 0,-1-1 0 0 0,2-14 1 0 0,-5 22-303 0 0,-1 0 1 0 0,0 1-1 0 0,1-1 1 0 0,-1 1-1 0 0,0-1 1 0 0,0 1-1 0 0,0-1 1 0 0,-1 1-1 0 0,1 0 1 0 0,-1 0-1 0 0,1-1 1 0 0,-1 1-1 0 0,0 0 1 0 0,0 0-1 0 0,0 1 1 0 0,0-1-1 0 0,0 0 1 0 0,0 1-1 0 0,0-1 1 0 0,0 1-1 0 0,-1-1 1 0 0,1 1-1 0 0,-1 0 1 0 0,1 0-1 0 0,-1 0 1 0 0,-3 0-1 0 0,4 0 18 0 0,0 0-1 0 0,0 1 1 0 0,0-1-1 0 0,0 1 1 0 0,1 0 0 0 0,-1-1-1 0 0,0 1 1 0 0,0 0-1 0 0,0 0 1 0 0,0 0-1 0 0,0 0 1 0 0,0 1-1 0 0,0-1 1 0 0,1 0-1 0 0,-1 1 1 0 0,0 0-1 0 0,0-1 1 0 0,0 1 0 0 0,1 0-1 0 0,-1 0 1 0 0,0 0-1 0 0,1 0 1 0 0,-1 0-1 0 0,1 0 1 0 0,-1 0-1 0 0,1 0 1 0 0,0 1-1 0 0,-1-1 1 0 0,1 1-1 0 0,0-1 1 0 0,0 1 0 0 0,0-1-1 0 0,0 1 1 0 0,0 0-1 0 0,0-1 1 0 0,1 1-1 0 0,-2 4 1 0 0,-1 12 89 0 0,1 0 0 0 0,1 1 0 0 0,1-1 0 0 0,1 1 1 0 0,3 24-1 0 0,-1-19-299 0 0,-1 0 0 0 0,-3 39 0 0 0,-2-29-751 0 0,-12 50 0 0 0,12-74-127 0 0,0 0 0 0 0,0-1 0 0 0,-1 1 1 0 0,-1-1-1 0 0,-7 14 0 0 0,7-12-2004 0 0,4-22-4421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5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16 540 0 0,'1'-1'283'0'0,"0"-1"-1"0"0,0 1 1 0 0,1 0 0 0 0,-1 0 0 0 0,0 0-1 0 0,1 0 1 0 0,-1 0 0 0 0,1 0 0 0 0,-1 0-1 0 0,1 0 1 0 0,-1 0 0 0 0,1 1-1 0 0,0-1 1 0 0,-1 1 0 0 0,1-1 0 0 0,0 1-1 0 0,-1 0 1 0 0,1-1 0 0 0,0 1 0 0 0,0 0-1 0 0,-1 0 1 0 0,1 0 0 0 0,0 1-1 0 0,2-1 1 0 0,-2 2-5 0 0,0-1 0 0 0,0 0 0 0 0,-1 1-1 0 0,1-1 1 0 0,0 1 0 0 0,-1-1 0 0 0,0 1 0 0 0,1 0 0 0 0,-1-1-1 0 0,0 1 1 0 0,0 0 0 0 0,0 0 0 0 0,0 0 0 0 0,0 0 0 0 0,0 0-1 0 0,0 4 1 0 0,2 9 413 0 0,0 0-1 0 0,0 0 1 0 0,-2 0-1 0 0,0 19 0 0 0,-6 41-358 0 0,0-2-6774 0 0,5-73 6332 0 0,0 0 1 0 0,0 1-1 0 0,0-1 1 0 0,0 0-1 0 0,1 0 0 0 0,-1 0 1 0 0,0 0-1 0 0,0 1 1 0 0,0-1-1 0 0,0 0 0 0 0,0 0 1 0 0,0 0-1 0 0,1 0 1 0 0,-1 0-1 0 0,0 1 0 0 0,0-1 1 0 0,0 0-1 0 0,0 0 1 0 0,1 0-1 0 0,-1 0 0 0 0,0 0 1 0 0,0 0-1 0 0,0 0 1 0 0,1 0-1 0 0,-1 0 1 0 0,0 0-1 0 0,0 0 0 0 0,0 0 1 0 0,1 0-1 0 0,-1 0 1 0 0,0 0-1 0 0,0 0 0 0 0,0 0 1 0 0,1 0-1 0 0,-1 0 1 0 0,0 0-1 0 0,0 0 0 0 0,0 0 1 0 0,1 0-1 0 0,-1 0 1 0 0,0 0-1 0 0,0 0 0 0 0,0 0 1 0 0,0 0-1 0 0,1-1 1 0 0,-1 1-1 0 0,0 0 1 0 0,0 0-1 0 0,0 0 0 0 0,0 0 1 0 0,0 0-1 0 0,1-1 1 0 0,-1 1-1 0 0,0 0 0 0 0,0 0 1 0 0,0 0-1 0 0,0-1 1 0 0,0 1-1 0 0,12-10-1480 0 0,-12 9 1460 0 0,14-12-1261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5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230 170 220 0 0,'20'-77'3095'0'0,"1"0"4085"0"0,-15 62-3090 0 0,-5 23-697 0 0,-4 28-2003 0 0,-54 432-3140 0 0,49-382-34 0 0,4-45-850 0 0,2-1-1 0 0,2 1 1 0 0,1 0-1 0 0,9 53 1 0 0,-5-67 952 0 0</inkml:trace>
  <inkml:trace contextRef="#ctx0" brushRef="#br0" timeOffset="1">400 708 128 0 0,'4'-32'2473'0'0,"-3"30"-2320"0"0,0 0-1 0 0,-1 0 1 0 0,1 0-1 0 0,0 0 1 0 0,-1 0-1 0 0,0 0 0 0 0,1 1 1 0 0,-1-1-1 0 0,0 0 1 0 0,0 0-1 0 0,0 0 1 0 0,-1 0-1 0 0,1 0 1 0 0,0 0-1 0 0,-1 0 1 0 0,1 0-1 0 0,-1 0 1 0 0,0 0-1 0 0,1 0 1 0 0,-1 0-1 0 0,0 1 1 0 0,0-1-1 0 0,0 0 1 0 0,0 1-1 0 0,-1-1 1 0 0,1 1-1 0 0,0-1 1 0 0,-1 1-1 0 0,1-1 1 0 0,-1 1-1 0 0,1 0 1 0 0,-1 0-1 0 0,0 0 1 0 0,1 0-1 0 0,-4-1 1 0 0,-9-5 140 0 0,1 2 1 0 0,-1 0-1 0 0,-1 0 1 0 0,1 2-1 0 0,-1-1 1 0 0,1 2-1 0 0,-1 0 0 0 0,0 1 1 0 0,-23 1-1 0 0,16 1-741 0 0,0 1 0 0 0,0 1-1 0 0,0 1 1 0 0,1 1 0 0 0,-38 14-1 0 0,56-18 92 0 0,0 0-1 0 0,0 0 1 0 0,0 0-1 0 0,0 1 0 0 0,1 0 1 0 0,-1-1-1 0 0,1 1 1 0 0,-1 0-1 0 0,1 0 0 0 0,-1 1 1 0 0,1-1-1 0 0,0 0 1 0 0,0 1-1 0 0,0-1 0 0 0,0 1 1 0 0,-2 5-1 0 0,3 3-1018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6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0 278 580 0 0,'34'-11'977'0'0,"0"-2"0"0"0,-1-1-1 0 0,-1-1 1 0 0,-1-2 0 0 0,0-2 0 0 0,-1 0 0 0 0,-1-2 0 0 0,-1-1-1 0 0,-1-2 1 0 0,0 0 0 0 0,32-41 0 0 0,-59 65-992 0 0,1-1-1 0 0,-1 1 1 0 0,0 0 0 0 0,0 0 0 0 0,1 0-1 0 0,-1 0 1 0 0,0 0 0 0 0,0 0 0 0 0,1-1-1 0 0,-1 1 1 0 0,0 0 0 0 0,0 0 0 0 0,0 0-1 0 0,1-1 1 0 0,-1 1 0 0 0,0 0 0 0 0,0 0-1 0 0,0-1 1 0 0,0 1 0 0 0,1 0 0 0 0,-1 0-1 0 0,0-1 1 0 0,0 1 0 0 0,0 0 0 0 0,0 0-1 0 0,0-1 1 0 0,0 1 0 0 0,0 0 0 0 0,0 0-1 0 0,0-1 1 0 0,0 1 0 0 0,0 0 0 0 0,0-1-1 0 0,0 1 1 0 0,0 0 0 0 0,0 0 0 0 0,0-1-1 0 0,0 1 1 0 0,0 0 0 0 0,0-1 0 0 0,-1 1-1 0 0,1 0 1 0 0,0 0 0 0 0,0-1 0 0 0,0 1-1 0 0,0 0 1 0 0,-1 0 0 0 0,1 0 0 0 0,0-1 0 0 0,0 1-1 0 0,0 0 1 0 0,-1 0 0 0 0,1 0 0 0 0,0 0-1 0 0,0-1 1 0 0,-1 1 0 0 0,1 0 0 0 0,0 0-1 0 0,-25 6-429 0 0,-31 21 262 0 0,36-14 174 0 0,1 0-1 0 0,0 2 1 0 0,1 0 0 0 0,0 1 0 0 0,2 1 0 0 0,0 0 0 0 0,-21 30 0 0 0,29-35 72 0 0,1-1 0 0 0,1 2 1 0 0,-1-1-1 0 0,2 1 0 0 0,0 0 0 0 0,0 0 1 0 0,1 0-1 0 0,1 1 0 0 0,0 0 0 0 0,1-1 1 0 0,1 1-1 0 0,0 0 0 0 0,1 0 0 0 0,1 15 1 0 0,-1-24 29 0 0,1 0 0 0 0,-1-1 0 0 0,1 1 0 0 0,0 0 0 0 0,1-1 0 0 0,-1 1 0 0 0,1-1 0 0 0,0 1 0 0 0,0-1 0 0 0,0 0 0 0 0,1 0 0 0 0,-1 0 0 0 0,1 0 1 0 0,0 0-1 0 0,0-1 0 0 0,1 1 0 0 0,-1-1 0 0 0,8 6 0 0 0,-5-6-43 0 0,1 1 1 0 0,-1-1-1 0 0,1 0 0 0 0,0-1 1 0 0,0 0-1 0 0,0 0 0 0 0,0 0 1 0 0,0-1-1 0 0,0 0 1 0 0,0-1-1 0 0,11 1 0 0 0,3-3-306 0 0,0 0 0 0 0,1-1-1 0 0,-1-1 1 0 0,-1 0 0 0 0,1-2-1 0 0,0-1 1 0 0,27-13 0 0 0,-22 8-795 0 0,-1-2 1 0 0,0-1-1 0 0,-1-1 0 0 0,-1-1 1 0 0,-1-1-1 0 0,22-22 1 0 0,-42 38 855 0 0,0 0 1 0 0,0 0-1 0 0,-1 0 1 0 0,1 0-1 0 0,0 0 1 0 0,-1 0-1 0 0,0 0 0 0 0,1 0 1 0 0,-1-1-1 0 0,0 1 1 0 0,0 0-1 0 0,-1-1 1 0 0,1 1-1 0 0,0-1 1 0 0,-1 1-1 0 0,1-1 1 0 0,-1-5-1 0 0,0-5-741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4:46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57 676 0 0,'-10'-21'4280'0'0,"5"-15"11304"0"0,-13 66-32804 0 0,16-19 15072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5:00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850 30 72 0 0,'7'-8'1246'0'0,"15"-14"13188"0"0,-33 33-11640 0 0,-69 66-1192 0 0,-48 51-1079 0 0,-1 35-937 0 0,-162 269 0 0 0,207-300-1339 0 0,8-3-3876 0 0,7 4-4920 0 0,58-109 8889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5:03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434 144 508 0 0,'26'-24'5783'0'0,"-23"22"-4678"0"0,0 0 0 0 0,0 0 0 0 0,0-1 0 0 0,-1 0 0 0 0,1 0 0 0 0,-1 0 0 0 0,1 0 0 0 0,-1 0-1 0 0,3-5 1 0 0,-6-11 2042 0 0,-18-5-3746 0 0,13 19 622 0 0,0 0-1 0 0,-1 1 1 0 0,0 0-1 0 0,0 0 0 0 0,0 0 1 0 0,0 1-1 0 0,-1 0 0 0 0,1 0 1 0 0,-1 0-1 0 0,0 1 0 0 0,0 1 1 0 0,0-1-1 0 0,0 1 0 0 0,0 1 1 0 0,0-1-1 0 0,0 2 0 0 0,0-1 1 0 0,0 1-1 0 0,0 0 0 0 0,0 0 1 0 0,0 1-1 0 0,1 0 0 0 0,-1 1 1 0 0,0-1-1 0 0,1 2 0 0 0,0-1 1 0 0,-9 6-1 0 0,3-2 10 0 0,0 1 1 0 0,1 1-1 0 0,0-1 0 0 0,0 2 0 0 0,1 0 0 0 0,0 0 1 0 0,1 1-1 0 0,0 0 0 0 0,1 1 0 0 0,0 0 1 0 0,1 1-1 0 0,0 0 0 0 0,-11 25 0 0 0,16-26 58 0 0,-1 1-1 0 0,2 0 0 0 0,0 0 0 0 0,0 0 1 0 0,1 0-1 0 0,1 0 0 0 0,0 0 1 0 0,1 0-1 0 0,0 0 0 0 0,1 0 0 0 0,0 0 1 0 0,1 0-1 0 0,1-1 0 0 0,0 1 1 0 0,1-1-1 0 0,0 0 0 0 0,9 16 0 0 0,0-3-61 0 0,2-1 0 0 0,0 0-1 0 0,1-1 1 0 0,2-1 0 0 0,0-1-1 0 0,44 37 1 0 0,-59-55-46 0 0,-1-1 0 0 0,0 1 0 0 0,0 0 0 0 0,0 0 0 0 0,-1 0 0 0 0,1 0-1 0 0,-1 0 1 0 0,1 1 0 0 0,-1-1 0 0 0,0 1 0 0 0,0 0 0 0 0,-1-1 0 0 0,1 1 0 0 0,1 8 0 0 0,-3-10-15 0 0,0 0 1 0 0,0-1-1 0 0,0 1 1 0 0,-1 0-1 0 0,1 0 1 0 0,-1-1-1 0 0,0 1 1 0 0,1 0-1 0 0,-1 0 1 0 0,0-1-1 0 0,0 1 1 0 0,0-1-1 0 0,0 1 1 0 0,0-1-1 0 0,-1 1 1 0 0,1-1-1 0 0,0 0 1 0 0,-1 0-1 0 0,1 1 1 0 0,0-1-1 0 0,-1 0 1 0 0,0 0-1 0 0,1-1 1 0 0,-1 1-1 0 0,1 0 1 0 0,-1 0-1 0 0,0-1 1 0 0,0 1-1 0 0,0-1 1 0 0,1 1-1 0 0,-1-1 1 0 0,0 0-1 0 0,-3 0 1 0 0,-19 4-553 0 0,-1-2-1 0 0,1 0 1 0 0,-1-2 0 0 0,-45-5-1 0 0,-16 0-7591 0 0,61-1 89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8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30 428 0 0,'-10'18'4766'0'0,"9"-16"-4087"0"0,-1 0 1 0 0,1 0-1 0 0,-1 0 0 0 0,1 0 0 0 0,0 1 0 0 0,-1-1 0 0 0,1 0 0 0 0,0 1 0 0 0,1-1 0 0 0,-1 1 0 0 0,-1 4 0 0 0,2-5-361 0 0,1 1 1 0 0,-1 0 0 0 0,0-1 0 0 0,1 1-1 0 0,0-1 1 0 0,-1 1 0 0 0,1-1 0 0 0,0 1 0 0 0,0-1-1 0 0,0 0 1 0 0,1 1 0 0 0,-1-1 0 0 0,1 0 0 0 0,-1 0-1 0 0,1 0 1 0 0,0 0 0 0 0,-1 0 0 0 0,5 3-1 0 0,0-1-150 0 0,-1 0 0 0 0,1 0 0 0 0,0-1 0 0 0,1 0 0 0 0,-1 0 0 0 0,0-1 0 0 0,9 3 0 0 0,3-1-206 0 0,0 0 0 0 0,1-1 0 0 0,-1-1 1 0 0,33-1-1 0 0,6-4-106 0 0,-1-3 1 0 0,0-2-1 0 0,79-23 0 0 0,-97 20-2046 0 0,44-21 0 0 0,-77 30 1424 0 0,-1 0-1 0 0,1 0 1 0 0,-1-1 0 0 0,0 1-1 0 0,0-1 1 0 0,0 0-1 0 0,-1 0 1 0 0,1 0-1 0 0,0 0 1 0 0,-1-1-1 0 0,0 1 1 0 0,0-1-1 0 0,0 0 1 0 0,-1 0-1 0 0,1 0 1 0 0,-1-1-1 0 0,3-7 1 0 0,-4 1-737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5:03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117 291 1080 0 0,'47'-5'10307'0'0,"-4"-9"-4304"0"0,-32 9-5460 0 0,0-1 1 0 0,-1 0 0 0 0,1-1 0 0 0,-2 0-1 0 0,16-13 1 0 0,-14 9-746 0 0,0-1-1 0 0,0 0 1 0 0,-1-1-1 0 0,-1 0 1 0 0,0-1-1 0 0,-1 0 1 0 0,-1 0-1 0 0,0 0 1 0 0,8-26-1 0 0,-8 22 179 0 0,-5 15-214 0 0,0-1 0 0 0,-1 1 0 0 0,0-1 1 0 0,0 0-1 0 0,0 0 0 0 0,0 1 0 0 0,1-9 0 0 0,-2 12 203 0 0,-1 0 0 0 0,1-1-1 0 0,0 1 1 0 0,0-1-1 0 0,0 1 1 0 0,0 0 0 0 0,0-1-1 0 0,0 1 1 0 0,-1-1-1 0 0,1 1 1 0 0,0 0 0 0 0,0-1-1 0 0,-1 1 1 0 0,1 0-1 0 0,0-1 1 0 0,0 1 0 0 0,-1 0-1 0 0,1-1 1 0 0,0 1-1 0 0,-1 0 1 0 0,1 0 0 0 0,-1 0-1 0 0,1-1 1 0 0,0 1-1 0 0,-1 0 1 0 0,1 0 0 0 0,-1 0-1 0 0,0-1 1 0 0,-24 5-458 0 0,7 3 457 0 0,0 1 1 0 0,1 1-1 0 0,0 0 0 0 0,0 1 1 0 0,1 1-1 0 0,0 0 0 0 0,1 2 1 0 0,-26 26-1 0 0,5 0 164 0 0,2 1-1 0 0,-30 49 1 0 0,57-78 61 0 0,0 0 0 0 0,0 0 1 0 0,1 1-1 0 0,1 0 0 0 0,0 0 1 0 0,0 1-1 0 0,1-1 0 0 0,1 1 1 0 0,0 0-1 0 0,-1 15 0 0 0,4-23-142 0 0,0 0 0 0 0,0 0 0 0 0,0 0 0 0 0,1 0 0 0 0,-1 0 0 0 0,1-1 0 0 0,1 1 0 0 0,-1 0-1 0 0,0 0 1 0 0,1-1 0 0 0,0 1 0 0 0,0-1 0 0 0,1 1 0 0 0,-1-1 0 0 0,1 0 0 0 0,0 0 0 0 0,0 0 0 0 0,0 0-1 0 0,1-1 1 0 0,-1 1 0 0 0,1-1 0 0 0,0 0 0 0 0,0 0 0 0 0,0 0 0 0 0,0-1 0 0 0,1 1 0 0 0,-1-1 0 0 0,1 0-1 0 0,8 2 1 0 0,3 1-365 0 0,0 0-1 0 0,1-2 1 0 0,0 0-1 0 0,-1-1 0 0 0,1-1 1 0 0,0 0-1 0 0,0-1 1 0 0,0-1-1 0 0,0-1 0 0 0,0 0 1 0 0,-1-1-1 0 0,1-1 1 0 0,-1 0-1 0 0,0-2 0 0 0,0 0 1 0 0,0 0-1 0 0,-1-1 1 0 0,0-1-1 0 0,25-18 0 0 0,-16 9-507 0 0,0-2 0 0 0,-1 0 0 0 0,-1-2 0 0 0,-1 0 0 0 0,-1-1 0 0 0,-1-1 0 0 0,-1-1 0 0 0,-1-1 0 0 0,-1 0 0 0 0,17-38 0 0 0,-17 24-58 0 0,-3 1 1 0 0,13-57 0 0 0,-16 55 447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5:04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96 176 0 0,'8'-49'1149'0'0,"-1"2"4486"0"0,-18 75 180 0 0,-17 128-163 0 0,-8 53-5153 0 0,19-108-1148 0 0,-2 16-3086 0 0,17-103 2003 0 0,2 0-1 0 0,-1 0 1 0 0,2 1 0 0 0,0-1-1 0 0,6 28 1 0 0,-1-25-232 0 0,3-2 332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5:04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1 860 0 0,'10'0'9309'0'0,"-10"0"-9097"0"0,6 19 3504 0 0,-2 39-4398 0 0,-3-29 1366 0 0,9 49-606 0 0,-10-77-97 0 0,0 0-1 0 0,0 0 0 0 0,0 0 1 0 0,0 0-1 0 0,0 0 1 0 0,0 0-1 0 0,0 0 0 0 0,1 1 1 0 0,-1-1-1 0 0,0 0 1 0 0,1 0-1 0 0,-1 0 0 0 0,1 0 1 0 0,-1 0-1 0 0,1 0 1 0 0,0-1-1 0 0,-1 1 0 0 0,1 0 1 0 0,0 0-1 0 0,-1 0 1 0 0,1 0-1 0 0,0-1 0 0 0,0 1 1 0 0,0 0-1 0 0,1 0 1 0 0,-1-2-28 0 0,0 0 0 0 0,0 0 1 0 0,0 0-1 0 0,0 0 1 0 0,0 0-1 0 0,0 0 0 0 0,0 0 1 0 0,-1 0-1 0 0,1-1 1 0 0,0 1-1 0 0,-1 0 0 0 0,1-1 1 0 0,-1 1-1 0 0,0 0 1 0 0,1-3-1 0 0,14-65-523 0 0,-14 65 580 0 0,12-54-178 0 0,-13 55 203 0 0,1 1-1 0 0,0 0 0 0 0,0-1 1 0 0,0 1-1 0 0,0 0 1 0 0,0 0-1 0 0,0-1 0 0 0,1 1 1 0 0,-1 0-1 0 0,1 0 1 0 0,0 1-1 0 0,-1-1 0 0 0,1 0 1 0 0,0 0-1 0 0,0 1 1 0 0,0-1-1 0 0,0 1 0 0 0,0 0 1 0 0,0 0-1 0 0,4-2 1 0 0,-4 3-9 0 0,0 0 1 0 0,0 0-1 0 0,0 0 1 0 0,0 1 0 0 0,0-1-1 0 0,0 0 1 0 0,0 1-1 0 0,0 0 1 0 0,0-1-1 0 0,0 1 1 0 0,0 0 0 0 0,0 0-1 0 0,0 0 1 0 0,0 0-1 0 0,-1 0 1 0 0,1 1 0 0 0,-1-1-1 0 0,1 1 1 0 0,-1-1-1 0 0,1 1 1 0 0,1 2 0 0 0,29 41-36 0 0,-25-35 39 0 0,-5-6-81 0 0,3 3 151 0 0,0 0 0 0 0,0 0 0 0 0,0 0-1 0 0,1 0 1 0 0,0-1 0 0 0,11 10 0 0 0,-15-15-75 0 0,0 0 1 0 0,-1 0-1 0 0,1-1 1 0 0,0 1-1 0 0,0 0 0 0 0,0-1 1 0 0,-1 1-1 0 0,1-1 1 0 0,0 0-1 0 0,0 0 0 0 0,0 0 1 0 0,0 1-1 0 0,0-2 1 0 0,0 1-1 0 0,0 0 0 0 0,0 0 1 0 0,0-1-1 0 0,-1 1 1 0 0,1-1-1 0 0,0 1 0 0 0,0-1 1 0 0,0 0-1 0 0,-1 0 1 0 0,1 0-1 0 0,0 0 0 0 0,-1 0 1 0 0,1 0-1 0 0,-1 0 1 0 0,1-1-1 0 0,-1 1 0 0 0,0 0 1 0 0,1-1-1 0 0,-1 1 1 0 0,0-1-1 0 0,0 1 0 0 0,1-3 1 0 0,16-20-17 0 0,-12 14-84 0 0,2 1 0 0 0,-1-1 1 0 0,1 1-1 0 0,1 0 0 0 0,14-11 0 0 0,-21 18-41 0 0,1 1 0 0 0,-1-1 1 0 0,0 1-1 0 0,1 0 0 0 0,-1 0 0 0 0,1 0 1 0 0,-1 0-1 0 0,1 0 0 0 0,0 1 0 0 0,-1-1 1 0 0,1 1-1 0 0,0 0 0 0 0,-1-1 1 0 0,1 1-1 0 0,0 1 0 0 0,-1-1 0 0 0,1 0 1 0 0,0 1-1 0 0,-1-1 0 0 0,1 1 0 0 0,0 0 1 0 0,-1-1-1 0 0,1 2 0 0 0,-1-1 0 0 0,1 0 1 0 0,-1 0-1 0 0,0 1 0 0 0,0-1 0 0 0,1 1 1 0 0,2 3-1 0 0,20 17-3006 0 0,36 43 0 0 0,-22-22-329 0 0,-24-27 2363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2:35:05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253 188 104 0 0,'5'-9'655'0'0,"0"0"0"0"0,-1 0 0 0 0,0 0 0 0 0,0 0 0 0 0,-1-1 0 0 0,-1 1 0 0 0,3-17 0 0 0,-4 22-597 0 0,-1 1 0 0 0,0 0 0 0 0,-1-1-1 0 0,1 1 1 0 0,0-1 0 0 0,-1 1 0 0 0,0 0 0 0 0,0 0 0 0 0,0-1 0 0 0,0 1 0 0 0,-1 0-1 0 0,1 0 1 0 0,-1 0 0 0 0,1 0 0 0 0,-1 0 0 0 0,0 1 0 0 0,-1-1 0 0 0,1 0 0 0 0,0 1-1 0 0,-1 0 1 0 0,1-1 0 0 0,-1 1 0 0 0,0 0 0 0 0,1 0 0 0 0,-1 1 0 0 0,-6-4 0 0 0,3 2 81 0 0,0 0 1 0 0,0 1 0 0 0,-1-1 0 0 0,1 1-1 0 0,-1 1 1 0 0,0-1 0 0 0,1 1 0 0 0,-1 0 0 0 0,0 1-1 0 0,0-1 1 0 0,1 1 0 0 0,-1 1 0 0 0,0-1-1 0 0,0 1 1 0 0,1 0 0 0 0,-1 1 0 0 0,0 0 0 0 0,1 0-1 0 0,-1 0 1 0 0,1 1 0 0 0,0-1 0 0 0,0 2-1 0 0,0-1 1 0 0,0 1 0 0 0,1 0 0 0 0,-1 0 0 0 0,1 0-1 0 0,0 1 1 0 0,0 0 0 0 0,1 0 0 0 0,-1 0-1 0 0,1 0 1 0 0,0 1 0 0 0,1 0 0 0 0,-1 0-1 0 0,1 0 1 0 0,0 0 0 0 0,-3 11 0 0 0,2-6 42 0 0,2 0 0 0 0,-1 0 0 0 0,1 1 0 0 0,1-1 0 0 0,0 0 0 0 0,0 1 0 0 0,2 14 0 0 0,-1-21-101 0 0,1 0 0 0 0,-1-1 0 0 0,1 1-1 0 0,0-1 1 0 0,0 1 0 0 0,1-1-1 0 0,-1 0 1 0 0,1 1 0 0 0,0-1 0 0 0,0 0-1 0 0,1 0 1 0 0,-1 0 0 0 0,1-1-1 0 0,0 1 1 0 0,0 0 0 0 0,0-1 0 0 0,0 0-1 0 0,1 0 1 0 0,-1 0 0 0 0,8 5-1 0 0,-7-7-70 0 0,-1 0-1 0 0,1 0 0 0 0,0 0 0 0 0,-1-1 1 0 0,1 0-1 0 0,0 1 0 0 0,-1-1 0 0 0,1 0 1 0 0,0-1-1 0 0,-1 1 0 0 0,1-1 0 0 0,0 1 1 0 0,-1-1-1 0 0,1 0 0 0 0,-1-1 0 0 0,1 1 1 0 0,-1-1-1 0 0,0 1 0 0 0,1-1 0 0 0,-1 0 1 0 0,0 0-1 0 0,0 0 0 0 0,0-1 0 0 0,-1 1 0 0 0,1-1 1 0 0,2-3-1 0 0,6-4 24 0 0,-1-1 0 0 0,0 0 0 0 0,0 0-1 0 0,-2-2 1 0 0,9-13 0 0 0,-16 25-36 0 0,0-2 169 0 0,0 0 0 0 0,1 0 0 0 0,0 0-1 0 0,-1 0 1 0 0,1 1 0 0 0,0-1 0 0 0,0 0-1 0 0,1 1 1 0 0,-1 0 0 0 0,3-3 0 0 0,-3 5-155 0 0,-1 0 0 0 0,0 0 0 0 0,1 0 1 0 0,-1 1-1 0 0,0-1 0 0 0,0 0 0 0 0,0 1 0 0 0,1-1 1 0 0,-1 1-1 0 0,0-1 0 0 0,0 1 0 0 0,0 0 0 0 0,0-1 1 0 0,0 1-1 0 0,0 0 0 0 0,0 0 0 0 0,0 0 0 0 0,0 0 1 0 0,0 0-1 0 0,0 0 0 0 0,0 0 0 0 0,-1 0 0 0 0,1 0 1 0 0,0 0-1 0 0,-1 0 0 0 0,1 0 0 0 0,0 2 0 0 0,101 168-14582 0 0,-86-146 12492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8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86 480 0 0,'-1'0'216'0'0,"0"-1"0"0"0,0 0 0 0 0,1 1-1 0 0,-1-1 1 0 0,1 0 0 0 0,-1 0 0 0 0,1 0 0 0 0,-1 0 0 0 0,1 1 0 0 0,-1-1-1 0 0,1 0 1 0 0,0 0 0 0 0,-1 0 0 0 0,1 0 0 0 0,0 0 0 0 0,0 0 0 0 0,0 0-1 0 0,0 0 1 0 0,0 0 0 0 0,0 0 0 0 0,0 0 0 0 0,0 0 0 0 0,0 0 0 0 0,0 0 0 0 0,1 0-1 0 0,-1 1 1 0 0,0-1 0 0 0,1 0 0 0 0,-1 0 0 0 0,0 0 0 0 0,1 0 0 0 0,-1 0-1 0 0,2-1 1 0 0,5-1 4116 0 0,-7 17-3470 0 0,-1-11-873 0 0,0 1 0 0 0,-1 0 0 0 0,1 0 0 0 0,-1-1 0 0 0,1 1 0 0 0,-1-1 0 0 0,0 1 0 0 0,-1-1 1 0 0,1 0-1 0 0,-1 0 0 0 0,1 0 0 0 0,-1 0 0 0 0,0 0 0 0 0,0-1 0 0 0,0 1 0 0 0,0-1 1 0 0,0 0-1 0 0,-7 3 0 0 0,7-4-6 0 0,-1 0 0 0 0,0 0 0 0 0,0-1 0 0 0,0 1 0 0 0,1-1 0 0 0,-1 0 1 0 0,0 0-1 0 0,0 0 0 0 0,0-1 0 0 0,1 0 0 0 0,-1 1 0 0 0,0-1 0 0 0,0 0 0 0 0,1-1 0 0 0,-1 1 0 0 0,1-1 1 0 0,-1 1-1 0 0,1-1 0 0 0,-6-4 0 0 0,5 3 18 0 0,-1 1 1 0 0,1-1 0 0 0,0 0-1 0 0,-1-1 1 0 0,2 1 0 0 0,-1-1-1 0 0,0 1 1 0 0,1-1-1 0 0,-1 0 1 0 0,1-1 0 0 0,0 1-1 0 0,0 0 1 0 0,-3-8-1 0 0,6 11 1 0 0,0 1-1 0 0,0-1 0 0 0,-1 0 0 0 0,1 1 0 0 0,0-1 0 0 0,0 1 0 0 0,0-1 0 0 0,-1 0 0 0 0,1 1 0 0 0,0-1 0 0 0,0 0 0 0 0,0 1 0 0 0,0-1 0 0 0,0 0 0 0 0,1 1 0 0 0,-1-1 0 0 0,0 0 1 0 0,0 1-1 0 0,0-1 0 0 0,0 0 0 0 0,1 1 0 0 0,-1-1 0 0 0,0 1 0 0 0,1-1 0 0 0,-1 1 0 0 0,0-1 0 0 0,1 1 0 0 0,-1-1 0 0 0,1 1 0 0 0,0-2 0 0 0,22-3 16 0 0,-17 5-12 0 0,0 1-1 0 0,1 0 1 0 0,-1 0 0 0 0,0 0-1 0 0,11 4 1 0 0,14 16 0 0 0,-25-13-98 0 0,-24-10-138 0 0,15 1 231 0 0,-1 1 0 0 0,1-1-1 0 0,0 0 1 0 0,0-1 0 0 0,1 1-1 0 0,-1 0 1 0 0,0-1 0 0 0,0 1-1 0 0,0-1 1 0 0,1 0 0 0 0,-1 0 0 0 0,1 0-1 0 0,0-1 1 0 0,0 1 0 0 0,-1 0-1 0 0,1-1 1 0 0,1 1 0 0 0,-1-1-1 0 0,0 0 1 0 0,1 0 0 0 0,-1 1 0 0 0,1-1-1 0 0,0 0 1 0 0,0 0 0 0 0,0 0-1 0 0,0-4 1 0 0,1 6 5 0 0,0 1 1 0 0,1-1-1 0 0,-1 1 0 0 0,1 0 1 0 0,-1-1-1 0 0,1 1 0 0 0,-1 0 0 0 0,1-1 1 0 0,0 1-1 0 0,-1 0 0 0 0,1 0 1 0 0,-1-1-1 0 0,1 1 0 0 0,-1 0 0 0 0,1 0 1 0 0,0 0-1 0 0,-1 0 0 0 0,1 0 1 0 0,0 0-1 0 0,-1 0 0 0 0,1 0 1 0 0,-1 0-1 0 0,1 0 0 0 0,0 0 0 0 0,-1 0 1 0 0,1 0-1 0 0,-1 1 0 0 0,1-1 1 0 0,0 0-1 0 0,-1 0 0 0 0,1 1 0 0 0,-1-1 1 0 0,1 0-1 0 0,0 1 0 0 0,24 10 42 0 0,-21-8-25 0 0,1 1-1 0 0,0-1 0 0 0,-1 1 1 0 0,0 0-1 0 0,0 1 1 0 0,0-1-1 0 0,0 1 0 0 0,4 7 1 0 0,-6-9-157 0 0,0-1 1 0 0,-1 1-1 0 0,1-1 0 0 0,-1 1 1 0 0,0 0-1 0 0,0-1 0 0 0,0 1 1 0 0,0 0-1 0 0,0 0 0 0 0,-1-1 1 0 0,1 1-1 0 0,-1 0 0 0 0,0 0 1 0 0,0 0-1 0 0,0 0 1 0 0,0 0-1 0 0,-1 0 0 0 0,1 0 1 0 0,-1 2-1 0 0,0-3-127 0 0,-1-1 1 0 0,1 0-1 0 0,0 1 0 0 0,0-1 1 0 0,-1 0-1 0 0,1 0 0 0 0,-1 0 1 0 0,1 0-1 0 0,-1 0 1 0 0,1 0-1 0 0,-1-1 0 0 0,0 1 1 0 0,1-1-1 0 0,-1 1 0 0 0,0-1 1 0 0,0 1-1 0 0,-1-1 0 0 0,-33 5-3348 0 0,17-5 2377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08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0 500 0 0,'-5'1'455'0'0,"0"0"0"0"0,0 1 0 0 0,0-1 0 0 0,1 1 1 0 0,-1 0-1 0 0,0 0 0 0 0,1 0 0 0 0,-1 0 0 0 0,1 1 0 0 0,0 0 0 0 0,0 0 0 0 0,0 0 0 0 0,0 1 1 0 0,0-1-1 0 0,1 1 0 0 0,-1 0 0 0 0,-3 6 0 0 0,-5 5 801 0 0,1 1 1 0 0,1 0-1 0 0,-11 23 0 0 0,-87 233 1952 0 0,61-147-8631 0 0,45-120 4490 0 0,-1 1-1 0 0,1-1 0 0 0,1 1 0 0 0,-1 0 0 0 0,1 0 0 0 0,0 0 0 0 0,0 0 0 0 0,0 0 0 0 0,1 10 1 0 0,4-11-707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1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474 12 20 0 0,'-5'-11'16914'0'0,"-5"22"-16885"0"0,-45 46 1991 0 0,-60 82 0 0 0,49-47-2360 0 0,-78 146-1 0 0,95-139-1664 0 0,23-30-2237 0 0,26-68 4050 0 0,-1 0 0 0 0,1 0-1 0 0,0 0 1 0 0,-1 0 0 0 0,1 0 0 0 0,0 0 0 0 0,-1 0 0 0 0,1 0 0 0 0,0 0 0 0 0,0 0 0 0 0,0 0 0 0 0,0 0 0 0 0,0 0 0 0 0,0 1 0 0 0,0-1 0 0 0,0 0 0 0 0,1 0 0 0 0,-1 0 0 0 0,0 0-1 0 0,0 0 1 0 0,1 0 0 0 0,-1 0 0 0 0,1 0 0 0 0,-1 0 0 0 0,1 0 0 0 0,0-1 0 0 0,-1 1 0 0 0,1 0 0 0 0,0 0 0 0 0,-1 0 0 0 0,1-1 0 0 0,0 1 0 0 0,1 1 0 0 0,1-2-243 0 0,0 1 0 0 0,-1-1 0 0 0,1 1 0 0 0,-1-1 0 0 0,1 0 0 0 0,0 0 0 0 0,-1 0 0 0 0,1-1 0 0 0,0 1 1 0 0,-1-1-1 0 0,1 1 0 0 0,2-2 0 0 0,15-4-1000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1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39 584 0 0,'-5'-16'1598'0'0,"6"-6"14418"0"0,-2 22-15910 0 0,12 19 1833 0 0,18 46-969 0 0,82 172-266 0 0,-87-193-2910 0 0,42 58 1 0 0,-23-52-2718 0 0,-29-35 1928 0 0,0 0 1 0 0,14 23-1 0 0,-18-18 800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2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54 964 0 0,'3'0'12587'0'0,"4"-1"-6915"0"0,39-7-3306 0 0,74-12-1173 0 0,-79 11-1074 0 0,0 2 0 0 0,0 2-1 0 0,1 1 1 0 0,82 4 0 0 0,-120 1-124 0 0,0 0-1 0 0,0 0 1 0 0,0 0-1 0 0,-1 0 1 0 0,1 1-1 0 0,0 0 1 0 0,0-1-1 0 0,-1 1 1 0 0,1 1-1 0 0,-1-1 1 0 0,0 0-1 0 0,0 1 1 0 0,1 0-1 0 0,-2 0 1 0 0,1-1-1 0 0,0 2 1 0 0,-1-1-1 0 0,1 0 1 0 0,-1 1-1 0 0,0-1 1 0 0,0 1-1 0 0,0-1 1 0 0,-1 1 0 0 0,1 0-1 0 0,-1 0 1 0 0,0 0-1 0 0,0 0 1 0 0,0 0-1 0 0,0 5 1 0 0,2 13-267 0 0,-2 1 1 0 0,0 0-1 0 0,-1-1 1 0 0,-4 25-1 0 0,3-30-59 0 0,-4 34-754 0 0,-2 55-3503 0 0,10-36-2977 0 0,7-41 2617 0 0,-1-17 3011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2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251 116 328 0 0,'1'-1'267'0'0,"0"0"0"0"0,0 0 0 0 0,0 1 0 0 0,0-1 0 0 0,0 0 0 0 0,-1 0 0 0 0,1 0 0 0 0,0 0 0 0 0,-1 0 0 0 0,1 0 0 0 0,0 0 0 0 0,-1 0 0 0 0,0 0 0 0 0,1 0 0 0 0,-1 0 0 0 0,1 0 0 0 0,-1 0 0 0 0,0 0 0 0 0,0-1 0 0 0,0 1 0 0 0,0 0 0 0 0,0 0 1 0 0,0 0-1 0 0,0 0 0 0 0,0-1 0 0 0,0 1 0 0 0,0 0 0 0 0,-1-2 0 0 0,-2 2-18 0 0,0 0 0 0 0,0 0 0 0 0,1 0 0 0 0,-1 1 1 0 0,0-1-1 0 0,0 1 0 0 0,0 0 0 0 0,0-1 0 0 0,0 1 0 0 0,0 1 1 0 0,0-1-1 0 0,-3 1 0 0 0,-7 0-88 0 0,1 1 0 0 0,0 1 0 0 0,0 0-1 0 0,1 0 1 0 0,-1 1 0 0 0,1 1 0 0 0,-1 0 0 0 0,1 0 0 0 0,1 1 0 0 0,-1 1-1 0 0,1 0 1 0 0,-10 8 0 0 0,15-10-86 0 0,-1-1 1 0 0,1 1-1 0 0,0 0 0 0 0,1 0 0 0 0,-1 0 0 0 0,1 1 0 0 0,0-1 0 0 0,1 1 1 0 0,-1 0-1 0 0,1 0 0 0 0,0 1 0 0 0,1-1 0 0 0,-1 0 0 0 0,1 1 0 0 0,1 0 1 0 0,-1-1-1 0 0,1 1 0 0 0,0 0 0 0 0,1 0 0 0 0,-1 0 0 0 0,1 0 1 0 0,2 12-1 0 0,0-14 84 0 0,0-1 1 0 0,0 0 0 0 0,0 1 0 0 0,0-1-1 0 0,1-1 1 0 0,-1 1 0 0 0,1 0-1 0 0,0 0 1 0 0,0-1 0 0 0,1 0 0 0 0,-1 1-1 0 0,1-1 1 0 0,-1-1 0 0 0,1 1-1 0 0,0 0 1 0 0,5 1 0 0 0,72 35 444 0 0,-73-36-565 0 0,77 25 60 0 0,-60-20-117 0 0,1 0 1 0 0,-1 1 0 0 0,44 24-1 0 0,-67-31 13 0 0,0-1-1 0 0,1 1 1 0 0,-1-1-1 0 0,0 1 0 0 0,1 0 1 0 0,-1 0-1 0 0,0 0 1 0 0,-1 0-1 0 0,1 0 1 0 0,0 1-1 0 0,0-1 0 0 0,-1 0 1 0 0,0 1-1 0 0,1 0 1 0 0,-1-1-1 0 0,0 1 0 0 0,0-1 1 0 0,0 1-1 0 0,-1 0 1 0 0,1 0-1 0 0,-1 0 1 0 0,1-1-1 0 0,-1 1 0 0 0,0 0 1 0 0,0 0-1 0 0,0 0 1 0 0,-1 0-1 0 0,1-1 0 0 0,-1 1 1 0 0,1 0-1 0 0,-1 0 1 0 0,0-1-1 0 0,0 1 1 0 0,0 0-1 0 0,-1-1 0 0 0,1 1 1 0 0,0-1-1 0 0,-1 1 1 0 0,-2 2-1 0 0,-1 1-9 0 0,1 0 0 0 0,-1 0 1 0 0,0-1-1 0 0,-1 0 0 0 0,1 0 0 0 0,-1 0 1 0 0,0 0-1 0 0,0-1 0 0 0,0 0 0 0 0,-1-1 1 0 0,1 1-1 0 0,-1-1 0 0 0,0 0 0 0 0,-11 2 1 0 0,14-4 10 0 0,0 0 0 0 0,0 0 0 0 0,1-1-1 0 0,-1 1 1 0 0,0-1 0 0 0,0 0 0 0 0,1 0 0 0 0,-1-1 0 0 0,0 1 0 0 0,0-1 0 0 0,1 0 0 0 0,-1 0 0 0 0,0 0 0 0 0,1 0 0 0 0,-1-1 0 0 0,1 1 0 0 0,-1-1 0 0 0,1 0 0 0 0,-5-3 0 0 0,5 1 10 0 0,0 1 0 0 0,0-1 0 0 0,0 0 1 0 0,0 0-1 0 0,1 0 0 0 0,0 0 0 0 0,-1 0 0 0 0,2 0 0 0 0,-1-1 1 0 0,0 1-1 0 0,1-1 0 0 0,0 1 0 0 0,-1-9 0 0 0,0-7-18 0 0,1-1-1 0 0,1 1 0 0 0,1-1 0 0 0,1 1 1 0 0,8-41-1 0 0,34-97-3208 0 0,46-71-9876 0 0,-80 203 11672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3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28 1208 0 0,'6'-6'829'0'0,"4"-7"3604"0"0,-3 5 1654 0 0,-11 20-3321 0 0,-75 121-300 0 0,60-88-3227 0 0,-13 47 1 0 0,-22 118-9350 0 0,34-124 5687 0 0,10-45 2952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4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66 340 0 0,'2'-1'437'0'0,"-1"0"1"0"0,0 0-1 0 0,0 0 1 0 0,0 0-1 0 0,0 0 0 0 0,0 0 1 0 0,0 0-1 0 0,0-1 1 0 0,0 1-1 0 0,-1 0 0 0 0,1-1 1 0 0,0 1-1 0 0,-1-1 1 0 0,1 1-1 0 0,-1 0 0 0 0,1-3 1 0 0,-1 3-259 0 0,0 0 0 0 0,-1 0 0 0 0,1 0 0 0 0,0 0 0 0 0,0 0 0 0 0,-1 1 0 0 0,1-1 0 0 0,0 0 0 0 0,-1 0 0 0 0,1 0 0 0 0,-1 0 0 0 0,1 1 0 0 0,-1-1 0 0 0,1 0 0 0 0,-1 1 0 0 0,0-1 0 0 0,1 0 0 0 0,-1 1 0 0 0,0-1 0 0 0,0 0 0 0 0,-6-3 52 0 0,1 1 0 0 0,0 0 0 0 0,0 1-1 0 0,-1 0 1 0 0,1 0 0 0 0,-11-2 0 0 0,12 2-215 0 0,-1 1 1 0 0,0 0 0 0 0,1 1 0 0 0,-1-1 0 0 0,0 1-1 0 0,0 0 1 0 0,1 0 0 0 0,-1 1 0 0 0,0-1 0 0 0,0 1-1 0 0,1 1 1 0 0,-1-1 0 0 0,1 1 0 0 0,-1 0 0 0 0,1 0-1 0 0,0 1 1 0 0,-1-1 0 0 0,1 1 0 0 0,1 0 0 0 0,-1 1-1 0 0,0-1 1 0 0,1 1 0 0 0,0 0 0 0 0,0 0 0 0 0,0 0-1 0 0,0 1 1 0 0,0-1 0 0 0,-3 8 0 0 0,0 1 17 0 0,1 0 0 0 0,0 0 1 0 0,1 0-1 0 0,0 1 0 0 0,1 0 1 0 0,1-1-1 0 0,0 2 0 0 0,1-1 1 0 0,0 0-1 0 0,1 20 0 0 0,1-30-23 0 0,0-1-1 0 0,0 0 1 0 0,0 1-1 0 0,1-1 1 0 0,-1 0-1 0 0,1 0 1 0 0,-1 1-1 0 0,1-1 1 0 0,0 0-1 0 0,1 0 1 0 0,-1 0-1 0 0,0 0 1 0 0,1 0-1 0 0,0 0 1 0 0,2 4-1 0 0,-2-6-7 0 0,0 0-1 0 0,-1 0 0 0 0,1 0 0 0 0,0 0 1 0 0,0 0-1 0 0,0 0 0 0 0,0-1 0 0 0,0 1 1 0 0,0-1-1 0 0,0 1 0 0 0,0-1 0 0 0,0 0 1 0 0,0 0-1 0 0,0 0 0 0 0,0 0 0 0 0,0 0 1 0 0,0 0-1 0 0,0 0 0 0 0,0-1 0 0 0,0 1 1 0 0,0-1-1 0 0,0 1 0 0 0,0-1 0 0 0,0 0 0 0 0,-1 0 1 0 0,4-2-1 0 0,5-2-5 0 0,-1 0 0 0 0,0-1 0 0 0,0 0 0 0 0,-1 0 0 0 0,1-1 0 0 0,-1 0 0 0 0,-1 0 0 0 0,0-1 0 0 0,8-10 0 0 0,6-11 41 0 0,24-45-1 0 0,-13 19 361 0 0,-18 39 823 0 0,-14 16-1197 0 0,0 0 1 0 0,1 0-1 0 0,-1 0 1 0 0,0 0 0 0 0,0 0-1 0 0,0 0 1 0 0,1 0-1 0 0,-1 0 1 0 0,0 0 0 0 0,0 0-1 0 0,0 0 1 0 0,1 1-1 0 0,-1-1 1 0 0,0 0 0 0 0,0 0-1 0 0,0 0 1 0 0,1 0-1 0 0,-1 0 1 0 0,0 0 0 0 0,0 1-1 0 0,0-1 1 0 0,0 0-1 0 0,0 0 1 0 0,1 0 0 0 0,-1 0-1 0 0,0 1 1 0 0,0-1-1 0 0,0 0 1 0 0,0 0 0 0 0,0 0-1 0 0,0 1 1 0 0,0-1-1 0 0,0 0 1 0 0,0 0 0 0 0,0 0-1 0 0,0 1 1 0 0,0-1 0 0 0,0 0-1 0 0,0 0 1 0 0,0 0-1 0 0,0 1 1 0 0,0-1 0 0 0,0 0-1 0 0,-3 45 1129 0 0,1-32-1206 0 0,0 42 136 0 0,2 0 0 0 0,2 1 0 0 0,17 95 1 0 0,-1-8-5655 0 0,-4-77-1291 0 0,-5-35 3563 0 0,-8-9 1444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5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30 32 0 0,'1'-1'317'0'0,"-1"0"-1"0"0,1 0 1 0 0,-1 0 0 0 0,1 0-1 0 0,-1 0 1 0 0,1 0-1 0 0,0 0 1 0 0,0 0 0 0 0,-1 0-1 0 0,1 0 1 0 0,0 0 0 0 0,0 0-1 0 0,0 1 1 0 0,0-1-1 0 0,0 0 1 0 0,0 1 0 0 0,0-1-1 0 0,0 1 1 0 0,0-1 0 0 0,0 1-1 0 0,2-1 1 0 0,18-7 5770 0 0,-12 5-1059 0 0,-15 8-5040 0 0,-1 1 0 0 0,1 0 0 0 0,0 0 0 0 0,1 1 1 0 0,0-1-1 0 0,-8 14 0 0 0,-4 3 16 0 0,-11 18 9 0 0,1 1 1 0 0,-33 72 0 0 0,-5 8 52 0 0,21-41-21 0 0,44-81-26 0 0,0 0 1 0 0,0 0 0 0 0,0 0-1 0 0,-1 0 1 0 0,1 1 0 0 0,0-1 0 0 0,0 0-1 0 0,0 0 1 0 0,0 1 0 0 0,0-1-1 0 0,0 0 1 0 0,0 0 0 0 0,0 0 0 0 0,0 1-1 0 0,0-1 1 0 0,0 0 0 0 0,0 0-1 0 0,0 1 1 0 0,0-1 0 0 0,0 0-1 0 0,0 0 1 0 0,0 1 0 0 0,0-1 0 0 0,0 0-1 0 0,0 0 1 0 0,0 0 0 0 0,0 1-1 0 0,0-1 1 0 0,0 0 0 0 0,0 0-1 0 0,1 0 1 0 0,-1 1 0 0 0,0-1 0 0 0,0 0-1 0 0,0 0 1 0 0,0 0 0 0 0,0 1-1 0 0,1-1 1 0 0,-1 0 0 0 0,0 0-1 0 0,0 0 1 0 0,0 0 0 0 0,1 0 0 0 0,-1 0-1 0 0,0 0 1 0 0,0 1 0 0 0,1-1-1 0 0,-1 0 1 0 0,0 0 0 0 0,0 0-1 0 0,1 0 1 0 0,23 3 374 0 0,42-7-358 0 0,-45 2 130 0 0,105-1-39 0 0,-67 4-323 0 0,-1-3-1 0 0,1-3 1 0 0,-1-2-1 0 0,65-17 0 0 0,-99 19-1422 0 0,14-5-3127 0 0,-19-2-4885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16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14 216 0 0,'20'-14'12464'0'0,"-43"36"-9469"0"0,13-14-2488 0 0,-10 19-251 0 0,2 1 0 0 0,0 1 0 0 0,2 0 0 0 0,1 1 0 0 0,2 1 1 0 0,-11 33-1 0 0,-12 69-2224 0 0,14-3-3289 0 0,13 21-3578 0 0,8-117 7296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36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54 472 0 0,'1'-1'287'0'0,"0"0"0"0"0,0 0 0 0 0,0 0 0 0 0,-1 0 0 0 0,1-1 1 0 0,0 1-1 0 0,-1 0 0 0 0,1-1 0 0 0,-1 1 0 0 0,1 0 0 0 0,-1-1 0 0 0,0 1 0 0 0,1-1 0 0 0,-1 1 0 0 0,0-1 0 0 0,0 1 0 0 0,0-1 1 0 0,0 1-1 0 0,0 0 0 0 0,0-1 0 0 0,-1 1 0 0 0,1-1 0 0 0,0 1 0 0 0,-1-1 0 0 0,1 1 0 0 0,-1 0 0 0 0,1-1 0 0 0,-1 1 0 0 0,0 0 1 0 0,-1-3-1 0 0,1 4-128 0 0,1-1 0 0 0,0 1-1 0 0,-1-1 1 0 0,1 0 0 0 0,-1 1 0 0 0,1-1 0 0 0,-1 1 0 0 0,1-1 0 0 0,-1 1 0 0 0,1-1 0 0 0,-1 1 0 0 0,1-1 0 0 0,-1 1 0 0 0,0 0 0 0 0,1-1 0 0 0,-1 1 0 0 0,0 0 0 0 0,1-1-1 0 0,-1 1 1 0 0,0 0 0 0 0,1 0 0 0 0,-1 0 0 0 0,0 0 0 0 0,0 0 0 0 0,1 0 0 0 0,-1 0 0 0 0,0 0 0 0 0,1 0 0 0 0,-1 0 0 0 0,0 0 0 0 0,0 0 0 0 0,1 0 0 0 0,-1 0-1 0 0,0 1 1 0 0,1-1 0 0 0,-1 0 0 0 0,0 1 0 0 0,1-1 0 0 0,-1 0 0 0 0,0 1 0 0 0,1-1 0 0 0,-1 1 0 0 0,1-1 0 0 0,-1 1 0 0 0,1-1 0 0 0,-1 1 0 0 0,1-1 0 0 0,0 1 0 0 0,-1 0-1 0 0,1-1 1 0 0,-1 1 0 0 0,1 0 0 0 0,0-1 0 0 0,0 1 0 0 0,-1 0 0 0 0,1 1 0 0 0,-23 67 1213 0 0,18-43-1097 0 0,1 0 0 0 0,-1 34 0 0 0,11 131-264 0 0,-3-145 77 0 0,14 190-174 0 0,9 250-4213 0 0,-26-460 3298 0 0,1-7-816 0 0,-1 0 0 0 0,-1 0 0 0 0,-5 26 0 0 0,4-42-821 0 0,1-9 1055 0 0,0-13-58 0 0,1-9 210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8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1164 15 388 0 0,'9'-5'1177'0'0,"12"-4"3253"0"0,-17 12-2510 0 0,-9 12-1162 0 0,-17 25 1412 0 0,-50 68 0 0 0,-102 99-32 0 0,87-109-1492 0 0,78-87-598 0 0,-620 749 1785 0 0,452-505-1765 0 0,161-239-763 0 0,10-11-902 0 0,10-13-2345 0 0,1 0 2593 0 0,7-10-1330 0 0,0 0-1 0 0,17-17 0 0 0,-8 11 1072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3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1 174 716 0 0,'0'1'265'0'0,"0"0"0"0"0,0-1 1 0 0,0 1-1 0 0,0 0 0 0 0,1 0 0 0 0,-1 0 0 0 0,0-1 1 0 0,1 1-1 0 0,-1 0 0 0 0,0 0 0 0 0,1-1 0 0 0,-1 1 0 0 0,1 0 1 0 0,-1-1-1 0 0,1 1 0 0 0,-1 0 0 0 0,1-1 0 0 0,-1 1 1 0 0,1-1-1 0 0,0 1 0 0 0,-1-1 0 0 0,2 1 0 0 0,24 8 2298 0 0,34-7-1748 0 0,-49-2-394 0 0,220-13 436 0 0,117-35-657 0 0,-74 8-187 0 0,1122-59-477 0 0,322 111 688 0 0,3 0-277 0 0,1229-3-136 0 0,-1537 0 400 0 0,-848 5-498 0 0,-189-1 183 0 0,-37 0 182 0 0,169 2 114 0 0,1-5-30 0 0,254 1-271 0 0,-532-8-66 0 0,1475-37 238 0 0,-1216 12-53 0 0,139-10 4 0 0,555 3-101 0 0,-1183 30 86 0 0,-1-1 0 0 0,1 0 0 0 0,-1 1 0 0 0,1-1 0 0 0,-1 1 0 0 0,1-1 0 0 0,-1 1 0 0 0,0-1 0 0 0,1 1 0 0 0,-1 0 0 0 0,0-1 0 0 0,1 1 0 0 0,-1-1 0 0 0,0 1 0 0 0,0 0 0 0 0,1-1 0 0 0,-1 1 0 0 0,0 0 0 0 0,0-1 0 0 0,0 1 1 0 0,0 0-1 0 0,0-1 0 0 0,0 1 0 0 0,0 0 0 0 0,0-1 0 0 0,0 1 0 0 0,0 0 0 0 0,-1-1 0 0 0,1 2 0 0 0,-5 28-2 0 0,4-24 6 0 0,-16 132 687 0 0,0 164 1 0 0,40 125 69 0 0,-7-200-3620 0 0,4-55-6007 0 0,-19-143 7480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1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38 422 688 0 0,'6'-4'3076'0'0,"-6"4"-3036"0"0,0 0-1 0 0,0 0 1 0 0,0 0 0 0 0,0 0 0 0 0,0 0-1 0 0,0 0 1 0 0,0 0 0 0 0,0 0-1 0 0,0 0 1 0 0,-1 0 0 0 0,1 0-1 0 0,0 0 1 0 0,0 1 0 0 0,0-1-1 0 0,0 0 1 0 0,0 0 0 0 0,0 0-1 0 0,0 0 1 0 0,0 0 0 0 0,0 0-1 0 0,0 0 1 0 0,0 0 0 0 0,0 1 0 0 0,0-1-1 0 0,0 0 1 0 0,0 0 0 0 0,0 0-1 0 0,0 0 1 0 0,0 0 0 0 0,0 0-1 0 0,0 0 1 0 0,0 1 0 0 0,0-1-1 0 0,0 0 1 0 0,0 0 0 0 0,0 0-1 0 0,0 0 1 0 0,0 0 0 0 0,0 0-1 0 0,0 0 1 0 0,1 0 0 0 0,-1 1 0 0 0,-4 4 264 0 0,1 1 1 0 0,0 0 0 0 0,0 0 0 0 0,0 1-1 0 0,1-1 1 0 0,0 1 0 0 0,0-1 0 0 0,-1 14 0 0 0,0-8 82 0 0,-3 21 26 0 0,2 0 0 0 0,0 0-1 0 0,3 1 1 0 0,2 42 0 0 0,7 9-287 0 0,-1-31-117 0 0,-7-39-13 0 0,2 12-1 0 0,-2-27 6 0 0,0 0-1 0 0,0 1 0 0 0,0-1 1 0 0,0 0-1 0 0,0 1 0 0 0,0-1 0 0 0,1 1 1 0 0,-1-1-1 0 0,0 0 0 0 0,0 0 1 0 0,0 1-1 0 0,1-1 0 0 0,-1 0 1 0 0,0 1-1 0 0,1-1 0 0 0,-1 0 0 0 0,0 0 1 0 0,0 1-1 0 0,1-1 0 0 0,-1 0 1 0 0,0 0-1 0 0,1 0 0 0 0,-1 0 1 0 0,1 1-1 0 0,-1-1 0 0 0,0 0 0 0 0,1 0 1 0 0,-1 0-1 0 0,1 0 0 0 0,11-9-9 0 0,9-17-10 0 0,-18 23 15 0 0,44-44-9 0 0,-31 34 12 0 0,1 1 1 0 0,35-19-1 0 0,43-9 32 0 0,-31 20 13 0 0,-1 6-55 0 0,0 3 0 0 0,115-5 1 0 0,-53 7-1 0 0,540-25 104 0 0,2 40 9 0 0,-598-5-101 0 0,115 4 1 0 0,93 3 6 0 0,13 2 7 0 0,-96-6-3 0 0,351 1 202 0 0,273-19-67 0 0,118 1 284 0 0,19-1-985 0 0,-395-1 530 0 0,255-10 104 0 0,484-5 324 0 0,492 74 308 0 0,-1662-41-651 0 0,2218 43 1769 0 0,-2199-44-1764 0 0,587 23 583 0 0,-50-1-514 0 0,724-44 285 0 0,-1303 14-264 0 0,294-24-93 0 0,-249 4 58 0 0,17-2-125 0 0,93-1-67 0 0,-252 28 74 0 0,5 0-12 0 0,-1-1-1 0 0,0 0 0 0 0,0-1 0 0 0,14-5 1 0 0,-25 7 3 0 0,-1 0 0 0 0,1-1 1 0 0,-1 1-1 0 0,1-1 0 0 0,-1 1 1 0 0,0-1-1 0 0,1 0 0 0 0,-1 0 1 0 0,0 1-1 0 0,0-1 0 0 0,0 0 0 0 0,-1 0 1 0 0,1 0-1 0 0,0 0 0 0 0,-1 0 1 0 0,1 0-1 0 0,-1-3 0 0 0,8-50-110 0 0,-4 19-191 0 0,9-37-1077 0 0,9-32-2196 0 0,17-48-3395 0 0,-29 114 5409 0 0,-4 4 200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 1280 0 0,'-6'-6'13303'0'0,"17"4"-8908"0"0,19 4-5055 0 0,150 33-16220 0 0,-155-31 15458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0 134 264 0 0,'12'-5'1853'0'0,"1"0"1"0"0,-1 1-1 0 0,26-4 0 0 0,41 0-1844 0 0,22-5-3751 0 0,-37 2 1053 0 0,-48 8 1898 0 0</inkml:trace>
  <inkml:trace contextRef="#ctx0" brushRef="#br0" timeOffset="1">460 53 592 0 0,'122'-15'5457'0'0,"26"-5"-7278"0"0,-89 7-1243 0 0,-43 9 2124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0 524 0 0,'55'3'3765'0'0,"29"7"-5176"0"0,-47-5-212 0 0,-18-2 768 0 0</inkml:trace>
  <inkml:trace contextRef="#ctx0" brushRef="#br0" timeOffset="1">431 32 864 0 0,'15'0'1000'0'0,"-10"-2"-56"0"0,10 2-132 0 0,-5 0-96 0 0,0 0-108 0 0,-5 2-116 0 0,5-2-103 0 0,0 2-109 0 0,-5-2-88 0 0,5 2-96 0 0,0-2-388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1 116 0 0,'2'37'7341'0'0,"3"1"-3590"0"0,-2-18-2496 0 0,-1 0 0 0 0,0 34-1 0 0,-18 229 1824 0 0,-1 142-2948 0 0,15-20-3198 0 0,3-216-4385 0 0,10-86 1509 0 0,-7-75 4509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17 160 0 0,'0'-1'235'0'0,"0"0"-1"0"0,0 0 1 0 0,0 0-1 0 0,1 1 1 0 0,-1-1-1 0 0,0 0 1 0 0,1 0-1 0 0,-1 1 1 0 0,0-1-1 0 0,1 0 1 0 0,-1 1-1 0 0,1-1 1 0 0,-1 0-1 0 0,1 1 1 0 0,-1-1-1 0 0,1 1 1 0 0,0-1 0 0 0,-1 0-1 0 0,1 1 1 0 0,0 0-1 0 0,-1-1 1 0 0,1 1-1 0 0,0-1 1 0 0,-1 1-1 0 0,3-1 1 0 0,-2 23 6380 0 0,-1-8-6730 0 0,-3 35 2447 0 0,-14 83 0 0 0,-2 4-1648 0 0,11 76-429 0 0,19 109-1481 0 0,4-143-2219 0 0,7-2-3286 0 0,-4-78 2241 0 0,-12-58 2749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7 524 0 0,'0'0'212'0'0,"1"-1"0"0"0,0 0 0 0 0,0 1 0 0 0,0-1 0 0 0,-1 1 0 0 0,1-1 1 0 0,0 1-1 0 0,0-1 0 0 0,0 1 0 0 0,0 0 0 0 0,0-1 0 0 0,0 1 0 0 0,0 0 0 0 0,0 0 0 0 0,0 0 0 0 0,0 0 0 0 0,0 0 0 0 0,0 0 0 0 0,0 0 0 0 0,0 0 0 0 0,0 0 1 0 0,0 0-1 0 0,0 1 0 0 0,0-1 0 0 0,0 0 0 0 0,0 1 0 0 0,-1-1 0 0 0,3 1 0 0 0,-2 1 68 0 0,1-1 1 0 0,-1 1-1 0 0,0 0 1 0 0,1 0-1 0 0,-1 0 0 0 0,0 0 1 0 0,0-1-1 0 0,0 2 1 0 0,0-1-1 0 0,0 0 1 0 0,-1 0-1 0 0,2 4 0 0 0,1 11 875 0 0,-1 1 1 0 0,0 31-1 0 0,-1-31-315 0 0,24 292 3073 0 0,10-1-3315 0 0,8 75-2129 0 0,-31-165-4088 0 0,-19-74-3527 0 0,3-126 7358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6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80 0 0,'3'-14'4122'0'0,"5"16"711"0"0,6 23 436 0 0,87 372 644 0 0,-16-37-6798 0 0,-32-121-875 0 0,-53-237 1729 0 0,36 175-4570 0 0,-12-1-4707 0 0,-23-150 7365 0 0,-1-7 386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3 872 0 0,'2'-1'340'0'0,"1"1"0"0"0,0-1 0 0 0,-1 1 0 0 0,1 0 0 0 0,0 0 0 0 0,-1 0 0 0 0,1 0 0 0 0,0 0 0 0 0,-1 0 0 0 0,1 1 0 0 0,0-1 0 0 0,-1 1 0 0 0,1 0 1 0 0,-1 0-1 0 0,1 0 0 0 0,-1 0 0 0 0,1 0 0 0 0,-1 1 0 0 0,4 1 0 0 0,-4 0-65 0 0,0 0 1 0 0,0 1 0 0 0,0-1 0 0 0,0 1-1 0 0,-1-1 1 0 0,1 1 0 0 0,-1-1 0 0 0,0 1-1 0 0,0 0 1 0 0,0-1 0 0 0,0 1 0 0 0,-1 0-1 0 0,1 7 1 0 0,41 371 5977 0 0,46 188-6495 0 0,-59-350-1794 0 0,-9-58-2117 0 0,12-1-4164 0 0,-22-137 6479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09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3 584 0 0,'0'0'76'0'0,"0"0"0"0"0,0-1 0 0 0,0 1-1 0 0,0 0 1 0 0,0 0 0 0 0,1 0 0 0 0,-1 0 0 0 0,0 0 0 0 0,0-1-1 0 0,0 1 1 0 0,1 0 0 0 0,-1 0 0 0 0,0 0 0 0 0,0 0 0 0 0,0 0-1 0 0,1 0 1 0 0,-1 0 0 0 0,0 0 0 0 0,0 0 0 0 0,0 0 0 0 0,1 0-1 0 0,-1 0 1 0 0,0 0 0 0 0,0 0 0 0 0,0 0 0 0 0,1 0 0 0 0,-1 0-1 0 0,0 0 1 0 0,0 0 0 0 0,1 0 0 0 0,-1 0 0 0 0,0 0 0 0 0,0 0-1 0 0,0 0 1 0 0,0 0 0 0 0,1 1 0 0 0,-1-1 0 0 0,0 0 0 0 0,0 0-1 0 0,0 0 1 0 0,0 0 0 0 0,1 0 0 0 0,-1 1 0 0 0,0-1 0 0 0,0 0 0 0 0,0 0-1 0 0,0 0 1 0 0,0 0 0 0 0,0 1 0 0 0,1-1 0 0 0,-1 0 0 0 0,0 1-1 0 0,10 12 1568 0 0,43 199 6425 0 0,-40-171-7349 0 0,3-1 0 0 0,1 0 1 0 0,26 42-1 0 0,21 23-396 0 0,4-4-1 0 0,133 150 1 0 0,94 76-3307 0 0,-293-324 2963 0 0,3 2-800 0 0,0 0 0 0 0,-1 1 0 0 0,1-1 0 0 0,-1 1 0 0 0,5 10 0 0 0,-8-14 580 0 0,-1-1 1 0 0,1 0-1 0 0,-1 1 0 0 0,0-1 1 0 0,1 1-1 0 0,-1-1 0 0 0,0 1 1 0 0,0-1-1 0 0,0 0 0 0 0,0 1 0 0 0,0-1 1 0 0,0 1-1 0 0,0-1 0 0 0,0 1 1 0 0,-1-1-1 0 0,1 1 0 0 0,-1-1 0 0 0,1 0 1 0 0,-1 1-1 0 0,1-1 0 0 0,-1 0 1 0 0,0 0-1 0 0,0 1 0 0 0,1-1 1 0 0,-1 0-1 0 0,0 0 0 0 0,0 0 0 0 0,0 0 1 0 0,0 0-1 0 0,-1 0 0 0 0,1 0 1 0 0,0 0-1 0 0,-2 1 0 0 0,-15 7-1375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2 324 0 0,'0'0'279'0'0,"0"0"1"0"0,1 0-1 0 0,-1-1 0 0 0,1 1 1 0 0,-1 0-1 0 0,1 0 0 0 0,-1 0 1 0 0,0 0-1 0 0,1 0 0 0 0,-1 0 1 0 0,1 0-1 0 0,-1 0 0 0 0,1 0 1 0 0,-1 0-1 0 0,1 0 0 0 0,-1 0 1 0 0,1 0-1 0 0,-1 0 0 0 0,0 0 1 0 0,1 0-1 0 0,-1 1 0 0 0,1-1 1 0 0,-1 0-1 0 0,0 0 1 0 0,1 0-1 0 0,-1 1 0 0 0,1-1 1 0 0,-1 0-1 0 0,1 1 0 0 0,6 17 3963 0 0,-4 37-2088 0 0,-1-24-974 0 0,13 111 637 0 0,20 140-1014 0 0,17-1-704 0 0,31 140-2867 0 0,-49-271-1376 0 0,-14-78-1016 0 0,31 75 0 0 0,-36-112 3541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1 956 0 0,'-1'4'4394'0'0,"-4"22"-2106"0"0,-2 27 1346 0 0,1 68-1 0 0,15 54-362 0 0,43 173-3151 0 0,-19-149-442 0 0,6 13-3398 0 0,11-3-4617 0 0,-19-115 4033 0 0,-12-55 2771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1 208 0 0,'3'0'554'0'0,"0"1"0"0"0,0 0 0 0 0,0 0 0 0 0,-1 1 1 0 0,1-1-1 0 0,0 0 0 0 0,-1 1 0 0 0,1 0 0 0 0,-1 0 0 0 0,0-1 0 0 0,0 1 0 0 0,1 1 0 0 0,-1-1 0 0 0,0 0 1 0 0,-1 0-1 0 0,1 1 0 0 0,0-1 0 0 0,1 4 0 0 0,26 49 3960 0 0,26 105-944 0 0,6 89-3033 0 0,-42-167-378 0 0,43 240-1731 0 0,-24-109-2712 0 0,-7-73-827 0 0,-5-11-32 0 0,-13-75 3117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1160 0 0,'3'8'10305'0'0,"4"51"-6653"0"0,-1 29-2294 0 0,3 0-1 0 0,36 154 1 0 0,-5-38-1278 0 0,-8 4-785 0 0,4 20-2838 0 0,6-3-4700 0 0,-17-124 3577 0 0,-10-63 2961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17 448 0 0,'1'-1'424'0'0,"0"-1"-1"0"0,-1 1 1 0 0,1 0 0 0 0,0 0 0 0 0,0 0-1 0 0,0 0 1 0 0,-1 0 0 0 0,1 0-1 0 0,0 1 1 0 0,0-1 0 0 0,1 0 0 0 0,-1 0-1 0 0,0 1 1 0 0,0-1 0 0 0,0 1-1 0 0,0-1 1 0 0,1 1 0 0 0,-1-1 0 0 0,0 1-1 0 0,0 0 1 0 0,1-1 0 0 0,1 1-1 0 0,-2 0-163 0 0,0 1-1 0 0,0-1 0 0 0,1 1 0 0 0,-1 0 1 0 0,0-1-1 0 0,0 1 0 0 0,0 0 0 0 0,0-1 1 0 0,0 1-1 0 0,0 0 0 0 0,0 0 0 0 0,0 0 1 0 0,0 0-1 0 0,-1 0 0 0 0,1 0 0 0 0,0 0 0 0 0,-1 0 1 0 0,2 2-1 0 0,3 9 389 0 0,0-1-1 0 0,-1 1 1 0 0,4 22 0 0 0,-5-21-270 0 0,44 247 1029 0 0,-33-158-1325 0 0,46 321-2086 0 0,-36-249-2142 0 0,0 0-3838 0 0,-17-128 5567 0 0,2-2 411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9 712 0 0,'10'-8'13827'0'0,"-3"23"-9190"0"0,-4 1-5543 0 0,4 137 1465 0 0,32 179 1 0 0,-10-107-1219 0 0,-4 60-4398 0 0,0 3-6691 0 0,-20-246 10087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1080 0 0,'5'-7'4557'0'0,"0"17"602"0"0,-10 114-82 0 0,1 34-3396 0 0,37 318-1045 0 0,-7-127-4223 0 0,10-7-8444 0 0,-27-296 10243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1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1 944 0 0,'1'0'164'0'0,"0"0"1"0"0,-1 1-1 0 0,1-1 0 0 0,0 0 0 0 0,-1 1 1 0 0,1-1-1 0 0,-1 1 0 0 0,1-1 1 0 0,-1 1-1 0 0,1-1 0 0 0,0 1 0 0 0,-1 0 1 0 0,0-1-1 0 0,1 1 0 0 0,-1-1 1 0 0,1 1-1 0 0,-1 0 0 0 0,0 0 0 0 0,0-1 1 0 0,1 1-1 0 0,-1 0 0 0 0,0-1 0 0 0,0 1 1 0 0,0 0-1 0 0,0 0 0 0 0,0 0 1 0 0,0-1-1 0 0,0 1 0 0 0,0 0 0 0 0,0 0 1 0 0,0-1-1 0 0,0 1 0 0 0,0 0 1 0 0,-1 1-1 0 0,-5 39 1308 0 0,3-26-582 0 0,-10 201 4883 0 0,21 110-2950 0 0,97 379-3373 0 0,-52-399-8369 0 0,-48-277 5637 0 0,1 53 0 0 0,-6-55 1775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5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1 308 0 0,'5'15'936'0'0,"0"-1"104"0"0,0 2-152 0 0,5-3-200 0 0,-10 1-180 0 0,5-3-136 0 0,5 0-112 0 0,-10 0-92 0 0,10-2-72 0 0,-10 3-76 0 0,5-3-84 0 0,-5 0-148 0 0,0 0-152 0 0,0 0-196 0 0,0 0-204 0 0,0 0-188 0 0,0 0-36 0 0,0 0 72 0 0</inkml:trace>
  <inkml:trace contextRef="#ctx0" brushRef="#br0" timeOffset="1">0 498 548 0 0,'5'22'820'0'0,"0"5"-148"0"0,0-2-136 0 0,0 2-116 0 0,-5-2-104 0 0,5-3-92 0 0,-5-1-112 0 0,5-3-144 0 0,0-7-204 0 0,0 0-320 0 0,0-6-188 0 0,-5-3-96 0 0,5-4-36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2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9 540 0 0,'3'-2'17301'0'0,"-1"2"-16599"0"0,37-3 1884 0 0,-28 1-3350 0 0,0 1 0 0 0,0 1 1 0 0,0 0-1 0 0,16 2 0 0 0,143 33-14472 0 0,-145-28 13702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44:10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1028 0 0,'3'-1'1311'0'0,"-1"1"0"0"0,1-1 0 0 0,0 0 0 0 0,0 1 0 0 0,0 0 0 0 0,0 0-1 0 0,0 0 1 0 0,0 0 0 0 0,0 0 0 0 0,3 1 0 0 0,5 9 2283 0 0,-7 11-4010 0 0,-7-8 273 0 0,-2-13-511 0 0,4-1 618 0 0,0 0-1 0 0,1-1 1 0 0,-1 1-1 0 0,0-1 0 0 0,0 1 1 0 0,1-1-1 0 0,-1 1 1 0 0,1-1-1 0 0,0 1 1 0 0,-1-1-1 0 0,1 1 1 0 0,0-1-1 0 0,0 0 0 0 0,0-1 1 0 0,0 1 53 0 0,0 0 1 0 0,1 0-1 0 0,-1-1 1 0 0,1 1-1 0 0,0 0 1 0 0,0 0-1 0 0,-1 0 0 0 0,1 0 1 0 0,1 0-1 0 0,-1 0 1 0 0,0 0-1 0 0,0 1 1 0 0,1-1-1 0 0,-1 0 1 0 0,1 1-1 0 0,-1-1 1 0 0,1 1-1 0 0,0-1 0 0 0,0 1 1 0 0,-1 0-1 0 0,1 0 1 0 0,0 0-1 0 0,0 0 1 0 0,0 0-1 0 0,3-1 1 0 0,-4 2-1 0 0,1-1 1 0 0,-1 1 0 0 0,1-1 0 0 0,-1 1-1 0 0,1 0 1 0 0,-1-1 0 0 0,1 1 0 0 0,-1 0-1 0 0,1 0 1 0 0,-1 0 0 0 0,1 0 0 0 0,-1 1-1 0 0,1-1 1 0 0,-1 0 0 0 0,1 1 0 0 0,-1-1-1 0 0,1 1 1 0 0,-1-1 0 0 0,0 1 0 0 0,1 0-1 0 0,-1-1 1 0 0,0 1 0 0 0,1 0 0 0 0,-1 0-1 0 0,0 0 1 0 0,0 0 0 0 0,0 0 0 0 0,0 0-1 0 0,0 0 1 0 0,0 1 0 0 0,0-1 0 0 0,0 0-1 0 0,0 0 1 0 0,-1 1 0 0 0,1-1 0 0 0,-1 1 0 0 0,1-1-1 0 0,0 2 1 0 0,0 1-16 0 0,0-1 0 0 0,-1 0 0 0 0,1 1 0 0 0,-1-1 0 0 0,0 1 1 0 0,0-1-1 0 0,0 1 0 0 0,0-1 0 0 0,-1 0 0 0 0,0 1 0 0 0,1-1 0 0 0,-1 0 0 0 0,-2 5 0 0 0,3-7-15 0 0,-1 0-1 0 0,1 0 1 0 0,-1 0-1 0 0,1 0 0 0 0,-1 0 1 0 0,0 0-1 0 0,1 0 1 0 0,-1 0-1 0 0,0 0 0 0 0,0 0 1 0 0,0-1-1 0 0,0 1 1 0 0,1 0-1 0 0,-1-1 0 0 0,0 1 1 0 0,0 0-1 0 0,0-1 1 0 0,0 1-1 0 0,-1-1 1 0 0,1 0-1 0 0,0 1 0 0 0,0-1 1 0 0,0 0-1 0 0,0 0 1 0 0,0 1-1 0 0,0-1 0 0 0,0 0 1 0 0,-1 0-1 0 0,1 0 1 0 0,0-1-1 0 0,0 1 0 0 0,0 0 1 0 0,0 0-1 0 0,0-1 1 0 0,0 1-1 0 0,0 0 0 0 0,0-1 1 0 0,0 1-1 0 0,0-1 1 0 0,0 1-1 0 0,0-1 1 0 0,0 0-1 0 0,-1 0 0 0 0,-23-18-2184 0 0,24 17 1744 0 0,0 0 0 0 0,-1 0 0 0 0,1 1 0 0 0,0-1 0 0 0,0 0 0 0 0,0 0 0 0 0,0 0 0 0 0,0 0 0 0 0,0 0-1 0 0,1 0 1 0 0,-1 0 0 0 0,0-1 0 0 0,1 1 0 0 0,0 0 0 0 0,0 0 0 0 0,0 0 0 0 0,0 0 0 0 0,0-1 0 0 0,0 1-1 0 0,0 0 1 0 0,1 0 0 0 0,-1 0 0 0 0,1 0 0 0 0,-1-1 0 0 0,1 1 0 0 0,0 0 0 0 0,0 0 0 0 0,0 0 0 0 0,2-2 0 0 0,2-5-1076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26 564 0 0,'34'-12'8207'0'0,"3"4"-5080"0"0,8 3-4410 0 0,25 6-7004 0 0,-51 1 6851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42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0 183 456 0 0,'64'-8'6914'0'0,"1"8"-6529"0"0,-42 1-2062 0 0,1-1-1 0 0,0-1 1 0 0,36-7-1 0 0,-45 4 997 0 0</inkml:trace>
  <inkml:trace contextRef="#ctx0" brushRef="#br0" timeOffset="1">375 136 128 0 0,'58'-11'4310'0'0,"75"-3"-1"0"0,-83 10-6763 0 0,24-13-2394 0 0,-59 13 3879 0 0</inkml:trace>
  <inkml:trace contextRef="#ctx0" brushRef="#br0" timeOffset="2">875 19 456 0 0,'10'-3'548'0'0,"0"-1"-68"0"0,0-1-68 0 0,0 3-92 0 0,0 0-64 0 0,0 0-60 0 0,0 2-64 0 0,0 0-72 0 0,0 0-116 0 0,0 0-156 0 0,0 2-120 0 0,0 0-232 0 0,0-2-112 0 0,-5 2-44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4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1020 0 0,'9'9'10546'0'0,"-2"12"-7249"0"0,-1 31-6463 0 0,-4-35 2477 0 0,1 8-2272 0 0,-1 0-1 0 0,-2 42 0 0 0,-4-37 1551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1 276 0 0,'0'0'852'0'0,"5"4"48"0"0,0 1-220 0 0,-5 2-192 0 0,5 2-144 0 0,-5 0-116 0 0,0 2-76 0 0,0 2-52 0 0,0 1-40 0 0,-5-1-92 0 0,5 1-140 0 0,0 2-204 0 0,0-1-244 0 0,-5 1-180 0 0,5 2-80 0 0,-5 0-8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5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 0 0,'0'20'760'0'0,"5"-2"36"0"0,-5 5-196 0 0,5-1-168 0 0,0 3-140 0 0,-5 0-96 0 0,5 2-96 0 0,0 0-52 0 0,0 0-32 0 0,-5 2-32 0 0,0-2-40 0 0,5-2-56 0 0,-5 0-68 0 0,0-3-124 0 0,0 1-112 0 0,0-3-168 0 0,0 0-88 0 0,-5-2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8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71 856 0 0,'-7'-15'14513'0'0,"13"14"-9759"0"0,-2-3-3282 0 0,-1-1-682 0 0,4 0-725 0 0,0 0 0 0 0,1 0 0 0 0,-1 1 0 0 0,1-1-1 0 0,0 2 1 0 0,0-1 0 0 0,1 1 0 0 0,-1 0 0 0 0,1 1 0 0 0,-1 0 0 0 0,1 0 0 0 0,0 1 0 0 0,0 0 0 0 0,0 1 0 0 0,0 0 0 0 0,-1 0 0 0 0,1 1 0 0 0,0 0 0 0 0,0 1 0 0 0,0 0 0 0 0,-1 0 0 0 0,1 0 0 0 0,-1 1-1 0 0,0 1 1 0 0,0 0 0 0 0,0 0 0 0 0,0 0 0 0 0,13 11 0 0 0,-10-4-72 0 0,0 1 0 0 0,0 0 0 0 0,-1 0 0 0 0,-1 2 0 0 0,0-1 0 0 0,-1 1-1 0 0,0 0 1 0 0,-2 1 0 0 0,1-1 0 0 0,-2 2 0 0 0,0-1 0 0 0,0 0 0 0 0,3 30 0 0 0,-4-23-42 0 0,-2 0 0 0 0,-1 0 0 0 0,0 0 0 0 0,-2 0 0 0 0,0 0 1 0 0,-1 1-1 0 0,-2-2 0 0 0,0 1 0 0 0,-11 32 0 0 0,10-41-23 0 0,0-1 0 0 0,-1 1 0 0 0,-1-1 0 0 0,0 0 0 0 0,0 0 1 0 0,-1-1-1 0 0,-1 0 0 0 0,0-1 0 0 0,0 0 0 0 0,-1 0 0 0 0,0-1 0 0 0,-18 12 0 0 0,21-16 18 0 0,0-2 1 0 0,0 1 0 0 0,0-1-1 0 0,0 0 1 0 0,0 0-1 0 0,-1-1 1 0 0,0 1-1 0 0,1-2 1 0 0,-1 1-1 0 0,0-1 1 0 0,0-1-1 0 0,0 1 1 0 0,0-1 0 0 0,1-1-1 0 0,-1 1 1 0 0,0-2-1 0 0,0 1 1 0 0,0-1-1 0 0,1 0 1 0 0,-1 0-1 0 0,1-1 1 0 0,0 0-1 0 0,-9-5 1 0 0,3 0-37 0 0,0 0 0 0 0,0-1 0 0 0,1-1 0 0 0,1 0 0 0 0,0-1 0 0 0,0 0 0 0 0,1-1 0 0 0,0 0 0 0 0,1-1 0 0 0,0 1 0 0 0,1-2 0 0 0,1 1 0 0 0,-12-29 0 0 0,11 20 45 0 0,0-1-1 0 0,2 0 1 0 0,1 0 0 0 0,0-1 0 0 0,2 0 0 0 0,0 1 0 0 0,2-1-1 0 0,2-33 1 0 0,0 47-85 0 0,0 1 0 0 0,1-1 0 0 0,0 0 0 0 0,1 1 0 0 0,0 0 0 0 0,7-16 0 0 0,-5 15-648 0 0,1 1 0 0 0,0-1-1 0 0,0 1 1 0 0,1 1 0 0 0,12-13 0 0 0,-7 10-627 0 0,0 1 0 0 0,1 0 0 0 0,0 1 0 0 0,1 0 0 0 0,0 1 1 0 0,0 0-1 0 0,1 2 0 0 0,21-8 0 0 0,-6 4-51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8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34 540 0 0,'1'-13'1715'0'0,"9"-7"13032"0"0,-12 36-13011 0 0,-11 78-309 0 0,8 53-358 0 0,11 0-1938 0 0,1-50-1151 0 0,-5-68 1135 0 0,-2-25 699 0 0,8 74-6278 0 0,-7-71 5553 0 0,1 0-1 0 0,-1-1 1 0 0,1 1-1 0 0,0-1 0 0 0,0 0 1 0 0,1 1-1 0 0,0-1 0 0 0,0 0 1 0 0,5 6-1 0 0,6 1-770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5:5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9 193 284 0 0,'-1'-1'505'0'0,"0"0"0"0"0,1 0 1 0 0,-1 0-1 0 0,0 0 0 0 0,1 1 0 0 0,-1-1 0 0 0,1 0 1 0 0,-1 0-1 0 0,1 0 0 0 0,-1 0 0 0 0,1 0 0 0 0,0-1 0 0 0,-1 1 1 0 0,1 0-1 0 0,0 0 0 0 0,0 0 0 0 0,0 0 0 0 0,0 0 1 0 0,0-2-1 0 0,9-25 4918 0 0,-5 22-4767 0 0,-1 0-1 0 0,1 0 0 0 0,0 1 0 0 0,1-1 0 0 0,9-8 0 0 0,4-1-343 0 0,1 2 0 0 0,1 0 0 0 0,0 0 0 0 0,24-9-1 0 0,-33 17-151 0 0,0 1 0 0 0,0 0-1 0 0,0 1 1 0 0,0 0-1 0 0,19-1 1 0 0,-24 3-126 0 0,0 1 1 0 0,1 0-1 0 0,-1 1 0 0 0,1-1 1 0 0,-1 1-1 0 0,10 3 0 0 0,-13-3-41 0 0,1 1-1 0 0,0 0 1 0 0,-1 0-1 0 0,0 0 0 0 0,1 0 1 0 0,-1 1-1 0 0,0-1 1 0 0,0 1-1 0 0,-1 0 1 0 0,1 0-1 0 0,0 0 0 0 0,-1 0 1 0 0,0 0-1 0 0,0 1 1 0 0,0-1-1 0 0,0 1 0 0 0,0-1 1 0 0,-1 1-1 0 0,1 0 1 0 0,-1 0-1 0 0,0-1 1 0 0,0 1-1 0 0,-1 0 0 0 0,1 0 1 0 0,-1 0-1 0 0,0 5 1 0 0,1 13-68 0 0,-1 0 1 0 0,-1 1 0 0 0,-5 29-1 0 0,5-42 57 0 0,-9 40-159 0 0,-2-1 0 0 0,-2 0 0 0 0,-28 63 0 0 0,21-57 188 0 0,-9 47 266 0 0,29-101-261 0 0,1 1 1 0 0,0 0-1 0 0,0-1 1 0 0,0 1-1 0 0,0-1 0 0 0,1 1 1 0 0,-1-1-1 0 0,0 1 1 0 0,1-1-1 0 0,-1 1 1 0 0,0-1-1 0 0,1 0 1 0 0,0 1-1 0 0,-1-1 1 0 0,1 0-1 0 0,0 1 1 0 0,0-1-1 0 0,0 0 1 0 0,0 0-1 0 0,0 0 0 0 0,0 1 1 0 0,0-1-1 0 0,0 0 1 0 0,0 0-1 0 0,1-1 1 0 0,-1 1-1 0 0,0 0 1 0 0,0 0-1 0 0,1-1 1 0 0,-1 1-1 0 0,1-1 1 0 0,-1 1-1 0 0,1-1 1 0 0,-1 1-1 0 0,1-1 0 0 0,-1 0 1 0 0,1 0-1 0 0,2 0 1 0 0,9 3-61 0 0,1-2 1 0 0,0 0-1 0 0,16-1 1 0 0,-22 0-17 0 0,187-14-5074 0 0,-128 6-1860 0 0,79 1 1 0 0,-105 9 4939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0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33 184 0 0,'-20'-23'19334'0'0,"26"22"-17584"0"0,14-2-1300 0 0,3 0-346 0 0,1 1 0 0 0,-1 1 0 0 0,1 2 0 0 0,0 0-1 0 0,26 5 1 0 0,-38-4-125 0 0,0 0 0 0 0,0 1 0 0 0,-1 0 1 0 0,1 1-1 0 0,-1 1 0 0 0,0-1 0 0 0,11 8 0 0 0,-18-10-1 0 0,0 0 1 0 0,-1 1-1 0 0,1-1 0 0 0,-1 1 1 0 0,1 0-1 0 0,-1 0 1 0 0,0 0-1 0 0,-1 1 1 0 0,1-1-1 0 0,0 1 1 0 0,-1-1-1 0 0,0 1 0 0 0,0 0 1 0 0,0 0-1 0 0,0 0 1 0 0,-1 0-1 0 0,1 0 1 0 0,-1 0-1 0 0,0 1 1 0 0,-1-1-1 0 0,1 0 1 0 0,0 7-1 0 0,-3 4-62 0 0,0 0 1 0 0,-1 0-1 0 0,-1 0 1 0 0,0-1-1 0 0,-1 1 1 0 0,0-1-1 0 0,-1 0 1 0 0,-1-1-1 0 0,0 1 1 0 0,-14 17-1 0 0,-2 9 20 0 0,22-38 72 0 0,1-1 1 0 0,-1 1 0 0 0,0 0 0 0 0,0 0 0 0 0,1 0 0 0 0,-1 1 0 0 0,1-1 0 0 0,0 0 0 0 0,0 0-1 0 0,-1 0 1 0 0,1 0 0 0 0,1 0 0 0 0,-1 0 0 0 0,0 0 0 0 0,0 1 0 0 0,1-1 0 0 0,-1 0-1 0 0,1 0 1 0 0,0 0 0 0 0,0 0 0 0 0,0 0 0 0 0,0-1 0 0 0,0 1 0 0 0,0 0 0 0 0,0 0 0 0 0,0-1-1 0 0,1 1 1 0 0,1 2 0 0 0,7 6 44 0 0,0-1 0 0 0,1 0 0 0 0,19 12-1 0 0,17 15-30 0 0,-30-18-3 0 0,-1 1-1 0 0,0 0 1 0 0,-2 1-1 0 0,17 30 1 0 0,-28-46-46 0 0,0 1 0 0 0,-1 0 1 0 0,0-1-1 0 0,0 1 0 0 0,0 0 1 0 0,-1 0-1 0 0,0 0 0 0 0,0 0 0 0 0,0 0 1 0 0,0 1-1 0 0,-1-1 0 0 0,0 0 1 0 0,0 0-1 0 0,0 0 0 0 0,-1 1 1 0 0,0-1-1 0 0,0 0 0 0 0,0 0 1 0 0,0 0-1 0 0,-1 0 0 0 0,0 0 1 0 0,0 0-1 0 0,0-1 0 0 0,-1 1 1 0 0,1-1-1 0 0,-1 1 0 0 0,-6 6 1 0 0,5-7-256 0 0,-1 0 0 0 0,1-1 0 0 0,-1 1 1 0 0,0-1-1 0 0,-1 0 0 0 0,1 0 0 0 0,0 0 1 0 0,-1-1-1 0 0,1 0 0 0 0,-1 0 0 0 0,0 0 1 0 0,0-1-1 0 0,0 0 0 0 0,0 0 0 0 0,0 0 1 0 0,0-1-1 0 0,0 0 0 0 0,0 0 0 0 0,0 0 1 0 0,-7-2-1 0 0,2 0-874 0 0,-1-1 0 0 0,1 1 0 0 0,0-2 0 0 0,0 1 0 0 0,1-2 0 0 0,-1 1 0 0 0,1-2 0 0 0,0 1 0 0 0,-17-13 0 0 0,7 2-638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26T01:56:00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5 260 0 0,'2'-3'2536'0'0,"-2"3"-2325"0"0,0 0 1 0 0,1 0-1 0 0,-1-1 0 0 0,0 1 1 0 0,1 0-1 0 0,-1 0 0 0 0,0 0 1 0 0,0 0-1 0 0,1 0 0 0 0,-1 0 1 0 0,0 0-1 0 0,1 0 0 0 0,-1 0 1 0 0,0 0-1 0 0,0 0 0 0 0,1 0 1 0 0,-1 0-1 0 0,0 0 0 0 0,1 0 1 0 0,-1 0-1 0 0,0 0 0 0 0,0 1 1 0 0,1-1-1 0 0,-1 0 0 0 0,0 0 1 0 0,0 0-1 0 0,1 0 0 0 0,2 15 4297 0 0,-8 38-1772 0 0,2-23-1319 0 0,2 33-380 0 0,0 0-348 0 0,11 98 0 0 0,-7-140-542 0 0,0-1-1 0 0,1 1 1 0 0,2 0-1 0 0,0-1 1 0 0,17 38-1 0 0,-20-52-117 0 0,1 0 0 0 0,0 1-1 0 0,1-2 1 0 0,-1 1 0 0 0,1 0-1 0 0,0-1 1 0 0,0 0 0 0 0,1 0 0 0 0,0 0-1 0 0,-1-1 1 0 0,8 4 0 0 0,-6-5-19 0 0,-1 0-1 0 0,1 0 1 0 0,0 0 0 0 0,0-1 0 0 0,0 0 0 0 0,1-1-1 0 0,11 2 1 0 0,-4-3-42 0 0,0 0 0 0 0,-1-1 0 0 0,1 0-1 0 0,-1-1 1 0 0,1-1 0 0 0,-1 0 0 0 0,0-1 0 0 0,0-1-1 0 0,-1 0 1 0 0,1-1 0 0 0,-1-1 0 0 0,0 0 0 0 0,14-10-1 0 0,-1-1-708 0 0,0-1 0 0 0,29-29 0 0 0,6-14-2669 0 0,-53 52 2022 0 0,0 0 0 0 0,0-1 0 0 0,-1 1 0 0 0,0-2 0 0 0,-1 1 0 0 0,-1-1-1 0 0,1 0 1 0 0,3-14 0 0 0,-7 9-170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8E5D-90B0-47BF-8533-FB8AA651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9E4EF-8491-4A4B-9296-758345ED5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2B57B-5BB1-43F8-9C10-D2FFE610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9348-D8BA-456E-B372-077BE596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1C1F6-C81B-451B-8837-8E94F46C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6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F98-F256-4056-9C89-758749C8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C8701-E376-4E9D-A6FE-C30371D30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1BCE-1F14-4D49-84EB-0EDD69F0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AC369-D7D7-4449-A719-BE34810F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C068-676E-465F-9D97-CF83C0BD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4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FBE52-BD95-4B6F-B6EC-522B2D364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1502B-25E1-4C1B-B195-B741D085F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3D967-DE6F-4D96-96B1-8762E85F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0012-98BC-4C90-93A8-1FC04A57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87DC-1C93-461B-8E09-913A4DAD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7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0E71-0DE4-4AFF-9104-26108410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2CDA-424F-44CA-A337-3F043FF4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B04D9-615E-404D-9582-164A7A1E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065EE-36CC-442A-B867-F1A09763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C88B-4087-4707-ACCE-B95C5366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1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E815-EF2C-46B9-B775-EC0B7E6B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20DA0-3023-48C1-9FB5-CAB18F89E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FC02-D737-432C-A908-E3A61A4F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0B5DD-CA0F-465B-820F-D94C23CD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AB174-EF78-4364-9CA1-965B46B7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68D2-CEDC-425E-9831-004F6D95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6BDB-A692-4DAF-BA50-83144E1D5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E3A82-7831-4040-ADBE-27AFC7324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FFA85-E0B8-48AF-AEAA-2F154AAB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3B562-5F95-4C69-8702-C08388D6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213E3-3566-4461-A929-0360963A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07E8-4E59-4EA0-A0FF-799A8BDF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83166-D118-423C-A60C-33B1DC16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71481-77EF-46F9-8B8A-8C1DF4917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210D2-0368-455D-8B94-74D0685B9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BC13B-9931-4DA8-BF11-F92FA5F9A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EACE1-11C2-4A87-B334-FCF15E3A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C9D1B-E5ED-410E-B0DD-EF630770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9B46E-BA95-4979-B83A-339CD514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A0F4-3521-49E1-B6B5-14A4D093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CE10E-3E12-410B-A064-884890E1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82F09-34F7-473B-92E6-B601B0E2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FD478-BB0D-4EE4-825C-5756D353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DA42C-F409-462C-8653-7408D2FE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49CE5-AB47-42E6-A658-D4E6E7EB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DE921-5153-47CF-A960-6592CA76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D786-446E-4FAB-A2E8-D077C127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8579-9241-4229-ADFE-00FE4DD44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94EF8-777D-44CB-B001-F741905F7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CC9C-3AC5-4E19-A817-4A62BCE1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FEFC3-E730-47DD-A565-603ED102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81701-CF1E-49DC-B962-06A89607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4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0F5F-3FA8-4B6D-8479-0D38FAD3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63A88-A4D5-4F19-AAF8-811CD7165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0373-822E-4D3C-89E3-8D6DA5140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622E1-ADF1-4847-8A61-A79B68D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A858-35B0-4E44-970C-AB93458B12C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C367-2FB7-4ECB-929C-E0B7EA32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AC333-DAA8-48C2-842A-4660D6CE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1C9FA-4D9F-4BF8-B23F-09298F7E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E752-F25F-46CB-8072-311100C2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8AD8-FC60-4E26-9795-F42CFBB91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4A858-35B0-4E44-970C-AB93458B12C3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C7632-F4AC-44C2-931A-52E9BB30A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B814-EF6B-4101-A8D7-EB2841FAA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E670-D763-44C9-B9C5-D140CF77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8.png"/><Relationship Id="rId18" Type="http://schemas.openxmlformats.org/officeDocument/2006/relationships/customXml" Target="../ink/ink395.xml"/><Relationship Id="rId26" Type="http://schemas.openxmlformats.org/officeDocument/2006/relationships/customXml" Target="../ink/ink399.xml"/><Relationship Id="rId39" Type="http://schemas.openxmlformats.org/officeDocument/2006/relationships/image" Target="../media/image411.png"/><Relationship Id="rId21" Type="http://schemas.openxmlformats.org/officeDocument/2006/relationships/image" Target="../media/image402.png"/><Relationship Id="rId34" Type="http://schemas.openxmlformats.org/officeDocument/2006/relationships/customXml" Target="../ink/ink403.xml"/><Relationship Id="rId42" Type="http://schemas.openxmlformats.org/officeDocument/2006/relationships/customXml" Target="../ink/ink407.xml"/><Relationship Id="rId47" Type="http://schemas.openxmlformats.org/officeDocument/2006/relationships/image" Target="../media/image415.png"/><Relationship Id="rId50" Type="http://schemas.openxmlformats.org/officeDocument/2006/relationships/customXml" Target="../ink/ink411.xml"/><Relationship Id="rId55" Type="http://schemas.openxmlformats.org/officeDocument/2006/relationships/image" Target="../media/image419.png"/><Relationship Id="rId63" Type="http://schemas.openxmlformats.org/officeDocument/2006/relationships/image" Target="../media/image423.png"/><Relationship Id="rId68" Type="http://schemas.openxmlformats.org/officeDocument/2006/relationships/customXml" Target="../ink/ink420.xml"/><Relationship Id="rId76" Type="http://schemas.openxmlformats.org/officeDocument/2006/relationships/customXml" Target="../ink/ink424.xml"/><Relationship Id="rId84" Type="http://schemas.openxmlformats.org/officeDocument/2006/relationships/customXml" Target="../ink/ink428.xml"/><Relationship Id="rId7" Type="http://schemas.openxmlformats.org/officeDocument/2006/relationships/image" Target="../media/image395.png"/><Relationship Id="rId71" Type="http://schemas.openxmlformats.org/officeDocument/2006/relationships/image" Target="../media/image427.png"/><Relationship Id="rId2" Type="http://schemas.openxmlformats.org/officeDocument/2006/relationships/customXml" Target="../ink/ink387.xml"/><Relationship Id="rId16" Type="http://schemas.openxmlformats.org/officeDocument/2006/relationships/customXml" Target="../ink/ink394.xml"/><Relationship Id="rId29" Type="http://schemas.openxmlformats.org/officeDocument/2006/relationships/image" Target="../media/image406.png"/><Relationship Id="rId11" Type="http://schemas.openxmlformats.org/officeDocument/2006/relationships/image" Target="../media/image397.png"/><Relationship Id="rId24" Type="http://schemas.openxmlformats.org/officeDocument/2006/relationships/customXml" Target="../ink/ink398.xml"/><Relationship Id="rId32" Type="http://schemas.openxmlformats.org/officeDocument/2006/relationships/customXml" Target="../ink/ink402.xml"/><Relationship Id="rId37" Type="http://schemas.openxmlformats.org/officeDocument/2006/relationships/image" Target="../media/image410.png"/><Relationship Id="rId40" Type="http://schemas.openxmlformats.org/officeDocument/2006/relationships/customXml" Target="../ink/ink406.xml"/><Relationship Id="rId45" Type="http://schemas.openxmlformats.org/officeDocument/2006/relationships/image" Target="../media/image414.png"/><Relationship Id="rId53" Type="http://schemas.openxmlformats.org/officeDocument/2006/relationships/image" Target="../media/image418.png"/><Relationship Id="rId58" Type="http://schemas.openxmlformats.org/officeDocument/2006/relationships/customXml" Target="../ink/ink415.xml"/><Relationship Id="rId66" Type="http://schemas.openxmlformats.org/officeDocument/2006/relationships/customXml" Target="../ink/ink419.xml"/><Relationship Id="rId74" Type="http://schemas.openxmlformats.org/officeDocument/2006/relationships/customXml" Target="../ink/ink423.xml"/><Relationship Id="rId79" Type="http://schemas.openxmlformats.org/officeDocument/2006/relationships/image" Target="../media/image431.png"/><Relationship Id="rId5" Type="http://schemas.openxmlformats.org/officeDocument/2006/relationships/image" Target="../media/image394.png"/><Relationship Id="rId61" Type="http://schemas.openxmlformats.org/officeDocument/2006/relationships/image" Target="../media/image422.png"/><Relationship Id="rId82" Type="http://schemas.openxmlformats.org/officeDocument/2006/relationships/customXml" Target="../ink/ink427.xml"/><Relationship Id="rId19" Type="http://schemas.openxmlformats.org/officeDocument/2006/relationships/image" Target="../media/image401.png"/><Relationship Id="rId4" Type="http://schemas.openxmlformats.org/officeDocument/2006/relationships/customXml" Target="../ink/ink388.xml"/><Relationship Id="rId9" Type="http://schemas.openxmlformats.org/officeDocument/2006/relationships/image" Target="../media/image396.png"/><Relationship Id="rId14" Type="http://schemas.openxmlformats.org/officeDocument/2006/relationships/customXml" Target="../ink/ink393.xml"/><Relationship Id="rId22" Type="http://schemas.openxmlformats.org/officeDocument/2006/relationships/customXml" Target="../ink/ink397.xml"/><Relationship Id="rId27" Type="http://schemas.openxmlformats.org/officeDocument/2006/relationships/image" Target="../media/image405.png"/><Relationship Id="rId30" Type="http://schemas.openxmlformats.org/officeDocument/2006/relationships/customXml" Target="../ink/ink401.xml"/><Relationship Id="rId35" Type="http://schemas.openxmlformats.org/officeDocument/2006/relationships/image" Target="../media/image409.png"/><Relationship Id="rId43" Type="http://schemas.openxmlformats.org/officeDocument/2006/relationships/image" Target="../media/image413.png"/><Relationship Id="rId48" Type="http://schemas.openxmlformats.org/officeDocument/2006/relationships/customXml" Target="../ink/ink410.xml"/><Relationship Id="rId56" Type="http://schemas.openxmlformats.org/officeDocument/2006/relationships/customXml" Target="../ink/ink414.xml"/><Relationship Id="rId64" Type="http://schemas.openxmlformats.org/officeDocument/2006/relationships/customXml" Target="../ink/ink418.xml"/><Relationship Id="rId69" Type="http://schemas.openxmlformats.org/officeDocument/2006/relationships/image" Target="../media/image426.png"/><Relationship Id="rId77" Type="http://schemas.openxmlformats.org/officeDocument/2006/relationships/image" Target="../media/image430.png"/><Relationship Id="rId8" Type="http://schemas.openxmlformats.org/officeDocument/2006/relationships/customXml" Target="../ink/ink390.xml"/><Relationship Id="rId51" Type="http://schemas.openxmlformats.org/officeDocument/2006/relationships/image" Target="../media/image417.png"/><Relationship Id="rId72" Type="http://schemas.openxmlformats.org/officeDocument/2006/relationships/customXml" Target="../ink/ink422.xml"/><Relationship Id="rId80" Type="http://schemas.openxmlformats.org/officeDocument/2006/relationships/customXml" Target="../ink/ink426.xml"/><Relationship Id="rId85" Type="http://schemas.openxmlformats.org/officeDocument/2006/relationships/image" Target="../media/image434.png"/><Relationship Id="rId3" Type="http://schemas.openxmlformats.org/officeDocument/2006/relationships/image" Target="../media/image393.png"/><Relationship Id="rId12" Type="http://schemas.openxmlformats.org/officeDocument/2006/relationships/customXml" Target="../ink/ink392.xml"/><Relationship Id="rId17" Type="http://schemas.openxmlformats.org/officeDocument/2006/relationships/image" Target="../media/image400.png"/><Relationship Id="rId25" Type="http://schemas.openxmlformats.org/officeDocument/2006/relationships/image" Target="../media/image404.png"/><Relationship Id="rId33" Type="http://schemas.openxmlformats.org/officeDocument/2006/relationships/image" Target="../media/image408.png"/><Relationship Id="rId38" Type="http://schemas.openxmlformats.org/officeDocument/2006/relationships/customXml" Target="../ink/ink405.xml"/><Relationship Id="rId46" Type="http://schemas.openxmlformats.org/officeDocument/2006/relationships/customXml" Target="../ink/ink409.xml"/><Relationship Id="rId59" Type="http://schemas.openxmlformats.org/officeDocument/2006/relationships/image" Target="../media/image421.png"/><Relationship Id="rId67" Type="http://schemas.openxmlformats.org/officeDocument/2006/relationships/image" Target="../media/image425.png"/><Relationship Id="rId20" Type="http://schemas.openxmlformats.org/officeDocument/2006/relationships/customXml" Target="../ink/ink396.xml"/><Relationship Id="rId41" Type="http://schemas.openxmlformats.org/officeDocument/2006/relationships/image" Target="../media/image412.png"/><Relationship Id="rId54" Type="http://schemas.openxmlformats.org/officeDocument/2006/relationships/customXml" Target="../ink/ink413.xml"/><Relationship Id="rId62" Type="http://schemas.openxmlformats.org/officeDocument/2006/relationships/customXml" Target="../ink/ink417.xml"/><Relationship Id="rId70" Type="http://schemas.openxmlformats.org/officeDocument/2006/relationships/customXml" Target="../ink/ink421.xml"/><Relationship Id="rId75" Type="http://schemas.openxmlformats.org/officeDocument/2006/relationships/image" Target="../media/image429.png"/><Relationship Id="rId83" Type="http://schemas.openxmlformats.org/officeDocument/2006/relationships/image" Target="../media/image4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9.xml"/><Relationship Id="rId15" Type="http://schemas.openxmlformats.org/officeDocument/2006/relationships/image" Target="../media/image399.png"/><Relationship Id="rId23" Type="http://schemas.openxmlformats.org/officeDocument/2006/relationships/image" Target="../media/image403.png"/><Relationship Id="rId28" Type="http://schemas.openxmlformats.org/officeDocument/2006/relationships/customXml" Target="../ink/ink400.xml"/><Relationship Id="rId36" Type="http://schemas.openxmlformats.org/officeDocument/2006/relationships/customXml" Target="../ink/ink404.xml"/><Relationship Id="rId49" Type="http://schemas.openxmlformats.org/officeDocument/2006/relationships/image" Target="../media/image416.png"/><Relationship Id="rId57" Type="http://schemas.openxmlformats.org/officeDocument/2006/relationships/image" Target="../media/image420.png"/><Relationship Id="rId10" Type="http://schemas.openxmlformats.org/officeDocument/2006/relationships/customXml" Target="../ink/ink391.xml"/><Relationship Id="rId31" Type="http://schemas.openxmlformats.org/officeDocument/2006/relationships/image" Target="../media/image407.png"/><Relationship Id="rId44" Type="http://schemas.openxmlformats.org/officeDocument/2006/relationships/customXml" Target="../ink/ink408.xml"/><Relationship Id="rId52" Type="http://schemas.openxmlformats.org/officeDocument/2006/relationships/customXml" Target="../ink/ink412.xml"/><Relationship Id="rId60" Type="http://schemas.openxmlformats.org/officeDocument/2006/relationships/customXml" Target="../ink/ink416.xml"/><Relationship Id="rId65" Type="http://schemas.openxmlformats.org/officeDocument/2006/relationships/image" Target="../media/image424.png"/><Relationship Id="rId73" Type="http://schemas.openxmlformats.org/officeDocument/2006/relationships/image" Target="../media/image428.png"/><Relationship Id="rId78" Type="http://schemas.openxmlformats.org/officeDocument/2006/relationships/customXml" Target="../ink/ink425.xml"/><Relationship Id="rId81" Type="http://schemas.openxmlformats.org/officeDocument/2006/relationships/image" Target="../media/image43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customXml" Target="../ink/ink437.xml"/><Relationship Id="rId26" Type="http://schemas.openxmlformats.org/officeDocument/2006/relationships/customXml" Target="../ink/ink441.xml"/><Relationship Id="rId39" Type="http://schemas.openxmlformats.org/officeDocument/2006/relationships/image" Target="../media/image453.png"/><Relationship Id="rId21" Type="http://schemas.openxmlformats.org/officeDocument/2006/relationships/image" Target="../media/image444.png"/><Relationship Id="rId34" Type="http://schemas.openxmlformats.org/officeDocument/2006/relationships/customXml" Target="../ink/ink445.xml"/><Relationship Id="rId42" Type="http://schemas.openxmlformats.org/officeDocument/2006/relationships/customXml" Target="../ink/ink449.xml"/><Relationship Id="rId47" Type="http://schemas.openxmlformats.org/officeDocument/2006/relationships/image" Target="../media/image457.png"/><Relationship Id="rId50" Type="http://schemas.openxmlformats.org/officeDocument/2006/relationships/customXml" Target="../ink/ink453.xml"/><Relationship Id="rId55" Type="http://schemas.openxmlformats.org/officeDocument/2006/relationships/image" Target="../media/image461.png"/><Relationship Id="rId63" Type="http://schemas.openxmlformats.org/officeDocument/2006/relationships/image" Target="../media/image465.png"/><Relationship Id="rId68" Type="http://schemas.openxmlformats.org/officeDocument/2006/relationships/customXml" Target="../ink/ink462.xml"/><Relationship Id="rId76" Type="http://schemas.openxmlformats.org/officeDocument/2006/relationships/customXml" Target="../ink/ink466.xml"/><Relationship Id="rId84" Type="http://schemas.openxmlformats.org/officeDocument/2006/relationships/customXml" Target="../ink/ink470.xml"/><Relationship Id="rId7" Type="http://schemas.openxmlformats.org/officeDocument/2006/relationships/image" Target="../media/image437.png"/><Relationship Id="rId71" Type="http://schemas.openxmlformats.org/officeDocument/2006/relationships/image" Target="../media/image469.png"/><Relationship Id="rId2" Type="http://schemas.openxmlformats.org/officeDocument/2006/relationships/customXml" Target="../ink/ink429.xml"/><Relationship Id="rId16" Type="http://schemas.openxmlformats.org/officeDocument/2006/relationships/customXml" Target="../ink/ink436.xml"/><Relationship Id="rId29" Type="http://schemas.openxmlformats.org/officeDocument/2006/relationships/image" Target="../media/image448.png"/><Relationship Id="rId11" Type="http://schemas.openxmlformats.org/officeDocument/2006/relationships/image" Target="../media/image439.png"/><Relationship Id="rId24" Type="http://schemas.openxmlformats.org/officeDocument/2006/relationships/customXml" Target="../ink/ink440.xml"/><Relationship Id="rId32" Type="http://schemas.openxmlformats.org/officeDocument/2006/relationships/customXml" Target="../ink/ink444.xml"/><Relationship Id="rId37" Type="http://schemas.openxmlformats.org/officeDocument/2006/relationships/image" Target="../media/image452.png"/><Relationship Id="rId40" Type="http://schemas.openxmlformats.org/officeDocument/2006/relationships/customXml" Target="../ink/ink448.xml"/><Relationship Id="rId45" Type="http://schemas.openxmlformats.org/officeDocument/2006/relationships/image" Target="../media/image456.png"/><Relationship Id="rId53" Type="http://schemas.openxmlformats.org/officeDocument/2006/relationships/image" Target="../media/image460.png"/><Relationship Id="rId58" Type="http://schemas.openxmlformats.org/officeDocument/2006/relationships/customXml" Target="../ink/ink457.xml"/><Relationship Id="rId66" Type="http://schemas.openxmlformats.org/officeDocument/2006/relationships/customXml" Target="../ink/ink461.xml"/><Relationship Id="rId74" Type="http://schemas.openxmlformats.org/officeDocument/2006/relationships/customXml" Target="../ink/ink465.xml"/><Relationship Id="rId79" Type="http://schemas.openxmlformats.org/officeDocument/2006/relationships/image" Target="../media/image473.png"/><Relationship Id="rId5" Type="http://schemas.openxmlformats.org/officeDocument/2006/relationships/image" Target="../media/image436.png"/><Relationship Id="rId61" Type="http://schemas.openxmlformats.org/officeDocument/2006/relationships/image" Target="../media/image464.png"/><Relationship Id="rId82" Type="http://schemas.openxmlformats.org/officeDocument/2006/relationships/customXml" Target="../ink/ink469.xml"/><Relationship Id="rId19" Type="http://schemas.openxmlformats.org/officeDocument/2006/relationships/image" Target="../media/image443.png"/><Relationship Id="rId4" Type="http://schemas.openxmlformats.org/officeDocument/2006/relationships/customXml" Target="../ink/ink430.xml"/><Relationship Id="rId9" Type="http://schemas.openxmlformats.org/officeDocument/2006/relationships/image" Target="../media/image438.png"/><Relationship Id="rId14" Type="http://schemas.openxmlformats.org/officeDocument/2006/relationships/customXml" Target="../ink/ink435.xml"/><Relationship Id="rId22" Type="http://schemas.openxmlformats.org/officeDocument/2006/relationships/customXml" Target="../ink/ink439.xml"/><Relationship Id="rId27" Type="http://schemas.openxmlformats.org/officeDocument/2006/relationships/image" Target="../media/image447.png"/><Relationship Id="rId30" Type="http://schemas.openxmlformats.org/officeDocument/2006/relationships/customXml" Target="../ink/ink443.xml"/><Relationship Id="rId35" Type="http://schemas.openxmlformats.org/officeDocument/2006/relationships/image" Target="../media/image451.png"/><Relationship Id="rId43" Type="http://schemas.openxmlformats.org/officeDocument/2006/relationships/image" Target="../media/image455.png"/><Relationship Id="rId48" Type="http://schemas.openxmlformats.org/officeDocument/2006/relationships/customXml" Target="../ink/ink452.xml"/><Relationship Id="rId56" Type="http://schemas.openxmlformats.org/officeDocument/2006/relationships/customXml" Target="../ink/ink456.xml"/><Relationship Id="rId64" Type="http://schemas.openxmlformats.org/officeDocument/2006/relationships/customXml" Target="../ink/ink460.xml"/><Relationship Id="rId69" Type="http://schemas.openxmlformats.org/officeDocument/2006/relationships/image" Target="../media/image468.png"/><Relationship Id="rId77" Type="http://schemas.openxmlformats.org/officeDocument/2006/relationships/image" Target="../media/image472.png"/><Relationship Id="rId8" Type="http://schemas.openxmlformats.org/officeDocument/2006/relationships/customXml" Target="../ink/ink432.xml"/><Relationship Id="rId51" Type="http://schemas.openxmlformats.org/officeDocument/2006/relationships/image" Target="../media/image459.png"/><Relationship Id="rId72" Type="http://schemas.openxmlformats.org/officeDocument/2006/relationships/customXml" Target="../ink/ink464.xml"/><Relationship Id="rId80" Type="http://schemas.openxmlformats.org/officeDocument/2006/relationships/customXml" Target="../ink/ink468.xml"/><Relationship Id="rId85" Type="http://schemas.openxmlformats.org/officeDocument/2006/relationships/image" Target="../media/image476.png"/><Relationship Id="rId3" Type="http://schemas.openxmlformats.org/officeDocument/2006/relationships/image" Target="../media/image435.png"/><Relationship Id="rId12" Type="http://schemas.openxmlformats.org/officeDocument/2006/relationships/customXml" Target="../ink/ink434.xml"/><Relationship Id="rId17" Type="http://schemas.openxmlformats.org/officeDocument/2006/relationships/image" Target="../media/image442.png"/><Relationship Id="rId25" Type="http://schemas.openxmlformats.org/officeDocument/2006/relationships/image" Target="../media/image446.png"/><Relationship Id="rId33" Type="http://schemas.openxmlformats.org/officeDocument/2006/relationships/image" Target="../media/image450.png"/><Relationship Id="rId38" Type="http://schemas.openxmlformats.org/officeDocument/2006/relationships/customXml" Target="../ink/ink447.xml"/><Relationship Id="rId46" Type="http://schemas.openxmlformats.org/officeDocument/2006/relationships/customXml" Target="../ink/ink451.xml"/><Relationship Id="rId59" Type="http://schemas.openxmlformats.org/officeDocument/2006/relationships/image" Target="../media/image463.png"/><Relationship Id="rId67" Type="http://schemas.openxmlformats.org/officeDocument/2006/relationships/image" Target="../media/image467.png"/><Relationship Id="rId20" Type="http://schemas.openxmlformats.org/officeDocument/2006/relationships/customXml" Target="../ink/ink438.xml"/><Relationship Id="rId41" Type="http://schemas.openxmlformats.org/officeDocument/2006/relationships/image" Target="../media/image454.png"/><Relationship Id="rId54" Type="http://schemas.openxmlformats.org/officeDocument/2006/relationships/customXml" Target="../ink/ink455.xml"/><Relationship Id="rId62" Type="http://schemas.openxmlformats.org/officeDocument/2006/relationships/customXml" Target="../ink/ink459.xml"/><Relationship Id="rId70" Type="http://schemas.openxmlformats.org/officeDocument/2006/relationships/customXml" Target="../ink/ink463.xml"/><Relationship Id="rId75" Type="http://schemas.openxmlformats.org/officeDocument/2006/relationships/image" Target="../media/image471.png"/><Relationship Id="rId83" Type="http://schemas.openxmlformats.org/officeDocument/2006/relationships/image" Target="../media/image4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1.xml"/><Relationship Id="rId15" Type="http://schemas.openxmlformats.org/officeDocument/2006/relationships/image" Target="../media/image441.png"/><Relationship Id="rId23" Type="http://schemas.openxmlformats.org/officeDocument/2006/relationships/image" Target="../media/image445.png"/><Relationship Id="rId28" Type="http://schemas.openxmlformats.org/officeDocument/2006/relationships/customXml" Target="../ink/ink442.xml"/><Relationship Id="rId36" Type="http://schemas.openxmlformats.org/officeDocument/2006/relationships/customXml" Target="../ink/ink446.xml"/><Relationship Id="rId49" Type="http://schemas.openxmlformats.org/officeDocument/2006/relationships/image" Target="../media/image458.png"/><Relationship Id="rId57" Type="http://schemas.openxmlformats.org/officeDocument/2006/relationships/image" Target="../media/image462.png"/><Relationship Id="rId10" Type="http://schemas.openxmlformats.org/officeDocument/2006/relationships/customXml" Target="../ink/ink433.xml"/><Relationship Id="rId31" Type="http://schemas.openxmlformats.org/officeDocument/2006/relationships/image" Target="../media/image449.png"/><Relationship Id="rId44" Type="http://schemas.openxmlformats.org/officeDocument/2006/relationships/customXml" Target="../ink/ink450.xml"/><Relationship Id="rId52" Type="http://schemas.openxmlformats.org/officeDocument/2006/relationships/customXml" Target="../ink/ink454.xml"/><Relationship Id="rId60" Type="http://schemas.openxmlformats.org/officeDocument/2006/relationships/customXml" Target="../ink/ink458.xml"/><Relationship Id="rId65" Type="http://schemas.openxmlformats.org/officeDocument/2006/relationships/image" Target="../media/image466.png"/><Relationship Id="rId73" Type="http://schemas.openxmlformats.org/officeDocument/2006/relationships/image" Target="../media/image470.png"/><Relationship Id="rId78" Type="http://schemas.openxmlformats.org/officeDocument/2006/relationships/customXml" Target="../ink/ink467.xml"/><Relationship Id="rId81" Type="http://schemas.openxmlformats.org/officeDocument/2006/relationships/image" Target="../media/image474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4.png"/><Relationship Id="rId21" Type="http://schemas.openxmlformats.org/officeDocument/2006/relationships/image" Target="../media/image486.png"/><Relationship Id="rId42" Type="http://schemas.openxmlformats.org/officeDocument/2006/relationships/customXml" Target="../ink/ink491.xml"/><Relationship Id="rId63" Type="http://schemas.openxmlformats.org/officeDocument/2006/relationships/image" Target="../media/image507.png"/><Relationship Id="rId84" Type="http://schemas.openxmlformats.org/officeDocument/2006/relationships/customXml" Target="../ink/ink512.xml"/><Relationship Id="rId138" Type="http://schemas.openxmlformats.org/officeDocument/2006/relationships/customXml" Target="../ink/ink539.xml"/><Relationship Id="rId159" Type="http://schemas.openxmlformats.org/officeDocument/2006/relationships/image" Target="../media/image555.png"/><Relationship Id="rId170" Type="http://schemas.openxmlformats.org/officeDocument/2006/relationships/customXml" Target="../ink/ink555.xml"/><Relationship Id="rId191" Type="http://schemas.openxmlformats.org/officeDocument/2006/relationships/image" Target="../media/image571.png"/><Relationship Id="rId205" Type="http://schemas.openxmlformats.org/officeDocument/2006/relationships/image" Target="../media/image578.png"/><Relationship Id="rId226" Type="http://schemas.openxmlformats.org/officeDocument/2006/relationships/customXml" Target="../ink/ink583.xml"/><Relationship Id="rId247" Type="http://schemas.openxmlformats.org/officeDocument/2006/relationships/image" Target="../media/image599.png"/><Relationship Id="rId107" Type="http://schemas.openxmlformats.org/officeDocument/2006/relationships/image" Target="../media/image529.png"/><Relationship Id="rId11" Type="http://schemas.openxmlformats.org/officeDocument/2006/relationships/image" Target="../media/image481.png"/><Relationship Id="rId32" Type="http://schemas.openxmlformats.org/officeDocument/2006/relationships/customXml" Target="../ink/ink486.xml"/><Relationship Id="rId53" Type="http://schemas.openxmlformats.org/officeDocument/2006/relationships/image" Target="../media/image502.png"/><Relationship Id="rId74" Type="http://schemas.openxmlformats.org/officeDocument/2006/relationships/customXml" Target="../ink/ink507.xml"/><Relationship Id="rId128" Type="http://schemas.openxmlformats.org/officeDocument/2006/relationships/customXml" Target="../ink/ink534.xml"/><Relationship Id="rId149" Type="http://schemas.openxmlformats.org/officeDocument/2006/relationships/image" Target="../media/image550.png"/><Relationship Id="rId5" Type="http://schemas.openxmlformats.org/officeDocument/2006/relationships/image" Target="../media/image478.png"/><Relationship Id="rId95" Type="http://schemas.openxmlformats.org/officeDocument/2006/relationships/image" Target="../media/image523.png"/><Relationship Id="rId160" Type="http://schemas.openxmlformats.org/officeDocument/2006/relationships/customXml" Target="../ink/ink550.xml"/><Relationship Id="rId181" Type="http://schemas.openxmlformats.org/officeDocument/2006/relationships/image" Target="../media/image566.png"/><Relationship Id="rId216" Type="http://schemas.openxmlformats.org/officeDocument/2006/relationships/customXml" Target="../ink/ink578.xml"/><Relationship Id="rId237" Type="http://schemas.openxmlformats.org/officeDocument/2006/relationships/image" Target="../media/image594.png"/><Relationship Id="rId22" Type="http://schemas.openxmlformats.org/officeDocument/2006/relationships/customXml" Target="../ink/ink481.xml"/><Relationship Id="rId43" Type="http://schemas.openxmlformats.org/officeDocument/2006/relationships/image" Target="../media/image497.png"/><Relationship Id="rId64" Type="http://schemas.openxmlformats.org/officeDocument/2006/relationships/customXml" Target="../ink/ink502.xml"/><Relationship Id="rId118" Type="http://schemas.openxmlformats.org/officeDocument/2006/relationships/customXml" Target="../ink/ink529.xml"/><Relationship Id="rId139" Type="http://schemas.openxmlformats.org/officeDocument/2006/relationships/image" Target="../media/image545.png"/><Relationship Id="rId85" Type="http://schemas.openxmlformats.org/officeDocument/2006/relationships/image" Target="../media/image518.png"/><Relationship Id="rId150" Type="http://schemas.openxmlformats.org/officeDocument/2006/relationships/customXml" Target="../ink/ink545.xml"/><Relationship Id="rId171" Type="http://schemas.openxmlformats.org/officeDocument/2006/relationships/image" Target="../media/image561.png"/><Relationship Id="rId192" Type="http://schemas.openxmlformats.org/officeDocument/2006/relationships/customXml" Target="../ink/ink566.xml"/><Relationship Id="rId206" Type="http://schemas.openxmlformats.org/officeDocument/2006/relationships/customXml" Target="../ink/ink573.xml"/><Relationship Id="rId227" Type="http://schemas.openxmlformats.org/officeDocument/2006/relationships/image" Target="../media/image589.png"/><Relationship Id="rId12" Type="http://schemas.openxmlformats.org/officeDocument/2006/relationships/customXml" Target="../ink/ink476.xml"/><Relationship Id="rId17" Type="http://schemas.openxmlformats.org/officeDocument/2006/relationships/image" Target="../media/image484.png"/><Relationship Id="rId33" Type="http://schemas.openxmlformats.org/officeDocument/2006/relationships/image" Target="../media/image492.png"/><Relationship Id="rId38" Type="http://schemas.openxmlformats.org/officeDocument/2006/relationships/customXml" Target="../ink/ink489.xml"/><Relationship Id="rId59" Type="http://schemas.openxmlformats.org/officeDocument/2006/relationships/image" Target="../media/image505.png"/><Relationship Id="rId103" Type="http://schemas.openxmlformats.org/officeDocument/2006/relationships/image" Target="../media/image527.png"/><Relationship Id="rId108" Type="http://schemas.openxmlformats.org/officeDocument/2006/relationships/customXml" Target="../ink/ink524.xml"/><Relationship Id="rId124" Type="http://schemas.openxmlformats.org/officeDocument/2006/relationships/customXml" Target="../ink/ink532.xml"/><Relationship Id="rId129" Type="http://schemas.openxmlformats.org/officeDocument/2006/relationships/image" Target="../media/image540.png"/><Relationship Id="rId54" Type="http://schemas.openxmlformats.org/officeDocument/2006/relationships/customXml" Target="../ink/ink497.xml"/><Relationship Id="rId70" Type="http://schemas.openxmlformats.org/officeDocument/2006/relationships/customXml" Target="../ink/ink505.xml"/><Relationship Id="rId75" Type="http://schemas.openxmlformats.org/officeDocument/2006/relationships/image" Target="../media/image513.png"/><Relationship Id="rId91" Type="http://schemas.openxmlformats.org/officeDocument/2006/relationships/image" Target="../media/image521.png"/><Relationship Id="rId96" Type="http://schemas.openxmlformats.org/officeDocument/2006/relationships/customXml" Target="../ink/ink518.xml"/><Relationship Id="rId140" Type="http://schemas.openxmlformats.org/officeDocument/2006/relationships/customXml" Target="../ink/ink540.xml"/><Relationship Id="rId145" Type="http://schemas.openxmlformats.org/officeDocument/2006/relationships/image" Target="../media/image548.png"/><Relationship Id="rId161" Type="http://schemas.openxmlformats.org/officeDocument/2006/relationships/image" Target="../media/image556.png"/><Relationship Id="rId166" Type="http://schemas.openxmlformats.org/officeDocument/2006/relationships/customXml" Target="../ink/ink553.xml"/><Relationship Id="rId182" Type="http://schemas.openxmlformats.org/officeDocument/2006/relationships/customXml" Target="../ink/ink561.xml"/><Relationship Id="rId187" Type="http://schemas.openxmlformats.org/officeDocument/2006/relationships/image" Target="../media/image569.png"/><Relationship Id="rId217" Type="http://schemas.openxmlformats.org/officeDocument/2006/relationships/image" Target="../media/image58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3.xml"/><Relationship Id="rId212" Type="http://schemas.openxmlformats.org/officeDocument/2006/relationships/customXml" Target="../ink/ink576.xml"/><Relationship Id="rId233" Type="http://schemas.openxmlformats.org/officeDocument/2006/relationships/image" Target="../media/image592.png"/><Relationship Id="rId238" Type="http://schemas.openxmlformats.org/officeDocument/2006/relationships/customXml" Target="../ink/ink589.xml"/><Relationship Id="rId23" Type="http://schemas.openxmlformats.org/officeDocument/2006/relationships/image" Target="../media/image487.png"/><Relationship Id="rId28" Type="http://schemas.openxmlformats.org/officeDocument/2006/relationships/customXml" Target="../ink/ink484.xml"/><Relationship Id="rId49" Type="http://schemas.openxmlformats.org/officeDocument/2006/relationships/image" Target="../media/image500.png"/><Relationship Id="rId114" Type="http://schemas.openxmlformats.org/officeDocument/2006/relationships/customXml" Target="../ink/ink527.xml"/><Relationship Id="rId119" Type="http://schemas.openxmlformats.org/officeDocument/2006/relationships/image" Target="../media/image535.png"/><Relationship Id="rId44" Type="http://schemas.openxmlformats.org/officeDocument/2006/relationships/customXml" Target="../ink/ink492.xml"/><Relationship Id="rId60" Type="http://schemas.openxmlformats.org/officeDocument/2006/relationships/customXml" Target="../ink/ink500.xml"/><Relationship Id="rId65" Type="http://schemas.openxmlformats.org/officeDocument/2006/relationships/image" Target="../media/image508.png"/><Relationship Id="rId81" Type="http://schemas.openxmlformats.org/officeDocument/2006/relationships/image" Target="../media/image516.png"/><Relationship Id="rId86" Type="http://schemas.openxmlformats.org/officeDocument/2006/relationships/customXml" Target="../ink/ink513.xml"/><Relationship Id="rId130" Type="http://schemas.openxmlformats.org/officeDocument/2006/relationships/customXml" Target="../ink/ink535.xml"/><Relationship Id="rId135" Type="http://schemas.openxmlformats.org/officeDocument/2006/relationships/image" Target="../media/image543.png"/><Relationship Id="rId151" Type="http://schemas.openxmlformats.org/officeDocument/2006/relationships/image" Target="../media/image551.png"/><Relationship Id="rId156" Type="http://schemas.openxmlformats.org/officeDocument/2006/relationships/customXml" Target="../ink/ink548.xml"/><Relationship Id="rId177" Type="http://schemas.openxmlformats.org/officeDocument/2006/relationships/image" Target="../media/image564.png"/><Relationship Id="rId198" Type="http://schemas.openxmlformats.org/officeDocument/2006/relationships/customXml" Target="../ink/ink569.xml"/><Relationship Id="rId172" Type="http://schemas.openxmlformats.org/officeDocument/2006/relationships/customXml" Target="../ink/ink556.xml"/><Relationship Id="rId193" Type="http://schemas.openxmlformats.org/officeDocument/2006/relationships/image" Target="../media/image572.png"/><Relationship Id="rId202" Type="http://schemas.openxmlformats.org/officeDocument/2006/relationships/customXml" Target="../ink/ink571.xml"/><Relationship Id="rId207" Type="http://schemas.openxmlformats.org/officeDocument/2006/relationships/image" Target="../media/image579.png"/><Relationship Id="rId223" Type="http://schemas.openxmlformats.org/officeDocument/2006/relationships/image" Target="../media/image587.png"/><Relationship Id="rId228" Type="http://schemas.openxmlformats.org/officeDocument/2006/relationships/customXml" Target="../ink/ink584.xml"/><Relationship Id="rId244" Type="http://schemas.openxmlformats.org/officeDocument/2006/relationships/customXml" Target="../ink/ink592.xml"/><Relationship Id="rId13" Type="http://schemas.openxmlformats.org/officeDocument/2006/relationships/image" Target="../media/image482.png"/><Relationship Id="rId18" Type="http://schemas.openxmlformats.org/officeDocument/2006/relationships/customXml" Target="../ink/ink479.xml"/><Relationship Id="rId39" Type="http://schemas.openxmlformats.org/officeDocument/2006/relationships/image" Target="../media/image495.png"/><Relationship Id="rId109" Type="http://schemas.openxmlformats.org/officeDocument/2006/relationships/image" Target="../media/image530.png"/><Relationship Id="rId34" Type="http://schemas.openxmlformats.org/officeDocument/2006/relationships/customXml" Target="../ink/ink487.xml"/><Relationship Id="rId50" Type="http://schemas.openxmlformats.org/officeDocument/2006/relationships/customXml" Target="../ink/ink495.xml"/><Relationship Id="rId55" Type="http://schemas.openxmlformats.org/officeDocument/2006/relationships/image" Target="../media/image503.png"/><Relationship Id="rId76" Type="http://schemas.openxmlformats.org/officeDocument/2006/relationships/customXml" Target="../ink/ink508.xml"/><Relationship Id="rId97" Type="http://schemas.openxmlformats.org/officeDocument/2006/relationships/image" Target="../media/image524.png"/><Relationship Id="rId104" Type="http://schemas.openxmlformats.org/officeDocument/2006/relationships/customXml" Target="../ink/ink522.xml"/><Relationship Id="rId120" Type="http://schemas.openxmlformats.org/officeDocument/2006/relationships/customXml" Target="../ink/ink530.xml"/><Relationship Id="rId125" Type="http://schemas.openxmlformats.org/officeDocument/2006/relationships/image" Target="../media/image538.png"/><Relationship Id="rId141" Type="http://schemas.openxmlformats.org/officeDocument/2006/relationships/image" Target="../media/image546.png"/><Relationship Id="rId146" Type="http://schemas.openxmlformats.org/officeDocument/2006/relationships/customXml" Target="../ink/ink543.xml"/><Relationship Id="rId167" Type="http://schemas.openxmlformats.org/officeDocument/2006/relationships/image" Target="../media/image559.png"/><Relationship Id="rId188" Type="http://schemas.openxmlformats.org/officeDocument/2006/relationships/customXml" Target="../ink/ink564.xml"/><Relationship Id="rId7" Type="http://schemas.openxmlformats.org/officeDocument/2006/relationships/image" Target="../media/image479.png"/><Relationship Id="rId71" Type="http://schemas.openxmlformats.org/officeDocument/2006/relationships/image" Target="../media/image511.png"/><Relationship Id="rId92" Type="http://schemas.openxmlformats.org/officeDocument/2006/relationships/customXml" Target="../ink/ink516.xml"/><Relationship Id="rId162" Type="http://schemas.openxmlformats.org/officeDocument/2006/relationships/customXml" Target="../ink/ink551.xml"/><Relationship Id="rId183" Type="http://schemas.openxmlformats.org/officeDocument/2006/relationships/image" Target="../media/image567.png"/><Relationship Id="rId213" Type="http://schemas.openxmlformats.org/officeDocument/2006/relationships/image" Target="../media/image582.png"/><Relationship Id="rId218" Type="http://schemas.openxmlformats.org/officeDocument/2006/relationships/customXml" Target="../ink/ink579.xml"/><Relationship Id="rId234" Type="http://schemas.openxmlformats.org/officeDocument/2006/relationships/customXml" Target="../ink/ink587.xml"/><Relationship Id="rId239" Type="http://schemas.openxmlformats.org/officeDocument/2006/relationships/image" Target="../media/image595.png"/><Relationship Id="rId2" Type="http://schemas.openxmlformats.org/officeDocument/2006/relationships/customXml" Target="../ink/ink471.xml"/><Relationship Id="rId29" Type="http://schemas.openxmlformats.org/officeDocument/2006/relationships/image" Target="../media/image490.png"/><Relationship Id="rId24" Type="http://schemas.openxmlformats.org/officeDocument/2006/relationships/customXml" Target="../ink/ink482.xml"/><Relationship Id="rId40" Type="http://schemas.openxmlformats.org/officeDocument/2006/relationships/customXml" Target="../ink/ink490.xml"/><Relationship Id="rId45" Type="http://schemas.openxmlformats.org/officeDocument/2006/relationships/image" Target="../media/image498.png"/><Relationship Id="rId66" Type="http://schemas.openxmlformats.org/officeDocument/2006/relationships/customXml" Target="../ink/ink503.xml"/><Relationship Id="rId87" Type="http://schemas.openxmlformats.org/officeDocument/2006/relationships/image" Target="../media/image519.png"/><Relationship Id="rId110" Type="http://schemas.openxmlformats.org/officeDocument/2006/relationships/customXml" Target="../ink/ink525.xml"/><Relationship Id="rId115" Type="http://schemas.openxmlformats.org/officeDocument/2006/relationships/image" Target="../media/image533.png"/><Relationship Id="rId131" Type="http://schemas.openxmlformats.org/officeDocument/2006/relationships/image" Target="../media/image541.png"/><Relationship Id="rId136" Type="http://schemas.openxmlformats.org/officeDocument/2006/relationships/customXml" Target="../ink/ink538.xml"/><Relationship Id="rId157" Type="http://schemas.openxmlformats.org/officeDocument/2006/relationships/image" Target="../media/image554.png"/><Relationship Id="rId178" Type="http://schemas.openxmlformats.org/officeDocument/2006/relationships/customXml" Target="../ink/ink559.xml"/><Relationship Id="rId61" Type="http://schemas.openxmlformats.org/officeDocument/2006/relationships/image" Target="../media/image506.png"/><Relationship Id="rId82" Type="http://schemas.openxmlformats.org/officeDocument/2006/relationships/customXml" Target="../ink/ink511.xml"/><Relationship Id="rId152" Type="http://schemas.openxmlformats.org/officeDocument/2006/relationships/customXml" Target="../ink/ink546.xml"/><Relationship Id="rId173" Type="http://schemas.openxmlformats.org/officeDocument/2006/relationships/image" Target="../media/image562.png"/><Relationship Id="rId194" Type="http://schemas.openxmlformats.org/officeDocument/2006/relationships/customXml" Target="../ink/ink567.xml"/><Relationship Id="rId199" Type="http://schemas.openxmlformats.org/officeDocument/2006/relationships/image" Target="../media/image575.png"/><Relationship Id="rId203" Type="http://schemas.openxmlformats.org/officeDocument/2006/relationships/image" Target="../media/image577.png"/><Relationship Id="rId208" Type="http://schemas.openxmlformats.org/officeDocument/2006/relationships/customXml" Target="../ink/ink574.xml"/><Relationship Id="rId229" Type="http://schemas.openxmlformats.org/officeDocument/2006/relationships/image" Target="../media/image590.png"/><Relationship Id="rId19" Type="http://schemas.openxmlformats.org/officeDocument/2006/relationships/image" Target="../media/image485.png"/><Relationship Id="rId224" Type="http://schemas.openxmlformats.org/officeDocument/2006/relationships/customXml" Target="../ink/ink582.xml"/><Relationship Id="rId240" Type="http://schemas.openxmlformats.org/officeDocument/2006/relationships/customXml" Target="../ink/ink590.xml"/><Relationship Id="rId245" Type="http://schemas.openxmlformats.org/officeDocument/2006/relationships/image" Target="../media/image598.png"/><Relationship Id="rId14" Type="http://schemas.openxmlformats.org/officeDocument/2006/relationships/customXml" Target="../ink/ink477.xml"/><Relationship Id="rId30" Type="http://schemas.openxmlformats.org/officeDocument/2006/relationships/customXml" Target="../ink/ink485.xml"/><Relationship Id="rId35" Type="http://schemas.openxmlformats.org/officeDocument/2006/relationships/image" Target="../media/image493.png"/><Relationship Id="rId56" Type="http://schemas.openxmlformats.org/officeDocument/2006/relationships/customXml" Target="../ink/ink498.xml"/><Relationship Id="rId77" Type="http://schemas.openxmlformats.org/officeDocument/2006/relationships/image" Target="../media/image514.png"/><Relationship Id="rId100" Type="http://schemas.openxmlformats.org/officeDocument/2006/relationships/customXml" Target="../ink/ink520.xml"/><Relationship Id="rId105" Type="http://schemas.openxmlformats.org/officeDocument/2006/relationships/image" Target="../media/image528.png"/><Relationship Id="rId126" Type="http://schemas.openxmlformats.org/officeDocument/2006/relationships/customXml" Target="../ink/ink533.xml"/><Relationship Id="rId147" Type="http://schemas.openxmlformats.org/officeDocument/2006/relationships/image" Target="../media/image549.png"/><Relationship Id="rId168" Type="http://schemas.openxmlformats.org/officeDocument/2006/relationships/customXml" Target="../ink/ink554.xml"/><Relationship Id="rId8" Type="http://schemas.openxmlformats.org/officeDocument/2006/relationships/customXml" Target="../ink/ink474.xml"/><Relationship Id="rId51" Type="http://schemas.openxmlformats.org/officeDocument/2006/relationships/image" Target="../media/image501.png"/><Relationship Id="rId72" Type="http://schemas.openxmlformats.org/officeDocument/2006/relationships/customXml" Target="../ink/ink506.xml"/><Relationship Id="rId93" Type="http://schemas.openxmlformats.org/officeDocument/2006/relationships/image" Target="../media/image522.png"/><Relationship Id="rId98" Type="http://schemas.openxmlformats.org/officeDocument/2006/relationships/customXml" Target="../ink/ink519.xml"/><Relationship Id="rId121" Type="http://schemas.openxmlformats.org/officeDocument/2006/relationships/image" Target="../media/image536.png"/><Relationship Id="rId142" Type="http://schemas.openxmlformats.org/officeDocument/2006/relationships/customXml" Target="../ink/ink541.xml"/><Relationship Id="rId163" Type="http://schemas.openxmlformats.org/officeDocument/2006/relationships/image" Target="../media/image557.png"/><Relationship Id="rId184" Type="http://schemas.openxmlformats.org/officeDocument/2006/relationships/customXml" Target="../ink/ink562.xml"/><Relationship Id="rId189" Type="http://schemas.openxmlformats.org/officeDocument/2006/relationships/image" Target="../media/image570.png"/><Relationship Id="rId219" Type="http://schemas.openxmlformats.org/officeDocument/2006/relationships/image" Target="../media/image585.png"/><Relationship Id="rId3" Type="http://schemas.openxmlformats.org/officeDocument/2006/relationships/image" Target="../media/image477.png"/><Relationship Id="rId214" Type="http://schemas.openxmlformats.org/officeDocument/2006/relationships/customXml" Target="../ink/ink577.xml"/><Relationship Id="rId230" Type="http://schemas.openxmlformats.org/officeDocument/2006/relationships/customXml" Target="../ink/ink585.xml"/><Relationship Id="rId235" Type="http://schemas.openxmlformats.org/officeDocument/2006/relationships/image" Target="../media/image593.png"/><Relationship Id="rId25" Type="http://schemas.openxmlformats.org/officeDocument/2006/relationships/image" Target="../media/image488.png"/><Relationship Id="rId46" Type="http://schemas.openxmlformats.org/officeDocument/2006/relationships/customXml" Target="../ink/ink493.xml"/><Relationship Id="rId67" Type="http://schemas.openxmlformats.org/officeDocument/2006/relationships/image" Target="../media/image509.png"/><Relationship Id="rId116" Type="http://schemas.openxmlformats.org/officeDocument/2006/relationships/customXml" Target="../ink/ink528.xml"/><Relationship Id="rId137" Type="http://schemas.openxmlformats.org/officeDocument/2006/relationships/image" Target="../media/image544.png"/><Relationship Id="rId158" Type="http://schemas.openxmlformats.org/officeDocument/2006/relationships/customXml" Target="../ink/ink549.xml"/><Relationship Id="rId20" Type="http://schemas.openxmlformats.org/officeDocument/2006/relationships/customXml" Target="../ink/ink480.xml"/><Relationship Id="rId41" Type="http://schemas.openxmlformats.org/officeDocument/2006/relationships/image" Target="../media/image496.png"/><Relationship Id="rId62" Type="http://schemas.openxmlformats.org/officeDocument/2006/relationships/customXml" Target="../ink/ink501.xml"/><Relationship Id="rId83" Type="http://schemas.openxmlformats.org/officeDocument/2006/relationships/image" Target="../media/image517.png"/><Relationship Id="rId88" Type="http://schemas.openxmlformats.org/officeDocument/2006/relationships/customXml" Target="../ink/ink514.xml"/><Relationship Id="rId111" Type="http://schemas.openxmlformats.org/officeDocument/2006/relationships/image" Target="../media/image531.png"/><Relationship Id="rId132" Type="http://schemas.openxmlformats.org/officeDocument/2006/relationships/customXml" Target="../ink/ink536.xml"/><Relationship Id="rId153" Type="http://schemas.openxmlformats.org/officeDocument/2006/relationships/image" Target="../media/image552.png"/><Relationship Id="rId174" Type="http://schemas.openxmlformats.org/officeDocument/2006/relationships/customXml" Target="../ink/ink557.xml"/><Relationship Id="rId179" Type="http://schemas.openxmlformats.org/officeDocument/2006/relationships/image" Target="../media/image565.png"/><Relationship Id="rId195" Type="http://schemas.openxmlformats.org/officeDocument/2006/relationships/image" Target="../media/image573.png"/><Relationship Id="rId209" Type="http://schemas.openxmlformats.org/officeDocument/2006/relationships/image" Target="../media/image580.png"/><Relationship Id="rId190" Type="http://schemas.openxmlformats.org/officeDocument/2006/relationships/customXml" Target="../ink/ink565.xml"/><Relationship Id="rId204" Type="http://schemas.openxmlformats.org/officeDocument/2006/relationships/customXml" Target="../ink/ink572.xml"/><Relationship Id="rId220" Type="http://schemas.openxmlformats.org/officeDocument/2006/relationships/customXml" Target="../ink/ink580.xml"/><Relationship Id="rId225" Type="http://schemas.openxmlformats.org/officeDocument/2006/relationships/image" Target="../media/image588.png"/><Relationship Id="rId241" Type="http://schemas.openxmlformats.org/officeDocument/2006/relationships/image" Target="../media/image596.png"/><Relationship Id="rId246" Type="http://schemas.openxmlformats.org/officeDocument/2006/relationships/customXml" Target="../ink/ink593.xml"/><Relationship Id="rId15" Type="http://schemas.openxmlformats.org/officeDocument/2006/relationships/image" Target="../media/image483.png"/><Relationship Id="rId36" Type="http://schemas.openxmlformats.org/officeDocument/2006/relationships/customXml" Target="../ink/ink488.xml"/><Relationship Id="rId57" Type="http://schemas.openxmlformats.org/officeDocument/2006/relationships/image" Target="../media/image504.png"/><Relationship Id="rId106" Type="http://schemas.openxmlformats.org/officeDocument/2006/relationships/customXml" Target="../ink/ink523.xml"/><Relationship Id="rId127" Type="http://schemas.openxmlformats.org/officeDocument/2006/relationships/image" Target="../media/image539.png"/><Relationship Id="rId10" Type="http://schemas.openxmlformats.org/officeDocument/2006/relationships/customXml" Target="../ink/ink475.xml"/><Relationship Id="rId31" Type="http://schemas.openxmlformats.org/officeDocument/2006/relationships/image" Target="../media/image491.png"/><Relationship Id="rId52" Type="http://schemas.openxmlformats.org/officeDocument/2006/relationships/customXml" Target="../ink/ink496.xml"/><Relationship Id="rId73" Type="http://schemas.openxmlformats.org/officeDocument/2006/relationships/image" Target="../media/image512.png"/><Relationship Id="rId78" Type="http://schemas.openxmlformats.org/officeDocument/2006/relationships/customXml" Target="../ink/ink509.xml"/><Relationship Id="rId94" Type="http://schemas.openxmlformats.org/officeDocument/2006/relationships/customXml" Target="../ink/ink517.xml"/><Relationship Id="rId99" Type="http://schemas.openxmlformats.org/officeDocument/2006/relationships/image" Target="../media/image525.png"/><Relationship Id="rId101" Type="http://schemas.openxmlformats.org/officeDocument/2006/relationships/image" Target="../media/image526.png"/><Relationship Id="rId122" Type="http://schemas.openxmlformats.org/officeDocument/2006/relationships/customXml" Target="../ink/ink531.xml"/><Relationship Id="rId143" Type="http://schemas.openxmlformats.org/officeDocument/2006/relationships/image" Target="../media/image547.png"/><Relationship Id="rId148" Type="http://schemas.openxmlformats.org/officeDocument/2006/relationships/customXml" Target="../ink/ink544.xml"/><Relationship Id="rId164" Type="http://schemas.openxmlformats.org/officeDocument/2006/relationships/customXml" Target="../ink/ink552.xml"/><Relationship Id="rId169" Type="http://schemas.openxmlformats.org/officeDocument/2006/relationships/image" Target="../media/image560.png"/><Relationship Id="rId185" Type="http://schemas.openxmlformats.org/officeDocument/2006/relationships/image" Target="../media/image568.png"/><Relationship Id="rId4" Type="http://schemas.openxmlformats.org/officeDocument/2006/relationships/customXml" Target="../ink/ink472.xml"/><Relationship Id="rId9" Type="http://schemas.openxmlformats.org/officeDocument/2006/relationships/image" Target="../media/image480.png"/><Relationship Id="rId180" Type="http://schemas.openxmlformats.org/officeDocument/2006/relationships/customXml" Target="../ink/ink560.xml"/><Relationship Id="rId210" Type="http://schemas.openxmlformats.org/officeDocument/2006/relationships/customXml" Target="../ink/ink575.xml"/><Relationship Id="rId215" Type="http://schemas.openxmlformats.org/officeDocument/2006/relationships/image" Target="../media/image583.png"/><Relationship Id="rId236" Type="http://schemas.openxmlformats.org/officeDocument/2006/relationships/customXml" Target="../ink/ink588.xml"/><Relationship Id="rId26" Type="http://schemas.openxmlformats.org/officeDocument/2006/relationships/customXml" Target="../ink/ink483.xml"/><Relationship Id="rId231" Type="http://schemas.openxmlformats.org/officeDocument/2006/relationships/image" Target="../media/image591.png"/><Relationship Id="rId47" Type="http://schemas.openxmlformats.org/officeDocument/2006/relationships/image" Target="../media/image499.png"/><Relationship Id="rId68" Type="http://schemas.openxmlformats.org/officeDocument/2006/relationships/customXml" Target="../ink/ink504.xml"/><Relationship Id="rId89" Type="http://schemas.openxmlformats.org/officeDocument/2006/relationships/image" Target="../media/image520.png"/><Relationship Id="rId112" Type="http://schemas.openxmlformats.org/officeDocument/2006/relationships/customXml" Target="../ink/ink526.xml"/><Relationship Id="rId133" Type="http://schemas.openxmlformats.org/officeDocument/2006/relationships/image" Target="../media/image542.png"/><Relationship Id="rId154" Type="http://schemas.openxmlformats.org/officeDocument/2006/relationships/customXml" Target="../ink/ink547.xml"/><Relationship Id="rId175" Type="http://schemas.openxmlformats.org/officeDocument/2006/relationships/image" Target="../media/image563.png"/><Relationship Id="rId196" Type="http://schemas.openxmlformats.org/officeDocument/2006/relationships/customXml" Target="../ink/ink568.xml"/><Relationship Id="rId200" Type="http://schemas.openxmlformats.org/officeDocument/2006/relationships/customXml" Target="../ink/ink570.xml"/><Relationship Id="rId16" Type="http://schemas.openxmlformats.org/officeDocument/2006/relationships/customXml" Target="../ink/ink478.xml"/><Relationship Id="rId221" Type="http://schemas.openxmlformats.org/officeDocument/2006/relationships/image" Target="../media/image586.png"/><Relationship Id="rId242" Type="http://schemas.openxmlformats.org/officeDocument/2006/relationships/customXml" Target="../ink/ink591.xml"/><Relationship Id="rId37" Type="http://schemas.openxmlformats.org/officeDocument/2006/relationships/image" Target="../media/image494.png"/><Relationship Id="rId58" Type="http://schemas.openxmlformats.org/officeDocument/2006/relationships/customXml" Target="../ink/ink499.xml"/><Relationship Id="rId79" Type="http://schemas.openxmlformats.org/officeDocument/2006/relationships/image" Target="../media/image515.png"/><Relationship Id="rId102" Type="http://schemas.openxmlformats.org/officeDocument/2006/relationships/customXml" Target="../ink/ink521.xml"/><Relationship Id="rId123" Type="http://schemas.openxmlformats.org/officeDocument/2006/relationships/image" Target="../media/image537.png"/><Relationship Id="rId144" Type="http://schemas.openxmlformats.org/officeDocument/2006/relationships/customXml" Target="../ink/ink542.xml"/><Relationship Id="rId90" Type="http://schemas.openxmlformats.org/officeDocument/2006/relationships/customXml" Target="../ink/ink515.xml"/><Relationship Id="rId165" Type="http://schemas.openxmlformats.org/officeDocument/2006/relationships/image" Target="../media/image558.png"/><Relationship Id="rId186" Type="http://schemas.openxmlformats.org/officeDocument/2006/relationships/customXml" Target="../ink/ink563.xml"/><Relationship Id="rId211" Type="http://schemas.openxmlformats.org/officeDocument/2006/relationships/image" Target="../media/image581.png"/><Relationship Id="rId232" Type="http://schemas.openxmlformats.org/officeDocument/2006/relationships/customXml" Target="../ink/ink586.xml"/><Relationship Id="rId27" Type="http://schemas.openxmlformats.org/officeDocument/2006/relationships/image" Target="../media/image489.png"/><Relationship Id="rId48" Type="http://schemas.openxmlformats.org/officeDocument/2006/relationships/customXml" Target="../ink/ink494.xml"/><Relationship Id="rId69" Type="http://schemas.openxmlformats.org/officeDocument/2006/relationships/image" Target="../media/image510.png"/><Relationship Id="rId113" Type="http://schemas.openxmlformats.org/officeDocument/2006/relationships/image" Target="../media/image532.png"/><Relationship Id="rId134" Type="http://schemas.openxmlformats.org/officeDocument/2006/relationships/customXml" Target="../ink/ink537.xml"/><Relationship Id="rId80" Type="http://schemas.openxmlformats.org/officeDocument/2006/relationships/customXml" Target="../ink/ink510.xml"/><Relationship Id="rId155" Type="http://schemas.openxmlformats.org/officeDocument/2006/relationships/image" Target="../media/image553.png"/><Relationship Id="rId176" Type="http://schemas.openxmlformats.org/officeDocument/2006/relationships/customXml" Target="../ink/ink558.xml"/><Relationship Id="rId197" Type="http://schemas.openxmlformats.org/officeDocument/2006/relationships/image" Target="../media/image574.png"/><Relationship Id="rId201" Type="http://schemas.openxmlformats.org/officeDocument/2006/relationships/image" Target="../media/image576.png"/><Relationship Id="rId222" Type="http://schemas.openxmlformats.org/officeDocument/2006/relationships/customXml" Target="../ink/ink581.xml"/><Relationship Id="rId243" Type="http://schemas.openxmlformats.org/officeDocument/2006/relationships/image" Target="../media/image59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76" Type="http://schemas.openxmlformats.org/officeDocument/2006/relationships/image" Target="../media/image38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87" Type="http://schemas.openxmlformats.org/officeDocument/2006/relationships/customXml" Target="../ink/ink43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90" Type="http://schemas.openxmlformats.org/officeDocument/2006/relationships/image" Target="../media/image45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93" Type="http://schemas.openxmlformats.org/officeDocument/2006/relationships/image" Target="../media/image47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0.png"/><Relationship Id="rId117" Type="http://schemas.openxmlformats.org/officeDocument/2006/relationships/customXml" Target="../ink/ink103.xml"/><Relationship Id="rId21" Type="http://schemas.openxmlformats.org/officeDocument/2006/relationships/customXml" Target="../ink/ink55.xml"/><Relationship Id="rId42" Type="http://schemas.openxmlformats.org/officeDocument/2006/relationships/image" Target="../media/image68.png"/><Relationship Id="rId47" Type="http://schemas.openxmlformats.org/officeDocument/2006/relationships/customXml" Target="../ink/ink68.xml"/><Relationship Id="rId63" Type="http://schemas.openxmlformats.org/officeDocument/2006/relationships/customXml" Target="../ink/ink76.xml"/><Relationship Id="rId68" Type="http://schemas.openxmlformats.org/officeDocument/2006/relationships/image" Target="../media/image81.png"/><Relationship Id="rId84" Type="http://schemas.openxmlformats.org/officeDocument/2006/relationships/image" Target="../media/image89.png"/><Relationship Id="rId89" Type="http://schemas.openxmlformats.org/officeDocument/2006/relationships/customXml" Target="../ink/ink89.xml"/><Relationship Id="rId112" Type="http://schemas.openxmlformats.org/officeDocument/2006/relationships/image" Target="../media/image103.png"/><Relationship Id="rId133" Type="http://schemas.openxmlformats.org/officeDocument/2006/relationships/customXml" Target="../ink/ink111.xml"/><Relationship Id="rId138" Type="http://schemas.openxmlformats.org/officeDocument/2006/relationships/image" Target="../media/image116.png"/><Relationship Id="rId154" Type="http://schemas.openxmlformats.org/officeDocument/2006/relationships/image" Target="../media/image124.png"/><Relationship Id="rId159" Type="http://schemas.openxmlformats.org/officeDocument/2006/relationships/customXml" Target="../ink/ink124.xml"/><Relationship Id="rId175" Type="http://schemas.openxmlformats.org/officeDocument/2006/relationships/customXml" Target="../ink/ink132.xml"/><Relationship Id="rId170" Type="http://schemas.openxmlformats.org/officeDocument/2006/relationships/image" Target="../media/image132.png"/><Relationship Id="rId16" Type="http://schemas.openxmlformats.org/officeDocument/2006/relationships/image" Target="../media/image55.png"/><Relationship Id="rId107" Type="http://schemas.openxmlformats.org/officeDocument/2006/relationships/customXml" Target="../ink/ink98.xml"/><Relationship Id="rId11" Type="http://schemas.openxmlformats.org/officeDocument/2006/relationships/customXml" Target="../ink/ink50.xml"/><Relationship Id="rId32" Type="http://schemas.openxmlformats.org/officeDocument/2006/relationships/image" Target="../media/image63.png"/><Relationship Id="rId37" Type="http://schemas.openxmlformats.org/officeDocument/2006/relationships/customXml" Target="../ink/ink63.xml"/><Relationship Id="rId53" Type="http://schemas.openxmlformats.org/officeDocument/2006/relationships/customXml" Target="../ink/ink71.xml"/><Relationship Id="rId58" Type="http://schemas.openxmlformats.org/officeDocument/2006/relationships/image" Target="../media/image76.png"/><Relationship Id="rId74" Type="http://schemas.openxmlformats.org/officeDocument/2006/relationships/image" Target="../media/image84.png"/><Relationship Id="rId79" Type="http://schemas.openxmlformats.org/officeDocument/2006/relationships/customXml" Target="../ink/ink84.xml"/><Relationship Id="rId102" Type="http://schemas.openxmlformats.org/officeDocument/2006/relationships/image" Target="../media/image98.png"/><Relationship Id="rId123" Type="http://schemas.openxmlformats.org/officeDocument/2006/relationships/customXml" Target="../ink/ink106.xml"/><Relationship Id="rId128" Type="http://schemas.openxmlformats.org/officeDocument/2006/relationships/image" Target="../media/image111.png"/><Relationship Id="rId144" Type="http://schemas.openxmlformats.org/officeDocument/2006/relationships/image" Target="../media/image119.png"/><Relationship Id="rId149" Type="http://schemas.openxmlformats.org/officeDocument/2006/relationships/customXml" Target="../ink/ink119.xml"/><Relationship Id="rId5" Type="http://schemas.openxmlformats.org/officeDocument/2006/relationships/customXml" Target="../ink/ink47.xml"/><Relationship Id="rId90" Type="http://schemas.openxmlformats.org/officeDocument/2006/relationships/image" Target="../media/image92.png"/><Relationship Id="rId95" Type="http://schemas.openxmlformats.org/officeDocument/2006/relationships/customXml" Target="../ink/ink92.xml"/><Relationship Id="rId160" Type="http://schemas.openxmlformats.org/officeDocument/2006/relationships/image" Target="../media/image127.png"/><Relationship Id="rId165" Type="http://schemas.openxmlformats.org/officeDocument/2006/relationships/customXml" Target="../ink/ink127.xml"/><Relationship Id="rId22" Type="http://schemas.openxmlformats.org/officeDocument/2006/relationships/image" Target="../media/image58.png"/><Relationship Id="rId27" Type="http://schemas.openxmlformats.org/officeDocument/2006/relationships/customXml" Target="../ink/ink58.xml"/><Relationship Id="rId43" Type="http://schemas.openxmlformats.org/officeDocument/2006/relationships/customXml" Target="../ink/ink66.xml"/><Relationship Id="rId48" Type="http://schemas.openxmlformats.org/officeDocument/2006/relationships/image" Target="../media/image71.png"/><Relationship Id="rId64" Type="http://schemas.openxmlformats.org/officeDocument/2006/relationships/image" Target="../media/image79.png"/><Relationship Id="rId69" Type="http://schemas.openxmlformats.org/officeDocument/2006/relationships/customXml" Target="../ink/ink79.xml"/><Relationship Id="rId113" Type="http://schemas.openxmlformats.org/officeDocument/2006/relationships/customXml" Target="../ink/ink101.xml"/><Relationship Id="rId118" Type="http://schemas.openxmlformats.org/officeDocument/2006/relationships/image" Target="../media/image106.png"/><Relationship Id="rId134" Type="http://schemas.openxmlformats.org/officeDocument/2006/relationships/image" Target="../media/image114.png"/><Relationship Id="rId139" Type="http://schemas.openxmlformats.org/officeDocument/2006/relationships/customXml" Target="../ink/ink114.xml"/><Relationship Id="rId80" Type="http://schemas.openxmlformats.org/officeDocument/2006/relationships/image" Target="../media/image87.png"/><Relationship Id="rId85" Type="http://schemas.openxmlformats.org/officeDocument/2006/relationships/customXml" Target="../ink/ink87.xml"/><Relationship Id="rId150" Type="http://schemas.openxmlformats.org/officeDocument/2006/relationships/image" Target="../media/image122.png"/><Relationship Id="rId155" Type="http://schemas.openxmlformats.org/officeDocument/2006/relationships/customXml" Target="../ink/ink122.xml"/><Relationship Id="rId171" Type="http://schemas.openxmlformats.org/officeDocument/2006/relationships/customXml" Target="../ink/ink130.xml"/><Relationship Id="rId176" Type="http://schemas.openxmlformats.org/officeDocument/2006/relationships/image" Target="../media/image135.png"/><Relationship Id="rId12" Type="http://schemas.openxmlformats.org/officeDocument/2006/relationships/image" Target="../media/image53.png"/><Relationship Id="rId17" Type="http://schemas.openxmlformats.org/officeDocument/2006/relationships/customXml" Target="../ink/ink53.xml"/><Relationship Id="rId33" Type="http://schemas.openxmlformats.org/officeDocument/2006/relationships/customXml" Target="../ink/ink61.xml"/><Relationship Id="rId38" Type="http://schemas.openxmlformats.org/officeDocument/2006/relationships/image" Target="../media/image66.png"/><Relationship Id="rId59" Type="http://schemas.openxmlformats.org/officeDocument/2006/relationships/customXml" Target="../ink/ink74.xml"/><Relationship Id="rId103" Type="http://schemas.openxmlformats.org/officeDocument/2006/relationships/customXml" Target="../ink/ink96.xml"/><Relationship Id="rId108" Type="http://schemas.openxmlformats.org/officeDocument/2006/relationships/image" Target="../media/image101.png"/><Relationship Id="rId124" Type="http://schemas.openxmlformats.org/officeDocument/2006/relationships/image" Target="../media/image109.png"/><Relationship Id="rId129" Type="http://schemas.openxmlformats.org/officeDocument/2006/relationships/customXml" Target="../ink/ink109.xml"/><Relationship Id="rId54" Type="http://schemas.openxmlformats.org/officeDocument/2006/relationships/image" Target="../media/image74.png"/><Relationship Id="rId70" Type="http://schemas.openxmlformats.org/officeDocument/2006/relationships/image" Target="../media/image82.png"/><Relationship Id="rId75" Type="http://schemas.openxmlformats.org/officeDocument/2006/relationships/customXml" Target="../ink/ink82.xml"/><Relationship Id="rId91" Type="http://schemas.openxmlformats.org/officeDocument/2006/relationships/customXml" Target="../ink/ink90.xml"/><Relationship Id="rId96" Type="http://schemas.openxmlformats.org/officeDocument/2006/relationships/image" Target="../media/image95.png"/><Relationship Id="rId140" Type="http://schemas.openxmlformats.org/officeDocument/2006/relationships/image" Target="../media/image117.png"/><Relationship Id="rId145" Type="http://schemas.openxmlformats.org/officeDocument/2006/relationships/customXml" Target="../ink/ink117.xml"/><Relationship Id="rId161" Type="http://schemas.openxmlformats.org/officeDocument/2006/relationships/customXml" Target="../ink/ink125.xml"/><Relationship Id="rId16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23" Type="http://schemas.openxmlformats.org/officeDocument/2006/relationships/customXml" Target="../ink/ink56.xml"/><Relationship Id="rId28" Type="http://schemas.openxmlformats.org/officeDocument/2006/relationships/image" Target="../media/image61.png"/><Relationship Id="rId49" Type="http://schemas.openxmlformats.org/officeDocument/2006/relationships/customXml" Target="../ink/ink69.xml"/><Relationship Id="rId114" Type="http://schemas.openxmlformats.org/officeDocument/2006/relationships/image" Target="../media/image104.png"/><Relationship Id="rId119" Type="http://schemas.openxmlformats.org/officeDocument/2006/relationships/customXml" Target="../ink/ink104.xml"/><Relationship Id="rId10" Type="http://schemas.openxmlformats.org/officeDocument/2006/relationships/image" Target="../media/image52.png"/><Relationship Id="rId31" Type="http://schemas.openxmlformats.org/officeDocument/2006/relationships/customXml" Target="../ink/ink60.xml"/><Relationship Id="rId44" Type="http://schemas.openxmlformats.org/officeDocument/2006/relationships/image" Target="../media/image69.png"/><Relationship Id="rId52" Type="http://schemas.openxmlformats.org/officeDocument/2006/relationships/image" Target="../media/image73.png"/><Relationship Id="rId60" Type="http://schemas.openxmlformats.org/officeDocument/2006/relationships/image" Target="../media/image77.png"/><Relationship Id="rId65" Type="http://schemas.openxmlformats.org/officeDocument/2006/relationships/customXml" Target="../ink/ink77.xml"/><Relationship Id="rId73" Type="http://schemas.openxmlformats.org/officeDocument/2006/relationships/customXml" Target="../ink/ink81.xml"/><Relationship Id="rId78" Type="http://schemas.openxmlformats.org/officeDocument/2006/relationships/image" Target="../media/image86.png"/><Relationship Id="rId81" Type="http://schemas.openxmlformats.org/officeDocument/2006/relationships/customXml" Target="../ink/ink85.xml"/><Relationship Id="rId86" Type="http://schemas.openxmlformats.org/officeDocument/2006/relationships/image" Target="../media/image90.png"/><Relationship Id="rId94" Type="http://schemas.openxmlformats.org/officeDocument/2006/relationships/image" Target="../media/image94.png"/><Relationship Id="rId99" Type="http://schemas.openxmlformats.org/officeDocument/2006/relationships/customXml" Target="../ink/ink94.xml"/><Relationship Id="rId101" Type="http://schemas.openxmlformats.org/officeDocument/2006/relationships/customXml" Target="../ink/ink95.xml"/><Relationship Id="rId122" Type="http://schemas.openxmlformats.org/officeDocument/2006/relationships/image" Target="../media/image108.png"/><Relationship Id="rId130" Type="http://schemas.openxmlformats.org/officeDocument/2006/relationships/image" Target="../media/image112.png"/><Relationship Id="rId135" Type="http://schemas.openxmlformats.org/officeDocument/2006/relationships/customXml" Target="../ink/ink112.xml"/><Relationship Id="rId143" Type="http://schemas.openxmlformats.org/officeDocument/2006/relationships/customXml" Target="../ink/ink116.xml"/><Relationship Id="rId148" Type="http://schemas.openxmlformats.org/officeDocument/2006/relationships/image" Target="../media/image121.png"/><Relationship Id="rId151" Type="http://schemas.openxmlformats.org/officeDocument/2006/relationships/customXml" Target="../ink/ink120.xml"/><Relationship Id="rId156" Type="http://schemas.openxmlformats.org/officeDocument/2006/relationships/image" Target="../media/image125.png"/><Relationship Id="rId164" Type="http://schemas.openxmlformats.org/officeDocument/2006/relationships/image" Target="../media/image129.png"/><Relationship Id="rId169" Type="http://schemas.openxmlformats.org/officeDocument/2006/relationships/customXml" Target="../ink/ink129.xml"/><Relationship Id="rId177" Type="http://schemas.openxmlformats.org/officeDocument/2006/relationships/customXml" Target="../ink/ink133.xml"/><Relationship Id="rId4" Type="http://schemas.openxmlformats.org/officeDocument/2006/relationships/image" Target="../media/image49.png"/><Relationship Id="rId9" Type="http://schemas.openxmlformats.org/officeDocument/2006/relationships/customXml" Target="../ink/ink49.xml"/><Relationship Id="rId172" Type="http://schemas.openxmlformats.org/officeDocument/2006/relationships/image" Target="../media/image133.png"/><Relationship Id="rId13" Type="http://schemas.openxmlformats.org/officeDocument/2006/relationships/customXml" Target="../ink/ink51.xml"/><Relationship Id="rId18" Type="http://schemas.openxmlformats.org/officeDocument/2006/relationships/image" Target="../media/image56.png"/><Relationship Id="rId39" Type="http://schemas.openxmlformats.org/officeDocument/2006/relationships/customXml" Target="../ink/ink64.xml"/><Relationship Id="rId109" Type="http://schemas.openxmlformats.org/officeDocument/2006/relationships/customXml" Target="../ink/ink99.xml"/><Relationship Id="rId34" Type="http://schemas.openxmlformats.org/officeDocument/2006/relationships/image" Target="../media/image64.png"/><Relationship Id="rId50" Type="http://schemas.openxmlformats.org/officeDocument/2006/relationships/image" Target="../media/image72.png"/><Relationship Id="rId55" Type="http://schemas.openxmlformats.org/officeDocument/2006/relationships/customXml" Target="../ink/ink72.xml"/><Relationship Id="rId76" Type="http://schemas.openxmlformats.org/officeDocument/2006/relationships/image" Target="../media/image85.png"/><Relationship Id="rId97" Type="http://schemas.openxmlformats.org/officeDocument/2006/relationships/customXml" Target="../ink/ink93.xml"/><Relationship Id="rId104" Type="http://schemas.openxmlformats.org/officeDocument/2006/relationships/image" Target="../media/image99.png"/><Relationship Id="rId120" Type="http://schemas.openxmlformats.org/officeDocument/2006/relationships/image" Target="../media/image107.png"/><Relationship Id="rId125" Type="http://schemas.openxmlformats.org/officeDocument/2006/relationships/customXml" Target="../ink/ink107.xml"/><Relationship Id="rId141" Type="http://schemas.openxmlformats.org/officeDocument/2006/relationships/customXml" Target="../ink/ink115.xml"/><Relationship Id="rId146" Type="http://schemas.openxmlformats.org/officeDocument/2006/relationships/image" Target="../media/image120.png"/><Relationship Id="rId167" Type="http://schemas.openxmlformats.org/officeDocument/2006/relationships/customXml" Target="../ink/ink128.xml"/><Relationship Id="rId7" Type="http://schemas.openxmlformats.org/officeDocument/2006/relationships/customXml" Target="../ink/ink48.xml"/><Relationship Id="rId71" Type="http://schemas.openxmlformats.org/officeDocument/2006/relationships/customXml" Target="../ink/ink80.xml"/><Relationship Id="rId92" Type="http://schemas.openxmlformats.org/officeDocument/2006/relationships/image" Target="../media/image93.png"/><Relationship Id="rId162" Type="http://schemas.openxmlformats.org/officeDocument/2006/relationships/image" Target="../media/image128.png"/><Relationship Id="rId2" Type="http://schemas.openxmlformats.org/officeDocument/2006/relationships/image" Target="../media/image48.png"/><Relationship Id="rId29" Type="http://schemas.openxmlformats.org/officeDocument/2006/relationships/customXml" Target="../ink/ink59.xml"/><Relationship Id="rId24" Type="http://schemas.openxmlformats.org/officeDocument/2006/relationships/image" Target="../media/image59.png"/><Relationship Id="rId40" Type="http://schemas.openxmlformats.org/officeDocument/2006/relationships/image" Target="../media/image67.png"/><Relationship Id="rId45" Type="http://schemas.openxmlformats.org/officeDocument/2006/relationships/customXml" Target="../ink/ink67.xml"/><Relationship Id="rId66" Type="http://schemas.openxmlformats.org/officeDocument/2006/relationships/image" Target="../media/image80.png"/><Relationship Id="rId87" Type="http://schemas.openxmlformats.org/officeDocument/2006/relationships/customXml" Target="../ink/ink88.xml"/><Relationship Id="rId110" Type="http://schemas.openxmlformats.org/officeDocument/2006/relationships/image" Target="../media/image102.png"/><Relationship Id="rId115" Type="http://schemas.openxmlformats.org/officeDocument/2006/relationships/customXml" Target="../ink/ink102.xml"/><Relationship Id="rId131" Type="http://schemas.openxmlformats.org/officeDocument/2006/relationships/customXml" Target="../ink/ink110.xml"/><Relationship Id="rId136" Type="http://schemas.openxmlformats.org/officeDocument/2006/relationships/image" Target="../media/image115.png"/><Relationship Id="rId157" Type="http://schemas.openxmlformats.org/officeDocument/2006/relationships/customXml" Target="../ink/ink123.xml"/><Relationship Id="rId178" Type="http://schemas.openxmlformats.org/officeDocument/2006/relationships/image" Target="../media/image136.png"/><Relationship Id="rId61" Type="http://schemas.openxmlformats.org/officeDocument/2006/relationships/customXml" Target="../ink/ink75.xml"/><Relationship Id="rId82" Type="http://schemas.openxmlformats.org/officeDocument/2006/relationships/image" Target="../media/image88.png"/><Relationship Id="rId152" Type="http://schemas.openxmlformats.org/officeDocument/2006/relationships/image" Target="../media/image123.png"/><Relationship Id="rId173" Type="http://schemas.openxmlformats.org/officeDocument/2006/relationships/customXml" Target="../ink/ink131.xml"/><Relationship Id="rId19" Type="http://schemas.openxmlformats.org/officeDocument/2006/relationships/customXml" Target="../ink/ink54.xml"/><Relationship Id="rId14" Type="http://schemas.openxmlformats.org/officeDocument/2006/relationships/image" Target="../media/image54.png"/><Relationship Id="rId30" Type="http://schemas.openxmlformats.org/officeDocument/2006/relationships/image" Target="../media/image62.png"/><Relationship Id="rId35" Type="http://schemas.openxmlformats.org/officeDocument/2006/relationships/customXml" Target="../ink/ink62.xml"/><Relationship Id="rId56" Type="http://schemas.openxmlformats.org/officeDocument/2006/relationships/image" Target="../media/image75.png"/><Relationship Id="rId77" Type="http://schemas.openxmlformats.org/officeDocument/2006/relationships/customXml" Target="../ink/ink83.xml"/><Relationship Id="rId100" Type="http://schemas.openxmlformats.org/officeDocument/2006/relationships/image" Target="../media/image97.png"/><Relationship Id="rId105" Type="http://schemas.openxmlformats.org/officeDocument/2006/relationships/customXml" Target="../ink/ink97.xml"/><Relationship Id="rId126" Type="http://schemas.openxmlformats.org/officeDocument/2006/relationships/image" Target="../media/image110.png"/><Relationship Id="rId147" Type="http://schemas.openxmlformats.org/officeDocument/2006/relationships/customXml" Target="../ink/ink118.xml"/><Relationship Id="rId168" Type="http://schemas.openxmlformats.org/officeDocument/2006/relationships/image" Target="../media/image131.png"/><Relationship Id="rId8" Type="http://schemas.openxmlformats.org/officeDocument/2006/relationships/image" Target="../media/image51.png"/><Relationship Id="rId51" Type="http://schemas.openxmlformats.org/officeDocument/2006/relationships/customXml" Target="../ink/ink70.xml"/><Relationship Id="rId72" Type="http://schemas.openxmlformats.org/officeDocument/2006/relationships/image" Target="../media/image83.png"/><Relationship Id="rId93" Type="http://schemas.openxmlformats.org/officeDocument/2006/relationships/customXml" Target="../ink/ink91.xml"/><Relationship Id="rId98" Type="http://schemas.openxmlformats.org/officeDocument/2006/relationships/image" Target="../media/image96.png"/><Relationship Id="rId121" Type="http://schemas.openxmlformats.org/officeDocument/2006/relationships/customXml" Target="../ink/ink105.xml"/><Relationship Id="rId142" Type="http://schemas.openxmlformats.org/officeDocument/2006/relationships/image" Target="../media/image118.png"/><Relationship Id="rId163" Type="http://schemas.openxmlformats.org/officeDocument/2006/relationships/customXml" Target="../ink/ink126.xml"/><Relationship Id="rId3" Type="http://schemas.openxmlformats.org/officeDocument/2006/relationships/customXml" Target="../ink/ink46.xml"/><Relationship Id="rId25" Type="http://schemas.openxmlformats.org/officeDocument/2006/relationships/customXml" Target="../ink/ink57.xml"/><Relationship Id="rId46" Type="http://schemas.openxmlformats.org/officeDocument/2006/relationships/image" Target="../media/image70.png"/><Relationship Id="rId67" Type="http://schemas.openxmlformats.org/officeDocument/2006/relationships/customXml" Target="../ink/ink78.xml"/><Relationship Id="rId116" Type="http://schemas.openxmlformats.org/officeDocument/2006/relationships/image" Target="../media/image105.png"/><Relationship Id="rId137" Type="http://schemas.openxmlformats.org/officeDocument/2006/relationships/customXml" Target="../ink/ink113.xml"/><Relationship Id="rId158" Type="http://schemas.openxmlformats.org/officeDocument/2006/relationships/image" Target="../media/image126.png"/><Relationship Id="rId20" Type="http://schemas.openxmlformats.org/officeDocument/2006/relationships/image" Target="../media/image57.png"/><Relationship Id="rId41" Type="http://schemas.openxmlformats.org/officeDocument/2006/relationships/customXml" Target="../ink/ink65.xml"/><Relationship Id="rId62" Type="http://schemas.openxmlformats.org/officeDocument/2006/relationships/image" Target="../media/image78.png"/><Relationship Id="rId83" Type="http://schemas.openxmlformats.org/officeDocument/2006/relationships/customXml" Target="../ink/ink86.xml"/><Relationship Id="rId88" Type="http://schemas.openxmlformats.org/officeDocument/2006/relationships/image" Target="../media/image91.png"/><Relationship Id="rId111" Type="http://schemas.openxmlformats.org/officeDocument/2006/relationships/customXml" Target="../ink/ink100.xml"/><Relationship Id="rId132" Type="http://schemas.openxmlformats.org/officeDocument/2006/relationships/image" Target="../media/image113.png"/><Relationship Id="rId153" Type="http://schemas.openxmlformats.org/officeDocument/2006/relationships/customXml" Target="../ink/ink121.xml"/><Relationship Id="rId174" Type="http://schemas.openxmlformats.org/officeDocument/2006/relationships/image" Target="../media/image134.png"/><Relationship Id="rId15" Type="http://schemas.openxmlformats.org/officeDocument/2006/relationships/customXml" Target="../ink/ink52.xml"/><Relationship Id="rId36" Type="http://schemas.openxmlformats.org/officeDocument/2006/relationships/image" Target="../media/image65.png"/><Relationship Id="rId57" Type="http://schemas.openxmlformats.org/officeDocument/2006/relationships/customXml" Target="../ink/ink73.xml"/><Relationship Id="rId106" Type="http://schemas.openxmlformats.org/officeDocument/2006/relationships/image" Target="../media/image100.png"/><Relationship Id="rId127" Type="http://schemas.openxmlformats.org/officeDocument/2006/relationships/customXml" Target="../ink/ink10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4.png"/><Relationship Id="rId299" Type="http://schemas.openxmlformats.org/officeDocument/2006/relationships/image" Target="../media/image285.png"/><Relationship Id="rId303" Type="http://schemas.openxmlformats.org/officeDocument/2006/relationships/image" Target="../media/image287.png"/><Relationship Id="rId21" Type="http://schemas.openxmlformats.org/officeDocument/2006/relationships/image" Target="../media/image146.png"/><Relationship Id="rId42" Type="http://schemas.openxmlformats.org/officeDocument/2006/relationships/customXml" Target="../ink/ink154.xml"/><Relationship Id="rId63" Type="http://schemas.openxmlformats.org/officeDocument/2006/relationships/image" Target="../media/image167.png"/><Relationship Id="rId84" Type="http://schemas.openxmlformats.org/officeDocument/2006/relationships/customXml" Target="../ink/ink175.xml"/><Relationship Id="rId138" Type="http://schemas.openxmlformats.org/officeDocument/2006/relationships/customXml" Target="../ink/ink202.xml"/><Relationship Id="rId159" Type="http://schemas.openxmlformats.org/officeDocument/2006/relationships/image" Target="../media/image215.png"/><Relationship Id="rId324" Type="http://schemas.openxmlformats.org/officeDocument/2006/relationships/customXml" Target="../ink/ink295.xml"/><Relationship Id="rId345" Type="http://schemas.openxmlformats.org/officeDocument/2006/relationships/image" Target="../media/image308.png"/><Relationship Id="rId170" Type="http://schemas.openxmlformats.org/officeDocument/2006/relationships/customXml" Target="../ink/ink218.xml"/><Relationship Id="rId191" Type="http://schemas.openxmlformats.org/officeDocument/2006/relationships/image" Target="../media/image231.png"/><Relationship Id="rId205" Type="http://schemas.openxmlformats.org/officeDocument/2006/relationships/image" Target="../media/image238.png"/><Relationship Id="rId226" Type="http://schemas.openxmlformats.org/officeDocument/2006/relationships/customXml" Target="../ink/ink246.xml"/><Relationship Id="rId247" Type="http://schemas.openxmlformats.org/officeDocument/2006/relationships/image" Target="../media/image259.png"/><Relationship Id="rId107" Type="http://schemas.openxmlformats.org/officeDocument/2006/relationships/image" Target="../media/image189.png"/><Relationship Id="rId268" Type="http://schemas.openxmlformats.org/officeDocument/2006/relationships/customXml" Target="../ink/ink267.xml"/><Relationship Id="rId289" Type="http://schemas.openxmlformats.org/officeDocument/2006/relationships/image" Target="../media/image280.png"/><Relationship Id="rId11" Type="http://schemas.openxmlformats.org/officeDocument/2006/relationships/image" Target="../media/image141.png"/><Relationship Id="rId32" Type="http://schemas.openxmlformats.org/officeDocument/2006/relationships/customXml" Target="../ink/ink149.xml"/><Relationship Id="rId53" Type="http://schemas.openxmlformats.org/officeDocument/2006/relationships/image" Target="../media/image162.png"/><Relationship Id="rId74" Type="http://schemas.openxmlformats.org/officeDocument/2006/relationships/customXml" Target="../ink/ink170.xml"/><Relationship Id="rId128" Type="http://schemas.openxmlformats.org/officeDocument/2006/relationships/customXml" Target="../ink/ink197.xml"/><Relationship Id="rId149" Type="http://schemas.openxmlformats.org/officeDocument/2006/relationships/image" Target="../media/image210.png"/><Relationship Id="rId314" Type="http://schemas.openxmlformats.org/officeDocument/2006/relationships/customXml" Target="../ink/ink290.xml"/><Relationship Id="rId335" Type="http://schemas.openxmlformats.org/officeDocument/2006/relationships/image" Target="../media/image303.png"/><Relationship Id="rId5" Type="http://schemas.openxmlformats.org/officeDocument/2006/relationships/image" Target="../media/image138.png"/><Relationship Id="rId95" Type="http://schemas.openxmlformats.org/officeDocument/2006/relationships/image" Target="../media/image183.png"/><Relationship Id="rId160" Type="http://schemas.openxmlformats.org/officeDocument/2006/relationships/customXml" Target="../ink/ink213.xml"/><Relationship Id="rId181" Type="http://schemas.openxmlformats.org/officeDocument/2006/relationships/image" Target="../media/image226.png"/><Relationship Id="rId216" Type="http://schemas.openxmlformats.org/officeDocument/2006/relationships/customXml" Target="../ink/ink241.xml"/><Relationship Id="rId237" Type="http://schemas.openxmlformats.org/officeDocument/2006/relationships/image" Target="../media/image254.png"/><Relationship Id="rId258" Type="http://schemas.openxmlformats.org/officeDocument/2006/relationships/customXml" Target="../ink/ink262.xml"/><Relationship Id="rId279" Type="http://schemas.openxmlformats.org/officeDocument/2006/relationships/image" Target="../media/image275.png"/><Relationship Id="rId22" Type="http://schemas.openxmlformats.org/officeDocument/2006/relationships/customXml" Target="../ink/ink144.xml"/><Relationship Id="rId43" Type="http://schemas.openxmlformats.org/officeDocument/2006/relationships/image" Target="../media/image157.png"/><Relationship Id="rId64" Type="http://schemas.openxmlformats.org/officeDocument/2006/relationships/customXml" Target="../ink/ink165.xml"/><Relationship Id="rId118" Type="http://schemas.openxmlformats.org/officeDocument/2006/relationships/customXml" Target="../ink/ink192.xml"/><Relationship Id="rId139" Type="http://schemas.openxmlformats.org/officeDocument/2006/relationships/image" Target="../media/image205.png"/><Relationship Id="rId290" Type="http://schemas.openxmlformats.org/officeDocument/2006/relationships/customXml" Target="../ink/ink278.xml"/><Relationship Id="rId304" Type="http://schemas.openxmlformats.org/officeDocument/2006/relationships/customXml" Target="../ink/ink285.xml"/><Relationship Id="rId325" Type="http://schemas.openxmlformats.org/officeDocument/2006/relationships/image" Target="../media/image298.png"/><Relationship Id="rId85" Type="http://schemas.openxmlformats.org/officeDocument/2006/relationships/image" Target="../media/image178.png"/><Relationship Id="rId150" Type="http://schemas.openxmlformats.org/officeDocument/2006/relationships/customXml" Target="../ink/ink208.xml"/><Relationship Id="rId171" Type="http://schemas.openxmlformats.org/officeDocument/2006/relationships/image" Target="../media/image221.png"/><Relationship Id="rId192" Type="http://schemas.openxmlformats.org/officeDocument/2006/relationships/customXml" Target="../ink/ink229.xml"/><Relationship Id="rId206" Type="http://schemas.openxmlformats.org/officeDocument/2006/relationships/customXml" Target="../ink/ink236.xml"/><Relationship Id="rId227" Type="http://schemas.openxmlformats.org/officeDocument/2006/relationships/image" Target="../media/image249.png"/><Relationship Id="rId248" Type="http://schemas.openxmlformats.org/officeDocument/2006/relationships/customXml" Target="../ink/ink257.xml"/><Relationship Id="rId269" Type="http://schemas.openxmlformats.org/officeDocument/2006/relationships/image" Target="../media/image270.png"/><Relationship Id="rId12" Type="http://schemas.openxmlformats.org/officeDocument/2006/relationships/customXml" Target="../ink/ink139.xml"/><Relationship Id="rId33" Type="http://schemas.openxmlformats.org/officeDocument/2006/relationships/image" Target="../media/image152.png"/><Relationship Id="rId108" Type="http://schemas.openxmlformats.org/officeDocument/2006/relationships/customXml" Target="../ink/ink187.xml"/><Relationship Id="rId129" Type="http://schemas.openxmlformats.org/officeDocument/2006/relationships/image" Target="../media/image200.png"/><Relationship Id="rId280" Type="http://schemas.openxmlformats.org/officeDocument/2006/relationships/customXml" Target="../ink/ink273.xml"/><Relationship Id="rId315" Type="http://schemas.openxmlformats.org/officeDocument/2006/relationships/image" Target="../media/image293.png"/><Relationship Id="rId336" Type="http://schemas.openxmlformats.org/officeDocument/2006/relationships/customXml" Target="../ink/ink301.xml"/><Relationship Id="rId54" Type="http://schemas.openxmlformats.org/officeDocument/2006/relationships/customXml" Target="../ink/ink160.xml"/><Relationship Id="rId75" Type="http://schemas.openxmlformats.org/officeDocument/2006/relationships/image" Target="../media/image173.png"/><Relationship Id="rId96" Type="http://schemas.openxmlformats.org/officeDocument/2006/relationships/customXml" Target="../ink/ink181.xml"/><Relationship Id="rId140" Type="http://schemas.openxmlformats.org/officeDocument/2006/relationships/customXml" Target="../ink/ink203.xml"/><Relationship Id="rId161" Type="http://schemas.openxmlformats.org/officeDocument/2006/relationships/image" Target="../media/image216.png"/><Relationship Id="rId182" Type="http://schemas.openxmlformats.org/officeDocument/2006/relationships/customXml" Target="../ink/ink224.xml"/><Relationship Id="rId217" Type="http://schemas.openxmlformats.org/officeDocument/2006/relationships/image" Target="../media/image244.png"/><Relationship Id="rId6" Type="http://schemas.openxmlformats.org/officeDocument/2006/relationships/customXml" Target="../ink/ink136.xml"/><Relationship Id="rId238" Type="http://schemas.openxmlformats.org/officeDocument/2006/relationships/customXml" Target="../ink/ink252.xml"/><Relationship Id="rId259" Type="http://schemas.openxmlformats.org/officeDocument/2006/relationships/image" Target="../media/image265.png"/><Relationship Id="rId23" Type="http://schemas.openxmlformats.org/officeDocument/2006/relationships/image" Target="../media/image147.png"/><Relationship Id="rId119" Type="http://schemas.openxmlformats.org/officeDocument/2006/relationships/image" Target="../media/image195.png"/><Relationship Id="rId270" Type="http://schemas.openxmlformats.org/officeDocument/2006/relationships/customXml" Target="../ink/ink268.xml"/><Relationship Id="rId291" Type="http://schemas.openxmlformats.org/officeDocument/2006/relationships/image" Target="../media/image281.png"/><Relationship Id="rId305" Type="http://schemas.openxmlformats.org/officeDocument/2006/relationships/image" Target="../media/image288.png"/><Relationship Id="rId326" Type="http://schemas.openxmlformats.org/officeDocument/2006/relationships/customXml" Target="../ink/ink296.xml"/><Relationship Id="rId44" Type="http://schemas.openxmlformats.org/officeDocument/2006/relationships/customXml" Target="../ink/ink155.xml"/><Relationship Id="rId65" Type="http://schemas.openxmlformats.org/officeDocument/2006/relationships/image" Target="../media/image168.png"/><Relationship Id="rId86" Type="http://schemas.openxmlformats.org/officeDocument/2006/relationships/customXml" Target="../ink/ink176.xml"/><Relationship Id="rId130" Type="http://schemas.openxmlformats.org/officeDocument/2006/relationships/customXml" Target="../ink/ink198.xml"/><Relationship Id="rId151" Type="http://schemas.openxmlformats.org/officeDocument/2006/relationships/image" Target="../media/image211.png"/><Relationship Id="rId172" Type="http://schemas.openxmlformats.org/officeDocument/2006/relationships/customXml" Target="../ink/ink219.xml"/><Relationship Id="rId193" Type="http://schemas.openxmlformats.org/officeDocument/2006/relationships/image" Target="../media/image232.png"/><Relationship Id="rId207" Type="http://schemas.openxmlformats.org/officeDocument/2006/relationships/image" Target="../media/image239.png"/><Relationship Id="rId228" Type="http://schemas.openxmlformats.org/officeDocument/2006/relationships/customXml" Target="../ink/ink247.xml"/><Relationship Id="rId249" Type="http://schemas.openxmlformats.org/officeDocument/2006/relationships/image" Target="../media/image260.png"/><Relationship Id="rId13" Type="http://schemas.openxmlformats.org/officeDocument/2006/relationships/image" Target="../media/image142.png"/><Relationship Id="rId109" Type="http://schemas.openxmlformats.org/officeDocument/2006/relationships/image" Target="../media/image190.png"/><Relationship Id="rId260" Type="http://schemas.openxmlformats.org/officeDocument/2006/relationships/customXml" Target="../ink/ink263.xml"/><Relationship Id="rId281" Type="http://schemas.openxmlformats.org/officeDocument/2006/relationships/image" Target="../media/image276.png"/><Relationship Id="rId316" Type="http://schemas.openxmlformats.org/officeDocument/2006/relationships/customXml" Target="../ink/ink291.xml"/><Relationship Id="rId337" Type="http://schemas.openxmlformats.org/officeDocument/2006/relationships/image" Target="../media/image304.png"/><Relationship Id="rId34" Type="http://schemas.openxmlformats.org/officeDocument/2006/relationships/customXml" Target="../ink/ink150.xml"/><Relationship Id="rId55" Type="http://schemas.openxmlformats.org/officeDocument/2006/relationships/image" Target="../media/image163.png"/><Relationship Id="rId76" Type="http://schemas.openxmlformats.org/officeDocument/2006/relationships/customXml" Target="../ink/ink171.xml"/><Relationship Id="rId97" Type="http://schemas.openxmlformats.org/officeDocument/2006/relationships/image" Target="../media/image184.png"/><Relationship Id="rId120" Type="http://schemas.openxmlformats.org/officeDocument/2006/relationships/customXml" Target="../ink/ink193.xml"/><Relationship Id="rId141" Type="http://schemas.openxmlformats.org/officeDocument/2006/relationships/image" Target="../media/image206.png"/><Relationship Id="rId7" Type="http://schemas.openxmlformats.org/officeDocument/2006/relationships/image" Target="../media/image139.png"/><Relationship Id="rId162" Type="http://schemas.openxmlformats.org/officeDocument/2006/relationships/customXml" Target="../ink/ink214.xml"/><Relationship Id="rId183" Type="http://schemas.openxmlformats.org/officeDocument/2006/relationships/image" Target="../media/image227.png"/><Relationship Id="rId218" Type="http://schemas.openxmlformats.org/officeDocument/2006/relationships/customXml" Target="../ink/ink242.xml"/><Relationship Id="rId239" Type="http://schemas.openxmlformats.org/officeDocument/2006/relationships/image" Target="../media/image255.png"/><Relationship Id="rId250" Type="http://schemas.openxmlformats.org/officeDocument/2006/relationships/customXml" Target="../ink/ink258.xml"/><Relationship Id="rId271" Type="http://schemas.openxmlformats.org/officeDocument/2006/relationships/image" Target="../media/image271.png"/><Relationship Id="rId292" Type="http://schemas.openxmlformats.org/officeDocument/2006/relationships/customXml" Target="../ink/ink279.xml"/><Relationship Id="rId306" Type="http://schemas.openxmlformats.org/officeDocument/2006/relationships/customXml" Target="../ink/ink286.xml"/><Relationship Id="rId24" Type="http://schemas.openxmlformats.org/officeDocument/2006/relationships/customXml" Target="../ink/ink145.xml"/><Relationship Id="rId45" Type="http://schemas.openxmlformats.org/officeDocument/2006/relationships/image" Target="../media/image158.png"/><Relationship Id="rId66" Type="http://schemas.openxmlformats.org/officeDocument/2006/relationships/customXml" Target="../ink/ink166.xml"/><Relationship Id="rId87" Type="http://schemas.openxmlformats.org/officeDocument/2006/relationships/image" Target="../media/image179.png"/><Relationship Id="rId110" Type="http://schemas.openxmlformats.org/officeDocument/2006/relationships/customXml" Target="../ink/ink188.xml"/><Relationship Id="rId131" Type="http://schemas.openxmlformats.org/officeDocument/2006/relationships/image" Target="../media/image201.png"/><Relationship Id="rId327" Type="http://schemas.openxmlformats.org/officeDocument/2006/relationships/image" Target="../media/image299.png"/><Relationship Id="rId152" Type="http://schemas.openxmlformats.org/officeDocument/2006/relationships/customXml" Target="../ink/ink209.xml"/><Relationship Id="rId173" Type="http://schemas.openxmlformats.org/officeDocument/2006/relationships/image" Target="../media/image222.png"/><Relationship Id="rId194" Type="http://schemas.openxmlformats.org/officeDocument/2006/relationships/customXml" Target="../ink/ink230.xml"/><Relationship Id="rId208" Type="http://schemas.openxmlformats.org/officeDocument/2006/relationships/customXml" Target="../ink/ink237.xml"/><Relationship Id="rId229" Type="http://schemas.openxmlformats.org/officeDocument/2006/relationships/image" Target="../media/image250.png"/><Relationship Id="rId240" Type="http://schemas.openxmlformats.org/officeDocument/2006/relationships/customXml" Target="../ink/ink253.xml"/><Relationship Id="rId261" Type="http://schemas.openxmlformats.org/officeDocument/2006/relationships/image" Target="../media/image266.png"/><Relationship Id="rId14" Type="http://schemas.openxmlformats.org/officeDocument/2006/relationships/customXml" Target="../ink/ink140.xml"/><Relationship Id="rId35" Type="http://schemas.openxmlformats.org/officeDocument/2006/relationships/image" Target="../media/image153.png"/><Relationship Id="rId56" Type="http://schemas.openxmlformats.org/officeDocument/2006/relationships/customXml" Target="../ink/ink161.xml"/><Relationship Id="rId77" Type="http://schemas.openxmlformats.org/officeDocument/2006/relationships/image" Target="../media/image174.png"/><Relationship Id="rId100" Type="http://schemas.openxmlformats.org/officeDocument/2006/relationships/customXml" Target="../ink/ink183.xml"/><Relationship Id="rId282" Type="http://schemas.openxmlformats.org/officeDocument/2006/relationships/customXml" Target="../ink/ink274.xml"/><Relationship Id="rId317" Type="http://schemas.openxmlformats.org/officeDocument/2006/relationships/image" Target="../media/image294.png"/><Relationship Id="rId338" Type="http://schemas.openxmlformats.org/officeDocument/2006/relationships/customXml" Target="../ink/ink302.xml"/><Relationship Id="rId8" Type="http://schemas.openxmlformats.org/officeDocument/2006/relationships/customXml" Target="../ink/ink137.xml"/><Relationship Id="rId98" Type="http://schemas.openxmlformats.org/officeDocument/2006/relationships/customXml" Target="../ink/ink182.xml"/><Relationship Id="rId121" Type="http://schemas.openxmlformats.org/officeDocument/2006/relationships/image" Target="../media/image196.png"/><Relationship Id="rId142" Type="http://schemas.openxmlformats.org/officeDocument/2006/relationships/customXml" Target="../ink/ink204.xml"/><Relationship Id="rId163" Type="http://schemas.openxmlformats.org/officeDocument/2006/relationships/image" Target="../media/image217.png"/><Relationship Id="rId184" Type="http://schemas.openxmlformats.org/officeDocument/2006/relationships/customXml" Target="../ink/ink225.xml"/><Relationship Id="rId219" Type="http://schemas.openxmlformats.org/officeDocument/2006/relationships/image" Target="../media/image245.png"/><Relationship Id="rId230" Type="http://schemas.openxmlformats.org/officeDocument/2006/relationships/customXml" Target="../ink/ink248.xml"/><Relationship Id="rId251" Type="http://schemas.openxmlformats.org/officeDocument/2006/relationships/image" Target="../media/image261.png"/><Relationship Id="rId25" Type="http://schemas.openxmlformats.org/officeDocument/2006/relationships/image" Target="../media/image148.png"/><Relationship Id="rId46" Type="http://schemas.openxmlformats.org/officeDocument/2006/relationships/customXml" Target="../ink/ink156.xml"/><Relationship Id="rId67" Type="http://schemas.openxmlformats.org/officeDocument/2006/relationships/image" Target="../media/image169.png"/><Relationship Id="rId116" Type="http://schemas.openxmlformats.org/officeDocument/2006/relationships/customXml" Target="../ink/ink191.xml"/><Relationship Id="rId137" Type="http://schemas.openxmlformats.org/officeDocument/2006/relationships/image" Target="../media/image204.png"/><Relationship Id="rId158" Type="http://schemas.openxmlformats.org/officeDocument/2006/relationships/customXml" Target="../ink/ink212.xml"/><Relationship Id="rId272" Type="http://schemas.openxmlformats.org/officeDocument/2006/relationships/customXml" Target="../ink/ink269.xml"/><Relationship Id="rId293" Type="http://schemas.openxmlformats.org/officeDocument/2006/relationships/image" Target="../media/image282.png"/><Relationship Id="rId302" Type="http://schemas.openxmlformats.org/officeDocument/2006/relationships/customXml" Target="../ink/ink284.xml"/><Relationship Id="rId307" Type="http://schemas.openxmlformats.org/officeDocument/2006/relationships/image" Target="../media/image289.png"/><Relationship Id="rId323" Type="http://schemas.openxmlformats.org/officeDocument/2006/relationships/image" Target="../media/image297.png"/><Relationship Id="rId328" Type="http://schemas.openxmlformats.org/officeDocument/2006/relationships/customXml" Target="../ink/ink297.xml"/><Relationship Id="rId344" Type="http://schemas.openxmlformats.org/officeDocument/2006/relationships/customXml" Target="../ink/ink305.xml"/><Relationship Id="rId20" Type="http://schemas.openxmlformats.org/officeDocument/2006/relationships/customXml" Target="../ink/ink143.xml"/><Relationship Id="rId41" Type="http://schemas.openxmlformats.org/officeDocument/2006/relationships/image" Target="../media/image156.png"/><Relationship Id="rId62" Type="http://schemas.openxmlformats.org/officeDocument/2006/relationships/customXml" Target="../ink/ink164.xml"/><Relationship Id="rId83" Type="http://schemas.openxmlformats.org/officeDocument/2006/relationships/image" Target="../media/image177.png"/><Relationship Id="rId88" Type="http://schemas.openxmlformats.org/officeDocument/2006/relationships/customXml" Target="../ink/ink177.xml"/><Relationship Id="rId111" Type="http://schemas.openxmlformats.org/officeDocument/2006/relationships/image" Target="../media/image191.png"/><Relationship Id="rId132" Type="http://schemas.openxmlformats.org/officeDocument/2006/relationships/customXml" Target="../ink/ink199.xml"/><Relationship Id="rId153" Type="http://schemas.openxmlformats.org/officeDocument/2006/relationships/image" Target="../media/image212.png"/><Relationship Id="rId174" Type="http://schemas.openxmlformats.org/officeDocument/2006/relationships/customXml" Target="../ink/ink220.xml"/><Relationship Id="rId179" Type="http://schemas.openxmlformats.org/officeDocument/2006/relationships/image" Target="../media/image225.png"/><Relationship Id="rId195" Type="http://schemas.openxmlformats.org/officeDocument/2006/relationships/image" Target="../media/image233.png"/><Relationship Id="rId209" Type="http://schemas.openxmlformats.org/officeDocument/2006/relationships/image" Target="../media/image240.png"/><Relationship Id="rId190" Type="http://schemas.openxmlformats.org/officeDocument/2006/relationships/customXml" Target="../ink/ink228.xml"/><Relationship Id="rId204" Type="http://schemas.openxmlformats.org/officeDocument/2006/relationships/customXml" Target="../ink/ink235.xml"/><Relationship Id="rId220" Type="http://schemas.openxmlformats.org/officeDocument/2006/relationships/customXml" Target="../ink/ink243.xml"/><Relationship Id="rId225" Type="http://schemas.openxmlformats.org/officeDocument/2006/relationships/image" Target="../media/image248.png"/><Relationship Id="rId241" Type="http://schemas.openxmlformats.org/officeDocument/2006/relationships/image" Target="../media/image256.png"/><Relationship Id="rId246" Type="http://schemas.openxmlformats.org/officeDocument/2006/relationships/customXml" Target="../ink/ink256.xml"/><Relationship Id="rId267" Type="http://schemas.openxmlformats.org/officeDocument/2006/relationships/image" Target="../media/image269.png"/><Relationship Id="rId288" Type="http://schemas.openxmlformats.org/officeDocument/2006/relationships/customXml" Target="../ink/ink277.xml"/><Relationship Id="rId15" Type="http://schemas.openxmlformats.org/officeDocument/2006/relationships/image" Target="../media/image143.png"/><Relationship Id="rId36" Type="http://schemas.openxmlformats.org/officeDocument/2006/relationships/customXml" Target="../ink/ink151.xml"/><Relationship Id="rId57" Type="http://schemas.openxmlformats.org/officeDocument/2006/relationships/image" Target="../media/image164.png"/><Relationship Id="rId106" Type="http://schemas.openxmlformats.org/officeDocument/2006/relationships/customXml" Target="../ink/ink186.xml"/><Relationship Id="rId127" Type="http://schemas.openxmlformats.org/officeDocument/2006/relationships/image" Target="../media/image199.png"/><Relationship Id="rId262" Type="http://schemas.openxmlformats.org/officeDocument/2006/relationships/customXml" Target="../ink/ink264.xml"/><Relationship Id="rId283" Type="http://schemas.openxmlformats.org/officeDocument/2006/relationships/image" Target="../media/image277.png"/><Relationship Id="rId313" Type="http://schemas.openxmlformats.org/officeDocument/2006/relationships/image" Target="../media/image292.png"/><Relationship Id="rId318" Type="http://schemas.openxmlformats.org/officeDocument/2006/relationships/customXml" Target="../ink/ink292.xml"/><Relationship Id="rId339" Type="http://schemas.openxmlformats.org/officeDocument/2006/relationships/image" Target="../media/image305.png"/><Relationship Id="rId10" Type="http://schemas.openxmlformats.org/officeDocument/2006/relationships/customXml" Target="../ink/ink138.xml"/><Relationship Id="rId31" Type="http://schemas.openxmlformats.org/officeDocument/2006/relationships/image" Target="../media/image151.png"/><Relationship Id="rId52" Type="http://schemas.openxmlformats.org/officeDocument/2006/relationships/customXml" Target="../ink/ink159.xml"/><Relationship Id="rId73" Type="http://schemas.openxmlformats.org/officeDocument/2006/relationships/image" Target="../media/image172.png"/><Relationship Id="rId78" Type="http://schemas.openxmlformats.org/officeDocument/2006/relationships/customXml" Target="../ink/ink172.xml"/><Relationship Id="rId94" Type="http://schemas.openxmlformats.org/officeDocument/2006/relationships/customXml" Target="../ink/ink180.xml"/><Relationship Id="rId99" Type="http://schemas.openxmlformats.org/officeDocument/2006/relationships/image" Target="../media/image185.png"/><Relationship Id="rId101" Type="http://schemas.openxmlformats.org/officeDocument/2006/relationships/image" Target="../media/image186.png"/><Relationship Id="rId122" Type="http://schemas.openxmlformats.org/officeDocument/2006/relationships/customXml" Target="../ink/ink194.xml"/><Relationship Id="rId143" Type="http://schemas.openxmlformats.org/officeDocument/2006/relationships/image" Target="../media/image207.png"/><Relationship Id="rId148" Type="http://schemas.openxmlformats.org/officeDocument/2006/relationships/customXml" Target="../ink/ink207.xml"/><Relationship Id="rId164" Type="http://schemas.openxmlformats.org/officeDocument/2006/relationships/customXml" Target="../ink/ink215.xml"/><Relationship Id="rId169" Type="http://schemas.openxmlformats.org/officeDocument/2006/relationships/image" Target="../media/image220.png"/><Relationship Id="rId185" Type="http://schemas.openxmlformats.org/officeDocument/2006/relationships/image" Target="../media/image228.png"/><Relationship Id="rId334" Type="http://schemas.openxmlformats.org/officeDocument/2006/relationships/customXml" Target="../ink/ink300.xml"/><Relationship Id="rId4" Type="http://schemas.openxmlformats.org/officeDocument/2006/relationships/customXml" Target="../ink/ink135.xml"/><Relationship Id="rId9" Type="http://schemas.openxmlformats.org/officeDocument/2006/relationships/image" Target="../media/image140.png"/><Relationship Id="rId180" Type="http://schemas.openxmlformats.org/officeDocument/2006/relationships/customXml" Target="../ink/ink223.xml"/><Relationship Id="rId210" Type="http://schemas.openxmlformats.org/officeDocument/2006/relationships/customXml" Target="../ink/ink238.xml"/><Relationship Id="rId215" Type="http://schemas.openxmlformats.org/officeDocument/2006/relationships/image" Target="../media/image243.png"/><Relationship Id="rId236" Type="http://schemas.openxmlformats.org/officeDocument/2006/relationships/customXml" Target="../ink/ink251.xml"/><Relationship Id="rId257" Type="http://schemas.openxmlformats.org/officeDocument/2006/relationships/image" Target="../media/image264.png"/><Relationship Id="rId278" Type="http://schemas.openxmlformats.org/officeDocument/2006/relationships/customXml" Target="../ink/ink272.xml"/><Relationship Id="rId26" Type="http://schemas.openxmlformats.org/officeDocument/2006/relationships/customXml" Target="../ink/ink146.xml"/><Relationship Id="rId231" Type="http://schemas.openxmlformats.org/officeDocument/2006/relationships/image" Target="../media/image251.png"/><Relationship Id="rId252" Type="http://schemas.openxmlformats.org/officeDocument/2006/relationships/customXml" Target="../ink/ink259.xml"/><Relationship Id="rId273" Type="http://schemas.openxmlformats.org/officeDocument/2006/relationships/image" Target="../media/image272.png"/><Relationship Id="rId294" Type="http://schemas.openxmlformats.org/officeDocument/2006/relationships/customXml" Target="../ink/ink280.xml"/><Relationship Id="rId308" Type="http://schemas.openxmlformats.org/officeDocument/2006/relationships/customXml" Target="../ink/ink287.xml"/><Relationship Id="rId329" Type="http://schemas.openxmlformats.org/officeDocument/2006/relationships/image" Target="../media/image300.png"/><Relationship Id="rId47" Type="http://schemas.openxmlformats.org/officeDocument/2006/relationships/image" Target="../media/image159.png"/><Relationship Id="rId68" Type="http://schemas.openxmlformats.org/officeDocument/2006/relationships/customXml" Target="../ink/ink167.xml"/><Relationship Id="rId89" Type="http://schemas.openxmlformats.org/officeDocument/2006/relationships/image" Target="../media/image180.png"/><Relationship Id="rId112" Type="http://schemas.openxmlformats.org/officeDocument/2006/relationships/customXml" Target="../ink/ink189.xml"/><Relationship Id="rId133" Type="http://schemas.openxmlformats.org/officeDocument/2006/relationships/image" Target="../media/image202.png"/><Relationship Id="rId154" Type="http://schemas.openxmlformats.org/officeDocument/2006/relationships/customXml" Target="../ink/ink210.xml"/><Relationship Id="rId175" Type="http://schemas.openxmlformats.org/officeDocument/2006/relationships/image" Target="../media/image223.png"/><Relationship Id="rId340" Type="http://schemas.openxmlformats.org/officeDocument/2006/relationships/customXml" Target="../ink/ink303.xml"/><Relationship Id="rId196" Type="http://schemas.openxmlformats.org/officeDocument/2006/relationships/customXml" Target="../ink/ink231.xml"/><Relationship Id="rId200" Type="http://schemas.openxmlformats.org/officeDocument/2006/relationships/customXml" Target="../ink/ink233.xml"/><Relationship Id="rId16" Type="http://schemas.openxmlformats.org/officeDocument/2006/relationships/customXml" Target="../ink/ink141.xml"/><Relationship Id="rId221" Type="http://schemas.openxmlformats.org/officeDocument/2006/relationships/image" Target="../media/image246.png"/><Relationship Id="rId242" Type="http://schemas.openxmlformats.org/officeDocument/2006/relationships/customXml" Target="../ink/ink254.xml"/><Relationship Id="rId263" Type="http://schemas.openxmlformats.org/officeDocument/2006/relationships/image" Target="../media/image267.png"/><Relationship Id="rId284" Type="http://schemas.openxmlformats.org/officeDocument/2006/relationships/customXml" Target="../ink/ink275.xml"/><Relationship Id="rId319" Type="http://schemas.openxmlformats.org/officeDocument/2006/relationships/image" Target="../media/image295.png"/><Relationship Id="rId37" Type="http://schemas.openxmlformats.org/officeDocument/2006/relationships/image" Target="../media/image154.png"/><Relationship Id="rId58" Type="http://schemas.openxmlformats.org/officeDocument/2006/relationships/customXml" Target="../ink/ink162.xml"/><Relationship Id="rId79" Type="http://schemas.openxmlformats.org/officeDocument/2006/relationships/image" Target="../media/image175.png"/><Relationship Id="rId102" Type="http://schemas.openxmlformats.org/officeDocument/2006/relationships/customXml" Target="../ink/ink184.xml"/><Relationship Id="rId123" Type="http://schemas.openxmlformats.org/officeDocument/2006/relationships/image" Target="../media/image197.png"/><Relationship Id="rId144" Type="http://schemas.openxmlformats.org/officeDocument/2006/relationships/customXml" Target="../ink/ink205.xml"/><Relationship Id="rId330" Type="http://schemas.openxmlformats.org/officeDocument/2006/relationships/customXml" Target="../ink/ink298.xml"/><Relationship Id="rId90" Type="http://schemas.openxmlformats.org/officeDocument/2006/relationships/customXml" Target="../ink/ink178.xml"/><Relationship Id="rId165" Type="http://schemas.openxmlformats.org/officeDocument/2006/relationships/image" Target="../media/image218.png"/><Relationship Id="rId186" Type="http://schemas.openxmlformats.org/officeDocument/2006/relationships/customXml" Target="../ink/ink226.xml"/><Relationship Id="rId211" Type="http://schemas.openxmlformats.org/officeDocument/2006/relationships/image" Target="../media/image241.png"/><Relationship Id="rId232" Type="http://schemas.openxmlformats.org/officeDocument/2006/relationships/customXml" Target="../ink/ink249.xml"/><Relationship Id="rId253" Type="http://schemas.openxmlformats.org/officeDocument/2006/relationships/image" Target="../media/image262.png"/><Relationship Id="rId274" Type="http://schemas.openxmlformats.org/officeDocument/2006/relationships/customXml" Target="../ink/ink270.xml"/><Relationship Id="rId295" Type="http://schemas.openxmlformats.org/officeDocument/2006/relationships/image" Target="../media/image283.png"/><Relationship Id="rId309" Type="http://schemas.openxmlformats.org/officeDocument/2006/relationships/image" Target="../media/image290.png"/><Relationship Id="rId27" Type="http://schemas.openxmlformats.org/officeDocument/2006/relationships/image" Target="../media/image149.png"/><Relationship Id="rId48" Type="http://schemas.openxmlformats.org/officeDocument/2006/relationships/customXml" Target="../ink/ink157.xml"/><Relationship Id="rId69" Type="http://schemas.openxmlformats.org/officeDocument/2006/relationships/image" Target="../media/image170.png"/><Relationship Id="rId113" Type="http://schemas.openxmlformats.org/officeDocument/2006/relationships/image" Target="../media/image192.png"/><Relationship Id="rId134" Type="http://schemas.openxmlformats.org/officeDocument/2006/relationships/customXml" Target="../ink/ink200.xml"/><Relationship Id="rId320" Type="http://schemas.openxmlformats.org/officeDocument/2006/relationships/customXml" Target="../ink/ink293.xml"/><Relationship Id="rId80" Type="http://schemas.openxmlformats.org/officeDocument/2006/relationships/customXml" Target="../ink/ink173.xml"/><Relationship Id="rId155" Type="http://schemas.openxmlformats.org/officeDocument/2006/relationships/image" Target="../media/image213.png"/><Relationship Id="rId176" Type="http://schemas.openxmlformats.org/officeDocument/2006/relationships/customXml" Target="../ink/ink221.xml"/><Relationship Id="rId197" Type="http://schemas.openxmlformats.org/officeDocument/2006/relationships/image" Target="../media/image234.png"/><Relationship Id="rId341" Type="http://schemas.openxmlformats.org/officeDocument/2006/relationships/image" Target="../media/image306.png"/><Relationship Id="rId201" Type="http://schemas.openxmlformats.org/officeDocument/2006/relationships/image" Target="../media/image236.png"/><Relationship Id="rId222" Type="http://schemas.openxmlformats.org/officeDocument/2006/relationships/customXml" Target="../ink/ink244.xml"/><Relationship Id="rId243" Type="http://schemas.openxmlformats.org/officeDocument/2006/relationships/image" Target="../media/image257.png"/><Relationship Id="rId264" Type="http://schemas.openxmlformats.org/officeDocument/2006/relationships/customXml" Target="../ink/ink265.xml"/><Relationship Id="rId285" Type="http://schemas.openxmlformats.org/officeDocument/2006/relationships/image" Target="../media/image278.png"/><Relationship Id="rId17" Type="http://schemas.openxmlformats.org/officeDocument/2006/relationships/image" Target="../media/image144.png"/><Relationship Id="rId38" Type="http://schemas.openxmlformats.org/officeDocument/2006/relationships/customXml" Target="../ink/ink152.xml"/><Relationship Id="rId59" Type="http://schemas.openxmlformats.org/officeDocument/2006/relationships/image" Target="../media/image165.png"/><Relationship Id="rId103" Type="http://schemas.openxmlformats.org/officeDocument/2006/relationships/image" Target="../media/image187.png"/><Relationship Id="rId124" Type="http://schemas.openxmlformats.org/officeDocument/2006/relationships/customXml" Target="../ink/ink195.xml"/><Relationship Id="rId310" Type="http://schemas.openxmlformats.org/officeDocument/2006/relationships/customXml" Target="../ink/ink288.xml"/><Relationship Id="rId70" Type="http://schemas.openxmlformats.org/officeDocument/2006/relationships/customXml" Target="../ink/ink168.xml"/><Relationship Id="rId91" Type="http://schemas.openxmlformats.org/officeDocument/2006/relationships/image" Target="../media/image181.png"/><Relationship Id="rId145" Type="http://schemas.openxmlformats.org/officeDocument/2006/relationships/image" Target="../media/image208.png"/><Relationship Id="rId166" Type="http://schemas.openxmlformats.org/officeDocument/2006/relationships/customXml" Target="../ink/ink216.xml"/><Relationship Id="rId187" Type="http://schemas.openxmlformats.org/officeDocument/2006/relationships/image" Target="../media/image229.png"/><Relationship Id="rId331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39.xml"/><Relationship Id="rId233" Type="http://schemas.openxmlformats.org/officeDocument/2006/relationships/image" Target="../media/image252.png"/><Relationship Id="rId254" Type="http://schemas.openxmlformats.org/officeDocument/2006/relationships/customXml" Target="../ink/ink260.xml"/><Relationship Id="rId28" Type="http://schemas.openxmlformats.org/officeDocument/2006/relationships/customXml" Target="../ink/ink147.xml"/><Relationship Id="rId49" Type="http://schemas.openxmlformats.org/officeDocument/2006/relationships/image" Target="../media/image160.png"/><Relationship Id="rId114" Type="http://schemas.openxmlformats.org/officeDocument/2006/relationships/customXml" Target="../ink/ink190.xml"/><Relationship Id="rId275" Type="http://schemas.openxmlformats.org/officeDocument/2006/relationships/image" Target="../media/image273.png"/><Relationship Id="rId296" Type="http://schemas.openxmlformats.org/officeDocument/2006/relationships/customXml" Target="../ink/ink281.xml"/><Relationship Id="rId300" Type="http://schemas.openxmlformats.org/officeDocument/2006/relationships/customXml" Target="../ink/ink283.xml"/><Relationship Id="rId60" Type="http://schemas.openxmlformats.org/officeDocument/2006/relationships/customXml" Target="../ink/ink163.xml"/><Relationship Id="rId81" Type="http://schemas.openxmlformats.org/officeDocument/2006/relationships/image" Target="../media/image176.png"/><Relationship Id="rId135" Type="http://schemas.openxmlformats.org/officeDocument/2006/relationships/image" Target="../media/image203.png"/><Relationship Id="rId156" Type="http://schemas.openxmlformats.org/officeDocument/2006/relationships/customXml" Target="../ink/ink211.xml"/><Relationship Id="rId177" Type="http://schemas.openxmlformats.org/officeDocument/2006/relationships/image" Target="../media/image224.png"/><Relationship Id="rId198" Type="http://schemas.openxmlformats.org/officeDocument/2006/relationships/customXml" Target="../ink/ink232.xml"/><Relationship Id="rId321" Type="http://schemas.openxmlformats.org/officeDocument/2006/relationships/image" Target="../media/image296.png"/><Relationship Id="rId342" Type="http://schemas.openxmlformats.org/officeDocument/2006/relationships/customXml" Target="../ink/ink304.xml"/><Relationship Id="rId202" Type="http://schemas.openxmlformats.org/officeDocument/2006/relationships/customXml" Target="../ink/ink234.xml"/><Relationship Id="rId223" Type="http://schemas.openxmlformats.org/officeDocument/2006/relationships/image" Target="../media/image247.png"/><Relationship Id="rId244" Type="http://schemas.openxmlformats.org/officeDocument/2006/relationships/customXml" Target="../ink/ink255.xml"/><Relationship Id="rId18" Type="http://schemas.openxmlformats.org/officeDocument/2006/relationships/customXml" Target="../ink/ink142.xml"/><Relationship Id="rId39" Type="http://schemas.openxmlformats.org/officeDocument/2006/relationships/image" Target="../media/image155.png"/><Relationship Id="rId265" Type="http://schemas.openxmlformats.org/officeDocument/2006/relationships/image" Target="../media/image268.png"/><Relationship Id="rId286" Type="http://schemas.openxmlformats.org/officeDocument/2006/relationships/customXml" Target="../ink/ink276.xml"/><Relationship Id="rId50" Type="http://schemas.openxmlformats.org/officeDocument/2006/relationships/customXml" Target="../ink/ink158.xml"/><Relationship Id="rId104" Type="http://schemas.openxmlformats.org/officeDocument/2006/relationships/customXml" Target="../ink/ink185.xml"/><Relationship Id="rId125" Type="http://schemas.openxmlformats.org/officeDocument/2006/relationships/image" Target="../media/image198.png"/><Relationship Id="rId146" Type="http://schemas.openxmlformats.org/officeDocument/2006/relationships/customXml" Target="../ink/ink206.xml"/><Relationship Id="rId167" Type="http://schemas.openxmlformats.org/officeDocument/2006/relationships/image" Target="../media/image219.png"/><Relationship Id="rId188" Type="http://schemas.openxmlformats.org/officeDocument/2006/relationships/customXml" Target="../ink/ink227.xml"/><Relationship Id="rId311" Type="http://schemas.openxmlformats.org/officeDocument/2006/relationships/image" Target="../media/image291.png"/><Relationship Id="rId332" Type="http://schemas.openxmlformats.org/officeDocument/2006/relationships/customXml" Target="../ink/ink299.xml"/><Relationship Id="rId71" Type="http://schemas.openxmlformats.org/officeDocument/2006/relationships/image" Target="../media/image171.png"/><Relationship Id="rId92" Type="http://schemas.openxmlformats.org/officeDocument/2006/relationships/customXml" Target="../ink/ink179.xml"/><Relationship Id="rId213" Type="http://schemas.openxmlformats.org/officeDocument/2006/relationships/image" Target="../media/image242.png"/><Relationship Id="rId234" Type="http://schemas.openxmlformats.org/officeDocument/2006/relationships/customXml" Target="../ink/ink250.xml"/><Relationship Id="rId2" Type="http://schemas.openxmlformats.org/officeDocument/2006/relationships/customXml" Target="../ink/ink134.xml"/><Relationship Id="rId29" Type="http://schemas.openxmlformats.org/officeDocument/2006/relationships/image" Target="../media/image150.png"/><Relationship Id="rId255" Type="http://schemas.openxmlformats.org/officeDocument/2006/relationships/image" Target="../media/image263.png"/><Relationship Id="rId276" Type="http://schemas.openxmlformats.org/officeDocument/2006/relationships/customXml" Target="../ink/ink271.xml"/><Relationship Id="rId297" Type="http://schemas.openxmlformats.org/officeDocument/2006/relationships/image" Target="../media/image284.png"/><Relationship Id="rId40" Type="http://schemas.openxmlformats.org/officeDocument/2006/relationships/customXml" Target="../ink/ink153.xml"/><Relationship Id="rId115" Type="http://schemas.openxmlformats.org/officeDocument/2006/relationships/image" Target="../media/image193.png"/><Relationship Id="rId136" Type="http://schemas.openxmlformats.org/officeDocument/2006/relationships/customXml" Target="../ink/ink201.xml"/><Relationship Id="rId157" Type="http://schemas.openxmlformats.org/officeDocument/2006/relationships/image" Target="../media/image214.png"/><Relationship Id="rId178" Type="http://schemas.openxmlformats.org/officeDocument/2006/relationships/customXml" Target="../ink/ink222.xml"/><Relationship Id="rId301" Type="http://schemas.openxmlformats.org/officeDocument/2006/relationships/image" Target="../media/image286.png"/><Relationship Id="rId322" Type="http://schemas.openxmlformats.org/officeDocument/2006/relationships/customXml" Target="../ink/ink294.xml"/><Relationship Id="rId343" Type="http://schemas.openxmlformats.org/officeDocument/2006/relationships/image" Target="../media/image307.png"/><Relationship Id="rId61" Type="http://schemas.openxmlformats.org/officeDocument/2006/relationships/image" Target="../media/image166.png"/><Relationship Id="rId82" Type="http://schemas.openxmlformats.org/officeDocument/2006/relationships/customXml" Target="../ink/ink174.xml"/><Relationship Id="rId199" Type="http://schemas.openxmlformats.org/officeDocument/2006/relationships/image" Target="../media/image235.png"/><Relationship Id="rId203" Type="http://schemas.openxmlformats.org/officeDocument/2006/relationships/image" Target="../media/image237.png"/><Relationship Id="rId19" Type="http://schemas.openxmlformats.org/officeDocument/2006/relationships/image" Target="../media/image145.png"/><Relationship Id="rId224" Type="http://schemas.openxmlformats.org/officeDocument/2006/relationships/customXml" Target="../ink/ink245.xml"/><Relationship Id="rId245" Type="http://schemas.openxmlformats.org/officeDocument/2006/relationships/image" Target="../media/image258.png"/><Relationship Id="rId266" Type="http://schemas.openxmlformats.org/officeDocument/2006/relationships/customXml" Target="../ink/ink266.xml"/><Relationship Id="rId287" Type="http://schemas.openxmlformats.org/officeDocument/2006/relationships/image" Target="../media/image279.png"/><Relationship Id="rId30" Type="http://schemas.openxmlformats.org/officeDocument/2006/relationships/customXml" Target="../ink/ink148.xml"/><Relationship Id="rId105" Type="http://schemas.openxmlformats.org/officeDocument/2006/relationships/image" Target="../media/image188.png"/><Relationship Id="rId126" Type="http://schemas.openxmlformats.org/officeDocument/2006/relationships/customXml" Target="../ink/ink196.xml"/><Relationship Id="rId147" Type="http://schemas.openxmlformats.org/officeDocument/2006/relationships/image" Target="../media/image209.png"/><Relationship Id="rId168" Type="http://schemas.openxmlformats.org/officeDocument/2006/relationships/customXml" Target="../ink/ink217.xml"/><Relationship Id="rId312" Type="http://schemas.openxmlformats.org/officeDocument/2006/relationships/customXml" Target="../ink/ink289.xml"/><Relationship Id="rId333" Type="http://schemas.openxmlformats.org/officeDocument/2006/relationships/image" Target="../media/image302.png"/><Relationship Id="rId51" Type="http://schemas.openxmlformats.org/officeDocument/2006/relationships/image" Target="../media/image161.png"/><Relationship Id="rId72" Type="http://schemas.openxmlformats.org/officeDocument/2006/relationships/customXml" Target="../ink/ink169.xml"/><Relationship Id="rId93" Type="http://schemas.openxmlformats.org/officeDocument/2006/relationships/image" Target="../media/image182.png"/><Relationship Id="rId189" Type="http://schemas.openxmlformats.org/officeDocument/2006/relationships/image" Target="../media/image230.png"/><Relationship Id="rId3" Type="http://schemas.openxmlformats.org/officeDocument/2006/relationships/image" Target="../media/image137.png"/><Relationship Id="rId214" Type="http://schemas.openxmlformats.org/officeDocument/2006/relationships/customXml" Target="../ink/ink240.xml"/><Relationship Id="rId235" Type="http://schemas.openxmlformats.org/officeDocument/2006/relationships/image" Target="../media/image253.png"/><Relationship Id="rId256" Type="http://schemas.openxmlformats.org/officeDocument/2006/relationships/customXml" Target="../ink/ink261.xml"/><Relationship Id="rId277" Type="http://schemas.openxmlformats.org/officeDocument/2006/relationships/image" Target="../media/image274.png"/><Relationship Id="rId298" Type="http://schemas.openxmlformats.org/officeDocument/2006/relationships/customXml" Target="../ink/ink28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8.xml"/><Relationship Id="rId117" Type="http://schemas.openxmlformats.org/officeDocument/2006/relationships/image" Target="../media/image366.png"/><Relationship Id="rId21" Type="http://schemas.openxmlformats.org/officeDocument/2006/relationships/image" Target="../media/image318.png"/><Relationship Id="rId42" Type="http://schemas.openxmlformats.org/officeDocument/2006/relationships/customXml" Target="../ink/ink326.xml"/><Relationship Id="rId47" Type="http://schemas.openxmlformats.org/officeDocument/2006/relationships/image" Target="../media/image331.png"/><Relationship Id="rId63" Type="http://schemas.openxmlformats.org/officeDocument/2006/relationships/image" Target="../media/image339.png"/><Relationship Id="rId68" Type="http://schemas.openxmlformats.org/officeDocument/2006/relationships/customXml" Target="../ink/ink339.xml"/><Relationship Id="rId84" Type="http://schemas.openxmlformats.org/officeDocument/2006/relationships/customXml" Target="../ink/ink347.xml"/><Relationship Id="rId89" Type="http://schemas.openxmlformats.org/officeDocument/2006/relationships/image" Target="../media/image352.png"/><Relationship Id="rId112" Type="http://schemas.openxmlformats.org/officeDocument/2006/relationships/customXml" Target="../ink/ink361.xml"/><Relationship Id="rId133" Type="http://schemas.openxmlformats.org/officeDocument/2006/relationships/image" Target="../media/image374.png"/><Relationship Id="rId138" Type="http://schemas.openxmlformats.org/officeDocument/2006/relationships/customXml" Target="../ink/ink374.xml"/><Relationship Id="rId154" Type="http://schemas.openxmlformats.org/officeDocument/2006/relationships/customXml" Target="../ink/ink382.xml"/><Relationship Id="rId159" Type="http://schemas.openxmlformats.org/officeDocument/2006/relationships/image" Target="../media/image387.png"/><Relationship Id="rId16" Type="http://schemas.openxmlformats.org/officeDocument/2006/relationships/customXml" Target="../ink/ink313.xml"/><Relationship Id="rId107" Type="http://schemas.openxmlformats.org/officeDocument/2006/relationships/image" Target="../media/image361.png"/><Relationship Id="rId11" Type="http://schemas.openxmlformats.org/officeDocument/2006/relationships/image" Target="../media/image313.png"/><Relationship Id="rId32" Type="http://schemas.openxmlformats.org/officeDocument/2006/relationships/customXml" Target="../ink/ink321.xml"/><Relationship Id="rId37" Type="http://schemas.openxmlformats.org/officeDocument/2006/relationships/image" Target="../media/image326.png"/><Relationship Id="rId53" Type="http://schemas.openxmlformats.org/officeDocument/2006/relationships/image" Target="../media/image334.png"/><Relationship Id="rId58" Type="http://schemas.openxmlformats.org/officeDocument/2006/relationships/customXml" Target="../ink/ink334.xml"/><Relationship Id="rId74" Type="http://schemas.openxmlformats.org/officeDocument/2006/relationships/customXml" Target="../ink/ink342.xml"/><Relationship Id="rId79" Type="http://schemas.openxmlformats.org/officeDocument/2006/relationships/image" Target="../media/image347.png"/><Relationship Id="rId102" Type="http://schemas.openxmlformats.org/officeDocument/2006/relationships/customXml" Target="../ink/ink356.xml"/><Relationship Id="rId123" Type="http://schemas.openxmlformats.org/officeDocument/2006/relationships/image" Target="../media/image369.png"/><Relationship Id="rId128" Type="http://schemas.openxmlformats.org/officeDocument/2006/relationships/customXml" Target="../ink/ink369.xml"/><Relationship Id="rId144" Type="http://schemas.openxmlformats.org/officeDocument/2006/relationships/customXml" Target="../ink/ink377.xml"/><Relationship Id="rId149" Type="http://schemas.openxmlformats.org/officeDocument/2006/relationships/image" Target="../media/image382.png"/><Relationship Id="rId5" Type="http://schemas.openxmlformats.org/officeDocument/2006/relationships/image" Target="../media/image310.png"/><Relationship Id="rId90" Type="http://schemas.openxmlformats.org/officeDocument/2006/relationships/customXml" Target="../ink/ink350.xml"/><Relationship Id="rId95" Type="http://schemas.openxmlformats.org/officeDocument/2006/relationships/image" Target="../media/image355.png"/><Relationship Id="rId160" Type="http://schemas.openxmlformats.org/officeDocument/2006/relationships/customXml" Target="../ink/ink385.xml"/><Relationship Id="rId22" Type="http://schemas.openxmlformats.org/officeDocument/2006/relationships/customXml" Target="../ink/ink316.xml"/><Relationship Id="rId27" Type="http://schemas.openxmlformats.org/officeDocument/2006/relationships/image" Target="../media/image321.png"/><Relationship Id="rId43" Type="http://schemas.openxmlformats.org/officeDocument/2006/relationships/image" Target="../media/image329.png"/><Relationship Id="rId48" Type="http://schemas.openxmlformats.org/officeDocument/2006/relationships/customXml" Target="../ink/ink329.xml"/><Relationship Id="rId64" Type="http://schemas.openxmlformats.org/officeDocument/2006/relationships/customXml" Target="../ink/ink337.xml"/><Relationship Id="rId69" Type="http://schemas.openxmlformats.org/officeDocument/2006/relationships/image" Target="../media/image342.png"/><Relationship Id="rId113" Type="http://schemas.openxmlformats.org/officeDocument/2006/relationships/image" Target="../media/image364.png"/><Relationship Id="rId118" Type="http://schemas.openxmlformats.org/officeDocument/2006/relationships/customXml" Target="../ink/ink364.xml"/><Relationship Id="rId134" Type="http://schemas.openxmlformats.org/officeDocument/2006/relationships/customXml" Target="../ink/ink372.xml"/><Relationship Id="rId139" Type="http://schemas.openxmlformats.org/officeDocument/2006/relationships/image" Target="../media/image377.png"/><Relationship Id="rId80" Type="http://schemas.openxmlformats.org/officeDocument/2006/relationships/customXml" Target="../ink/ink345.xml"/><Relationship Id="rId85" Type="http://schemas.openxmlformats.org/officeDocument/2006/relationships/image" Target="../media/image350.png"/><Relationship Id="rId150" Type="http://schemas.openxmlformats.org/officeDocument/2006/relationships/customXml" Target="../ink/ink380.xml"/><Relationship Id="rId155" Type="http://schemas.openxmlformats.org/officeDocument/2006/relationships/image" Target="../media/image385.png"/><Relationship Id="rId12" Type="http://schemas.openxmlformats.org/officeDocument/2006/relationships/customXml" Target="../ink/ink311.xml"/><Relationship Id="rId17" Type="http://schemas.openxmlformats.org/officeDocument/2006/relationships/image" Target="../media/image316.png"/><Relationship Id="rId33" Type="http://schemas.openxmlformats.org/officeDocument/2006/relationships/image" Target="../media/image324.png"/><Relationship Id="rId38" Type="http://schemas.openxmlformats.org/officeDocument/2006/relationships/customXml" Target="../ink/ink324.xml"/><Relationship Id="rId59" Type="http://schemas.openxmlformats.org/officeDocument/2006/relationships/image" Target="../media/image337.png"/><Relationship Id="rId103" Type="http://schemas.openxmlformats.org/officeDocument/2006/relationships/image" Target="../media/image359.png"/><Relationship Id="rId108" Type="http://schemas.openxmlformats.org/officeDocument/2006/relationships/customXml" Target="../ink/ink359.xml"/><Relationship Id="rId124" Type="http://schemas.openxmlformats.org/officeDocument/2006/relationships/customXml" Target="../ink/ink367.xml"/><Relationship Id="rId129" Type="http://schemas.openxmlformats.org/officeDocument/2006/relationships/image" Target="../media/image372.png"/><Relationship Id="rId54" Type="http://schemas.openxmlformats.org/officeDocument/2006/relationships/customXml" Target="../ink/ink332.xml"/><Relationship Id="rId70" Type="http://schemas.openxmlformats.org/officeDocument/2006/relationships/customXml" Target="../ink/ink340.xml"/><Relationship Id="rId75" Type="http://schemas.openxmlformats.org/officeDocument/2006/relationships/image" Target="../media/image345.png"/><Relationship Id="rId91" Type="http://schemas.openxmlformats.org/officeDocument/2006/relationships/image" Target="../media/image353.png"/><Relationship Id="rId96" Type="http://schemas.openxmlformats.org/officeDocument/2006/relationships/customXml" Target="../ink/ink353.xml"/><Relationship Id="rId140" Type="http://schemas.openxmlformats.org/officeDocument/2006/relationships/customXml" Target="../ink/ink375.xml"/><Relationship Id="rId145" Type="http://schemas.openxmlformats.org/officeDocument/2006/relationships/image" Target="../media/image380.png"/><Relationship Id="rId161" Type="http://schemas.openxmlformats.org/officeDocument/2006/relationships/image" Target="../media/image3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8.xml"/><Relationship Id="rId15" Type="http://schemas.openxmlformats.org/officeDocument/2006/relationships/image" Target="../media/image315.png"/><Relationship Id="rId23" Type="http://schemas.openxmlformats.org/officeDocument/2006/relationships/image" Target="../media/image319.png"/><Relationship Id="rId28" Type="http://schemas.openxmlformats.org/officeDocument/2006/relationships/customXml" Target="../ink/ink319.xml"/><Relationship Id="rId36" Type="http://schemas.openxmlformats.org/officeDocument/2006/relationships/customXml" Target="../ink/ink323.xml"/><Relationship Id="rId49" Type="http://schemas.openxmlformats.org/officeDocument/2006/relationships/image" Target="../media/image332.png"/><Relationship Id="rId57" Type="http://schemas.openxmlformats.org/officeDocument/2006/relationships/image" Target="../media/image336.png"/><Relationship Id="rId106" Type="http://schemas.openxmlformats.org/officeDocument/2006/relationships/customXml" Target="../ink/ink358.xml"/><Relationship Id="rId114" Type="http://schemas.openxmlformats.org/officeDocument/2006/relationships/customXml" Target="../ink/ink362.xml"/><Relationship Id="rId119" Type="http://schemas.openxmlformats.org/officeDocument/2006/relationships/image" Target="../media/image367.png"/><Relationship Id="rId127" Type="http://schemas.openxmlformats.org/officeDocument/2006/relationships/image" Target="../media/image371.png"/><Relationship Id="rId10" Type="http://schemas.openxmlformats.org/officeDocument/2006/relationships/customXml" Target="../ink/ink310.xml"/><Relationship Id="rId31" Type="http://schemas.openxmlformats.org/officeDocument/2006/relationships/image" Target="../media/image323.png"/><Relationship Id="rId44" Type="http://schemas.openxmlformats.org/officeDocument/2006/relationships/customXml" Target="../ink/ink327.xml"/><Relationship Id="rId52" Type="http://schemas.openxmlformats.org/officeDocument/2006/relationships/customXml" Target="../ink/ink331.xml"/><Relationship Id="rId60" Type="http://schemas.openxmlformats.org/officeDocument/2006/relationships/customXml" Target="../ink/ink335.xml"/><Relationship Id="rId65" Type="http://schemas.openxmlformats.org/officeDocument/2006/relationships/image" Target="../media/image340.png"/><Relationship Id="rId73" Type="http://schemas.openxmlformats.org/officeDocument/2006/relationships/image" Target="../media/image344.png"/><Relationship Id="rId78" Type="http://schemas.openxmlformats.org/officeDocument/2006/relationships/customXml" Target="../ink/ink344.xml"/><Relationship Id="rId81" Type="http://schemas.openxmlformats.org/officeDocument/2006/relationships/image" Target="../media/image348.png"/><Relationship Id="rId86" Type="http://schemas.openxmlformats.org/officeDocument/2006/relationships/customXml" Target="../ink/ink348.xml"/><Relationship Id="rId94" Type="http://schemas.openxmlformats.org/officeDocument/2006/relationships/customXml" Target="../ink/ink352.xml"/><Relationship Id="rId99" Type="http://schemas.openxmlformats.org/officeDocument/2006/relationships/image" Target="../media/image357.png"/><Relationship Id="rId101" Type="http://schemas.openxmlformats.org/officeDocument/2006/relationships/image" Target="../media/image358.png"/><Relationship Id="rId122" Type="http://schemas.openxmlformats.org/officeDocument/2006/relationships/customXml" Target="../ink/ink366.xml"/><Relationship Id="rId130" Type="http://schemas.openxmlformats.org/officeDocument/2006/relationships/customXml" Target="../ink/ink370.xml"/><Relationship Id="rId135" Type="http://schemas.openxmlformats.org/officeDocument/2006/relationships/image" Target="../media/image375.png"/><Relationship Id="rId143" Type="http://schemas.openxmlformats.org/officeDocument/2006/relationships/image" Target="../media/image379.png"/><Relationship Id="rId148" Type="http://schemas.openxmlformats.org/officeDocument/2006/relationships/customXml" Target="../ink/ink379.xml"/><Relationship Id="rId151" Type="http://schemas.openxmlformats.org/officeDocument/2006/relationships/image" Target="../media/image383.png"/><Relationship Id="rId156" Type="http://schemas.openxmlformats.org/officeDocument/2006/relationships/customXml" Target="../ink/ink383.xml"/><Relationship Id="rId4" Type="http://schemas.openxmlformats.org/officeDocument/2006/relationships/customXml" Target="../ink/ink307.xml"/><Relationship Id="rId9" Type="http://schemas.openxmlformats.org/officeDocument/2006/relationships/image" Target="../media/image312.png"/><Relationship Id="rId13" Type="http://schemas.openxmlformats.org/officeDocument/2006/relationships/image" Target="../media/image314.png"/><Relationship Id="rId18" Type="http://schemas.openxmlformats.org/officeDocument/2006/relationships/customXml" Target="../ink/ink314.xml"/><Relationship Id="rId39" Type="http://schemas.openxmlformats.org/officeDocument/2006/relationships/image" Target="../media/image327.png"/><Relationship Id="rId109" Type="http://schemas.openxmlformats.org/officeDocument/2006/relationships/image" Target="../media/image362.png"/><Relationship Id="rId34" Type="http://schemas.openxmlformats.org/officeDocument/2006/relationships/customXml" Target="../ink/ink322.xml"/><Relationship Id="rId50" Type="http://schemas.openxmlformats.org/officeDocument/2006/relationships/customXml" Target="../ink/ink330.xml"/><Relationship Id="rId55" Type="http://schemas.openxmlformats.org/officeDocument/2006/relationships/image" Target="../media/image335.png"/><Relationship Id="rId76" Type="http://schemas.openxmlformats.org/officeDocument/2006/relationships/customXml" Target="../ink/ink343.xml"/><Relationship Id="rId97" Type="http://schemas.openxmlformats.org/officeDocument/2006/relationships/image" Target="../media/image356.png"/><Relationship Id="rId104" Type="http://schemas.openxmlformats.org/officeDocument/2006/relationships/customXml" Target="../ink/ink357.xml"/><Relationship Id="rId120" Type="http://schemas.openxmlformats.org/officeDocument/2006/relationships/customXml" Target="../ink/ink365.xml"/><Relationship Id="rId125" Type="http://schemas.openxmlformats.org/officeDocument/2006/relationships/image" Target="../media/image370.png"/><Relationship Id="rId141" Type="http://schemas.openxmlformats.org/officeDocument/2006/relationships/image" Target="../media/image378.png"/><Relationship Id="rId146" Type="http://schemas.openxmlformats.org/officeDocument/2006/relationships/customXml" Target="../ink/ink378.xml"/><Relationship Id="rId7" Type="http://schemas.openxmlformats.org/officeDocument/2006/relationships/image" Target="../media/image311.png"/><Relationship Id="rId71" Type="http://schemas.openxmlformats.org/officeDocument/2006/relationships/image" Target="../media/image343.png"/><Relationship Id="rId92" Type="http://schemas.openxmlformats.org/officeDocument/2006/relationships/customXml" Target="../ink/ink351.xml"/><Relationship Id="rId162" Type="http://schemas.openxmlformats.org/officeDocument/2006/relationships/customXml" Target="../ink/ink386.xml"/><Relationship Id="rId2" Type="http://schemas.openxmlformats.org/officeDocument/2006/relationships/customXml" Target="../ink/ink306.xml"/><Relationship Id="rId29" Type="http://schemas.openxmlformats.org/officeDocument/2006/relationships/image" Target="../media/image322.png"/><Relationship Id="rId24" Type="http://schemas.openxmlformats.org/officeDocument/2006/relationships/customXml" Target="../ink/ink317.xml"/><Relationship Id="rId40" Type="http://schemas.openxmlformats.org/officeDocument/2006/relationships/customXml" Target="../ink/ink325.xml"/><Relationship Id="rId45" Type="http://schemas.openxmlformats.org/officeDocument/2006/relationships/image" Target="../media/image330.png"/><Relationship Id="rId66" Type="http://schemas.openxmlformats.org/officeDocument/2006/relationships/customXml" Target="../ink/ink338.xml"/><Relationship Id="rId87" Type="http://schemas.openxmlformats.org/officeDocument/2006/relationships/image" Target="../media/image351.png"/><Relationship Id="rId110" Type="http://schemas.openxmlformats.org/officeDocument/2006/relationships/customXml" Target="../ink/ink360.xml"/><Relationship Id="rId115" Type="http://schemas.openxmlformats.org/officeDocument/2006/relationships/image" Target="../media/image365.png"/><Relationship Id="rId131" Type="http://schemas.openxmlformats.org/officeDocument/2006/relationships/image" Target="../media/image373.png"/><Relationship Id="rId136" Type="http://schemas.openxmlformats.org/officeDocument/2006/relationships/customXml" Target="../ink/ink373.xml"/><Relationship Id="rId157" Type="http://schemas.openxmlformats.org/officeDocument/2006/relationships/image" Target="../media/image386.png"/><Relationship Id="rId61" Type="http://schemas.openxmlformats.org/officeDocument/2006/relationships/image" Target="../media/image338.png"/><Relationship Id="rId82" Type="http://schemas.openxmlformats.org/officeDocument/2006/relationships/customXml" Target="../ink/ink346.xml"/><Relationship Id="rId152" Type="http://schemas.openxmlformats.org/officeDocument/2006/relationships/customXml" Target="../ink/ink381.xml"/><Relationship Id="rId19" Type="http://schemas.openxmlformats.org/officeDocument/2006/relationships/image" Target="../media/image317.png"/><Relationship Id="rId14" Type="http://schemas.openxmlformats.org/officeDocument/2006/relationships/customXml" Target="../ink/ink312.xml"/><Relationship Id="rId30" Type="http://schemas.openxmlformats.org/officeDocument/2006/relationships/customXml" Target="../ink/ink320.xml"/><Relationship Id="rId35" Type="http://schemas.openxmlformats.org/officeDocument/2006/relationships/image" Target="../media/image325.png"/><Relationship Id="rId56" Type="http://schemas.openxmlformats.org/officeDocument/2006/relationships/customXml" Target="../ink/ink333.xml"/><Relationship Id="rId77" Type="http://schemas.openxmlformats.org/officeDocument/2006/relationships/image" Target="../media/image346.png"/><Relationship Id="rId100" Type="http://schemas.openxmlformats.org/officeDocument/2006/relationships/customXml" Target="../ink/ink355.xml"/><Relationship Id="rId105" Type="http://schemas.openxmlformats.org/officeDocument/2006/relationships/image" Target="../media/image360.png"/><Relationship Id="rId126" Type="http://schemas.openxmlformats.org/officeDocument/2006/relationships/customXml" Target="../ink/ink368.xml"/><Relationship Id="rId147" Type="http://schemas.openxmlformats.org/officeDocument/2006/relationships/image" Target="../media/image381.png"/><Relationship Id="rId8" Type="http://schemas.openxmlformats.org/officeDocument/2006/relationships/customXml" Target="../ink/ink309.xml"/><Relationship Id="rId51" Type="http://schemas.openxmlformats.org/officeDocument/2006/relationships/image" Target="../media/image333.png"/><Relationship Id="rId72" Type="http://schemas.openxmlformats.org/officeDocument/2006/relationships/customXml" Target="../ink/ink341.xml"/><Relationship Id="rId93" Type="http://schemas.openxmlformats.org/officeDocument/2006/relationships/image" Target="../media/image354.png"/><Relationship Id="rId98" Type="http://schemas.openxmlformats.org/officeDocument/2006/relationships/customXml" Target="../ink/ink354.xml"/><Relationship Id="rId121" Type="http://schemas.openxmlformats.org/officeDocument/2006/relationships/image" Target="../media/image368.png"/><Relationship Id="rId142" Type="http://schemas.openxmlformats.org/officeDocument/2006/relationships/customXml" Target="../ink/ink376.xml"/><Relationship Id="rId163" Type="http://schemas.openxmlformats.org/officeDocument/2006/relationships/image" Target="../media/image389.png"/><Relationship Id="rId3" Type="http://schemas.openxmlformats.org/officeDocument/2006/relationships/image" Target="../media/image309.png"/><Relationship Id="rId25" Type="http://schemas.openxmlformats.org/officeDocument/2006/relationships/image" Target="../media/image320.png"/><Relationship Id="rId46" Type="http://schemas.openxmlformats.org/officeDocument/2006/relationships/customXml" Target="../ink/ink328.xml"/><Relationship Id="rId67" Type="http://schemas.openxmlformats.org/officeDocument/2006/relationships/image" Target="../media/image341.png"/><Relationship Id="rId116" Type="http://schemas.openxmlformats.org/officeDocument/2006/relationships/customXml" Target="../ink/ink363.xml"/><Relationship Id="rId137" Type="http://schemas.openxmlformats.org/officeDocument/2006/relationships/image" Target="../media/image376.png"/><Relationship Id="rId158" Type="http://schemas.openxmlformats.org/officeDocument/2006/relationships/customXml" Target="../ink/ink384.xml"/><Relationship Id="rId20" Type="http://schemas.openxmlformats.org/officeDocument/2006/relationships/customXml" Target="../ink/ink315.xml"/><Relationship Id="rId41" Type="http://schemas.openxmlformats.org/officeDocument/2006/relationships/image" Target="../media/image328.png"/><Relationship Id="rId62" Type="http://schemas.openxmlformats.org/officeDocument/2006/relationships/customXml" Target="../ink/ink336.xml"/><Relationship Id="rId83" Type="http://schemas.openxmlformats.org/officeDocument/2006/relationships/image" Target="../media/image349.png"/><Relationship Id="rId88" Type="http://schemas.openxmlformats.org/officeDocument/2006/relationships/customXml" Target="../ink/ink349.xml"/><Relationship Id="rId111" Type="http://schemas.openxmlformats.org/officeDocument/2006/relationships/image" Target="../media/image363.png"/><Relationship Id="rId132" Type="http://schemas.openxmlformats.org/officeDocument/2006/relationships/customXml" Target="../ink/ink371.xml"/><Relationship Id="rId153" Type="http://schemas.openxmlformats.org/officeDocument/2006/relationships/image" Target="../media/image38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33EC-5493-4B02-90F8-8D3C2B53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14: heaps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BD32E-DA26-4276-A0DE-0FFB712AB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MacCormick</a:t>
            </a:r>
          </a:p>
        </p:txBody>
      </p:sp>
    </p:spTree>
    <p:extLst>
      <p:ext uri="{BB962C8B-B14F-4D97-AF65-F5344CB8AC3E}">
        <p14:creationId xmlns:p14="http://schemas.microsoft.com/office/powerpoint/2010/main" val="116921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8249-27D2-42B2-AD30-80571546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insert the following elements into a min-heap using alphabetical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8621-A26F-4E22-9916-F7749AAC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8025"/>
          </a:xfrm>
        </p:spPr>
        <p:txBody>
          <a:bodyPr/>
          <a:lstStyle/>
          <a:p>
            <a:r>
              <a:rPr lang="en-US" dirty="0"/>
              <a:t>Nomadland, Joker, Selma, Brooklyn, Mank, Parasite, Vice, Lion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E2B75D-2060-41DA-9672-C7CB9A462563}"/>
              </a:ext>
            </a:extLst>
          </p:cNvPr>
          <p:cNvGrpSpPr/>
          <p:nvPr/>
        </p:nvGrpSpPr>
        <p:grpSpPr>
          <a:xfrm>
            <a:off x="2983365" y="3109695"/>
            <a:ext cx="5478840" cy="3187440"/>
            <a:chOff x="2983365" y="3109695"/>
            <a:chExt cx="5478840" cy="31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69F1DE-E1B3-4EF1-AEA7-C34940634E58}"/>
                    </a:ext>
                  </a:extLst>
                </p14:cNvPr>
                <p14:cNvContentPartPr/>
                <p14:nvPr/>
              </p14:nvContentPartPr>
              <p14:xfrm>
                <a:off x="5684445" y="3109695"/>
                <a:ext cx="159480" cy="453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69F1DE-E1B3-4EF1-AEA7-C34940634E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75445" y="3101055"/>
                  <a:ext cx="1771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C45ECA-3B40-4B76-BFD2-4B2881293D4E}"/>
                    </a:ext>
                  </a:extLst>
                </p14:cNvPr>
                <p14:cNvContentPartPr/>
                <p14:nvPr/>
              </p14:nvContentPartPr>
              <p14:xfrm>
                <a:off x="5882805" y="3383655"/>
                <a:ext cx="164880" cy="13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C45ECA-3B40-4B76-BFD2-4B2881293D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74165" y="3375015"/>
                  <a:ext cx="182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7B73F4-EF51-4FDA-A77B-C5234E0420A4}"/>
                    </a:ext>
                  </a:extLst>
                </p14:cNvPr>
                <p14:cNvContentPartPr/>
                <p14:nvPr/>
              </p14:nvContentPartPr>
              <p14:xfrm>
                <a:off x="6055605" y="3444495"/>
                <a:ext cx="82800" cy="75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7B73F4-EF51-4FDA-A77B-C5234E0420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46965" y="3435855"/>
                  <a:ext cx="100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BB6C9A-DA0A-4562-962A-5C763856D611}"/>
                    </a:ext>
                  </a:extLst>
                </p14:cNvPr>
                <p14:cNvContentPartPr/>
                <p14:nvPr/>
              </p14:nvContentPartPr>
              <p14:xfrm>
                <a:off x="6181605" y="3278895"/>
                <a:ext cx="52560" cy="182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BB6C9A-DA0A-4562-962A-5C763856D6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72965" y="3270255"/>
                  <a:ext cx="70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349B210-D61B-482A-BC98-45A90400DAFB}"/>
                    </a:ext>
                  </a:extLst>
                </p14:cNvPr>
                <p14:cNvContentPartPr/>
                <p14:nvPr/>
              </p14:nvContentPartPr>
              <p14:xfrm>
                <a:off x="6236685" y="3222375"/>
                <a:ext cx="517680" cy="39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349B210-D61B-482A-BC98-45A90400DA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8045" y="3213735"/>
                  <a:ext cx="5353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343CE8-8FF8-4342-80AE-681129C9431D}"/>
                    </a:ext>
                  </a:extLst>
                </p14:cNvPr>
                <p14:cNvContentPartPr/>
                <p14:nvPr/>
              </p14:nvContentPartPr>
              <p14:xfrm>
                <a:off x="5672205" y="3684975"/>
                <a:ext cx="315720" cy="29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343CE8-8FF8-4342-80AE-681129C943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63565" y="3675975"/>
                  <a:ext cx="333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005354-D77E-4470-A452-B75CFBBE47BC}"/>
                    </a:ext>
                  </a:extLst>
                </p14:cNvPr>
                <p14:cNvContentPartPr/>
                <p14:nvPr/>
              </p14:nvContentPartPr>
              <p14:xfrm>
                <a:off x="5075685" y="4129215"/>
                <a:ext cx="228240" cy="30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005354-D77E-4470-A452-B75CFBBE47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6685" y="4120215"/>
                  <a:ext cx="245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B25BF4-797E-4608-92DF-BD851A9801D1}"/>
                    </a:ext>
                  </a:extLst>
                </p14:cNvPr>
                <p14:cNvContentPartPr/>
                <p14:nvPr/>
              </p14:nvContentPartPr>
              <p14:xfrm>
                <a:off x="5245605" y="4059015"/>
                <a:ext cx="233280" cy="30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B25BF4-797E-4608-92DF-BD851A9801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6965" y="4050375"/>
                  <a:ext cx="250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E54319-6072-4BAB-B688-CC5442206E5C}"/>
                    </a:ext>
                  </a:extLst>
                </p14:cNvPr>
                <p14:cNvContentPartPr/>
                <p14:nvPr/>
              </p14:nvContentPartPr>
              <p14:xfrm>
                <a:off x="5305365" y="4326135"/>
                <a:ext cx="96480" cy="106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E54319-6072-4BAB-B688-CC5442206E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6725" y="4317495"/>
                  <a:ext cx="114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D8B289-217F-4096-9D01-93310A383055}"/>
                    </a:ext>
                  </a:extLst>
                </p14:cNvPr>
                <p14:cNvContentPartPr/>
                <p14:nvPr/>
              </p14:nvContentPartPr>
              <p14:xfrm>
                <a:off x="5441445" y="4215975"/>
                <a:ext cx="24480" cy="229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D8B289-217F-4096-9D01-93310A3830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32445" y="4206975"/>
                  <a:ext cx="42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D772E3-7D1A-4056-8715-2EF4AC451B3B}"/>
                    </a:ext>
                  </a:extLst>
                </p14:cNvPr>
                <p14:cNvContentPartPr/>
                <p14:nvPr/>
              </p14:nvContentPartPr>
              <p14:xfrm>
                <a:off x="5476005" y="4232535"/>
                <a:ext cx="365760" cy="19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D772E3-7D1A-4056-8715-2EF4AC451B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67005" y="4223895"/>
                  <a:ext cx="383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BA5875-172B-47C8-A11B-D796E6F191DC}"/>
                    </a:ext>
                  </a:extLst>
                </p14:cNvPr>
                <p14:cNvContentPartPr/>
                <p14:nvPr/>
              </p14:nvContentPartPr>
              <p14:xfrm>
                <a:off x="5179365" y="4088535"/>
                <a:ext cx="268200" cy="19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BA5875-172B-47C8-A11B-D796E6F191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70725" y="4079535"/>
                  <a:ext cx="285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5650CF-8B72-45CD-8B65-7E1CA8DF78B5}"/>
                    </a:ext>
                  </a:extLst>
                </p14:cNvPr>
                <p14:cNvContentPartPr/>
                <p14:nvPr/>
              </p14:nvContentPartPr>
              <p14:xfrm>
                <a:off x="4743405" y="4559775"/>
                <a:ext cx="495360" cy="342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5650CF-8B72-45CD-8B65-7E1CA8DF78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34765" y="4551135"/>
                  <a:ext cx="5130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60559A-BA2C-440C-BEAC-038B283612F8}"/>
                    </a:ext>
                  </a:extLst>
                </p14:cNvPr>
                <p14:cNvContentPartPr/>
                <p14:nvPr/>
              </p14:nvContentPartPr>
              <p14:xfrm>
                <a:off x="4182525" y="4951815"/>
                <a:ext cx="260640" cy="346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60559A-BA2C-440C-BEAC-038B283612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3885" y="4943175"/>
                  <a:ext cx="2782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1ACE4C-1A63-4310-928B-BC7CA085B3F6}"/>
                    </a:ext>
                  </a:extLst>
                </p14:cNvPr>
                <p14:cNvContentPartPr/>
                <p14:nvPr/>
              </p14:nvContentPartPr>
              <p14:xfrm>
                <a:off x="4459005" y="4964055"/>
                <a:ext cx="38160" cy="8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1ACE4C-1A63-4310-928B-BC7CA085B3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50365" y="4955055"/>
                  <a:ext cx="55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940B83-1B4B-48AD-8E03-7AFD71BDC353}"/>
                    </a:ext>
                  </a:extLst>
                </p14:cNvPr>
                <p14:cNvContentPartPr/>
                <p14:nvPr/>
              </p14:nvContentPartPr>
              <p14:xfrm>
                <a:off x="4485285" y="5139735"/>
                <a:ext cx="73800" cy="8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940B83-1B4B-48AD-8E03-7AFD71BDC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6645" y="5131095"/>
                  <a:ext cx="91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337FD7-D1CC-47DE-B41D-1988E6D2F26E}"/>
                    </a:ext>
                  </a:extLst>
                </p14:cNvPr>
                <p14:cNvContentPartPr/>
                <p14:nvPr/>
              </p14:nvContentPartPr>
              <p14:xfrm>
                <a:off x="4565205" y="5126055"/>
                <a:ext cx="252360" cy="10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337FD7-D1CC-47DE-B41D-1988E6D2F2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6565" y="5117415"/>
                  <a:ext cx="270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02FC6A-56F9-4620-8D41-768DE0CA45C2}"/>
                    </a:ext>
                  </a:extLst>
                </p14:cNvPr>
                <p14:cNvContentPartPr/>
                <p14:nvPr/>
              </p14:nvContentPartPr>
              <p14:xfrm>
                <a:off x="5510205" y="4658055"/>
                <a:ext cx="299520" cy="47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02FC6A-56F9-4620-8D41-768DE0CA45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01205" y="4649055"/>
                  <a:ext cx="3171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ED1434-6604-476F-9874-AF6799068A94}"/>
                    </a:ext>
                  </a:extLst>
                </p14:cNvPr>
                <p14:cNvContentPartPr/>
                <p14:nvPr/>
              </p14:nvContentPartPr>
              <p14:xfrm>
                <a:off x="5560965" y="5103375"/>
                <a:ext cx="185400" cy="266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ED1434-6604-476F-9874-AF6799068A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51965" y="5094375"/>
                  <a:ext cx="203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F0AC59-BB4A-4012-923F-64C645C97946}"/>
                    </a:ext>
                  </a:extLst>
                </p14:cNvPr>
                <p14:cNvContentPartPr/>
                <p14:nvPr/>
              </p14:nvContentPartPr>
              <p14:xfrm>
                <a:off x="5756805" y="5126415"/>
                <a:ext cx="290160" cy="164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F0AC59-BB4A-4012-923F-64C645C979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48165" y="5117415"/>
                  <a:ext cx="307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0845C6-BF45-4393-A7C3-03A7E344B707}"/>
                    </a:ext>
                  </a:extLst>
                </p14:cNvPr>
                <p14:cNvContentPartPr/>
                <p14:nvPr/>
              </p14:nvContentPartPr>
              <p14:xfrm>
                <a:off x="6031845" y="5145495"/>
                <a:ext cx="110520" cy="108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0845C6-BF45-4393-A7C3-03A7E344B7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3205" y="5136855"/>
                  <a:ext cx="128160" cy="126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4389B12-6D06-4E5B-B9EA-846C7901C6AA}"/>
                </a:ext>
              </a:extLst>
            </p:cNvPr>
            <p:cNvGrpSpPr/>
            <p:nvPr/>
          </p:nvGrpSpPr>
          <p:grpSpPr>
            <a:xfrm>
              <a:off x="6377805" y="3688575"/>
              <a:ext cx="2084400" cy="1516680"/>
              <a:chOff x="6377805" y="3688575"/>
              <a:chExt cx="2084400" cy="1516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2597FA7-3A51-40F3-8FC1-2B33D0D9E2B8}"/>
                      </a:ext>
                    </a:extLst>
                  </p14:cNvPr>
                  <p14:cNvContentPartPr/>
                  <p14:nvPr/>
                </p14:nvContentPartPr>
                <p14:xfrm>
                  <a:off x="6377805" y="3688575"/>
                  <a:ext cx="344160" cy="3420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2597FA7-3A51-40F3-8FC1-2B33D0D9E2B8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369165" y="3679575"/>
                    <a:ext cx="361800" cy="35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F2CE587-53C1-4D75-A4CD-D517B7C4C76E}"/>
                      </a:ext>
                    </a:extLst>
                  </p14:cNvPr>
                  <p14:cNvContentPartPr/>
                  <p14:nvPr/>
                </p14:nvContentPartPr>
                <p14:xfrm>
                  <a:off x="6628005" y="4021575"/>
                  <a:ext cx="183240" cy="3823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F2CE587-53C1-4D75-A4CD-D517B7C4C76E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6619365" y="4012935"/>
                    <a:ext cx="200880" cy="39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7AD5112E-95AD-4574-B1DE-850246DB0C03}"/>
                      </a:ext>
                    </a:extLst>
                  </p14:cNvPr>
                  <p14:cNvContentPartPr/>
                  <p14:nvPr/>
                </p14:nvContentPartPr>
                <p14:xfrm>
                  <a:off x="6783165" y="4113015"/>
                  <a:ext cx="477000" cy="3178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7AD5112E-95AD-4574-B1DE-850246DB0C03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6774525" y="4104375"/>
                    <a:ext cx="494640" cy="33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05AEA0E-3146-496A-80A0-A71C4505BAE8}"/>
                      </a:ext>
                    </a:extLst>
                  </p14:cNvPr>
                  <p14:cNvContentPartPr/>
                  <p14:nvPr/>
                </p14:nvContentPartPr>
                <p14:xfrm>
                  <a:off x="7189605" y="4185735"/>
                  <a:ext cx="308160" cy="1299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05AEA0E-3146-496A-80A0-A71C4505BAE8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7180965" y="4176735"/>
                    <a:ext cx="32580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AF4002A5-6C42-4731-A903-588DF2A1D48C}"/>
                      </a:ext>
                    </a:extLst>
                  </p14:cNvPr>
                  <p14:cNvContentPartPr/>
                  <p14:nvPr/>
                </p14:nvContentPartPr>
                <p14:xfrm>
                  <a:off x="7165845" y="3950655"/>
                  <a:ext cx="42120" cy="345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AF4002A5-6C42-4731-A903-588DF2A1D48C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56845" y="3942015"/>
                    <a:ext cx="597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CC29AEC1-8BC5-4263-BF84-475E34A52CFC}"/>
                      </a:ext>
                    </a:extLst>
                  </p14:cNvPr>
                  <p14:cNvContentPartPr/>
                  <p14:nvPr/>
                </p14:nvContentPartPr>
                <p14:xfrm>
                  <a:off x="6692805" y="4426935"/>
                  <a:ext cx="322560" cy="4701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CC29AEC1-8BC5-4263-BF84-475E34A52CFC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684165" y="4418295"/>
                    <a:ext cx="340200" cy="48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BB5D204-C2DB-4818-82A6-FC74BE2792E5}"/>
                      </a:ext>
                    </a:extLst>
                  </p14:cNvPr>
                  <p14:cNvContentPartPr/>
                  <p14:nvPr/>
                </p14:nvContentPartPr>
                <p14:xfrm>
                  <a:off x="6592005" y="4931655"/>
                  <a:ext cx="115200" cy="2736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BB5D204-C2DB-4818-82A6-FC74BE2792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6583365" y="4922655"/>
                    <a:ext cx="132840" cy="29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C80CC7B1-5570-495B-BF19-80AD34F98DE4}"/>
                      </a:ext>
                    </a:extLst>
                  </p14:cNvPr>
                  <p14:cNvContentPartPr/>
                  <p14:nvPr/>
                </p14:nvContentPartPr>
                <p14:xfrm>
                  <a:off x="6703605" y="4936695"/>
                  <a:ext cx="212760" cy="2350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C80CC7B1-5570-495B-BF19-80AD34F98DE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694965" y="4928055"/>
                    <a:ext cx="23040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49C0B8A-0D24-4B84-9FEB-030419426A3B}"/>
                      </a:ext>
                    </a:extLst>
                  </p14:cNvPr>
                  <p14:cNvContentPartPr/>
                  <p14:nvPr/>
                </p14:nvContentPartPr>
                <p14:xfrm>
                  <a:off x="6941205" y="5055135"/>
                  <a:ext cx="345960" cy="8892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49C0B8A-0D24-4B84-9FEB-030419426A3B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932565" y="5046495"/>
                    <a:ext cx="363600" cy="10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A562F6EF-0B6E-45BC-AF2A-7E3ED647C8DE}"/>
                      </a:ext>
                    </a:extLst>
                  </p14:cNvPr>
                  <p14:cNvContentPartPr/>
                  <p14:nvPr/>
                </p14:nvContentPartPr>
                <p14:xfrm>
                  <a:off x="7469325" y="4422615"/>
                  <a:ext cx="487440" cy="5238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A562F6EF-0B6E-45BC-AF2A-7E3ED647C8DE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460685" y="4413975"/>
                    <a:ext cx="505080" cy="54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50DE5E4-BEBB-4736-8888-DDD4D7B1F13E}"/>
                      </a:ext>
                    </a:extLst>
                  </p14:cNvPr>
                  <p14:cNvContentPartPr/>
                  <p14:nvPr/>
                </p14:nvContentPartPr>
                <p14:xfrm>
                  <a:off x="7816005" y="4933095"/>
                  <a:ext cx="219960" cy="2192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50DE5E4-BEBB-4736-8888-DDD4D7B1F13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807005" y="4924455"/>
                    <a:ext cx="23760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E62050C0-857E-4AAE-A5D5-1327574EA9F3}"/>
                      </a:ext>
                    </a:extLst>
                  </p14:cNvPr>
                  <p14:cNvContentPartPr/>
                  <p14:nvPr/>
                </p14:nvContentPartPr>
                <p14:xfrm>
                  <a:off x="8086365" y="4955775"/>
                  <a:ext cx="19800" cy="1620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E62050C0-857E-4AAE-A5D5-1327574EA9F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077365" y="4947135"/>
                    <a:ext cx="3744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17CFDF3E-0C46-4D31-8167-FC8D4BD2473F}"/>
                      </a:ext>
                    </a:extLst>
                  </p14:cNvPr>
                  <p14:cNvContentPartPr/>
                  <p14:nvPr/>
                </p14:nvContentPartPr>
                <p14:xfrm>
                  <a:off x="8069805" y="4855335"/>
                  <a:ext cx="41760" cy="651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17CFDF3E-0C46-4D31-8167-FC8D4BD2473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8060805" y="4846695"/>
                    <a:ext cx="5940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188BAC8-F0EC-4FD6-AA7E-A3C7D723FC35}"/>
                      </a:ext>
                    </a:extLst>
                  </p14:cNvPr>
                  <p14:cNvContentPartPr/>
                  <p14:nvPr/>
                </p14:nvContentPartPr>
                <p14:xfrm>
                  <a:off x="8142525" y="4981695"/>
                  <a:ext cx="319680" cy="149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188BAC8-F0EC-4FD6-AA7E-A3C7D723FC35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8133885" y="4973055"/>
                    <a:ext cx="337320" cy="166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C89468-3B84-4438-9142-5F2185DBE808}"/>
                </a:ext>
              </a:extLst>
            </p:cNvPr>
            <p:cNvGrpSpPr/>
            <p:nvPr/>
          </p:nvGrpSpPr>
          <p:grpSpPr>
            <a:xfrm>
              <a:off x="2983365" y="5487495"/>
              <a:ext cx="1365120" cy="809640"/>
              <a:chOff x="2983365" y="5487495"/>
              <a:chExt cx="1365120" cy="809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3A601645-F8E7-4AC3-96FF-81E8F5EB7B0C}"/>
                      </a:ext>
                    </a:extLst>
                  </p14:cNvPr>
                  <p14:cNvContentPartPr/>
                  <p14:nvPr/>
                </p14:nvContentPartPr>
                <p14:xfrm>
                  <a:off x="3755565" y="5487495"/>
                  <a:ext cx="469080" cy="38088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3A601645-F8E7-4AC3-96FF-81E8F5EB7B0C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746565" y="5478855"/>
                    <a:ext cx="486720" cy="39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798C5A4-43E5-4313-A8FA-8C5D97F84A91}"/>
                      </a:ext>
                    </a:extLst>
                  </p14:cNvPr>
                  <p14:cNvContentPartPr/>
                  <p14:nvPr/>
                </p14:nvContentPartPr>
                <p14:xfrm>
                  <a:off x="2983365" y="6018495"/>
                  <a:ext cx="295560" cy="27864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798C5A4-43E5-4313-A8FA-8C5D97F84A91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974365" y="6009855"/>
                    <a:ext cx="31320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B3E5B23F-1D49-459C-AEFD-7F9D4BAE8670}"/>
                      </a:ext>
                    </a:extLst>
                  </p14:cNvPr>
                  <p14:cNvContentPartPr/>
                  <p14:nvPr/>
                </p14:nvContentPartPr>
                <p14:xfrm>
                  <a:off x="3235725" y="6172935"/>
                  <a:ext cx="124920" cy="1238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B3E5B23F-1D49-459C-AEFD-7F9D4BAE8670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27085" y="6164295"/>
                    <a:ext cx="14256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F024671-2DBC-4AE6-AA13-7EA4600EC985}"/>
                      </a:ext>
                    </a:extLst>
                  </p14:cNvPr>
                  <p14:cNvContentPartPr/>
                  <p14:nvPr/>
                </p14:nvContentPartPr>
                <p14:xfrm>
                  <a:off x="3381165" y="6073215"/>
                  <a:ext cx="475560" cy="1994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F024671-2DBC-4AE6-AA13-7EA4600EC98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372165" y="6064575"/>
                    <a:ext cx="49320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EBD75ED-6C2B-4C52-B0DA-EC579D79BA69}"/>
                      </a:ext>
                    </a:extLst>
                  </p14:cNvPr>
                  <p14:cNvContentPartPr/>
                  <p14:nvPr/>
                </p14:nvContentPartPr>
                <p14:xfrm>
                  <a:off x="3883365" y="5988615"/>
                  <a:ext cx="38160" cy="2628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EBD75ED-6C2B-4C52-B0DA-EC579D79BA69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3874365" y="5979615"/>
                    <a:ext cx="55800" cy="28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E80D3D9-B8DF-42FA-8AAA-A57CB3CBE789}"/>
                      </a:ext>
                    </a:extLst>
                  </p14:cNvPr>
                  <p14:cNvContentPartPr/>
                  <p14:nvPr/>
                </p14:nvContentPartPr>
                <p14:xfrm>
                  <a:off x="3937005" y="6125415"/>
                  <a:ext cx="85320" cy="1062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E80D3D9-B8DF-42FA-8AAA-A57CB3CBE789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3928365" y="6116775"/>
                    <a:ext cx="10296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CF3B4DD-CEB2-4EE0-9927-455D1E8BE8F4}"/>
                      </a:ext>
                    </a:extLst>
                  </p14:cNvPr>
                  <p14:cNvContentPartPr/>
                  <p14:nvPr/>
                </p14:nvContentPartPr>
                <p14:xfrm>
                  <a:off x="4050765" y="5949375"/>
                  <a:ext cx="297720" cy="3045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CF3B4DD-CEB2-4EE0-9927-455D1E8BE8F4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4041765" y="5940375"/>
                    <a:ext cx="315360" cy="322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9935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8249-27D2-42B2-AD30-80571546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 starting with the given heap, remove the minimum element twice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E2B75D-2060-41DA-9672-C7CB9A462563}"/>
              </a:ext>
            </a:extLst>
          </p:cNvPr>
          <p:cNvGrpSpPr/>
          <p:nvPr/>
        </p:nvGrpSpPr>
        <p:grpSpPr>
          <a:xfrm>
            <a:off x="2945265" y="2166720"/>
            <a:ext cx="5478840" cy="3187440"/>
            <a:chOff x="2983365" y="3109695"/>
            <a:chExt cx="5478840" cy="31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69F1DE-E1B3-4EF1-AEA7-C34940634E58}"/>
                    </a:ext>
                  </a:extLst>
                </p14:cNvPr>
                <p14:cNvContentPartPr/>
                <p14:nvPr/>
              </p14:nvContentPartPr>
              <p14:xfrm>
                <a:off x="5684445" y="3109695"/>
                <a:ext cx="159480" cy="453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69F1DE-E1B3-4EF1-AEA7-C34940634E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75445" y="3100688"/>
                  <a:ext cx="177120" cy="4712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C45ECA-3B40-4B76-BFD2-4B2881293D4E}"/>
                    </a:ext>
                  </a:extLst>
                </p14:cNvPr>
                <p14:cNvContentPartPr/>
                <p14:nvPr/>
              </p14:nvContentPartPr>
              <p14:xfrm>
                <a:off x="5882805" y="3383655"/>
                <a:ext cx="164880" cy="13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C45ECA-3B40-4B76-BFD2-4B2881293D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73785" y="3374655"/>
                  <a:ext cx="182559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7B73F4-EF51-4FDA-A77B-C5234E0420A4}"/>
                    </a:ext>
                  </a:extLst>
                </p14:cNvPr>
                <p14:cNvContentPartPr/>
                <p14:nvPr/>
              </p14:nvContentPartPr>
              <p14:xfrm>
                <a:off x="6055605" y="3444495"/>
                <a:ext cx="82800" cy="75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7B73F4-EF51-4FDA-A77B-C5234E0420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46605" y="3435452"/>
                  <a:ext cx="100440" cy="929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BB6C9A-DA0A-4562-962A-5C763856D611}"/>
                    </a:ext>
                  </a:extLst>
                </p14:cNvPr>
                <p14:cNvContentPartPr/>
                <p14:nvPr/>
              </p14:nvContentPartPr>
              <p14:xfrm>
                <a:off x="6181605" y="3278895"/>
                <a:ext cx="52560" cy="182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BB6C9A-DA0A-4562-962A-5C763856D6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72605" y="3269895"/>
                  <a:ext cx="70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349B210-D61B-482A-BC98-45A90400DAFB}"/>
                    </a:ext>
                  </a:extLst>
                </p14:cNvPr>
                <p14:cNvContentPartPr/>
                <p14:nvPr/>
              </p14:nvContentPartPr>
              <p14:xfrm>
                <a:off x="6236685" y="3222375"/>
                <a:ext cx="517680" cy="39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349B210-D61B-482A-BC98-45A90400DA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7685" y="3213367"/>
                  <a:ext cx="535320" cy="4168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343CE8-8FF8-4342-80AE-681129C9431D}"/>
                    </a:ext>
                  </a:extLst>
                </p14:cNvPr>
                <p14:cNvContentPartPr/>
                <p14:nvPr/>
              </p14:nvContentPartPr>
              <p14:xfrm>
                <a:off x="5672205" y="3684975"/>
                <a:ext cx="315720" cy="29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343CE8-8FF8-4342-80AE-681129C943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63205" y="3675975"/>
                  <a:ext cx="3333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005354-D77E-4470-A452-B75CFBBE47BC}"/>
                    </a:ext>
                  </a:extLst>
                </p14:cNvPr>
                <p14:cNvContentPartPr/>
                <p14:nvPr/>
              </p14:nvContentPartPr>
              <p14:xfrm>
                <a:off x="5075685" y="4129215"/>
                <a:ext cx="228240" cy="30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005354-D77E-4470-A452-B75CFBBE47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6685" y="4120215"/>
                  <a:ext cx="245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B25BF4-797E-4608-92DF-BD851A9801D1}"/>
                    </a:ext>
                  </a:extLst>
                </p14:cNvPr>
                <p14:cNvContentPartPr/>
                <p14:nvPr/>
              </p14:nvContentPartPr>
              <p14:xfrm>
                <a:off x="5245605" y="4059015"/>
                <a:ext cx="233280" cy="30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B25BF4-797E-4608-92DF-BD851A9801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6605" y="4050015"/>
                  <a:ext cx="250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E54319-6072-4BAB-B688-CC5442206E5C}"/>
                    </a:ext>
                  </a:extLst>
                </p14:cNvPr>
                <p14:cNvContentPartPr/>
                <p14:nvPr/>
              </p14:nvContentPartPr>
              <p14:xfrm>
                <a:off x="5305365" y="4326135"/>
                <a:ext cx="96480" cy="106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E54319-6072-4BAB-B688-CC5442206E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6331" y="4317135"/>
                  <a:ext cx="114186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D8B289-217F-4096-9D01-93310A383055}"/>
                    </a:ext>
                  </a:extLst>
                </p14:cNvPr>
                <p14:cNvContentPartPr/>
                <p14:nvPr/>
              </p14:nvContentPartPr>
              <p14:xfrm>
                <a:off x="5441445" y="4215975"/>
                <a:ext cx="24480" cy="229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D8B289-217F-4096-9D01-93310A3830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32445" y="4206975"/>
                  <a:ext cx="42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D772E3-7D1A-4056-8715-2EF4AC451B3B}"/>
                    </a:ext>
                  </a:extLst>
                </p14:cNvPr>
                <p14:cNvContentPartPr/>
                <p14:nvPr/>
              </p14:nvContentPartPr>
              <p14:xfrm>
                <a:off x="5476005" y="4232535"/>
                <a:ext cx="365760" cy="19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D772E3-7D1A-4056-8715-2EF4AC451B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67014" y="4223535"/>
                  <a:ext cx="383383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BA5875-172B-47C8-A11B-D796E6F191DC}"/>
                    </a:ext>
                  </a:extLst>
                </p14:cNvPr>
                <p14:cNvContentPartPr/>
                <p14:nvPr/>
              </p14:nvContentPartPr>
              <p14:xfrm>
                <a:off x="5179365" y="4088535"/>
                <a:ext cx="268200" cy="19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BA5875-172B-47C8-A11B-D796E6F191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70365" y="4079535"/>
                  <a:ext cx="285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5650CF-8B72-45CD-8B65-7E1CA8DF78B5}"/>
                    </a:ext>
                  </a:extLst>
                </p14:cNvPr>
                <p14:cNvContentPartPr/>
                <p14:nvPr/>
              </p14:nvContentPartPr>
              <p14:xfrm>
                <a:off x="4743405" y="4559775"/>
                <a:ext cx="495360" cy="342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5650CF-8B72-45CD-8B65-7E1CA8DF78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34405" y="4550775"/>
                  <a:ext cx="5130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60559A-BA2C-440C-BEAC-038B283612F8}"/>
                    </a:ext>
                  </a:extLst>
                </p14:cNvPr>
                <p14:cNvContentPartPr/>
                <p14:nvPr/>
              </p14:nvContentPartPr>
              <p14:xfrm>
                <a:off x="4182525" y="4951815"/>
                <a:ext cx="260640" cy="346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60559A-BA2C-440C-BEAC-038B283612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3525" y="4942815"/>
                  <a:ext cx="2782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1ACE4C-1A63-4310-928B-BC7CA085B3F6}"/>
                    </a:ext>
                  </a:extLst>
                </p14:cNvPr>
                <p14:cNvContentPartPr/>
                <p14:nvPr/>
              </p14:nvContentPartPr>
              <p14:xfrm>
                <a:off x="4459005" y="4964055"/>
                <a:ext cx="38160" cy="8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1ACE4C-1A63-4310-928B-BC7CA085B3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50005" y="4955055"/>
                  <a:ext cx="55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940B83-1B4B-48AD-8E03-7AFD71BDC353}"/>
                    </a:ext>
                  </a:extLst>
                </p14:cNvPr>
                <p14:cNvContentPartPr/>
                <p14:nvPr/>
              </p14:nvContentPartPr>
              <p14:xfrm>
                <a:off x="4485285" y="5139735"/>
                <a:ext cx="73800" cy="8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940B83-1B4B-48AD-8E03-7AFD71BDC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6285" y="5130735"/>
                  <a:ext cx="91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337FD7-D1CC-47DE-B41D-1988E6D2F26E}"/>
                    </a:ext>
                  </a:extLst>
                </p14:cNvPr>
                <p14:cNvContentPartPr/>
                <p14:nvPr/>
              </p14:nvContentPartPr>
              <p14:xfrm>
                <a:off x="4565205" y="5126055"/>
                <a:ext cx="252360" cy="10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337FD7-D1CC-47DE-B41D-1988E6D2F2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6205" y="5117055"/>
                  <a:ext cx="270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02FC6A-56F9-4620-8D41-768DE0CA45C2}"/>
                    </a:ext>
                  </a:extLst>
                </p14:cNvPr>
                <p14:cNvContentPartPr/>
                <p14:nvPr/>
              </p14:nvContentPartPr>
              <p14:xfrm>
                <a:off x="5510205" y="4658055"/>
                <a:ext cx="299520" cy="47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02FC6A-56F9-4620-8D41-768DE0CA45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01205" y="4649055"/>
                  <a:ext cx="3171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ED1434-6604-476F-9874-AF6799068A94}"/>
                    </a:ext>
                  </a:extLst>
                </p14:cNvPr>
                <p14:cNvContentPartPr/>
                <p14:nvPr/>
              </p14:nvContentPartPr>
              <p14:xfrm>
                <a:off x="5560965" y="5103375"/>
                <a:ext cx="185400" cy="266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ED1434-6604-476F-9874-AF6799068A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51982" y="5094375"/>
                  <a:ext cx="203006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F0AC59-BB4A-4012-923F-64C645C97946}"/>
                    </a:ext>
                  </a:extLst>
                </p14:cNvPr>
                <p14:cNvContentPartPr/>
                <p14:nvPr/>
              </p14:nvContentPartPr>
              <p14:xfrm>
                <a:off x="5756805" y="5126415"/>
                <a:ext cx="290160" cy="164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F0AC59-BB4A-4012-923F-64C645C979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47805" y="5117415"/>
                  <a:ext cx="307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0845C6-BF45-4393-A7C3-03A7E344B707}"/>
                    </a:ext>
                  </a:extLst>
                </p14:cNvPr>
                <p14:cNvContentPartPr/>
                <p14:nvPr/>
              </p14:nvContentPartPr>
              <p14:xfrm>
                <a:off x="6031845" y="5145495"/>
                <a:ext cx="110520" cy="108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0845C6-BF45-4393-A7C3-03A7E344B7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2845" y="5136495"/>
                  <a:ext cx="128160" cy="126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4389B12-6D06-4E5B-B9EA-846C7901C6AA}"/>
                </a:ext>
              </a:extLst>
            </p:cNvPr>
            <p:cNvGrpSpPr/>
            <p:nvPr/>
          </p:nvGrpSpPr>
          <p:grpSpPr>
            <a:xfrm>
              <a:off x="6377805" y="3688575"/>
              <a:ext cx="2084400" cy="1516680"/>
              <a:chOff x="6377805" y="3688575"/>
              <a:chExt cx="2084400" cy="1516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2597FA7-3A51-40F3-8FC1-2B33D0D9E2B8}"/>
                      </a:ext>
                    </a:extLst>
                  </p14:cNvPr>
                  <p14:cNvContentPartPr/>
                  <p14:nvPr/>
                </p14:nvContentPartPr>
                <p14:xfrm>
                  <a:off x="6377805" y="3688575"/>
                  <a:ext cx="344160" cy="3420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2597FA7-3A51-40F3-8FC1-2B33D0D9E2B8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368805" y="3679575"/>
                    <a:ext cx="361800" cy="35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F2CE587-53C1-4D75-A4CD-D517B7C4C76E}"/>
                      </a:ext>
                    </a:extLst>
                  </p14:cNvPr>
                  <p14:cNvContentPartPr/>
                  <p14:nvPr/>
                </p14:nvContentPartPr>
                <p14:xfrm>
                  <a:off x="6628005" y="4021575"/>
                  <a:ext cx="183240" cy="3823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F2CE587-53C1-4D75-A4CD-D517B7C4C76E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6618987" y="4012567"/>
                    <a:ext cx="200915" cy="3999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7AD5112E-95AD-4574-B1DE-850246DB0C03}"/>
                      </a:ext>
                    </a:extLst>
                  </p14:cNvPr>
                  <p14:cNvContentPartPr/>
                  <p14:nvPr/>
                </p14:nvContentPartPr>
                <p14:xfrm>
                  <a:off x="6783165" y="4113015"/>
                  <a:ext cx="477000" cy="3178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7AD5112E-95AD-4574-B1DE-850246DB0C03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6774165" y="4104015"/>
                    <a:ext cx="494640" cy="33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05AEA0E-3146-496A-80A0-A71C4505BAE8}"/>
                      </a:ext>
                    </a:extLst>
                  </p14:cNvPr>
                  <p14:cNvContentPartPr/>
                  <p14:nvPr/>
                </p14:nvContentPartPr>
                <p14:xfrm>
                  <a:off x="7189605" y="4185735"/>
                  <a:ext cx="308160" cy="1299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05AEA0E-3146-496A-80A0-A71C4505BAE8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7180605" y="4176760"/>
                    <a:ext cx="325800" cy="147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AF4002A5-6C42-4731-A903-588DF2A1D48C}"/>
                      </a:ext>
                    </a:extLst>
                  </p14:cNvPr>
                  <p14:cNvContentPartPr/>
                  <p14:nvPr/>
                </p14:nvContentPartPr>
                <p14:xfrm>
                  <a:off x="7165845" y="3950655"/>
                  <a:ext cx="42120" cy="345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AF4002A5-6C42-4731-A903-588DF2A1D48C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56921" y="3941560"/>
                    <a:ext cx="59611" cy="523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CC29AEC1-8BC5-4263-BF84-475E34A52CFC}"/>
                      </a:ext>
                    </a:extLst>
                  </p14:cNvPr>
                  <p14:cNvContentPartPr/>
                  <p14:nvPr/>
                </p14:nvContentPartPr>
                <p14:xfrm>
                  <a:off x="6692805" y="4426935"/>
                  <a:ext cx="322560" cy="4701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CC29AEC1-8BC5-4263-BF84-475E34A52CFC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683805" y="4417935"/>
                    <a:ext cx="340200" cy="48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BB5D204-C2DB-4818-82A6-FC74BE2792E5}"/>
                      </a:ext>
                    </a:extLst>
                  </p14:cNvPr>
                  <p14:cNvContentPartPr/>
                  <p14:nvPr/>
                </p14:nvContentPartPr>
                <p14:xfrm>
                  <a:off x="6592005" y="4931655"/>
                  <a:ext cx="115200" cy="2736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BB5D204-C2DB-4818-82A6-FC74BE2792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6583005" y="4922655"/>
                    <a:ext cx="132840" cy="29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C80CC7B1-5570-495B-BF19-80AD34F98DE4}"/>
                      </a:ext>
                    </a:extLst>
                  </p14:cNvPr>
                  <p14:cNvContentPartPr/>
                  <p14:nvPr/>
                </p14:nvContentPartPr>
                <p14:xfrm>
                  <a:off x="6703605" y="4936695"/>
                  <a:ext cx="212760" cy="2350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C80CC7B1-5570-495B-BF19-80AD34F98DE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694605" y="4927681"/>
                    <a:ext cx="230400" cy="2527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49C0B8A-0D24-4B84-9FEB-030419426A3B}"/>
                      </a:ext>
                    </a:extLst>
                  </p14:cNvPr>
                  <p14:cNvContentPartPr/>
                  <p14:nvPr/>
                </p14:nvContentPartPr>
                <p14:xfrm>
                  <a:off x="6941205" y="5055135"/>
                  <a:ext cx="345960" cy="8892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49C0B8A-0D24-4B84-9FEB-030419426A3B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932205" y="5046135"/>
                    <a:ext cx="363600" cy="10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A562F6EF-0B6E-45BC-AF2A-7E3ED647C8DE}"/>
                      </a:ext>
                    </a:extLst>
                  </p14:cNvPr>
                  <p14:cNvContentPartPr/>
                  <p14:nvPr/>
                </p14:nvContentPartPr>
                <p14:xfrm>
                  <a:off x="7469325" y="4422615"/>
                  <a:ext cx="487440" cy="5238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A562F6EF-0B6E-45BC-AF2A-7E3ED647C8DE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460325" y="4413615"/>
                    <a:ext cx="505080" cy="54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50DE5E4-BEBB-4736-8888-DDD4D7B1F13E}"/>
                      </a:ext>
                    </a:extLst>
                  </p14:cNvPr>
                  <p14:cNvContentPartPr/>
                  <p14:nvPr/>
                </p14:nvContentPartPr>
                <p14:xfrm>
                  <a:off x="7816005" y="4933095"/>
                  <a:ext cx="219960" cy="2192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50DE5E4-BEBB-4736-8888-DDD4D7B1F13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807020" y="4924095"/>
                    <a:ext cx="237571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E62050C0-857E-4AAE-A5D5-1327574EA9F3}"/>
                      </a:ext>
                    </a:extLst>
                  </p14:cNvPr>
                  <p14:cNvContentPartPr/>
                  <p14:nvPr/>
                </p14:nvContentPartPr>
                <p14:xfrm>
                  <a:off x="8086365" y="4955775"/>
                  <a:ext cx="19800" cy="1620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E62050C0-857E-4AAE-A5D5-1327574EA9F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077365" y="4946775"/>
                    <a:ext cx="3744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17CFDF3E-0C46-4D31-8167-FC8D4BD2473F}"/>
                      </a:ext>
                    </a:extLst>
                  </p14:cNvPr>
                  <p14:cNvContentPartPr/>
                  <p14:nvPr/>
                </p14:nvContentPartPr>
                <p14:xfrm>
                  <a:off x="8069805" y="4855335"/>
                  <a:ext cx="41760" cy="651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17CFDF3E-0C46-4D31-8167-FC8D4BD2473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8060727" y="4846335"/>
                    <a:ext cx="59553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188BAC8-F0EC-4FD6-AA7E-A3C7D723FC35}"/>
                      </a:ext>
                    </a:extLst>
                  </p14:cNvPr>
                  <p14:cNvContentPartPr/>
                  <p14:nvPr/>
                </p14:nvContentPartPr>
                <p14:xfrm>
                  <a:off x="8142525" y="4981695"/>
                  <a:ext cx="319680" cy="149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188BAC8-F0EC-4FD6-AA7E-A3C7D723FC35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8133525" y="4972695"/>
                    <a:ext cx="337320" cy="166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C89468-3B84-4438-9142-5F2185DBE808}"/>
                </a:ext>
              </a:extLst>
            </p:cNvPr>
            <p:cNvGrpSpPr/>
            <p:nvPr/>
          </p:nvGrpSpPr>
          <p:grpSpPr>
            <a:xfrm>
              <a:off x="2983365" y="5487495"/>
              <a:ext cx="1365120" cy="809640"/>
              <a:chOff x="2983365" y="5487495"/>
              <a:chExt cx="1365120" cy="809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3A601645-F8E7-4AC3-96FF-81E8F5EB7B0C}"/>
                      </a:ext>
                    </a:extLst>
                  </p14:cNvPr>
                  <p14:cNvContentPartPr/>
                  <p14:nvPr/>
                </p14:nvContentPartPr>
                <p14:xfrm>
                  <a:off x="3755565" y="5487495"/>
                  <a:ext cx="469080" cy="38088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3A601645-F8E7-4AC3-96FF-81E8F5EB7B0C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746565" y="5478486"/>
                    <a:ext cx="486720" cy="3985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798C5A4-43E5-4313-A8FA-8C5D97F84A91}"/>
                      </a:ext>
                    </a:extLst>
                  </p14:cNvPr>
                  <p14:cNvContentPartPr/>
                  <p14:nvPr/>
                </p14:nvContentPartPr>
                <p14:xfrm>
                  <a:off x="2983365" y="6018495"/>
                  <a:ext cx="295560" cy="27864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798C5A4-43E5-4313-A8FA-8C5D97F84A91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974365" y="6009495"/>
                    <a:ext cx="31320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B3E5B23F-1D49-459C-AEFD-7F9D4BAE8670}"/>
                      </a:ext>
                    </a:extLst>
                  </p14:cNvPr>
                  <p14:cNvContentPartPr/>
                  <p14:nvPr/>
                </p14:nvContentPartPr>
                <p14:xfrm>
                  <a:off x="3235725" y="6172935"/>
                  <a:ext cx="124920" cy="1238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B3E5B23F-1D49-459C-AEFD-7F9D4BAE8670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26725" y="6163935"/>
                    <a:ext cx="14256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F024671-2DBC-4AE6-AA13-7EA4600EC985}"/>
                      </a:ext>
                    </a:extLst>
                  </p14:cNvPr>
                  <p14:cNvContentPartPr/>
                  <p14:nvPr/>
                </p14:nvContentPartPr>
                <p14:xfrm>
                  <a:off x="3381165" y="6073215"/>
                  <a:ext cx="475560" cy="1994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F024671-2DBC-4AE6-AA13-7EA4600EC98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372165" y="6064215"/>
                    <a:ext cx="49320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EBD75ED-6C2B-4C52-B0DA-EC579D79BA69}"/>
                      </a:ext>
                    </a:extLst>
                  </p14:cNvPr>
                  <p14:cNvContentPartPr/>
                  <p14:nvPr/>
                </p14:nvContentPartPr>
                <p14:xfrm>
                  <a:off x="3883365" y="5988615"/>
                  <a:ext cx="38160" cy="2628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EBD75ED-6C2B-4C52-B0DA-EC579D79BA69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3874365" y="5979615"/>
                    <a:ext cx="55800" cy="28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E80D3D9-B8DF-42FA-8AAA-A57CB3CBE789}"/>
                      </a:ext>
                    </a:extLst>
                  </p14:cNvPr>
                  <p14:cNvContentPartPr/>
                  <p14:nvPr/>
                </p14:nvContentPartPr>
                <p14:xfrm>
                  <a:off x="3937005" y="6125415"/>
                  <a:ext cx="85320" cy="1062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E80D3D9-B8DF-42FA-8AAA-A57CB3CBE789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3927967" y="6116415"/>
                    <a:ext cx="103035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CF3B4DD-CEB2-4EE0-9927-455D1E8BE8F4}"/>
                      </a:ext>
                    </a:extLst>
                  </p14:cNvPr>
                  <p14:cNvContentPartPr/>
                  <p14:nvPr/>
                </p14:nvContentPartPr>
                <p14:xfrm>
                  <a:off x="4050765" y="5949375"/>
                  <a:ext cx="297720" cy="3045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CF3B4DD-CEB2-4EE0-9927-455D1E8BE8F4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4041765" y="5940375"/>
                    <a:ext cx="315360" cy="322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2980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8249-27D2-42B2-AD30-80571546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 starting with the given heap, remove the minimum element twice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E2B75D-2060-41DA-9672-C7CB9A462563}"/>
              </a:ext>
            </a:extLst>
          </p:cNvPr>
          <p:cNvGrpSpPr/>
          <p:nvPr/>
        </p:nvGrpSpPr>
        <p:grpSpPr>
          <a:xfrm>
            <a:off x="449715" y="2404845"/>
            <a:ext cx="3414013" cy="1986180"/>
            <a:chOff x="2983365" y="3109695"/>
            <a:chExt cx="5478840" cy="31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69F1DE-E1B3-4EF1-AEA7-C34940634E58}"/>
                    </a:ext>
                  </a:extLst>
                </p14:cNvPr>
                <p14:cNvContentPartPr/>
                <p14:nvPr/>
              </p14:nvContentPartPr>
              <p14:xfrm>
                <a:off x="5684445" y="3109695"/>
                <a:ext cx="159480" cy="453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69F1DE-E1B3-4EF1-AEA7-C34940634E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69999" y="3095249"/>
                  <a:ext cx="187793" cy="481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C45ECA-3B40-4B76-BFD2-4B2881293D4E}"/>
                    </a:ext>
                  </a:extLst>
                </p14:cNvPr>
                <p14:cNvContentPartPr/>
                <p14:nvPr/>
              </p14:nvContentPartPr>
              <p14:xfrm>
                <a:off x="5882805" y="3383655"/>
                <a:ext cx="164880" cy="13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C45ECA-3B40-4B76-BFD2-4B2881293D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68342" y="3369255"/>
                  <a:ext cx="193228" cy="163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7B73F4-EF51-4FDA-A77B-C5234E0420A4}"/>
                    </a:ext>
                  </a:extLst>
                </p14:cNvPr>
                <p14:cNvContentPartPr/>
                <p14:nvPr/>
              </p14:nvContentPartPr>
              <p14:xfrm>
                <a:off x="6055605" y="3444495"/>
                <a:ext cx="82800" cy="75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7B73F4-EF51-4FDA-A77B-C5234E0420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41230" y="3430026"/>
                  <a:ext cx="110975" cy="1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BB6C9A-DA0A-4562-962A-5C763856D611}"/>
                    </a:ext>
                  </a:extLst>
                </p14:cNvPr>
                <p14:cNvContentPartPr/>
                <p14:nvPr/>
              </p14:nvContentPartPr>
              <p14:xfrm>
                <a:off x="6181605" y="3278895"/>
                <a:ext cx="52560" cy="182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BB6C9A-DA0A-4562-962A-5C763856D6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67165" y="3264484"/>
                  <a:ext cx="80862" cy="210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349B210-D61B-482A-BC98-45A90400DAFB}"/>
                    </a:ext>
                  </a:extLst>
                </p14:cNvPr>
                <p14:cNvContentPartPr/>
                <p14:nvPr/>
              </p14:nvContentPartPr>
              <p14:xfrm>
                <a:off x="6236685" y="3222375"/>
                <a:ext cx="517680" cy="39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349B210-D61B-482A-BC98-45A90400DA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2241" y="3207931"/>
                  <a:ext cx="545991" cy="427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343CE8-8FF8-4342-80AE-681129C9431D}"/>
                    </a:ext>
                  </a:extLst>
                </p14:cNvPr>
                <p14:cNvContentPartPr/>
                <p14:nvPr/>
              </p14:nvContentPartPr>
              <p14:xfrm>
                <a:off x="5672205" y="3684975"/>
                <a:ext cx="315720" cy="29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343CE8-8FF8-4342-80AE-681129C943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57775" y="3670547"/>
                  <a:ext cx="344002" cy="3220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005354-D77E-4470-A452-B75CFBBE47BC}"/>
                    </a:ext>
                  </a:extLst>
                </p14:cNvPr>
                <p14:cNvContentPartPr/>
                <p14:nvPr/>
              </p14:nvContentPartPr>
              <p14:xfrm>
                <a:off x="5075685" y="4129215"/>
                <a:ext cx="228240" cy="30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005354-D77E-4470-A452-B75CFBBE47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1239" y="4114785"/>
                  <a:ext cx="256553" cy="335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B25BF4-797E-4608-92DF-BD851A9801D1}"/>
                    </a:ext>
                  </a:extLst>
                </p14:cNvPr>
                <p14:cNvContentPartPr/>
                <p14:nvPr/>
              </p14:nvContentPartPr>
              <p14:xfrm>
                <a:off x="5245605" y="4059015"/>
                <a:ext cx="233280" cy="30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B25BF4-797E-4608-92DF-BD851A9801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31169" y="4044581"/>
                  <a:ext cx="261574" cy="58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E54319-6072-4BAB-B688-CC5442206E5C}"/>
                    </a:ext>
                  </a:extLst>
                </p14:cNvPr>
                <p14:cNvContentPartPr/>
                <p14:nvPr/>
              </p14:nvContentPartPr>
              <p14:xfrm>
                <a:off x="5305365" y="4326135"/>
                <a:ext cx="96480" cy="106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E54319-6072-4BAB-B688-CC5442206E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0922" y="4311735"/>
                  <a:ext cx="124789" cy="134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D8B289-217F-4096-9D01-93310A383055}"/>
                    </a:ext>
                  </a:extLst>
                </p14:cNvPr>
                <p14:cNvContentPartPr/>
                <p14:nvPr/>
              </p14:nvContentPartPr>
              <p14:xfrm>
                <a:off x="5441445" y="4215975"/>
                <a:ext cx="24480" cy="229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D8B289-217F-4096-9D01-93310A3830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27212" y="4201534"/>
                  <a:ext cx="52376" cy="257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D772E3-7D1A-4056-8715-2EF4AC451B3B}"/>
                    </a:ext>
                  </a:extLst>
                </p14:cNvPr>
                <p14:cNvContentPartPr/>
                <p14:nvPr/>
              </p14:nvContentPartPr>
              <p14:xfrm>
                <a:off x="5476005" y="4232535"/>
                <a:ext cx="365760" cy="19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D772E3-7D1A-4056-8715-2EF4AC451B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61582" y="4218087"/>
                  <a:ext cx="394029" cy="223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BA5875-172B-47C8-A11B-D796E6F191DC}"/>
                    </a:ext>
                  </a:extLst>
                </p14:cNvPr>
                <p14:cNvContentPartPr/>
                <p14:nvPr/>
              </p14:nvContentPartPr>
              <p14:xfrm>
                <a:off x="5179365" y="4088535"/>
                <a:ext cx="268200" cy="19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BA5875-172B-47C8-A11B-D796E6F191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64946" y="4074080"/>
                  <a:ext cx="296462" cy="474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65650CF-8B72-45CD-8B65-7E1CA8DF78B5}"/>
                    </a:ext>
                  </a:extLst>
                </p14:cNvPr>
                <p14:cNvContentPartPr/>
                <p14:nvPr/>
              </p14:nvContentPartPr>
              <p14:xfrm>
                <a:off x="4743405" y="4559775"/>
                <a:ext cx="495360" cy="342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65650CF-8B72-45CD-8B65-7E1CA8DF78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28971" y="4545332"/>
                  <a:ext cx="523650" cy="3703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60559A-BA2C-440C-BEAC-038B283612F8}"/>
                    </a:ext>
                  </a:extLst>
                </p14:cNvPr>
                <p14:cNvContentPartPr/>
                <p14:nvPr/>
              </p14:nvContentPartPr>
              <p14:xfrm>
                <a:off x="4182525" y="4951815"/>
                <a:ext cx="260640" cy="346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60559A-BA2C-440C-BEAC-038B283612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68109" y="4937370"/>
                  <a:ext cx="288895" cy="374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1ACE4C-1A63-4310-928B-BC7CA085B3F6}"/>
                    </a:ext>
                  </a:extLst>
                </p14:cNvPr>
                <p14:cNvContentPartPr/>
                <p14:nvPr/>
              </p14:nvContentPartPr>
              <p14:xfrm>
                <a:off x="4459005" y="4964055"/>
                <a:ext cx="38160" cy="8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1ACE4C-1A63-4310-928B-BC7CA085B3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44550" y="4949631"/>
                  <a:ext cx="66491" cy="1153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940B83-1B4B-48AD-8E03-7AFD71BDC353}"/>
                    </a:ext>
                  </a:extLst>
                </p14:cNvPr>
                <p14:cNvContentPartPr/>
                <p14:nvPr/>
              </p14:nvContentPartPr>
              <p14:xfrm>
                <a:off x="4485285" y="5139735"/>
                <a:ext cx="73800" cy="8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940B83-1B4B-48AD-8E03-7AFD71BDC3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0871" y="5125360"/>
                  <a:ext cx="102052" cy="110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337FD7-D1CC-47DE-B41D-1988E6D2F26E}"/>
                    </a:ext>
                  </a:extLst>
                </p14:cNvPr>
                <p14:cNvContentPartPr/>
                <p14:nvPr/>
              </p14:nvContentPartPr>
              <p14:xfrm>
                <a:off x="4565205" y="5126055"/>
                <a:ext cx="252360" cy="10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337FD7-D1CC-47DE-B41D-1988E6D2F2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0768" y="5111606"/>
                  <a:ext cx="280657" cy="135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02FC6A-56F9-4620-8D41-768DE0CA45C2}"/>
                    </a:ext>
                  </a:extLst>
                </p14:cNvPr>
                <p14:cNvContentPartPr/>
                <p14:nvPr/>
              </p14:nvContentPartPr>
              <p14:xfrm>
                <a:off x="5510205" y="4658055"/>
                <a:ext cx="299520" cy="47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02FC6A-56F9-4620-8D41-768DE0CA45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95777" y="4643625"/>
                  <a:ext cx="327798" cy="505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ED1434-6604-476F-9874-AF6799068A94}"/>
                    </a:ext>
                  </a:extLst>
                </p14:cNvPr>
                <p14:cNvContentPartPr/>
                <p14:nvPr/>
              </p14:nvContentPartPr>
              <p14:xfrm>
                <a:off x="5560965" y="5103375"/>
                <a:ext cx="185400" cy="266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ED1434-6604-476F-9874-AF6799068A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46571" y="5088940"/>
                  <a:ext cx="213613" cy="295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F0AC59-BB4A-4012-923F-64C645C97946}"/>
                    </a:ext>
                  </a:extLst>
                </p14:cNvPr>
                <p14:cNvContentPartPr/>
                <p14:nvPr/>
              </p14:nvContentPartPr>
              <p14:xfrm>
                <a:off x="5756805" y="5126415"/>
                <a:ext cx="290160" cy="164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F0AC59-BB4A-4012-923F-64C645C979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42384" y="5111983"/>
                  <a:ext cx="318426" cy="1928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0845C6-BF45-4393-A7C3-03A7E344B707}"/>
                    </a:ext>
                  </a:extLst>
                </p14:cNvPr>
                <p14:cNvContentPartPr/>
                <p14:nvPr/>
              </p14:nvContentPartPr>
              <p14:xfrm>
                <a:off x="6031845" y="5145495"/>
                <a:ext cx="110520" cy="108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0845C6-BF45-4393-A7C3-03A7E344B7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17454" y="5131114"/>
                  <a:ext cx="138726" cy="13690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4389B12-6D06-4E5B-B9EA-846C7901C6AA}"/>
                </a:ext>
              </a:extLst>
            </p:cNvPr>
            <p:cNvGrpSpPr/>
            <p:nvPr/>
          </p:nvGrpSpPr>
          <p:grpSpPr>
            <a:xfrm>
              <a:off x="6377805" y="3688575"/>
              <a:ext cx="2084400" cy="1516680"/>
              <a:chOff x="6377805" y="3688575"/>
              <a:chExt cx="2084400" cy="1516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2597FA7-3A51-40F3-8FC1-2B33D0D9E2B8}"/>
                      </a:ext>
                    </a:extLst>
                  </p14:cNvPr>
                  <p14:cNvContentPartPr/>
                  <p14:nvPr/>
                </p14:nvContentPartPr>
                <p14:xfrm>
                  <a:off x="6377805" y="3688575"/>
                  <a:ext cx="344160" cy="3420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2597FA7-3A51-40F3-8FC1-2B33D0D9E2B8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363369" y="3674132"/>
                    <a:ext cx="372455" cy="3703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F2CE587-53C1-4D75-A4CD-D517B7C4C76E}"/>
                      </a:ext>
                    </a:extLst>
                  </p14:cNvPr>
                  <p14:cNvContentPartPr/>
                  <p14:nvPr/>
                </p14:nvContentPartPr>
                <p14:xfrm>
                  <a:off x="6628005" y="4021575"/>
                  <a:ext cx="183240" cy="3823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F2CE587-53C1-4D75-A4CD-D517B7C4C76E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6613554" y="4007137"/>
                    <a:ext cx="211564" cy="4106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7AD5112E-95AD-4574-B1DE-850246DB0C03}"/>
                      </a:ext>
                    </a:extLst>
                  </p14:cNvPr>
                  <p14:cNvContentPartPr/>
                  <p14:nvPr/>
                </p14:nvContentPartPr>
                <p14:xfrm>
                  <a:off x="6783165" y="4113015"/>
                  <a:ext cx="477000" cy="3178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7AD5112E-95AD-4574-B1DE-850246DB0C03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6768728" y="4098592"/>
                    <a:ext cx="505297" cy="346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05AEA0E-3146-496A-80A0-A71C4505BAE8}"/>
                      </a:ext>
                    </a:extLst>
                  </p14:cNvPr>
                  <p14:cNvContentPartPr/>
                  <p14:nvPr/>
                </p14:nvContentPartPr>
                <p14:xfrm>
                  <a:off x="7189605" y="4185735"/>
                  <a:ext cx="308160" cy="1299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05AEA0E-3146-496A-80A0-A71C4505BAE8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7175178" y="4171359"/>
                    <a:ext cx="336437" cy="1581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AF4002A5-6C42-4731-A903-588DF2A1D48C}"/>
                      </a:ext>
                    </a:extLst>
                  </p14:cNvPr>
                  <p14:cNvContentPartPr/>
                  <p14:nvPr/>
                </p14:nvContentPartPr>
                <p14:xfrm>
                  <a:off x="7165845" y="3950655"/>
                  <a:ext cx="42120" cy="345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AF4002A5-6C42-4731-A903-588DF2A1D48C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51615" y="3936255"/>
                    <a:ext cx="70010" cy="627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CC29AEC1-8BC5-4263-BF84-475E34A52CFC}"/>
                      </a:ext>
                    </a:extLst>
                  </p14:cNvPr>
                  <p14:cNvContentPartPr/>
                  <p14:nvPr/>
                </p14:nvContentPartPr>
                <p14:xfrm>
                  <a:off x="6692805" y="4426935"/>
                  <a:ext cx="322560" cy="4701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CC29AEC1-8BC5-4263-BF84-475E34A52CFC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678379" y="4412495"/>
                    <a:ext cx="350834" cy="4984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BB5D204-C2DB-4818-82A6-FC74BE2792E5}"/>
                      </a:ext>
                    </a:extLst>
                  </p14:cNvPr>
                  <p14:cNvContentPartPr/>
                  <p14:nvPr/>
                </p14:nvContentPartPr>
                <p14:xfrm>
                  <a:off x="6592005" y="4931655"/>
                  <a:ext cx="115200" cy="2736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BB5D204-C2DB-4818-82A6-FC74BE2792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6577605" y="4917225"/>
                    <a:ext cx="143424" cy="3018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C80CC7B1-5570-495B-BF19-80AD34F98DE4}"/>
                      </a:ext>
                    </a:extLst>
                  </p14:cNvPr>
                  <p14:cNvContentPartPr/>
                  <p14:nvPr/>
                </p14:nvContentPartPr>
                <p14:xfrm>
                  <a:off x="6703605" y="4936695"/>
                  <a:ext cx="212760" cy="2350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C80CC7B1-5570-495B-BF19-80AD34F98DE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689190" y="4922255"/>
                    <a:ext cx="241013" cy="2633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49C0B8A-0D24-4B84-9FEB-030419426A3B}"/>
                      </a:ext>
                    </a:extLst>
                  </p14:cNvPr>
                  <p14:cNvContentPartPr/>
                  <p14:nvPr/>
                </p14:nvContentPartPr>
                <p14:xfrm>
                  <a:off x="6941205" y="5055135"/>
                  <a:ext cx="345960" cy="8892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49C0B8A-0D24-4B84-9FEB-030419426A3B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926766" y="5040700"/>
                    <a:ext cx="374261" cy="1172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A562F6EF-0B6E-45BC-AF2A-7E3ED647C8DE}"/>
                      </a:ext>
                    </a:extLst>
                  </p14:cNvPr>
                  <p14:cNvContentPartPr/>
                  <p14:nvPr/>
                </p14:nvContentPartPr>
                <p14:xfrm>
                  <a:off x="7469325" y="4422615"/>
                  <a:ext cx="487440" cy="5238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A562F6EF-0B6E-45BC-AF2A-7E3ED647C8DE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454887" y="4408177"/>
                    <a:ext cx="515739" cy="55209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50DE5E4-BEBB-4736-8888-DDD4D7B1F13E}"/>
                      </a:ext>
                    </a:extLst>
                  </p14:cNvPr>
                  <p14:cNvContentPartPr/>
                  <p14:nvPr/>
                </p14:nvContentPartPr>
                <p14:xfrm>
                  <a:off x="7816005" y="4933095"/>
                  <a:ext cx="219960" cy="2192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50DE5E4-BEBB-4736-8888-DDD4D7B1F13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801610" y="4918671"/>
                    <a:ext cx="248175" cy="2475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E62050C0-857E-4AAE-A5D5-1327574EA9F3}"/>
                      </a:ext>
                    </a:extLst>
                  </p14:cNvPr>
                  <p14:cNvContentPartPr/>
                  <p14:nvPr/>
                </p14:nvContentPartPr>
                <p14:xfrm>
                  <a:off x="8086365" y="4955775"/>
                  <a:ext cx="19800" cy="1620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E62050C0-857E-4AAE-A5D5-1327574EA9F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072222" y="4941362"/>
                    <a:ext cx="47520" cy="1902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17CFDF3E-0C46-4D31-8167-FC8D4BD2473F}"/>
                      </a:ext>
                    </a:extLst>
                  </p14:cNvPr>
                  <p14:cNvContentPartPr/>
                  <p14:nvPr/>
                </p14:nvContentPartPr>
                <p14:xfrm>
                  <a:off x="8069805" y="4855335"/>
                  <a:ext cx="41760" cy="651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17CFDF3E-0C46-4D31-8167-FC8D4BD2473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8055305" y="4840919"/>
                    <a:ext cx="70180" cy="93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188BAC8-F0EC-4FD6-AA7E-A3C7D723FC35}"/>
                      </a:ext>
                    </a:extLst>
                  </p14:cNvPr>
                  <p14:cNvContentPartPr/>
                  <p14:nvPr/>
                </p14:nvContentPartPr>
                <p14:xfrm>
                  <a:off x="8142525" y="4981695"/>
                  <a:ext cx="319680" cy="149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188BAC8-F0EC-4FD6-AA7E-A3C7D723FC35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8128099" y="4967253"/>
                    <a:ext cx="347955" cy="17734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C89468-3B84-4438-9142-5F2185DBE808}"/>
                </a:ext>
              </a:extLst>
            </p:cNvPr>
            <p:cNvGrpSpPr/>
            <p:nvPr/>
          </p:nvGrpSpPr>
          <p:grpSpPr>
            <a:xfrm>
              <a:off x="2983365" y="5487495"/>
              <a:ext cx="1365120" cy="809640"/>
              <a:chOff x="2983365" y="5487495"/>
              <a:chExt cx="1365120" cy="809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3A601645-F8E7-4AC3-96FF-81E8F5EB7B0C}"/>
                      </a:ext>
                    </a:extLst>
                  </p14:cNvPr>
                  <p14:cNvContentPartPr/>
                  <p14:nvPr/>
                </p14:nvContentPartPr>
                <p14:xfrm>
                  <a:off x="3755565" y="5487495"/>
                  <a:ext cx="469080" cy="38088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3A601645-F8E7-4AC3-96FF-81E8F5EB7B0C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741123" y="5473046"/>
                    <a:ext cx="497387" cy="40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798C5A4-43E5-4313-A8FA-8C5D97F84A91}"/>
                      </a:ext>
                    </a:extLst>
                  </p14:cNvPr>
                  <p14:cNvContentPartPr/>
                  <p14:nvPr/>
                </p14:nvContentPartPr>
                <p14:xfrm>
                  <a:off x="2983365" y="6018495"/>
                  <a:ext cx="295560" cy="27864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798C5A4-43E5-4313-A8FA-8C5D97F84A91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968933" y="6004073"/>
                    <a:ext cx="323846" cy="3069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B3E5B23F-1D49-459C-AEFD-7F9D4BAE8670}"/>
                      </a:ext>
                    </a:extLst>
                  </p14:cNvPr>
                  <p14:cNvContentPartPr/>
                  <p14:nvPr/>
                </p14:nvContentPartPr>
                <p14:xfrm>
                  <a:off x="3235725" y="6172935"/>
                  <a:ext cx="124920" cy="1238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B3E5B23F-1D49-459C-AEFD-7F9D4BAE8670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21333" y="6158535"/>
                    <a:ext cx="153128" cy="1520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F024671-2DBC-4AE6-AA13-7EA4600EC985}"/>
                      </a:ext>
                    </a:extLst>
                  </p14:cNvPr>
                  <p14:cNvContentPartPr/>
                  <p14:nvPr/>
                </p14:nvContentPartPr>
                <p14:xfrm>
                  <a:off x="3381165" y="6073215"/>
                  <a:ext cx="475560" cy="1994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F024671-2DBC-4AE6-AA13-7EA4600EC98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366737" y="6058805"/>
                    <a:ext cx="503840" cy="2276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EBD75ED-6C2B-4C52-B0DA-EC579D79BA69}"/>
                      </a:ext>
                    </a:extLst>
                  </p14:cNvPr>
                  <p14:cNvContentPartPr/>
                  <p14:nvPr/>
                </p14:nvContentPartPr>
                <p14:xfrm>
                  <a:off x="3883365" y="5988615"/>
                  <a:ext cx="38160" cy="2628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EBD75ED-6C2B-4C52-B0DA-EC579D79BA69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3868910" y="5974175"/>
                    <a:ext cx="66491" cy="2911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E80D3D9-B8DF-42FA-8AAA-A57CB3CBE789}"/>
                      </a:ext>
                    </a:extLst>
                  </p14:cNvPr>
                  <p14:cNvContentPartPr/>
                  <p14:nvPr/>
                </p14:nvContentPartPr>
                <p14:xfrm>
                  <a:off x="3937005" y="6125415"/>
                  <a:ext cx="85320" cy="1062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E80D3D9-B8DF-42FA-8AAA-A57CB3CBE789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3922495" y="6110986"/>
                    <a:ext cx="113760" cy="1344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CF3B4DD-CEB2-4EE0-9927-455D1E8BE8F4}"/>
                      </a:ext>
                    </a:extLst>
                  </p14:cNvPr>
                  <p14:cNvContentPartPr/>
                  <p14:nvPr/>
                </p14:nvContentPartPr>
                <p14:xfrm>
                  <a:off x="4050765" y="5949375"/>
                  <a:ext cx="297720" cy="3045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CF3B4DD-CEB2-4EE0-9927-455D1E8BE8F4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4036341" y="5934955"/>
                    <a:ext cx="325992" cy="33282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56D865-C091-4DC1-8392-73D2946E0C83}"/>
              </a:ext>
            </a:extLst>
          </p:cNvPr>
          <p:cNvGrpSpPr/>
          <p:nvPr/>
        </p:nvGrpSpPr>
        <p:grpSpPr>
          <a:xfrm>
            <a:off x="4696605" y="3026175"/>
            <a:ext cx="670320" cy="405720"/>
            <a:chOff x="4696605" y="3026175"/>
            <a:chExt cx="670320" cy="4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541237-987A-42C1-B61A-42F860034BC0}"/>
                    </a:ext>
                  </a:extLst>
                </p14:cNvPr>
                <p14:cNvContentPartPr/>
                <p14:nvPr/>
              </p14:nvContentPartPr>
              <p14:xfrm>
                <a:off x="4696605" y="3196455"/>
                <a:ext cx="509400" cy="82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541237-987A-42C1-B61A-42F860034B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87965" y="3187455"/>
                  <a:ext cx="527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FF8DE9B-2780-4FAB-9CB8-603B9A54E74B}"/>
                    </a:ext>
                  </a:extLst>
                </p14:cNvPr>
                <p14:cNvContentPartPr/>
                <p14:nvPr/>
              </p14:nvContentPartPr>
              <p14:xfrm>
                <a:off x="5006205" y="3026175"/>
                <a:ext cx="360720" cy="405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FF8DE9B-2780-4FAB-9CB8-603B9A54E7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97565" y="3017535"/>
                  <a:ext cx="378360" cy="42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7898A8B-F9A2-436F-BE61-F631B93D633F}"/>
              </a:ext>
            </a:extLst>
          </p:cNvPr>
          <p:cNvGrpSpPr/>
          <p:nvPr/>
        </p:nvGrpSpPr>
        <p:grpSpPr>
          <a:xfrm>
            <a:off x="6718365" y="2417415"/>
            <a:ext cx="707400" cy="345600"/>
            <a:chOff x="6718365" y="2417415"/>
            <a:chExt cx="70740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37615C-AF75-4F60-8B7C-B4B4EF0CEBB2}"/>
                    </a:ext>
                  </a:extLst>
                </p14:cNvPr>
                <p14:cNvContentPartPr/>
                <p14:nvPr/>
              </p14:nvContentPartPr>
              <p14:xfrm>
                <a:off x="6718365" y="2467815"/>
                <a:ext cx="151560" cy="26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37615C-AF75-4F60-8B7C-B4B4EF0CEB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09725" y="2458815"/>
                  <a:ext cx="169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69DBC7-1B94-4D5D-8425-C178BF873E8B}"/>
                    </a:ext>
                  </a:extLst>
                </p14:cNvPr>
                <p14:cNvContentPartPr/>
                <p14:nvPr/>
              </p14:nvContentPartPr>
              <p14:xfrm>
                <a:off x="6817005" y="2417415"/>
                <a:ext cx="230400" cy="48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69DBC7-1B94-4D5D-8425-C178BF873E8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08365" y="2408775"/>
                  <a:ext cx="2480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F5F0D0-6A0F-40AB-A705-427071647873}"/>
                    </a:ext>
                  </a:extLst>
                </p14:cNvPr>
                <p14:cNvContentPartPr/>
                <p14:nvPr/>
              </p14:nvContentPartPr>
              <p14:xfrm>
                <a:off x="6899805" y="2671215"/>
                <a:ext cx="88560" cy="91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F5F0D0-6A0F-40AB-A705-4270716478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90805" y="2662215"/>
                  <a:ext cx="106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F613415-4705-4FEF-B7C1-09EBFAA00DBC}"/>
                    </a:ext>
                  </a:extLst>
                </p14:cNvPr>
                <p14:cNvContentPartPr/>
                <p14:nvPr/>
              </p14:nvContentPartPr>
              <p14:xfrm>
                <a:off x="7014285" y="2491215"/>
                <a:ext cx="29880" cy="21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F613415-4705-4FEF-B7C1-09EBFAA00DB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05285" y="2482575"/>
                  <a:ext cx="475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9AEED4C-B5C6-452A-BF5E-9B3DFB9FE1E1}"/>
                    </a:ext>
                  </a:extLst>
                </p14:cNvPr>
                <p14:cNvContentPartPr/>
                <p14:nvPr/>
              </p14:nvContentPartPr>
              <p14:xfrm>
                <a:off x="7055685" y="2483295"/>
                <a:ext cx="370080" cy="225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9AEED4C-B5C6-452A-BF5E-9B3DFB9FE1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47045" y="2474295"/>
                  <a:ext cx="387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A181CE-FF58-42AA-A59A-22B581EBA402}"/>
                    </a:ext>
                  </a:extLst>
                </p14:cNvPr>
                <p14:cNvContentPartPr/>
                <p14:nvPr/>
              </p14:nvContentPartPr>
              <p14:xfrm>
                <a:off x="6932205" y="2663655"/>
                <a:ext cx="19800" cy="83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A181CE-FF58-42AA-A59A-22B581EBA40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23565" y="2655015"/>
                  <a:ext cx="3744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06F4661-CB5F-4D7B-97F5-547A8F5C8382}"/>
                  </a:ext>
                </a:extLst>
              </p14:cNvPr>
              <p14:cNvContentPartPr/>
              <p14:nvPr/>
            </p14:nvContentPartPr>
            <p14:xfrm>
              <a:off x="5742405" y="3565095"/>
              <a:ext cx="451080" cy="290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06F4661-CB5F-4D7B-97F5-547A8F5C838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33765" y="3556095"/>
                <a:ext cx="4687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F27904E-F587-454A-8CF5-771DDC167B5E}"/>
                  </a:ext>
                </a:extLst>
              </p14:cNvPr>
              <p14:cNvContentPartPr/>
              <p14:nvPr/>
            </p14:nvContentPartPr>
            <p14:xfrm>
              <a:off x="5052285" y="3952815"/>
              <a:ext cx="220680" cy="252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F27904E-F587-454A-8CF5-771DDC167B5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43645" y="3944175"/>
                <a:ext cx="2383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D04B6A4-34E7-4255-8F0B-396211B9B6B5}"/>
                  </a:ext>
                </a:extLst>
              </p14:cNvPr>
              <p14:cNvContentPartPr/>
              <p14:nvPr/>
            </p14:nvContentPartPr>
            <p14:xfrm>
              <a:off x="5294205" y="4042455"/>
              <a:ext cx="50760" cy="114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D04B6A4-34E7-4255-8F0B-396211B9B6B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85205" y="4033455"/>
                <a:ext cx="684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BB8B243-AA1D-4D2D-8B34-4C1725F468C4}"/>
                  </a:ext>
                </a:extLst>
              </p14:cNvPr>
              <p14:cNvContentPartPr/>
              <p14:nvPr/>
            </p14:nvContentPartPr>
            <p14:xfrm>
              <a:off x="5393205" y="3982335"/>
              <a:ext cx="31716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BB8B243-AA1D-4D2D-8B34-4C1725F468C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84565" y="3973335"/>
                <a:ext cx="3348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13BECA1-EF4B-444F-8267-9B1085BC3C75}"/>
                  </a:ext>
                </a:extLst>
              </p14:cNvPr>
              <p14:cNvContentPartPr/>
              <p14:nvPr/>
            </p14:nvContentPartPr>
            <p14:xfrm>
              <a:off x="5724405" y="3956055"/>
              <a:ext cx="27360" cy="176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13BECA1-EF4B-444F-8267-9B1085BC3C7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15765" y="3947055"/>
                <a:ext cx="45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F1BDB04-0EB6-4C5F-8DCB-E3981C981526}"/>
                  </a:ext>
                </a:extLst>
              </p14:cNvPr>
              <p14:cNvContentPartPr/>
              <p14:nvPr/>
            </p14:nvContentPartPr>
            <p14:xfrm>
              <a:off x="5786685" y="4061895"/>
              <a:ext cx="181080" cy="79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F1BDB04-0EB6-4C5F-8DCB-E3981C98152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778045" y="4053255"/>
                <a:ext cx="19872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8A5D662E-892B-4623-BE28-1EE659FE139D}"/>
              </a:ext>
            </a:extLst>
          </p:cNvPr>
          <p:cNvGrpSpPr/>
          <p:nvPr/>
        </p:nvGrpSpPr>
        <p:grpSpPr>
          <a:xfrm>
            <a:off x="6224445" y="2868135"/>
            <a:ext cx="2612520" cy="1425960"/>
            <a:chOff x="6224445" y="2868135"/>
            <a:chExt cx="2612520" cy="142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F03EBCD-5D8A-4D2C-9A61-FEC53F8F1E5F}"/>
                    </a:ext>
                  </a:extLst>
                </p14:cNvPr>
                <p14:cNvContentPartPr/>
                <p14:nvPr/>
              </p14:nvContentPartPr>
              <p14:xfrm>
                <a:off x="6635565" y="2901255"/>
                <a:ext cx="207000" cy="235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F03EBCD-5D8A-4D2C-9A61-FEC53F8F1E5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26925" y="2892255"/>
                  <a:ext cx="224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D0D513F-9945-429B-ADAF-6244F504A4E3}"/>
                    </a:ext>
                  </a:extLst>
                </p14:cNvPr>
                <p14:cNvContentPartPr/>
                <p14:nvPr/>
              </p14:nvContentPartPr>
              <p14:xfrm>
                <a:off x="6224445" y="3216255"/>
                <a:ext cx="182520" cy="252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D0D513F-9945-429B-ADAF-6244F504A4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15805" y="3207255"/>
                  <a:ext cx="200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3B818D-C663-40C5-BF90-A1EAEB802740}"/>
                    </a:ext>
                  </a:extLst>
                </p14:cNvPr>
                <p14:cNvContentPartPr/>
                <p14:nvPr/>
              </p14:nvContentPartPr>
              <p14:xfrm>
                <a:off x="6388605" y="3193215"/>
                <a:ext cx="47160" cy="212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3B818D-C663-40C5-BF90-A1EAEB8027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79965" y="3184575"/>
                  <a:ext cx="64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A04C95-009F-4780-A6A5-0DFE420D8FAE}"/>
                    </a:ext>
                  </a:extLst>
                </p14:cNvPr>
                <p14:cNvContentPartPr/>
                <p14:nvPr/>
              </p14:nvContentPartPr>
              <p14:xfrm>
                <a:off x="6462765" y="3347295"/>
                <a:ext cx="54720" cy="69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A04C95-009F-4780-A6A5-0DFE420D8F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53765" y="3338655"/>
                  <a:ext cx="723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433B8E-61A1-4991-9F1F-D64A4120F653}"/>
                    </a:ext>
                  </a:extLst>
                </p14:cNvPr>
                <p14:cNvContentPartPr/>
                <p14:nvPr/>
              </p14:nvContentPartPr>
              <p14:xfrm>
                <a:off x="6532605" y="3326415"/>
                <a:ext cx="176760" cy="83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433B8E-61A1-4991-9F1F-D64A4120F65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3965" y="3317415"/>
                  <a:ext cx="194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2CEC498-3E0C-42B6-8371-C060361B86C1}"/>
                    </a:ext>
                  </a:extLst>
                </p14:cNvPr>
                <p14:cNvContentPartPr/>
                <p14:nvPr/>
              </p14:nvContentPartPr>
              <p14:xfrm>
                <a:off x="6379605" y="3643575"/>
                <a:ext cx="219960" cy="322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2CEC498-3E0C-42B6-8371-C060361B86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70965" y="3634935"/>
                  <a:ext cx="2376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9EF79DB-587A-4DDC-8280-360E69C62025}"/>
                    </a:ext>
                  </a:extLst>
                </p14:cNvPr>
                <p14:cNvContentPartPr/>
                <p14:nvPr/>
              </p14:nvContentPartPr>
              <p14:xfrm>
                <a:off x="6334965" y="3977655"/>
                <a:ext cx="227160" cy="316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9EF79DB-587A-4DDC-8280-360E69C6202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25965" y="3968655"/>
                  <a:ext cx="2448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AFF1620-3C6A-4589-9C49-1609CD7642CE}"/>
                    </a:ext>
                  </a:extLst>
                </p14:cNvPr>
                <p14:cNvContentPartPr/>
                <p14:nvPr/>
              </p14:nvContentPartPr>
              <p14:xfrm>
                <a:off x="6624405" y="4078095"/>
                <a:ext cx="88560" cy="124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AFF1620-3C6A-4589-9C49-1609CD7642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15765" y="4069095"/>
                  <a:ext cx="106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7ECE1C8-0B1C-449F-B3FF-A3A9472AA769}"/>
                    </a:ext>
                  </a:extLst>
                </p14:cNvPr>
                <p14:cNvContentPartPr/>
                <p14:nvPr/>
              </p14:nvContentPartPr>
              <p14:xfrm>
                <a:off x="6734565" y="4052895"/>
                <a:ext cx="90360" cy="102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7ECE1C8-0B1C-449F-B3FF-A3A9472AA76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25565" y="4043895"/>
                  <a:ext cx="108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AD635C5-A26D-458A-881C-E372277AB063}"/>
                    </a:ext>
                  </a:extLst>
                </p14:cNvPr>
                <p14:cNvContentPartPr/>
                <p14:nvPr/>
              </p14:nvContentPartPr>
              <p14:xfrm>
                <a:off x="6836805" y="3990615"/>
                <a:ext cx="50760" cy="14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AD635C5-A26D-458A-881C-E372277AB0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28165" y="3981615"/>
                  <a:ext cx="68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3C35ADF-7F24-488A-A6D0-BCC32D4180C4}"/>
                    </a:ext>
                  </a:extLst>
                </p14:cNvPr>
                <p14:cNvContentPartPr/>
                <p14:nvPr/>
              </p14:nvContentPartPr>
              <p14:xfrm>
                <a:off x="6889005" y="4032015"/>
                <a:ext cx="103320" cy="104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3C35ADF-7F24-488A-A6D0-BCC32D4180C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80005" y="4023375"/>
                  <a:ext cx="120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F76398-535C-467B-B3CB-745229BFF6DB}"/>
                    </a:ext>
                  </a:extLst>
                </p14:cNvPr>
                <p14:cNvContentPartPr/>
                <p14:nvPr/>
              </p14:nvContentPartPr>
              <p14:xfrm>
                <a:off x="7097805" y="2868135"/>
                <a:ext cx="297360" cy="295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F76398-535C-467B-B3CB-745229BFF6D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89165" y="2859135"/>
                  <a:ext cx="3150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69E2E3-F448-4FF6-A57C-BF628FCF8B60}"/>
                    </a:ext>
                  </a:extLst>
                </p14:cNvPr>
                <p14:cNvContentPartPr/>
                <p14:nvPr/>
              </p14:nvContentPartPr>
              <p14:xfrm>
                <a:off x="7250805" y="3175935"/>
                <a:ext cx="90720" cy="294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69E2E3-F448-4FF6-A57C-BF628FCF8B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42165" y="3167295"/>
                  <a:ext cx="1083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08F25B-48B0-4F12-91C6-F64F27C954D2}"/>
                    </a:ext>
                  </a:extLst>
                </p14:cNvPr>
                <p14:cNvContentPartPr/>
                <p14:nvPr/>
              </p14:nvContentPartPr>
              <p14:xfrm>
                <a:off x="7332885" y="3314895"/>
                <a:ext cx="244080" cy="152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08F25B-48B0-4F12-91C6-F64F27C954D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23885" y="3306255"/>
                  <a:ext cx="261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42A7220-CA38-421C-8777-FE8496C03332}"/>
                    </a:ext>
                  </a:extLst>
                </p14:cNvPr>
                <p14:cNvContentPartPr/>
                <p14:nvPr/>
              </p14:nvContentPartPr>
              <p14:xfrm>
                <a:off x="7565445" y="3327135"/>
                <a:ext cx="117720" cy="118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42A7220-CA38-421C-8777-FE8496C0333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56445" y="3318135"/>
                  <a:ext cx="135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C4F4F57-2C4F-465F-BCAE-17F94516FF6E}"/>
                    </a:ext>
                  </a:extLst>
                </p14:cNvPr>
                <p14:cNvContentPartPr/>
                <p14:nvPr/>
              </p14:nvContentPartPr>
              <p14:xfrm>
                <a:off x="7687845" y="3327495"/>
                <a:ext cx="49680" cy="152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C4F4F57-2C4F-465F-BCAE-17F94516FF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79205" y="3318855"/>
                  <a:ext cx="67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05C2221-4B33-4DAE-8BEF-DFEEF0B358F5}"/>
                    </a:ext>
                  </a:extLst>
                </p14:cNvPr>
                <p14:cNvContentPartPr/>
                <p14:nvPr/>
              </p14:nvContentPartPr>
              <p14:xfrm>
                <a:off x="7781805" y="3207975"/>
                <a:ext cx="30960" cy="251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05C2221-4B33-4DAE-8BEF-DFEEF0B358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73165" y="3199335"/>
                  <a:ext cx="48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E032986-D7D8-4E45-B06E-39BC332860F8}"/>
                    </a:ext>
                  </a:extLst>
                </p14:cNvPr>
                <p14:cNvContentPartPr/>
                <p14:nvPr/>
              </p14:nvContentPartPr>
              <p14:xfrm>
                <a:off x="7814205" y="3111495"/>
                <a:ext cx="45360" cy="293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E032986-D7D8-4E45-B06E-39BC332860F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05205" y="3102495"/>
                  <a:ext cx="630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7DBAF1D-CFD6-4A63-BC60-F61F15B71E7D}"/>
                    </a:ext>
                  </a:extLst>
                </p14:cNvPr>
                <p14:cNvContentPartPr/>
                <p14:nvPr/>
              </p14:nvContentPartPr>
              <p14:xfrm>
                <a:off x="7809165" y="3287895"/>
                <a:ext cx="113400" cy="68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7DBAF1D-CFD6-4A63-BC60-F61F15B71E7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00165" y="3278895"/>
                  <a:ext cx="131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F6DD24-2009-4125-A982-343A56A49093}"/>
                    </a:ext>
                  </a:extLst>
                </p14:cNvPr>
                <p14:cNvContentPartPr/>
                <p14:nvPr/>
              </p14:nvContentPartPr>
              <p14:xfrm>
                <a:off x="7846605" y="3177375"/>
                <a:ext cx="302760" cy="177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F6DD24-2009-4125-A982-343A56A4909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37965" y="3168375"/>
                  <a:ext cx="320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13D3A3F-05BA-4C67-BA40-64BCC1A5C146}"/>
                    </a:ext>
                  </a:extLst>
                </p14:cNvPr>
                <p14:cNvContentPartPr/>
                <p14:nvPr/>
              </p14:nvContentPartPr>
              <p14:xfrm>
                <a:off x="7466805" y="3505695"/>
                <a:ext cx="181800" cy="347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13D3A3F-05BA-4C67-BA40-64BCC1A5C14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58165" y="3497055"/>
                  <a:ext cx="1994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25F2259-3AB4-4673-B40C-B2EFBB0CB0DA}"/>
                    </a:ext>
                  </a:extLst>
                </p14:cNvPr>
                <p14:cNvContentPartPr/>
                <p14:nvPr/>
              </p14:nvContentPartPr>
              <p14:xfrm>
                <a:off x="7336845" y="3939495"/>
                <a:ext cx="92520" cy="235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25F2259-3AB4-4673-B40C-B2EFBB0CB0D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27845" y="3930855"/>
                  <a:ext cx="110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39A795F-88FD-4C19-AF5D-F063DAD8A786}"/>
                    </a:ext>
                  </a:extLst>
                </p14:cNvPr>
                <p14:cNvContentPartPr/>
                <p14:nvPr/>
              </p14:nvContentPartPr>
              <p14:xfrm>
                <a:off x="7409205" y="3930135"/>
                <a:ext cx="259560" cy="24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39A795F-88FD-4C19-AF5D-F063DAD8A78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00565" y="3921135"/>
                  <a:ext cx="277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5507EC2-3776-48B3-99B0-A6D24E311723}"/>
                    </a:ext>
                  </a:extLst>
                </p14:cNvPr>
                <p14:cNvContentPartPr/>
                <p14:nvPr/>
              </p14:nvContentPartPr>
              <p14:xfrm>
                <a:off x="7702605" y="4049655"/>
                <a:ext cx="243360" cy="101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5507EC2-3776-48B3-99B0-A6D24E31172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93965" y="4040655"/>
                  <a:ext cx="261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086B218-B53D-4AA8-A6FE-DBB1FA774EE2}"/>
                    </a:ext>
                  </a:extLst>
                </p14:cNvPr>
                <p14:cNvContentPartPr/>
                <p14:nvPr/>
              </p14:nvContentPartPr>
              <p14:xfrm>
                <a:off x="8072325" y="3475455"/>
                <a:ext cx="334440" cy="345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086B218-B53D-4AA8-A6FE-DBB1FA774EE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63325" y="3466815"/>
                  <a:ext cx="3520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55C0FF2-313A-4712-ABCD-3DE3BF78EE64}"/>
                    </a:ext>
                  </a:extLst>
                </p14:cNvPr>
                <p14:cNvContentPartPr/>
                <p14:nvPr/>
              </p14:nvContentPartPr>
              <p14:xfrm>
                <a:off x="8258085" y="3929055"/>
                <a:ext cx="145080" cy="240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55C0FF2-313A-4712-ABCD-3DE3BF78EE6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49085" y="3920055"/>
                  <a:ext cx="162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AA7D445-B478-46F4-8930-36A013D6ED61}"/>
                    </a:ext>
                  </a:extLst>
                </p14:cNvPr>
                <p14:cNvContentPartPr/>
                <p14:nvPr/>
              </p14:nvContentPartPr>
              <p14:xfrm>
                <a:off x="8467605" y="3920055"/>
                <a:ext cx="9360" cy="145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AA7D445-B478-46F4-8930-36A013D6ED6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58605" y="3911055"/>
                  <a:ext cx="27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81791C3-91E6-4436-891B-CF606A633825}"/>
                    </a:ext>
                  </a:extLst>
                </p14:cNvPr>
                <p14:cNvContentPartPr/>
                <p14:nvPr/>
              </p14:nvContentPartPr>
              <p14:xfrm>
                <a:off x="8437005" y="3849495"/>
                <a:ext cx="39960" cy="38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81791C3-91E6-4436-891B-CF606A6338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28005" y="3840855"/>
                  <a:ext cx="57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2922F86-B2DF-40D0-A4CA-4F0A458896DD}"/>
                    </a:ext>
                  </a:extLst>
                </p14:cNvPr>
                <p14:cNvContentPartPr/>
                <p14:nvPr/>
              </p14:nvContentPartPr>
              <p14:xfrm>
                <a:off x="8541765" y="3916095"/>
                <a:ext cx="295200" cy="14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2922F86-B2DF-40D0-A4CA-4F0A458896D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32765" y="3907455"/>
                  <a:ext cx="31284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8D4304B-F945-4360-9756-1ABDC10B52E7}"/>
              </a:ext>
            </a:extLst>
          </p:cNvPr>
          <p:cNvGrpSpPr/>
          <p:nvPr/>
        </p:nvGrpSpPr>
        <p:grpSpPr>
          <a:xfrm>
            <a:off x="9335205" y="3097455"/>
            <a:ext cx="1101960" cy="1077120"/>
            <a:chOff x="9335205" y="3097455"/>
            <a:chExt cx="1101960" cy="10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B5742EC-B9BD-42D1-AE25-2D04A6BB356F}"/>
                    </a:ext>
                  </a:extLst>
                </p14:cNvPr>
                <p14:cNvContentPartPr/>
                <p14:nvPr/>
              </p14:nvContentPartPr>
              <p14:xfrm>
                <a:off x="9335205" y="3097455"/>
                <a:ext cx="888840" cy="97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B5742EC-B9BD-42D1-AE25-2D04A6BB356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26205" y="3088815"/>
                  <a:ext cx="906480" cy="9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5D4A505-CA88-4D9B-9E6D-62E34091AD81}"/>
                    </a:ext>
                  </a:extLst>
                </p14:cNvPr>
                <p14:cNvContentPartPr/>
                <p14:nvPr/>
              </p14:nvContentPartPr>
              <p14:xfrm>
                <a:off x="10010205" y="3947415"/>
                <a:ext cx="426960" cy="227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5D4A505-CA88-4D9B-9E6D-62E34091AD8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01205" y="3938775"/>
                  <a:ext cx="44460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24EC864-6312-4095-A227-76D6133E383B}"/>
              </a:ext>
            </a:extLst>
          </p:cNvPr>
          <p:cNvGrpSpPr/>
          <p:nvPr/>
        </p:nvGrpSpPr>
        <p:grpSpPr>
          <a:xfrm>
            <a:off x="9885285" y="4363935"/>
            <a:ext cx="728280" cy="289440"/>
            <a:chOff x="9885285" y="4363935"/>
            <a:chExt cx="72828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6897B6A-D7EC-45C4-AFC2-886FCB6C9F44}"/>
                    </a:ext>
                  </a:extLst>
                </p14:cNvPr>
                <p14:cNvContentPartPr/>
                <p14:nvPr/>
              </p14:nvContentPartPr>
              <p14:xfrm>
                <a:off x="9885285" y="4363935"/>
                <a:ext cx="272880" cy="289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6897B6A-D7EC-45C4-AFC2-886FCB6C9F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76645" y="4354935"/>
                  <a:ext cx="2905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3012255-2BE1-4D17-A85A-3F539E7B411F}"/>
                    </a:ext>
                  </a:extLst>
                </p14:cNvPr>
                <p14:cNvContentPartPr/>
                <p14:nvPr/>
              </p14:nvContentPartPr>
              <p14:xfrm>
                <a:off x="10181205" y="4498575"/>
                <a:ext cx="25560" cy="145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3012255-2BE1-4D17-A85A-3F539E7B411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72205" y="4489575"/>
                  <a:ext cx="43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40A2028-6BBC-43C5-A263-70AA5A6662D0}"/>
                    </a:ext>
                  </a:extLst>
                </p14:cNvPr>
                <p14:cNvContentPartPr/>
                <p14:nvPr/>
              </p14:nvContentPartPr>
              <p14:xfrm>
                <a:off x="10182285" y="4385895"/>
                <a:ext cx="38520" cy="38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40A2028-6BBC-43C5-A263-70AA5A6662D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73645" y="4377255"/>
                  <a:ext cx="56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E266100-79F8-4F0E-B55A-729A7002ED81}"/>
                    </a:ext>
                  </a:extLst>
                </p14:cNvPr>
                <p14:cNvContentPartPr/>
                <p14:nvPr/>
              </p14:nvContentPartPr>
              <p14:xfrm>
                <a:off x="10242045" y="4483095"/>
                <a:ext cx="86040" cy="124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E266100-79F8-4F0E-B55A-729A7002ED8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33405" y="4474095"/>
                  <a:ext cx="103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C3E3C25-8AAC-4483-B957-C9382B54E98A}"/>
                    </a:ext>
                  </a:extLst>
                </p14:cNvPr>
                <p14:cNvContentPartPr/>
                <p14:nvPr/>
              </p14:nvContentPartPr>
              <p14:xfrm>
                <a:off x="10377405" y="4454655"/>
                <a:ext cx="236160" cy="111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C3E3C25-8AAC-4483-B957-C9382B54E98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68405" y="4445655"/>
                  <a:ext cx="25380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3495224-0F69-4AFE-8DA9-99D020DCA181}"/>
                  </a:ext>
                </a:extLst>
              </p14:cNvPr>
              <p14:cNvContentPartPr/>
              <p14:nvPr/>
            </p14:nvContentPartPr>
            <p14:xfrm>
              <a:off x="9578205" y="4797375"/>
              <a:ext cx="347400" cy="2512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3495224-0F69-4AFE-8DA9-99D020DCA18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569205" y="4788735"/>
                <a:ext cx="365040" cy="26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18D64A6-3C49-42C2-82DE-265B105337D4}"/>
              </a:ext>
            </a:extLst>
          </p:cNvPr>
          <p:cNvGrpSpPr/>
          <p:nvPr/>
        </p:nvGrpSpPr>
        <p:grpSpPr>
          <a:xfrm>
            <a:off x="9023085" y="5115975"/>
            <a:ext cx="701280" cy="335160"/>
            <a:chOff x="9023085" y="5115975"/>
            <a:chExt cx="70128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74BF156-391D-4A95-A268-866B8948B541}"/>
                    </a:ext>
                  </a:extLst>
                </p14:cNvPr>
                <p14:cNvContentPartPr/>
                <p14:nvPr/>
              </p14:nvContentPartPr>
              <p14:xfrm>
                <a:off x="9023085" y="5115975"/>
                <a:ext cx="215280" cy="335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74BF156-391D-4A95-A268-866B8948B54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14085" y="5107335"/>
                  <a:ext cx="2329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2AB4D1-7452-4503-94A9-666C057D3C7F}"/>
                    </a:ext>
                  </a:extLst>
                </p14:cNvPr>
                <p14:cNvContentPartPr/>
                <p14:nvPr/>
              </p14:nvContentPartPr>
              <p14:xfrm>
                <a:off x="9267525" y="5277255"/>
                <a:ext cx="89640" cy="14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2AB4D1-7452-4503-94A9-666C057D3C7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58885" y="5268255"/>
                  <a:ext cx="107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FE6B4A4-B256-416A-A144-8C71A65CCDBA}"/>
                    </a:ext>
                  </a:extLst>
                </p14:cNvPr>
                <p14:cNvContentPartPr/>
                <p14:nvPr/>
              </p14:nvContentPartPr>
              <p14:xfrm>
                <a:off x="9392445" y="5320455"/>
                <a:ext cx="85320" cy="107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FE6B4A4-B256-416A-A144-8C71A65CCDB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83445" y="5311455"/>
                  <a:ext cx="102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0B32D4D-8DE0-43A1-AD95-07E4DAE233EA}"/>
                    </a:ext>
                  </a:extLst>
                </p14:cNvPr>
                <p14:cNvContentPartPr/>
                <p14:nvPr/>
              </p14:nvContentPartPr>
              <p14:xfrm>
                <a:off x="9531765" y="5209575"/>
                <a:ext cx="17640" cy="168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0B32D4D-8DE0-43A1-AD95-07E4DAE233E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22765" y="5200575"/>
                  <a:ext cx="35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9A74D28-2B24-444A-8E86-B6AF022519B5}"/>
                    </a:ext>
                  </a:extLst>
                </p14:cNvPr>
                <p14:cNvContentPartPr/>
                <p14:nvPr/>
              </p14:nvContentPartPr>
              <p14:xfrm>
                <a:off x="9556605" y="5318295"/>
                <a:ext cx="167760" cy="37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9A74D28-2B24-444A-8E86-B6AF022519B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47605" y="5309295"/>
                  <a:ext cx="18540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AAC2E82-F87A-4447-822B-84E9CDC912CE}"/>
                  </a:ext>
                </a:extLst>
              </p14:cNvPr>
              <p14:cNvContentPartPr/>
              <p14:nvPr/>
            </p14:nvContentPartPr>
            <p14:xfrm>
              <a:off x="8681805" y="5590095"/>
              <a:ext cx="443880" cy="243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AAC2E82-F87A-4447-822B-84E9CDC912C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672805" y="5581455"/>
                <a:ext cx="461520" cy="2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883443-D884-4E78-8932-B4336A7CD963}"/>
              </a:ext>
            </a:extLst>
          </p:cNvPr>
          <p:cNvGrpSpPr/>
          <p:nvPr/>
        </p:nvGrpSpPr>
        <p:grpSpPr>
          <a:xfrm>
            <a:off x="7895925" y="5967375"/>
            <a:ext cx="944640" cy="275400"/>
            <a:chOff x="7895925" y="5967375"/>
            <a:chExt cx="94464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796484A-A8BF-4BF0-BFD8-3C170F18EE9D}"/>
                    </a:ext>
                  </a:extLst>
                </p14:cNvPr>
                <p14:cNvContentPartPr/>
                <p14:nvPr/>
              </p14:nvContentPartPr>
              <p14:xfrm>
                <a:off x="7895925" y="5967375"/>
                <a:ext cx="244440" cy="243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796484A-A8BF-4BF0-BFD8-3C170F18EE9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886925" y="5958735"/>
                  <a:ext cx="2620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ADCF8BB-C336-4A2C-B149-5FBBEAFF6736}"/>
                    </a:ext>
                  </a:extLst>
                </p14:cNvPr>
                <p14:cNvContentPartPr/>
                <p14:nvPr/>
              </p14:nvContentPartPr>
              <p14:xfrm>
                <a:off x="8109405" y="6131175"/>
                <a:ext cx="100800" cy="8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ADCF8BB-C336-4A2C-B149-5FBBEAFF673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00405" y="6122175"/>
                  <a:ext cx="118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577DC4E-2D19-4082-98A5-5287B36A850F}"/>
                    </a:ext>
                  </a:extLst>
                </p14:cNvPr>
                <p14:cNvContentPartPr/>
                <p14:nvPr/>
              </p14:nvContentPartPr>
              <p14:xfrm>
                <a:off x="8267805" y="6140175"/>
                <a:ext cx="219960" cy="96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577DC4E-2D19-4082-98A5-5287B36A850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258805" y="6131175"/>
                  <a:ext cx="2376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1C59BEA-AB8D-4AE6-BE8A-A48ED1221D5A}"/>
                    </a:ext>
                  </a:extLst>
                </p14:cNvPr>
                <p14:cNvContentPartPr/>
                <p14:nvPr/>
              </p14:nvContentPartPr>
              <p14:xfrm>
                <a:off x="8472645" y="6032535"/>
                <a:ext cx="132120" cy="209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1C59BEA-AB8D-4AE6-BE8A-A48ED1221D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63645" y="6023535"/>
                  <a:ext cx="149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549E5D4-5419-46E2-BAC2-BDCC97BAFBE3}"/>
                    </a:ext>
                  </a:extLst>
                </p14:cNvPr>
                <p14:cNvContentPartPr/>
                <p14:nvPr/>
              </p14:nvContentPartPr>
              <p14:xfrm>
                <a:off x="8626005" y="5973495"/>
                <a:ext cx="214560" cy="269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549E5D4-5419-46E2-BAC2-BDCC97BAFB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17005" y="5964495"/>
                  <a:ext cx="23220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8FB37F3-F0A9-4D13-9544-8FABB54E43FA}"/>
              </a:ext>
            </a:extLst>
          </p:cNvPr>
          <p:cNvGrpSpPr/>
          <p:nvPr/>
        </p:nvGrpSpPr>
        <p:grpSpPr>
          <a:xfrm>
            <a:off x="9254205" y="5667135"/>
            <a:ext cx="615960" cy="554040"/>
            <a:chOff x="9254205" y="5667135"/>
            <a:chExt cx="61596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F740F4E-BD8D-4C3E-88DF-7F346BAB3008}"/>
                    </a:ext>
                  </a:extLst>
                </p14:cNvPr>
                <p14:cNvContentPartPr/>
                <p14:nvPr/>
              </p14:nvContentPartPr>
              <p14:xfrm>
                <a:off x="9312165" y="5667135"/>
                <a:ext cx="190800" cy="274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F740F4E-BD8D-4C3E-88DF-7F346BAB300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303165" y="5658495"/>
                  <a:ext cx="208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F4E7BA6-676F-4AAB-86E5-01894EF070DB}"/>
                    </a:ext>
                  </a:extLst>
                </p14:cNvPr>
                <p14:cNvContentPartPr/>
                <p14:nvPr/>
              </p14:nvContentPartPr>
              <p14:xfrm>
                <a:off x="9254205" y="5942895"/>
                <a:ext cx="185760" cy="278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F4E7BA6-676F-4AAB-86E5-01894EF070D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45205" y="5934255"/>
                  <a:ext cx="203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9825965-A7C0-41C9-B5C5-C8DB4A420FCB}"/>
                    </a:ext>
                  </a:extLst>
                </p14:cNvPr>
                <p14:cNvContentPartPr/>
                <p14:nvPr/>
              </p14:nvContentPartPr>
              <p14:xfrm>
                <a:off x="9509805" y="6059535"/>
                <a:ext cx="36360" cy="136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9825965-A7C0-41C9-B5C5-C8DB4A420FC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501165" y="6050535"/>
                  <a:ext cx="54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D10BB0-41CC-43A3-B57C-61AC693FEB38}"/>
                    </a:ext>
                  </a:extLst>
                </p14:cNvPr>
                <p14:cNvContentPartPr/>
                <p14:nvPr/>
              </p14:nvContentPartPr>
              <p14:xfrm>
                <a:off x="9520605" y="5983575"/>
                <a:ext cx="45360" cy="40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D10BB0-41CC-43A3-B57C-61AC693FEB3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11605" y="5974575"/>
                  <a:ext cx="63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C68CFAE-7CC7-44BB-BEF7-13C2E5D9BAD5}"/>
                    </a:ext>
                  </a:extLst>
                </p14:cNvPr>
                <p14:cNvContentPartPr/>
                <p14:nvPr/>
              </p14:nvContentPartPr>
              <p14:xfrm>
                <a:off x="9603045" y="6019575"/>
                <a:ext cx="267120" cy="139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C68CFAE-7CC7-44BB-BEF7-13C2E5D9BAD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94405" y="6010935"/>
                  <a:ext cx="28476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0FE6046-681B-485E-B1F6-20519D514A32}"/>
              </a:ext>
            </a:extLst>
          </p:cNvPr>
          <p:cNvGrpSpPr/>
          <p:nvPr/>
        </p:nvGrpSpPr>
        <p:grpSpPr>
          <a:xfrm>
            <a:off x="10332405" y="4807455"/>
            <a:ext cx="1123560" cy="1038960"/>
            <a:chOff x="10332405" y="4807455"/>
            <a:chExt cx="1123560" cy="10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EF84C6E-EEFC-42B2-94CE-14DC3361B080}"/>
                    </a:ext>
                  </a:extLst>
                </p14:cNvPr>
                <p14:cNvContentPartPr/>
                <p14:nvPr/>
              </p14:nvContentPartPr>
              <p14:xfrm>
                <a:off x="10332405" y="4807455"/>
                <a:ext cx="381960" cy="300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EF84C6E-EEFC-42B2-94CE-14DC3361B08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23405" y="4798455"/>
                  <a:ext cx="399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1FE2517-06C4-4695-80E3-B7F00B292A67}"/>
                    </a:ext>
                  </a:extLst>
                </p14:cNvPr>
                <p14:cNvContentPartPr/>
                <p14:nvPr/>
              </p14:nvContentPartPr>
              <p14:xfrm>
                <a:off x="10539405" y="5132535"/>
                <a:ext cx="124560" cy="333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1FE2517-06C4-4695-80E3-B7F00B292A6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30765" y="5123895"/>
                  <a:ext cx="1422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69D2087-B268-4284-8009-9C9F75DDF8CB}"/>
                    </a:ext>
                  </a:extLst>
                </p14:cNvPr>
                <p14:cNvContentPartPr/>
                <p14:nvPr/>
              </p14:nvContentPartPr>
              <p14:xfrm>
                <a:off x="10645245" y="5180775"/>
                <a:ext cx="394920" cy="203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69D2087-B268-4284-8009-9C9F75DDF8C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36245" y="5171775"/>
                  <a:ext cx="412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1FA6B31-AE19-45CB-BB0D-AFE689FF88D6}"/>
                    </a:ext>
                  </a:extLst>
                </p14:cNvPr>
                <p14:cNvContentPartPr/>
                <p14:nvPr/>
              </p14:nvContentPartPr>
              <p14:xfrm>
                <a:off x="11050605" y="5193735"/>
                <a:ext cx="57960" cy="173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1FA6B31-AE19-45CB-BB0D-AFE689FF88D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041605" y="5184735"/>
                  <a:ext cx="75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85B1900-9450-44F6-AD08-F55CA22CE64E}"/>
                    </a:ext>
                  </a:extLst>
                </p14:cNvPr>
                <p14:cNvContentPartPr/>
                <p14:nvPr/>
              </p14:nvContentPartPr>
              <p14:xfrm>
                <a:off x="11129805" y="5216775"/>
                <a:ext cx="36360" cy="100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85B1900-9450-44F6-AD08-F55CA22CE64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20805" y="5207775"/>
                  <a:ext cx="54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4F690BC-6DA3-4CCC-BF09-C6B94DAFBAF6}"/>
                    </a:ext>
                  </a:extLst>
                </p14:cNvPr>
                <p14:cNvContentPartPr/>
                <p14:nvPr/>
              </p14:nvContentPartPr>
              <p14:xfrm>
                <a:off x="11135205" y="5018775"/>
                <a:ext cx="147600" cy="317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4F690BC-6DA3-4CCC-BF09-C6B94DAFBAF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26205" y="5010135"/>
                  <a:ext cx="1652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9D6C5C4-6978-4518-B7E4-24D2C8EF2E4E}"/>
                    </a:ext>
                  </a:extLst>
                </p14:cNvPr>
                <p14:cNvContentPartPr/>
                <p14:nvPr/>
              </p14:nvContentPartPr>
              <p14:xfrm>
                <a:off x="11225205" y="5149095"/>
                <a:ext cx="230760" cy="182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9D6C5C4-6978-4518-B7E4-24D2C8EF2E4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216205" y="5140455"/>
                  <a:ext cx="248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32C38BA-4B93-4A01-A1E3-6C3FB75C51EB}"/>
                    </a:ext>
                  </a:extLst>
                </p14:cNvPr>
                <p14:cNvContentPartPr/>
                <p14:nvPr/>
              </p14:nvContentPartPr>
              <p14:xfrm>
                <a:off x="11093805" y="4944615"/>
                <a:ext cx="12960" cy="20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32C38BA-4B93-4A01-A1E3-6C3FB75C51E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084805" y="4935615"/>
                  <a:ext cx="30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90E8A26-72AA-45EF-898B-F0470D8840E8}"/>
                    </a:ext>
                  </a:extLst>
                </p14:cNvPr>
                <p14:cNvContentPartPr/>
                <p14:nvPr/>
              </p14:nvContentPartPr>
              <p14:xfrm>
                <a:off x="10624005" y="5403615"/>
                <a:ext cx="316800" cy="442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90E8A26-72AA-45EF-898B-F0470D8840E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15005" y="5394615"/>
                  <a:ext cx="334440" cy="46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E4696AB-5857-4D08-B2C8-E22490AF5754}"/>
              </a:ext>
            </a:extLst>
          </p:cNvPr>
          <p:cNvGrpSpPr/>
          <p:nvPr/>
        </p:nvGrpSpPr>
        <p:grpSpPr>
          <a:xfrm>
            <a:off x="10390365" y="5952975"/>
            <a:ext cx="716400" cy="300240"/>
            <a:chOff x="10390365" y="5952975"/>
            <a:chExt cx="71640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773BF4E-95FA-4A29-AB55-63F65A90F890}"/>
                    </a:ext>
                  </a:extLst>
                </p14:cNvPr>
                <p14:cNvContentPartPr/>
                <p14:nvPr/>
              </p14:nvContentPartPr>
              <p14:xfrm>
                <a:off x="10390365" y="5952975"/>
                <a:ext cx="176400" cy="269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773BF4E-95FA-4A29-AB55-63F65A90F89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81365" y="5943975"/>
                  <a:ext cx="194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BE52AB7-AB34-4616-AC6D-E8D972B58066}"/>
                    </a:ext>
                  </a:extLst>
                </p14:cNvPr>
                <p14:cNvContentPartPr/>
                <p14:nvPr/>
              </p14:nvContentPartPr>
              <p14:xfrm>
                <a:off x="10508085" y="6044415"/>
                <a:ext cx="265320" cy="207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BE52AB7-AB34-4616-AC6D-E8D972B5806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99445" y="6035415"/>
                  <a:ext cx="282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0B46C80-C50E-422E-AE0C-98B90AA77B92}"/>
                    </a:ext>
                  </a:extLst>
                </p14:cNvPr>
                <p14:cNvContentPartPr/>
                <p14:nvPr/>
              </p14:nvContentPartPr>
              <p14:xfrm>
                <a:off x="10744965" y="5976735"/>
                <a:ext cx="41400" cy="272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0B46C80-C50E-422E-AE0C-98B90AA77B9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735965" y="5967735"/>
                  <a:ext cx="590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934AC01-203A-4370-BEB6-02033F7D6E14}"/>
                    </a:ext>
                  </a:extLst>
                </p14:cNvPr>
                <p14:cNvContentPartPr/>
                <p14:nvPr/>
              </p14:nvContentPartPr>
              <p14:xfrm>
                <a:off x="10798605" y="6113175"/>
                <a:ext cx="221760" cy="75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934AC01-203A-4370-BEB6-02033F7D6E1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789605" y="6104535"/>
                  <a:ext cx="239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3979C9E-A0EA-411C-AC58-A076466C43B4}"/>
                    </a:ext>
                  </a:extLst>
                </p14:cNvPr>
                <p14:cNvContentPartPr/>
                <p14:nvPr/>
              </p14:nvContentPartPr>
              <p14:xfrm>
                <a:off x="10968525" y="6116415"/>
                <a:ext cx="138240" cy="136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3979C9E-A0EA-411C-AC58-A076466C43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959525" y="6107415"/>
                  <a:ext cx="155880" cy="154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5D6BB3E2-F89E-466D-831F-221FBEE11265}"/>
              </a:ext>
            </a:extLst>
          </p:cNvPr>
          <p:cNvSpPr txBox="1"/>
          <p:nvPr/>
        </p:nvSpPr>
        <p:spPr>
          <a:xfrm>
            <a:off x="250777" y="1926111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Solution: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4C109D5-8BCD-42D6-B9D7-5E23D858B06A}"/>
              </a:ext>
            </a:extLst>
          </p:cNvPr>
          <p:cNvSpPr txBox="1"/>
          <p:nvPr/>
        </p:nvSpPr>
        <p:spPr>
          <a:xfrm>
            <a:off x="523812" y="5835073"/>
            <a:ext cx="544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also the excellent practice exercises in the textbook.</a:t>
            </a:r>
          </a:p>
        </p:txBody>
      </p:sp>
    </p:spTree>
    <p:extLst>
      <p:ext uri="{BB962C8B-B14F-4D97-AF65-F5344CB8AC3E}">
        <p14:creationId xmlns:p14="http://schemas.microsoft.com/office/powerpoint/2010/main" val="22754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DDF7-50B2-437A-937A-2CF631AD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what is a </a:t>
            </a:r>
            <a:r>
              <a:rPr lang="en-US" i="1" dirty="0"/>
              <a:t>complete</a:t>
            </a:r>
            <a:r>
              <a:rPr lang="en-US" dirty="0"/>
              <a:t> binary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7992B-1994-4927-9BD2-6767F34E9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34625" cy="2508250"/>
              </a:xfrm>
            </p:spPr>
            <p:txBody>
              <a:bodyPr/>
              <a:lstStyle/>
              <a:p>
                <a:r>
                  <a:rPr lang="en-US" dirty="0"/>
                  <a:t>All levels are full except the bottom one</a:t>
                </a:r>
              </a:p>
              <a:p>
                <a:r>
                  <a:rPr lang="en-US" dirty="0"/>
                  <a:t>Last level must be filled from the left</a:t>
                </a:r>
              </a:p>
              <a:p>
                <a:r>
                  <a:rPr lang="en-US" dirty="0"/>
                  <a:t>What is the height of the tree in terms of the number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7992B-1994-4927-9BD2-6767F34E9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34625" cy="2508250"/>
              </a:xfrm>
              <a:blipFill>
                <a:blip r:embed="rId2"/>
                <a:stretch>
                  <a:fillRect l="-1062" t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5829453-FCA7-4503-B0D3-0A58A8EEC64C}"/>
              </a:ext>
            </a:extLst>
          </p:cNvPr>
          <p:cNvGrpSpPr/>
          <p:nvPr/>
        </p:nvGrpSpPr>
        <p:grpSpPr>
          <a:xfrm>
            <a:off x="3912165" y="3635535"/>
            <a:ext cx="7991640" cy="2131680"/>
            <a:chOff x="3912165" y="3635535"/>
            <a:chExt cx="7991640" cy="21316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57151D8-FEBF-47E8-BEDE-08806FD4A30C}"/>
                </a:ext>
              </a:extLst>
            </p:cNvPr>
            <p:cNvGrpSpPr/>
            <p:nvPr/>
          </p:nvGrpSpPr>
          <p:grpSpPr>
            <a:xfrm>
              <a:off x="5710005" y="3646455"/>
              <a:ext cx="2660760" cy="2120760"/>
              <a:chOff x="5710005" y="3646455"/>
              <a:chExt cx="2660760" cy="2120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BEA3BB43-FF4C-40CC-83CF-51034F0AB39E}"/>
                      </a:ext>
                    </a:extLst>
                  </p14:cNvPr>
                  <p14:cNvContentPartPr/>
                  <p14:nvPr/>
                </p14:nvContentPartPr>
                <p14:xfrm>
                  <a:off x="7150005" y="3646455"/>
                  <a:ext cx="57960" cy="8028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BEA3BB43-FF4C-40CC-83CF-51034F0AB39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41365" y="3637455"/>
                    <a:ext cx="756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AC4725C5-B7AA-4C2E-A6D5-B49C6C14592B}"/>
                      </a:ext>
                    </a:extLst>
                  </p14:cNvPr>
                  <p14:cNvContentPartPr/>
                  <p14:nvPr/>
                </p14:nvContentPartPr>
                <p14:xfrm>
                  <a:off x="7150005" y="3688935"/>
                  <a:ext cx="57600" cy="5580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AC4725C5-B7AA-4C2E-A6D5-B49C6C14592B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141365" y="3679935"/>
                    <a:ext cx="7524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FDEFCC62-A95F-4989-9376-A5758896BB5C}"/>
                      </a:ext>
                    </a:extLst>
                  </p14:cNvPr>
                  <p14:cNvContentPartPr/>
                  <p14:nvPr/>
                </p14:nvContentPartPr>
                <p14:xfrm>
                  <a:off x="6792165" y="3782175"/>
                  <a:ext cx="342720" cy="44244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FDEFCC62-A95F-4989-9376-A5758896BB5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783525" y="3773175"/>
                    <a:ext cx="360360" cy="46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E63A05D-9CE5-45FB-B977-5D2F58A3FB49}"/>
                      </a:ext>
                    </a:extLst>
                  </p14:cNvPr>
                  <p14:cNvContentPartPr/>
                  <p14:nvPr/>
                </p14:nvContentPartPr>
                <p14:xfrm>
                  <a:off x="7231005" y="3789375"/>
                  <a:ext cx="423360" cy="41544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E63A05D-9CE5-45FB-B977-5D2F58A3FB4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222365" y="3780375"/>
                    <a:ext cx="441000" cy="43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80E5943-82D0-43AD-9846-00832D5571BA}"/>
                      </a:ext>
                    </a:extLst>
                  </p14:cNvPr>
                  <p14:cNvContentPartPr/>
                  <p14:nvPr/>
                </p14:nvContentPartPr>
                <p14:xfrm>
                  <a:off x="6715845" y="4288695"/>
                  <a:ext cx="43920" cy="734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80E5943-82D0-43AD-9846-00832D5571B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707205" y="4279695"/>
                    <a:ext cx="6156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FE91BE66-8D64-4D40-8A53-8EE3685DD7D2}"/>
                      </a:ext>
                    </a:extLst>
                  </p14:cNvPr>
                  <p14:cNvContentPartPr/>
                  <p14:nvPr/>
                </p14:nvContentPartPr>
                <p14:xfrm>
                  <a:off x="7675245" y="4277895"/>
                  <a:ext cx="67320" cy="4968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FE91BE66-8D64-4D40-8A53-8EE3685DD7D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666245" y="4269255"/>
                    <a:ext cx="8496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F06274E2-43BC-4160-83A9-19CF49B5D237}"/>
                      </a:ext>
                    </a:extLst>
                  </p14:cNvPr>
                  <p14:cNvContentPartPr/>
                  <p14:nvPr/>
                </p14:nvContentPartPr>
                <p14:xfrm>
                  <a:off x="6238125" y="4442775"/>
                  <a:ext cx="431280" cy="54684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F06274E2-43BC-4160-83A9-19CF49B5D23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29485" y="4434135"/>
                    <a:ext cx="448920" cy="56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4A548835-FDF2-47C1-ABBC-0A0131AE5C44}"/>
                      </a:ext>
                    </a:extLst>
                  </p14:cNvPr>
                  <p14:cNvContentPartPr/>
                  <p14:nvPr/>
                </p14:nvContentPartPr>
                <p14:xfrm>
                  <a:off x="6766605" y="4433415"/>
                  <a:ext cx="298080" cy="4741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4A548835-FDF2-47C1-ABBC-0A0131AE5C4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757965" y="4424775"/>
                    <a:ext cx="315720" cy="49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CDC1FBC8-9FA7-44BF-89AC-53A1F9653915}"/>
                      </a:ext>
                    </a:extLst>
                  </p14:cNvPr>
                  <p14:cNvContentPartPr/>
                  <p14:nvPr/>
                </p14:nvContentPartPr>
                <p14:xfrm>
                  <a:off x="6098805" y="5097615"/>
                  <a:ext cx="44280" cy="360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CDC1FBC8-9FA7-44BF-89AC-53A1F9653915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090165" y="5088975"/>
                    <a:ext cx="6192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7A0434A0-010F-46CD-8C94-8F8EAB3B3769}"/>
                      </a:ext>
                    </a:extLst>
                  </p14:cNvPr>
                  <p14:cNvContentPartPr/>
                  <p14:nvPr/>
                </p14:nvContentPartPr>
                <p14:xfrm>
                  <a:off x="7047045" y="5064135"/>
                  <a:ext cx="46080" cy="446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7A0434A0-010F-46CD-8C94-8F8EAB3B3769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038045" y="5055495"/>
                    <a:ext cx="6372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5FD4846-F641-4470-80C4-502D1188A7BB}"/>
                      </a:ext>
                    </a:extLst>
                  </p14:cNvPr>
                  <p14:cNvContentPartPr/>
                  <p14:nvPr/>
                </p14:nvContentPartPr>
                <p14:xfrm>
                  <a:off x="7730325" y="4486335"/>
                  <a:ext cx="74160" cy="41688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5FD4846-F641-4470-80C4-502D1188A7B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7721325" y="4477695"/>
                    <a:ext cx="91800" cy="43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35DCC26C-1867-46C0-97C3-30E138CD0B99}"/>
                      </a:ext>
                    </a:extLst>
                  </p14:cNvPr>
                  <p14:cNvContentPartPr/>
                  <p14:nvPr/>
                </p14:nvContentPartPr>
                <p14:xfrm>
                  <a:off x="7887645" y="4440975"/>
                  <a:ext cx="383760" cy="439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35DCC26C-1867-46C0-97C3-30E138CD0B99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878645" y="4432335"/>
                    <a:ext cx="401400" cy="45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1B13536-9511-4BA9-BE96-0A24F55E7A7D}"/>
                      </a:ext>
                    </a:extLst>
                  </p14:cNvPr>
                  <p14:cNvContentPartPr/>
                  <p14:nvPr/>
                </p14:nvContentPartPr>
                <p14:xfrm>
                  <a:off x="7668405" y="5034975"/>
                  <a:ext cx="32760" cy="579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1B13536-9511-4BA9-BE96-0A24F55E7A7D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659765" y="5026335"/>
                    <a:ext cx="5040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04A3A940-9DB6-4F88-94A2-9B0EE12144AE}"/>
                      </a:ext>
                    </a:extLst>
                  </p14:cNvPr>
                  <p14:cNvContentPartPr/>
                  <p14:nvPr/>
                </p14:nvContentPartPr>
                <p14:xfrm>
                  <a:off x="8314605" y="4985655"/>
                  <a:ext cx="56160" cy="666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04A3A940-9DB6-4F88-94A2-9B0EE12144AE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305605" y="4977015"/>
                    <a:ext cx="7380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061489D-7F3B-44AB-BDA7-9395B5B3C094}"/>
                      </a:ext>
                    </a:extLst>
                  </p14:cNvPr>
                  <p14:cNvContentPartPr/>
                  <p14:nvPr/>
                </p14:nvContentPartPr>
                <p14:xfrm>
                  <a:off x="5861925" y="5275095"/>
                  <a:ext cx="178920" cy="3366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E061489D-7F3B-44AB-BDA7-9395B5B3C094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852925" y="5266095"/>
                    <a:ext cx="196560" cy="35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247C09EE-5684-4481-8212-B13381B31845}"/>
                      </a:ext>
                    </a:extLst>
                  </p14:cNvPr>
                  <p14:cNvContentPartPr/>
                  <p14:nvPr/>
                </p14:nvContentPartPr>
                <p14:xfrm>
                  <a:off x="6127605" y="5237655"/>
                  <a:ext cx="151200" cy="3060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247C09EE-5684-4481-8212-B13381B3184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118965" y="5228655"/>
                    <a:ext cx="168840" cy="32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ECDDBE45-8325-4ABC-9ECD-B7C8B21FC4E5}"/>
                      </a:ext>
                    </a:extLst>
                  </p14:cNvPr>
                  <p14:cNvContentPartPr/>
                  <p14:nvPr/>
                </p14:nvContentPartPr>
                <p14:xfrm>
                  <a:off x="5710005" y="5697015"/>
                  <a:ext cx="41760" cy="70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ECDDBE45-8325-4ABC-9ECD-B7C8B21FC4E5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701005" y="5688015"/>
                    <a:ext cx="594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83E3E7CF-88E3-49E1-9B88-98620F6C08E0}"/>
                      </a:ext>
                    </a:extLst>
                  </p14:cNvPr>
                  <p14:cNvContentPartPr/>
                  <p14:nvPr/>
                </p14:nvContentPartPr>
                <p14:xfrm>
                  <a:off x="6205005" y="5668215"/>
                  <a:ext cx="38160" cy="374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83E3E7CF-88E3-49E1-9B88-98620F6C08E0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196365" y="5659215"/>
                    <a:ext cx="5580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2F22E0C5-FE43-40E3-BEDC-AF717C4A1C64}"/>
                      </a:ext>
                    </a:extLst>
                  </p14:cNvPr>
                  <p14:cNvContentPartPr/>
                  <p14:nvPr/>
                </p14:nvContentPartPr>
                <p14:xfrm>
                  <a:off x="6970005" y="5235495"/>
                  <a:ext cx="110160" cy="2836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2F22E0C5-FE43-40E3-BEDC-AF717C4A1C6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961365" y="5226855"/>
                    <a:ext cx="127800" cy="30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234EAD0-91F9-4362-96AE-D535307FAF15}"/>
                      </a:ext>
                    </a:extLst>
                  </p14:cNvPr>
                  <p14:cNvContentPartPr/>
                  <p14:nvPr/>
                </p14:nvContentPartPr>
                <p14:xfrm>
                  <a:off x="6889365" y="5606295"/>
                  <a:ext cx="42840" cy="457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234EAD0-91F9-4362-96AE-D535307FAF15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880365" y="5597655"/>
                    <a:ext cx="60480" cy="63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5EB1DB5-BBD2-4D26-99B2-6AFF1B5692C7}"/>
                    </a:ext>
                  </a:extLst>
                </p14:cNvPr>
                <p14:cNvContentPartPr/>
                <p14:nvPr/>
              </p14:nvContentPartPr>
              <p14:xfrm>
                <a:off x="3912165" y="4705575"/>
                <a:ext cx="225360" cy="218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5EB1DB5-BBD2-4D26-99B2-6AFF1B5692C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03165" y="4696935"/>
                  <a:ext cx="243000" cy="23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2BA9E7E-1EC9-4703-9C04-54980FED4D53}"/>
                </a:ext>
              </a:extLst>
            </p:cNvPr>
            <p:cNvGrpSpPr/>
            <p:nvPr/>
          </p:nvGrpSpPr>
          <p:grpSpPr>
            <a:xfrm>
              <a:off x="4475205" y="4603695"/>
              <a:ext cx="862560" cy="278640"/>
              <a:chOff x="4475205" y="4603695"/>
              <a:chExt cx="862560" cy="27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E2F027AF-265A-48AC-91FE-03328FF85537}"/>
                      </a:ext>
                    </a:extLst>
                  </p14:cNvPr>
                  <p14:cNvContentPartPr/>
                  <p14:nvPr/>
                </p14:nvContentPartPr>
                <p14:xfrm>
                  <a:off x="4475205" y="4718535"/>
                  <a:ext cx="164160" cy="1638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E2F027AF-265A-48AC-91FE-03328FF8553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4466565" y="4709895"/>
                    <a:ext cx="1818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F167E48-D332-452D-8C2C-722659832442}"/>
                      </a:ext>
                    </a:extLst>
                  </p14:cNvPr>
                  <p14:cNvContentPartPr/>
                  <p14:nvPr/>
                </p14:nvContentPartPr>
                <p14:xfrm>
                  <a:off x="4645845" y="4743015"/>
                  <a:ext cx="95040" cy="1112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F167E48-D332-452D-8C2C-722659832442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4636845" y="4734015"/>
                    <a:ext cx="11268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F1E129A-D4F4-480C-AFD1-8E3FEFC42264}"/>
                      </a:ext>
                    </a:extLst>
                  </p14:cNvPr>
                  <p14:cNvContentPartPr/>
                  <p14:nvPr/>
                </p14:nvContentPartPr>
                <p14:xfrm>
                  <a:off x="4777965" y="4603695"/>
                  <a:ext cx="413280" cy="2700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F1E129A-D4F4-480C-AFD1-8E3FEFC42264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768965" y="4595055"/>
                    <a:ext cx="430920" cy="2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D1307C65-936F-409B-A94F-108522C910A5}"/>
                      </a:ext>
                    </a:extLst>
                  </p14:cNvPr>
                  <p14:cNvContentPartPr/>
                  <p14:nvPr/>
                </p14:nvContentPartPr>
                <p14:xfrm>
                  <a:off x="5299605" y="4683255"/>
                  <a:ext cx="27360" cy="270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D1307C65-936F-409B-A94F-108522C910A5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290965" y="4674255"/>
                    <a:ext cx="45000" cy="4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888F7488-2757-4C49-A700-449354E1B27E}"/>
                      </a:ext>
                    </a:extLst>
                  </p14:cNvPr>
                  <p14:cNvContentPartPr/>
                  <p14:nvPr/>
                </p14:nvContentPartPr>
                <p14:xfrm>
                  <a:off x="5315805" y="4777575"/>
                  <a:ext cx="21960" cy="144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888F7488-2757-4C49-A700-449354E1B27E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5307165" y="4768935"/>
                    <a:ext cx="39600" cy="19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4A4B8C2-AA61-4570-9743-5518A883612F}"/>
                </a:ext>
              </a:extLst>
            </p:cNvPr>
            <p:cNvGrpSpPr/>
            <p:nvPr/>
          </p:nvGrpSpPr>
          <p:grpSpPr>
            <a:xfrm>
              <a:off x="8783865" y="3635535"/>
              <a:ext cx="1194480" cy="2064600"/>
              <a:chOff x="8783865" y="3635535"/>
              <a:chExt cx="1194480" cy="206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3C06069F-D8CC-4996-8F72-E8C976AC09E5}"/>
                      </a:ext>
                    </a:extLst>
                  </p14:cNvPr>
                  <p14:cNvContentPartPr/>
                  <p14:nvPr/>
                </p14:nvContentPartPr>
                <p14:xfrm>
                  <a:off x="8934345" y="3680535"/>
                  <a:ext cx="117360" cy="18208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3C06069F-D8CC-4996-8F72-E8C976AC09E5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8925705" y="3671535"/>
                    <a:ext cx="135000" cy="18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1755C159-6925-453C-967F-919B9A1E3780}"/>
                      </a:ext>
                    </a:extLst>
                  </p14:cNvPr>
                  <p14:cNvContentPartPr/>
                  <p14:nvPr/>
                </p14:nvContentPartPr>
                <p14:xfrm>
                  <a:off x="8855505" y="5348775"/>
                  <a:ext cx="435240" cy="3513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1755C159-6925-453C-967F-919B9A1E3780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846865" y="5339775"/>
                    <a:ext cx="452880" cy="36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93D0264F-DDA4-447A-9921-0095D89190C2}"/>
                      </a:ext>
                    </a:extLst>
                  </p14:cNvPr>
                  <p14:cNvContentPartPr/>
                  <p14:nvPr/>
                </p14:nvContentPartPr>
                <p14:xfrm>
                  <a:off x="8783865" y="3635535"/>
                  <a:ext cx="368280" cy="2642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93D0264F-DDA4-447A-9921-0095D89190C2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8775225" y="3626895"/>
                    <a:ext cx="385920" cy="28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D671E0E-D69F-4207-84C6-AD6391D0558F}"/>
                      </a:ext>
                    </a:extLst>
                  </p14:cNvPr>
                  <p14:cNvContentPartPr/>
                  <p14:nvPr/>
                </p14:nvContentPartPr>
                <p14:xfrm>
                  <a:off x="9186345" y="4304775"/>
                  <a:ext cx="180360" cy="3477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D671E0E-D69F-4207-84C6-AD6391D0558F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9177345" y="4295775"/>
                    <a:ext cx="198000" cy="36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CD9526F3-87CC-437E-B458-48944B0AD424}"/>
                      </a:ext>
                    </a:extLst>
                  </p14:cNvPr>
                  <p14:cNvContentPartPr/>
                  <p14:nvPr/>
                </p14:nvContentPartPr>
                <p14:xfrm>
                  <a:off x="9382545" y="4497375"/>
                  <a:ext cx="201960" cy="183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CD9526F3-87CC-437E-B458-48944B0AD424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373905" y="4488735"/>
                    <a:ext cx="21960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FA292AC-8593-46B0-BC98-92F503B6B659}"/>
                      </a:ext>
                    </a:extLst>
                  </p14:cNvPr>
                  <p14:cNvContentPartPr/>
                  <p14:nvPr/>
                </p14:nvContentPartPr>
                <p14:xfrm>
                  <a:off x="9576585" y="4412415"/>
                  <a:ext cx="30960" cy="471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FA292AC-8593-46B0-BC98-92F503B6B659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9567945" y="4403415"/>
                    <a:ext cx="48600" cy="6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6168BBE-74F1-412A-B8CD-8E10B7CE00DC}"/>
                      </a:ext>
                    </a:extLst>
                  </p14:cNvPr>
                  <p14:cNvContentPartPr/>
                  <p14:nvPr/>
                </p14:nvContentPartPr>
                <p14:xfrm>
                  <a:off x="9562545" y="4546695"/>
                  <a:ext cx="121320" cy="24192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6168BBE-74F1-412A-B8CD-8E10B7CE00DC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9553545" y="4538055"/>
                    <a:ext cx="138960" cy="25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9D1948D-D193-43F5-BB47-1F0D86360962}"/>
                      </a:ext>
                    </a:extLst>
                  </p14:cNvPr>
                  <p14:cNvContentPartPr/>
                  <p14:nvPr/>
                </p14:nvContentPartPr>
                <p14:xfrm>
                  <a:off x="9711945" y="4375335"/>
                  <a:ext cx="128160" cy="2365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9D1948D-D193-43F5-BB47-1F0D86360962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9702945" y="4366335"/>
                    <a:ext cx="14580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CD72703F-416B-43CF-BA81-B8FBCEAD8F0C}"/>
                      </a:ext>
                    </a:extLst>
                  </p14:cNvPr>
                  <p14:cNvContentPartPr/>
                  <p14:nvPr/>
                </p14:nvContentPartPr>
                <p14:xfrm>
                  <a:off x="9854145" y="4403415"/>
                  <a:ext cx="41760" cy="2077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CD72703F-416B-43CF-BA81-B8FBCEAD8F0C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9845145" y="4394775"/>
                    <a:ext cx="5940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1D610D84-05AD-48FA-B828-65D942476083}"/>
                      </a:ext>
                    </a:extLst>
                  </p14:cNvPr>
                  <p14:cNvContentPartPr/>
                  <p14:nvPr/>
                </p14:nvContentPartPr>
                <p14:xfrm>
                  <a:off x="9762345" y="4440495"/>
                  <a:ext cx="216000" cy="29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1D610D84-05AD-48FA-B828-65D942476083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9753345" y="4431855"/>
                    <a:ext cx="233640" cy="47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587D0E-BA9B-435D-A877-CBAE1A07C4D8}"/>
                </a:ext>
              </a:extLst>
            </p:cNvPr>
            <p:cNvGrpSpPr/>
            <p:nvPr/>
          </p:nvGrpSpPr>
          <p:grpSpPr>
            <a:xfrm>
              <a:off x="10183545" y="4419615"/>
              <a:ext cx="177840" cy="231840"/>
              <a:chOff x="10183545" y="4419615"/>
              <a:chExt cx="177840" cy="231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BD86F90-1641-4423-9544-67F6219B037D}"/>
                      </a:ext>
                    </a:extLst>
                  </p14:cNvPr>
                  <p14:cNvContentPartPr/>
                  <p14:nvPr/>
                </p14:nvContentPartPr>
                <p14:xfrm>
                  <a:off x="10197945" y="4524375"/>
                  <a:ext cx="18360" cy="1101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BD86F90-1641-4423-9544-67F6219B037D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10188945" y="4515735"/>
                    <a:ext cx="36000" cy="12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52246D4-5AD4-450B-A642-1E59BCDE304A}"/>
                      </a:ext>
                    </a:extLst>
                  </p14:cNvPr>
                  <p14:cNvContentPartPr/>
                  <p14:nvPr/>
                </p14:nvContentPartPr>
                <p14:xfrm>
                  <a:off x="10183545" y="4419615"/>
                  <a:ext cx="32760" cy="3708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52246D4-5AD4-450B-A642-1E59BCDE304A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0174545" y="4410615"/>
                    <a:ext cx="504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BCD2E321-7497-42AA-9BC6-385E348BE830}"/>
                      </a:ext>
                    </a:extLst>
                  </p14:cNvPr>
                  <p14:cNvContentPartPr/>
                  <p14:nvPr/>
                </p14:nvContentPartPr>
                <p14:xfrm>
                  <a:off x="10253745" y="4516095"/>
                  <a:ext cx="107640" cy="135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BCD2E321-7497-42AA-9BC6-385E348BE830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0244745" y="4507095"/>
                    <a:ext cx="125280" cy="153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9F30E1-B4C6-4E29-BDE5-F156F6EA0F6B}"/>
                    </a:ext>
                  </a:extLst>
                </p14:cNvPr>
                <p14:cNvContentPartPr/>
                <p14:nvPr/>
              </p14:nvContentPartPr>
              <p14:xfrm>
                <a:off x="10599345" y="4278135"/>
                <a:ext cx="293400" cy="376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9F30E1-B4C6-4E29-BDE5-F156F6EA0F6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90345" y="4269135"/>
                  <a:ext cx="311040" cy="39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C223F6B-36C7-49C1-A855-A951F9A2185F}"/>
                </a:ext>
              </a:extLst>
            </p:cNvPr>
            <p:cNvGrpSpPr/>
            <p:nvPr/>
          </p:nvGrpSpPr>
          <p:grpSpPr>
            <a:xfrm>
              <a:off x="10964205" y="4166655"/>
              <a:ext cx="939600" cy="685800"/>
              <a:chOff x="10964205" y="4166655"/>
              <a:chExt cx="939600" cy="685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7717CD4-D483-46B1-A33D-80027F8CFD3C}"/>
                      </a:ext>
                    </a:extLst>
                  </p14:cNvPr>
                  <p14:cNvContentPartPr/>
                  <p14:nvPr/>
                </p14:nvContentPartPr>
                <p14:xfrm>
                  <a:off x="10964205" y="4185015"/>
                  <a:ext cx="173160" cy="58104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F7717CD4-D483-46B1-A33D-80027F8CFD3C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0955205" y="4176015"/>
                    <a:ext cx="190800" cy="59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F1E5A9E7-4B79-4396-BBC0-45DD9A90865D}"/>
                      </a:ext>
                    </a:extLst>
                  </p14:cNvPr>
                  <p14:cNvContentPartPr/>
                  <p14:nvPr/>
                </p14:nvContentPartPr>
                <p14:xfrm>
                  <a:off x="11162205" y="4330815"/>
                  <a:ext cx="149400" cy="2919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F1E5A9E7-4B79-4396-BBC0-45DD9A90865D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1153205" y="4321815"/>
                    <a:ext cx="167040" cy="30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E9F314F-EE33-4202-8A42-EF7A3A7FE0AC}"/>
                      </a:ext>
                    </a:extLst>
                  </p14:cNvPr>
                  <p14:cNvContentPartPr/>
                  <p14:nvPr/>
                </p14:nvContentPartPr>
                <p14:xfrm>
                  <a:off x="11346165" y="4510815"/>
                  <a:ext cx="123840" cy="34164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CE9F314F-EE33-4202-8A42-EF7A3A7FE0AC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1337525" y="4502175"/>
                    <a:ext cx="141480" cy="35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F57ED0D9-7532-4459-8F5C-6E3F2ECCD670}"/>
                      </a:ext>
                    </a:extLst>
                  </p14:cNvPr>
                  <p14:cNvContentPartPr/>
                  <p14:nvPr/>
                </p14:nvContentPartPr>
                <p14:xfrm>
                  <a:off x="11566845" y="4506135"/>
                  <a:ext cx="177120" cy="666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F57ED0D9-7532-4459-8F5C-6E3F2ECCD670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1557845" y="4497495"/>
                    <a:ext cx="194760" cy="8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896AB6E0-4280-4FD4-9042-02537BC46D0A}"/>
                      </a:ext>
                    </a:extLst>
                  </p14:cNvPr>
                  <p14:cNvContentPartPr/>
                  <p14:nvPr/>
                </p14:nvContentPartPr>
                <p14:xfrm>
                  <a:off x="11646045" y="4166655"/>
                  <a:ext cx="257760" cy="678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896AB6E0-4280-4FD4-9042-02537BC46D0A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1637405" y="4158015"/>
                    <a:ext cx="275400" cy="696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06ACD38-E2D3-4BF4-BAEF-00C5E8F592EA}"/>
                  </a:ext>
                </a:extLst>
              </p:cNvPr>
              <p:cNvSpPr txBox="1"/>
              <p:nvPr/>
            </p:nvSpPr>
            <p:spPr>
              <a:xfrm>
                <a:off x="649597" y="5991869"/>
                <a:ext cx="10820408" cy="665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Why? See earlier presentation. But briefly: When height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number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is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. But 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. This is exactly the definition of the log function. 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06ACD38-E2D3-4BF4-BAEF-00C5E8F59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97" y="5991869"/>
                <a:ext cx="10820408" cy="665215"/>
              </a:xfrm>
              <a:prstGeom prst="rect">
                <a:avLst/>
              </a:prstGeom>
              <a:blipFill>
                <a:blip r:embed="rId93"/>
                <a:stretch>
                  <a:fillRect l="-507" t="-4587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32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E29B-13A9-4750-9C7B-4A358FB2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binary tree can be stored and manipulated efficiently using an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A4EF50-9184-4439-BD48-2C9893BE6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71999"/>
                <a:ext cx="10515600" cy="1604963"/>
              </a:xfrm>
            </p:spPr>
            <p:txBody>
              <a:bodyPr/>
              <a:lstStyle/>
              <a:p>
                <a:r>
                  <a:rPr lang="en-US" dirty="0"/>
                  <a:t>Left child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 child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Parent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dirty="0"/>
                  <a:t> (using integer division)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A4EF50-9184-4439-BD48-2C9893BE6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71999"/>
                <a:ext cx="10515600" cy="1604963"/>
              </a:xfrm>
              <a:blipFill>
                <a:blip r:embed="rId2"/>
                <a:stretch>
                  <a:fillRect l="-1043" t="-6084" b="-4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689341-A4A8-496B-AE86-133D3BD6EF60}"/>
                  </a:ext>
                </a:extLst>
              </p14:cNvPr>
              <p14:cNvContentPartPr/>
              <p14:nvPr/>
            </p14:nvContentPartPr>
            <p14:xfrm>
              <a:off x="2308725" y="1834215"/>
              <a:ext cx="190800" cy="23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689341-A4A8-496B-AE86-133D3BD6EF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9725" y="1825575"/>
                <a:ext cx="2084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40572F-E903-4E1F-80F5-3306C94A3A7B}"/>
                  </a:ext>
                </a:extLst>
              </p14:cNvPr>
              <p14:cNvContentPartPr/>
              <p14:nvPr/>
            </p14:nvContentPartPr>
            <p14:xfrm>
              <a:off x="2067525" y="2172255"/>
              <a:ext cx="225000" cy="34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40572F-E903-4E1F-80F5-3306C94A3A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8525" y="2163255"/>
                <a:ext cx="2426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00B180-B098-4F06-ABC3-A5B63EA9E4BD}"/>
                  </a:ext>
                </a:extLst>
              </p14:cNvPr>
              <p14:cNvContentPartPr/>
              <p14:nvPr/>
            </p14:nvContentPartPr>
            <p14:xfrm>
              <a:off x="2472165" y="2225535"/>
              <a:ext cx="187920" cy="207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00B180-B098-4F06-ABC3-A5B63EA9E4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63165" y="2216895"/>
                <a:ext cx="2055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E653B8-5236-4EF8-80F7-F2EC9AD2CBD4}"/>
                  </a:ext>
                </a:extLst>
              </p14:cNvPr>
              <p14:cNvContentPartPr/>
              <p14:nvPr/>
            </p14:nvContentPartPr>
            <p14:xfrm>
              <a:off x="1890765" y="2636295"/>
              <a:ext cx="14760" cy="189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E653B8-5236-4EF8-80F7-F2EC9AD2CB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81765" y="2627295"/>
                <a:ext cx="324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6A1FC5-247E-4B6C-B1D5-A7A0CE4E4F75}"/>
                  </a:ext>
                </a:extLst>
              </p14:cNvPr>
              <p14:cNvContentPartPr/>
              <p14:nvPr/>
            </p14:nvContentPartPr>
            <p14:xfrm>
              <a:off x="2648565" y="2550615"/>
              <a:ext cx="250200" cy="222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6A1FC5-247E-4B6C-B1D5-A7A0CE4E4F7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39925" y="2541975"/>
                <a:ext cx="267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696488-E500-4650-BAB2-67EDB864E795}"/>
                  </a:ext>
                </a:extLst>
              </p14:cNvPr>
              <p14:cNvContentPartPr/>
              <p14:nvPr/>
            </p14:nvContentPartPr>
            <p14:xfrm>
              <a:off x="2745045" y="2967495"/>
              <a:ext cx="77040" cy="26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696488-E500-4650-BAB2-67EDB864E7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36045" y="2958495"/>
                <a:ext cx="946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0D45BF-30E6-4F41-82C2-77246A29CA67}"/>
                  </a:ext>
                </a:extLst>
              </p14:cNvPr>
              <p14:cNvContentPartPr/>
              <p14:nvPr/>
            </p14:nvContentPartPr>
            <p14:xfrm>
              <a:off x="2955285" y="2910615"/>
              <a:ext cx="212040" cy="248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0D45BF-30E6-4F41-82C2-77246A29CA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46285" y="2901975"/>
                <a:ext cx="2296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F81F4C6-B079-40C0-8BFF-B7B5E5532A23}"/>
                  </a:ext>
                </a:extLst>
              </p14:cNvPr>
              <p14:cNvContentPartPr/>
              <p14:nvPr/>
            </p14:nvContentPartPr>
            <p14:xfrm>
              <a:off x="2605365" y="3403095"/>
              <a:ext cx="132480" cy="153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F81F4C6-B079-40C0-8BFF-B7B5E5532A2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96365" y="3394455"/>
                <a:ext cx="150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4AD64D-B28B-4326-8F69-EDBF3B91F265}"/>
                  </a:ext>
                </a:extLst>
              </p14:cNvPr>
              <p14:cNvContentPartPr/>
              <p14:nvPr/>
            </p14:nvContentPartPr>
            <p14:xfrm>
              <a:off x="2652165" y="3291855"/>
              <a:ext cx="293760" cy="12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4AD64D-B28B-4326-8F69-EDBF3B91F26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43165" y="3283215"/>
                <a:ext cx="311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66B4AD5-5C47-4FC7-BFE5-3B22550FC4C2}"/>
                  </a:ext>
                </a:extLst>
              </p14:cNvPr>
              <p14:cNvContentPartPr/>
              <p14:nvPr/>
            </p14:nvContentPartPr>
            <p14:xfrm>
              <a:off x="3143565" y="3263055"/>
              <a:ext cx="168120" cy="226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66B4AD5-5C47-4FC7-BFE5-3B22550FC4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34565" y="3254415"/>
                <a:ext cx="18576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6164367-C49C-4D57-A567-06A02C409880}"/>
              </a:ext>
            </a:extLst>
          </p:cNvPr>
          <p:cNvGrpSpPr/>
          <p:nvPr/>
        </p:nvGrpSpPr>
        <p:grpSpPr>
          <a:xfrm>
            <a:off x="853965" y="2991975"/>
            <a:ext cx="1352160" cy="1296360"/>
            <a:chOff x="853965" y="2991975"/>
            <a:chExt cx="1352160" cy="12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C89943-B8B5-47E7-978E-2EAD561545C9}"/>
                    </a:ext>
                  </a:extLst>
                </p14:cNvPr>
                <p14:cNvContentPartPr/>
                <p14:nvPr/>
              </p14:nvContentPartPr>
              <p14:xfrm>
                <a:off x="1586565" y="2998455"/>
                <a:ext cx="188280" cy="29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C89943-B8B5-47E7-978E-2EAD561545C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77565" y="2989455"/>
                  <a:ext cx="2059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714657-5BBB-4B57-B3DC-6B441DEB6755}"/>
                    </a:ext>
                  </a:extLst>
                </p14:cNvPr>
                <p14:cNvContentPartPr/>
                <p14:nvPr/>
              </p14:nvContentPartPr>
              <p14:xfrm>
                <a:off x="1899765" y="2991975"/>
                <a:ext cx="184320" cy="250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714657-5BBB-4B57-B3DC-6B441DEB67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90765" y="2982975"/>
                  <a:ext cx="201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15A565-61F1-439D-88C9-EFD16AB78BC1}"/>
                    </a:ext>
                  </a:extLst>
                </p14:cNvPr>
                <p14:cNvContentPartPr/>
                <p14:nvPr/>
              </p14:nvContentPartPr>
              <p14:xfrm>
                <a:off x="1327365" y="3372855"/>
                <a:ext cx="192600" cy="240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15A565-61F1-439D-88C9-EFD16AB78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18365" y="3364215"/>
                  <a:ext cx="210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875731-232E-46FF-AE87-08C143E3C081}"/>
                    </a:ext>
                  </a:extLst>
                </p14:cNvPr>
                <p14:cNvContentPartPr/>
                <p14:nvPr/>
              </p14:nvContentPartPr>
              <p14:xfrm>
                <a:off x="1955565" y="3408855"/>
                <a:ext cx="250560" cy="6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875731-232E-46FF-AE87-08C143E3C0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46565" y="3400215"/>
                  <a:ext cx="268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6D39EE-82F5-4680-B959-8A5474F635E6}"/>
                    </a:ext>
                  </a:extLst>
                </p14:cNvPr>
                <p14:cNvContentPartPr/>
                <p14:nvPr/>
              </p14:nvContentPartPr>
              <p14:xfrm>
                <a:off x="2053125" y="3356295"/>
                <a:ext cx="109800" cy="21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6D39EE-82F5-4680-B959-8A5474F635E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44125" y="3347295"/>
                  <a:ext cx="127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1B066E-BF0C-4675-B7C9-3043E4801874}"/>
                    </a:ext>
                  </a:extLst>
                </p14:cNvPr>
                <p14:cNvContentPartPr/>
                <p14:nvPr/>
              </p14:nvContentPartPr>
              <p14:xfrm>
                <a:off x="1158525" y="3751575"/>
                <a:ext cx="171000" cy="267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1B066E-BF0C-4675-B7C9-3043E480187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49885" y="3742935"/>
                  <a:ext cx="188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61020F-230C-461D-8F57-51CDEA4174EC}"/>
                    </a:ext>
                  </a:extLst>
                </p14:cNvPr>
                <p14:cNvContentPartPr/>
                <p14:nvPr/>
              </p14:nvContentPartPr>
              <p14:xfrm>
                <a:off x="1512405" y="3740055"/>
                <a:ext cx="126720" cy="2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61020F-230C-461D-8F57-51CDEA4174E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03765" y="3731415"/>
                  <a:ext cx="144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E13511-F70F-4061-9408-94767EB9F2A9}"/>
                    </a:ext>
                  </a:extLst>
                </p14:cNvPr>
                <p14:cNvContentPartPr/>
                <p14:nvPr/>
              </p14:nvContentPartPr>
              <p14:xfrm>
                <a:off x="853965" y="4104735"/>
                <a:ext cx="200160" cy="183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E13511-F70F-4061-9408-94767EB9F2A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4965" y="4095735"/>
                  <a:ext cx="217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433D15-63B6-46E7-BEBA-26A9DD71F151}"/>
                    </a:ext>
                  </a:extLst>
                </p14:cNvPr>
                <p14:cNvContentPartPr/>
                <p14:nvPr/>
              </p14:nvContentPartPr>
              <p14:xfrm>
                <a:off x="1517805" y="4047855"/>
                <a:ext cx="147960" cy="237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433D15-63B6-46E7-BEBA-26A9DD71F1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08805" y="4039215"/>
                  <a:ext cx="1656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86E0FF-C7CB-4D46-B322-D00713D46772}"/>
                    </a:ext>
                  </a:extLst>
                </p14:cNvPr>
                <p14:cNvContentPartPr/>
                <p14:nvPr/>
              </p14:nvContentPartPr>
              <p14:xfrm>
                <a:off x="2081565" y="3656535"/>
                <a:ext cx="78840" cy="223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86E0FF-C7CB-4D46-B322-D00713D4677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72565" y="3647895"/>
                  <a:ext cx="96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D0CEE3-7431-4B6B-B88D-BE087B12DBDE}"/>
                    </a:ext>
                  </a:extLst>
                </p14:cNvPr>
                <p14:cNvContentPartPr/>
                <p14:nvPr/>
              </p14:nvContentPartPr>
              <p14:xfrm>
                <a:off x="1982205" y="4029135"/>
                <a:ext cx="12096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D0CEE3-7431-4B6B-B88D-BE087B12DBD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73565" y="4020495"/>
                  <a:ext cx="1386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FE7520B-C12C-4E53-8C78-C53EABAEB0A7}"/>
                    </a:ext>
                  </a:extLst>
                </p14:cNvPr>
                <p14:cNvContentPartPr/>
                <p14:nvPr/>
              </p14:nvContentPartPr>
              <p14:xfrm>
                <a:off x="1942605" y="3298695"/>
                <a:ext cx="245520" cy="177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FE7520B-C12C-4E53-8C78-C53EABAEB0A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33965" y="3290055"/>
                  <a:ext cx="263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214DA5-B3BA-49D3-A82E-500CAF42B7DB}"/>
                    </a:ext>
                  </a:extLst>
                </p14:cNvPr>
                <p14:cNvContentPartPr/>
                <p14:nvPr/>
              </p14:nvContentPartPr>
              <p14:xfrm>
                <a:off x="2041965" y="3333615"/>
                <a:ext cx="81360" cy="257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214DA5-B3BA-49D3-A82E-500CAF42B7D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2965" y="3324615"/>
                  <a:ext cx="9900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5A6752-722F-457D-A8F5-728264BED2B4}"/>
              </a:ext>
            </a:extLst>
          </p:cNvPr>
          <p:cNvGrpSpPr/>
          <p:nvPr/>
        </p:nvGrpSpPr>
        <p:grpSpPr>
          <a:xfrm>
            <a:off x="4875885" y="2419935"/>
            <a:ext cx="7112520" cy="745920"/>
            <a:chOff x="4875885" y="2419935"/>
            <a:chExt cx="7112520" cy="7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1473B3-C6D1-460D-B481-02B61C669300}"/>
                    </a:ext>
                  </a:extLst>
                </p14:cNvPr>
                <p14:cNvContentPartPr/>
                <p14:nvPr/>
              </p14:nvContentPartPr>
              <p14:xfrm>
                <a:off x="4899285" y="2607135"/>
                <a:ext cx="27720" cy="463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1473B3-C6D1-460D-B481-02B61C66930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90645" y="2598495"/>
                  <a:ext cx="453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7334B4-AD36-4B32-931F-B47A9836F8E3}"/>
                    </a:ext>
                  </a:extLst>
                </p14:cNvPr>
                <p14:cNvContentPartPr/>
                <p14:nvPr/>
              </p14:nvContentPartPr>
              <p14:xfrm>
                <a:off x="4880205" y="2465295"/>
                <a:ext cx="6294600" cy="487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7334B4-AD36-4B32-931F-B47A9836F8E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71565" y="2456655"/>
                  <a:ext cx="63122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998435-2AC0-4E70-A052-AEE350E30AF2}"/>
                    </a:ext>
                  </a:extLst>
                </p14:cNvPr>
                <p14:cNvContentPartPr/>
                <p14:nvPr/>
              </p14:nvContentPartPr>
              <p14:xfrm>
                <a:off x="4875885" y="2841855"/>
                <a:ext cx="6334920" cy="324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998435-2AC0-4E70-A052-AEE350E30AF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67245" y="2833215"/>
                  <a:ext cx="63525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99DF41D-6E31-412A-82FA-DCCF213B898D}"/>
                    </a:ext>
                  </a:extLst>
                </p14:cNvPr>
                <p14:cNvContentPartPr/>
                <p14:nvPr/>
              </p14:nvContentPartPr>
              <p14:xfrm>
                <a:off x="11282445" y="2980815"/>
                <a:ext cx="88920" cy="1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9DF41D-6E31-412A-82FA-DCCF213B898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73445" y="2972175"/>
                  <a:ext cx="106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F79E27-8522-4586-89C3-2E3C1B4414C8}"/>
                    </a:ext>
                  </a:extLst>
                </p14:cNvPr>
                <p14:cNvContentPartPr/>
                <p14:nvPr/>
              </p14:nvContentPartPr>
              <p14:xfrm>
                <a:off x="11450205" y="2939055"/>
                <a:ext cx="290160" cy="48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F79E27-8522-4586-89C3-2E3C1B4414C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441205" y="2930415"/>
                  <a:ext cx="307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3DBDCB-075B-4EB6-9EF2-BD1FD4D8AEDE}"/>
                    </a:ext>
                  </a:extLst>
                </p14:cNvPr>
                <p14:cNvContentPartPr/>
                <p14:nvPr/>
              </p14:nvContentPartPr>
              <p14:xfrm>
                <a:off x="11795445" y="2931135"/>
                <a:ext cx="192960" cy="13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3DBDCB-075B-4EB6-9EF2-BD1FD4D8AED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786805" y="2922135"/>
                  <a:ext cx="210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867EA3-B4D4-41BC-85A7-40B3030D5E9F}"/>
                    </a:ext>
                  </a:extLst>
                </p14:cNvPr>
                <p14:cNvContentPartPr/>
                <p14:nvPr/>
              </p14:nvContentPartPr>
              <p14:xfrm>
                <a:off x="5365845" y="2485455"/>
                <a:ext cx="12960" cy="57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867EA3-B4D4-41BC-85A7-40B3030D5E9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57205" y="2476815"/>
                  <a:ext cx="306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7C92AD-FAD0-4337-921D-A9F2F7E01BC0}"/>
                    </a:ext>
                  </a:extLst>
                </p14:cNvPr>
                <p14:cNvContentPartPr/>
                <p14:nvPr/>
              </p14:nvContentPartPr>
              <p14:xfrm>
                <a:off x="5828085" y="2459535"/>
                <a:ext cx="26280" cy="496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7C92AD-FAD0-4337-921D-A9F2F7E01BC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19445" y="2450535"/>
                  <a:ext cx="439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575E87-A680-4890-8AB0-1CA0042041F8}"/>
                    </a:ext>
                  </a:extLst>
                </p14:cNvPr>
                <p14:cNvContentPartPr/>
                <p14:nvPr/>
              </p14:nvContentPartPr>
              <p14:xfrm>
                <a:off x="6260805" y="2458095"/>
                <a:ext cx="60480" cy="547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575E87-A680-4890-8AB0-1CA0042041F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52165" y="2449455"/>
                  <a:ext cx="7812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65EA132-8FE7-4708-A5CB-98A0EDEF384F}"/>
                    </a:ext>
                  </a:extLst>
                </p14:cNvPr>
                <p14:cNvContentPartPr/>
                <p14:nvPr/>
              </p14:nvContentPartPr>
              <p14:xfrm>
                <a:off x="6631605" y="2472495"/>
                <a:ext cx="117360" cy="512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65EA132-8FE7-4708-A5CB-98A0EDEF384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22965" y="2463495"/>
                  <a:ext cx="1350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5D596BD-5F16-45CC-86D3-D869B5591263}"/>
                    </a:ext>
                  </a:extLst>
                </p14:cNvPr>
                <p14:cNvContentPartPr/>
                <p14:nvPr/>
              </p14:nvContentPartPr>
              <p14:xfrm>
                <a:off x="7051005" y="2511375"/>
                <a:ext cx="106560" cy="57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5D596BD-5F16-45CC-86D3-D869B559126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42365" y="2502735"/>
                  <a:ext cx="1242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681031-082D-4965-B8F7-D874C51AF38E}"/>
                    </a:ext>
                  </a:extLst>
                </p14:cNvPr>
                <p14:cNvContentPartPr/>
                <p14:nvPr/>
              </p14:nvContentPartPr>
              <p14:xfrm>
                <a:off x="7486605" y="2466375"/>
                <a:ext cx="119160" cy="589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681031-082D-4965-B8F7-D874C51AF38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77965" y="2457735"/>
                  <a:ext cx="13680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456BE3B-E43E-4E28-B3B6-A39502701CF7}"/>
                    </a:ext>
                  </a:extLst>
                </p14:cNvPr>
                <p14:cNvContentPartPr/>
                <p14:nvPr/>
              </p14:nvContentPartPr>
              <p14:xfrm>
                <a:off x="8048565" y="2442615"/>
                <a:ext cx="84600" cy="533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456BE3B-E43E-4E28-B3B6-A39502701CF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039925" y="2433975"/>
                  <a:ext cx="1022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34773C-16F1-4E11-B080-7D3EF64472AE}"/>
                    </a:ext>
                  </a:extLst>
                </p14:cNvPr>
                <p14:cNvContentPartPr/>
                <p14:nvPr/>
              </p14:nvContentPartPr>
              <p14:xfrm>
                <a:off x="8458605" y="2439375"/>
                <a:ext cx="137160" cy="51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34773C-16F1-4E11-B080-7D3EF64472A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449605" y="2430735"/>
                  <a:ext cx="1548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7123CB-BF20-469C-98DA-F70CBE12A04C}"/>
                    </a:ext>
                  </a:extLst>
                </p14:cNvPr>
                <p14:cNvContentPartPr/>
                <p14:nvPr/>
              </p14:nvContentPartPr>
              <p14:xfrm>
                <a:off x="9027405" y="2491215"/>
                <a:ext cx="93960" cy="536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7123CB-BF20-469C-98DA-F70CBE12A04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18405" y="2482575"/>
                  <a:ext cx="1116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A38997-507C-44D9-A571-177C379F1F59}"/>
                    </a:ext>
                  </a:extLst>
                </p14:cNvPr>
                <p14:cNvContentPartPr/>
                <p14:nvPr/>
              </p14:nvContentPartPr>
              <p14:xfrm>
                <a:off x="9463005" y="2511375"/>
                <a:ext cx="92160" cy="476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A38997-507C-44D9-A571-177C379F1F5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54005" y="2502375"/>
                  <a:ext cx="1098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3136CEA-433E-47A2-99F6-62C96FDDD0B1}"/>
                    </a:ext>
                  </a:extLst>
                </p14:cNvPr>
                <p14:cNvContentPartPr/>
                <p14:nvPr/>
              </p14:nvContentPartPr>
              <p14:xfrm>
                <a:off x="9918405" y="2524695"/>
                <a:ext cx="54360" cy="488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3136CEA-433E-47A2-99F6-62C96FDDD0B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09405" y="2516055"/>
                  <a:ext cx="720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71DFE0-B502-4A9C-AB25-4F5276C349AA}"/>
                    </a:ext>
                  </a:extLst>
                </p14:cNvPr>
                <p14:cNvContentPartPr/>
                <p14:nvPr/>
              </p14:nvContentPartPr>
              <p14:xfrm>
                <a:off x="10391805" y="2525055"/>
                <a:ext cx="38160" cy="54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71DFE0-B502-4A9C-AB25-4F5276C349A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382805" y="2516415"/>
                  <a:ext cx="558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FA9C60-7779-4131-9AF2-11ABFC7518CC}"/>
                    </a:ext>
                  </a:extLst>
                </p14:cNvPr>
                <p14:cNvContentPartPr/>
                <p14:nvPr/>
              </p14:nvContentPartPr>
              <p14:xfrm>
                <a:off x="10781325" y="2449095"/>
                <a:ext cx="64080" cy="637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FA9C60-7779-4131-9AF2-11ABFC7518C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72685" y="2440455"/>
                  <a:ext cx="8172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33154D5-D0B9-4FD6-8FF2-D9C34DEC0BC5}"/>
                    </a:ext>
                  </a:extLst>
                </p14:cNvPr>
                <p14:cNvContentPartPr/>
                <p14:nvPr/>
              </p14:nvContentPartPr>
              <p14:xfrm>
                <a:off x="11549205" y="2721255"/>
                <a:ext cx="32760" cy="257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33154D5-D0B9-4FD6-8FF2-D9C34DEC0BC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540205" y="2712615"/>
                  <a:ext cx="50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4199D77-C528-47CD-A382-6AAA84522F9E}"/>
                    </a:ext>
                  </a:extLst>
                </p14:cNvPr>
                <p14:cNvContentPartPr/>
                <p14:nvPr/>
              </p14:nvContentPartPr>
              <p14:xfrm>
                <a:off x="11255805" y="2493015"/>
                <a:ext cx="111960" cy="16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4199D77-C528-47CD-A382-6AAA84522F9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246805" y="2484375"/>
                  <a:ext cx="129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B2BFF7-2106-4A8F-9F72-D12890AC62D1}"/>
                    </a:ext>
                  </a:extLst>
                </p14:cNvPr>
                <p14:cNvContentPartPr/>
                <p14:nvPr/>
              </p14:nvContentPartPr>
              <p14:xfrm>
                <a:off x="11448405" y="2493375"/>
                <a:ext cx="74160" cy="9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B2BFF7-2106-4A8F-9F72-D12890AC62D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439405" y="2484735"/>
                  <a:ext cx="91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D6F382-C57F-4EAE-BD5F-6C3B573CE072}"/>
                    </a:ext>
                  </a:extLst>
                </p14:cNvPr>
                <p14:cNvContentPartPr/>
                <p14:nvPr/>
              </p14:nvContentPartPr>
              <p14:xfrm>
                <a:off x="11585205" y="2419935"/>
                <a:ext cx="363960" cy="6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D6F382-C57F-4EAE-BD5F-6C3B573CE07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576205" y="2411295"/>
                  <a:ext cx="381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3AEBC16-2070-4D9D-BF7D-3220A153AF0D}"/>
                    </a:ext>
                  </a:extLst>
                </p14:cNvPr>
                <p14:cNvContentPartPr/>
                <p14:nvPr/>
              </p14:nvContentPartPr>
              <p14:xfrm>
                <a:off x="11579805" y="2484015"/>
                <a:ext cx="10800" cy="88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3AEBC16-2070-4D9D-BF7D-3220A153AF0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570805" y="2475015"/>
                  <a:ext cx="28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D1B42A-8D65-4D51-9059-641EBE1474EC}"/>
                    </a:ext>
                  </a:extLst>
                </p14:cNvPr>
                <p14:cNvContentPartPr/>
                <p14:nvPr/>
              </p14:nvContentPartPr>
              <p14:xfrm>
                <a:off x="11971845" y="2495175"/>
                <a:ext cx="5760" cy="65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D1B42A-8D65-4D51-9059-641EBE1474E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963205" y="2486535"/>
                  <a:ext cx="23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EB8FC2-CAB5-4685-80AD-21E246CCE385}"/>
                    </a:ext>
                  </a:extLst>
                </p14:cNvPr>
                <p14:cNvContentPartPr/>
                <p14:nvPr/>
              </p14:nvContentPartPr>
              <p14:xfrm>
                <a:off x="11961045" y="2739255"/>
                <a:ext cx="12960" cy="152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EB8FC2-CAB5-4685-80AD-21E246CCE38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952405" y="2730255"/>
                  <a:ext cx="30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4B8C273-5CAE-48D1-B315-BFAE8897C1DE}"/>
                    </a:ext>
                  </a:extLst>
                </p14:cNvPr>
                <p14:cNvContentPartPr/>
                <p14:nvPr/>
              </p14:nvContentPartPr>
              <p14:xfrm>
                <a:off x="5011605" y="2700735"/>
                <a:ext cx="191520" cy="254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4B8C273-5CAE-48D1-B315-BFAE8897C1D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02965" y="2692095"/>
                  <a:ext cx="209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E46695-7FF4-44F2-B453-E40643B601E8}"/>
                    </a:ext>
                  </a:extLst>
                </p14:cNvPr>
                <p14:cNvContentPartPr/>
                <p14:nvPr/>
              </p14:nvContentPartPr>
              <p14:xfrm>
                <a:off x="5514525" y="2665455"/>
                <a:ext cx="23040" cy="250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E46695-7FF4-44F2-B453-E40643B601E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05525" y="2656815"/>
                  <a:ext cx="40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437F27-30F5-43AC-8475-FE09846557EA}"/>
                    </a:ext>
                  </a:extLst>
                </p14:cNvPr>
                <p14:cNvContentPartPr/>
                <p14:nvPr/>
              </p14:nvContentPartPr>
              <p14:xfrm>
                <a:off x="5939325" y="2606775"/>
                <a:ext cx="284040" cy="246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4437F27-30F5-43AC-8475-FE09846557E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30685" y="2597775"/>
                  <a:ext cx="301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D99677F-8D0B-4703-90E6-52B10D76AD2E}"/>
                    </a:ext>
                  </a:extLst>
                </p14:cNvPr>
                <p14:cNvContentPartPr/>
                <p14:nvPr/>
              </p14:nvContentPartPr>
              <p14:xfrm>
                <a:off x="6381405" y="2631975"/>
                <a:ext cx="177480" cy="287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D99677F-8D0B-4703-90E6-52B10D76AD2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72765" y="2622975"/>
                  <a:ext cx="195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A809BD0-171A-4173-B2EF-3C053F4C74CA}"/>
                    </a:ext>
                  </a:extLst>
                </p14:cNvPr>
                <p14:cNvContentPartPr/>
                <p14:nvPr/>
              </p14:nvContentPartPr>
              <p14:xfrm>
                <a:off x="6799005" y="2622615"/>
                <a:ext cx="228960" cy="229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A809BD0-171A-4173-B2EF-3C053F4C74C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90365" y="2613975"/>
                  <a:ext cx="2466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363768D-1A26-4DF2-BA27-0F75D598C3F5}"/>
                    </a:ext>
                  </a:extLst>
                </p14:cNvPr>
                <p14:cNvContentPartPr/>
                <p14:nvPr/>
              </p14:nvContentPartPr>
              <p14:xfrm>
                <a:off x="6885405" y="2685615"/>
                <a:ext cx="92160" cy="218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363768D-1A26-4DF2-BA27-0F75D598C3F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876765" y="2676975"/>
                  <a:ext cx="109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1182E14-A91E-49EB-9749-7513B4D0BF69}"/>
                    </a:ext>
                  </a:extLst>
                </p14:cNvPr>
                <p14:cNvContentPartPr/>
                <p14:nvPr/>
              </p14:nvContentPartPr>
              <p14:xfrm>
                <a:off x="7165485" y="2626575"/>
                <a:ext cx="158760" cy="269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1182E14-A91E-49EB-9749-7513B4D0BF6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56485" y="2617575"/>
                  <a:ext cx="176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0A1743-B038-4924-8B37-3775C07BFD42}"/>
                    </a:ext>
                  </a:extLst>
                </p14:cNvPr>
                <p14:cNvContentPartPr/>
                <p14:nvPr/>
              </p14:nvContentPartPr>
              <p14:xfrm>
                <a:off x="7198605" y="2572215"/>
                <a:ext cx="259560" cy="67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0A1743-B038-4924-8B37-3775C07BFD4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189965" y="2563575"/>
                  <a:ext cx="277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5AEC119-ABBD-4B64-BF84-4176141E30B9}"/>
                    </a:ext>
                  </a:extLst>
                </p14:cNvPr>
                <p14:cNvContentPartPr/>
                <p14:nvPr/>
              </p14:nvContentPartPr>
              <p14:xfrm>
                <a:off x="7724205" y="2581215"/>
                <a:ext cx="157680" cy="290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5AEC119-ABBD-4B64-BF84-4176141E30B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15205" y="2572215"/>
                  <a:ext cx="175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637626-151E-46D6-AB76-C9939FC7E009}"/>
                    </a:ext>
                  </a:extLst>
                </p14:cNvPr>
                <p14:cNvContentPartPr/>
                <p14:nvPr/>
              </p14:nvContentPartPr>
              <p14:xfrm>
                <a:off x="8177445" y="2579775"/>
                <a:ext cx="259920" cy="29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637626-151E-46D6-AB76-C9939FC7E0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168805" y="2571135"/>
                  <a:ext cx="277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CE970A7-C10E-4F32-BB82-ABF126F7BB13}"/>
                    </a:ext>
                  </a:extLst>
                </p14:cNvPr>
                <p14:cNvContentPartPr/>
                <p14:nvPr/>
              </p14:nvContentPartPr>
              <p14:xfrm>
                <a:off x="8740485" y="2612175"/>
                <a:ext cx="157680" cy="289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CE970A7-C10E-4F32-BB82-ABF126F7BB1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731845" y="2603535"/>
                  <a:ext cx="175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1BA4BA1-B2F2-4DA4-B0BE-B7D046F906DC}"/>
                    </a:ext>
                  </a:extLst>
                </p14:cNvPr>
                <p14:cNvContentPartPr/>
                <p14:nvPr/>
              </p14:nvContentPartPr>
              <p14:xfrm>
                <a:off x="9190845" y="2634135"/>
                <a:ext cx="142920" cy="339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1BA4BA1-B2F2-4DA4-B0BE-B7D046F906D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81845" y="2625135"/>
                  <a:ext cx="16056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5356E7D-34EE-4241-9BBE-C1F76B8C130A}"/>
              </a:ext>
            </a:extLst>
          </p:cNvPr>
          <p:cNvGrpSpPr/>
          <p:nvPr/>
        </p:nvGrpSpPr>
        <p:grpSpPr>
          <a:xfrm>
            <a:off x="6030405" y="4534215"/>
            <a:ext cx="2078640" cy="462240"/>
            <a:chOff x="6030405" y="4534215"/>
            <a:chExt cx="207864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012CBB0-3DC7-47E7-891A-82454D941CAF}"/>
                    </a:ext>
                  </a:extLst>
                </p14:cNvPr>
                <p14:cNvContentPartPr/>
                <p14:nvPr/>
              </p14:nvContentPartPr>
              <p14:xfrm>
                <a:off x="6030405" y="4673535"/>
                <a:ext cx="162360" cy="159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012CBB0-3DC7-47E7-891A-82454D941CA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012765" y="4655895"/>
                  <a:ext cx="198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8FABC34-FD18-4A9E-8B25-811A5FD4B5CF}"/>
                    </a:ext>
                  </a:extLst>
                </p14:cNvPr>
                <p14:cNvContentPartPr/>
                <p14:nvPr/>
              </p14:nvContentPartPr>
              <p14:xfrm>
                <a:off x="6221205" y="4776135"/>
                <a:ext cx="65160" cy="20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8FABC34-FD18-4A9E-8B25-811A5FD4B5C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203565" y="4758495"/>
                  <a:ext cx="100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0CB80E-0FC7-47A4-B802-89FA76AEBB06}"/>
                    </a:ext>
                  </a:extLst>
                </p14:cNvPr>
                <p14:cNvContentPartPr/>
                <p14:nvPr/>
              </p14:nvContentPartPr>
              <p14:xfrm>
                <a:off x="6328485" y="4703775"/>
                <a:ext cx="145800" cy="292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0CB80E-0FC7-47A4-B802-89FA76AEBB0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310485" y="4685775"/>
                  <a:ext cx="1814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A91FD35-9B39-4D5B-B4FD-1733B03C0112}"/>
                    </a:ext>
                  </a:extLst>
                </p14:cNvPr>
                <p14:cNvContentPartPr/>
                <p14:nvPr/>
              </p14:nvContentPartPr>
              <p14:xfrm>
                <a:off x="6545205" y="4820775"/>
                <a:ext cx="52560" cy="38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A91FD35-9B39-4D5B-B4FD-1733B03C011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27565" y="4802775"/>
                  <a:ext cx="88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4FF063-16F5-4CE3-996F-5759C89B2508}"/>
                    </a:ext>
                  </a:extLst>
                </p14:cNvPr>
                <p14:cNvContentPartPr/>
                <p14:nvPr/>
              </p14:nvContentPartPr>
              <p14:xfrm>
                <a:off x="6730605" y="4534215"/>
                <a:ext cx="262800" cy="313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4FF063-16F5-4CE3-996F-5759C89B250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12965" y="4516575"/>
                  <a:ext cx="2984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CD7EC46-683E-4659-8846-17FF118D5D7D}"/>
                    </a:ext>
                  </a:extLst>
                </p14:cNvPr>
                <p14:cNvContentPartPr/>
                <p14:nvPr/>
              </p14:nvContentPartPr>
              <p14:xfrm>
                <a:off x="7233885" y="4659855"/>
                <a:ext cx="366120" cy="60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CD7EC46-683E-4659-8846-17FF118D5D7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216245" y="4641855"/>
                  <a:ext cx="401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FE2247A-D796-427F-81F8-93F52F6EA0B2}"/>
                    </a:ext>
                  </a:extLst>
                </p14:cNvPr>
                <p14:cNvContentPartPr/>
                <p14:nvPr/>
              </p14:nvContentPartPr>
              <p14:xfrm>
                <a:off x="7513605" y="4560855"/>
                <a:ext cx="177120" cy="213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FE2247A-D796-427F-81F8-93F52F6EA0B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495965" y="4543215"/>
                  <a:ext cx="212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95251FE-2C79-4692-A09C-4016967BAF6A}"/>
                    </a:ext>
                  </a:extLst>
                </p14:cNvPr>
                <p14:cNvContentPartPr/>
                <p14:nvPr/>
              </p14:nvContentPartPr>
              <p14:xfrm>
                <a:off x="7890165" y="4554735"/>
                <a:ext cx="218880" cy="373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95251FE-2C79-4692-A09C-4016967BAF6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872165" y="4537095"/>
                  <a:ext cx="254520" cy="40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324CF73-7C03-4BE0-88F3-DB96F0C30D9C}"/>
              </a:ext>
            </a:extLst>
          </p:cNvPr>
          <p:cNvGrpSpPr/>
          <p:nvPr/>
        </p:nvGrpSpPr>
        <p:grpSpPr>
          <a:xfrm>
            <a:off x="6030405" y="5137935"/>
            <a:ext cx="2205360" cy="438840"/>
            <a:chOff x="6030405" y="5137935"/>
            <a:chExt cx="220536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A17933E-6AA1-4024-8912-5BB43EE4C781}"/>
                    </a:ext>
                  </a:extLst>
                </p14:cNvPr>
                <p14:cNvContentPartPr/>
                <p14:nvPr/>
              </p14:nvContentPartPr>
              <p14:xfrm>
                <a:off x="6030405" y="5293815"/>
                <a:ext cx="153360" cy="134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A17933E-6AA1-4024-8912-5BB43EE4C78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12765" y="5275815"/>
                  <a:ext cx="189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E48934F-5568-492E-A77D-BC087B68A625}"/>
                    </a:ext>
                  </a:extLst>
                </p14:cNvPr>
                <p14:cNvContentPartPr/>
                <p14:nvPr/>
              </p14:nvContentPartPr>
              <p14:xfrm>
                <a:off x="6219405" y="5373735"/>
                <a:ext cx="74160" cy="20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E48934F-5568-492E-A77D-BC087B68A6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01765" y="5356095"/>
                  <a:ext cx="109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48F8D21-932B-450B-AB17-E02E2402C105}"/>
                    </a:ext>
                  </a:extLst>
                </p14:cNvPr>
                <p14:cNvContentPartPr/>
                <p14:nvPr/>
              </p14:nvContentPartPr>
              <p14:xfrm>
                <a:off x="6306165" y="5277975"/>
                <a:ext cx="146880" cy="298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48F8D21-932B-450B-AB17-E02E2402C10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88525" y="5259975"/>
                  <a:ext cx="1825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5D4C6F4-AC83-4899-9F02-B4EF67E38C3A}"/>
                    </a:ext>
                  </a:extLst>
                </p14:cNvPr>
                <p14:cNvContentPartPr/>
                <p14:nvPr/>
              </p14:nvContentPartPr>
              <p14:xfrm>
                <a:off x="6539805" y="5357535"/>
                <a:ext cx="20160" cy="8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5D4C6F4-AC83-4899-9F02-B4EF67E38C3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22165" y="5339895"/>
                  <a:ext cx="55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9B21854-E2F8-4D33-A55A-A4AFBB6FB86C}"/>
                    </a:ext>
                  </a:extLst>
                </p14:cNvPr>
                <p14:cNvContentPartPr/>
                <p14:nvPr/>
              </p14:nvContentPartPr>
              <p14:xfrm>
                <a:off x="6939405" y="5154495"/>
                <a:ext cx="32760" cy="238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9B21854-E2F8-4D33-A55A-A4AFBB6FB86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21765" y="5136495"/>
                  <a:ext cx="684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EB260D0-C8D6-4AB4-83DA-F2B433882FDE}"/>
                    </a:ext>
                  </a:extLst>
                </p14:cNvPr>
                <p14:cNvContentPartPr/>
                <p14:nvPr/>
              </p14:nvContentPartPr>
              <p14:xfrm>
                <a:off x="6862005" y="5137935"/>
                <a:ext cx="61560" cy="116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EB260D0-C8D6-4AB4-83DA-F2B433882FD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844365" y="5120295"/>
                  <a:ext cx="97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22C801C-C37F-4D16-95A3-584F6CC7DF9C}"/>
                    </a:ext>
                  </a:extLst>
                </p14:cNvPr>
                <p14:cNvContentPartPr/>
                <p14:nvPr/>
              </p14:nvContentPartPr>
              <p14:xfrm>
                <a:off x="6874605" y="5337735"/>
                <a:ext cx="248760" cy="44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22C801C-C37F-4D16-95A3-584F6CC7DF9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56965" y="5320095"/>
                  <a:ext cx="284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4C2A60F-8618-4A2B-8757-1DD0C9521FD4}"/>
                    </a:ext>
                  </a:extLst>
                </p14:cNvPr>
                <p14:cNvContentPartPr/>
                <p14:nvPr/>
              </p14:nvContentPartPr>
              <p14:xfrm>
                <a:off x="7315605" y="5273295"/>
                <a:ext cx="306720" cy="30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4C2A60F-8618-4A2B-8757-1DD0C9521FD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297605" y="5255655"/>
                  <a:ext cx="342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5331CDF-465B-4D41-9AB0-F5D80E8632C7}"/>
                    </a:ext>
                  </a:extLst>
                </p14:cNvPr>
                <p14:cNvContentPartPr/>
                <p14:nvPr/>
              </p14:nvContentPartPr>
              <p14:xfrm>
                <a:off x="7542405" y="5171415"/>
                <a:ext cx="156960" cy="192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5331CDF-465B-4D41-9AB0-F5D80E8632C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524405" y="5153775"/>
                  <a:ext cx="192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BE04A62-FC39-430B-BD9E-3FB5D76C7F16}"/>
                    </a:ext>
                  </a:extLst>
                </p14:cNvPr>
                <p14:cNvContentPartPr/>
                <p14:nvPr/>
              </p14:nvContentPartPr>
              <p14:xfrm>
                <a:off x="7977645" y="5180415"/>
                <a:ext cx="258120" cy="208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BE04A62-FC39-430B-BD9E-3FB5D76C7F1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960005" y="5162415"/>
                  <a:ext cx="293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9CD0A6-AB54-42C9-BA6B-619FE1D7897B}"/>
                    </a:ext>
                  </a:extLst>
                </p14:cNvPr>
                <p14:cNvContentPartPr/>
                <p14:nvPr/>
              </p14:nvContentPartPr>
              <p14:xfrm>
                <a:off x="8110125" y="5164935"/>
                <a:ext cx="51840" cy="339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9CD0A6-AB54-42C9-BA6B-619FE1D7897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092485" y="5146935"/>
                  <a:ext cx="8748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3380838-B49D-43A7-9425-944EE1460761}"/>
              </a:ext>
            </a:extLst>
          </p:cNvPr>
          <p:cNvGrpSpPr/>
          <p:nvPr/>
        </p:nvGrpSpPr>
        <p:grpSpPr>
          <a:xfrm>
            <a:off x="8876565" y="5865855"/>
            <a:ext cx="454320" cy="229320"/>
            <a:chOff x="8876565" y="5865855"/>
            <a:chExt cx="4543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A49E6FF-DC5F-451B-A2AB-6178D590EBA4}"/>
                    </a:ext>
                  </a:extLst>
                </p14:cNvPr>
                <p14:cNvContentPartPr/>
                <p14:nvPr/>
              </p14:nvContentPartPr>
              <p14:xfrm>
                <a:off x="8876565" y="5868375"/>
                <a:ext cx="190800" cy="154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A49E6FF-DC5F-451B-A2AB-6178D590EBA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58565" y="5850735"/>
                  <a:ext cx="226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3888A89-FF56-4D2E-9736-F69742C82805}"/>
                    </a:ext>
                  </a:extLst>
                </p14:cNvPr>
                <p14:cNvContentPartPr/>
                <p14:nvPr/>
              </p14:nvContentPartPr>
              <p14:xfrm>
                <a:off x="9112005" y="5951535"/>
                <a:ext cx="2376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3888A89-FF56-4D2E-9736-F69742C8280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94005" y="5933535"/>
                  <a:ext cx="59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55B0053-9ABC-48DD-8B59-EED00FAEBE9B}"/>
                    </a:ext>
                  </a:extLst>
                </p14:cNvPr>
                <p14:cNvContentPartPr/>
                <p14:nvPr/>
              </p14:nvContentPartPr>
              <p14:xfrm>
                <a:off x="9127125" y="5865855"/>
                <a:ext cx="131040" cy="229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55B0053-9ABC-48DD-8B59-EED00FAEBE9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109125" y="5847855"/>
                  <a:ext cx="166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4FB98D4-A2D3-4BBB-AB83-B4CD44430992}"/>
                    </a:ext>
                  </a:extLst>
                </p14:cNvPr>
                <p14:cNvContentPartPr/>
                <p14:nvPr/>
              </p14:nvContentPartPr>
              <p14:xfrm>
                <a:off x="9328005" y="5936055"/>
                <a:ext cx="2880" cy="3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4FB98D4-A2D3-4BBB-AB83-B4CD4443099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310005" y="5918415"/>
                  <a:ext cx="3852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464E232-95BF-44B6-8F35-C5D0B8993122}"/>
              </a:ext>
            </a:extLst>
          </p:cNvPr>
          <p:cNvGrpSpPr/>
          <p:nvPr/>
        </p:nvGrpSpPr>
        <p:grpSpPr>
          <a:xfrm>
            <a:off x="9766125" y="5709255"/>
            <a:ext cx="1128240" cy="361080"/>
            <a:chOff x="9766125" y="5709255"/>
            <a:chExt cx="112824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19C3AA-CFDA-45C2-AF58-F20CD01FC473}"/>
                    </a:ext>
                  </a:extLst>
                </p14:cNvPr>
                <p14:cNvContentPartPr/>
                <p14:nvPr/>
              </p14:nvContentPartPr>
              <p14:xfrm>
                <a:off x="9766125" y="5709255"/>
                <a:ext cx="177480" cy="333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19C3AA-CFDA-45C2-AF58-F20CD01FC47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748485" y="5691255"/>
                  <a:ext cx="2131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5EC727-EF10-447A-B16D-C7758369216B}"/>
                    </a:ext>
                  </a:extLst>
                </p14:cNvPr>
                <p14:cNvContentPartPr/>
                <p14:nvPr/>
              </p14:nvContentPartPr>
              <p14:xfrm>
                <a:off x="10008045" y="5833815"/>
                <a:ext cx="410760" cy="57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5EC727-EF10-447A-B16D-C7758369216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990045" y="5816175"/>
                  <a:ext cx="446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9F4CC3F-5C09-450D-A0A8-149F342BFF74}"/>
                    </a:ext>
                  </a:extLst>
                </p14:cNvPr>
                <p14:cNvContentPartPr/>
                <p14:nvPr/>
              </p14:nvContentPartPr>
              <p14:xfrm>
                <a:off x="10298205" y="5713575"/>
                <a:ext cx="185400" cy="276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9F4CC3F-5C09-450D-A0A8-149F342BFF7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80205" y="5695575"/>
                  <a:ext cx="2210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251A267-77A5-4C15-9A97-276349B4FBAC}"/>
                    </a:ext>
                  </a:extLst>
                </p14:cNvPr>
                <p14:cNvContentPartPr/>
                <p14:nvPr/>
              </p14:nvContentPartPr>
              <p14:xfrm>
                <a:off x="10629405" y="5715015"/>
                <a:ext cx="264960" cy="355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251A267-77A5-4C15-9A97-276349B4FBA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611405" y="5697015"/>
                  <a:ext cx="300600" cy="39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484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E29B-13A9-4750-9C7B-4A358FB2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are just the node indexes. In practice, we would also store keys and values in the nodes.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689341-A4A8-496B-AE86-133D3BD6EF60}"/>
                  </a:ext>
                </a:extLst>
              </p14:cNvPr>
              <p14:cNvContentPartPr/>
              <p14:nvPr/>
            </p14:nvContentPartPr>
            <p14:xfrm>
              <a:off x="2308725" y="1834215"/>
              <a:ext cx="190800" cy="23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689341-A4A8-496B-AE86-133D3BD6EF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9725" y="1825215"/>
                <a:ext cx="2084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40572F-E903-4E1F-80F5-3306C94A3A7B}"/>
                  </a:ext>
                </a:extLst>
              </p14:cNvPr>
              <p14:cNvContentPartPr/>
              <p14:nvPr/>
            </p14:nvContentPartPr>
            <p14:xfrm>
              <a:off x="2067525" y="2172255"/>
              <a:ext cx="225000" cy="34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40572F-E903-4E1F-80F5-3306C94A3A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8525" y="2163255"/>
                <a:ext cx="2426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F00B180-B098-4F06-ABC3-A5B63EA9E4BD}"/>
                  </a:ext>
                </a:extLst>
              </p14:cNvPr>
              <p14:cNvContentPartPr/>
              <p14:nvPr/>
            </p14:nvContentPartPr>
            <p14:xfrm>
              <a:off x="2472165" y="2225535"/>
              <a:ext cx="187920" cy="207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F00B180-B098-4F06-ABC3-A5B63EA9E4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3182" y="2216535"/>
                <a:ext cx="205526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E653B8-5236-4EF8-80F7-F2EC9AD2CBD4}"/>
                  </a:ext>
                </a:extLst>
              </p14:cNvPr>
              <p14:cNvContentPartPr/>
              <p14:nvPr/>
            </p14:nvContentPartPr>
            <p14:xfrm>
              <a:off x="1890765" y="2636295"/>
              <a:ext cx="14760" cy="189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E653B8-5236-4EF8-80F7-F2EC9AD2CB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1765" y="2627312"/>
                <a:ext cx="32400" cy="207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6A1FC5-247E-4B6C-B1D5-A7A0CE4E4F75}"/>
                  </a:ext>
                </a:extLst>
              </p14:cNvPr>
              <p14:cNvContentPartPr/>
              <p14:nvPr/>
            </p14:nvContentPartPr>
            <p14:xfrm>
              <a:off x="2648565" y="2550615"/>
              <a:ext cx="250200" cy="222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6A1FC5-247E-4B6C-B1D5-A7A0CE4E4F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39565" y="2541615"/>
                <a:ext cx="267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696488-E500-4650-BAB2-67EDB864E795}"/>
                  </a:ext>
                </a:extLst>
              </p14:cNvPr>
              <p14:cNvContentPartPr/>
              <p14:nvPr/>
            </p14:nvContentPartPr>
            <p14:xfrm>
              <a:off x="2745045" y="2967495"/>
              <a:ext cx="77040" cy="26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696488-E500-4650-BAB2-67EDB864E7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36045" y="2958495"/>
                <a:ext cx="946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0D45BF-30E6-4F41-82C2-77246A29CA67}"/>
                  </a:ext>
                </a:extLst>
              </p14:cNvPr>
              <p14:cNvContentPartPr/>
              <p14:nvPr/>
            </p14:nvContentPartPr>
            <p14:xfrm>
              <a:off x="2955285" y="2910615"/>
              <a:ext cx="212040" cy="248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0D45BF-30E6-4F41-82C2-77246A29CA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6285" y="2901615"/>
                <a:ext cx="2296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F81F4C6-B079-40C0-8BFF-B7B5E5532A23}"/>
                  </a:ext>
                </a:extLst>
              </p14:cNvPr>
              <p14:cNvContentPartPr/>
              <p14:nvPr/>
            </p14:nvContentPartPr>
            <p14:xfrm>
              <a:off x="2605365" y="3403095"/>
              <a:ext cx="132480" cy="153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F81F4C6-B079-40C0-8BFF-B7B5E5532A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96365" y="3394095"/>
                <a:ext cx="150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4AD64D-B28B-4326-8F69-EDBF3B91F265}"/>
                  </a:ext>
                </a:extLst>
              </p14:cNvPr>
              <p14:cNvContentPartPr/>
              <p14:nvPr/>
            </p14:nvContentPartPr>
            <p14:xfrm>
              <a:off x="2652165" y="3291855"/>
              <a:ext cx="293760" cy="124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4AD64D-B28B-4326-8F69-EDBF3B91F2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43165" y="3282855"/>
                <a:ext cx="311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66B4AD5-5C47-4FC7-BFE5-3B22550FC4C2}"/>
                  </a:ext>
                </a:extLst>
              </p14:cNvPr>
              <p14:cNvContentPartPr/>
              <p14:nvPr/>
            </p14:nvContentPartPr>
            <p14:xfrm>
              <a:off x="3143565" y="3263055"/>
              <a:ext cx="168120" cy="226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66B4AD5-5C47-4FC7-BFE5-3B22550FC4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4584" y="3254041"/>
                <a:ext cx="185722" cy="244468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46164367-C49C-4D57-A567-06A02C409880}"/>
              </a:ext>
            </a:extLst>
          </p:cNvPr>
          <p:cNvGrpSpPr/>
          <p:nvPr/>
        </p:nvGrpSpPr>
        <p:grpSpPr>
          <a:xfrm>
            <a:off x="853965" y="2991975"/>
            <a:ext cx="1352160" cy="1296360"/>
            <a:chOff x="853965" y="2991975"/>
            <a:chExt cx="1352160" cy="12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C89943-B8B5-47E7-978E-2EAD561545C9}"/>
                    </a:ext>
                  </a:extLst>
                </p14:cNvPr>
                <p14:cNvContentPartPr/>
                <p14:nvPr/>
              </p14:nvContentPartPr>
              <p14:xfrm>
                <a:off x="1586565" y="2998455"/>
                <a:ext cx="188280" cy="29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C89943-B8B5-47E7-978E-2EAD561545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77582" y="2989455"/>
                  <a:ext cx="205886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714657-5BBB-4B57-B3DC-6B441DEB6755}"/>
                    </a:ext>
                  </a:extLst>
                </p14:cNvPr>
                <p14:cNvContentPartPr/>
                <p14:nvPr/>
              </p14:nvContentPartPr>
              <p14:xfrm>
                <a:off x="1899765" y="2991975"/>
                <a:ext cx="184320" cy="250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714657-5BBB-4B57-B3DC-6B441DEB67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90765" y="2982975"/>
                  <a:ext cx="201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15A565-61F1-439D-88C9-EFD16AB78BC1}"/>
                    </a:ext>
                  </a:extLst>
                </p14:cNvPr>
                <p14:cNvContentPartPr/>
                <p14:nvPr/>
              </p14:nvContentPartPr>
              <p14:xfrm>
                <a:off x="1327365" y="3372855"/>
                <a:ext cx="192600" cy="240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15A565-61F1-439D-88C9-EFD16AB78B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18365" y="3363855"/>
                  <a:ext cx="210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875731-232E-46FF-AE87-08C143E3C081}"/>
                    </a:ext>
                  </a:extLst>
                </p14:cNvPr>
                <p14:cNvContentPartPr/>
                <p14:nvPr/>
              </p14:nvContentPartPr>
              <p14:xfrm>
                <a:off x="1955565" y="3408855"/>
                <a:ext cx="250560" cy="6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875731-232E-46FF-AE87-08C143E3C0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6565" y="3399855"/>
                  <a:ext cx="268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6D39EE-82F5-4680-B959-8A5474F635E6}"/>
                    </a:ext>
                  </a:extLst>
                </p14:cNvPr>
                <p14:cNvContentPartPr/>
                <p14:nvPr/>
              </p14:nvContentPartPr>
              <p14:xfrm>
                <a:off x="2053125" y="3356295"/>
                <a:ext cx="109800" cy="21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6D39EE-82F5-4680-B959-8A5474F635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44125" y="3347310"/>
                  <a:ext cx="127440" cy="236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1B066E-BF0C-4675-B7C9-3043E4801874}"/>
                    </a:ext>
                  </a:extLst>
                </p14:cNvPr>
                <p14:cNvContentPartPr/>
                <p14:nvPr/>
              </p14:nvContentPartPr>
              <p14:xfrm>
                <a:off x="1158525" y="3751575"/>
                <a:ext cx="171000" cy="267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1B066E-BF0C-4675-B7C9-3043E48018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9506" y="3742575"/>
                  <a:ext cx="188677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61020F-230C-461D-8F57-51CDEA4174EC}"/>
                    </a:ext>
                  </a:extLst>
                </p14:cNvPr>
                <p14:cNvContentPartPr/>
                <p14:nvPr/>
              </p14:nvContentPartPr>
              <p14:xfrm>
                <a:off x="1512405" y="3740055"/>
                <a:ext cx="126720" cy="2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61020F-230C-461D-8F57-51CDEA4174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03379" y="3731055"/>
                  <a:ext cx="14441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E13511-F70F-4061-9408-94767EB9F2A9}"/>
                    </a:ext>
                  </a:extLst>
                </p14:cNvPr>
                <p14:cNvContentPartPr/>
                <p14:nvPr/>
              </p14:nvContentPartPr>
              <p14:xfrm>
                <a:off x="853965" y="4104735"/>
                <a:ext cx="200160" cy="183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E13511-F70F-4061-9408-94767EB9F2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4965" y="4095735"/>
                  <a:ext cx="217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433D15-63B6-46E7-BEBA-26A9DD71F151}"/>
                    </a:ext>
                  </a:extLst>
                </p14:cNvPr>
                <p14:cNvContentPartPr/>
                <p14:nvPr/>
              </p14:nvContentPartPr>
              <p14:xfrm>
                <a:off x="1517805" y="4047855"/>
                <a:ext cx="147960" cy="237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433D15-63B6-46E7-BEBA-26A9DD71F1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08827" y="4038855"/>
                  <a:ext cx="165557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86E0FF-C7CB-4D46-B322-D00713D46772}"/>
                    </a:ext>
                  </a:extLst>
                </p14:cNvPr>
                <p14:cNvContentPartPr/>
                <p14:nvPr/>
              </p14:nvContentPartPr>
              <p14:xfrm>
                <a:off x="2081565" y="3656535"/>
                <a:ext cx="78840" cy="223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86E0FF-C7CB-4D46-B322-D00713D467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72565" y="3647535"/>
                  <a:ext cx="96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D0CEE3-7431-4B6B-B88D-BE087B12DBDE}"/>
                    </a:ext>
                  </a:extLst>
                </p14:cNvPr>
                <p14:cNvContentPartPr/>
                <p14:nvPr/>
              </p14:nvContentPartPr>
              <p14:xfrm>
                <a:off x="1982205" y="4029135"/>
                <a:ext cx="120960" cy="24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D0CEE3-7431-4B6B-B88D-BE087B12DB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73205" y="4020135"/>
                  <a:ext cx="1386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FE7520B-C12C-4E53-8C78-C53EABAEB0A7}"/>
                    </a:ext>
                  </a:extLst>
                </p14:cNvPr>
                <p14:cNvContentPartPr/>
                <p14:nvPr/>
              </p14:nvContentPartPr>
              <p14:xfrm>
                <a:off x="1942605" y="3298695"/>
                <a:ext cx="245520" cy="177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FE7520B-C12C-4E53-8C78-C53EABAEB0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33592" y="3289695"/>
                  <a:ext cx="263186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214DA5-B3BA-49D3-A82E-500CAF42B7DB}"/>
                    </a:ext>
                  </a:extLst>
                </p14:cNvPr>
                <p14:cNvContentPartPr/>
                <p14:nvPr/>
              </p14:nvContentPartPr>
              <p14:xfrm>
                <a:off x="2041965" y="3333615"/>
                <a:ext cx="81360" cy="257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214DA5-B3BA-49D3-A82E-500CAF42B7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32965" y="3324628"/>
                  <a:ext cx="99000" cy="2753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5A6752-722F-457D-A8F5-728264BED2B4}"/>
              </a:ext>
            </a:extLst>
          </p:cNvPr>
          <p:cNvGrpSpPr/>
          <p:nvPr/>
        </p:nvGrpSpPr>
        <p:grpSpPr>
          <a:xfrm>
            <a:off x="4875885" y="2419935"/>
            <a:ext cx="7112520" cy="745920"/>
            <a:chOff x="4875885" y="2419935"/>
            <a:chExt cx="7112520" cy="7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1473B3-C6D1-460D-B481-02B61C669300}"/>
                    </a:ext>
                  </a:extLst>
                </p14:cNvPr>
                <p14:cNvContentPartPr/>
                <p14:nvPr/>
              </p14:nvContentPartPr>
              <p14:xfrm>
                <a:off x="4899285" y="2607135"/>
                <a:ext cx="27720" cy="463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1473B3-C6D1-460D-B481-02B61C6693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90285" y="2598128"/>
                  <a:ext cx="45360" cy="480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7334B4-AD36-4B32-931F-B47A9836F8E3}"/>
                    </a:ext>
                  </a:extLst>
                </p14:cNvPr>
                <p14:cNvContentPartPr/>
                <p14:nvPr/>
              </p14:nvContentPartPr>
              <p14:xfrm>
                <a:off x="4880205" y="2465295"/>
                <a:ext cx="6294600" cy="487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7334B4-AD36-4B32-931F-B47A9836F8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71205" y="2456295"/>
                  <a:ext cx="63122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998435-2AC0-4E70-A052-AEE350E30AF2}"/>
                    </a:ext>
                  </a:extLst>
                </p14:cNvPr>
                <p14:cNvContentPartPr/>
                <p14:nvPr/>
              </p14:nvContentPartPr>
              <p14:xfrm>
                <a:off x="4875885" y="2841855"/>
                <a:ext cx="6334920" cy="324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998435-2AC0-4E70-A052-AEE350E30AF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66885" y="2832855"/>
                  <a:ext cx="63525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99DF41D-6E31-412A-82FA-DCCF213B898D}"/>
                    </a:ext>
                  </a:extLst>
                </p14:cNvPr>
                <p14:cNvContentPartPr/>
                <p14:nvPr/>
              </p14:nvContentPartPr>
              <p14:xfrm>
                <a:off x="11282445" y="2980815"/>
                <a:ext cx="88920" cy="1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9DF41D-6E31-412A-82FA-DCCF213B898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273445" y="2971601"/>
                  <a:ext cx="106560" cy="33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F79E27-8522-4586-89C3-2E3C1B4414C8}"/>
                    </a:ext>
                  </a:extLst>
                </p14:cNvPr>
                <p14:cNvContentPartPr/>
                <p14:nvPr/>
              </p14:nvContentPartPr>
              <p14:xfrm>
                <a:off x="11450205" y="2939055"/>
                <a:ext cx="290160" cy="48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F79E27-8522-4586-89C3-2E3C1B4414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41205" y="2930055"/>
                  <a:ext cx="307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3DBDCB-075B-4EB6-9EF2-BD1FD4D8AEDE}"/>
                    </a:ext>
                  </a:extLst>
                </p14:cNvPr>
                <p14:cNvContentPartPr/>
                <p14:nvPr/>
              </p14:nvContentPartPr>
              <p14:xfrm>
                <a:off x="11795445" y="2931135"/>
                <a:ext cx="192960" cy="13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3DBDCB-075B-4EB6-9EF2-BD1FD4D8AE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786445" y="2922135"/>
                  <a:ext cx="210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867EA3-B4D4-41BC-85A7-40B3030D5E9F}"/>
                    </a:ext>
                  </a:extLst>
                </p14:cNvPr>
                <p14:cNvContentPartPr/>
                <p14:nvPr/>
              </p14:nvContentPartPr>
              <p14:xfrm>
                <a:off x="5365845" y="2485455"/>
                <a:ext cx="12960" cy="57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867EA3-B4D4-41BC-85A7-40B3030D5E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56845" y="2476455"/>
                  <a:ext cx="306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7C92AD-FAD0-4337-921D-A9F2F7E01BC0}"/>
                    </a:ext>
                  </a:extLst>
                </p14:cNvPr>
                <p14:cNvContentPartPr/>
                <p14:nvPr/>
              </p14:nvContentPartPr>
              <p14:xfrm>
                <a:off x="5828085" y="2459535"/>
                <a:ext cx="26280" cy="496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7C92AD-FAD0-4337-921D-A9F2F7E01B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19085" y="2450535"/>
                  <a:ext cx="439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575E87-A680-4890-8AB0-1CA0042041F8}"/>
                    </a:ext>
                  </a:extLst>
                </p14:cNvPr>
                <p14:cNvContentPartPr/>
                <p14:nvPr/>
              </p14:nvContentPartPr>
              <p14:xfrm>
                <a:off x="6260805" y="2458095"/>
                <a:ext cx="60480" cy="547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575E87-A680-4890-8AB0-1CA0042041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51751" y="2449089"/>
                  <a:ext cx="78226" cy="5655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65EA132-8FE7-4708-A5CB-98A0EDEF384F}"/>
                    </a:ext>
                  </a:extLst>
                </p14:cNvPr>
                <p14:cNvContentPartPr/>
                <p14:nvPr/>
              </p14:nvContentPartPr>
              <p14:xfrm>
                <a:off x="6631605" y="2472495"/>
                <a:ext cx="117360" cy="512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65EA132-8FE7-4708-A5CB-98A0EDEF38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22605" y="2463495"/>
                  <a:ext cx="1350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5D596BD-5F16-45CC-86D3-D869B5591263}"/>
                    </a:ext>
                  </a:extLst>
                </p14:cNvPr>
                <p14:cNvContentPartPr/>
                <p14:nvPr/>
              </p14:nvContentPartPr>
              <p14:xfrm>
                <a:off x="7051005" y="2511375"/>
                <a:ext cx="106560" cy="57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5D596BD-5F16-45CC-86D3-D869B55912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42005" y="2502369"/>
                  <a:ext cx="124200" cy="590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681031-082D-4965-B8F7-D874C51AF38E}"/>
                    </a:ext>
                  </a:extLst>
                </p14:cNvPr>
                <p14:cNvContentPartPr/>
                <p14:nvPr/>
              </p14:nvContentPartPr>
              <p14:xfrm>
                <a:off x="7486605" y="2466375"/>
                <a:ext cx="119160" cy="589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681031-082D-4965-B8F7-D874C51AF38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77605" y="2457375"/>
                  <a:ext cx="13680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456BE3B-E43E-4E28-B3B6-A39502701CF7}"/>
                    </a:ext>
                  </a:extLst>
                </p14:cNvPr>
                <p14:cNvContentPartPr/>
                <p14:nvPr/>
              </p14:nvContentPartPr>
              <p14:xfrm>
                <a:off x="8048565" y="2442615"/>
                <a:ext cx="84600" cy="533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456BE3B-E43E-4E28-B3B6-A39502701C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39527" y="2433615"/>
                  <a:ext cx="102315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534773C-16F1-4E11-B080-7D3EF64472AE}"/>
                    </a:ext>
                  </a:extLst>
                </p14:cNvPr>
                <p14:cNvContentPartPr/>
                <p14:nvPr/>
              </p14:nvContentPartPr>
              <p14:xfrm>
                <a:off x="8458605" y="2439375"/>
                <a:ext cx="137160" cy="51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534773C-16F1-4E11-B080-7D3EF64472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49605" y="2430375"/>
                  <a:ext cx="1548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7123CB-BF20-469C-98DA-F70CBE12A04C}"/>
                    </a:ext>
                  </a:extLst>
                </p14:cNvPr>
                <p14:cNvContentPartPr/>
                <p14:nvPr/>
              </p14:nvContentPartPr>
              <p14:xfrm>
                <a:off x="9027405" y="2491215"/>
                <a:ext cx="93960" cy="536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7123CB-BF20-469C-98DA-F70CBE12A0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18405" y="2482215"/>
                  <a:ext cx="1116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A38997-507C-44D9-A571-177C379F1F59}"/>
                    </a:ext>
                  </a:extLst>
                </p14:cNvPr>
                <p14:cNvContentPartPr/>
                <p14:nvPr/>
              </p14:nvContentPartPr>
              <p14:xfrm>
                <a:off x="9463005" y="2511375"/>
                <a:ext cx="92160" cy="476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A38997-507C-44D9-A571-177C379F1F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54005" y="2502375"/>
                  <a:ext cx="1098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3136CEA-433E-47A2-99F6-62C96FDDD0B1}"/>
                    </a:ext>
                  </a:extLst>
                </p14:cNvPr>
                <p14:cNvContentPartPr/>
                <p14:nvPr/>
              </p14:nvContentPartPr>
              <p14:xfrm>
                <a:off x="9918405" y="2524695"/>
                <a:ext cx="54360" cy="488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3136CEA-433E-47A2-99F6-62C96FDDD0B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09405" y="2515695"/>
                  <a:ext cx="720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71DFE0-B502-4A9C-AB25-4F5276C349AA}"/>
                    </a:ext>
                  </a:extLst>
                </p14:cNvPr>
                <p14:cNvContentPartPr/>
                <p14:nvPr/>
              </p14:nvContentPartPr>
              <p14:xfrm>
                <a:off x="10391805" y="2525055"/>
                <a:ext cx="38160" cy="54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71DFE0-B502-4A9C-AB25-4F5276C349A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82805" y="2516049"/>
                  <a:ext cx="55800" cy="560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FA9C60-7779-4131-9AF2-11ABFC7518CC}"/>
                    </a:ext>
                  </a:extLst>
                </p14:cNvPr>
                <p14:cNvContentPartPr/>
                <p14:nvPr/>
              </p14:nvContentPartPr>
              <p14:xfrm>
                <a:off x="10781325" y="2449095"/>
                <a:ext cx="64080" cy="637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FA9C60-7779-4131-9AF2-11ABFC7518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72325" y="2440090"/>
                  <a:ext cx="81720" cy="655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33154D5-D0B9-4FD6-8FF2-D9C34DEC0BC5}"/>
                    </a:ext>
                  </a:extLst>
                </p14:cNvPr>
                <p14:cNvContentPartPr/>
                <p14:nvPr/>
              </p14:nvContentPartPr>
              <p14:xfrm>
                <a:off x="11549205" y="2721255"/>
                <a:ext cx="32760" cy="257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33154D5-D0B9-4FD6-8FF2-D9C34DEC0B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40205" y="2712255"/>
                  <a:ext cx="50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4199D77-C528-47CD-A382-6AAA84522F9E}"/>
                    </a:ext>
                  </a:extLst>
                </p14:cNvPr>
                <p14:cNvContentPartPr/>
                <p14:nvPr/>
              </p14:nvContentPartPr>
              <p14:xfrm>
                <a:off x="11255805" y="2493015"/>
                <a:ext cx="111960" cy="16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4199D77-C528-47CD-A382-6AAA84522F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46805" y="2484015"/>
                  <a:ext cx="129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B2BFF7-2106-4A8F-9F72-D12890AC62D1}"/>
                    </a:ext>
                  </a:extLst>
                </p14:cNvPr>
                <p14:cNvContentPartPr/>
                <p14:nvPr/>
              </p14:nvContentPartPr>
              <p14:xfrm>
                <a:off x="11448405" y="2493375"/>
                <a:ext cx="74160" cy="9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B2BFF7-2106-4A8F-9F72-D12890AC62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39405" y="2484375"/>
                  <a:ext cx="91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D6F382-C57F-4EAE-BD5F-6C3B573CE072}"/>
                    </a:ext>
                  </a:extLst>
                </p14:cNvPr>
                <p14:cNvContentPartPr/>
                <p14:nvPr/>
              </p14:nvContentPartPr>
              <p14:xfrm>
                <a:off x="11585205" y="2419935"/>
                <a:ext cx="363960" cy="65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D6F382-C57F-4EAE-BD5F-6C3B573CE07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76205" y="2410935"/>
                  <a:ext cx="381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3AEBC16-2070-4D9D-BF7D-3220A153AF0D}"/>
                    </a:ext>
                  </a:extLst>
                </p14:cNvPr>
                <p14:cNvContentPartPr/>
                <p14:nvPr/>
              </p14:nvContentPartPr>
              <p14:xfrm>
                <a:off x="11579805" y="2484015"/>
                <a:ext cx="10800" cy="88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3AEBC16-2070-4D9D-BF7D-3220A153AF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570805" y="2475051"/>
                  <a:ext cx="28440" cy="106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D1B42A-8D65-4D51-9059-641EBE1474EC}"/>
                    </a:ext>
                  </a:extLst>
                </p14:cNvPr>
                <p14:cNvContentPartPr/>
                <p14:nvPr/>
              </p14:nvContentPartPr>
              <p14:xfrm>
                <a:off x="11971845" y="2495175"/>
                <a:ext cx="5760" cy="65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D1B42A-8D65-4D51-9059-641EBE1474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962845" y="2486175"/>
                  <a:ext cx="23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FEB8FC2-CAB5-4685-80AD-21E246CCE385}"/>
                    </a:ext>
                  </a:extLst>
                </p14:cNvPr>
                <p14:cNvContentPartPr/>
                <p14:nvPr/>
              </p14:nvContentPartPr>
              <p14:xfrm>
                <a:off x="11961045" y="2739255"/>
                <a:ext cx="12960" cy="152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FEB8FC2-CAB5-4685-80AD-21E246CCE3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952045" y="2730255"/>
                  <a:ext cx="30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4B8C273-5CAE-48D1-B315-BFAE8897C1DE}"/>
                    </a:ext>
                  </a:extLst>
                </p14:cNvPr>
                <p14:cNvContentPartPr/>
                <p14:nvPr/>
              </p14:nvContentPartPr>
              <p14:xfrm>
                <a:off x="5011605" y="2700735"/>
                <a:ext cx="191520" cy="254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4B8C273-5CAE-48D1-B315-BFAE8897C1D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02605" y="2691735"/>
                  <a:ext cx="209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E46695-7FF4-44F2-B453-E40643B601E8}"/>
                    </a:ext>
                  </a:extLst>
                </p14:cNvPr>
                <p14:cNvContentPartPr/>
                <p14:nvPr/>
              </p14:nvContentPartPr>
              <p14:xfrm>
                <a:off x="5514525" y="2665455"/>
                <a:ext cx="23040" cy="250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E46695-7FF4-44F2-B453-E40643B601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05663" y="2656455"/>
                  <a:ext cx="40409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437F27-30F5-43AC-8475-FE09846557EA}"/>
                    </a:ext>
                  </a:extLst>
                </p14:cNvPr>
                <p14:cNvContentPartPr/>
                <p14:nvPr/>
              </p14:nvContentPartPr>
              <p14:xfrm>
                <a:off x="5939325" y="2606775"/>
                <a:ext cx="284040" cy="246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4437F27-30F5-43AC-8475-FE09846557E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30325" y="2597775"/>
                  <a:ext cx="301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D99677F-8D0B-4703-90E6-52B10D76AD2E}"/>
                    </a:ext>
                  </a:extLst>
                </p14:cNvPr>
                <p14:cNvContentPartPr/>
                <p14:nvPr/>
              </p14:nvContentPartPr>
              <p14:xfrm>
                <a:off x="6381405" y="2631975"/>
                <a:ext cx="177480" cy="287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D99677F-8D0B-4703-90E6-52B10D76AD2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72405" y="2622975"/>
                  <a:ext cx="195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A809BD0-171A-4173-B2EF-3C053F4C74CA}"/>
                    </a:ext>
                  </a:extLst>
                </p14:cNvPr>
                <p14:cNvContentPartPr/>
                <p14:nvPr/>
              </p14:nvContentPartPr>
              <p14:xfrm>
                <a:off x="6799005" y="2622615"/>
                <a:ext cx="228960" cy="229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A809BD0-171A-4173-B2EF-3C053F4C74C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90005" y="2613601"/>
                  <a:ext cx="246600" cy="246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363768D-1A26-4DF2-BA27-0F75D598C3F5}"/>
                    </a:ext>
                  </a:extLst>
                </p14:cNvPr>
                <p14:cNvContentPartPr/>
                <p14:nvPr/>
              </p14:nvContentPartPr>
              <p14:xfrm>
                <a:off x="6885405" y="2685615"/>
                <a:ext cx="92160" cy="218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363768D-1A26-4DF2-BA27-0F75D598C3F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76405" y="2676615"/>
                  <a:ext cx="109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1182E14-A91E-49EB-9749-7513B4D0BF69}"/>
                    </a:ext>
                  </a:extLst>
                </p14:cNvPr>
                <p14:cNvContentPartPr/>
                <p14:nvPr/>
              </p14:nvContentPartPr>
              <p14:xfrm>
                <a:off x="7165485" y="2626575"/>
                <a:ext cx="158760" cy="269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1182E14-A91E-49EB-9749-7513B4D0BF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56505" y="2617575"/>
                  <a:ext cx="176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0A1743-B038-4924-8B37-3775C07BFD42}"/>
                    </a:ext>
                  </a:extLst>
                </p14:cNvPr>
                <p14:cNvContentPartPr/>
                <p14:nvPr/>
              </p14:nvContentPartPr>
              <p14:xfrm>
                <a:off x="7198605" y="2572215"/>
                <a:ext cx="259560" cy="67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0A1743-B038-4924-8B37-3775C07BFD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89605" y="2563167"/>
                  <a:ext cx="277200" cy="85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5AEC119-ABBD-4B64-BF84-4176141E30B9}"/>
                    </a:ext>
                  </a:extLst>
                </p14:cNvPr>
                <p14:cNvContentPartPr/>
                <p14:nvPr/>
              </p14:nvContentPartPr>
              <p14:xfrm>
                <a:off x="7724205" y="2581215"/>
                <a:ext cx="157680" cy="290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5AEC119-ABBD-4B64-BF84-4176141E30B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15205" y="2572215"/>
                  <a:ext cx="175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637626-151E-46D6-AB76-C9939FC7E009}"/>
                    </a:ext>
                  </a:extLst>
                </p14:cNvPr>
                <p14:cNvContentPartPr/>
                <p14:nvPr/>
              </p14:nvContentPartPr>
              <p14:xfrm>
                <a:off x="8177445" y="2579775"/>
                <a:ext cx="259920" cy="293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637626-151E-46D6-AB76-C9939FC7E0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68433" y="2570775"/>
                  <a:ext cx="277584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CE970A7-C10E-4F32-BB82-ABF126F7BB13}"/>
                    </a:ext>
                  </a:extLst>
                </p14:cNvPr>
                <p14:cNvContentPartPr/>
                <p14:nvPr/>
              </p14:nvContentPartPr>
              <p14:xfrm>
                <a:off x="8740485" y="2612175"/>
                <a:ext cx="157680" cy="289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CE970A7-C10E-4F32-BB82-ABF126F7BB1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31464" y="2603164"/>
                  <a:ext cx="175360" cy="307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1BA4BA1-B2F2-4DA4-B0BE-B7D046F906DC}"/>
                    </a:ext>
                  </a:extLst>
                </p14:cNvPr>
                <p14:cNvContentPartPr/>
                <p14:nvPr/>
              </p14:nvContentPartPr>
              <p14:xfrm>
                <a:off x="9190845" y="2634135"/>
                <a:ext cx="142920" cy="339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1BA4BA1-B2F2-4DA4-B0BE-B7D046F906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81845" y="2625135"/>
                  <a:ext cx="16056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5570FE3-114B-4CB0-A75B-782B147335DB}"/>
              </a:ext>
            </a:extLst>
          </p:cNvPr>
          <p:cNvGrpSpPr/>
          <p:nvPr/>
        </p:nvGrpSpPr>
        <p:grpSpPr>
          <a:xfrm>
            <a:off x="414045" y="2081535"/>
            <a:ext cx="1577880" cy="1700280"/>
            <a:chOff x="414045" y="2081535"/>
            <a:chExt cx="1577880" cy="170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E5B4294-95BB-4D23-8E53-7C9A6DC490AE}"/>
                    </a:ext>
                  </a:extLst>
                </p14:cNvPr>
                <p14:cNvContentPartPr/>
                <p14:nvPr/>
              </p14:nvContentPartPr>
              <p14:xfrm>
                <a:off x="555165" y="3482655"/>
                <a:ext cx="200520" cy="247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E5B4294-95BB-4D23-8E53-7C9A6DC490A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7525" y="3465015"/>
                  <a:ext cx="236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8F9DA85-68AF-4259-8D54-51BCF4945E0E}"/>
                    </a:ext>
                  </a:extLst>
                </p14:cNvPr>
                <p14:cNvContentPartPr/>
                <p14:nvPr/>
              </p14:nvContentPartPr>
              <p14:xfrm>
                <a:off x="821565" y="3513255"/>
                <a:ext cx="34200" cy="165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8F9DA85-68AF-4259-8D54-51BCF4945E0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3565" y="3495615"/>
                  <a:ext cx="69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88C27E-B9C5-4415-AE64-89202867D0A2}"/>
                    </a:ext>
                  </a:extLst>
                </p14:cNvPr>
                <p14:cNvContentPartPr/>
                <p14:nvPr/>
              </p14:nvContentPartPr>
              <p14:xfrm>
                <a:off x="1161765" y="2516055"/>
                <a:ext cx="186480" cy="221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88C27E-B9C5-4415-AE64-89202867D0A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43765" y="2498055"/>
                  <a:ext cx="222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CD47E26-312A-4F00-914A-BCAD67B352D1}"/>
                    </a:ext>
                  </a:extLst>
                </p14:cNvPr>
                <p14:cNvContentPartPr/>
                <p14:nvPr/>
              </p14:nvContentPartPr>
              <p14:xfrm>
                <a:off x="1415565" y="2637015"/>
                <a:ext cx="59040" cy="171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CD47E26-312A-4F00-914A-BCAD67B352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97565" y="2619375"/>
                  <a:ext cx="94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2992BF8-E78E-486F-A95B-3FDE1498F36C}"/>
                    </a:ext>
                  </a:extLst>
                </p14:cNvPr>
                <p14:cNvContentPartPr/>
                <p14:nvPr/>
              </p14:nvContentPartPr>
              <p14:xfrm>
                <a:off x="1078965" y="2523615"/>
                <a:ext cx="277560" cy="391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2992BF8-E78E-486F-A95B-3FDE1498F3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0965" y="2505975"/>
                  <a:ext cx="3132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24FF63A-5B32-411B-A816-98730B89FA38}"/>
                    </a:ext>
                  </a:extLst>
                </p14:cNvPr>
                <p14:cNvContentPartPr/>
                <p14:nvPr/>
              </p14:nvContentPartPr>
              <p14:xfrm>
                <a:off x="1491165" y="2398335"/>
                <a:ext cx="308160" cy="155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24FF63A-5B32-411B-A816-98730B89FA3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73165" y="2380335"/>
                  <a:ext cx="343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D647D4-2E96-4BAD-B324-7EEB11945036}"/>
                    </a:ext>
                  </a:extLst>
                </p14:cNvPr>
                <p14:cNvContentPartPr/>
                <p14:nvPr/>
              </p14:nvContentPartPr>
              <p14:xfrm>
                <a:off x="1663965" y="2238495"/>
                <a:ext cx="185760" cy="201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D647D4-2E96-4BAD-B324-7EEB1194503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45965" y="2220855"/>
                  <a:ext cx="221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031773F-E6CB-484F-A158-A05BCA2A6C52}"/>
                    </a:ext>
                  </a:extLst>
                </p14:cNvPr>
                <p14:cNvContentPartPr/>
                <p14:nvPr/>
              </p14:nvContentPartPr>
              <p14:xfrm>
                <a:off x="840645" y="3242895"/>
                <a:ext cx="225720" cy="231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031773F-E6CB-484F-A158-A05BCA2A6C5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3005" y="3225255"/>
                  <a:ext cx="261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1871222-BAC5-434B-A5EB-87188F79CAB2}"/>
                    </a:ext>
                  </a:extLst>
                </p14:cNvPr>
                <p14:cNvContentPartPr/>
                <p14:nvPr/>
              </p14:nvContentPartPr>
              <p14:xfrm>
                <a:off x="951165" y="3169095"/>
                <a:ext cx="191160" cy="235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1871222-BAC5-434B-A5EB-87188F79CAB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3165" y="3151095"/>
                  <a:ext cx="226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ACF638C-75EF-4865-983D-93C82C4C243A}"/>
                    </a:ext>
                  </a:extLst>
                </p14:cNvPr>
                <p14:cNvContentPartPr/>
                <p14:nvPr/>
              </p14:nvContentPartPr>
              <p14:xfrm>
                <a:off x="1055565" y="3034815"/>
                <a:ext cx="171000" cy="457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ACF638C-75EF-4865-983D-93C82C4C243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37565" y="3016815"/>
                  <a:ext cx="2066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F163AC3-69C5-4894-97C9-FAAC9BBB1261}"/>
                    </a:ext>
                  </a:extLst>
                </p14:cNvPr>
                <p14:cNvContentPartPr/>
                <p14:nvPr/>
              </p14:nvContentPartPr>
              <p14:xfrm>
                <a:off x="414045" y="3324255"/>
                <a:ext cx="254880" cy="457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F163AC3-69C5-4894-97C9-FAAC9BBB126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405" y="3306615"/>
                  <a:ext cx="2905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4F21355-D476-4385-8A73-513F77460B26}"/>
                    </a:ext>
                  </a:extLst>
                </p14:cNvPr>
                <p14:cNvContentPartPr/>
                <p14:nvPr/>
              </p14:nvContentPartPr>
              <p14:xfrm>
                <a:off x="1793565" y="2081535"/>
                <a:ext cx="198360" cy="369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4F21355-D476-4385-8A73-513F77460B2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75565" y="2063535"/>
                  <a:ext cx="234000" cy="40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898A15D-B188-41B5-9FF2-B500D8F22103}"/>
              </a:ext>
            </a:extLst>
          </p:cNvPr>
          <p:cNvGrpSpPr/>
          <p:nvPr/>
        </p:nvGrpSpPr>
        <p:grpSpPr>
          <a:xfrm>
            <a:off x="2623365" y="1522455"/>
            <a:ext cx="1265040" cy="1298880"/>
            <a:chOff x="2623365" y="1522455"/>
            <a:chExt cx="1265040" cy="12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19B4AA4-0D71-4FC5-BE67-D7CA608FBC65}"/>
                    </a:ext>
                  </a:extLst>
                </p14:cNvPr>
                <p14:cNvContentPartPr/>
                <p14:nvPr/>
              </p14:nvContentPartPr>
              <p14:xfrm>
                <a:off x="3021525" y="2529375"/>
                <a:ext cx="178200" cy="159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19B4AA4-0D71-4FC5-BE67-D7CA608FBC6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03525" y="2511375"/>
                  <a:ext cx="213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FAF300A-FBAA-4586-AC5A-F00EF037F9CE}"/>
                    </a:ext>
                  </a:extLst>
                </p14:cNvPr>
                <p14:cNvContentPartPr/>
                <p14:nvPr/>
              </p14:nvContentPartPr>
              <p14:xfrm>
                <a:off x="3287565" y="2624055"/>
                <a:ext cx="29520" cy="141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FAF300A-FBAA-4586-AC5A-F00EF037F9C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69565" y="2606415"/>
                  <a:ext cx="65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4D390C6-23C0-47A5-8042-F4F824215C37}"/>
                    </a:ext>
                  </a:extLst>
                </p14:cNvPr>
                <p14:cNvContentPartPr/>
                <p14:nvPr/>
              </p14:nvContentPartPr>
              <p14:xfrm>
                <a:off x="2956365" y="2361255"/>
                <a:ext cx="158760" cy="460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4D390C6-23C0-47A5-8042-F4F824215C3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38365" y="2343255"/>
                  <a:ext cx="194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AA8ACF-3CC4-41A8-9995-F01DD9B7EC4B}"/>
                    </a:ext>
                  </a:extLst>
                </p14:cNvPr>
                <p14:cNvContentPartPr/>
                <p14:nvPr/>
              </p14:nvContentPartPr>
              <p14:xfrm>
                <a:off x="2670165" y="1815135"/>
                <a:ext cx="191160" cy="240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AA8ACF-3CC4-41A8-9995-F01DD9B7EC4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52165" y="1797495"/>
                  <a:ext cx="2268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C04654-1B6A-4F2F-B1FF-CDF3EF8FC51F}"/>
                    </a:ext>
                  </a:extLst>
                </p14:cNvPr>
                <p14:cNvContentPartPr/>
                <p14:nvPr/>
              </p14:nvContentPartPr>
              <p14:xfrm>
                <a:off x="2898765" y="1956255"/>
                <a:ext cx="55440" cy="168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C04654-1B6A-4F2F-B1FF-CDF3EF8FC51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80765" y="1938255"/>
                  <a:ext cx="91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C66EA38-1199-42FA-AC7F-E0D09B90A8C6}"/>
                    </a:ext>
                  </a:extLst>
                </p14:cNvPr>
                <p14:cNvContentPartPr/>
                <p14:nvPr/>
              </p14:nvContentPartPr>
              <p14:xfrm>
                <a:off x="2623365" y="1666095"/>
                <a:ext cx="108360" cy="494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C66EA38-1199-42FA-AC7F-E0D09B90A8C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05365" y="1648095"/>
                  <a:ext cx="1440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C6C1F72-14AA-4F72-9BA3-799F9DA7925F}"/>
                    </a:ext>
                  </a:extLst>
                </p14:cNvPr>
                <p14:cNvContentPartPr/>
                <p14:nvPr/>
              </p14:nvContentPartPr>
              <p14:xfrm>
                <a:off x="3000645" y="1708215"/>
                <a:ext cx="135000" cy="207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C6C1F72-14AA-4F72-9BA3-799F9DA7925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83005" y="1690215"/>
                  <a:ext cx="1706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0A55CEF-F7CD-43A9-BE2D-5E4B210CEB4A}"/>
                    </a:ext>
                  </a:extLst>
                </p14:cNvPr>
                <p14:cNvContentPartPr/>
                <p14:nvPr/>
              </p14:nvContentPartPr>
              <p14:xfrm>
                <a:off x="3026925" y="1617855"/>
                <a:ext cx="103320" cy="91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0A55CEF-F7CD-43A9-BE2D-5E4B210CEB4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09285" y="1600215"/>
                  <a:ext cx="138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D1E9613-E520-4C56-A07B-17FBDED8C0D7}"/>
                    </a:ext>
                  </a:extLst>
                </p14:cNvPr>
                <p14:cNvContentPartPr/>
                <p14:nvPr/>
              </p14:nvContentPartPr>
              <p14:xfrm>
                <a:off x="3229965" y="1662855"/>
                <a:ext cx="81360" cy="216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D1E9613-E520-4C56-A07B-17FBDED8C0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11965" y="1645215"/>
                  <a:ext cx="117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D489344-E118-41EA-A49C-AF8C8E551900}"/>
                    </a:ext>
                  </a:extLst>
                </p14:cNvPr>
                <p14:cNvContentPartPr/>
                <p14:nvPr/>
              </p14:nvContentPartPr>
              <p14:xfrm>
                <a:off x="3442365" y="2454135"/>
                <a:ext cx="158760" cy="9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D489344-E118-41EA-A49C-AF8C8E55190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24365" y="2436135"/>
                  <a:ext cx="194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3FC4B24-77C7-4FD8-AE74-7B63894A22B1}"/>
                    </a:ext>
                  </a:extLst>
                </p14:cNvPr>
                <p14:cNvContentPartPr/>
                <p14:nvPr/>
              </p14:nvContentPartPr>
              <p14:xfrm>
                <a:off x="3577365" y="2331375"/>
                <a:ext cx="191160" cy="256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3FC4B24-77C7-4FD8-AE74-7B63894A22B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59365" y="2313375"/>
                  <a:ext cx="2268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EC68B78-03CE-43F9-9C12-A9DC6F43E2F5}"/>
                    </a:ext>
                  </a:extLst>
                </p14:cNvPr>
                <p14:cNvContentPartPr/>
                <p14:nvPr/>
              </p14:nvContentPartPr>
              <p14:xfrm>
                <a:off x="3201165" y="1522455"/>
                <a:ext cx="317160" cy="479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EC68B78-03CE-43F9-9C12-A9DC6F43E2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83165" y="1504815"/>
                  <a:ext cx="3528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FDD68D9-1D88-4769-8B8D-BBA88439FDE8}"/>
                    </a:ext>
                  </a:extLst>
                </p14:cNvPr>
                <p14:cNvContentPartPr/>
                <p14:nvPr/>
              </p14:nvContentPartPr>
              <p14:xfrm>
                <a:off x="3674925" y="2103135"/>
                <a:ext cx="213480" cy="497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FDD68D9-1D88-4769-8B8D-BBA88439FDE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57285" y="2085135"/>
                  <a:ext cx="249120" cy="53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45B01FA-DEFE-461A-B83C-A4E19FF9F9FE}"/>
                  </a:ext>
                </a:extLst>
              </p14:cNvPr>
              <p14:cNvContentPartPr/>
              <p14:nvPr/>
            </p14:nvContentPartPr>
            <p14:xfrm>
              <a:off x="6652485" y="3042375"/>
              <a:ext cx="3061080" cy="22748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45B01FA-DEFE-461A-B83C-A4E19FF9F9F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634845" y="3024375"/>
                <a:ext cx="3096720" cy="23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3C69C4E-9C1D-40E9-A15C-C070B108949F}"/>
                  </a:ext>
                </a:extLst>
              </p14:cNvPr>
              <p14:cNvContentPartPr/>
              <p14:nvPr/>
            </p14:nvContentPartPr>
            <p14:xfrm>
              <a:off x="9126405" y="5554095"/>
              <a:ext cx="161280" cy="320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3C69C4E-9C1D-40E9-A15C-C070B108949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108405" y="5536455"/>
                <a:ext cx="1969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BF7BAC9-F8F3-491D-9FFC-56BEF8DBCC28}"/>
                  </a:ext>
                </a:extLst>
              </p14:cNvPr>
              <p14:cNvContentPartPr/>
              <p14:nvPr/>
            </p14:nvContentPartPr>
            <p14:xfrm>
              <a:off x="9407205" y="5680815"/>
              <a:ext cx="28080" cy="1234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BF7BAC9-F8F3-491D-9FFC-56BEF8DBCC2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389205" y="5662815"/>
                <a:ext cx="637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A322D83-E6FE-46CC-97FD-58A44FCAF1AE}"/>
                  </a:ext>
                </a:extLst>
              </p14:cNvPr>
              <p14:cNvContentPartPr/>
              <p14:nvPr/>
            </p14:nvContentPartPr>
            <p14:xfrm>
              <a:off x="9537525" y="5525655"/>
              <a:ext cx="222480" cy="2188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A322D83-E6FE-46CC-97FD-58A44FCAF1A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519885" y="5508015"/>
                <a:ext cx="2581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C67EB7C-1088-4B7A-ACAB-04DC464CC4EF}"/>
                  </a:ext>
                </a:extLst>
              </p14:cNvPr>
              <p14:cNvContentPartPr/>
              <p14:nvPr/>
            </p14:nvContentPartPr>
            <p14:xfrm>
              <a:off x="9745605" y="5508735"/>
              <a:ext cx="126360" cy="2649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C67EB7C-1088-4B7A-ACAB-04DC464CC4E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727605" y="5490735"/>
                <a:ext cx="1620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1D56C13-89F9-4F35-B25E-54337E2F8FB2}"/>
                  </a:ext>
                </a:extLst>
              </p14:cNvPr>
              <p14:cNvContentPartPr/>
              <p14:nvPr/>
            </p14:nvContentPartPr>
            <p14:xfrm>
              <a:off x="9808605" y="5398215"/>
              <a:ext cx="267120" cy="491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1D56C13-89F9-4F35-B25E-54337E2F8FB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790605" y="5380575"/>
                <a:ext cx="3027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F49D508-80AE-4910-B24C-E67343C558E4}"/>
                  </a:ext>
                </a:extLst>
              </p14:cNvPr>
              <p14:cNvContentPartPr/>
              <p14:nvPr/>
            </p14:nvContentPartPr>
            <p14:xfrm>
              <a:off x="8880165" y="5325135"/>
              <a:ext cx="192600" cy="5601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F49D508-80AE-4910-B24C-E67343C558E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862525" y="5307495"/>
                <a:ext cx="228240" cy="59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66F4A16-F133-4E88-953F-87568C861199}"/>
              </a:ext>
            </a:extLst>
          </p:cNvPr>
          <p:cNvGrpSpPr/>
          <p:nvPr/>
        </p:nvGrpSpPr>
        <p:grpSpPr>
          <a:xfrm>
            <a:off x="4983525" y="3091335"/>
            <a:ext cx="2913840" cy="1976400"/>
            <a:chOff x="4983525" y="3091335"/>
            <a:chExt cx="2913840" cy="19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99E3C65-22DB-4EEC-8E5C-9563B231C72F}"/>
                    </a:ext>
                  </a:extLst>
                </p14:cNvPr>
                <p14:cNvContentPartPr/>
                <p14:nvPr/>
              </p14:nvContentPartPr>
              <p14:xfrm>
                <a:off x="4983525" y="3091335"/>
                <a:ext cx="276840" cy="784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99E3C65-22DB-4EEC-8E5C-9563B231C72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65525" y="3073695"/>
                  <a:ext cx="31248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536DE9B-E9E3-44B8-AD45-A6557E698B2C}"/>
                    </a:ext>
                  </a:extLst>
                </p14:cNvPr>
                <p14:cNvContentPartPr/>
                <p14:nvPr/>
              </p14:nvContentPartPr>
              <p14:xfrm>
                <a:off x="5198805" y="3702975"/>
                <a:ext cx="147960" cy="265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536DE9B-E9E3-44B8-AD45-A6557E698B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80805" y="3685335"/>
                  <a:ext cx="183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A3CAD47-D017-4F51-9453-2FC93F7C90FB}"/>
                    </a:ext>
                  </a:extLst>
                </p14:cNvPr>
                <p14:cNvContentPartPr/>
                <p14:nvPr/>
              </p14:nvContentPartPr>
              <p14:xfrm>
                <a:off x="5500845" y="3762015"/>
                <a:ext cx="175320" cy="152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A3CAD47-D017-4F51-9453-2FC93F7C90F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83205" y="3744015"/>
                  <a:ext cx="210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3F21ABB-054C-4D55-9D86-5049CCED1EEA}"/>
                    </a:ext>
                  </a:extLst>
                </p14:cNvPr>
                <p14:cNvContentPartPr/>
                <p14:nvPr/>
              </p14:nvContentPartPr>
              <p14:xfrm>
                <a:off x="5659605" y="3896295"/>
                <a:ext cx="78840" cy="110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3F21ABB-054C-4D55-9D86-5049CCED1EE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41965" y="3878295"/>
                  <a:ext cx="114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122DB1A-3B6F-492F-A8E8-80168C2E6BCD}"/>
                    </a:ext>
                  </a:extLst>
                </p14:cNvPr>
                <p14:cNvContentPartPr/>
                <p14:nvPr/>
              </p14:nvContentPartPr>
              <p14:xfrm>
                <a:off x="5812605" y="3755175"/>
                <a:ext cx="92160" cy="180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122DB1A-3B6F-492F-A8E8-80168C2E6BC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94605" y="3737535"/>
                  <a:ext cx="127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D8B0F07-9CEC-415C-B297-DB815148F04C}"/>
                    </a:ext>
                  </a:extLst>
                </p14:cNvPr>
                <p14:cNvContentPartPr/>
                <p14:nvPr/>
              </p14:nvContentPartPr>
              <p14:xfrm>
                <a:off x="5805405" y="3683895"/>
                <a:ext cx="221760" cy="221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D8B0F07-9CEC-415C-B297-DB815148F0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787765" y="3665895"/>
                  <a:ext cx="257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BA84B1C-7E07-42F2-8FB6-1822D556D4F7}"/>
                    </a:ext>
                  </a:extLst>
                </p14:cNvPr>
                <p14:cNvContentPartPr/>
                <p14:nvPr/>
              </p14:nvContentPartPr>
              <p14:xfrm>
                <a:off x="6026805" y="3686415"/>
                <a:ext cx="137880" cy="335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BA84B1C-7E07-42F2-8FB6-1822D556D4F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09165" y="3668415"/>
                  <a:ext cx="1735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A2C9B3F-60F2-4A32-AC06-7CAF7D0E2695}"/>
                    </a:ext>
                  </a:extLst>
                </p14:cNvPr>
                <p14:cNvContentPartPr/>
                <p14:nvPr/>
              </p14:nvContentPartPr>
              <p14:xfrm>
                <a:off x="5405805" y="3647895"/>
                <a:ext cx="160560" cy="442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A2C9B3F-60F2-4A32-AC06-7CAF7D0E269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388165" y="3630255"/>
                  <a:ext cx="1962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2DF3D1A-4F86-4CB5-9119-AAABFF8C6635}"/>
                    </a:ext>
                  </a:extLst>
                </p14:cNvPr>
                <p14:cNvContentPartPr/>
                <p14:nvPr/>
              </p14:nvContentPartPr>
              <p14:xfrm>
                <a:off x="5708205" y="3141015"/>
                <a:ext cx="1493280" cy="1316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2DF3D1A-4F86-4CB5-9119-AAABFF8C663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90565" y="3123375"/>
                  <a:ext cx="1528920" cy="13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C61FCB2-1C90-463A-AB4B-F88232D70280}"/>
                    </a:ext>
                  </a:extLst>
                </p14:cNvPr>
                <p14:cNvContentPartPr/>
                <p14:nvPr/>
              </p14:nvContentPartPr>
              <p14:xfrm>
                <a:off x="7116885" y="4309575"/>
                <a:ext cx="254880" cy="224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C61FCB2-1C90-463A-AB4B-F88232D7028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99245" y="4291935"/>
                  <a:ext cx="290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C6742B0-1C3C-4638-894A-6576473B1828}"/>
                    </a:ext>
                  </a:extLst>
                </p14:cNvPr>
                <p14:cNvContentPartPr/>
                <p14:nvPr/>
              </p14:nvContentPartPr>
              <p14:xfrm>
                <a:off x="7121205" y="4644015"/>
                <a:ext cx="115200" cy="246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C6742B0-1C3C-4638-894A-6576473B182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03205" y="4626375"/>
                  <a:ext cx="150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754EB00-8D7B-4686-AAE0-0068AFA0DEEC}"/>
                    </a:ext>
                  </a:extLst>
                </p14:cNvPr>
                <p14:cNvContentPartPr/>
                <p14:nvPr/>
              </p14:nvContentPartPr>
              <p14:xfrm>
                <a:off x="7310205" y="4830495"/>
                <a:ext cx="52560" cy="112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754EB00-8D7B-4686-AAE0-0068AFA0DE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92565" y="4812495"/>
                  <a:ext cx="88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B49ABCA-43F8-48EA-A2A1-2B84FD17CF1F}"/>
                    </a:ext>
                  </a:extLst>
                </p14:cNvPr>
                <p14:cNvContentPartPr/>
                <p14:nvPr/>
              </p14:nvContentPartPr>
              <p14:xfrm>
                <a:off x="7454565" y="4682535"/>
                <a:ext cx="223200" cy="168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B49ABCA-43F8-48EA-A2A1-2B84FD17CF1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36565" y="4664535"/>
                  <a:ext cx="258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5B70B1-2514-4682-BAFC-7E02DCFE9E1D}"/>
                    </a:ext>
                  </a:extLst>
                </p14:cNvPr>
                <p14:cNvContentPartPr/>
                <p14:nvPr/>
              </p14:nvContentPartPr>
              <p14:xfrm>
                <a:off x="7638165" y="4651935"/>
                <a:ext cx="108000" cy="181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5B70B1-2514-4682-BAFC-7E02DCFE9E1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20165" y="4633935"/>
                  <a:ext cx="143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85864E9-9B7B-4FCF-B2B5-7FF883D43098}"/>
                    </a:ext>
                  </a:extLst>
                </p14:cNvPr>
                <p14:cNvContentPartPr/>
                <p14:nvPr/>
              </p14:nvContentPartPr>
              <p14:xfrm>
                <a:off x="7650405" y="4600455"/>
                <a:ext cx="246960" cy="411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85864E9-9B7B-4FCF-B2B5-7FF883D4309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32765" y="4582815"/>
                  <a:ext cx="2826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B08E75D-6A5A-49D5-86DA-A91D1091E27C}"/>
                    </a:ext>
                  </a:extLst>
                </p14:cNvPr>
                <p14:cNvContentPartPr/>
                <p14:nvPr/>
              </p14:nvContentPartPr>
              <p14:xfrm>
                <a:off x="6885405" y="4628535"/>
                <a:ext cx="189360" cy="439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B08E75D-6A5A-49D5-86DA-A91D1091E27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67765" y="4610895"/>
                  <a:ext cx="2250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3279B66-8C76-471D-89E2-C13951C0225C}"/>
                    </a:ext>
                  </a:extLst>
                </p14:cNvPr>
                <p14:cNvContentPartPr/>
                <p14:nvPr/>
              </p14:nvContentPartPr>
              <p14:xfrm>
                <a:off x="5479605" y="3727095"/>
                <a:ext cx="216360" cy="217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3279B66-8C76-471D-89E2-C13951C0225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61965" y="3709455"/>
                  <a:ext cx="2520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FE015D3-34BC-48BC-BB74-099FB67DDFF5}"/>
              </a:ext>
            </a:extLst>
          </p:cNvPr>
          <p:cNvGrpSpPr/>
          <p:nvPr/>
        </p:nvGrpSpPr>
        <p:grpSpPr>
          <a:xfrm>
            <a:off x="6053805" y="1663215"/>
            <a:ext cx="2205360" cy="755640"/>
            <a:chOff x="6053805" y="1663215"/>
            <a:chExt cx="220536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7B198C8-50F3-482F-BED8-A4DDCCEA7FB5}"/>
                    </a:ext>
                  </a:extLst>
                </p14:cNvPr>
                <p14:cNvContentPartPr/>
                <p14:nvPr/>
              </p14:nvContentPartPr>
              <p14:xfrm>
                <a:off x="6053805" y="1938975"/>
                <a:ext cx="966960" cy="479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7B198C8-50F3-482F-BED8-A4DDCCEA7FB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036165" y="1920975"/>
                  <a:ext cx="10026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8DD7ED6-7C10-4812-93A9-4104EF553189}"/>
                    </a:ext>
                  </a:extLst>
                </p14:cNvPr>
                <p14:cNvContentPartPr/>
                <p14:nvPr/>
              </p14:nvContentPartPr>
              <p14:xfrm>
                <a:off x="6815205" y="1835655"/>
                <a:ext cx="291600" cy="264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8DD7ED6-7C10-4812-93A9-4104EF55318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97565" y="1817655"/>
                  <a:ext cx="327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7D923A0-5C8E-4D89-89A4-D93BBB03E8B3}"/>
                    </a:ext>
                  </a:extLst>
                </p14:cNvPr>
                <p14:cNvContentPartPr/>
                <p14:nvPr/>
              </p14:nvContentPartPr>
              <p14:xfrm>
                <a:off x="7330005" y="1783455"/>
                <a:ext cx="250560" cy="211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7D923A0-5C8E-4D89-89A4-D93BBB03E8B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12005" y="1765455"/>
                  <a:ext cx="286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6CC090E-DC82-4EFF-AA33-EC8DFDEF99D7}"/>
                    </a:ext>
                  </a:extLst>
                </p14:cNvPr>
                <p14:cNvContentPartPr/>
                <p14:nvPr/>
              </p14:nvContentPartPr>
              <p14:xfrm>
                <a:off x="7639605" y="1901535"/>
                <a:ext cx="77760" cy="18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6CC090E-DC82-4EFF-AA33-EC8DFDEF99D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21965" y="1883895"/>
                  <a:ext cx="113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44D5548-39E4-4BC9-A4C9-1CDD656B8BCE}"/>
                    </a:ext>
                  </a:extLst>
                </p14:cNvPr>
                <p14:cNvContentPartPr/>
                <p14:nvPr/>
              </p14:nvContentPartPr>
              <p14:xfrm>
                <a:off x="7772805" y="1786695"/>
                <a:ext cx="138960" cy="66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44D5548-39E4-4BC9-A4C9-1CDD656B8BC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54805" y="1768695"/>
                  <a:ext cx="174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AF8F69B-CDEA-474C-B617-0F7583554D41}"/>
                    </a:ext>
                  </a:extLst>
                </p14:cNvPr>
                <p14:cNvContentPartPr/>
                <p14:nvPr/>
              </p14:nvContentPartPr>
              <p14:xfrm>
                <a:off x="7893405" y="1705695"/>
                <a:ext cx="192960" cy="217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AF8F69B-CDEA-474C-B617-0F7583554D4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875765" y="1688055"/>
                  <a:ext cx="228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D45CDB6-1DB0-40C9-B355-E05DCA5EF900}"/>
                    </a:ext>
                  </a:extLst>
                </p14:cNvPr>
                <p14:cNvContentPartPr/>
                <p14:nvPr/>
              </p14:nvContentPartPr>
              <p14:xfrm>
                <a:off x="8012205" y="1663215"/>
                <a:ext cx="246960" cy="440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D45CDB6-1DB0-40C9-B355-E05DCA5EF90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94565" y="1645575"/>
                  <a:ext cx="2826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EA4385-9235-40E5-9B5C-B0562D81216B}"/>
                    </a:ext>
                  </a:extLst>
                </p14:cNvPr>
                <p14:cNvContentPartPr/>
                <p14:nvPr/>
              </p14:nvContentPartPr>
              <p14:xfrm>
                <a:off x="7235685" y="1690575"/>
                <a:ext cx="209880" cy="562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EA4385-9235-40E5-9B5C-B0562D81216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17685" y="1672575"/>
                  <a:ext cx="245520" cy="59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F2CAF97-A54B-46DC-8BF0-BADCA65B4A2F}"/>
              </a:ext>
            </a:extLst>
          </p:cNvPr>
          <p:cNvGrpSpPr/>
          <p:nvPr/>
        </p:nvGrpSpPr>
        <p:grpSpPr>
          <a:xfrm>
            <a:off x="873765" y="5000415"/>
            <a:ext cx="1771560" cy="1690560"/>
            <a:chOff x="873765" y="5000415"/>
            <a:chExt cx="1771560" cy="169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B230191-59D3-45A7-BCF3-57FC892F148A}"/>
                    </a:ext>
                  </a:extLst>
                </p14:cNvPr>
                <p14:cNvContentPartPr/>
                <p14:nvPr/>
              </p14:nvContentPartPr>
              <p14:xfrm>
                <a:off x="1971765" y="5000415"/>
                <a:ext cx="219960" cy="284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B230191-59D3-45A7-BCF3-57FC892F148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953765" y="4982775"/>
                  <a:ext cx="2556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F75F5C8-C22E-4B91-8750-7DE9D6E18E6F}"/>
                    </a:ext>
                  </a:extLst>
                </p14:cNvPr>
                <p14:cNvContentPartPr/>
                <p14:nvPr/>
              </p14:nvContentPartPr>
              <p14:xfrm>
                <a:off x="1742085" y="5275095"/>
                <a:ext cx="221040" cy="336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F75F5C8-C22E-4B91-8750-7DE9D6E18E6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24085" y="5257455"/>
                  <a:ext cx="2566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448F0E2-375F-44AC-B2F3-8C3B73ABBC9B}"/>
                    </a:ext>
                  </a:extLst>
                </p14:cNvPr>
                <p14:cNvContentPartPr/>
                <p14:nvPr/>
              </p14:nvContentPartPr>
              <p14:xfrm>
                <a:off x="2213325" y="5294175"/>
                <a:ext cx="212400" cy="280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448F0E2-375F-44AC-B2F3-8C3B73ABBC9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195325" y="5276175"/>
                  <a:ext cx="248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44B0615-22BC-440A-B8B0-C6ACD8151319}"/>
                    </a:ext>
                  </a:extLst>
                </p14:cNvPr>
                <p14:cNvContentPartPr/>
                <p14:nvPr/>
              </p14:nvContentPartPr>
              <p14:xfrm>
                <a:off x="1564965" y="5630055"/>
                <a:ext cx="191520" cy="3830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44B0615-22BC-440A-B8B0-C6ACD815131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546965" y="5612055"/>
                  <a:ext cx="2271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3DE1400-E736-43F3-AC4D-B5F75B7F7FAA}"/>
                    </a:ext>
                  </a:extLst>
                </p14:cNvPr>
                <p14:cNvContentPartPr/>
                <p14:nvPr/>
              </p14:nvContentPartPr>
              <p14:xfrm>
                <a:off x="2385045" y="5733375"/>
                <a:ext cx="260280" cy="245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3DE1400-E736-43F3-AC4D-B5F75B7F7FA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367405" y="5715735"/>
                  <a:ext cx="295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6283C74-A94C-40F5-95EA-6C9FF488DEE4}"/>
                    </a:ext>
                  </a:extLst>
                </p14:cNvPr>
                <p14:cNvContentPartPr/>
                <p14:nvPr/>
              </p14:nvContentPartPr>
              <p14:xfrm>
                <a:off x="1185165" y="6055935"/>
                <a:ext cx="304920" cy="308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6283C74-A94C-40F5-95EA-6C9FF488DEE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67165" y="6037935"/>
                  <a:ext cx="3405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4A04DAF-F34C-46EE-B332-6C2321DD7F58}"/>
                    </a:ext>
                  </a:extLst>
                </p14:cNvPr>
                <p14:cNvContentPartPr/>
                <p14:nvPr/>
              </p14:nvContentPartPr>
              <p14:xfrm>
                <a:off x="873765" y="6319095"/>
                <a:ext cx="170640" cy="371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4A04DAF-F34C-46EE-B332-6C2321DD7F5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55765" y="6301095"/>
                  <a:ext cx="206280" cy="40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E23390A-6784-48D7-BFFB-46C24BFE36E4}"/>
              </a:ext>
            </a:extLst>
          </p:cNvPr>
          <p:cNvGrpSpPr/>
          <p:nvPr/>
        </p:nvGrpSpPr>
        <p:grpSpPr>
          <a:xfrm>
            <a:off x="3559365" y="4920135"/>
            <a:ext cx="8245800" cy="1870920"/>
            <a:chOff x="3559365" y="4920135"/>
            <a:chExt cx="8245800" cy="187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3DF65E2-F86A-4F35-B7FC-1FCD2726175B}"/>
                    </a:ext>
                  </a:extLst>
                </p14:cNvPr>
                <p14:cNvContentPartPr/>
                <p14:nvPr/>
              </p14:nvContentPartPr>
              <p14:xfrm>
                <a:off x="3559365" y="5540415"/>
                <a:ext cx="66960" cy="506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3DF65E2-F86A-4F35-B7FC-1FCD2726175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41365" y="5522415"/>
                  <a:ext cx="1026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C652C80-E316-4D53-A1FA-34511DBBAC8C}"/>
                    </a:ext>
                  </a:extLst>
                </p14:cNvPr>
                <p14:cNvContentPartPr/>
                <p14:nvPr/>
              </p14:nvContentPartPr>
              <p14:xfrm>
                <a:off x="3562965" y="5385255"/>
                <a:ext cx="2480400" cy="170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C652C80-E316-4D53-A1FA-34511DBBAC8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44965" y="5367615"/>
                  <a:ext cx="2516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7DF6FCF-F9B6-47D0-A7C0-5644F189FD70}"/>
                    </a:ext>
                  </a:extLst>
                </p14:cNvPr>
                <p14:cNvContentPartPr/>
                <p14:nvPr/>
              </p14:nvContentPartPr>
              <p14:xfrm>
                <a:off x="3577365" y="5927055"/>
                <a:ext cx="2610360" cy="115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7DF6FCF-F9B6-47D0-A7C0-5644F189FD7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59365" y="5909415"/>
                  <a:ext cx="2646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D7A597A-EFBD-4076-BFA2-F7C99F9CCBBB}"/>
                    </a:ext>
                  </a:extLst>
                </p14:cNvPr>
                <p14:cNvContentPartPr/>
                <p14:nvPr/>
              </p14:nvContentPartPr>
              <p14:xfrm>
                <a:off x="3726405" y="5669295"/>
                <a:ext cx="212760" cy="195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D7A597A-EFBD-4076-BFA2-F7C99F9CCBB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08765" y="5651295"/>
                  <a:ext cx="248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F2F0FFC-BA5C-4201-A732-5EAA0DC66B64}"/>
                    </a:ext>
                  </a:extLst>
                </p14:cNvPr>
                <p14:cNvContentPartPr/>
                <p14:nvPr/>
              </p14:nvContentPartPr>
              <p14:xfrm>
                <a:off x="4282605" y="5611695"/>
                <a:ext cx="171360" cy="280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F2F0FFC-BA5C-4201-A732-5EAA0DC66B6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64605" y="5594055"/>
                  <a:ext cx="207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4FCF4F3-67C1-47A3-98B6-9DF7F26F8532}"/>
                    </a:ext>
                  </a:extLst>
                </p14:cNvPr>
                <p14:cNvContentPartPr/>
                <p14:nvPr/>
              </p14:nvContentPartPr>
              <p14:xfrm>
                <a:off x="4792365" y="5658135"/>
                <a:ext cx="239400" cy="194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4FCF4F3-67C1-47A3-98B6-9DF7F26F853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774725" y="5640135"/>
                  <a:ext cx="275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89421DE-DD7D-46BE-90D2-D8D59190971B}"/>
                    </a:ext>
                  </a:extLst>
                </p14:cNvPr>
                <p14:cNvContentPartPr/>
                <p14:nvPr/>
              </p14:nvContentPartPr>
              <p14:xfrm>
                <a:off x="5351805" y="5602695"/>
                <a:ext cx="255960" cy="2685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89421DE-DD7D-46BE-90D2-D8D59190971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34165" y="5584695"/>
                  <a:ext cx="2916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BB116BB-C421-4A47-A34D-EC421701E0D3}"/>
                    </a:ext>
                  </a:extLst>
                </p14:cNvPr>
                <p14:cNvContentPartPr/>
                <p14:nvPr/>
              </p14:nvContentPartPr>
              <p14:xfrm>
                <a:off x="5765805" y="5470575"/>
                <a:ext cx="74160" cy="480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BB116BB-C421-4A47-A34D-EC421701E0D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748165" y="5452935"/>
                  <a:ext cx="1098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0D2B601-219A-43F5-A50D-8A30970FD344}"/>
                    </a:ext>
                  </a:extLst>
                </p14:cNvPr>
                <p14:cNvContentPartPr/>
                <p14:nvPr/>
              </p14:nvContentPartPr>
              <p14:xfrm>
                <a:off x="6001605" y="5691975"/>
                <a:ext cx="70560" cy="6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0D2B601-219A-43F5-A50D-8A30970FD34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83965" y="5674335"/>
                  <a:ext cx="106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CA4EC50-88FF-42D5-ACED-B3C078CE30BC}"/>
                    </a:ext>
                  </a:extLst>
                </p14:cNvPr>
                <p14:cNvContentPartPr/>
                <p14:nvPr/>
              </p14:nvContentPartPr>
              <p14:xfrm>
                <a:off x="6167205" y="5676855"/>
                <a:ext cx="79560" cy="6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CA4EC50-88FF-42D5-ACED-B3C078CE30B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49565" y="5658855"/>
                  <a:ext cx="115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8FCBB95-9F15-4E53-B5A8-E1CD0DA8F321}"/>
                    </a:ext>
                  </a:extLst>
                </p14:cNvPr>
                <p14:cNvContentPartPr/>
                <p14:nvPr/>
              </p14:nvContentPartPr>
              <p14:xfrm>
                <a:off x="6361605" y="5673975"/>
                <a:ext cx="11196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8FCBB95-9F15-4E53-B5A8-E1CD0DA8F32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343965" y="5655975"/>
                  <a:ext cx="147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83FC0A8-7A78-468C-9240-0A3F464E8FC5}"/>
                    </a:ext>
                  </a:extLst>
                </p14:cNvPr>
                <p14:cNvContentPartPr/>
                <p14:nvPr/>
              </p14:nvContentPartPr>
              <p14:xfrm>
                <a:off x="4119165" y="5518815"/>
                <a:ext cx="66600" cy="461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83FC0A8-7A78-468C-9240-0A3F464E8FC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101525" y="5501175"/>
                  <a:ext cx="1022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C94226C-BCB1-4A2C-9CAB-3F30B9D92BE7}"/>
                    </a:ext>
                  </a:extLst>
                </p14:cNvPr>
                <p14:cNvContentPartPr/>
                <p14:nvPr/>
              </p14:nvContentPartPr>
              <p14:xfrm>
                <a:off x="4702005" y="5499375"/>
                <a:ext cx="74160" cy="4752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C94226C-BCB1-4A2C-9CAB-3F30B9D92BE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684005" y="5481375"/>
                  <a:ext cx="10980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67C3EEA-62BE-4222-B3DE-E7E5BD49F579}"/>
                    </a:ext>
                  </a:extLst>
                </p14:cNvPr>
                <p14:cNvContentPartPr/>
                <p14:nvPr/>
              </p14:nvContentPartPr>
              <p14:xfrm>
                <a:off x="5159565" y="5499375"/>
                <a:ext cx="63000" cy="440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67C3EEA-62BE-4222-B3DE-E7E5BD49F57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141925" y="5481735"/>
                  <a:ext cx="986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5B4A327-7387-46D2-94D4-E48592C1A9D6}"/>
                    </a:ext>
                  </a:extLst>
                </p14:cNvPr>
                <p14:cNvContentPartPr/>
                <p14:nvPr/>
              </p14:nvContentPartPr>
              <p14:xfrm>
                <a:off x="6169005" y="5360055"/>
                <a:ext cx="52560" cy="108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5B4A327-7387-46D2-94D4-E48592C1A9D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151365" y="5342415"/>
                  <a:ext cx="88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E3077A8-80B1-43EA-9BCE-731A4D283E3F}"/>
                    </a:ext>
                  </a:extLst>
                </p14:cNvPr>
                <p14:cNvContentPartPr/>
                <p14:nvPr/>
              </p14:nvContentPartPr>
              <p14:xfrm>
                <a:off x="6316605" y="5367255"/>
                <a:ext cx="178560" cy="52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E3077A8-80B1-43EA-9BCE-731A4D283E3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98965" y="5349615"/>
                  <a:ext cx="214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966B26D-DCE2-44C9-B496-3DC34E1F55E7}"/>
                    </a:ext>
                  </a:extLst>
                </p14:cNvPr>
                <p14:cNvContentPartPr/>
                <p14:nvPr/>
              </p14:nvContentPartPr>
              <p14:xfrm>
                <a:off x="6201405" y="5904015"/>
                <a:ext cx="66960" cy="216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966B26D-DCE2-44C9-B496-3DC34E1F55E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183765" y="5886375"/>
                  <a:ext cx="102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9C4E7D6-EDBA-482B-85CB-3B47045772DE}"/>
                    </a:ext>
                  </a:extLst>
                </p14:cNvPr>
                <p14:cNvContentPartPr/>
                <p14:nvPr/>
              </p14:nvContentPartPr>
              <p14:xfrm>
                <a:off x="6361605" y="5871255"/>
                <a:ext cx="216360" cy="30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9C4E7D6-EDBA-482B-85CB-3B47045772D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43965" y="5853255"/>
                  <a:ext cx="252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955B27-DD5A-4CEC-9254-C96F0304D8A5}"/>
                    </a:ext>
                  </a:extLst>
                </p14:cNvPr>
                <p14:cNvContentPartPr/>
                <p14:nvPr/>
              </p14:nvContentPartPr>
              <p14:xfrm>
                <a:off x="6455205" y="4920135"/>
                <a:ext cx="649800" cy="1532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955B27-DD5A-4CEC-9254-C96F0304D8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437565" y="4902495"/>
                  <a:ext cx="685440" cy="15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7D88EA0-5CF4-489E-81F0-0023F26A7FBA}"/>
                    </a:ext>
                  </a:extLst>
                </p14:cNvPr>
                <p14:cNvContentPartPr/>
                <p14:nvPr/>
              </p14:nvContentPartPr>
              <p14:xfrm>
                <a:off x="6977565" y="5888175"/>
                <a:ext cx="902160" cy="6001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7D88EA0-5CF4-489E-81F0-0023F26A7FB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959925" y="5870535"/>
                  <a:ext cx="9378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A80B3D7-6D0B-43E2-B813-F77D5342152B}"/>
                    </a:ext>
                  </a:extLst>
                </p14:cNvPr>
                <p14:cNvContentPartPr/>
                <p14:nvPr/>
              </p14:nvContentPartPr>
              <p14:xfrm>
                <a:off x="8001405" y="6435735"/>
                <a:ext cx="194760" cy="1573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A80B3D7-6D0B-43E2-B813-F77D5342152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983765" y="6418095"/>
                  <a:ext cx="2304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10AC12C-4AE4-4999-AAB4-AB9B2236A989}"/>
                    </a:ext>
                  </a:extLst>
                </p14:cNvPr>
                <p14:cNvContentPartPr/>
                <p14:nvPr/>
              </p14:nvContentPartPr>
              <p14:xfrm>
                <a:off x="8206965" y="6302175"/>
                <a:ext cx="90000" cy="30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10AC12C-4AE4-4999-AAB4-AB9B2236A98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188965" y="6284175"/>
                  <a:ext cx="1256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1136B85-5E15-404D-91A8-83E33BBABDB1}"/>
                    </a:ext>
                  </a:extLst>
                </p14:cNvPr>
                <p14:cNvContentPartPr/>
                <p14:nvPr/>
              </p14:nvContentPartPr>
              <p14:xfrm>
                <a:off x="8331165" y="6286695"/>
                <a:ext cx="105480" cy="3441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1136B85-5E15-404D-91A8-83E33BBABDB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313525" y="6269055"/>
                  <a:ext cx="1411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0CDC20C-09AB-4F5A-A386-114630BDC2A0}"/>
                    </a:ext>
                  </a:extLst>
                </p14:cNvPr>
                <p14:cNvContentPartPr/>
                <p14:nvPr/>
              </p14:nvContentPartPr>
              <p14:xfrm>
                <a:off x="8500005" y="6442575"/>
                <a:ext cx="246960" cy="1684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0CDC20C-09AB-4F5A-A386-114630BDC2A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482365" y="6424575"/>
                  <a:ext cx="282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05A87C9-CC5A-4CF6-89CB-1A9DC7CFC946}"/>
                    </a:ext>
                  </a:extLst>
                </p14:cNvPr>
                <p14:cNvContentPartPr/>
                <p14:nvPr/>
              </p14:nvContentPartPr>
              <p14:xfrm>
                <a:off x="8693685" y="6407655"/>
                <a:ext cx="225360" cy="1843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05A87C9-CC5A-4CF6-89CB-1A9DC7CFC94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676045" y="6390015"/>
                  <a:ext cx="261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4FCA985-91F8-40D1-9EEF-BFB8FBDD2008}"/>
                    </a:ext>
                  </a:extLst>
                </p14:cNvPr>
                <p14:cNvContentPartPr/>
                <p14:nvPr/>
              </p14:nvContentPartPr>
              <p14:xfrm>
                <a:off x="8883045" y="6272655"/>
                <a:ext cx="74160" cy="784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4FCA985-91F8-40D1-9EEF-BFB8FBDD200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865405" y="6254655"/>
                  <a:ext cx="109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0104C25-6A7C-43D0-BB5C-D1832B9BE5C4}"/>
                    </a:ext>
                  </a:extLst>
                </p14:cNvPr>
                <p14:cNvContentPartPr/>
                <p14:nvPr/>
              </p14:nvContentPartPr>
              <p14:xfrm>
                <a:off x="8947485" y="6437535"/>
                <a:ext cx="152280" cy="1378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0104C25-6A7C-43D0-BB5C-D1832B9BE5C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929485" y="6419535"/>
                  <a:ext cx="187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15453EB-CFFD-4120-8DEA-36C3A026D965}"/>
                    </a:ext>
                  </a:extLst>
                </p14:cNvPr>
                <p14:cNvContentPartPr/>
                <p14:nvPr/>
              </p14:nvContentPartPr>
              <p14:xfrm>
                <a:off x="9043605" y="6258255"/>
                <a:ext cx="204480" cy="3114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15453EB-CFFD-4120-8DEA-36C3A026D96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025605" y="6240255"/>
                  <a:ext cx="2401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49EFDC3-DE45-4C5B-8C8C-88E20CC9BACF}"/>
                    </a:ext>
                  </a:extLst>
                </p14:cNvPr>
                <p14:cNvContentPartPr/>
                <p14:nvPr/>
              </p14:nvContentPartPr>
              <p14:xfrm>
                <a:off x="9212805" y="6229455"/>
                <a:ext cx="333360" cy="3106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49EFDC3-DE45-4C5B-8C8C-88E20CC9BAC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194805" y="6211455"/>
                  <a:ext cx="3690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0C2FA32-392E-4816-8E72-88472259C4C9}"/>
                    </a:ext>
                  </a:extLst>
                </p14:cNvPr>
                <p14:cNvContentPartPr/>
                <p14:nvPr/>
              </p14:nvContentPartPr>
              <p14:xfrm>
                <a:off x="9639405" y="6342135"/>
                <a:ext cx="221760" cy="1756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0C2FA32-392E-4816-8E72-88472259C4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621405" y="6324135"/>
                  <a:ext cx="257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0BBBAB4-5829-4116-8426-D6F841371469}"/>
                    </a:ext>
                  </a:extLst>
                </p14:cNvPr>
                <p14:cNvContentPartPr/>
                <p14:nvPr/>
              </p14:nvContentPartPr>
              <p14:xfrm>
                <a:off x="9886005" y="6387135"/>
                <a:ext cx="140040" cy="1270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0BBBAB4-5829-4116-8426-D6F84137146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868005" y="6369135"/>
                  <a:ext cx="175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659F3CD-20EC-4275-828A-5BCFB3A1ECFB}"/>
                    </a:ext>
                  </a:extLst>
                </p14:cNvPr>
                <p14:cNvContentPartPr/>
                <p14:nvPr/>
              </p14:nvContentPartPr>
              <p14:xfrm>
                <a:off x="10015605" y="6195615"/>
                <a:ext cx="102960" cy="296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659F3CD-20EC-4275-828A-5BCFB3A1ECF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997605" y="6177975"/>
                  <a:ext cx="1386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F2C95FA-357D-45C1-B6A6-49B22607C805}"/>
                    </a:ext>
                  </a:extLst>
                </p14:cNvPr>
                <p14:cNvContentPartPr/>
                <p14:nvPr/>
              </p14:nvContentPartPr>
              <p14:xfrm>
                <a:off x="9965205" y="6343215"/>
                <a:ext cx="243720" cy="385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F2C95FA-357D-45C1-B6A6-49B22607C80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947205" y="6325215"/>
                  <a:ext cx="279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D6E9BBA-F335-4520-A750-5BEC5E4FBBDA}"/>
                    </a:ext>
                  </a:extLst>
                </p14:cNvPr>
                <p14:cNvContentPartPr/>
                <p14:nvPr/>
              </p14:nvContentPartPr>
              <p14:xfrm>
                <a:off x="10151685" y="6361935"/>
                <a:ext cx="161280" cy="137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D6E9BBA-F335-4520-A750-5BEC5E4FBBD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133685" y="6343935"/>
                  <a:ext cx="196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35EA0B6-A562-4851-AEB3-194737E96358}"/>
                    </a:ext>
                  </a:extLst>
                </p14:cNvPr>
                <p14:cNvContentPartPr/>
                <p14:nvPr/>
              </p14:nvContentPartPr>
              <p14:xfrm>
                <a:off x="10213605" y="6197775"/>
                <a:ext cx="256680" cy="340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35EA0B6-A562-4851-AEB3-194737E9635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195605" y="6180135"/>
                  <a:ext cx="2923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61DC6AE-AABE-47FC-B92C-0F1DE250612D}"/>
                    </a:ext>
                  </a:extLst>
                </p14:cNvPr>
                <p14:cNvContentPartPr/>
                <p14:nvPr/>
              </p14:nvContentPartPr>
              <p14:xfrm>
                <a:off x="10444005" y="6369495"/>
                <a:ext cx="25200" cy="1285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61DC6AE-AABE-47FC-B92C-0F1DE250612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426005" y="6351495"/>
                  <a:ext cx="60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36918A2-3FBF-456F-92AD-B976035AFBB4}"/>
                    </a:ext>
                  </a:extLst>
                </p14:cNvPr>
                <p14:cNvContentPartPr/>
                <p14:nvPr/>
              </p14:nvContentPartPr>
              <p14:xfrm>
                <a:off x="10468845" y="6233055"/>
                <a:ext cx="197280" cy="234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36918A2-3FBF-456F-92AD-B976035AFBB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450845" y="6215415"/>
                  <a:ext cx="232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21BC326-595C-4AD1-83EE-59EAD699968F}"/>
                    </a:ext>
                  </a:extLst>
                </p14:cNvPr>
                <p14:cNvContentPartPr/>
                <p14:nvPr/>
              </p14:nvContentPartPr>
              <p14:xfrm>
                <a:off x="10629405" y="6308655"/>
                <a:ext cx="327960" cy="190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21BC326-595C-4AD1-83EE-59EAD69996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611405" y="6290655"/>
                  <a:ext cx="363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9633254-06A8-4ECD-98C0-D5237F1418A2}"/>
                    </a:ext>
                  </a:extLst>
                </p14:cNvPr>
                <p14:cNvContentPartPr/>
                <p14:nvPr/>
              </p14:nvContentPartPr>
              <p14:xfrm>
                <a:off x="11171205" y="6021015"/>
                <a:ext cx="135360" cy="4910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9633254-06A8-4ECD-98C0-D5237F1418A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53205" y="6003375"/>
                  <a:ext cx="1710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2F23B19-5E5C-49F0-9C38-3D69BAAFBA19}"/>
                    </a:ext>
                  </a:extLst>
                </p14:cNvPr>
                <p14:cNvContentPartPr/>
                <p14:nvPr/>
              </p14:nvContentPartPr>
              <p14:xfrm>
                <a:off x="11149965" y="6338895"/>
                <a:ext cx="146520" cy="590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2F23B19-5E5C-49F0-9C38-3D69BAAFBA1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132325" y="6321255"/>
                  <a:ext cx="182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8C8D813-CBD4-45BB-87A9-8EA5CDFD1EA9}"/>
                    </a:ext>
                  </a:extLst>
                </p14:cNvPr>
                <p14:cNvContentPartPr/>
                <p14:nvPr/>
              </p14:nvContentPartPr>
              <p14:xfrm>
                <a:off x="11309445" y="6327375"/>
                <a:ext cx="172080" cy="147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8C8D813-CBD4-45BB-87A9-8EA5CDFD1EA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291805" y="6309375"/>
                  <a:ext cx="207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4B77C74-57E3-49C2-B079-FB2C688D5EFC}"/>
                    </a:ext>
                  </a:extLst>
                </p14:cNvPr>
                <p14:cNvContentPartPr/>
                <p14:nvPr/>
              </p14:nvContentPartPr>
              <p14:xfrm>
                <a:off x="11470005" y="6306135"/>
                <a:ext cx="335160" cy="1818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4B77C74-57E3-49C2-B079-FB2C688D5EF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452005" y="6288135"/>
                  <a:ext cx="370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DE707BC-D9F5-4F37-9934-6F5590DDE9E4}"/>
                    </a:ext>
                  </a:extLst>
                </p14:cNvPr>
                <p14:cNvContentPartPr/>
                <p14:nvPr/>
              </p14:nvContentPartPr>
              <p14:xfrm>
                <a:off x="9292005" y="6602055"/>
                <a:ext cx="180360" cy="1296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DE707BC-D9F5-4F37-9934-6F5590DDE9E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274005" y="6584055"/>
                  <a:ext cx="216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B7B7A6A-CEFC-491F-A73E-5EB7011EC0A7}"/>
                    </a:ext>
                  </a:extLst>
                </p14:cNvPr>
                <p14:cNvContentPartPr/>
                <p14:nvPr/>
              </p14:nvContentPartPr>
              <p14:xfrm>
                <a:off x="9506205" y="6648495"/>
                <a:ext cx="107280" cy="1137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B7B7A6A-CEFC-491F-A73E-5EB7011EC0A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488205" y="6630855"/>
                  <a:ext cx="142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5B042C1-3B62-4037-A7F8-7E5996550ED7}"/>
                    </a:ext>
                  </a:extLst>
                </p14:cNvPr>
                <p14:cNvContentPartPr/>
                <p14:nvPr/>
              </p14:nvContentPartPr>
              <p14:xfrm>
                <a:off x="9666405" y="6613215"/>
                <a:ext cx="266760" cy="1519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5B042C1-3B62-4037-A7F8-7E5996550ED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648405" y="6595215"/>
                  <a:ext cx="302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B791CB3-934D-427A-8B69-447AF2B38A2F}"/>
                    </a:ext>
                  </a:extLst>
                </p14:cNvPr>
                <p14:cNvContentPartPr/>
                <p14:nvPr/>
              </p14:nvContentPartPr>
              <p14:xfrm>
                <a:off x="10168245" y="6680175"/>
                <a:ext cx="128160" cy="1083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B791CB3-934D-427A-8B69-447AF2B38A2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150245" y="6662535"/>
                  <a:ext cx="163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CCE18EB-455E-49BC-ACF2-D724E1B3B416}"/>
                    </a:ext>
                  </a:extLst>
                </p14:cNvPr>
                <p14:cNvContentPartPr/>
                <p14:nvPr/>
              </p14:nvContentPartPr>
              <p14:xfrm>
                <a:off x="10312605" y="6648495"/>
                <a:ext cx="263160" cy="1425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CCE18EB-455E-49BC-ACF2-D724E1B3B41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294605" y="6630495"/>
                  <a:ext cx="298800" cy="17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874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1E4F-9429-4A6A-A768-C2331E21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min-heap</a:t>
            </a:r>
            <a:r>
              <a:rPr lang="en-US" dirty="0"/>
              <a:t> is a complete binary tree where each node is less than or equal to its children.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5FD58E-9925-4B5D-90AF-C51C05DE6CDC}"/>
              </a:ext>
            </a:extLst>
          </p:cNvPr>
          <p:cNvGrpSpPr/>
          <p:nvPr/>
        </p:nvGrpSpPr>
        <p:grpSpPr>
          <a:xfrm>
            <a:off x="933165" y="1624335"/>
            <a:ext cx="3722400" cy="1412280"/>
            <a:chOff x="933165" y="1624335"/>
            <a:chExt cx="3722400" cy="14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E8AB178-1055-468E-A23F-F2927AA7D98B}"/>
                    </a:ext>
                  </a:extLst>
                </p14:cNvPr>
                <p14:cNvContentPartPr/>
                <p14:nvPr/>
              </p14:nvContentPartPr>
              <p14:xfrm>
                <a:off x="1879245" y="1698495"/>
                <a:ext cx="263520" cy="284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E8AB178-1055-468E-A23F-F2927AA7D9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61605" y="1680495"/>
                  <a:ext cx="299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2ADBF0-E78A-4776-8773-D0FA9E1C0E08}"/>
                    </a:ext>
                  </a:extLst>
                </p14:cNvPr>
                <p14:cNvContentPartPr/>
                <p14:nvPr/>
              </p14:nvContentPartPr>
              <p14:xfrm>
                <a:off x="2038365" y="1624335"/>
                <a:ext cx="189720" cy="182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2ADBF0-E78A-4776-8773-D0FA9E1C0E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20365" y="1606695"/>
                  <a:ext cx="225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FD28A4-2CF9-42A8-A213-E778BE5D2842}"/>
                    </a:ext>
                  </a:extLst>
                </p14:cNvPr>
                <p14:cNvContentPartPr/>
                <p14:nvPr/>
              </p14:nvContentPartPr>
              <p14:xfrm>
                <a:off x="973845" y="2148135"/>
                <a:ext cx="353880" cy="222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FD28A4-2CF9-42A8-A213-E778BE5D28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6205" y="2130495"/>
                  <a:ext cx="389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618C46-1975-4657-8817-F6770F855CF9}"/>
                    </a:ext>
                  </a:extLst>
                </p14:cNvPr>
                <p14:cNvContentPartPr/>
                <p14:nvPr/>
              </p14:nvContentPartPr>
              <p14:xfrm>
                <a:off x="1322685" y="2064975"/>
                <a:ext cx="48240" cy="17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618C46-1975-4657-8817-F6770F855C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04685" y="2047335"/>
                  <a:ext cx="83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668D53-7A6C-4393-A63D-D53946B84082}"/>
                    </a:ext>
                  </a:extLst>
                </p14:cNvPr>
                <p14:cNvContentPartPr/>
                <p14:nvPr/>
              </p14:nvContentPartPr>
              <p14:xfrm>
                <a:off x="1370925" y="2054175"/>
                <a:ext cx="66600" cy="20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C668D53-7A6C-4393-A63D-D53946B840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2925" y="2036535"/>
                  <a:ext cx="102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A1BDE30-5B70-48AC-BDB9-5D2219FE0DEA}"/>
                    </a:ext>
                  </a:extLst>
                </p14:cNvPr>
                <p14:cNvContentPartPr/>
                <p14:nvPr/>
              </p14:nvContentPartPr>
              <p14:xfrm>
                <a:off x="1453005" y="2184495"/>
                <a:ext cx="234720" cy="234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A1BDE30-5B70-48AC-BDB9-5D2219FE0D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35005" y="2166855"/>
                  <a:ext cx="2703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AF86F2-E72C-4694-80EA-48BEEA54407A}"/>
                    </a:ext>
                  </a:extLst>
                </p14:cNvPr>
                <p14:cNvContentPartPr/>
                <p14:nvPr/>
              </p14:nvContentPartPr>
              <p14:xfrm>
                <a:off x="1800765" y="2019255"/>
                <a:ext cx="115560" cy="292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AF86F2-E72C-4694-80EA-48BEEA5440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2765" y="2001255"/>
                  <a:ext cx="151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4E628E-9A59-4638-A3D7-849DA17CAD80}"/>
                    </a:ext>
                  </a:extLst>
                </p14:cNvPr>
                <p14:cNvContentPartPr/>
                <p14:nvPr/>
              </p14:nvContentPartPr>
              <p14:xfrm>
                <a:off x="1720125" y="2176935"/>
                <a:ext cx="230400" cy="46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4E628E-9A59-4638-A3D7-849DA17CAD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02125" y="2159295"/>
                  <a:ext cx="2660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261577-8487-4E29-B372-BD74DB59A24D}"/>
                    </a:ext>
                  </a:extLst>
                </p14:cNvPr>
                <p14:cNvContentPartPr/>
                <p14:nvPr/>
              </p14:nvContentPartPr>
              <p14:xfrm>
                <a:off x="1903365" y="2032215"/>
                <a:ext cx="372240" cy="264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261577-8487-4E29-B372-BD74DB59A2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85365" y="2014575"/>
                  <a:ext cx="407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67DA23-D5D3-4000-93FA-B82754887F91}"/>
                    </a:ext>
                  </a:extLst>
                </p14:cNvPr>
                <p14:cNvContentPartPr/>
                <p14:nvPr/>
              </p14:nvContentPartPr>
              <p14:xfrm>
                <a:off x="933165" y="2634495"/>
                <a:ext cx="46440" cy="248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67DA23-D5D3-4000-93FA-B82754887F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5165" y="2616855"/>
                  <a:ext cx="82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4CDDE1F-5887-4355-9903-B39D84DCD307}"/>
                    </a:ext>
                  </a:extLst>
                </p14:cNvPr>
                <p14:cNvContentPartPr/>
                <p14:nvPr/>
              </p14:nvContentPartPr>
              <p14:xfrm>
                <a:off x="994005" y="2618655"/>
                <a:ext cx="529560" cy="24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4CDDE1F-5887-4355-9903-B39D84DCD3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6365" y="2601015"/>
                  <a:ext cx="565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3DF996-350E-482B-BEFC-4F6D5CF58DCC}"/>
                    </a:ext>
                  </a:extLst>
                </p14:cNvPr>
                <p14:cNvContentPartPr/>
                <p14:nvPr/>
              </p14:nvContentPartPr>
              <p14:xfrm>
                <a:off x="987885" y="2899455"/>
                <a:ext cx="590040" cy="137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3DF996-350E-482B-BEFC-4F6D5CF58D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9885" y="2881815"/>
                  <a:ext cx="625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0020CB-83A0-42C4-BEC9-CCF7A24EEF15}"/>
                    </a:ext>
                  </a:extLst>
                </p14:cNvPr>
                <p14:cNvContentPartPr/>
                <p14:nvPr/>
              </p14:nvContentPartPr>
              <p14:xfrm>
                <a:off x="1787085" y="2552055"/>
                <a:ext cx="96480" cy="210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0020CB-83A0-42C4-BEC9-CCF7A24EEF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69085" y="2534055"/>
                  <a:ext cx="132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1EB6A53-E919-4FC7-8FC2-B9A603CA5E41}"/>
                    </a:ext>
                  </a:extLst>
                </p14:cNvPr>
                <p14:cNvContentPartPr/>
                <p14:nvPr/>
              </p14:nvContentPartPr>
              <p14:xfrm>
                <a:off x="1860165" y="2451615"/>
                <a:ext cx="156960" cy="29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EB6A53-E919-4FC7-8FC2-B9A603CA5E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42165" y="2433615"/>
                  <a:ext cx="192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6BF7A3-ACEF-4A2E-88B6-7CBF8566D736}"/>
                    </a:ext>
                  </a:extLst>
                </p14:cNvPr>
                <p14:cNvContentPartPr/>
                <p14:nvPr/>
              </p14:nvContentPartPr>
              <p14:xfrm>
                <a:off x="1882845" y="2592375"/>
                <a:ext cx="180360" cy="98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6BF7A3-ACEF-4A2E-88B6-7CBF8566D7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64845" y="2574375"/>
                  <a:ext cx="216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58A290-0693-470F-9690-2300F6793239}"/>
                    </a:ext>
                  </a:extLst>
                </p14:cNvPr>
                <p14:cNvContentPartPr/>
                <p14:nvPr/>
              </p14:nvContentPartPr>
              <p14:xfrm>
                <a:off x="2043405" y="2609655"/>
                <a:ext cx="8820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58A290-0693-470F-9690-2300F67932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25765" y="2591655"/>
                  <a:ext cx="123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80922F-6530-46AA-9C37-B6D7342C7C04}"/>
                    </a:ext>
                  </a:extLst>
                </p14:cNvPr>
                <p14:cNvContentPartPr/>
                <p14:nvPr/>
              </p14:nvContentPartPr>
              <p14:xfrm>
                <a:off x="2198925" y="2300415"/>
                <a:ext cx="374400" cy="343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80922F-6530-46AA-9C37-B6D7342C7C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80925" y="2282415"/>
                  <a:ext cx="4100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575F2B-FAF6-41D1-A91C-FAD8C7FD01D5}"/>
                    </a:ext>
                  </a:extLst>
                </p14:cNvPr>
                <p14:cNvContentPartPr/>
                <p14:nvPr/>
              </p14:nvContentPartPr>
              <p14:xfrm>
                <a:off x="2643165" y="2372055"/>
                <a:ext cx="169560" cy="154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575F2B-FAF6-41D1-A91C-FAD8C7FD01D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25525" y="2354415"/>
                  <a:ext cx="205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3A20FEF-E1FD-4340-AC2B-5E5BC1F28365}"/>
                    </a:ext>
                  </a:extLst>
                </p14:cNvPr>
                <p14:cNvContentPartPr/>
                <p14:nvPr/>
              </p14:nvContentPartPr>
              <p14:xfrm>
                <a:off x="2743605" y="2188815"/>
                <a:ext cx="135360" cy="270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3A20FEF-E1FD-4340-AC2B-5E5BC1F283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25965" y="2171175"/>
                  <a:ext cx="171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0F7A5C6-0C5F-4EE2-921F-818801270C6A}"/>
                    </a:ext>
                  </a:extLst>
                </p14:cNvPr>
                <p14:cNvContentPartPr/>
                <p14:nvPr/>
              </p14:nvContentPartPr>
              <p14:xfrm>
                <a:off x="2713365" y="2339655"/>
                <a:ext cx="237600" cy="43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0F7A5C6-0C5F-4EE2-921F-818801270C6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95365" y="2321655"/>
                  <a:ext cx="273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D70D39-17D4-423F-B72D-910ECDBB4020}"/>
                    </a:ext>
                  </a:extLst>
                </p14:cNvPr>
                <p14:cNvContentPartPr/>
                <p14:nvPr/>
              </p14:nvContentPartPr>
              <p14:xfrm>
                <a:off x="3094965" y="2110695"/>
                <a:ext cx="225360" cy="311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D70D39-17D4-423F-B72D-910ECDBB40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76965" y="2092695"/>
                  <a:ext cx="261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757385-4BAD-49D5-89EC-A012ED22353B}"/>
                    </a:ext>
                  </a:extLst>
                </p14:cNvPr>
                <p14:cNvContentPartPr/>
                <p14:nvPr/>
              </p14:nvContentPartPr>
              <p14:xfrm>
                <a:off x="3163365" y="2052375"/>
                <a:ext cx="464760" cy="282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757385-4BAD-49D5-89EC-A012ED2235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45365" y="2034375"/>
                  <a:ext cx="500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1568DD-BC06-42D6-82EF-BBA800BB2C07}"/>
                    </a:ext>
                  </a:extLst>
                </p14:cNvPr>
                <p14:cNvContentPartPr/>
                <p14:nvPr/>
              </p14:nvContentPartPr>
              <p14:xfrm>
                <a:off x="3877965" y="2148855"/>
                <a:ext cx="160560" cy="150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1568DD-BC06-42D6-82EF-BBA800BB2C0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59965" y="2130855"/>
                  <a:ext cx="196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DC833CF-6996-479A-8734-D3EBF196E045}"/>
                    </a:ext>
                  </a:extLst>
                </p14:cNvPr>
                <p14:cNvContentPartPr/>
                <p14:nvPr/>
              </p14:nvContentPartPr>
              <p14:xfrm>
                <a:off x="4052925" y="2148495"/>
                <a:ext cx="111960" cy="122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DC833CF-6996-479A-8734-D3EBF196E0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34925" y="2130495"/>
                  <a:ext cx="147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F0D0E9F-2F6B-4A5A-8D0D-E8B4702EA8C9}"/>
                    </a:ext>
                  </a:extLst>
                </p14:cNvPr>
                <p14:cNvContentPartPr/>
                <p14:nvPr/>
              </p14:nvContentPartPr>
              <p14:xfrm>
                <a:off x="4161285" y="1937535"/>
                <a:ext cx="494280" cy="324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F0D0E9F-2F6B-4A5A-8D0D-E8B4702EA8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43645" y="1919895"/>
                  <a:ext cx="52992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8AF8585-2C07-42E6-B798-E6C1B1002577}"/>
              </a:ext>
            </a:extLst>
          </p:cNvPr>
          <p:cNvGrpSpPr/>
          <p:nvPr/>
        </p:nvGrpSpPr>
        <p:grpSpPr>
          <a:xfrm>
            <a:off x="2522205" y="3243615"/>
            <a:ext cx="828360" cy="816840"/>
            <a:chOff x="2522205" y="3243615"/>
            <a:chExt cx="828360" cy="81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7F136E-F6EC-430F-9DF1-8E4714FF0105}"/>
                    </a:ext>
                  </a:extLst>
                </p14:cNvPr>
                <p14:cNvContentPartPr/>
                <p14:nvPr/>
              </p14:nvContentPartPr>
              <p14:xfrm>
                <a:off x="2734965" y="3269535"/>
                <a:ext cx="255960" cy="195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7F136E-F6EC-430F-9DF1-8E4714FF01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25965" y="3260535"/>
                  <a:ext cx="273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75D280-2D5E-42CA-BA99-075C43B2264F}"/>
                    </a:ext>
                  </a:extLst>
                </p14:cNvPr>
                <p14:cNvContentPartPr/>
                <p14:nvPr/>
              </p14:nvContentPartPr>
              <p14:xfrm>
                <a:off x="2833965" y="3243615"/>
                <a:ext cx="68760" cy="354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75D280-2D5E-42CA-BA99-075C43B226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24965" y="3234975"/>
                  <a:ext cx="864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3066C59-5169-47F2-8841-336AC8A12C2A}"/>
                    </a:ext>
                  </a:extLst>
                </p14:cNvPr>
                <p14:cNvContentPartPr/>
                <p14:nvPr/>
              </p14:nvContentPartPr>
              <p14:xfrm>
                <a:off x="2522205" y="3725655"/>
                <a:ext cx="160560" cy="33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3066C59-5169-47F2-8841-336AC8A12C2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13565" y="3716655"/>
                  <a:ext cx="1782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3FAB56C-C373-4841-A531-A660B4E8B09C}"/>
                    </a:ext>
                  </a:extLst>
                </p14:cNvPr>
                <p14:cNvContentPartPr/>
                <p14:nvPr/>
              </p14:nvContentPartPr>
              <p14:xfrm>
                <a:off x="2928285" y="3591015"/>
                <a:ext cx="422280" cy="468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3FAB56C-C373-4841-A531-A660B4E8B0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19645" y="3582015"/>
                  <a:ext cx="439920" cy="48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408AF6B-7442-49CB-BB20-BD32533D041F}"/>
                  </a:ext>
                </a:extLst>
              </p14:cNvPr>
              <p14:cNvContentPartPr/>
              <p14:nvPr/>
            </p14:nvContentPartPr>
            <p14:xfrm>
              <a:off x="3368565" y="4125615"/>
              <a:ext cx="223200" cy="328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408AF6B-7442-49CB-BB20-BD32533D041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59565" y="4116975"/>
                <a:ext cx="24084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11A55CE-0C5D-4517-8359-C95C2893E933}"/>
              </a:ext>
            </a:extLst>
          </p:cNvPr>
          <p:cNvGrpSpPr/>
          <p:nvPr/>
        </p:nvGrpSpPr>
        <p:grpSpPr>
          <a:xfrm>
            <a:off x="1819125" y="4241175"/>
            <a:ext cx="903240" cy="1005120"/>
            <a:chOff x="1819125" y="4241175"/>
            <a:chExt cx="903240" cy="10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4025381-DB9A-4F9D-B84D-2C158EC9F878}"/>
                    </a:ext>
                  </a:extLst>
                </p14:cNvPr>
                <p14:cNvContentPartPr/>
                <p14:nvPr/>
              </p14:nvContentPartPr>
              <p14:xfrm>
                <a:off x="1966365" y="4334775"/>
                <a:ext cx="313560" cy="267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4025381-DB9A-4F9D-B84D-2C158EC9F8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57365" y="4326135"/>
                  <a:ext cx="3312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6686D33-AADC-4370-9ACE-7B07E4F4CDF8}"/>
                    </a:ext>
                  </a:extLst>
                </p14:cNvPr>
                <p14:cNvContentPartPr/>
                <p14:nvPr/>
              </p14:nvContentPartPr>
              <p14:xfrm>
                <a:off x="2226645" y="4361415"/>
                <a:ext cx="146520" cy="205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6686D33-AADC-4370-9ACE-7B07E4F4CD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7645" y="4352415"/>
                  <a:ext cx="164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BC2FE42-FCCC-4DF9-A567-629C614FA706}"/>
                    </a:ext>
                  </a:extLst>
                </p14:cNvPr>
                <p14:cNvContentPartPr/>
                <p14:nvPr/>
              </p14:nvContentPartPr>
              <p14:xfrm>
                <a:off x="2239965" y="4241175"/>
                <a:ext cx="243360" cy="125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BC2FE42-FCCC-4DF9-A567-629C614FA7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30965" y="4232535"/>
                  <a:ext cx="261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A416697-FA61-4327-B2E6-6C50131259A2}"/>
                    </a:ext>
                  </a:extLst>
                </p14:cNvPr>
                <p14:cNvContentPartPr/>
                <p14:nvPr/>
              </p14:nvContentPartPr>
              <p14:xfrm>
                <a:off x="2540565" y="4266735"/>
                <a:ext cx="39960" cy="216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A416697-FA61-4327-B2E6-6C50131259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31565" y="4258095"/>
                  <a:ext cx="57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02583CF-0B8D-4F5B-9189-A1AAA2D3FD68}"/>
                    </a:ext>
                  </a:extLst>
                </p14:cNvPr>
                <p14:cNvContentPartPr/>
                <p14:nvPr/>
              </p14:nvContentPartPr>
              <p14:xfrm>
                <a:off x="1819125" y="4746255"/>
                <a:ext cx="374760" cy="500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02583CF-0B8D-4F5B-9189-A1AAA2D3FD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10485" y="4737615"/>
                  <a:ext cx="3924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A40797-31CB-4F81-9789-E76A939B1E32}"/>
                    </a:ext>
                  </a:extLst>
                </p14:cNvPr>
                <p14:cNvContentPartPr/>
                <p14:nvPr/>
              </p14:nvContentPartPr>
              <p14:xfrm>
                <a:off x="2404845" y="4676055"/>
                <a:ext cx="317520" cy="375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A40797-31CB-4F81-9789-E76A939B1E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96205" y="4667055"/>
                  <a:ext cx="335160" cy="39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5560850-00D0-4782-A0E5-74C348AD643B}"/>
              </a:ext>
            </a:extLst>
          </p:cNvPr>
          <p:cNvGrpSpPr/>
          <p:nvPr/>
        </p:nvGrpSpPr>
        <p:grpSpPr>
          <a:xfrm>
            <a:off x="1329165" y="5405055"/>
            <a:ext cx="658800" cy="268560"/>
            <a:chOff x="1329165" y="5405055"/>
            <a:chExt cx="6588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548A88-D747-47C1-878B-F643A8534B41}"/>
                    </a:ext>
                  </a:extLst>
                </p14:cNvPr>
                <p14:cNvContentPartPr/>
                <p14:nvPr/>
              </p14:nvContentPartPr>
              <p14:xfrm>
                <a:off x="1329165" y="5415855"/>
                <a:ext cx="180720" cy="257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548A88-D747-47C1-878B-F643A8534B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20165" y="5407215"/>
                  <a:ext cx="198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1D4DC9-E789-4B66-AD32-9184AF86ECEA}"/>
                    </a:ext>
                  </a:extLst>
                </p14:cNvPr>
                <p14:cNvContentPartPr/>
                <p14:nvPr/>
              </p14:nvContentPartPr>
              <p14:xfrm>
                <a:off x="1546605" y="5469495"/>
                <a:ext cx="129960" cy="102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1D4DC9-E789-4B66-AD32-9184AF86EC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37965" y="5460855"/>
                  <a:ext cx="147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E3BDF4-417E-4EB9-AC25-AACE09FAEF80}"/>
                    </a:ext>
                  </a:extLst>
                </p14:cNvPr>
                <p14:cNvContentPartPr/>
                <p14:nvPr/>
              </p14:nvContentPartPr>
              <p14:xfrm>
                <a:off x="1717965" y="5445735"/>
                <a:ext cx="91080" cy="87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E3BDF4-417E-4EB9-AC25-AACE09FAEF8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08965" y="5437095"/>
                  <a:ext cx="108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6359253-64FC-4858-8760-2606D57620AB}"/>
                    </a:ext>
                  </a:extLst>
                </p14:cNvPr>
                <p14:cNvContentPartPr/>
                <p14:nvPr/>
              </p14:nvContentPartPr>
              <p14:xfrm>
                <a:off x="1849365" y="5405055"/>
                <a:ext cx="138600" cy="92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6359253-64FC-4858-8760-2606D57620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40365" y="5396415"/>
                  <a:ext cx="15624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BBB3A9-E53B-4EDA-B15D-D32865749221}"/>
              </a:ext>
            </a:extLst>
          </p:cNvPr>
          <p:cNvGrpSpPr/>
          <p:nvPr/>
        </p:nvGrpSpPr>
        <p:grpSpPr>
          <a:xfrm>
            <a:off x="2518965" y="5175375"/>
            <a:ext cx="552960" cy="222120"/>
            <a:chOff x="2518965" y="5175375"/>
            <a:chExt cx="55296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F162C4-607F-49D8-A642-A478D21B978B}"/>
                    </a:ext>
                  </a:extLst>
                </p14:cNvPr>
                <p14:cNvContentPartPr/>
                <p14:nvPr/>
              </p14:nvContentPartPr>
              <p14:xfrm>
                <a:off x="2518965" y="5212815"/>
                <a:ext cx="245160" cy="184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F162C4-607F-49D8-A642-A478D21B97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9965" y="5203815"/>
                  <a:ext cx="262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11B27D-1249-47F2-9BAB-570673C83941}"/>
                    </a:ext>
                  </a:extLst>
                </p14:cNvPr>
                <p14:cNvContentPartPr/>
                <p14:nvPr/>
              </p14:nvContentPartPr>
              <p14:xfrm>
                <a:off x="2731725" y="5241255"/>
                <a:ext cx="99000" cy="99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11B27D-1249-47F2-9BAB-570673C839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22725" y="5232615"/>
                  <a:ext cx="116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A3B87D7-4554-49AC-927E-C3092914B1EB}"/>
                    </a:ext>
                  </a:extLst>
                </p14:cNvPr>
                <p14:cNvContentPartPr/>
                <p14:nvPr/>
              </p14:nvContentPartPr>
              <p14:xfrm>
                <a:off x="2813805" y="5232615"/>
                <a:ext cx="110160" cy="79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A3B87D7-4554-49AC-927E-C3092914B1E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04805" y="5223615"/>
                  <a:ext cx="127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E619EEC-C9E3-4B93-B264-27C6B34ABBA3}"/>
                    </a:ext>
                  </a:extLst>
                </p14:cNvPr>
                <p14:cNvContentPartPr/>
                <p14:nvPr/>
              </p14:nvContentPartPr>
              <p14:xfrm>
                <a:off x="2925405" y="5175375"/>
                <a:ext cx="146520" cy="95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E619EEC-C9E3-4B93-B264-27C6B34ABBA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16405" y="5166735"/>
                  <a:ext cx="16416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DBDE925-137E-48CC-BCA4-EB4FDCCC72A6}"/>
                  </a:ext>
                </a:extLst>
              </p14:cNvPr>
              <p14:cNvContentPartPr/>
              <p14:nvPr/>
            </p14:nvContentPartPr>
            <p14:xfrm>
              <a:off x="3550365" y="4552575"/>
              <a:ext cx="41040" cy="431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DBDE925-137E-48CC-BCA4-EB4FDCCC72A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41725" y="4543935"/>
                <a:ext cx="5868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447675E-47B9-4F24-812A-49C039234433}"/>
                  </a:ext>
                </a:extLst>
              </p14:cNvPr>
              <p14:cNvContentPartPr/>
              <p14:nvPr/>
            </p14:nvContentPartPr>
            <p14:xfrm>
              <a:off x="3429405" y="5103015"/>
              <a:ext cx="130320" cy="309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447675E-47B9-4F24-812A-49C03923443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20405" y="5094375"/>
                <a:ext cx="147960" cy="32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A2A73986-9B38-47A9-AA46-7E6B2780DC8B}"/>
              </a:ext>
            </a:extLst>
          </p:cNvPr>
          <p:cNvGrpSpPr/>
          <p:nvPr/>
        </p:nvGrpSpPr>
        <p:grpSpPr>
          <a:xfrm>
            <a:off x="5666805" y="3944895"/>
            <a:ext cx="5686560" cy="989280"/>
            <a:chOff x="5666805" y="3944895"/>
            <a:chExt cx="5686560" cy="9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DA3C7D-832C-4374-B6A0-A87DF890AD77}"/>
                    </a:ext>
                  </a:extLst>
                </p14:cNvPr>
                <p14:cNvContentPartPr/>
                <p14:nvPr/>
              </p14:nvContentPartPr>
              <p14:xfrm>
                <a:off x="5959485" y="4372935"/>
                <a:ext cx="301680" cy="209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DA3C7D-832C-4374-B6A0-A87DF890AD7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50845" y="4363935"/>
                  <a:ext cx="319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64D47B4-6BAF-48BC-8709-E106820E7C13}"/>
                    </a:ext>
                  </a:extLst>
                </p14:cNvPr>
                <p14:cNvContentPartPr/>
                <p14:nvPr/>
              </p14:nvContentPartPr>
              <p14:xfrm>
                <a:off x="6106005" y="4306695"/>
                <a:ext cx="52560" cy="390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64D47B4-6BAF-48BC-8709-E106820E7C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97365" y="4298055"/>
                  <a:ext cx="702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46AF091-39A4-4F1F-A8E8-608E8F55CF77}"/>
                    </a:ext>
                  </a:extLst>
                </p14:cNvPr>
                <p14:cNvContentPartPr/>
                <p14:nvPr/>
              </p14:nvContentPartPr>
              <p14:xfrm>
                <a:off x="5688045" y="4098255"/>
                <a:ext cx="90720" cy="786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46AF091-39A4-4F1F-A8E8-608E8F55CF7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79045" y="4089615"/>
                  <a:ext cx="108360" cy="8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6A7A32-5290-445F-A9D1-E77952A1F140}"/>
                    </a:ext>
                  </a:extLst>
                </p14:cNvPr>
                <p14:cNvContentPartPr/>
                <p14:nvPr/>
              </p14:nvContentPartPr>
              <p14:xfrm>
                <a:off x="5666805" y="4016535"/>
                <a:ext cx="4977000" cy="136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6A7A32-5290-445F-A9D1-E77952A1F1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58165" y="4007535"/>
                  <a:ext cx="4994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4FEC819-702F-4D6B-9B64-F7AAE1FBF976}"/>
                    </a:ext>
                  </a:extLst>
                </p14:cNvPr>
                <p14:cNvContentPartPr/>
                <p14:nvPr/>
              </p14:nvContentPartPr>
              <p14:xfrm>
                <a:off x="5717205" y="4787295"/>
                <a:ext cx="4784760" cy="124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4FEC819-702F-4D6B-9B64-F7AAE1FBF97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08205" y="4778655"/>
                  <a:ext cx="4802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76CDF56-0410-44F6-B517-4E44C94AFC2F}"/>
                    </a:ext>
                  </a:extLst>
                </p14:cNvPr>
                <p14:cNvContentPartPr/>
                <p14:nvPr/>
              </p14:nvContentPartPr>
              <p14:xfrm>
                <a:off x="10764405" y="4143255"/>
                <a:ext cx="88560" cy="12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6CDF56-0410-44F6-B517-4E44C94AFC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55405" y="4134615"/>
                  <a:ext cx="106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DC2E609-2863-45A4-AF96-9992F5BBED25}"/>
                    </a:ext>
                  </a:extLst>
                </p14:cNvPr>
                <p14:cNvContentPartPr/>
                <p14:nvPr/>
              </p14:nvContentPartPr>
              <p14:xfrm>
                <a:off x="10989405" y="4138575"/>
                <a:ext cx="354960" cy="19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DC2E609-2863-45A4-AF96-9992F5BBED2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80405" y="4129935"/>
                  <a:ext cx="372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129E16-39B6-44CC-8F67-6E1ED9134580}"/>
                    </a:ext>
                  </a:extLst>
                </p14:cNvPr>
                <p14:cNvContentPartPr/>
                <p14:nvPr/>
              </p14:nvContentPartPr>
              <p14:xfrm>
                <a:off x="10618605" y="4780455"/>
                <a:ext cx="135360" cy="18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129E16-39B6-44CC-8F67-6E1ED913458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09605" y="4771815"/>
                  <a:ext cx="153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F646FDF-68F1-481D-9B7E-178FC3800F1A}"/>
                    </a:ext>
                  </a:extLst>
                </p14:cNvPr>
                <p14:cNvContentPartPr/>
                <p14:nvPr/>
              </p14:nvContentPartPr>
              <p14:xfrm>
                <a:off x="10913805" y="4723575"/>
                <a:ext cx="439560" cy="72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F646FDF-68F1-481D-9B7E-178FC3800F1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04805" y="4714575"/>
                  <a:ext cx="457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6B761DE-BF89-4B4F-91C1-FA5A214D5072}"/>
                    </a:ext>
                  </a:extLst>
                </p14:cNvPr>
                <p14:cNvContentPartPr/>
                <p14:nvPr/>
              </p14:nvContentPartPr>
              <p14:xfrm>
                <a:off x="6444405" y="3993495"/>
                <a:ext cx="70560" cy="725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6B761DE-BF89-4B4F-91C1-FA5A214D507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35765" y="3984855"/>
                  <a:ext cx="8820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BC4D86F-EC61-4280-AC75-3C283075310E}"/>
                    </a:ext>
                  </a:extLst>
                </p14:cNvPr>
                <p14:cNvContentPartPr/>
                <p14:nvPr/>
              </p14:nvContentPartPr>
              <p14:xfrm>
                <a:off x="6615405" y="4331535"/>
                <a:ext cx="232560" cy="209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BC4D86F-EC61-4280-AC75-3C283075310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06765" y="4322535"/>
                  <a:ext cx="250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C6D2EF2-083F-436D-8C36-8CABAAD27105}"/>
                    </a:ext>
                  </a:extLst>
                </p14:cNvPr>
                <p14:cNvContentPartPr/>
                <p14:nvPr/>
              </p14:nvContentPartPr>
              <p14:xfrm>
                <a:off x="6828885" y="4342695"/>
                <a:ext cx="109800" cy="190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C6D2EF2-083F-436D-8C36-8CABAAD2710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20245" y="4333695"/>
                  <a:ext cx="127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046804-C993-4AF6-B650-A59B350FDE8F}"/>
                    </a:ext>
                  </a:extLst>
                </p14:cNvPr>
                <p14:cNvContentPartPr/>
                <p14:nvPr/>
              </p14:nvContentPartPr>
              <p14:xfrm>
                <a:off x="6813405" y="4319655"/>
                <a:ext cx="207360" cy="8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046804-C993-4AF6-B650-A59B350FDE8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04765" y="4310655"/>
                  <a:ext cx="225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D05847F-EAE6-4D5E-8FEB-742B9E7F476A}"/>
                    </a:ext>
                  </a:extLst>
                </p14:cNvPr>
                <p14:cNvContentPartPr/>
                <p14:nvPr/>
              </p14:nvContentPartPr>
              <p14:xfrm>
                <a:off x="7085565" y="4316415"/>
                <a:ext cx="25560" cy="224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D05847F-EAE6-4D5E-8FEB-742B9E7F476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76925" y="4307775"/>
                  <a:ext cx="43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419CBE1-2AE0-4E5F-92AE-6C26CA448835}"/>
                    </a:ext>
                  </a:extLst>
                </p14:cNvPr>
                <p14:cNvContentPartPr/>
                <p14:nvPr/>
              </p14:nvContentPartPr>
              <p14:xfrm>
                <a:off x="7247205" y="3944895"/>
                <a:ext cx="45360" cy="852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419CBE1-2AE0-4E5F-92AE-6C26CA4488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38565" y="3935895"/>
                  <a:ext cx="6300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36AFBA3-819E-4B82-BF30-9DD3EE0BBAAE}"/>
                    </a:ext>
                  </a:extLst>
                </p14:cNvPr>
                <p14:cNvContentPartPr/>
                <p14:nvPr/>
              </p14:nvContentPartPr>
              <p14:xfrm>
                <a:off x="6485805" y="4625295"/>
                <a:ext cx="18360" cy="308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36AFBA3-819E-4B82-BF30-9DD3EE0BBAA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77165" y="4616655"/>
                  <a:ext cx="360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34CD3C1-5319-4331-8A0B-0AA3FB05B02E}"/>
                    </a:ext>
                  </a:extLst>
                </p14:cNvPr>
                <p14:cNvContentPartPr/>
                <p14:nvPr/>
              </p14:nvContentPartPr>
              <p14:xfrm>
                <a:off x="7269525" y="4670295"/>
                <a:ext cx="19800" cy="257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34CD3C1-5319-4331-8A0B-0AA3FB05B02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60525" y="4661295"/>
                  <a:ext cx="37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CB2D75B-6810-4DE2-94A4-E7F3E07A0360}"/>
                    </a:ext>
                  </a:extLst>
                </p14:cNvPr>
                <p14:cNvContentPartPr/>
                <p14:nvPr/>
              </p14:nvContentPartPr>
              <p14:xfrm>
                <a:off x="7461405" y="4341255"/>
                <a:ext cx="207360" cy="317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CB2D75B-6810-4DE2-94A4-E7F3E07A036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52765" y="4332255"/>
                  <a:ext cx="2250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4D60CB3-FC4C-4475-9A6E-6DFF87ECFAB8}"/>
                    </a:ext>
                  </a:extLst>
                </p14:cNvPr>
                <p14:cNvContentPartPr/>
                <p14:nvPr/>
              </p14:nvContentPartPr>
              <p14:xfrm>
                <a:off x="7832205" y="4013295"/>
                <a:ext cx="75960" cy="672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4D60CB3-FC4C-4475-9A6E-6DFF87ECFA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23565" y="4004655"/>
                  <a:ext cx="9360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B57AA66-F2AA-4B90-A407-7FA21B9C2115}"/>
                    </a:ext>
                  </a:extLst>
                </p14:cNvPr>
                <p14:cNvContentPartPr/>
                <p14:nvPr/>
              </p14:nvContentPartPr>
              <p14:xfrm>
                <a:off x="7947405" y="4320015"/>
                <a:ext cx="118440" cy="201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B57AA66-F2AA-4B90-A407-7FA21B9C21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38765" y="4311375"/>
                  <a:ext cx="136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1112B8D-90F2-42F4-B82A-E9176E607ABA}"/>
                    </a:ext>
                  </a:extLst>
                </p14:cNvPr>
                <p14:cNvContentPartPr/>
                <p14:nvPr/>
              </p14:nvContentPartPr>
              <p14:xfrm>
                <a:off x="8100405" y="4393815"/>
                <a:ext cx="82800" cy="70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1112B8D-90F2-42F4-B82A-E9176E607AB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91405" y="4384815"/>
                  <a:ext cx="100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8C9A542-2122-4BC5-B009-53A710E0E40A}"/>
                    </a:ext>
                  </a:extLst>
                </p14:cNvPr>
                <p14:cNvContentPartPr/>
                <p14:nvPr/>
              </p14:nvContentPartPr>
              <p14:xfrm>
                <a:off x="8200125" y="4378695"/>
                <a:ext cx="78480" cy="65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8C9A542-2122-4BC5-B009-53A710E0E40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91485" y="4369695"/>
                  <a:ext cx="96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5FB9DF-7A50-4F36-8B7E-7A7A973AEA23}"/>
                    </a:ext>
                  </a:extLst>
                </p14:cNvPr>
                <p14:cNvContentPartPr/>
                <p14:nvPr/>
              </p14:nvContentPartPr>
              <p14:xfrm>
                <a:off x="8302005" y="4356015"/>
                <a:ext cx="134640" cy="93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5FB9DF-7A50-4F36-8B7E-7A7A973AEA2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93005" y="4347015"/>
                  <a:ext cx="152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BB1442D-D014-4DB3-A6B1-A31695D0D776}"/>
                    </a:ext>
                  </a:extLst>
                </p14:cNvPr>
                <p14:cNvContentPartPr/>
                <p14:nvPr/>
              </p14:nvContentPartPr>
              <p14:xfrm>
                <a:off x="8467605" y="4019055"/>
                <a:ext cx="140760" cy="830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BB1442D-D014-4DB3-A6B1-A31695D0D77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58605" y="4010415"/>
                  <a:ext cx="15840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8BC6B8-F405-4B24-81C0-8C0EC0F2913B}"/>
                    </a:ext>
                  </a:extLst>
                </p14:cNvPr>
                <p14:cNvContentPartPr/>
                <p14:nvPr/>
              </p14:nvContentPartPr>
              <p14:xfrm>
                <a:off x="8599005" y="4405335"/>
                <a:ext cx="250920" cy="157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8BC6B8-F405-4B24-81C0-8C0EC0F2913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90005" y="4396695"/>
                  <a:ext cx="268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7446CEB-192A-46D2-97E5-3D6770FC4E9D}"/>
                    </a:ext>
                  </a:extLst>
                </p14:cNvPr>
                <p14:cNvContentPartPr/>
                <p14:nvPr/>
              </p14:nvContentPartPr>
              <p14:xfrm>
                <a:off x="8848485" y="4451415"/>
                <a:ext cx="89280" cy="61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7446CEB-192A-46D2-97E5-3D6770FC4E9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39485" y="4442415"/>
                  <a:ext cx="106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3821C3-DDF8-4593-8EF3-6D225617849C}"/>
                    </a:ext>
                  </a:extLst>
                </p14:cNvPr>
                <p14:cNvContentPartPr/>
                <p14:nvPr/>
              </p14:nvContentPartPr>
              <p14:xfrm>
                <a:off x="8946405" y="4392735"/>
                <a:ext cx="151200" cy="114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3821C3-DDF8-4593-8EF3-6D22561784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37405" y="4383735"/>
                  <a:ext cx="168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24E3FE1-FDD0-44E1-B666-C9B836590CEF}"/>
                    </a:ext>
                  </a:extLst>
                </p14:cNvPr>
                <p14:cNvContentPartPr/>
                <p14:nvPr/>
              </p14:nvContentPartPr>
              <p14:xfrm>
                <a:off x="9202365" y="4079895"/>
                <a:ext cx="91800" cy="758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24E3FE1-FDD0-44E1-B666-C9B836590CE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93725" y="4071255"/>
                  <a:ext cx="10944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8EF5C74-0C9A-4247-84E2-F609B500B5FE}"/>
                    </a:ext>
                  </a:extLst>
                </p14:cNvPr>
                <p14:cNvContentPartPr/>
                <p14:nvPr/>
              </p14:nvContentPartPr>
              <p14:xfrm>
                <a:off x="9387765" y="4311735"/>
                <a:ext cx="198000" cy="349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8EF5C74-0C9A-4247-84E2-F609B500B5F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78765" y="4302735"/>
                  <a:ext cx="2156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09613B1-9156-424B-90D3-A386F992E0C0}"/>
                    </a:ext>
                  </a:extLst>
                </p14:cNvPr>
                <p14:cNvContentPartPr/>
                <p14:nvPr/>
              </p14:nvContentPartPr>
              <p14:xfrm>
                <a:off x="9736605" y="4026255"/>
                <a:ext cx="114840" cy="742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09613B1-9156-424B-90D3-A386F992E0C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27605" y="4017615"/>
                  <a:ext cx="13248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A7F2728-C72A-41BE-BD21-D5153939D1E9}"/>
                    </a:ext>
                  </a:extLst>
                </p14:cNvPr>
                <p14:cNvContentPartPr/>
                <p14:nvPr/>
              </p14:nvContentPartPr>
              <p14:xfrm>
                <a:off x="10271205" y="4090335"/>
                <a:ext cx="63360" cy="664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A7F2728-C72A-41BE-BD21-D5153939D1E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62205" y="4081695"/>
                  <a:ext cx="81000" cy="68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E202695-C8AC-4F37-8B57-9EB0A492A142}"/>
              </a:ext>
            </a:extLst>
          </p:cNvPr>
          <p:cNvGrpSpPr/>
          <p:nvPr/>
        </p:nvGrpSpPr>
        <p:grpSpPr>
          <a:xfrm>
            <a:off x="508365" y="3712695"/>
            <a:ext cx="644760" cy="334440"/>
            <a:chOff x="508365" y="3712695"/>
            <a:chExt cx="64476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51E8CB-2968-4A60-9E43-9687C6147503}"/>
                    </a:ext>
                  </a:extLst>
                </p14:cNvPr>
                <p14:cNvContentPartPr/>
                <p14:nvPr/>
              </p14:nvContentPartPr>
              <p14:xfrm>
                <a:off x="508365" y="3749775"/>
                <a:ext cx="281160" cy="190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51E8CB-2968-4A60-9E43-9687C614750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9725" y="3740775"/>
                  <a:ext cx="2988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069CA8-2DB8-4874-A4AD-62C9221DA88F}"/>
                    </a:ext>
                  </a:extLst>
                </p14:cNvPr>
                <p14:cNvContentPartPr/>
                <p14:nvPr/>
              </p14:nvContentPartPr>
              <p14:xfrm>
                <a:off x="823365" y="3856695"/>
                <a:ext cx="61560" cy="17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2069CA8-2DB8-4874-A4AD-62C9221DA88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4365" y="3848055"/>
                  <a:ext cx="79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7D13EEB-4392-48E5-A472-6666A1C2E9E4}"/>
                    </a:ext>
                  </a:extLst>
                </p14:cNvPr>
                <p14:cNvContentPartPr/>
                <p14:nvPr/>
              </p14:nvContentPartPr>
              <p14:xfrm>
                <a:off x="848565" y="3712695"/>
                <a:ext cx="170640" cy="334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7D13EEB-4392-48E5-A472-6666A1C2E9E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9925" y="3703695"/>
                  <a:ext cx="1882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B547D19-5657-4297-8A52-E259EB71B153}"/>
                    </a:ext>
                  </a:extLst>
                </p14:cNvPr>
                <p14:cNvContentPartPr/>
                <p14:nvPr/>
              </p14:nvContentPartPr>
              <p14:xfrm>
                <a:off x="1109565" y="3829335"/>
                <a:ext cx="43560" cy="23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B547D19-5657-4297-8A52-E259EB71B15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00565" y="3820335"/>
                  <a:ext cx="61200" cy="4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F7A2C0B5-D1B8-436F-82C7-3FE7561170E9}"/>
              </a:ext>
            </a:extLst>
          </p:cNvPr>
          <p:cNvSpPr txBox="1"/>
          <p:nvPr/>
        </p:nvSpPr>
        <p:spPr>
          <a:xfrm>
            <a:off x="1498530" y="5866215"/>
            <a:ext cx="968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(For a </a:t>
            </a:r>
            <a:r>
              <a:rPr lang="en-US" sz="2400" i="1" dirty="0"/>
              <a:t>max-heap</a:t>
            </a:r>
            <a:r>
              <a:rPr lang="en-US" sz="2400" dirty="0"/>
              <a:t>, each node is greater than or equal to its children.)</a:t>
            </a:r>
          </a:p>
        </p:txBody>
      </p:sp>
    </p:spTree>
    <p:extLst>
      <p:ext uri="{BB962C8B-B14F-4D97-AF65-F5344CB8AC3E}">
        <p14:creationId xmlns:p14="http://schemas.microsoft.com/office/powerpoint/2010/main" val="18872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2489-06A1-4255-9ED0-494A8813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 an element, place it at the end of the heap then bubble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D4E86-1C1B-4F43-BD17-475B1E09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83" y="2453711"/>
            <a:ext cx="4715533" cy="4039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F30F7-B688-4CAD-9B6A-2B2A9216C667}"/>
              </a:ext>
            </a:extLst>
          </p:cNvPr>
          <p:cNvSpPr txBox="1"/>
          <p:nvPr/>
        </p:nvSpPr>
        <p:spPr>
          <a:xfrm>
            <a:off x="3562350" y="2000250"/>
            <a:ext cx="390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example in textbook section 5.17.1:</a:t>
            </a:r>
          </a:p>
        </p:txBody>
      </p:sp>
    </p:spTree>
    <p:extLst>
      <p:ext uri="{BB962C8B-B14F-4D97-AF65-F5344CB8AC3E}">
        <p14:creationId xmlns:p14="http://schemas.microsoft.com/office/powerpoint/2010/main" val="154890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FE7C-E584-4873-9383-45815EDE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remove the first (top) element, replace it with the last element then bubble 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994F5-DDBB-4B92-B79D-C8DD5F6FA853}"/>
              </a:ext>
            </a:extLst>
          </p:cNvPr>
          <p:cNvSpPr txBox="1"/>
          <p:nvPr/>
        </p:nvSpPr>
        <p:spPr>
          <a:xfrm>
            <a:off x="3562350" y="2000250"/>
            <a:ext cx="390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example in textbook section 5.17.3: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B86BF-CF02-4EA7-82C2-5AEEF19B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87" y="2369582"/>
            <a:ext cx="465837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7ED4-8F1B-47E6-9734-5F1293BF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heap can be used to implement the </a:t>
            </a:r>
            <a:r>
              <a:rPr lang="en-US" i="1" dirty="0"/>
              <a:t>priority queue </a:t>
            </a:r>
            <a:r>
              <a:rPr lang="en-US" dirty="0"/>
              <a:t>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7BBD-6432-4286-82E0-E1A551F1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the CS232PriorityQueue interface</a:t>
            </a:r>
          </a:p>
          <a:p>
            <a:r>
              <a:rPr lang="en-US" dirty="0"/>
              <a:t>Operations are add(), remove(), peek(), size()</a:t>
            </a:r>
          </a:p>
        </p:txBody>
      </p:sp>
    </p:spTree>
    <p:extLst>
      <p:ext uri="{BB962C8B-B14F-4D97-AF65-F5344CB8AC3E}">
        <p14:creationId xmlns:p14="http://schemas.microsoft.com/office/powerpoint/2010/main" val="1222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C40E-03ED-403C-813E-CB625B50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asymptotic complexity of heap operations?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09D28-C679-4664-A940-7AA2779D43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add()</a:t>
                </a:r>
              </a:p>
              <a:p>
                <a:pPr lvl="1"/>
                <a:r>
                  <a:rPr lang="en-US" dirty="0"/>
                  <a:t>Bubble up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levels,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remove()</a:t>
                </a:r>
              </a:p>
              <a:p>
                <a:pPr lvl="1"/>
                <a:r>
                  <a:rPr lang="en-US" dirty="0"/>
                  <a:t>Bubble down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levels,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09D28-C679-4664-A940-7AA2779D43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373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Class 14: heaps</vt:lpstr>
      <vt:lpstr>Recall: what is a complete binary tree?</vt:lpstr>
      <vt:lpstr>A complete binary tree can be stored and manipulated efficiently using an array</vt:lpstr>
      <vt:lpstr>These are just the node indexes. In practice, we would also store keys and values in the nodes.</vt:lpstr>
      <vt:lpstr>A min-heap is a complete binary tree where each node is less than or equal to its children.</vt:lpstr>
      <vt:lpstr>To add an element, place it at the end of the heap then bubble up</vt:lpstr>
      <vt:lpstr>To remove the first (top) element, replace it with the last element then bubble down</vt:lpstr>
      <vt:lpstr>A heap can be used to implement the priority queue ADT</vt:lpstr>
      <vt:lpstr>What is the asymptotic complexity of heap operations?</vt:lpstr>
      <vt:lpstr>Activity: insert the following elements into a min-heap using alphabetical ordering</vt:lpstr>
      <vt:lpstr>Activity: starting with the given heap, remove the minimum element twice</vt:lpstr>
      <vt:lpstr>Activity: starting with the given heap, remove the minimum element twice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14: heaps</dc:title>
  <dc:creator>MacCormick, John</dc:creator>
  <cp:lastModifiedBy>MacCormick, John</cp:lastModifiedBy>
  <cp:revision>11</cp:revision>
  <dcterms:created xsi:type="dcterms:W3CDTF">2021-10-26T01:40:11Z</dcterms:created>
  <dcterms:modified xsi:type="dcterms:W3CDTF">2022-10-22T16:48:59Z</dcterms:modified>
</cp:coreProperties>
</file>