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4948 19 96 0 0,'1'-1'294'0'0,"-1"0"0"0"0,1 0 0 0 0,0-1 0 0 0,0 1 0 0 0,-1 0 0 0 0,1 0 1 0 0,0 1-1 0 0,0-1 0 0 0,0 0 0 0 0,0 0 0 0 0,0 0 0 0 0,0 0 0 0 0,0 1 0 0 0,0-1 0 0 0,1 1 0 0 0,-1-1 0 0 0,1 0 0 0 0,-1 1-240 0 0,-1 0 1 0 0,0-1-1 0 0,1 1 0 0 0,-1 0 0 0 0,1 0 0 0 0,-1-1 0 0 0,1 1 0 0 0,-1 0 1 0 0,0 0-1 0 0,1 0 0 0 0,-1 0 0 0 0,1 0 0 0 0,-1 0 0 0 0,1 0 0 0 0,-1 0 1 0 0,1 0-1 0 0,-1 0 0 0 0,1 0 0 0 0,-1 0 0 0 0,1 0 0 0 0,-1 0 0 0 0,1 0 1 0 0,-1 0-1 0 0,0 0 0 0 0,1 0 0 0 0,-1 1 0 0 0,1-1 0 0 0,-1 0 0 0 0,1 0 1 0 0,-1 1-1 0 0,0-1 0 0 0,1 0 0 0 0,-1 1 0 0 0,0-1 0 0 0,1 0 0 0 0,-1 1 1 0 0,0-1-1 0 0,1 0 0 0 0,-1 1 0 0 0,0-1 0 0 0,0 1 0 0 0,0-1 0 0 0,1 0 0 0 0,-1 1 1 0 0,0-1-1 0 0,0 1 0 0 0,0-1 0 0 0,0 1 0 0 0,0-1 0 0 0,0 1 0 0 0,0-1 1 0 0,0 1-1 0 0,11 38 304 0 0,0-6-273 0 0,12 67 9 0 0,-7-35-57 0 0,176 1018-317 0 0,-166-853 8 0 0,-5 327 0 0 0,-25-395 102 0 0,-6-1 0 0 0,-7 0 0 0 0,-72 295 0 0 0,57-349 80 0 0,-5-1 0 0 0,-96 191 0 0 0,-138 179-111 0 0,152-295-26 0 0,-232 272 0 0 0,246-341 378 0 0,-167 139 0 0 0,241-223-146 0 0,-379 306 14 0 0,65-57 52 0 0,-113 83-187 0 0,350-289 37 0 0,-4-5-1 0 0,-225 97 1 0 0,-245 114 10 0 0,477-222 36 0 0,-336 133 358 0 0,42-21-69 0 0,386-161-252 0 0,-60 29 59 0 0,2 3 0 0 0,-72 52 0 0 0,117-71-50 0 0,2 0 9 0 0,0-2 0 0 0,-51 26 0 0 0,54-31 138 0 0,17-10-111 0 0,1 0 1 0 0,0 0 0 0 0,-1 0 0 0 0,1-1 0 0 0,-1 1 0 0 0,0-1 0 0 0,1 0 0 0 0,-1 0 0 0 0,-5 1 0 0 0,8-2 142 0 0,-2 0 547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46 60 0 0,'13'-40'5087'0'0,"-12"34"-1723"0"0,-10 27-1705 0 0,-2 11-817 0 0,2 1 0 0 0,1-1 0 0 0,2 1 0 0 0,1 1 0 0 0,2-1 1 0 0,1 1-1 0 0,1-1 0 0 0,5 39 0 0 0,-3-63-755 0 0,0-1-1 0 0,1 0 1 0 0,-1 0 0 0 0,2 0 0 0 0,-1 0-1 0 0,1 0 1 0 0,0 0 0 0 0,1-1-1 0 0,-1 0 1 0 0,1 1 0 0 0,1-1 0 0 0,0 0-1 0 0,5 6 1 0 0,-6-10-66 0 0,0 1-1 0 0,0-1 1 0 0,0 0 0 0 0,0 1-1 0 0,1-2 1 0 0,-1 1 0 0 0,1-1 0 0 0,0 1-1 0 0,-1-1 1 0 0,1 0 0 0 0,0-1-1 0 0,0 1 1 0 0,0-1 0 0 0,1 0 0 0 0,-1-1-1 0 0,0 1 1 0 0,0-1 0 0 0,1 0-1 0 0,-1 0 1 0 0,0-1 0 0 0,7 0-1 0 0,23-7-414 0 0,0-1 0 0 0,-1-1-1 0 0,0-2 1 0 0,60-30 0 0 0,-22 2-3741 0 0,-6-2-3598 0 0,-48 28 5400 0 0,-3 2 355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5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4 372 0 0,'0'0'168'0'0,"2"-3"1843"0"0,-2 3-1844 0 0,1 0 1 0 0,-1 0 0 0 0,0 0-1 0 0,0 0 1 0 0,0 0 0 0 0,1 0-1 0 0,-1-1 1 0 0,0 1-1 0 0,0 0 1 0 0,1 0 0 0 0,-1 0-1 0 0,0 0 1 0 0,0 0-1 0 0,1 0 1 0 0,-1 0 0 0 0,0 0-1 0 0,0 0 1 0 0,1 0-1 0 0,-1 0 1 0 0,0 0 0 0 0,0 0-1 0 0,1 0 1 0 0,-1 1-1 0 0,0-1 1 0 0,0 0 0 0 0,2 1 1340 0 0,-2 0-1340 0 0,1 18 4233 0 0,-13 46-1895 0 0,4-22-1397 0 0,4-8-919 0 0,0-5-495 0 0,-1 47-1 0 0,5-70-293 0 0,1 1 0 0 0,-1-1 0 0 0,1 0 0 0 0,0 0 0 0 0,1 0 0 0 0,0 0 0 0 0,0 0 0 0 0,0 0 0 0 0,1 0 0 0 0,0-1 0 0 0,7 13 0 0 0,-8-17 176 0 0,0 0-1 0 0,0 0 1 0 0,0 0 0 0 0,0 0-1 0 0,1-1 1 0 0,-1 1 0 0 0,1-1-1 0 0,-1 1 1 0 0,1-1-1 0 0,-1 0 1 0 0,1 0 0 0 0,0 0-1 0 0,-1 0 1 0 0,4 1 0 0 0,5 0-1191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58 592 0 0,'1'0'175'0'0,"0"-1"0"0"0,-1 0 1 0 0,1 0-1 0 0,-1 0 0 0 0,1 0 0 0 0,-1 0 0 0 0,0 0 1 0 0,1 0-1 0 0,-1 0 0 0 0,0 0 0 0 0,0 0 0 0 0,0 0 0 0 0,0-1 1 0 0,0 1-1 0 0,0 0 0 0 0,0 0 0 0 0,0 0 0 0 0,0 0 1 0 0,0 0-1 0 0,0 0 0 0 0,-1 0 0 0 0,1 0 0 0 0,0 0 0 0 0,-1 0 1 0 0,1 0-1 0 0,-1 0 0 0 0,1 0 0 0 0,-2-1 0 0 0,0 0 10 0 0,0 1-1 0 0,0-1 1 0 0,0 1 0 0 0,0-1-1 0 0,-1 1 1 0 0,1 0-1 0 0,-1-1 1 0 0,1 1-1 0 0,-1 1 1 0 0,1-1 0 0 0,-5-1-1 0 0,-12-1 96 0 0,-1 1 0 0 0,-33-1-1 0 0,36 3 75 0 0,-28-2-341 0 0,-148 1-6634 0 0,167 4 5229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15 296 0 0,'8'-13'8749'0'0,"-20"12"-6037"0"0,-24 10-2745 0 0,33-7 144 0 0,-1-1 1 0 0,1 0 0 0 0,0 1 0 0 0,-1 0-1 0 0,1 0 1 0 0,0 0 0 0 0,0 0-1 0 0,0 0 1 0 0,1 0 0 0 0,-1 1-1 0 0,0 0 1 0 0,1-1 0 0 0,0 1-1 0 0,-1 0 1 0 0,1 0 0 0 0,0 0-1 0 0,1 1 1 0 0,-1-1 0 0 0,0 0 0 0 0,1 1-1 0 0,0-1 1 0 0,0 1 0 0 0,0-1-1 0 0,0 1 1 0 0,1-1 0 0 0,-1 1-1 0 0,1 0 1 0 0,0-1 0 0 0,0 1-1 0 0,0 0 1 0 0,1 5 0 0 0,4 7 505 0 0,0 0 1 0 0,0-1-1 0 0,1 0 1 0 0,1 0-1 0 0,16 25 1 0 0,-1 0-1032 0 0,-18-33 410 0 0,-2-1 1 0 0,1 1-1 0 0,-1-1 1 0 0,1 1-1 0 0,-2 0 1 0 0,1 0-1 0 0,0 14 1 0 0,-2-18-121 0 0,0 0 0 0 0,0 0 0 0 0,0 0 0 0 0,-1 0 0 0 0,1 0 0 0 0,-1 0 1 0 0,0 0-1 0 0,0 0 0 0 0,0 0 0 0 0,0 0 0 0 0,-1 0 0 0 0,1-1 0 0 0,-1 1 1 0 0,0 0-1 0 0,1-1 0 0 0,-1 0 0 0 0,0 1 0 0 0,-1-1 0 0 0,1 0 0 0 0,-5 4 0 0 0,6-5-166 0 0,0 0 0 0 0,-1 0-1 0 0,1 0 1 0 0,-1 1 0 0 0,1-1-1 0 0,-1-1 1 0 0,0 1-1 0 0,0 0 1 0 0,1 0 0 0 0,-1 0-1 0 0,0-1 1 0 0,0 1 0 0 0,0-1-1 0 0,1 0 1 0 0,-1 0-1 0 0,0 1 1 0 0,0-1 0 0 0,0 0-1 0 0,-4-1 1 0 0,5 1 85 0 0,0-1 0 0 0,0 0 0 0 0,0 0 0 0 0,0 1 1 0 0,0-1-1 0 0,0 0 0 0 0,0 0 0 0 0,0 0 0 0 0,0 0 0 0 0,0 0 0 0 0,0 0 1 0 0,1 0-1 0 0,-1-1 0 0 0,0 1 0 0 0,1 0 0 0 0,-1 0 0 0 0,1 0 0 0 0,-1-1 0 0 0,1 1 1 0 0,0 0-1 0 0,-1-2 0 0 0,0-4-206 0 0,1 0 0 0 0,-1 1 0 0 0,1-1 0 0 0,0 0 0 0 0,1 0 0 0 0,0 1 0 0 0,0-1 0 0 0,0 0 0 0 0,4-10 0 0 0,3-4-344 0 0,-2-1 35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54 504 0 0,'5'-15'1083'0'0,"-4"12"-732"0"0,0-1 0 0 0,0 1-1 0 0,0-1 1 0 0,1 1-1 0 0,-1-1 1 0 0,1 1 0 0 0,0 0-1 0 0,0 0 1 0 0,4-6 0 0 0,-7 32 6681 0 0,7 74-3393 0 0,4 53-1652 0 0,-7-100-1811 0 0,-2-31-133 0 0,0 0 0 0 0,1 0 0 0 0,6 25 0 0 0,-6-37-54 0 0,5 6 331 0 0,10-24-103 0 0,10-25-219 0 0,-22 28 33 0 0,0 0 0 0 0,1 1 0 0 0,0-1 0 0 0,0 1 0 0 0,9-8 1 0 0,-14 14-46 0 0,1 0 0 0 0,-1 0 1 0 0,1 0-1 0 0,-1 0 0 0 0,1 0 1 0 0,-1 0-1 0 0,1 1 1 0 0,-1-1-1 0 0,1 1 0 0 0,-1-1 1 0 0,1 1-1 0 0,0 0 0 0 0,-1-1 1 0 0,1 1-1 0 0,0 0 1 0 0,0 0-1 0 0,-1 0 0 0 0,1 0 1 0 0,0 1-1 0 0,-1-1 0 0 0,1 0 1 0 0,0 1-1 0 0,-1-1 1 0 0,1 1-1 0 0,-1-1 0 0 0,1 1 1 0 0,-1 0-1 0 0,1 0 0 0 0,-1 0 1 0 0,1 0-1 0 0,-1 0 1 0 0,0 0-1 0 0,1 0 0 0 0,0 2 1 0 0,1 0-807 0 0,0 0 1 0 0,1 0 0 0 0,-1-1 0 0 0,0 1 0 0 0,1-1-1 0 0,0 0 1 0 0,-1 0 0 0 0,1 0 0 0 0,0 0-1 0 0,0 0 1 0 0,0-1 0 0 0,0 0 0 0 0,1 0-1 0 0,7 1 1 0 0,17-10-3754 0 0,0-17 5673 0 0,-11 7 1150 0 0,-14 15-265 0 0,-14 12-265 0 0,10-8-1551 0 0,-1-1 0 0 0,1 0 0 0 0,-1 1 1 0 0,1-1-1 0 0,-1 1 0 0 0,0-1 0 0 0,1 1 0 0 0,0-1 1 0 0,-1 1-1 0 0,1-1 0 0 0,-1 1 0 0 0,1 0 0 0 0,0-1 0 0 0,-1 1 1 0 0,1 0-1 0 0,0-1 0 0 0,0 1 0 0 0,-1 0 0 0 0,1-1 1 0 0,0 1-1 0 0,0 0 0 0 0,0-1 0 0 0,0 1 0 0 0,0 0 1 0 0,0 0-1 0 0,0-1 0 0 0,0 1 0 0 0,0 0 0 0 0,0-1 1 0 0,1 1-1 0 0,-1 1 0 0 0,1-1-58 0 0,0 0-1 0 0,0 0 1 0 0,1 1 0 0 0,-1-1 0 0 0,0 0-1 0 0,0 0 1 0 0,1 0 0 0 0,-1-1-1 0 0,1 1 1 0 0,-1 0 0 0 0,1 0-1 0 0,-1-1 1 0 0,2 1 0 0 0,3 1-140 0 0,0 0 1 0 0,0-1-1 0 0,-1 0 0 0 0,1 0 0 0 0,0 0 1 0 0,11-1-1 0 0,-11-1-101 0 0,-1-1-1 0 0,0 0 1 0 0,0 0-1 0 0,1 0 1 0 0,-2-1-1 0 0,1 0 1 0 0,7-5 0 0 0,-10 7 47 0 0,0-1 1 0 0,0 1 0 0 0,0-1-1 0 0,0 0 1 0 0,0 1 0 0 0,0-1-1 0 0,0 0 1 0 0,-1 0 0 0 0,1 0-1 0 0,-1-1 1 0 0,0 1 0 0 0,1 0-1 0 0,-1 0 1 0 0,0-1 0 0 0,0 1-1 0 0,0-1 1 0 0,0-4 0 0 0,-1 6 10 0 0,-1-1 0 0 0,1 1 1 0 0,-1-1-1 0 0,0 1 0 0 0,0 0 1 0 0,1 0-1 0 0,-1-1 0 0 0,0 1 1 0 0,0 0-1 0 0,0 0 0 0 0,0 0 1 0 0,0 0-1 0 0,-1 0 0 0 0,1 0 1 0 0,0 0-1 0 0,0 1 0 0 0,-1-1 1 0 0,1 0-1 0 0,0 1 0 0 0,-1-1 1 0 0,1 0-1 0 0,-1 1 0 0 0,1 0 1 0 0,-1-1-1 0 0,1 1 1 0 0,-1 0-1 0 0,1 0 0 0 0,-1 0 1 0 0,1 0-1 0 0,-1 0 0 0 0,-1 0 1 0 0,-51 1-2743 0 0,53 0 2677 0 0,-15 1-1030 0 0,13-1 700 0 0,-1 0 0 0 0,1 0 0 0 0,-1-1-1 0 0,0 1 1 0 0,1-1 0 0 0,-1 0 0 0 0,0 0 0 0 0,1 0 0 0 0,-1-1 0 0 0,-5 0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3 872 0 0,'1'0'295'0'0,"0"-1"1"0"0,0 1-1 0 0,0 0 0 0 0,1-1 0 0 0,-1 1 1 0 0,0 0-1 0 0,0 0 0 0 0,0 0 0 0 0,0 0 1 0 0,0 0-1 0 0,0 0 0 0 0,0 0 0 0 0,1 0 1 0 0,-1 1-1 0 0,0-1 0 0 0,0 0 0 0 0,0 1 1 0 0,0-1-1 0 0,0 1 0 0 0,0-1 0 0 0,0 1 1 0 0,0-1-1 0 0,0 1 0 0 0,0 0 0 0 0,1 0 1 0 0,7 30 2824 0 0,-8-23-2931 0 0,3 18 966 0 0,10 44 168 0 0,-13-66-1282 0 0,0-1 0 0 0,0 1 0 0 0,0 0 1 0 0,1-1-1 0 0,0 1 0 0 0,0-1 0 0 0,0 1 0 0 0,0-1 0 0 0,0 0 1 0 0,1 0-1 0 0,-1 0 0 0 0,1 0 0 0 0,0 0 0 0 0,4 3 0 0 0,-5-5-21 0 0,0 0-1 0 0,0-1 0 0 0,0 1 1 0 0,1-1-1 0 0,-1 1 0 0 0,0-1 1 0 0,0 0-1 0 0,1 1 0 0 0,-1-1 1 0 0,0 0-1 0 0,0-1 0 0 0,0 1 1 0 0,1 0-1 0 0,-1-1 0 0 0,0 1 1 0 0,0-1-1 0 0,0 0 0 0 0,0 1 1 0 0,4-3-1 0 0,46-28-13 0 0,-7 6-30 0 0,-41 24 14 0 0,1-1 1 0 0,-1 2-1 0 0,0-1 1 0 0,0 0-1 0 0,1 1 0 0 0,-1 0 1 0 0,0 0-1 0 0,1 0 0 0 0,-1 1 1 0 0,0-1-1 0 0,0 1 0 0 0,0 0 1 0 0,1 0-1 0 0,-1 1 0 0 0,0-1 1 0 0,0 1-1 0 0,0 0 1 0 0,-1 0-1 0 0,1 0 0 0 0,0 0 1 0 0,-1 1-1 0 0,7 5 0 0 0,29 16-481 0 0,-38-24 392 0 0,0 0 0 0 0,-1 0 0 0 0,1 0 0 0 0,0-1-1 0 0,-1 1 1 0 0,1 0 0 0 0,-1 0 0 0 0,1-1 0 0 0,-1 1 0 0 0,1 0-1 0 0,0-1 1 0 0,-1 1 0 0 0,1-1 0 0 0,-1 1 0 0 0,0-1-1 0 0,1 1 1 0 0,-1 0 0 0 0,1-1 0 0 0,-1 0 0 0 0,0 1 0 0 0,1-1-1 0 0,-1 1 1 0 0,0-1 0 0 0,0 1 0 0 0,1-1 0 0 0,-1 0-1 0 0,0 1 1 0 0,0-1 0 0 0,0 0 0 0 0,0 1 0 0 0,0-1 0 0 0,0 0-1 0 0,7-26-1860 0 0,-7 24 1695 0 0,15-80-2477 0 0,-12 73 2254 0 0,7-18 2421 0 0,-2 27-100 0 0,3 18-195 0 0,3 8-573 0 0,-10-20-1030 0 0,-1 0-1 0 0,0 1 1 0 0,0-1 0 0 0,-1 0-1 0 0,1 1 1 0 0,-1-1 0 0 0,-1 1-1 0 0,3 11 1 0 0,0-10 177 0 0,5-13 88 0 0,8-14 13 0 0,-17 19-338 0 0,2-2 31 0 0,0 1 0 0 0,0-1 0 0 0,-1 1 1 0 0,2 0-1 0 0,-1 0 0 0 0,0-1 0 0 0,0 2 0 0 0,1-1 0 0 0,-1 0 1 0 0,1 0-1 0 0,0 1 0 0 0,-1-1 0 0 0,1 1 0 0 0,0 0 1 0 0,0 0-1 0 0,0 0 0 0 0,0 0 0 0 0,0 0 0 0 0,0 1 0 0 0,0-1 1 0 0,0 1-1 0 0,0 0 0 0 0,0 0 0 0 0,0 0 0 0 0,3 1 1 0 0,1 1-270 0 0,-1 0 1 0 0,0 0 0 0 0,0 0-1 0 0,1 1 1 0 0,-2 0 0 0 0,1 0-1 0 0,0 1 1 0 0,-1 0 0 0 0,1 0-1 0 0,7 7 1 0 0,-9-6-347 0 0,21 13-2460 0 0,-24-17 2872 0 0,0-1-1 0 0,0 0 0 0 0,0 1 0 0 0,0-1 0 0 0,0 0 0 0 0,0 0 1 0 0,0 1-1 0 0,0-1 0 0 0,0 0 0 0 0,0 0 0 0 0,0 0 0 0 0,0 0 1 0 0,0-1-1 0 0,0 1 0 0 0,0 0 0 0 0,0 0 0 0 0,0 0 0 0 0,0-1 1 0 0,-1 1-1 0 0,1-1 0 0 0,0 1 0 0 0,0-1 0 0 0,0 1 0 0 0,0-1 0 0 0,0 1 1 0 0,-1-1-1 0 0,1 0 0 0 0,1-1 0 0 0,7-6-892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7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69 28 0 0,'9'-41'3444'0'0,"-9"39"-3077"0"0,1 1 0 0 0,-1 0 0 0 0,1-1 0 0 0,-1 1 0 0 0,1-1 0 0 0,-1 1 0 0 0,1-1 0 0 0,0 1 0 0 0,0 0 0 0 0,0 0 0 0 0,0-1 0 0 0,0 1 0 0 0,0 0 0 0 0,0 0-1 0 0,0 0 1 0 0,1 0 0 0 0,-1 0 0 0 0,0 0 0 0 0,0 1 0 0 0,1-1 0 0 0,-1 0 0 0 0,1 1 0 0 0,-1-1 0 0 0,2 0 0 0 0,-2 2-202 0 0,0-1-1 0 0,0 1 1 0 0,0-1 0 0 0,0 1 0 0 0,0-1 0 0 0,-1 1 0 0 0,1 0-1 0 0,0-1 1 0 0,0 1 0 0 0,-1 0 0 0 0,1 0 0 0 0,0-1-1 0 0,-1 1 1 0 0,1 0 0 0 0,-1 0 0 0 0,1 0 0 0 0,-1 0-1 0 0,1 0 1 0 0,-1 0 0 0 0,0 0 0 0 0,0 0 0 0 0,1 0 0 0 0,-1 0-1 0 0,0 0 1 0 0,0 1 0 0 0,5 35 174 0 0,-4-29-58 0 0,2 16-503 0 0,-2-1 0 0 0,0 1-1 0 0,-2-1 1 0 0,0 1 0 0 0,-2-1 0 0 0,-1 0 0 0 0,-10 37-1 0 0,9-42-1122 0 0,-2 1-1 0 0,-1-1 0 0 0,0 0 0 0 0,-1-1 0 0 0,-1 1 0 0 0,0-2 0 0 0,-2 0 0 0 0,0 0 0 0 0,-20 20 0 0 0,7-11-144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45 168 836 0 0,'-1'-10'5305'0'0,"-4"-11"-3681"0"0,-9-29 1160 0 0,-7-20 1176 0 0,18 57-1450 0 0,5 9-979 0 0,15 18-527 0 0,18 30-1054 0 0,66 93 153 0 0,160 167-1 0 0,-169-202-121 0 0,-64-67-2 0 0,-20-24-148 0 0,0-1 0 0 0,0 0-1 0 0,1-1 1 0 0,0 0 0 0 0,12 9 0 0 0,-6-12-2812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2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98 420 0 0,'-10'-9'10786'0'0,"15"12"-6861"0"0,21 14-1761 0 0,29 18-1626 0 0,1-3-1 0 0,63 25 1 0 0,-101-49-424 0 0,1 0 0 0 0,1-2-1 0 0,-1-1 1 0 0,1 0 0 0 0,0-1 0 0 0,0-1 0 0 0,0-1 0 0 0,1-1 0 0 0,-1-1 0 0 0,37-4 0 0 0,-51 3-362 0 0,0 0 0 0 0,0-1 0 0 0,0 1 1 0 0,0-1-1 0 0,0-1 0 0 0,-1 1 1 0 0,1-1-1 0 0,-1 0 0 0 0,0 0 1 0 0,0-1-1 0 0,0 1 0 0 0,0-1 1 0 0,0 0-1 0 0,-1 0 0 0 0,8-10 1 0 0,-4 2-1316 0 0,-1-1 0 0 0,0 0 0 0 0,-1 0 0 0 0,9-27 0 0 0,-10 25 735 0 0,0 1 0 0 0,1 0 0 0 0,0 1 0 0 0,1 0 0 0 0,1 0 0 0 0,9-14 0 0 0,-2 11-931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61 364 0 0,'8'-9'1122'0'0,"1"1"0"0"0,0 0 0 0 0,0 1 0 0 0,0 0 0 0 0,1 0 0 0 0,15-7 0 0 0,-24 13-473 0 0,-32 29 3444 0 0,-60 69-1226 0 0,-50 50-1391 0 0,-125 134-1069 0 0,166-190-114 0 0,97-88 85 0 0,6-4-1215 0 0,-2 0 173 0 0,1 0 0 0 0,-1 1 0 0 0,1-1 0 0 0,0 0 1 0 0,-1 1-1 0 0,1-1 0 0 0,0 1 0 0 0,-1 0 0 0 0,1-1 0 0 0,0 1 0 0 0,-1 0 0 0 0,1 0 1 0 0,0 0-1 0 0,0 0 0 0 0,1 1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3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19 544 0 0,'14'-18'9015'0'0,"-29"26"-6376"0"0,9-4-2304 0 0,0 1 0 0 0,0 1-1 0 0,1-1 1 0 0,0 1-1 0 0,0 0 1 0 0,0 0-1 0 0,0 0 1 0 0,1 0 0 0 0,0 1-1 0 0,1 0 1 0 0,-1 0-1 0 0,1 0 1 0 0,1 0-1 0 0,-1 1 1 0 0,-1 10 0 0 0,2-9-199 0 0,0 1 0 0 0,0-1 0 0 0,1 0 0 0 0,0 1 1 0 0,1-1-1 0 0,0 1 0 0 0,1-1 0 0 0,0 1 1 0 0,0-1-1 0 0,1 1 0 0 0,0-1 0 0 0,4 11 0 0 0,0-10-66 0 0,-1 0-1 0 0,1 0 0 0 0,1-1 1 0 0,0 0-1 0 0,0 0 0 0 0,1 0 1 0 0,0-1-1 0 0,0 0 0 0 0,1-1 1 0 0,0 1-1 0 0,0-2 0 0 0,1 1 1 0 0,0-2-1 0 0,0 1 0 0 0,0-1 1 0 0,1-1-1 0 0,13 5 0 0 0,-12-6-376 0 0,0 0-1 0 0,0 0 0 0 0,0-1 0 0 0,1-1 1 0 0,-1 0-1 0 0,1-1 0 0 0,-1 0 0 0 0,0-1 1 0 0,25-4-1 0 0,-18-4-2386 0 0,-6 2-837 0 0,0 3-5315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69 624 0 0,'-44'-22'6171'0'0,"6"2"3440"0"0,37 15-6146 0 0,10-1-2625 0 0,9-2-793 0 0,-11 6-37 0 0,1 0 0 0 0,-1 1 0 0 0,1 0 0 0 0,0 0 0 0 0,-1 1 0 0 0,1 0 0 0 0,-1 0-1 0 0,1 1 1 0 0,0 0 0 0 0,-1 0 0 0 0,1 1 0 0 0,-1 0 0 0 0,9 3 0 0 0,-10-2-40 0 0,-1-1 0 0 0,0 1 0 0 0,-1 0 0 0 0,1 0 0 0 0,0 1 0 0 0,-1-1 0 0 0,0 1 0 0 0,0 0 0 0 0,0 0-1 0 0,0 1 1 0 0,-1-1 0 0 0,0 1 0 0 0,1 0 0 0 0,-2 0 0 0 0,1 0 0 0 0,-1 0 0 0 0,1 0 0 0 0,1 9 0 0 0,-1 4-63 0 0,0 0 0 0 0,-2 1 0 0 0,0-1 0 0 0,-1 0 0 0 0,-1 0 0 0 0,-1 0 0 0 0,0 1 0 0 0,-2-2 0 0 0,-7 28 0 0 0,-2 11-31 0 0,7-37 87 0 0,-3 16 182 0 0,16-26-39 0 0,13-11-18 0 0,43-21-1251 0 0,70-34 0 0 0,-92 35-4553 0 0,40-27-1 0 0,-48 28 1587 0 0,-18 14 2641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5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20 101 332 0 0,'2'-18'6301'0'0,"-5"32"-266"0"0,-2 9-4888 0 0,1-1-1 0 0,-2 28 0 0 0,2 101-639 0 0,4-112-385 0 0,5-68-107 0 0,0 1-1 0 0,2 0 1 0 0,1 0 0 0 0,16-38-1 0 0,-24 65-13 0 0,9-23 10 0 0,-7 16-6 0 0,0 0 0 0 0,0 0 0 0 0,1 1 0 0 0,0-1 0 0 0,0 1 0 0 0,1 0 1 0 0,0 0-1 0 0,1 0 0 0 0,-1 0 0 0 0,1 1 0 0 0,10-11 0 0 0,-14 17-4 0 0,1-1-1 0 0,-1 1 1 0 0,0 0 0 0 0,0-1-1 0 0,0 1 1 0 0,1 0-1 0 0,-1 0 1 0 0,0 0 0 0 0,0 0-1 0 0,1 0 1 0 0,-1 0 0 0 0,0 0-1 0 0,0 0 1 0 0,1 0-1 0 0,-1 1 1 0 0,0-1 0 0 0,0 1-1 0 0,0-1 1 0 0,1 1-1 0 0,-1-1 1 0 0,0 1 0 0 0,0-1-1 0 0,0 1 1 0 0,0 0-1 0 0,0 0 1 0 0,0-1 0 0 0,0 1-1 0 0,0 0 1 0 0,-1 0 0 0 0,1 0-1 0 0,0 0 1 0 0,0 0-1 0 0,-1 0 1 0 0,2 2 0 0 0,25 44 16 0 0,-23-39-16 0 0,25 66-12 0 0,-25-59 7 0 0,1-1 0 0 0,0 0 0 0 0,2 0-1 0 0,14 25 1 0 0,-20-39-4 0 0,0-1-1 0 0,0 0 0 0 0,-1 1 1 0 0,1-1-1 0 0,0 0 1 0 0,0 1-1 0 0,-1-1 1 0 0,1 0-1 0 0,0 0 0 0 0,-1 0 1 0 0,1 0-1 0 0,-1 0 1 0 0,0 0-1 0 0,1 0 0 0 0,-1 0 1 0 0,1 0-1 0 0,-1 0 1 0 0,0 0-1 0 0,0 0 1 0 0,0 0-1 0 0,0 0 0 0 0,0 0 1 0 0,0 0-1 0 0,0-1 1 0 0,7-35-172 0 0,-6 35 171 0 0,0-8-50 0 0,0-1 0 0 0,1 1 0 0 0,1 0 0 0 0,0 0 0 0 0,6-14 0 0 0,-9 22 58 0 0,1 0 0 0 0,0 1 0 0 0,0-1 0 0 0,0 1 0 0 0,0-1-1 0 0,0 1 1 0 0,1-1 0 0 0,-1 1 0 0 0,0 0 0 0 0,1-1-1 0 0,-1 1 1 0 0,1 0 0 0 0,-1 0 0 0 0,1 0 0 0 0,-1 0 0 0 0,1 1-1 0 0,0-1 1 0 0,-1 0 0 0 0,1 1 0 0 0,0-1 0 0 0,0 1 0 0 0,0-1-1 0 0,-1 1 1 0 0,1 0 0 0 0,0 0 0 0 0,0 0 0 0 0,0 0-1 0 0,0 0 1 0 0,0 0 0 0 0,-1 0 0 0 0,1 1 0 0 0,0-1 0 0 0,0 1-1 0 0,0-1 1 0 0,-1 1 0 0 0,1 0 0 0 0,0 0 0 0 0,1 1-1 0 0,8 4 29 0 0,0 0 0 0 0,0 1 0 0 0,19 16 0 0 0,-21-15-19 0 0,1-1 1 0 0,0 0-1 0 0,17 9 1 0 0,-23-14-11 0 0,0 0 1 0 0,1 0-1 0 0,-1-1 0 0 0,1 0 1 0 0,0 0-1 0 0,-1 0 0 0 0,1 0 1 0 0,0-1-1 0 0,0 0 0 0 0,-1 0 1 0 0,1 0-1 0 0,0-1 0 0 0,4 0 0 0 0,3-2 8 0 0,0 0-1 0 0,0-1 1 0 0,-1 0-1 0 0,1-1 1 0 0,-1 0-1 0 0,-1-1 1 0 0,1 0-1 0 0,-1-1 1 0 0,16-13-1 0 0,-23 18-18 0 0,0-1-1 0 0,1 1 1 0 0,-1-1-1 0 0,-1 0 1 0 0,1-1-1 0 0,0 1 1 0 0,-1 0-1 0 0,0-1 1 0 0,0 1-1 0 0,0-1 1 0 0,0 0 0 0 0,0 0-1 0 0,-1 0 1 0 0,1 1-1 0 0,-1-2 1 0 0,0 1-1 0 0,-1 0 1 0 0,1 0-1 0 0,-1 0 1 0 0,1 0-1 0 0,-1 0 1 0 0,-1 0 0 0 0,1-1-1 0 0,0 1 1 0 0,-1 0-1 0 0,0 0 1 0 0,0 0-1 0 0,0 0 1 0 0,-1 0-1 0 0,1 0 1 0 0,-3-5-1 0 0,3 8-9 0 0,0-1-1 0 0,0 1 1 0 0,0 0-1 0 0,0-1 1 0 0,0 1-1 0 0,0-1 1 0 0,0 1-1 0 0,0 0 1 0 0,0 0-1 0 0,-1 0 1 0 0,1 0-1 0 0,-1 0 0 0 0,1 0 1 0 0,0 0-1 0 0,-1 0 1 0 0,0 0-1 0 0,1 1 1 0 0,-1-1-1 0 0,1 1 1 0 0,-1-1-1 0 0,0 1 1 0 0,1 0-1 0 0,-1-1 1 0 0,-2 1-1 0 0,0 1-1 0 0,1-1-1 0 0,-1 1 1 0 0,1 0 0 0 0,0 0-1 0 0,-1 0 1 0 0,1 0 0 0 0,0 1-1 0 0,0-1 1 0 0,0 1 0 0 0,0 0-1 0 0,-5 3 1 0 0,2 0 13 0 0,0 0-1 0 0,1 0 1 0 0,-1 1 0 0 0,1-1-1 0 0,0 1 1 0 0,1 0 0 0 0,-1 1-1 0 0,1-1 1 0 0,1 1 0 0 0,-7 13-1 0 0,8-11 33 0 0,0 0 0 0 0,0 0 0 0 0,1 0 0 0 0,0 0 0 0 0,0 0 0 0 0,1 1 0 0 0,1-1 0 0 0,-1 0 0 0 0,1 0 0 0 0,1 0-1 0 0,0 1 1 0 0,0-2 0 0 0,1 1 0 0 0,5 12 0 0 0,-5-16-1 0 0,0 0 1 0 0,0 0-1 0 0,0-1 0 0 0,1 1 1 0 0,0-1-1 0 0,0 0 0 0 0,0 0 1 0 0,0 0-1 0 0,1-1 0 0 0,-1 1 1 0 0,1-1-1 0 0,0 0 0 0 0,0 0 1 0 0,0-1-1 0 0,1 0 0 0 0,-1 0 1 0 0,0 0-1 0 0,1 0 0 0 0,-1-1 1 0 0,1 0-1 0 0,0 0 0 0 0,-1 0 1 0 0,1-1-1 0 0,8 0 0 0 0,-8 0-11 0 0,0 0-1 0 0,1 0 1 0 0,-1-1-1 0 0,0 1 1 0 0,0-1-1 0 0,0-1 1 0 0,0 1-1 0 0,0-1 1 0 0,-1 0-1 0 0,1 0 1 0 0,0-1-1 0 0,-1 0 1 0 0,0 0-1 0 0,1 0 1 0 0,-1-1-1 0 0,-1 1 1 0 0,1-1-1 0 0,0 0 1 0 0,-1-1-1 0 0,0 1 1 0 0,0-1-1 0 0,0 0 1 0 0,-1 0-1 0 0,1 0 1 0 0,-1 0-1 0 0,0 0 1 0 0,-1-1-1 0 0,1 0 1 0 0,-1 1-1 0 0,0-1 1 0 0,-1 0-1 0 0,1 0 1 0 0,-1 0-1 0 0,0 0 1 0 0,-1 0-1 0 0,1 0 1 0 0,-2-9-1 0 0,-3-37-246 0 0,3 40 16 0 0,-1 0-1 0 0,2 0 1 0 0,-1 0-1 0 0,2 0 1 0 0,2-19 0 0 0,-2 29 209 0 0,-1 0 0 0 0,1 1 0 0 0,0-1 0 0 0,0 0 0 0 0,0 1-1 0 0,0-1 1 0 0,0 1 0 0 0,0-1 0 0 0,0 1 0 0 0,1-1 0 0 0,-1 1 0 0 0,1 0 0 0 0,-1-1 0 0 0,1 1 0 0 0,-1 0 0 0 0,1 0 0 0 0,-1 0 0 0 0,1 0 0 0 0,0 0 0 0 0,0 1 0 0 0,-1-1 0 0 0,1 1 0 0 0,0-1 0 0 0,0 1 0 0 0,0-1 0 0 0,0 1 0 0 0,0 0 0 0 0,0 0 0 0 0,0 0 0 0 0,-1 0 0 0 0,1 0 0 0 0,0 1 0 0 0,2-1 0 0 0,10 2 22 0 0,0 1 0 0 0,0 0-1 0 0,20 8 1 0 0,-15-5-45 0 0,6 3 31 0 0,-21-7 10 0 0,0 0-1 0 0,1-1 0 0 0,-1 1 1 0 0,0-1-1 0 0,0 0 0 0 0,1 0 0 0 0,5 0 1 0 0,-3-6-14 0 0,-12-5-14 0 0,-11-7-12 0 0,15 16 36 0 0,1 0 0 0 0,-1 1 0 0 0,0-1 0 0 0,0 0 0 0 0,0 0-1 0 0,0 0 1 0 0,0 1 0 0 0,0-1 0 0 0,0 1 0 0 0,-1-1 0 0 0,1 1 0 0 0,0-1 0 0 0,0 1-1 0 0,0-1 1 0 0,0 1 0 0 0,-1 0 0 0 0,1 0 0 0 0,0 0 0 0 0,0 0 0 0 0,-1 0 0 0 0,1 0-1 0 0,0 0 1 0 0,0 0 0 0 0,0 0 0 0 0,-1 0 0 0 0,1 1 0 0 0,0-1 0 0 0,0 1 0 0 0,0-1-1 0 0,-1 1 1 0 0,1-1 0 0 0,0 1 0 0 0,0-1 0 0 0,0 1 0 0 0,0 0 0 0 0,0 0 0 0 0,0 0-1 0 0,1-1 1 0 0,-1 1 0 0 0,0 0 0 0 0,0 0 0 0 0,0 0 0 0 0,1 0 0 0 0,-2 2 0 0 0,0 1 0 0 0,-1 1 0 0 0,1-1 0 0 0,0 1 0 0 0,1-1 0 0 0,-1 1 0 0 0,1 0 0 0 0,0-1 0 0 0,0 1 0 0 0,-1 9 0 0 0,2-6-3 0 0,1-1 0 0 0,-1 1 0 0 0,1-1 0 0 0,1 1 0 0 0,-1-1 0 0 0,1 0-1 0 0,1 0 1 0 0,-1 0 0 0 0,1 0 0 0 0,0 0 0 0 0,1 0 0 0 0,0-1 0 0 0,0 0 0 0 0,0 1 0 0 0,1-2 0 0 0,-1 1 0 0 0,1 0 0 0 0,1-1 0 0 0,9 8 0 0 0,-14-12-37 0 0,0-1 0 0 0,0 1 0 0 0,0-1 0 0 0,0 1 0 0 0,-1-1 0 0 0,1 1 0 0 0,0-1 1 0 0,0 0-1 0 0,0 1 0 0 0,0-1 0 0 0,0 0 0 0 0,0 0 0 0 0,0 0 0 0 0,0 1 1 0 0,0-1-1 0 0,0 0 0 0 0,0-1 0 0 0,0 1 0 0 0,0 0 0 0 0,0 0 0 0 0,0 0 0 0 0,0 0 1 0 0,0-1-1 0 0,0 1 0 0 0,0-1 0 0 0,0 1 0 0 0,0 0 0 0 0,1-2 0 0 0,0 1-52 0 0,-1-1 0 0 0,0 0 0 0 0,0 0 0 0 0,1 0 0 0 0,-1 1 0 0 0,0-1 0 0 0,0 0-1 0 0,-1 0 1 0 0,1 0 0 0 0,0 0 0 0 0,-1-1 0 0 0,2-2 0 0 0,-1-2-54 0 0,0-1 1 0 0,-1 1-1 0 0,0 0 1 0 0,0 0-1 0 0,0 0 1 0 0,-1 0-1 0 0,-2-10 1 0 0,-1-22-103 0 0,3 25 641 0 0,1 18 1421 0 0,19 77 617 0 0,-3 197-188 0 0,-16-268-2218 0 0,-1 0 0 0 0,0 0-1 0 0,-1 0 1 0 0,0 0 0 0 0,-1 0 0 0 0,0 0-1 0 0,-1-1 1 0 0,1 0 0 0 0,-2 1 0 0 0,1-1-1 0 0,-12 15 1 0 0,14-21-129 0 0,0 0 0 0 0,0 0 0 0 0,-1 0 0 0 0,1-1 0 0 0,-1 1 0 0 0,1-1 0 0 0,-1 1 0 0 0,0-1 1 0 0,0 0-1 0 0,-1 0 0 0 0,1 0 0 0 0,0-1 0 0 0,0 1 0 0 0,-1-1 0 0 0,1 1 0 0 0,-1-1 0 0 0,0 0 0 0 0,1-1 0 0 0,-1 1 0 0 0,0-1 0 0 0,1 1 0 0 0,-1-1 0 0 0,0 0 0 0 0,1-1 0 0 0,-1 1 0 0 0,0 0 0 0 0,1-1 0 0 0,-1 0 0 0 0,0 0 0 0 0,1 0 0 0 0,-1 0 0 0 0,1-1 0 0 0,0 0 0 0 0,-1 1 1 0 0,-3-4-1 0 0,2 2-234 0 0,0 0 1 0 0,1 0 0 0 0,-1 0 0 0 0,1-1 0 0 0,0 1-1 0 0,0-1 1 0 0,0 0 0 0 0,0-1 0 0 0,1 1 0 0 0,-1-1 0 0 0,1 1-1 0 0,0-1 1 0 0,1 0 0 0 0,-1 0 0 0 0,1 0 0 0 0,0-1-1 0 0,0 1 1 0 0,1 0 0 0 0,-1-1 0 0 0,1 1 0 0 0,1-1 0 0 0,-1 0-1 0 0,1 1 1 0 0,0-1 0 0 0,0 0 0 0 0,1-9 0 0 0,1 8 311 0 0,0-1 1 0 0,0 0-1 0 0,1 1 1 0 0,0 0-1 0 0,0-1 1 0 0,1 1-1 0 0,0 0 1 0 0,0 1 0 0 0,1-1-1 0 0,-1 1 1 0 0,1 0-1 0 0,1 0 1 0 0,-1 0-1 0 0,1 1 1 0 0,0-1-1 0 0,0 2 1 0 0,1-1-1 0 0,9-5 1 0 0,6-2 238 0 0,25-13 586 0 0,-2-2 1 0 0,53-41 0 0 0,-87 60-551 0 0,0-2 1 0 0,0 1-1 0 0,-1-2 0 0 0,-1 1 1 0 0,0-1-1 0 0,0-1 0 0 0,-1 1 1 0 0,0-1-1 0 0,-1-1 1 0 0,-1 0-1 0 0,0 0 0 0 0,0 0 1 0 0,4-20-1 0 0,-9 31-242 0 0,0 0-1 0 0,-1 0 1 0 0,0 0-1 0 0,1 0 0 0 0,-1 0 1 0 0,0 0-1 0 0,0 0 1 0 0,0 0-1 0 0,0 0 0 0 0,0 0 1 0 0,-1 0-1 0 0,1 0 1 0 0,-1 0-1 0 0,1 0 1 0 0,-1 0-1 0 0,-1-3 0 0 0,1 4-4 0 0,1 0-1 0 0,-1 0 0 0 0,0 1 1 0 0,0-1-1 0 0,0 0 0 0 0,0 1 0 0 0,1-1 1 0 0,-1 1-1 0 0,0-1 0 0 0,0 1 1 0 0,0-1-1 0 0,0 1 0 0 0,0 0 1 0 0,0 0-1 0 0,0-1 0 0 0,0 1 0 0 0,0 0 1 0 0,0 0-1 0 0,0 0 0 0 0,0 0 1 0 0,0 0-1 0 0,0 0 0 0 0,-2 1 0 0 0,-1 0-2 0 0,-1 0 0 0 0,0 0 0 0 0,1 1-1 0 0,0 0 1 0 0,-1-1 0 0 0,1 2-1 0 0,0-1 1 0 0,0 1 0 0 0,0-1-1 0 0,0 1 1 0 0,0 0 0 0 0,-4 5 0 0 0,3-1 124 0 0,-1 0 0 0 0,1 0 1 0 0,0 0-1 0 0,1 1 0 0 0,0 0 1 0 0,0 0-1 0 0,0 0 1 0 0,1 0-1 0 0,1 1 0 0 0,-1-1 1 0 0,1 1-1 0 0,1 0 0 0 0,0 0 1 0 0,0-1-1 0 0,0 1 1 0 0,1 0-1 0 0,1 0 0 0 0,-1 0 1 0 0,3 10-1 0 0,-2-14 8 0 0,1 1-1 0 0,-1-1 1 0 0,1 0 0 0 0,0 1-1 0 0,0-1 1 0 0,1 0 0 0 0,-1 0-1 0 0,1-1 1 0 0,0 1 0 0 0,0 0-1 0 0,1-1 1 0 0,-1 0 0 0 0,1 0-1 0 0,0 0 1 0 0,0 0 0 0 0,1-1-1 0 0,-1 1 1 0 0,1-1 0 0 0,0 0-1 0 0,-1-1 1 0 0,1 1 0 0 0,0-1-1 0 0,1 0 1 0 0,-1 0 0 0 0,0 0-1 0 0,1-1 1 0 0,-1 0 0 0 0,1 0-1 0 0,-1 0 1 0 0,1-1 0 0 0,7 0-1 0 0,14-2-819 0 0,0-1-1 0 0,-1-1 0 0 0,44-13 1 0 0,-50 11-902 0 0,1 1 0 0 0,0 0-1 0 0,0 2 1 0 0,0 0 0 0 0,0 2 0 0 0,40 1 0 0 0,-27 6-149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6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84 868 0 0,'-2'-2'324'0'0,"0"-1"0"0"0,0 1-1 0 0,0-1 1 0 0,1 0 0 0 0,-1 0-1 0 0,1 0 1 0 0,-1 0 0 0 0,1 0-1 0 0,-1-3 1 0 0,-16-28 3506 0 0,5 16 8449 0 0,21 33-11798 0 0,92 151 782 0 0,80 71-1112 0 0,-105-143-77 0 0,-39-48-169 0 0,83 99-517 0 0,-89-110-201 0 0,-20-27 347 0 0,-5-5-1969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4 203 140 0 0,'-3'-19'15370'0'0,"12"25"-13529"0"0,72 47 735 0 0,-62-43-2315 0 0,-1-1 0 0 0,1 0 0 0 0,0-1 1 0 0,40 9-1 0 0,-48-14-279 0 0,0-1 0 0 0,0-1 0 0 0,-1 0 0 0 0,1 0 0 0 0,0-1 0 0 0,0-1 1 0 0,0 0-1 0 0,0 0 0 0 0,-1-1 0 0 0,1 0 0 0 0,-1-1 0 0 0,1 0 0 0 0,-1-1 0 0 0,0 0 0 0 0,0 0 0 0 0,0-1 0 0 0,-1-1 0 0 0,0 1 0 0 0,0-2 0 0 0,8-6 1 0 0,0-3-825 0 0,-2-1 0 0 0,0 0 1 0 0,22-34-1 0 0,-28 36-821 0 0,1 0-1 0 0,1 1 0 0 0,0 0 1 0 0,1 1-1 0 0,0 0 0 0 0,1 1 1 0 0,15-11-1 0 0,-2 10-540 0 0,3 3 459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529 111 12 0 0,'31'-29'2418'0'0,"29"-25"2351"0"0,-17 27 4234 0 0,-42 27-8543 0 0,-12 7 304 0 0,-37 24-138 0 0,-76 63 0 0 0,72-52-536 0 0,-188 135 79 0 0,71-54-132 0 0,157-114-49 0 0,5-3 360 0 0,10-7-315 0 0,14-4-2132 0 0,6 5-4614 0 0,-11 1 2973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18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79 276 0 0,'2'-4'421'0'0,"1"-6"733"0"0,0 1 1 0 0,-1-1 0 0 0,0 0 0 0 0,1-12 0 0 0,-2 13 1483 0 0,-2 5 1115 0 0,-13 15-2027 0 0,12-9-1727 0 0,-22 19 617 0 0,0 2 0 0 0,1 0 0 0 0,1 2-1 0 0,2 0 1 0 0,-21 33 0 0 0,33-45-581 0 0,2-4 224 0 0,1-1 0 0 0,0 1-1 0 0,1 1 1 0 0,-1-1 0 0 0,-4 17 0 0 0,9-24-220 0 0,0 0-1 0 0,-1 0 1 0 0,1 0 0 0 0,0-1 0 0 0,0 1-1 0 0,0 0 1 0 0,0 0 0 0 0,1 0 0 0 0,-1 0-1 0 0,0 0 1 0 0,1 0 0 0 0,-1-1 0 0 0,1 1-1 0 0,0 0 1 0 0,-1 0 0 0 0,1-1 0 0 0,0 1-1 0 0,0-1 1 0 0,0 1 0 0 0,1-1-1 0 0,-1 1 1 0 0,0-1 0 0 0,0 1 0 0 0,1-1-1 0 0,-1 0 1 0 0,1 0 0 0 0,-1 0 0 0 0,1 0-1 0 0,-1 0 1 0 0,1 0 0 0 0,0 0 0 0 0,-1 0-1 0 0,1-1 1 0 0,0 1 0 0 0,0-1 0 0 0,3 1-1 0 0,22 6-125 0 0,0-2 0 0 0,36 3 1 0 0,13 1-3082 0 0,-63-6 154 0 0,1 0-1 0 0,-1 1 1 0 0,19 8-1 0 0,-23-6 510 0 0,-8 0 409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20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0 245 676 0 0,'8'9'9075'0'0,"-5"13"-5140"0"0,-3 31-2755 0 0,-1-37-100 0 0,1-6-834 0 0,1 62 310 0 0,0-45-452 0 0,0-22-32 0 0,1-7 40 0 0,11-60-34 0 0,-8 37-35 0 0,0 0 1 0 0,1 1-1 0 0,2-1 1 0 0,0 1 0 0 0,2 1-1 0 0,0-1 1 0 0,25-38-1 0 0,-34 61-27 0 0,-1 0 0 0 0,1 0 0 0 0,-1 0 0 0 0,1 0-1 0 0,-1 0 1 0 0,1 0 0 0 0,0 0 0 0 0,-1 0 0 0 0,1 1-1 0 0,0-1 1 0 0,0 0 0 0 0,-1 0 0 0 0,1 1 0 0 0,0-1 0 0 0,0 1-1 0 0,0-1 1 0 0,0 0 0 0 0,0 1 0 0 0,0 0 0 0 0,0-1-1 0 0,0 1 1 0 0,0 0 0 0 0,0-1 0 0 0,0 1 0 0 0,0 0 0 0 0,0 0-1 0 0,1 0 1 0 0,-1 0 0 0 0,0 0 0 0 0,0 0 0 0 0,0 0 0 0 0,0 0-1 0 0,0 1 1 0 0,0-1 0 0 0,0 0 0 0 0,0 1 0 0 0,0-1-1 0 0,0 0 1 0 0,0 1 0 0 0,0-1 0 0 0,0 1 0 0 0,0 0 0 0 0,0-1-1 0 0,0 1 1 0 0,0 0 0 0 0,-1 0 0 0 0,1-1 0 0 0,0 1-1 0 0,-1 0 1 0 0,1 0 0 0 0,0 0 0 0 0,-1 0 0 0 0,1 0 0 0 0,0 2-1 0 0,5 8-16 0 0,-1 0-1 0 0,0 0 0 0 0,6 24 0 0 0,-6-21-13 0 0,-6-13-14 0 0,1-1-1 0 0,0 1 1 0 0,0-1-1 0 0,0 0 0 0 0,0 1 1 0 0,1-1-1 0 0,-1 0 0 0 0,0 1 1 0 0,0-1-1 0 0,0 1 1 0 0,0-1-1 0 0,0 0 0 0 0,0 1 1 0 0,0-1-1 0 0,1 0 1 0 0,-1 1-1 0 0,0-1 0 0 0,0 0 1 0 0,1 0-1 0 0,-1 1 1 0 0,0-1-1 0 0,0 0 0 0 0,1 0 1 0 0,-1 1-1 0 0,0-1 0 0 0,1 0 1 0 0,-1 0-1 0 0,0 0 1 0 0,1 1-1 0 0,-1-1 0 0 0,0 0 1 0 0,1 0-1 0 0,-1 0 1 0 0,0 0-1 0 0,1 0 0 0 0,-1 0 1 0 0,0 0-1 0 0,1 0 1 0 0,8-14-1366 0 0,4-8 1206 0 0,-12 21 187 0 0,0-1 1 0 0,0 1-1 0 0,0 0 0 0 0,0 0 1 0 0,0 0-1 0 0,0 0 0 0 0,1 0 0 0 0,-1 0 1 0 0,0 0-1 0 0,0 0 0 0 0,1 1 1 0 0,-1-1-1 0 0,1 0 0 0 0,-1 1 1 0 0,0-1-1 0 0,1 1 0 0 0,-1-1 0 0 0,1 1 1 0 0,-1 0-1 0 0,1 0 0 0 0,-1 0 1 0 0,1 0-1 0 0,0 0 0 0 0,-1 0 1 0 0,1 0-1 0 0,2 1 0 0 0,0 1-2 0 0,0 0 0 0 0,0 0 0 0 0,0 0-1 0 0,-1 1 1 0 0,1 0 0 0 0,0 0 0 0 0,4 5-1 0 0,-6-6 11 0 0,0 1 0 0 0,0-1 0 0 0,0 0-1 0 0,1 1 1 0 0,-1-1 0 0 0,1 0-1 0 0,-1 0 1 0 0,1-1 0 0 0,0 1-1 0 0,0-1 1 0 0,0 1 0 0 0,0-1 0 0 0,0 0-1 0 0,0 0 1 0 0,0 0 0 0 0,1-1-1 0 0,-1 1 1 0 0,5 0 0 0 0,-1-3-41 0 0,0 0 0 0 0,-1 0 0 0 0,1-1 0 0 0,-1 0 1 0 0,1 0-1 0 0,-1 0 0 0 0,0-1 0 0 0,0 0 0 0 0,-1 0 1 0 0,1-1-1 0 0,-1 1 0 0 0,0-1 0 0 0,0 0 0 0 0,0-1 0 0 0,-1 1 1 0 0,8-13-1 0 0,-3 3-41 0 0,0 0 0 0 0,-1-1 0 0 0,-1 0 1 0 0,-1-1-1 0 0,8-28 0 0 0,-13 44 56 0 0,-1 0-1 0 0,1 0 1 0 0,-1 0 0 0 0,1 0-1 0 0,-1 0 1 0 0,0-1 0 0 0,0 1-1 0 0,1 0 1 0 0,-1 0-1 0 0,0 0 1 0 0,0 0 0 0 0,0 0-1 0 0,0-1 1 0 0,-1 1 0 0 0,1 0-1 0 0,0 0 1 0 0,0 0 0 0 0,-1 0-1 0 0,1 0 1 0 0,-1 0 0 0 0,1 0-1 0 0,-1 0 1 0 0,0-2-1 0 0,0 3-7 0 0,0 0 0 0 0,0 0 0 0 0,0 0 0 0 0,0 0 0 0 0,0 0-1 0 0,0 0 1 0 0,0 0 0 0 0,1 0 0 0 0,-1 0 0 0 0,0 0 0 0 0,0 1-1 0 0,0-1 1 0 0,0 0 0 0 0,0 1 0 0 0,0-1 0 0 0,0 1 0 0 0,1-1-1 0 0,-1 1 1 0 0,0-1 0 0 0,-1 2 0 0 0,-5 3-128 0 0,-1 1 0 0 0,1 0 0 0 0,1 0 0 0 0,-9 10 0 0 0,9-6 203 0 0,-1 0 0 0 0,1 0 1 0 0,1 0-1 0 0,0 0 0 0 0,0 1 0 0 0,1 0 1 0 0,0 0-1 0 0,1 0 0 0 0,1 0 1 0 0,0 1-1 0 0,0-1 0 0 0,1 1 0 0 0,0 14 1 0 0,1-21 74 0 0,1 0 1 0 0,-1 0 0 0 0,1 0-1 0 0,0 0 1 0 0,1 0 0 0 0,-1 0-1 0 0,1 0 1 0 0,0 0-1 0 0,0 0 1 0 0,0-1 0 0 0,1 1-1 0 0,0-1 1 0 0,0 0 0 0 0,0 0-1 0 0,0 0 1 0 0,1 0 0 0 0,-1 0-1 0 0,1-1 1 0 0,0 1 0 0 0,0-1-1 0 0,0 0 1 0 0,1 0-1 0 0,-1-1 1 0 0,1 0 0 0 0,-1 1-1 0 0,1-1 1 0 0,0-1 0 0 0,0 1-1 0 0,0-1 1 0 0,0 0 0 0 0,8 1-1 0 0,-8 0-142 0 0,0-1 0 0 0,1 0 0 0 0,-1-1 0 0 0,0 1-1 0 0,0-1 1 0 0,0 0 0 0 0,0-1 0 0 0,1 1 0 0 0,-1-1 0 0 0,0 0-1 0 0,0 0 1 0 0,0 0 0 0 0,0-1 0 0 0,0 0 0 0 0,-1 0 0 0 0,1 0-1 0 0,0 0 1 0 0,-1-1 0 0 0,0 0 0 0 0,1 0 0 0 0,-1 0 0 0 0,0 0-1 0 0,-1-1 1 0 0,1 0 0 0 0,-1 1 0 0 0,1-1 0 0 0,-1-1 0 0 0,0 1-1 0 0,0 0 1 0 0,-1-1 0 0 0,0 1 0 0 0,1-1 0 0 0,-1 0-1 0 0,-1 0 1 0 0,1 0 0 0 0,-1 0 0 0 0,0 0 0 0 0,0 0 0 0 0,0-8 0 0 0,1-55-1492 0 0,-2 50 1056 0 0,0 0 0 0 0,2 0 0 0 0,4-28 1 0 0,-6 45 450 0 0,1-1-1 0 0,-1 1 1 0 0,1 0 0 0 0,-1-1 0 0 0,1 1 0 0 0,0 0 0 0 0,-1-1 0 0 0,1 1 0 0 0,0 0 0 0 0,0 0 0 0 0,0 0 0 0 0,0 0 0 0 0,0 0 0 0 0,0 0 0 0 0,0 0 0 0 0,0 0 0 0 0,0 0 0 0 0,1 0 0 0 0,-1 0 0 0 0,0 1 0 0 0,1-1 0 0 0,-1 1 0 0 0,0-1 0 0 0,3 0 0 0 0,0 0 9 0 0,0 1 0 0 0,0 0 0 0 0,0-1 1 0 0,0 1-1 0 0,0 1 0 0 0,0-1 1 0 0,0 0-1 0 0,8 3 0 0 0,0 0 18 0 0,0 2-1 0 0,1-1 1 0 0,-1 1-1 0 0,17 11 1 0 0,-18-9 1 0 0,-1 0 1 0 0,1-1-1 0 0,0-1 1 0 0,1 0-1 0 0,-1 0 1 0 0,1-1-1 0 0,20 4 1 0 0,-31-8-10 0 0,-17-15-172 0 0,14 14 154 0 0,0 1 0 0 0,1-1 0 0 0,-1 1 0 0 0,0 0 0 0 0,0 0 0 0 0,1 0 0 0 0,-1 0 0 0 0,0 0 0 0 0,0 0 0 0 0,1 1 0 0 0,-1-1 0 0 0,0 0 0 0 0,1 1 0 0 0,-1-1 0 0 0,0 1 0 0 0,1 0 0 0 0,-1 0 0 0 0,1-1 0 0 0,-1 1 0 0 0,1 0 0 0 0,-1 0 0 0 0,-2 3 0 0 0,2-2 30 0 0,1 1 0 0 0,-1-1 0 0 0,0 1 0 0 0,1 0 0 0 0,-1 0 0 0 0,1 0 0 0 0,0 0 0 0 0,0 0 0 0 0,0 0 0 0 0,0 0 0 0 0,0 6 0 0 0,0-4 28 0 0,0 1 0 0 0,1-1 0 0 0,0 0 1 0 0,0 1-1 0 0,0-1 0 0 0,1 0 0 0 0,0 1 0 0 0,0-1 0 0 0,0 0 1 0 0,1 0-1 0 0,-1 0 0 0 0,1 0 0 0 0,0 0 0 0 0,6 8 0 0 0,-8-12-74 0 0,1 0-1 0 0,0 0 0 0 0,-1 0 1 0 0,1 0-1 0 0,0 0 0 0 0,0 0 1 0 0,0 0-1 0 0,-1-1 0 0 0,1 1 1 0 0,0 0-1 0 0,0 0 0 0 0,0-1 1 0 0,0 1-1 0 0,1-1 0 0 0,-1 1 1 0 0,0-1-1 0 0,0 0 0 0 0,0 1 1 0 0,0-1-1 0 0,0 0 0 0 0,1 0 1 0 0,-1 1-1 0 0,0-1 0 0 0,0 0 1 0 0,0 0-1 0 0,2-1 0 0 0,-2 0-53 0 0,1 1-1 0 0,-1-1 1 0 0,0 0 0 0 0,0-1-1 0 0,0 1 1 0 0,0 0-1 0 0,0 0 1 0 0,0 0-1 0 0,0-1 1 0 0,0 1 0 0 0,-1 0-1 0 0,1-1 1 0 0,0 1-1 0 0,-1 0 1 0 0,1-1-1 0 0,-1 1 1 0 0,1-3 0 0 0,1-8 22 0 0,0 0 0 0 0,0-1 0 0 0,-1-20 0 0 0,4 45 3507 0 0,4 14-2396 0 0,-4 9-833 0 0,-2 0 0 0 0,-2 0 0 0 0,-1 0 0 0 0,-1 0 0 0 0,-2 0 0 0 0,-12 54 0 0 0,14-85-258 0 0,-1 0 0 0 0,1 0 0 0 0,-1 0 0 0 0,0 0 0 0 0,0 0 0 0 0,0 0 0 0 0,0 0 0 0 0,-1 0 0 0 0,1-1 0 0 0,-1 1 0 0 0,0-1 0 0 0,0 0-1 0 0,0 0 1 0 0,-1 0 0 0 0,1 0 0 0 0,-1-1 0 0 0,1 1 0 0 0,-8 3 0 0 0,9-5-52 0 0,0-1 1 0 0,1 1-1 0 0,-1-1 0 0 0,0 1 1 0 0,1-1-1 0 0,-1 0 0 0 0,0 0 1 0 0,0 0-1 0 0,1 0 1 0 0,-1 0-1 0 0,0 0 0 0 0,1 0 1 0 0,-1-1-1 0 0,0 1 0 0 0,0 0 1 0 0,1-1-1 0 0,-1 1 0 0 0,0-1 1 0 0,-1-1-1 0 0,0 0-111 0 0,1 0 0 0 0,0 0 0 0 0,0 0-1 0 0,0 0 1 0 0,0 0 0 0 0,0-1 0 0 0,1 1 0 0 0,-1 0 0 0 0,0-1 0 0 0,1 0 0 0 0,0 1-1 0 0,0-1 1 0 0,0 0 0 0 0,0 0 0 0 0,-1-4 0 0 0,0-2-329 0 0,0 1 0 0 0,1-2 1 0 0,0 1-1 0 0,1 0 0 0 0,-1 0 1 0 0,2 0-1 0 0,-1 0 0 0 0,1 0 1 0 0,3-11-1 0 0,-1 9 331 0 0,0 0 0 0 0,1 0 0 0 0,1 1 0 0 0,-1 0 1 0 0,2-1-1 0 0,10-15 0 0 0,-4 11 591 0 0,0 1 0 0 0,0 0 1 0 0,2 1-1 0 0,-1 0 0 0 0,2 1 0 0 0,-1 1 0 0 0,2 0 1 0 0,31-16-1 0 0,-26 17-47 0 0,-1-1 1 0 0,-1-1-1 0 0,0-1 1 0 0,-1 0-1 0 0,0-2 1 0 0,-1 0-1 0 0,0 0 1 0 0,20-27 0 0 0,-34 37-337 0 0,-1 0 0 0 0,0 0 0 0 0,0 0 1 0 0,0 0-1 0 0,0 0 0 0 0,-1 0 0 0 0,1-9 1 0 0,-2 13-27 0 0,0 0 0 0 0,0 0 0 0 0,1 1 0 0 0,-1-1 0 0 0,0 0 0 0 0,0 0 0 0 0,-1 1 0 0 0,1-1 0 0 0,0 0 1 0 0,0 0-1 0 0,0 0 0 0 0,0 1 0 0 0,-1-1 0 0 0,1 0 0 0 0,0 1 0 0 0,-1-1 0 0 0,1 0 0 0 0,-1 1 0 0 0,1-1 0 0 0,0 0 1 0 0,-1 1-1 0 0,0-1 0 0 0,0 0 0 0 0,0 1-13 0 0,0-1 0 0 0,-1 1 0 0 0,1 0 1 0 0,0 0-1 0 0,-1 0 0 0 0,1 0 0 0 0,0 0 0 0 0,0 1 1 0 0,-1-1-1 0 0,1 0 0 0 0,0 0 0 0 0,0 1 0 0 0,-1-1 1 0 0,1 1-1 0 0,0-1 0 0 0,0 1 0 0 0,0 0 1 0 0,0-1-1 0 0,0 1 0 0 0,-2 1 0 0 0,-10 7-5 0 0,1 1 0 0 0,0 0 0 0 0,0 1 0 0 0,1 0 0 0 0,0 0 0 0 0,-10 15 0 0 0,16-19 358 0 0,-1 1 0 0 0,1 0 1 0 0,1-1-1 0 0,-1 2 0 0 0,1-1 0 0 0,1 0 0 0 0,0 1 0 0 0,0 0 1 0 0,0-1-1 0 0,1 1 0 0 0,-2 19 0 0 0,4-25-219 0 0,0 0 0 0 0,0 0 0 0 0,1 0 0 0 0,-1 0 0 0 0,1 0 0 0 0,0 0 0 0 0,-1 0-1 0 0,1-1 1 0 0,0 1 0 0 0,1 0 0 0 0,-1 0 0 0 0,0-1 0 0 0,1 1 0 0 0,0-1 0 0 0,-1 1 0 0 0,1-1 0 0 0,0 1 0 0 0,0-1 0 0 0,5 4-1 0 0,-2-3-37 0 0,0 0-1 0 0,0 0 0 0 0,0-1 0 0 0,0 0 0 0 0,1 0 0 0 0,-1 0 1 0 0,1 0-1 0 0,-1-1 0 0 0,12 2 0 0 0,3-2-419 0 0,1-1 0 0 0,-1 0 0 0 0,0-1 0 0 0,39-8 0 0 0,21-17-3597 0 0,-64 19 1887 0 0,1 1 0 0 0,0 1 0 0 0,0 0 1 0 0,19-2-1 0 0,-25 7 192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2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26 110 132 0 0,'0'-9'887'0'0,"0"0"1"0"0,-1 0-1 0 0,0 0 0 0 0,-1 0 0 0 0,0 0 1 0 0,0 0-1 0 0,-1 0 0 0 0,0 1 1 0 0,-7-15-1 0 0,8 16 3727 0 0,8 11-2020 0 0,8 13-997 0 0,45 99-306 0 0,113 168 1 0 0,-74-130-994 0 0,-69-107-290 0 0,179 303-401 0 0,-206-346-495 0 0,-5-6-77 0 0,-10-15-1242 0 0,-16-29-3609 0 0,25 38 4546 0 0,-20-40-6129 0 0,20 45 6398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2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18 116 1012 0 0,'-8'-8'1813'0'0,"-2"-3"4753"0"0,18 14-822 0 0,0 4-5040 0 0,-1-1 0 0 0,0 1 0 0 0,0 1 0 0 0,-1-1 0 0 0,8 12 0 0 0,13 15-123 0 0,0-3-226 0 0,1-2 0 0 0,1-1 0 0 0,2-2 0 0 0,50 35 0 0 0,-71-55-301 0 0,0 0-1 0 0,0-1 1 0 0,0 0 0 0 0,1 0 0 0 0,0-1-1 0 0,0-1 1 0 0,0 0 0 0 0,0 0 0 0 0,1-1-1 0 0,-1 0 1 0 0,1-1 0 0 0,-1 0 0 0 0,1-1-1 0 0,0-1 1 0 0,-1 0 0 0 0,1 0-1 0 0,-1-1 1 0 0,0 0 0 0 0,1-1 0 0 0,15-7-1 0 0,-11 3-173 0 0,0-1 0 0 0,-1-1 0 0 0,0 0 0 0 0,0-1 0 0 0,-1-1 0 0 0,21-20-1 0 0,65-83-3497 0 0,-76 83 200 0 0,2 1-1 0 0,1 1 1 0 0,40-34-1 0 0,-37 43 1123 0 0,4 4 458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22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1135 22 380 0 0,'1'-9'1145'0'0,"-3"-3"2818"0"0,-12 18-1537 0 0,5-1-2491 0 0,-55 37 3050 0 0,-29 30-256 0 0,44-33-1761 0 0,-61 45 295 0 0,-329 265 452 0 0,304-239-952 0 0,77-62-462 0 0,19-17-116 0 0,-27 21 59 0 0,59-46-225 0 0,6-6-19 0 0,-3 4 13 0 0,0 0 0 0 0,-1-1 0 0 0,0 1 1 0 0,0-1-1 0 0,0 0 0 0 0,0-1 0 0 0,-11 5 0 0 0,16-7 23 0 0,4 4-2242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22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64 380 0 0,'2'-14'1602'0'0,"6"-6"335"0"0,0 3 1414 0 0,-6 5 699 0 0,-32 22-194 0 0,13 2-3354 0 0,2 1 0 0 0,-1 0 0 0 0,2 1-1 0 0,0 1 1 0 0,-15 20 0 0 0,-29 46-109 0 0,16-21 528 0 0,39-57-822 0 0,1-1 0 0 0,0 1 1 0 0,1 0-1 0 0,-1 0 0 0 0,0-1 0 0 0,1 1 0 0 0,0 0 1 0 0,0 0-1 0 0,0 0 0 0 0,0 1 0 0 0,0-1 0 0 0,0 0 0 0 0,1 0 1 0 0,-1 0-1 0 0,1 1 0 0 0,0-1 0 0 0,0 0 0 0 0,0 0 1 0 0,1 1-1 0 0,-1-1 0 0 0,2 6 0 0 0,1-5-8 0 0,-1 0 0 0 0,1 1-1 0 0,-1-1 1 0 0,1 0 0 0 0,0 0 0 0 0,0 0-1 0 0,1-1 1 0 0,-1 1 0 0 0,1-1-1 0 0,0 0 1 0 0,0 0 0 0 0,8 5 0 0 0,8 2-104 0 0,1 0 0 0 0,1-1 0 0 0,-1-1 0 0 0,1-1 0 0 0,24 4 0 0 0,-6-1-1025 0 0,59 11-1977 0 0,-66-17-2047 0 0,0-3-3864 0 0,-25 0 6475 0 0,-6 3 522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2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74 712 0 0,'-7'-5'6531'0'0,"7"5"-6234"0"0,-1 0 0 0 0,1-1 0 0 0,0 1 0 0 0,0 0 0 0 0,0-1 0 0 0,0 1-1 0 0,0-1 1 0 0,0 1 0 0 0,0 0 0 0 0,0-1 0 0 0,0 1 0 0 0,-1-1 0 0 0,2 1 0 0 0,-1 0-1 0 0,0-1 1 0 0,0 1 0 0 0,0-1 0 0 0,0 1 0 0 0,0 0 0 0 0,0-1 0 0 0,0 1-1 0 0,19-14 4330 0 0,35-7-4238 0 0,-51 20-103 0 0,12-4-305 0 0,-3 1-12 0 0,1 0 0 0 0,0 0 0 0 0,0 1 0 0 0,15-1-1 0 0,-26 4 11 0 0,0-1 0 0 0,1 1-1 0 0,-1 0 1 0 0,1 0-1 0 0,-1 1 1 0 0,0-1-1 0 0,1 0 1 0 0,-1 1-1 0 0,0-1 1 0 0,1 1 0 0 0,-1 0-1 0 0,0 0 1 0 0,1 0-1 0 0,-1 0 1 0 0,0 0-1 0 0,0 0 1 0 0,0 1 0 0 0,0-1-1 0 0,0 0 1 0 0,-1 1-1 0 0,1 0 1 0 0,0 0-1 0 0,-1-1 1 0 0,1 1-1 0 0,-1 0 1 0 0,1 0 0 0 0,-1 0-1 0 0,2 5 1 0 0,-1-1-37 0 0,0 1 1 0 0,0-1 0 0 0,0 1 0 0 0,-1 0-1 0 0,0 0 1 0 0,-1 0 0 0 0,0 0 0 0 0,0 0-1 0 0,0 0 1 0 0,-3 11 0 0 0,-21 67-405 0 0,14-55 337 0 0,7-21 99 0 0,1 6 204 0 0,24-16 41 0 0,2-6-43 0 0,-14 4-111 0 0,-1 0 1 0 0,1 1 0 0 0,-1 0-1 0 0,1 0 1 0 0,0 1-1 0 0,11 0 1 0 0,-20 1-61 0 0,1 1-1 0 0,0-1 1 0 0,0 0-1 0 0,0 1 1 0 0,0-1-1 0 0,0 1 1 0 0,0 0 0 0 0,0 0-1 0 0,-1 0 1 0 0,1 0-1 0 0,0 0 1 0 0,-1 0-1 0 0,1 0 1 0 0,-1 0-1 0 0,1 0 1 0 0,-1 1 0 0 0,1-1-1 0 0,-1 1 1 0 0,0-1-1 0 0,0 1 1 0 0,0 0-1 0 0,0-1 1 0 0,0 1-1 0 0,0 0 1 0 0,0 0 0 0 0,0-1-1 0 0,-1 1 1 0 0,1 0-1 0 0,-1 0 1 0 0,0 0-1 0 0,1 0 1 0 0,-1 0 0 0 0,0 0-1 0 0,0 0 1 0 0,0 0-1 0 0,0 0 1 0 0,-1 2-1 0 0,1 2-153 0 0,0 1 0 0 0,-1-1 0 0 0,0 0 0 0 0,0 0 0 0 0,0 0 0 0 0,-1 1-1 0 0,0-1 1 0 0,0-1 0 0 0,-1 1 0 0 0,1 0 0 0 0,-1 0 0 0 0,-1-1 0 0 0,1 0 0 0 0,-1 0 0 0 0,0 0-1 0 0,0 0 1 0 0,0 0 0 0 0,-1-1 0 0 0,1 0 0 0 0,-1 0 0 0 0,0 0 0 0 0,-6 3 0 0 0,0 0-1101 0 0,-1-1 1 0 0,-1-1-1 0 0,1 0 1 0 0,-1 0 0 0 0,1-1-1 0 0,-1-1 1 0 0,0 0-1 0 0,-1-1 1 0 0,-19 1 0 0 0,13-3-304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25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92 780 0 0,'3'31'7917'0'0,"3"2"-4259"0"0,1 9-1426 0 0,-3-11-1099 0 0,3 31 145 0 0,-4-18-845 0 0,-7 17-226 0 0,-6-26-255 0 0,12-41-64 0 0,2-6-10 0 0,-1-4 45 0 0,3-12 27 0 0,9-40 62 0 0,-2 28-39 0 0,-7 23 26 0 0,7-16 6 0 0,12-12 53 0 0,-24 44-51 0 0,0 0-1 0 0,1-1 1 0 0,-1 1-1 0 0,0 0 1 0 0,0 0-1 0 0,0 0 1 0 0,1 0-1 0 0,-1 0 1 0 0,0 1-1 0 0,1-1 0 0 0,-1 0 1 0 0,1 1-1 0 0,-1-1 1 0 0,1 1-1 0 0,-1-1 1 0 0,1 1-1 0 0,-1 0 1 0 0,1-1-1 0 0,1 1 0 0 0,0 1 8 0 0,-1-1 0 0 0,0 1 0 0 0,1 0 0 0 0,-1-1-1 0 0,0 1 1 0 0,0 0 0 0 0,0 1 0 0 0,0-1 0 0 0,0 0 0 0 0,0 1-1 0 0,0-1 1 0 0,0 1 0 0 0,0-1 0 0 0,0 1 0 0 0,-1 0-1 0 0,3 3 1 0 0,1 1-6 0 0,-1 1 0 0 0,0-1 0 0 0,0 1 1 0 0,0 0-1 0 0,4 12 0 0 0,4 17-13 0 0,-1-2 3 0 0,-8-29-199 0 0,3-3-132 0 0,5-14-259 0 0,9-29-434 0 0,-17 33 823 0 0,14-22-292 0 0,15-6 163 0 0,-29 33 326 0 0,0 1 0 0 0,1 0 0 0 0,-1-1 0 0 0,1 2 0 0 0,0-1 0 0 0,0 0 0 0 0,0 1 0 0 0,-1 0 0 0 0,7-2 0 0 0,25 3-7 0 0,-24 3 35 0 0,0 0-1 0 0,0 0 1 0 0,0 1 0 0 0,-1 1 0 0 0,1 0 0 0 0,-1 0 0 0 0,10 8 0 0 0,30 14 2 0 0,-23-18 4 0 0,12-7-1 0 0,-1-10-60 0 0,-31 4-11 0 0,1 1 1 0 0,-1-1-1 0 0,0 0 1 0 0,0-1-1 0 0,7-5 1 0 0,-4 1-188 0 0,0-1 1 0 0,0 1-1 0 0,-1-2 1 0 0,-1 1-1 0 0,11-17 1 0 0,9-27-1653 0 0,-23 23 973 0 0,-5 29 850 0 0,-1 0 1 0 0,1 0-1 0 0,-1 1 1 0 0,1-1-1 0 0,-1 0 1 0 0,0 0-1 0 0,1 1 1 0 0,-1-1-1 0 0,0 0 1 0 0,0 1-1 0 0,0-1 1 0 0,0 1-1 0 0,0-1 1 0 0,-1 1-1 0 0,1 0 1 0 0,0-1 0 0 0,-1 1-1 0 0,-1-1 1 0 0,-17-4-354 0 0,5 9 297 0 0,1 6 153 0 0,5 2 84 0 0,4-4 49 0 0,0 0 0 0 0,1 1 0 0 0,0-1 0 0 0,0 1 0 0 0,1 0 0 0 0,0 0 0 0 0,0 1 0 0 0,1-1 0 0 0,0 1 0 0 0,0-1 0 0 0,1 1 0 0 0,0 0 0 0 0,1-1 0 0 0,1 17 0 0 0,0-17 44 0 0,0 0 0 0 0,1-1-1 0 0,0 1 1 0 0,0-1-1 0 0,6 12 1 0 0,13 14 391 0 0,-17-28-534 0 0,0 0 1 0 0,1-1 0 0 0,0 1 0 0 0,0-1 0 0 0,9 6 0 0 0,-6-6 16 0 0,0 0 1 0 0,0 0 0 0 0,0 0 0 0 0,0-1-1 0 0,1-1 1 0 0,13 3 0 0 0,27-1 271 0 0,-18-8-158 0 0,-28 3-201 0 0,0 0 0 0 0,0 1 1 0 0,-1-1-1 0 0,1-1 0 0 0,0 1 1 0 0,0 0-1 0 0,-1-1 1 0 0,1 1-1 0 0,-1-1 0 0 0,0 0 1 0 0,1 1-1 0 0,-1-1 0 0 0,0-1 1 0 0,0 1-1 0 0,0 0 0 0 0,0 0 1 0 0,-1-1-1 0 0,1 1 1 0 0,0-1-1 0 0,-1 1 0 0 0,0-1 1 0 0,2-5-1 0 0,0-3-233 0 0,0-1 0 0 0,-1 0 0 0 0,-1 1 0 0 0,1-20 0 0 0,1-15-909 0 0,4 20 246 0 0,-4 23 879 0 0,-1 0 0 0 0,0-1-1 0 0,1 1 1 0 0,0 0 0 0 0,-1 0 0 0 0,1 0 0 0 0,0 1 0 0 0,1-1 0 0 0,-1 1 0 0 0,0-1 0 0 0,1 1 0 0 0,-1 0 0 0 0,1 0-1 0 0,0 1 1 0 0,0-1 0 0 0,0 1 0 0 0,-1 0 0 0 0,1 0 0 0 0,0 0 0 0 0,0 1 0 0 0,1-1 0 0 0,6 1 0 0 0,14-1 155 0 0,0 1 1 0 0,40 6 0 0 0,-31-2-188 0 0,-2 1 57 0 0,-26-3-17 0 0,0-1 0 0 0,1 0 0 0 0,-1 0 0 0 0,1 0 0 0 0,-1-1 0 0 0,1 0 0 0 0,6-1 0 0 0,-13 1 6 0 0,0 0 1 0 0,0 0-1 0 0,0 0 1 0 0,1 0-1 0 0,-1 0 1 0 0,0 0-1 0 0,0 0 1 0 0,0 0-1 0 0,0 0 1 0 0,1 0-1 0 0,-1 0 1 0 0,0 0-1 0 0,0-1 1 0 0,0 1-1 0 0,0 0 1 0 0,1 0-1 0 0,-1 0 1 0 0,0 0-1 0 0,0 0 1 0 0,0 0-1 0 0,0 0 1 0 0,0-1-1 0 0,0 1 1 0 0,0 0-1 0 0,1 0 1 0 0,-1 0-1 0 0,0 0 1 0 0,0-1-1 0 0,0 1 1 0 0,0 0-1 0 0,0 0 1 0 0,0 0-1 0 0,0 0 1 0 0,0-1-1 0 0,0 1 1 0 0,0 0-1 0 0,0 0 1 0 0,0 0-1 0 0,0 0 1 0 0,0-1-1 0 0,0 1 1 0 0,0 0-1 0 0,0 0 1 0 0,0 0-1 0 0,0 0 1 0 0,0-1-1 0 0,-9-8-47 0 0,8 8 46 0 0,-1-1-1 0 0,0 1 1 0 0,1 0-1 0 0,-1 0 0 0 0,0 0 1 0 0,1 1-1 0 0,-1-1 1 0 0,0 0-1 0 0,0 1 1 0 0,0-1-1 0 0,0 1 1 0 0,-3-1-1 0 0,1 1 32 0 0,0 1-1 0 0,1 0 1 0 0,-1 0 0 0 0,0 1-1 0 0,1-1 1 0 0,-1 1-1 0 0,1 0 1 0 0,-1 0-1 0 0,1 0 1 0 0,0 0-1 0 0,0 0 1 0 0,0 1-1 0 0,0-1 1 0 0,0 1 0 0 0,0 0-1 0 0,1 0 1 0 0,-4 5-1 0 0,2-1 127 0 0,0 0-1 0 0,0 0 1 0 0,1 1 0 0 0,0-1-1 0 0,1 1 1 0 0,0 0 0 0 0,-2 12-1 0 0,6 7 344 0 0,-1-23-423 0 0,0 0 0 0 0,1 0 0 0 0,0-1 0 0 0,-1 1-1 0 0,2 0 1 0 0,-1-1 0 0 0,0 0 0 0 0,0 1 0 0 0,4 2-1 0 0,-5-5-54 0 0,0 1 0 0 0,1-1 0 0 0,-1 0 0 0 0,0 0 0 0 0,1 0 0 0 0,-1 0 0 0 0,0 0 0 0 0,1 0 0 0 0,-1 0 0 0 0,1-1 0 0 0,0 1 0 0 0,-1-1 0 0 0,1 1 0 0 0,-1-1 0 0 0,1 1 0 0 0,0-1 0 0 0,-1 0 0 0 0,1 0 0 0 0,0 0 1 0 0,3 0-1 0 0,-4 0-26 0 0,1-1 0 0 0,0 0 1 0 0,-1 1-1 0 0,1-1 1 0 0,0 0-1 0 0,-1 0 0 0 0,1 0 1 0 0,-1 0-1 0 0,1 0 1 0 0,-1 0-1 0 0,0 0 0 0 0,0-1 1 0 0,1 1-1 0 0,-1 0 1 0 0,1-2-1 0 0,8-22-108 0 0,-4-26-499 0 0,-8-25 70 0 0,2 65 986 0 0,1 15 565 0 0,8 40 352 0 0,3 25-81 0 0,17 78-199 0 0,-16-39-731 0 0,-11-81-301 0 0,-1-21-46 0 0,-1 0 0 0 0,0 1-1 0 0,0-1 1 0 0,-1 0 0 0 0,1 1 0 0 0,-1-1 0 0 0,-1 0-1 0 0,1 0 1 0 0,-1 0 0 0 0,0 0 0 0 0,0 0 0 0 0,-1 0-1 0 0,0-1 1 0 0,0 1 0 0 0,-5 6 0 0 0,6-9-25 0 0,-1-1 0 0 0,1 1 0 0 0,-1-1 0 0 0,0 0 0 0 0,0 0 0 0 0,0 0 0 0 0,0 0 0 0 0,0 0 0 0 0,-1-1 0 0 0,1 1-1 0 0,-1-1 1 0 0,1 0 0 0 0,-1 0 0 0 0,1 0 0 0 0,-1 0 0 0 0,1-1 0 0 0,-1 0 0 0 0,1 1 0 0 0,-1-1 0 0 0,0-1 0 0 0,1 1 0 0 0,-1 0 0 0 0,0-1 0 0 0,1 0 0 0 0,-1 0 0 0 0,1 0 0 0 0,-6-2 0 0 0,0-1-351 0 0,1 0 0 0 0,0-1 0 0 0,0 0 0 0 0,0 0 0 0 0,0 0 0 0 0,1-1 0 0 0,0 0 0 0 0,0-1 0 0 0,0 1 1 0 0,1-1-1 0 0,0-1 0 0 0,1 1 0 0 0,-1-1 0 0 0,1 0 0 0 0,1 0 0 0 0,0-1 0 0 0,0 1 0 0 0,-4-14 0 0 0,6 16 79 0 0,0 0 1 0 0,1-1-1 0 0,0 1 0 0 0,0-1 0 0 0,0 0 1 0 0,1 1-1 0 0,0-1 0 0 0,0 0 0 0 0,1 1 1 0 0,0-1-1 0 0,0 1 0 0 0,0-1 0 0 0,1 1 1 0 0,4-11-1 0 0,-4 12 374 0 0,1 0 0 0 0,0 0 0 0 0,0 0 0 0 0,0 1 0 0 0,1-1 0 0 0,0 1 0 0 0,0 0 0 0 0,0 0 0 0 0,0 0 0 0 0,1 0 0 0 0,8-4 0 0 0,9-5 562 0 0,1 1-1 0 0,1 2 0 0 0,36-12 0 0 0,32-5 623 0 0,7-3-15 0 0,-51 15-370 0 0,-25 9-159 0 0,0-1-1 0 0,0-2 0 0 0,-1 0 1 0 0,32-19-1 0 0,-39 16-569 0 0,0-10-113 0 0,-14 20-48 0 0,-1 1-1 0 0,1-1 1 0 0,-1 1 0 0 0,1-1-1 0 0,-1 1 1 0 0,0-1 0 0 0,0 0 0 0 0,0 1-1 0 0,0-1 1 0 0,0 0 0 0 0,0 1-1 0 0,0-1 1 0 0,-1-2 0 0 0,-9-13-231 0 0,9 16 219 0 0,0 0 1 0 0,0 0 0 0 0,-1 0 0 0 0,1 0 0 0 0,0 0 0 0 0,0 0 0 0 0,-1 1-1 0 0,1-1 1 0 0,0 0 0 0 0,-1 1 0 0 0,1-1 0 0 0,-1 1 0 0 0,1-1 0 0 0,0 1 0 0 0,-1 0-1 0 0,-1-1 1 0 0,0 1 4 0 0,-1 1 0 0 0,1-1 0 0 0,0 0-1 0 0,-1 1 1 0 0,1 0 0 0 0,0 0 0 0 0,0 0-1 0 0,-1 0 1 0 0,1 0 0 0 0,0 1 0 0 0,-4 2-1 0 0,-32 25-7 0 0,21-11-1 0 0,9-10 58 0 0,2 1 0 0 0,-1 0 0 0 0,1 1-1 0 0,1 0 1 0 0,0 0 0 0 0,0 0 0 0 0,1 1-1 0 0,0-1 1 0 0,-4 17 0 0 0,7-21 56 0 0,1 0 1 0 0,0 0-1 0 0,0 0 1 0 0,1 0-1 0 0,0 0 1 0 0,0 0-1 0 0,0 0 1 0 0,0 0-1 0 0,1 0 1 0 0,3 11-1 0 0,-2-12 16 0 0,0 0-1 0 0,0 0 0 0 0,0-1 1 0 0,1 1-1 0 0,-1 0 1 0 0,1-1-1 0 0,1 0 1 0 0,4 6-1 0 0,-1-4-45 0 0,0 0 0 0 0,1 0 0 0 0,0 0 0 0 0,1-1 0 0 0,-1 0 1 0 0,1-1-1 0 0,0 0 0 0 0,0 0 0 0 0,0-1 0 0 0,1 0 0 0 0,-1-1 0 0 0,1 0 0 0 0,-1 0 0 0 0,13 0 0 0 0,10 0-79 0 0,-1-1 1 0 0,1-2-1 0 0,33-5 0 0 0,-44 3-590 0 0,1-1 0 0 0,-1-2-1 0 0,35-12 1 0 0,19-14-9406 0 0,-58 27 5280 0 0,-8 5 3057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4948 19 96 0 0,'1'-1'294'0'0,"-1"0"0"0"0,1 0 0 0 0,0-1 0 0 0,0 1 0 0 0,-1 0 0 0 0,1 0 1 0 0,0 1-1 0 0,0-1 0 0 0,0 0 0 0 0,0 0 0 0 0,0 0 0 0 0,0 0 0 0 0,0 1 0 0 0,0-1 0 0 0,1 1 0 0 0,-1-1 0 0 0,1 0 0 0 0,-1 1-240 0 0,-1 0 1 0 0,0-1-1 0 0,1 1 0 0 0,-1 0 0 0 0,1 0 0 0 0,-1-1 0 0 0,1 1 0 0 0,-1 0 1 0 0,0 0-1 0 0,1 0 0 0 0,-1 0 0 0 0,1 0 0 0 0,-1 0 0 0 0,1 0 0 0 0,-1 0 1 0 0,1 0-1 0 0,-1 0 0 0 0,1 0 0 0 0,-1 0 0 0 0,1 0 0 0 0,-1 0 0 0 0,1 0 1 0 0,-1 0-1 0 0,0 0 0 0 0,1 0 0 0 0,-1 1 0 0 0,1-1 0 0 0,-1 0 0 0 0,1 0 1 0 0,-1 1-1 0 0,0-1 0 0 0,1 0 0 0 0,-1 1 0 0 0,0-1 0 0 0,1 0 0 0 0,-1 1 1 0 0,0-1-1 0 0,1 0 0 0 0,-1 1 0 0 0,0-1 0 0 0,0 1 0 0 0,0-1 0 0 0,1 0 0 0 0,-1 1 1 0 0,0-1-1 0 0,0 1 0 0 0,0-1 0 0 0,0 1 0 0 0,0-1 0 0 0,0 1 0 0 0,0-1 1 0 0,0 1-1 0 0,11 38 304 0 0,0-6-273 0 0,12 67 9 0 0,-7-35-57 0 0,176 1018-317 0 0,-166-853 8 0 0,-5 327 0 0 0,-25-395 102 0 0,-6-1 0 0 0,-7 0 0 0 0,-72 295 0 0 0,57-349 80 0 0,-5-1 0 0 0,-96 191 0 0 0,-138 179-111 0 0,152-295-26 0 0,-232 272 0 0 0,246-341 378 0 0,-167 139 0 0 0,241-223-146 0 0,-379 306 14 0 0,65-57 52 0 0,-113 83-187 0 0,350-289 37 0 0,-4-5-1 0 0,-225 97 1 0 0,-245 114 10 0 0,477-222 36 0 0,-336 133 358 0 0,42-21-69 0 0,386-161-252 0 0,-60 29 59 0 0,2 3 0 0 0,-72 52 0 0 0,117-71-50 0 0,2 0 9 0 0,0-2 0 0 0,-51 26 0 0 0,54-31 138 0 0,17-10-111 0 0,1 0 1 0 0,0 0 0 0 0,-1 0 0 0 0,1-1 0 0 0,-1 1 0 0 0,0-1 0 0 0,1 0 0 0 0,-1 0 0 0 0,-5 1 0 0 0,8-2 142 0 0,-2 0 547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40 540 0 0,'20'-31'4449'0'0,"-12"22"-1290"0"0,-10 17 247 0 0,-36 59-522 0 0,27-51-2768 0 0,1 1-1 0 0,-15 34 1 0 0,-16 33 98 0 0,26-51 30 0 0,10-23 105 0 0,0 1 0 0 0,1 0-1 0 0,0 0 1 0 0,0 0 0 0 0,1 1 0 0 0,1-1-1 0 0,-2 17 1 0 0,4-26-303 0 0,1 0 0 0 0,-1 0-1 0 0,0 0 1 0 0,1 0 0 0 0,-1 0 0 0 0,1-1 0 0 0,0 1-1 0 0,0 0 1 0 0,0 0 0 0 0,0-1 0 0 0,0 1 0 0 0,0 0-1 0 0,0-1 1 0 0,0 1 0 0 0,1-1 0 0 0,-1 0 0 0 0,0 1-1 0 0,1-1 1 0 0,-1 0 0 0 0,1 0 0 0 0,0 0-1 0 0,-1 0 1 0 0,1 0 0 0 0,0 0 0 0 0,0 0 0 0 0,0-1-1 0 0,-1 1 1 0 0,1-1 0 0 0,0 1 0 0 0,0-1 0 0 0,0 0-1 0 0,3 1 1 0 0,8 0-25 0 0,1 0 1 0 0,-1 0-1 0 0,21-3 0 0 0,-24 2 35 0 0,29-4-863 0 0,-1-1 0 0 0,76-20 0 0 0,9-12-9856 0 0,-100 26 6404 0 0,-14 9 2593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4922 1 704 0 0,'0'0'1975'0'0,"0"7"946"0"0,0 23-2282 0 0,4 34-426 0 0,3-1-1 0 0,3 0 0 0 0,24 87 0 0 0,-2-11 49 0 0,30 195-311 0 0,41 184-123 0 0,-19-44 204 0 0,-70-381-31 0 0,2 63-61 0 0,-6 231 0 0 0,-10-337 46 0 0,-3 68-60 0 0,-6 0 0 0 0,-4 0 0 0 0,-6-2 0 0 0,-5 0 0 0 0,-57 167 0 0 0,16-111 109 0 0,-7-3 1 0 0,-7-3-1 0 0,-7-4 1 0 0,-7-4-1 0 0,-220 281 1 0 0,191-287-108 0 0,-405 453-130 0 0,-257 90-1 0 0,681-607 208 0 0,76-65-2 0 0,-270 237-71 0 0,204-171 30 0 0,-86 106 1 0 0,-136 204 454 0 0,189-244-322 0 0,-179 169 0 0 0,299-317-94 0 0,-226 219-91 0 0,-141 150-97 0 0,239-222 264 0 0,-72 76-57 0 0,47-72 68 0 0,136-135 127 0 0,-38 50 0 0 0,-6 5 370 0 0,-56 57 1386 0 0,113-125-1340 0 0,-1-1 1 0 0,0 1-1 0 0,-23 12 0 0 0,12-7-477 0 0,-60 54-593 0 0,74-64-2902 0 0,20-10-1480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11 624 0 0,'1'0'124'0'0,"-1"-1"0"0"0,0 1-1 0 0,0 0 1 0 0,0 0 0 0 0,0-1 0 0 0,0 1 0 0 0,0 0-1 0 0,0-1 1 0 0,1 1 0 0 0,-1 0 0 0 0,0 0 0 0 0,0-1-1 0 0,0 1 1 0 0,0 0 0 0 0,0 0 0 0 0,0-1 0 0 0,0 1-1 0 0,-1 0 1 0 0,1-1 0 0 0,0 1 0 0 0,0 0-1 0 0,0 0 1 0 0,0-1 0 0 0,0 1 0 0 0,0 0 0 0 0,0 0-1 0 0,-1-1 1 0 0,1 1 0 0 0,0 0 0 0 0,0 0 0 0 0,0 0-1 0 0,0-1 1 0 0,-1 1 0 0 0,1 0 0 0 0,0 0 0 0 0,0 0-1 0 0,-1 0 1 0 0,1-1 0 0 0,0 1 0 0 0,0 0 0 0 0,-1 0-1 0 0,1 0 1 0 0,0 0 0 0 0,0 0 0 0 0,-1 0-1 0 0,1 0 1 0 0,0 0 0 0 0,0 0 0 0 0,-1 0 0 0 0,1 0-1 0 0,0 0 1 0 0,-1 0 0 0 0,1 0 0 0 0,0 0 0 0 0,0 0-1 0 0,-1 0 1 0 0,1 0 0 0 0,0 0 0 0 0,0 0 0 0 0,-1 0-1 0 0,1 1 1 0 0,0-1 0 0 0,0 0 0 0 0,-1 0 0 0 0,1 0-1 0 0,0 1 1 0 0,-23 24 2837 0 0,-18 44-1613 0 0,29-40-964 0 0,2-1 1 0 0,0 1-1 0 0,-9 54 1 0 0,17-75-91 0 0,1 0 0 0 0,0 0 0 0 0,1 0 1 0 0,1 16-1 0 0,-1-22-194 0 0,0 1 0 0 0,1 0 0 0 0,0-1-1 0 0,0 1 1 0 0,0 0 0 0 0,0-1 0 0 0,0 1 0 0 0,0-1 0 0 0,1 0 0 0 0,-1 1 0 0 0,1-1 0 0 0,0 0 0 0 0,0 0 0 0 0,-1 0 0 0 0,1 0 0 0 0,0 0-1 0 0,1 0 1 0 0,3 2 0 0 0,8 4 32 0 0,0-2-1 0 0,0 1 1 0 0,0-2-1 0 0,1 0 1 0 0,0 0-1 0 0,30 4 1 0 0,98 4-2030 0 0,-107-11 76 0 0,-9-2-953 0 0,22 3-7484 0 0,-38-1 8614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1 964 0 0,'2'9'12384'0'0,"1"12"-6180"0"0,3 11-4254 0 0,3 23-3367 0 0,-2 0 2343 0 0,1-8-893 0 0,2 1 0 0 0,2-2-1 0 0,21 53 1 0 0,-14-45-202 0 0,5 14-587 0 0,-10-30-1534 0 0,-2 0-4590 0 0,-11-34 5801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132 399 448 0 0,'-5'-9'925'0'0,"-8"-13"409"0"0,1-1 0 0 0,-15-42 0 0 0,25 59-1302 0 0,0 0-1 0 0,1 0 1 0 0,-1-1-1 0 0,1 1 0 0 0,0 0 1 0 0,1 0-1 0 0,0-1 1 0 0,0 1-1 0 0,0 0 1 0 0,1-1-1 0 0,-1 1 1 0 0,1 0-1 0 0,1 0 1 0 0,0 0-1 0 0,-1 0 0 0 0,6-11 1 0 0,-2 8 41 0 0,1-3 25 0 0,-1 1-1 0 0,2 0 0 0 0,-1 1 1 0 0,2 0-1 0 0,-1 0 1 0 0,1 0-1 0 0,1 1 1 0 0,0 0-1 0 0,0 0 1 0 0,21-14-1 0 0,-23 19-85 0 0,1 0 0 0 0,0 0 0 0 0,1 0 0 0 0,-1 1 0 0 0,1 0 0 0 0,-1 1 0 0 0,1 0 0 0 0,0 0 0 0 0,0 1 0 0 0,0 0 0 0 0,0 1 0 0 0,14 0 0 0 0,-8 2 1 0 0,0 0 0 0 0,0 1 0 0 0,-1 1 0 0 0,0 0 0 0 0,0 1 0 0 0,0 1 0 0 0,14 7 0 0 0,5 6 0 0 0,0 2 0 0 0,-2 1 0 0 0,0 2 0 0 0,-1 1 0 0 0,27 30 0 0 0,-22-17-7 0 0,-2 2 0 0 0,-1 0 0 0 0,43 76 0 0 0,54 145 38 0 0,-117-234-45 0 0,-2 1 0 0 0,-1 1 1 0 0,-1-1-1 0 0,-1 1 0 0 0,-2 0 1 0 0,0 1-1 0 0,-3-1 0 0 0,0 54 1 0 0,-3-71-48 0 0,0 0 1 0 0,-1 0-1 0 0,0 0 0 0 0,-1-1 1 0 0,0 1-1 0 0,-1-1 1 0 0,0 0-1 0 0,-1 0 0 0 0,0 0 1 0 0,-1-1-1 0 0,0 1 1 0 0,0-2-1 0 0,-1 1 1 0 0,-1 0-1 0 0,1-1 0 0 0,-2-1 1 0 0,1 1-1 0 0,-1-2 1 0 0,0 1-1 0 0,-1-1 1 0 0,0 0-1 0 0,0-1 0 0 0,0 0 1 0 0,-17 6-1 0 0,9-5-44 0 0,0 0 0 0 0,0-2 0 0 0,-1 0 0 0 0,0-1 0 0 0,0-1 0 0 0,0-1 0 0 0,0-1 0 0 0,0 0-1 0 0,-35-4 1 0 0,28-1 51 0 0,1-1 0 0 0,0-1 0 0 0,1-1-1 0 0,-1-1 1 0 0,1-1 0 0 0,-39-22 0 0 0,26 9 41 0 0,1-1 1 0 0,1-3-1 0 0,1 0 1 0 0,2-2-1 0 0,0-2 1 0 0,2-1-1 0 0,2-1 1 0 0,-39-55-1 0 0,56 69-42 0 0,0-1 0 0 0,0-1 0 0 0,2 1-1 0 0,1-2 1 0 0,0 1 0 0 0,2-1 0 0 0,0 0-1 0 0,1 0 1 0 0,1-1 0 0 0,1 1 0 0 0,0-30-1 0 0,4 16-465 0 0,1 0 0 0 0,1 0-1 0 0,2 0 1 0 0,2 0 0 0 0,1 1 0 0 0,15-42-1 0 0,-2 18-426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763 1 608 0 0,'21'30'3612'0'0,"-13"11"-3457"0"0,-2-1 0 0 0,-2 1 0 0 0,-2 0 0 0 0,-5 73 0 0 0,1-19 101 0 0,7 330-99 0 0,4-268-166 0 0,-4-112 1 0 0,-2 1 1 0 0,-2 0-1 0 0,-9 87 0 0 0,1-71 26 0 0,-1 90-1 0 0,3-19 44 0 0,0-53-16 0 0,-3 32 30 0 0,-30 157-1 0 0,13-150 1 0 0,-28 115 214 0 0,-65 94 572 0 0,85-254-509 0 0,-136 328 4029 0 0,160-381-4270 0 0,0 0 0 0 0,-1-1 0 0 0,-1 0 0 0 0,-1-1 0 0 0,0 0 0 0 0,-2 0 0 0 0,0-2 0 0 0,-1 0 0 0 0,-1 0 0 0 0,-27 21 0 0 0,-71 52 3742 0 0,77-69-2715 0 0,28-17-1018 0 0,9-4-117 0 0,-1 1 1 0 0,0-1-1 0 0,1 0 1 0 0,-1 0-1 0 0,1 0 1 0 0,-1 0-1 0 0,0 0 1 0 0,1 0-1 0 0,-1 0 1 0 0,1 0-1 0 0,-1 0 1 0 0,0 0-1 0 0,1 0 1 0 0,-1 0-1 0 0,1-1 1 0 0,-1 1-1 0 0,0 0 1 0 0,1 0-1 0 0,-1-1 1 0 0,1 1-1 0 0,-1 0 1 0 0,1-1-1 0 0,-1 1 1 0 0,1 0-1 0 0,-1-1 1 0 0,1 1-1 0 0,-1-1 1 0 0,1 1-1 0 0,0-1 1 0 0,-1 1-1 0 0,1-1 1 0 0,0 1-1 0 0,-1-1 1 0 0,1 1-1 0 0,0-1 1 0 0,0 1-1 0 0,-1-1 1 0 0,1 0-1 0 0,0 1 1 0 0,0-1-1 0 0,0 1 1 0 0,0-1-1 0 0,0 0 1 0 0,0 1-1 0 0,0-1 1 0 0,0 0-1 0 0,0 1 1 0 0,0-2-1 0 0,0 0-429 0 0,0-1 0 0 0,0 1 0 0 0,0-1-1 0 0,0 0 1 0 0,0 1 0 0 0,1-1 0 0 0,-1 1 0 0 0,1-1 0 0 0,0 1 0 0 0,0-1-1 0 0,0 1 1 0 0,1-3 0 0 0,8-15-6674 0 0,-4 9 5319 0 0,-5-15-1230 0 0,-1 19 2484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97 84 0 0,'-2'-6'459'0'0,"-1"0"1"0"0,1-1-1 0 0,0 0 1 0 0,0 1-1 0 0,-1-10 1 0 0,-8-24 2785 0 0,11 40-3051 0 0,0 0-1 0 0,0-1 1 0 0,0 1 0 0 0,0-1 0 0 0,0 1 0 0 0,0-1-1 0 0,0 1 1 0 0,-1 0 0 0 0,1-1 0 0 0,0 1-1 0 0,0 0 1 0 0,0-1 0 0 0,-1 1 0 0 0,1 0 0 0 0,0-1-1 0 0,-1 1 1 0 0,1 0 0 0 0,0-1 0 0 0,-1 1 0 0 0,1 0-1 0 0,0 0 1 0 0,-1-1 0 0 0,1 1 0 0 0,-1 0-1 0 0,1 0 1 0 0,0 0 0 0 0,-1 0 0 0 0,1 0 0 0 0,-1-1-1 0 0,1 1 1 0 0,0 0 0 0 0,-1 0 0 0 0,1 0-1 0 0,-1 0 1 0 0,1 0 0 0 0,-1 0 0 0 0,1 0 0 0 0,0 0-1 0 0,-1 1 1 0 0,1-1 0 0 0,-1 0 0 0 0,1 0-1 0 0,-1 0 1 0 0,1 0 0 0 0,-1 1 0 0 0,-16 22 3072 0 0,-8 38-2396 0 0,-20 136-251 0 0,34-134-262 0 0,10-61-326 0 0,1-1 0 0 0,0 1 0 0 0,0 0 0 0 0,-1 0 1 0 0,1-1-1 0 0,0 1 0 0 0,0 0 0 0 0,1 0 0 0 0,-1 0 0 0 0,0-1 0 0 0,1 1 0 0 0,-1 0 1 0 0,1 0-1 0 0,-1-1 0 0 0,1 1 0 0 0,0 0 0 0 0,0-1 0 0 0,0 1 0 0 0,0-1 1 0 0,0 1-1 0 0,0-1 0 0 0,0 0 0 0 0,0 1 0 0 0,0-1 0 0 0,1 0 0 0 0,-1 0 1 0 0,1 0-1 0 0,1 2 0 0 0,1-1 19 0 0,0 0 1 0 0,0 0-1 0 0,0-1 0 0 0,0 1 1 0 0,0-1-1 0 0,1 0 1 0 0,-1 0-1 0 0,0-1 1 0 0,1 1-1 0 0,5-1 0 0 0,0 0-261 0 0,-1-1-1 0 0,0 0 1 0 0,0-1-1 0 0,1 0 1 0 0,-1 0-1 0 0,0-1 1 0 0,-1 0 0 0 0,12-6-1 0 0,63-41-9085 0 0,-32 18 1627 0 0,-35 21 5755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0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975 22 104 0 0,'0'-1'101'0'0,"0"1"0"0"0,0-1 0 0 0,1 0 0 0 0,-1 0 0 0 0,0 0 0 0 0,0 0 0 0 0,0 0 0 0 0,1 0 0 0 0,-1 0 0 0 0,0 1 0 0 0,1-1-1 0 0,-1 0 1 0 0,0 0 0 0 0,1 0 0 0 0,-1 1 0 0 0,1-1 0 0 0,0 0 0 0 0,-1 1 0 0 0,1-1 0 0 0,-1 0 0 0 0,1 1 0 0 0,0-1 0 0 0,0 1 0 0 0,-1-1 0 0 0,1 1 0 0 0,0-1 0 0 0,0 1 0 0 0,0 0 0 0 0,-1-1 0 0 0,1 1 0 0 0,0 0 0 0 0,0 0 0 0 0,0 0 0 0 0,0-1-1 0 0,0 1 1 0 0,0 0 0 0 0,0 0 0 0 0,-1 0 0 0 0,1 0 0 0 0,0 1 0 0 0,0-1 0 0 0,1 0 0 0 0,0 0-23 0 0,0 1 0 0 0,0-1-1 0 0,0 1 1 0 0,0 0 0 0 0,0-1 0 0 0,0 1-1 0 0,0 0 1 0 0,0 0 0 0 0,0 0 0 0 0,0 0-1 0 0,-1 0 1 0 0,1 1 0 0 0,0-1 0 0 0,-1 0 0 0 0,1 1-1 0 0,-1-1 1 0 0,0 1 0 0 0,2 2 0 0 0,3 10 57 0 0,0 1 0 0 0,-2-1 1 0 0,1 1-1 0 0,-2-1 0 0 0,0 1 1 0 0,-1 0-1 0 0,0 26 0 0 0,-9 111 419 0 0,3-101-492 0 0,-20 486 93 0 0,14-266-134 0 0,4-61-37 0 0,-10 155 172 0 0,7-235-103 0 0,-18 137-4 0 0,-20 68-48 0 0,18-100-6 0 0,-2 57 131 0 0,-17 91-5 0 0,28-281-87 0 0,-84 360 32 0 0,63-315-20 0 0,-159 474 71 0 0,182-578-84 0 0,-14 38 28 0 0,-4-2-1 0 0,-49 81 1 0 0,-23 25 68 0 0,52-70 92 0 0,29-57 43 0 0,17-32-135 0 0,8-21-109 0 0,0 1 0 0 0,0-1 0 0 0,0 1 1 0 0,-1-1-1 0 0,1 0 0 0 0,-1 0 0 0 0,0 0 0 0 0,-1 0 0 0 0,1-1 0 0 0,-1 1 0 0 0,0-1 0 0 0,0 0 0 0 0,-9 7 0 0 0,-1-8-699 0 0,13-10-3108 0 0,-2-13-542 0 0,-1 13 3368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6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98 1040 0 0,'0'-1'267'0'0,"1"-1"0"0"0,0 1 0 0 0,0 0 1 0 0,0-1-1 0 0,0 1 0 0 0,0 0 0 0 0,0-1 0 0 0,0 1 0 0 0,0 0 0 0 0,0 0 1 0 0,1 0-1 0 0,-1 0 0 0 0,0 0 0 0 0,1 0 0 0 0,-1 0 0 0 0,1 1 0 0 0,1-2 0 0 0,35-15 1320 0 0,-30 13-1225 0 0,16-7-278 0 0,-2 1 75 0 0,0 0-1 0 0,27-7 1 0 0,-39 15-128 0 0,0 0 0 0 0,-1 1 0 0 0,1 0 0 0 0,0 0 0 0 0,0 1 0 0 0,-1 0 1 0 0,1 1-1 0 0,17 3 0 0 0,-8 1-33 0 0,1 1 0 0 0,-1 1 0 0 0,-1 1 1 0 0,1 1-1 0 0,-1 0 0 0 0,-1 1 0 0 0,1 1 1 0 0,20 18-1 0 0,119 115-14 0 0,-156-143 16 0 0,38 39-5 0 0,-2 1-1 0 0,-2 3 1 0 0,32 49 0 0 0,-53-71 2 0 0,-1 0 1 0 0,-1 1-1 0 0,-1 0 0 0 0,-2 1 1 0 0,0 1-1 0 0,-1-1 0 0 0,-1 1 1 0 0,5 47-1 0 0,-11-65 7 0 0,-1 0-1 0 0,0 0 1 0 0,0 0-1 0 0,0 0 1 0 0,-1 1-1 0 0,0-1 1 0 0,-1 0-1 0 0,1 0 1 0 0,-2 0-1 0 0,1-1 1 0 0,-1 1-1 0 0,1-1 0 0 0,-2 1 1 0 0,1-1-1 0 0,-9 11 1 0 0,6-9 7 0 0,-1-1-1 0 0,-1 0 1 0 0,1-1-1 0 0,-1 1 1 0 0,0-2-1 0 0,0 1 1 0 0,-1-1 0 0 0,1 0-1 0 0,-1-1 1 0 0,-14 5-1 0 0,1-2 9 0 0,0-1-1 0 0,-1-1 1 0 0,0-1 0 0 0,0-1-1 0 0,0-1 1 0 0,-1-1-1 0 0,1-1 1 0 0,-45-6-1 0 0,41 1-71 0 0,1-1-1 0 0,0-1 0 0 0,0-1 0 0 0,0-2 0 0 0,1 0 0 0 0,1-2 0 0 0,0 0 0 0 0,-26-19 0 0 0,20 9-53 0 0,1-1 1 0 0,1-1-1 0 0,1-2 0 0 0,1-1 1 0 0,-31-42-1 0 0,36 42-551 0 0,1-1 0 0 0,1-1 0 0 0,2-1 0 0 0,1 0 0 0 0,1-1 0 0 0,2 0 0 0 0,1-2 0 0 0,-8-32 0 0 0,14 30-410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46 60 0 0,'13'-40'5087'0'0,"-12"34"-1723"0"0,-10 27-1705 0 0,-2 11-817 0 0,2 1 0 0 0,1-1 0 0 0,2 1 0 0 0,1 1 0 0 0,2-1 1 0 0,1 1-1 0 0,1-1 0 0 0,5 39 0 0 0,-3-63-755 0 0,0-1-1 0 0,1 0 1 0 0,-1 0 0 0 0,2 0 0 0 0,-1 0-1 0 0,1 0 1 0 0,0 0 0 0 0,1-1-1 0 0,-1 0 1 0 0,1 1 0 0 0,1-1 0 0 0,0 0-1 0 0,5 6 1 0 0,-6-10-66 0 0,0 1-1 0 0,0-1 1 0 0,0 0 0 0 0,0 1-1 0 0,1-2 1 0 0,-1 1 0 0 0,1-1 0 0 0,0 1-1 0 0,-1-1 1 0 0,1 0 0 0 0,0-1-1 0 0,0 1 1 0 0,0-1 0 0 0,1 0 0 0 0,-1-1-1 0 0,0 1 1 0 0,0-1 0 0 0,1 0-1 0 0,-1 0 1 0 0,0-1 0 0 0,7 0-1 0 0,23-7-414 0 0,0-1 0 0 0,-1-1-1 0 0,0-2 1 0 0,60-30 0 0 0,-22 2-3741 0 0,-6-2-3598 0 0,-48 28 5400 0 0,-3 2 355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69 624 0 0,'-44'-22'6171'0'0,"6"2"3440"0"0,37 15-6146 0 0,10-1-2625 0 0,9-2-793 0 0,-11 6-37 0 0,1 0 0 0 0,-1 1 0 0 0,1 0 0 0 0,0 0 0 0 0,-1 1 0 0 0,1 0 0 0 0,-1 0-1 0 0,1 1 1 0 0,0 0 0 0 0,-1 0 0 0 0,1 1 0 0 0,-1 0 0 0 0,9 3 0 0 0,-10-2-40 0 0,-1-1 0 0 0,0 1 0 0 0,-1 0 0 0 0,1 0 0 0 0,0 1 0 0 0,-1-1 0 0 0,0 1 0 0 0,0 0 0 0 0,0 0-1 0 0,0 1 1 0 0,-1-1 0 0 0,0 1 0 0 0,1 0 0 0 0,-2 0 0 0 0,1 0 0 0 0,-1 0 0 0 0,1 0 0 0 0,1 9 0 0 0,-1 4-63 0 0,0 0 0 0 0,-2 1 0 0 0,0-1 0 0 0,-1 0 0 0 0,-1 0 0 0 0,-1 0 0 0 0,0 1 0 0 0,-2-2 0 0 0,-7 28 0 0 0,-2 11-31 0 0,7-37 87 0 0,-3 16 182 0 0,16-26-39 0 0,13-11-18 0 0,43-21-1251 0 0,70-34 0 0 0,-92 35-4553 0 0,40-27-1 0 0,-48 28 1587 0 0,-18 14 2641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2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74 712 0 0,'-7'-5'6531'0'0,"7"5"-6234"0"0,-1 0 0 0 0,1-1 0 0 0,0 1 0 0 0,0 0 0 0 0,0-1 0 0 0,0 1-1 0 0,0-1 1 0 0,0 1 0 0 0,0 0 0 0 0,0-1 0 0 0,0 1 0 0 0,-1-1 0 0 0,2 1 0 0 0,-1 0-1 0 0,0-1 1 0 0,0 1 0 0 0,0-1 0 0 0,0 1 0 0 0,0 0 0 0 0,0-1 0 0 0,0 1-1 0 0,19-14 4330 0 0,35-7-4238 0 0,-51 20-103 0 0,12-4-305 0 0,-3 1-12 0 0,1 0 0 0 0,0 0 0 0 0,0 1 0 0 0,15-1-1 0 0,-26 4 11 0 0,0-1 0 0 0,1 1-1 0 0,-1 0 1 0 0,1 0-1 0 0,-1 1 1 0 0,0-1-1 0 0,1 0 1 0 0,-1 1-1 0 0,0-1 1 0 0,1 1 0 0 0,-1 0-1 0 0,0 0 1 0 0,1 0-1 0 0,-1 0 1 0 0,0 0-1 0 0,0 0 1 0 0,0 1 0 0 0,0-1-1 0 0,0 0 1 0 0,-1 1-1 0 0,1 0 1 0 0,0 0-1 0 0,-1-1 1 0 0,1 1-1 0 0,-1 0 1 0 0,1 0 0 0 0,-1 0-1 0 0,2 5 1 0 0,-1-1-37 0 0,0 1 1 0 0,0-1 0 0 0,0 1 0 0 0,-1 0-1 0 0,0 0 1 0 0,-1 0 0 0 0,0 0 0 0 0,0 0-1 0 0,0 0 1 0 0,-3 11 0 0 0,-21 67-405 0 0,14-55 337 0 0,7-21 99 0 0,1 6 204 0 0,24-16 41 0 0,2-6-43 0 0,-14 4-111 0 0,-1 0 1 0 0,1 1 0 0 0,-1 0-1 0 0,1 0 1 0 0,0 1-1 0 0,11 0 1 0 0,-20 1-61 0 0,1 1-1 0 0,0-1 1 0 0,0 0-1 0 0,0 1 1 0 0,0-1-1 0 0,0 1 1 0 0,0 0 0 0 0,0 0-1 0 0,-1 0 1 0 0,1 0-1 0 0,0 0 1 0 0,-1 0-1 0 0,1 0 1 0 0,-1 0-1 0 0,1 0 1 0 0,-1 1 0 0 0,1-1-1 0 0,-1 1 1 0 0,0-1-1 0 0,0 1 1 0 0,0 0-1 0 0,0-1 1 0 0,0 1-1 0 0,0 0 1 0 0,0 0 0 0 0,0-1-1 0 0,-1 1 1 0 0,1 0-1 0 0,-1 0 1 0 0,0 0-1 0 0,1 0 1 0 0,-1 0 0 0 0,0 0-1 0 0,0 0 1 0 0,0 0-1 0 0,0 0 1 0 0,-1 2-1 0 0,1 2-153 0 0,0 1 0 0 0,-1-1 0 0 0,0 0 0 0 0,0 0 0 0 0,0 0 0 0 0,-1 1-1 0 0,0-1 1 0 0,0-1 0 0 0,-1 1 0 0 0,1 0 0 0 0,-1 0 0 0 0,-1-1 0 0 0,1 0 0 0 0,-1 0 0 0 0,0 0-1 0 0,0 0 1 0 0,0 0 0 0 0,-1-1 0 0 0,1 0 0 0 0,-1 0 0 0 0,0 0 0 0 0,-6 3 0 0 0,0 0-1101 0 0,-1-1 1 0 0,-1-1-1 0 0,1 0 1 0 0,-1 0 0 0 0,1-1-1 0 0,-1-1 1 0 0,0 0-1 0 0,-1-1 1 0 0,-19 1 0 0 0,13-3-304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6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98 1040 0 0,'0'-1'267'0'0,"1"-1"0"0"0,0 1 0 0 0,0 0 1 0 0,0-1-1 0 0,0 1 0 0 0,0 0 0 0 0,0-1 0 0 0,0 1 0 0 0,0 0 0 0 0,0 0 1 0 0,1 0-1 0 0,-1 0 0 0 0,0 0 0 0 0,1 0 0 0 0,-1 0 0 0 0,1 1 0 0 0,1-2 0 0 0,35-15 1320 0 0,-30 13-1225 0 0,16-7-278 0 0,-2 1 75 0 0,0 0-1 0 0,27-7 1 0 0,-39 15-128 0 0,0 0 0 0 0,-1 1 0 0 0,1 0 0 0 0,0 0 0 0 0,0 1 0 0 0,-1 0 1 0 0,1 1-1 0 0,17 3 0 0 0,-8 1-33 0 0,1 1 0 0 0,-1 1 0 0 0,-1 1 1 0 0,1 1-1 0 0,-1 0 0 0 0,-1 1 0 0 0,1 1 1 0 0,20 18-1 0 0,119 115-14 0 0,-156-143 16 0 0,38 39-5 0 0,-2 1-1 0 0,-2 3 1 0 0,32 49 0 0 0,-53-71 2 0 0,-1 0 1 0 0,-1 1-1 0 0,-1 0 0 0 0,-2 1 1 0 0,0 1-1 0 0,-1-1 0 0 0,-1 1 1 0 0,5 47-1 0 0,-11-65 7 0 0,-1 0-1 0 0,0 0 1 0 0,0 0-1 0 0,0 0 1 0 0,-1 1-1 0 0,0-1 1 0 0,-1 0-1 0 0,1 0 1 0 0,-2 0-1 0 0,1-1 1 0 0,-1 1-1 0 0,1-1 0 0 0,-2 1 1 0 0,1-1-1 0 0,-9 11 1 0 0,6-9 7 0 0,-1-1-1 0 0,-1 0 1 0 0,1-1-1 0 0,-1 1 1 0 0,0-2-1 0 0,0 1 1 0 0,-1-1 0 0 0,1 0-1 0 0,-1-1 1 0 0,-14 5-1 0 0,1-2 9 0 0,0-1-1 0 0,-1-1 1 0 0,0-1 0 0 0,0-1-1 0 0,0-1 1 0 0,-1-1-1 0 0,1-1 1 0 0,-45-6-1 0 0,41 1-71 0 0,1-1-1 0 0,0-1 0 0 0,0-1 0 0 0,0-2 0 0 0,1 0 0 0 0,1-2 0 0 0,0 0 0 0 0,-26-19 0 0 0,20 9-53 0 0,1-1 1 0 0,1-1-1 0 0,1-2 0 0 0,1-1 1 0 0,-31-42-1 0 0,36 42-551 0 0,1-1 0 0 0,1-1 0 0 0,2-1 0 0 0,1 0 0 0 0,1-1 0 0 0,2 0 0 0 0,1-2 0 0 0,-8-32 0 0 0,14 30-410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7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359 216 388 0 0,'-15'-24'1967'0'0,"10"16"-1482"0"0,0-1-1 0 0,0 1 1 0 0,1-1 0 0 0,0 0 0 0 0,1 0 0 0 0,-4-11 0 0 0,7 17-315 0 0,0-1 1 0 0,-1 1 0 0 0,1-1 0 0 0,1 1 0 0 0,-1-1 0 0 0,0 1 0 0 0,1-1 0 0 0,0 1-1 0 0,-1 0 1 0 0,1-1 0 0 0,1 1 0 0 0,-1 0 0 0 0,0 0 0 0 0,1 0 0 0 0,0 0-1 0 0,0 0 1 0 0,-1 0 0 0 0,2 0 0 0 0,-1 0 0 0 0,0 1 0 0 0,5-5 0 0 0,-2 3 48 0 0,0-1 0 0 0,0 1-1 0 0,0 0 1 0 0,1 0 0 0 0,-1 1 0 0 0,1 0 0 0 0,0 0 0 0 0,0 0 0 0 0,0 0 0 0 0,0 1 0 0 0,1 0 0 0 0,-1 1 0 0 0,1-1 0 0 0,-1 1 0 0 0,12 0 0 0 0,-7 1-134 0 0,0 1-1 0 0,0 0 1 0 0,1 0-1 0 0,-1 2 1 0 0,-1-1 0 0 0,1 1-1 0 0,0 1 1 0 0,16 8-1 0 0,-3 1-111 0 0,-1 0 0 0 0,-1 1 0 0 0,0 2 0 0 0,-1 0 0 0 0,-1 2 0 0 0,0 0 1 0 0,19 24-1 0 0,-13-11 29 0 0,-2 2 0 0 0,-2 1 0 0 0,-1 1 0 0 0,-1 1 0 0 0,20 50 0 0 0,-29-57-77 0 0,-1 0 1 0 0,-2 0 0 0 0,0 1-1 0 0,-2 0 1 0 0,-1 0 0 0 0,-2 1-1 0 0,0 52 1 0 0,-5-63-84 0 0,0-1 0 0 0,-1 0 1 0 0,-1 0-1 0 0,-1-1 0 0 0,-1 1 0 0 0,0-1 1 0 0,-2 0-1 0 0,1-1 0 0 0,-2 1 0 0 0,-1-2 1 0 0,0 1-1 0 0,-1-1 0 0 0,0-1 0 0 0,-15 15 1 0 0,15-19 68 0 0,0-1 0 0 0,0 0 0 0 0,-1 0 0 0 0,0-2 1 0 0,-1 1-1 0 0,0-1 0 0 0,0-1 0 0 0,-1 0 0 0 0,0-1 0 0 0,0-1 1 0 0,0 0-1 0 0,-1-1 0 0 0,0 0 0 0 0,0-1 0 0 0,0-1 1 0 0,0 0-1 0 0,0-1 0 0 0,-20-2 0 0 0,3-3 230 0 0,1-1 0 0 0,0-2 0 0 0,0-1 0 0 0,0-1 0 0 0,1-2 0 0 0,1-1 0 0 0,0-1 0 0 0,0-2 0 0 0,2-1 0 0 0,0-1 0 0 0,0-1 0 0 0,2-1 0 0 0,-24-24 0 0 0,36 31-119 0 0,0-2-1 0 0,2 1 1 0 0,0-1 0 0 0,0-1 0 0 0,1 0 0 0 0,1-1 0 0 0,0 0-1 0 0,2 0 1 0 0,0-1 0 0 0,0 0 0 0 0,2 0 0 0 0,0 0 0 0 0,-5-36 0 0 0,8 28-495 0 0,0 0 0 0 0,2 0 1 0 0,1 0-1 0 0,2 0 0 0 0,0 0 1 0 0,1 1-1 0 0,2-1 1 0 0,0 1-1 0 0,16-38 0 0 0,-2 16-1025 0 0,1 1-1 0 0,30-44 1 0 0,-15 31 204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0 388 0 0,'-2'1'415'0'0,"0"1"-1"0"0,1-1 1 0 0,-1 0-1 0 0,0 1 0 0 0,1-1 1 0 0,0 1-1 0 0,-1 0 1 0 0,1-1-1 0 0,0 1 1 0 0,0 0-1 0 0,0 0 1 0 0,0 0-1 0 0,0 0 1 0 0,0 0-1 0 0,0 0 1 0 0,1 0-1 0 0,-1 0 1 0 0,1 0-1 0 0,0 0 1 0 0,-1 0-1 0 0,1 0 1 0 0,0 3-1 0 0,-3 54 4917 0 0,3-59-5298 0 0,0 15 340 0 0,1 1 0 0 0,1-1 0 0 0,0 0-1 0 0,1 0 1 0 0,1 0 0 0 0,0 0 0 0 0,1 0-1 0 0,0-1 1 0 0,1 0 0 0 0,1 0 0 0 0,1 0-1 0 0,0-1 1 0 0,14 19 0 0 0,-18-29-355 0 0,0 0-1 0 0,1 0 1 0 0,-1 0 0 0 0,0-1 0 0 0,1 1-1 0 0,0-1 1 0 0,-1 0 0 0 0,1-1 0 0 0,0 1-1 0 0,0-1 1 0 0,0 0 0 0 0,0 0 0 0 0,0-1-1 0 0,0 1 1 0 0,0-1 0 0 0,1 0 0 0 0,-1-1-1 0 0,0 1 1 0 0,0-1 0 0 0,0 0 0 0 0,9-3 0 0 0,0 0-80 0 0,0 0 0 0 0,0-2 1 0 0,0 1-1 0 0,0-2 0 0 0,-1 0 1 0 0,16-11-1 0 0,-12 5-1166 0 0,0 0-1 0 0,0-2 0 0 0,20-22 1 0 0,-32 32 310 0 0,-1 0 0 0 0,1-1-1 0 0,-1 0 1 0 0,0 0 0 0 0,0 0 0 0 0,-1 0 0 0 0,0-1 0 0 0,0 1 0 0 0,0-1-1 0 0,-1 0 1 0 0,0 0 0 0 0,-1 0 0 0 0,1 0 0 0 0,0-8 0 0 0,-2 1-555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1 276 0 0,'-10'81'7400'0'0,"1"1"-4021"0"0,10-26-2344 0 0,16 98 1 0 0,6-48-4255 0 0,12-9-3895 0 0,-25-74 5453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0 600 0 0,'-5'52'3874'0'0,"3"-43"-3064"0"0,1 0 0 0 0,-1 0 0 0 0,2 1 0 0 0,0-1 0 0 0,0 0 0 0 0,2 17 0 0 0,-1-23-588 0 0,0 0-1 0 0,0 0 1 0 0,1 0 0 0 0,-1 0-1 0 0,0 0 1 0 0,1-1 0 0 0,0 1-1 0 0,0-1 1 0 0,0 1 0 0 0,0-1 0 0 0,0 0-1 0 0,0 0 1 0 0,1 0 0 0 0,-1 0-1 0 0,0 0 1 0 0,1 0 0 0 0,0 0-1 0 0,0-1 1 0 0,-1 0 0 0 0,1 1 0 0 0,0-1-1 0 0,0 0 1 0 0,0 0 0 0 0,0-1-1 0 0,5 2 1 0 0,33 7 987 0 0,-2-2-879 0 0,0 2 1 0 0,-1 2-1 0 0,0 2 0 0 0,45 22 0 0 0,-73-30-346 0 0,0 0 0 0 0,-1 2 0 0 0,1-1-1 0 0,-1 1 1 0 0,0 0 0 0 0,-1 1 0 0 0,13 14-1 0 0,-20-20-76 0 0,0 0-1 0 0,1 0 1 0 0,-1 0-1 0 0,0 1 1 0 0,0-1-1 0 0,0 0 0 0 0,-1 1 1 0 0,1-1-1 0 0,0 0 1 0 0,-1 1-1 0 0,0-1 0 0 0,0 1 1 0 0,1-1-1 0 0,-1 1 1 0 0,-1-1-1 0 0,1 1 1 0 0,0-1-1 0 0,-1 1 0 0 0,1-1 1 0 0,-1 1-1 0 0,0-1 1 0 0,-1 4-1 0 0,0-2-606 0 0,0 1 0 0 0,0-1 0 0 0,0 0 0 0 0,-1 0 0 0 0,1 0 0 0 0,-1 0 0 0 0,0-1 0 0 0,0 1 0 0 0,-1-1 0 0 0,1 0 0 0 0,-5 4 0 0 0,-32 6-5100 0 0,25-10 4322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1 279 880 0 0,'13'-15'1886'0'0,"1"1"1"0"0,1 0-1 0 0,0 2 1 0 0,27-18-1 0 0,75-39 3598 0 0,-55 34-4789 0 0,-13 5-1160 0 0,4-2-2691 0 0,-1 4-6568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232 228 784 0 0,'0'-6'510'0'0,"1"0"-1"0"0,-1 0 1 0 0,1 0 0 0 0,0 0 0 0 0,1 0-1 0 0,-1 0 1 0 0,1 0 0 0 0,0 1-1 0 0,1-1 1 0 0,-1 1 0 0 0,1-1-1 0 0,0 1 1 0 0,1 0 0 0 0,-1 0-1 0 0,7-6 1 0 0,-2 3-306 0 0,-1 1 0 0 0,2 1-1 0 0,-1-1 1 0 0,1 1 0 0 0,0 1 0 0 0,0-1-1 0 0,0 2 1 0 0,15-7 0 0 0,-6 5-243 0 0,0 1 0 0 0,0 0-1 0 0,0 1 1 0 0,0 1 0 0 0,1 1 0 0 0,-1 1 0 0 0,1 0 0 0 0,-1 2 0 0 0,1 0-1 0 0,20 3 1 0 0,-12 4 38 0 0,0 0 0 0 0,-1 2-1 0 0,0 1 1 0 0,-1 1 0 0 0,0 1-1 0 0,-1 1 1 0 0,-1 1 0 0 0,0 1 0 0 0,40 36-1 0 0,0 9-10 0 0,99 126 0 0 0,-134-152 23 0 0,-1 1 0 0 0,-2 2 0 0 0,-2 0 0 0 0,-1 1 0 0 0,-3 2 0 0 0,-1 0 0 0 0,17 55 0 0 0,-31-78 6 0 0,0-1 1 0 0,-1 1-1 0 0,-1 0 1 0 0,-1 0-1 0 0,0 0 1 0 0,-1 0-1 0 0,-1 0 1 0 0,-1 0-1 0 0,-4 19 1 0 0,3-24-10 0 0,-1 0 0 0 0,-1 0 0 0 0,0 0 0 0 0,-1 0 1 0 0,0-1-1 0 0,-1 0 0 0 0,0-1 0 0 0,-1 1 0 0 0,-1-1 0 0 0,1-1 0 0 0,-2 0 0 0 0,1 0 1 0 0,-15 10-1 0 0,9-8-26 0 0,-2-2 1 0 0,1 0-1 0 0,-2-1 0 0 0,1 0 1 0 0,-1-1-1 0 0,0-2 1 0 0,-1 1-1 0 0,0-2 1 0 0,1-1-1 0 0,-2 0 1 0 0,1-1-1 0 0,0-1 1 0 0,-1-1-1 0 0,1-1 1 0 0,-31-3-1 0 0,16-1-135 0 0,1-1 0 0 0,-1-2 0 0 0,1 0 0 0 0,1-3 0 0 0,0-1 0 0 0,0-1 0 0 0,1-1 0 0 0,-34-21-1 0 0,26 8-7 0 0,1 0-1 0 0,1-3 0 0 0,1-1 0 0 0,2-2 0 0 0,1-1 0 0 0,2-1 0 0 0,-53-77 0 0 0,53 63 7 0 0,2-1 0 0 0,2-2 0 0 0,2-1 0 0 0,3-1 1 0 0,2-1-1 0 0,-15-63 0 0 0,29 86-340 0 0,0-1 0 0 0,2 1 0 0 0,1-1 0 0 0,2 0 0 0 0,1 0 0 0 0,1-1 0 0 0,2 2 0 0 0,2-1 0 0 0,12-48-1 0 0,2 14-617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7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359 216 388 0 0,'-15'-24'1967'0'0,"10"16"-1482"0"0,0-1-1 0 0,0 1 1 0 0,1-1 0 0 0,0 0 0 0 0,1 0 0 0 0,-4-11 0 0 0,7 17-315 0 0,0-1 1 0 0,-1 1 0 0 0,1-1 0 0 0,1 1 0 0 0,-1-1 0 0 0,0 1 0 0 0,1-1 0 0 0,0 1-1 0 0,-1 0 1 0 0,1-1 0 0 0,1 1 0 0 0,-1 0 0 0 0,0 0 0 0 0,1 0 0 0 0,0 0-1 0 0,0 0 1 0 0,-1 0 0 0 0,2 0 0 0 0,-1 0 0 0 0,0 1 0 0 0,5-5 0 0 0,-2 3 48 0 0,0-1 0 0 0,0 1-1 0 0,0 0 1 0 0,1 0 0 0 0,-1 1 0 0 0,1 0 0 0 0,0 0 0 0 0,0 0 0 0 0,0 0 0 0 0,0 1 0 0 0,1 0 0 0 0,-1 1 0 0 0,1-1 0 0 0,-1 1 0 0 0,12 0 0 0 0,-7 1-134 0 0,0 1-1 0 0,0 0 1 0 0,1 0-1 0 0,-1 2 1 0 0,-1-1 0 0 0,1 1-1 0 0,0 1 1 0 0,16 8-1 0 0,-3 1-111 0 0,-1 0 0 0 0,-1 1 0 0 0,0 2 0 0 0,-1 0 0 0 0,-1 2 0 0 0,0 0 1 0 0,19 24-1 0 0,-13-11 29 0 0,-2 2 0 0 0,-2 1 0 0 0,-1 1 0 0 0,-1 1 0 0 0,20 50 0 0 0,-29-57-77 0 0,-1 0 1 0 0,-2 0 0 0 0,0 1-1 0 0,-2 0 1 0 0,-1 0 0 0 0,-2 1-1 0 0,0 52 1 0 0,-5-63-84 0 0,0-1 0 0 0,-1 0 1 0 0,-1 0-1 0 0,-1-1 0 0 0,-1 1 0 0 0,0-1 1 0 0,-2 0-1 0 0,1-1 0 0 0,-2 1 0 0 0,-1-2 1 0 0,0 1-1 0 0,-1-1 0 0 0,0-1 0 0 0,-15 15 1 0 0,15-19 68 0 0,0-1 0 0 0,0 0 0 0 0,-1 0 0 0 0,0-2 1 0 0,-1 1-1 0 0,0-1 0 0 0,0-1 0 0 0,-1 0 0 0 0,0-1 0 0 0,0-1 1 0 0,0 0-1 0 0,-1-1 0 0 0,0 0 0 0 0,0-1 0 0 0,0-1 1 0 0,0 0-1 0 0,0-1 0 0 0,-20-2 0 0 0,3-3 230 0 0,1-1 0 0 0,0-2 0 0 0,0-1 0 0 0,0-1 0 0 0,1-2 0 0 0,1-1 0 0 0,0-1 0 0 0,0-2 0 0 0,2-1 0 0 0,0-1 0 0 0,0-1 0 0 0,2-1 0 0 0,-24-24 0 0 0,36 31-119 0 0,0-2-1 0 0,2 1 1 0 0,0-1 0 0 0,0-1 0 0 0,1 0 0 0 0,1-1 0 0 0,0 0-1 0 0,2 0 1 0 0,0-1 0 0 0,0 0 0 0 0,2 0 0 0 0,0 0 0 0 0,-5-36 0 0 0,8 28-495 0 0,0 0 0 0 0,2 0 1 0 0,1 0-1 0 0,2 0 0 0 0,0 0 1 0 0,1 1-1 0 0,2-1 1 0 0,0 1-1 0 0,16-38 0 0 0,-2 16-1025 0 0,1 1-1 0 0,30-44 1 0 0,-15 31 204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90 96 0 0,'0'0'180'0'0,"-1"-1"-1"0"0,1 1 1 0 0,0-1-1 0 0,-1 1 1 0 0,1-1 0 0 0,0 0-1 0 0,-1 1 1 0 0,1-1-1 0 0,0 0 1 0 0,0 1 0 0 0,-1-1-1 0 0,1 0 1 0 0,0 0-1 0 0,0 1 1 0 0,0-1 0 0 0,0 0-1 0 0,0 1 1 0 0,0-1-1 0 0,0 0 1 0 0,1 0 0 0 0,-1 1-1 0 0,0-1 1 0 0,0 0-1 0 0,0 1 1 0 0,1-1 0 0 0,-1 0-1 0 0,1 0 1 0 0,19-16 2316 0 0,32-4-938 0 0,-50 20-1480 0 0,36-8-7 0 0,1 1 0 0 0,-1 2 0 0 0,1 1 0 0 0,0 2 0 0 0,0 2 0 0 0,0 2 0 0 0,0 1 0 0 0,0 2 1 0 0,71 17-1 0 0,-74-10 28 0 0,-1 2 1 0 0,0 1 0 0 0,0 1 0 0 0,-1 3 0 0 0,-2 0 0 0 0,0 2 0 0 0,0 2 0 0 0,41 37 0 0 0,-33-23-15 0 0,-2 2 1 0 0,-2 1-1 0 0,-1 1 1 0 0,-2 3-1 0 0,39 65 1 0 0,-57-82-89 0 0,-1 0 1 0 0,-1 1 0 0 0,-1 0-1 0 0,-2 1 1 0 0,0 0-1 0 0,-2 1 1 0 0,-1 0 0 0 0,-2 0-1 0 0,0 0 1 0 0,-2 1-1 0 0,-1-1 1 0 0,-2 1 0 0 0,-1 0-1 0 0,-4 30 1 0 0,1-43-56 0 0,0-1 1 0 0,-1 0-1 0 0,0 0 1 0 0,-2 0-1 0 0,0-1 1 0 0,0 0-1 0 0,-2 0 1 0 0,1-1-1 0 0,-2 0 1 0 0,0-1 0 0 0,-1 0-1 0 0,0 0 1 0 0,-1-1-1 0 0,0-1 1 0 0,-1 0-1 0 0,0 0 1 0 0,-1-2-1 0 0,0 1 1 0 0,0-2-1 0 0,-1 0 1 0 0,-19 7-1 0 0,9-4-90 0 0,-1-2 0 0 0,0-1-1 0 0,-1-1 1 0 0,1-1-1 0 0,-1-2 1 0 0,0 0 0 0 0,-1-2-1 0 0,1-1 1 0 0,0-1-1 0 0,-1-1 1 0 0,1-2-1 0 0,-38-8 1 0 0,32 2 149 0 0,1-2 0 0 0,0-1 0 0 0,0-1 0 0 0,1-2 0 0 0,1-1 0 0 0,1-1 0 0 0,0-2 0 0 0,1-1 0 0 0,1-1 1 0 0,1-1-1 0 0,1-2 0 0 0,1 0 0 0 0,2-2 0 0 0,0 0 0 0 0,-25-40 0 0 0,31 39-122 0 0,0-1 0 0 0,2 0 0 0 0,1 0 0 0 0,2-2 0 0 0,0 0 0 0 0,2 0 0 0 0,-7-42 0 0 0,12 45-321 0 0,2 1 1 0 0,0 0 0 0 0,2 0 0 0 0,1-1 0 0 0,1 1 0 0 0,1 0 0 0 0,1 0 0 0 0,2 0 0 0 0,11-33 0 0 0,2 9-772 0 0,-3 4 86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3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35 108 112 0 0,'-4'-3'1052'0'0,"1"0"0"0"0,0 1 0 0 0,0-1 0 0 0,1 0 1 0 0,-1 0-1 0 0,0 0 0 0 0,1-1 0 0 0,0 1 0 0 0,0-1 0 0 0,0 1 0 0 0,0-1 0 0 0,-1-5 0 0 0,3 8-707 0 0,0-1-1 0 0,-1 1 1 0 0,1-1-1 0 0,0 1 1 0 0,1-1-1 0 0,-1 1 1 0 0,0-1-1 0 0,0 1 0 0 0,1-1 1 0 0,-1 1-1 0 0,1 0 1 0 0,-1-1-1 0 0,1 1 1 0 0,0-2-1 0 0,24-23 587 0 0,-23 25-911 0 0,-1-1 1 0 0,1 1-1 0 0,0 0 0 0 0,0 0 1 0 0,0 0-1 0 0,-1 0 0 0 0,1 1 0 0 0,0-1 1 0 0,0 0-1 0 0,0 1 0 0 0,0-1 1 0 0,0 1-1 0 0,0 0 0 0 0,0 0 0 0 0,0 0 1 0 0,0 0-1 0 0,1 0 0 0 0,-1 0 1 0 0,0 0-1 0 0,0 1 0 0 0,0-1 0 0 0,2 2 1 0 0,0-1-28 0 0,0 1 1 0 0,0 1-1 0 0,-1-1 0 0 0,1 0 1 0 0,-1 1-1 0 0,0 0 1 0 0,0 0-1 0 0,0 0 1 0 0,0 0-1 0 0,4 5 1 0 0,0 3-71 0 0,0 0 0 0 0,-1 0 0 0 0,0 1 0 0 0,-1-1-1 0 0,0 1 1 0 0,5 19 0 0 0,-4 5-56 0 0,-1 1-1 0 0,-2 0 0 0 0,-2 47 0 0 0,-1-83 141 0 0,-1 1-1 0 0,1-1 1 0 0,0 0-1 0 0,0 1 1 0 0,0-1 0 0 0,0 0-1 0 0,0 1 1 0 0,0-1-1 0 0,0 0 1 0 0,0 1-1 0 0,1-1 1 0 0,-1 0 0 0 0,0 0-1 0 0,1 1 1 0 0,-1-1-1 0 0,1 0 1 0 0,-1 0-1 0 0,1 1 1 0 0,0-1 0 0 0,0 0-1 0 0,-1 0 1 0 0,1 0-1 0 0,0 0 1 0 0,0 0 0 0 0,0 0-1 0 0,0 0 1 0 0,0-1-1 0 0,0 1 1 0 0,0 0-1 0 0,0 0 1 0 0,1-1 0 0 0,-1 1-1 0 0,0-1 1 0 0,0 1-1 0 0,0-1 1 0 0,1 1-1 0 0,-1-1 1 0 0,0 0 0 0 0,1 0-1 0 0,-1 0 1 0 0,0 0-1 0 0,1 0 1 0 0,-1 0 0 0 0,2 0-1 0 0,6-2-11 0 0,-1 0 1 0 0,1-1-1 0 0,-1 0 0 0 0,0-1 1 0 0,14-7-1 0 0,-10 5-565 0 0,0-2 0 0 0,0 1 0 0 0,0-1 0 0 0,-1-1 0 0 0,19-19-1 0 0,-28 26 126 0 0,1 0-1 0 0,-1-1 1 0 0,0 1-1 0 0,0-1 0 0 0,0 0 1 0 0,0 0-1 0 0,-1 0 1 0 0,1 1-1 0 0,-1-1 0 0 0,0-1 1 0 0,1 1-1 0 0,-1 0 1 0 0,-1 0-1 0 0,1 0 0 0 0,0-1 1 0 0,-1 1-1 0 0,0 0 1 0 0,1-1-1 0 0,-1 1 0 0 0,-1 0 1 0 0,1-1-1 0 0,0 1 1 0 0,-1 0-1 0 0,0 0 0 0 0,1-1 1 0 0,-2 1-1 0 0,1 0 1 0 0,0 0-1 0 0,0 0 0 0 0,-4-4 1 0 0,-4-5-960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152 136 192 0 0,'-12'-29'2311'0'0,"10"26"-1778"0"0,0-1 1 0 0,0 0-1 0 0,1 1 0 0 0,-1-1 1 0 0,1 0-1 0 0,0 0 1 0 0,0 0-1 0 0,0-5 0 0 0,1 7-374 0 0,0 0 0 0 0,0 0 0 0 0,1 0-1 0 0,-1 0 1 0 0,1 0 0 0 0,0 0 0 0 0,0 0-1 0 0,-1 0 1 0 0,1 0 0 0 0,0 0 0 0 0,1 1-1 0 0,-1-1 1 0 0,0 0 0 0 0,0 1 0 0 0,1-1-1 0 0,-1 1 1 0 0,1 0 0 0 0,-1-1-1 0 0,1 1 1 0 0,0 0 0 0 0,2-2 0 0 0,4-1-53 0 0,1 0 0 0 0,-1 0 0 0 0,0 1-1 0 0,1 0 1 0 0,0 0 0 0 0,0 1 0 0 0,-1 0 0 0 0,2 1 0 0 0,-1 0 0 0 0,0 0 0 0 0,0 1 0 0 0,0 0 0 0 0,0 1 0 0 0,0 0 0 0 0,0 0 0 0 0,0 1 0 0 0,0 0 0 0 0,0 1 0 0 0,10 4 0 0 0,15 6-90 0 0,-1 2 0 0 0,-1 1 1 0 0,43 28-1 0 0,-42-20 23 0 0,-1 1 0 0 0,-1 1 0 0 0,-1 2 0 0 0,-1 0 0 0 0,-2 3 0 0 0,-1 0 1 0 0,-1 1-1 0 0,-2 2 0 0 0,-2 0 0 0 0,31 65 0 0 0,-45-85-63 0 0,-1 1 0 0 0,-1 0 0 0 0,0-1 0 0 0,-1 1 0 0 0,-1 1 0 0 0,0-1 0 0 0,-1 0 0 0 0,-1 1 0 0 0,-1 0 0 0 0,0-1 0 0 0,0 1 0 0 0,-2-1 0 0 0,0 1 0 0 0,-1-1 0 0 0,0 0 0 0 0,-1 0 0 0 0,-1 0 0 0 0,0 0 0 0 0,-1-1 0 0 0,-1 0 0 0 0,0 0 0 0 0,-1-1 0 0 0,0 0 0 0 0,-1 0 0 0 0,-1-1 0 0 0,0 0 0 0 0,0 0 0 0 0,-1-1 0 0 0,-1-1 0 0 0,0 0 0 0 0,0 0 0 0 0,-16 8 0 0 0,7-6-303 0 0,0-1 1 0 0,-1-1-1 0 0,0-1 1 0 0,0-1-1 0 0,-1-1 1 0 0,0 0-1 0 0,0-2 1 0 0,-1-1-1 0 0,-40 2 1 0 0,48-6 251 0 0,0-1-1 0 0,-1 0 1 0 0,1-1-1 0 0,0-1 1 0 0,0-1-1 0 0,0 0 1 0 0,1-1-1 0 0,-1 0 1 0 0,1-2 0 0 0,0 1-1 0 0,1-2 1 0 0,0 0-1 0 0,0-1 1 0 0,-25-20-1 0 0,22 12 80 0 0,0-1 0 0 0,1 0 0 0 0,0-1 0 0 0,2 0-1 0 0,0-1 1 0 0,2-1 0 0 0,0 0 0 0 0,1-1 0 0 0,1 0-1 0 0,2-1 1 0 0,0 0 0 0 0,1 0 0 0 0,1-1 0 0 0,1 1 0 0 0,-3-42-1 0 0,6 28-603 0 0,1 0-1 0 0,2 0 0 0 0,2 1 0 0 0,1-1 1 0 0,2 1-1 0 0,1 0 0 0 0,2 0 0 0 0,1 0 1 0 0,26-56-1 0 0,-16 54-650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1224 0 0,'71'-53'9917'0'0,"-45"38"-8030"0"0,0 1 0 0 0,42-16 0 0 0,-66 29-1887 0 0,1 0 1 0 0,-1 0-1 0 0,0 0 1 0 0,1 0-1 0 0,-1 1 1 0 0,0-1 0 0 0,1 1-1 0 0,-1-1 1 0 0,1 1-1 0 0,-1 0 1 0 0,1 0-1 0 0,-1 0 1 0 0,0 0-1 0 0,1 1 1 0 0,-1-1 0 0 0,1 1-1 0 0,-1-1 1 0 0,0 1-1 0 0,3 1 1 0 0,-4-1-95 0 0,1 0 0 0 0,-1 1 0 0 0,0-1 0 0 0,1 0-1 0 0,-1 1 1 0 0,0-1 0 0 0,0 1 0 0 0,0 0 0 0 0,0-1 0 0 0,0 1 0 0 0,-1 0 0 0 0,1-1 0 0 0,-1 1 0 0 0,1 0 0 0 0,-1 0 0 0 0,1 0-1 0 0,-1-1 1 0 0,0 1 0 0 0,0 2 0 0 0,0 11-556 0 0,-1 0 0 0 0,-1-1 1 0 0,0 1-1 0 0,-8 26 0 0 0,7-28 858 0 0,2-10-143 0 0,0 0-1 0 0,1 0 0 0 0,0 0 0 0 0,0 1 0 0 0,0-1 0 0 0,0 0 0 0 0,0 0 1 0 0,0 1-1 0 0,1-1 0 0 0,0 0 0 0 0,0 0 0 0 0,0 0 0 0 0,0 0 1 0 0,0 0-1 0 0,0 0 0 0 0,1 0 0 0 0,-1 0 0 0 0,1 0 0 0 0,0-1 0 0 0,0 1 1 0 0,0-1-1 0 0,0 1 0 0 0,1-1 0 0 0,3 4 0 0 0,8 4 414 0 0,0 0 0 0 0,1-1 1 0 0,28 14-1 0 0,-29-17-329 0 0,-1 1 0 0 0,0 1 1 0 0,19 14-1 0 0,-27-18-210 0 0,0 1 0 0 0,0 0 0 0 0,-1 0 0 0 0,1 1 0 0 0,-1-1 0 0 0,0 1 1 0 0,-1 0-1 0 0,1 0 0 0 0,-1 1 0 0 0,0-1 0 0 0,3 13 0 0 0,-5-17-101 0 0,-1 1 1 0 0,0 0-1 0 0,0-1 1 0 0,0 1-1 0 0,0-1 1 0 0,0 1-1 0 0,0 0 1 0 0,-1-1-1 0 0,1 1 1 0 0,-1-1-1 0 0,0 1 1 0 0,0-1-1 0 0,0 1 1 0 0,0-1-1 0 0,0 0 1 0 0,0 1-1 0 0,0-1 1 0 0,-1 0-1 0 0,0 0 1 0 0,1 0-1 0 0,-1 0 1 0 0,0 0-1 0 0,0-1 1 0 0,0 1-1 0 0,0 0 1 0 0,0-1-1 0 0,0 1 1 0 0,0-1-1 0 0,-1 0 1 0 0,1 0-1 0 0,0 0 1 0 0,-1 0-1 0 0,1 0 1 0 0,-3 0-1 0 0,-4 1-418 0 0,0 0-1 0 0,0-1 0 0 0,0 0 1 0 0,0-1-1 0 0,0 1 0 0 0,0-2 1 0 0,0 0-1 0 0,0 0 1 0 0,0 0-1 0 0,1-1 0 0 0,-1 0 1 0 0,0-1-1 0 0,-10-5 0 0 0,-11-3-606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185 149 312 0 0,'8'-14'1273'0'0,"1"-1"1"0"0,0 2-1 0 0,1-1 0 0 0,20-21 1 0 0,-24 29-733 0 0,1 1-1 0 0,0-1 1 0 0,0 1 0 0 0,0 1 0 0 0,0-1 0 0 0,1 1 0 0 0,0 0 0 0 0,0 1 0 0 0,0 0-1 0 0,0 0 1 0 0,11-1 0 0 0,-7 2-247 0 0,-1 0 1 0 0,1 1-1 0 0,-1 1 0 0 0,1 0 0 0 0,-1 0 1 0 0,0 1-1 0 0,1 1 0 0 0,-1 0 0 0 0,0 0 1 0 0,17 7-1 0 0,-9-2-162 0 0,-1 1 1 0 0,-1 1-1 0 0,1 1 1 0 0,-2 0-1 0 0,25 21 1 0 0,0 4-166 0 0,-3 3 1 0 0,-1 1-1 0 0,50 69 1 0 0,-54-64 13 0 0,-2 2 0 0 0,-2 0 0 0 0,-2 2 0 0 0,-3 1 0 0 0,-1 1-1 0 0,28 93 1 0 0,-45-118-89 0 0,-1 0-1 0 0,-1 1 1 0 0,-1-1-1 0 0,-1 1 1 0 0,-1-1-1 0 0,-2 1 1 0 0,-4 30-1 0 0,2-38-96 0 0,-1 0 0 0 0,0-1 0 0 0,-1 1 0 0 0,-2-1 0 0 0,1 0 0 0 0,-2-1 0 0 0,0 0-1 0 0,-1 0 1 0 0,-1-1 0 0 0,0 0 0 0 0,-15 16 0 0 0,15-20-16 0 0,0-1 0 0 0,0-1 0 0 0,-1 0 1 0 0,0 0-1 0 0,0-1 0 0 0,-1 0 0 0 0,0-1 0 0 0,-1 0 1 0 0,1-1-1 0 0,-1-1 0 0 0,0 0 0 0 0,-1-1 0 0 0,1 0 0 0 0,-1-1 1 0 0,0 0-1 0 0,0-1 0 0 0,0-1 0 0 0,0 0 0 0 0,0-1 1 0 0,0 0-1 0 0,0-2 0 0 0,0 1 0 0 0,0-2 0 0 0,-24-6 0 0 0,8-1 90 0 0,0-1 0 0 0,1-1 0 0 0,0-1 0 0 0,1-2 0 0 0,1 0-1 0 0,0-2 1 0 0,1-2 0 0 0,1 0 0 0 0,1-1 0 0 0,-22-25 0 0 0,17 16 321 0 0,1-1 1 0 0,2-2 0 0 0,2-1 0 0 0,0 0 0 0 0,3-2 0 0 0,0-1-1 0 0,3 0 1 0 0,1-1 0 0 0,-24-78 0 0 0,27 62-121 0 0,3-2-1 0 0,2 0 1 0 0,-2-85 0 0 0,10 109-878 0 0,3-1 0 0 0,0 1 0 0 0,2-1 1 0 0,1 1-1 0 0,2 0 0 0 0,1 1 0 0 0,20-51 1 0 0,-12 47-571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7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85 48 0 0,'1'-18'1455'0'0,"0"15"-859"0"0,-1-1-1 0 0,1 0 1 0 0,-1 0 0 0 0,0 0-1 0 0,0 1 1 0 0,0-1 0 0 0,-1 0-1 0 0,1 0 1 0 0,-1 1 0 0 0,0-1-1 0 0,0 0 1 0 0,0 1 0 0 0,-1-1-1 0 0,1 1 1 0 0,-3-5 0 0 0,3 7-511 0 0,1 1 1 0 0,0 0 0 0 0,-1 0 0 0 0,1-1 0 0 0,0 1 0 0 0,0 0-1 0 0,-1 0 1 0 0,1 0 0 0 0,-1 0 0 0 0,1-1 0 0 0,0 1-1 0 0,-1 0 1 0 0,1 0 0 0 0,0 0 0 0 0,-1 0 0 0 0,1 0-1 0 0,-1 0 1 0 0,1 0 0 0 0,0 0 0 0 0,-1 0 0 0 0,1 0-1 0 0,-1 0 1 0 0,1 0 0 0 0,0 0 0 0 0,-1 0 0 0 0,1 0 0 0 0,0 1-1 0 0,-1-1 1 0 0,1 0 0 0 0,0 0 0 0 0,-1 0 0 0 0,1 1-1 0 0,0-1 1 0 0,-1 0 0 0 0,1 0 0 0 0,0 1 0 0 0,-1-1-1 0 0,-10 19 1077 0 0,-1 21-404 0 0,11-28-565 0 0,1 1 0 0 0,0-1 0 0 0,0 1 0 0 0,1-1 0 0 0,0 1 0 0 0,2-1 0 0 0,-1 1 0 0 0,1-1-1 0 0,6 13 1 0 0,-8-19-129 0 0,2 0-1 0 0,-1 0 1 0 0,1 0-1 0 0,0 0 1 0 0,0-1-1 0 0,0 1 1 0 0,1-1 0 0 0,0 0-1 0 0,0 0 1 0 0,1 0-1 0 0,-1 0 1 0 0,1-1-1 0 0,0 0 1 0 0,0 0-1 0 0,0 0 1 0 0,1 0-1 0 0,-1-1 1 0 0,1 0-1 0 0,9 3 1 0 0,-8-5-101 0 0,0 0 0 0 0,0 0 0 0 0,0-1 0 0 0,0 0 0 0 0,0-1 0 0 0,0 1 0 0 0,0-1 0 0 0,0-1 0 0 0,0 1 0 0 0,0-1 0 0 0,-1 0 1 0 0,1-1-1 0 0,-1 0 0 0 0,1 0 0 0 0,-1 0 0 0 0,0-1 0 0 0,0 0 0 0 0,9-8 0 0 0,0 0-1086 0 0,-1-1 1 0 0,0 0 0 0 0,-1-1-1 0 0,0 0 1 0 0,18-30-1 0 0,-28 41 591 0 0,-1-1 1 0 0,1 0-1 0 0,-1 0 1 0 0,0 0-1 0 0,-1 0 0 0 0,1 0 1 0 0,-1 0-1 0 0,0 0 0 0 0,0-1 1 0 0,0 1-1 0 0,0 0 0 0 0,-1-1 1 0 0,1 1-1 0 0,-1 0 0 0 0,-1-1 1 0 0,1 1-1 0 0,0 0 0 0 0,-1-1 1 0 0,-2-7-1 0 0,-2 1-684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0 984 0 0,'2'24'1420'0'0,"1"1"0"0"0,1-1 1 0 0,1 0-1 0 0,1-1 0 0 0,10 28 0 0 0,9 33-2270 0 0,-21-68-578 0 0,-1 0 0 0 0,-1 0-1 0 0,0 22 1 0 0,-3-26 38 0 0,-3-3 146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8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104 160 480 0 0,'1'-10'606'0'0,"1"1"0"0"0,0 0 0 0 0,1-1 0 0 0,0 1 0 0 0,1 0 0 0 0,0 0 0 0 0,0 1 0 0 0,1-1 0 0 0,0 1 0 0 0,0 0-1 0 0,1 0 1 0 0,10-11 0 0 0,-11 16-364 0 0,-1-1 0 0 0,1 1 0 0 0,-1-1 0 0 0,1 1 0 0 0,0 0 0 0 0,0 1 0 0 0,1 0-1 0 0,-1-1 1 0 0,0 2 0 0 0,1-1 0 0 0,-1 0 0 0 0,1 1 0 0 0,0 0 0 0 0,-1 1 0 0 0,1-1-1 0 0,0 1 1 0 0,-1 0 0 0 0,1 0 0 0 0,0 1 0 0 0,-1 0 0 0 0,1 0 0 0 0,8 3 0 0 0,4 2-110 0 0,0 0 1 0 0,0 2 0 0 0,-1 0 0 0 0,0 1-1 0 0,0 1 1 0 0,19 15 0 0 0,88 79 208 0 0,-105-87-255 0 0,31 29 31 0 0,-2 3-1 0 0,-1 1 1 0 0,-3 3 0 0 0,-3 1-1 0 0,-1 2 1 0 0,-4 2-1 0 0,-1 1 1 0 0,36 89-1 0 0,-64-129-117 0 0,-1 1-1 0 0,0 0 1 0 0,-1 1 0 0 0,-2-1-1 0 0,0 1 1 0 0,-1 0 0 0 0,-1 0-1 0 0,-1-1 1 0 0,0 1 0 0 0,-7 34-1 0 0,5-44-64 0 0,0-1 0 0 0,-1 1 0 0 0,0-1-1 0 0,-1 1 1 0 0,0-1 0 0 0,-1 0 0 0 0,0 0 0 0 0,0-1-1 0 0,-1 0 1 0 0,0 0 0 0 0,-1 0 0 0 0,0-1 0 0 0,0 1-1 0 0,-1-2 1 0 0,0 1 0 0 0,0-1 0 0 0,-1 0 0 0 0,0-1-1 0 0,0 0 1 0 0,-1-1 0 0 0,-18 9 0 0 0,9-7-252 0 0,1-1 1 0 0,-1-1 0 0 0,0-1-1 0 0,-1 0 1 0 0,1-2 0 0 0,-1 0 0 0 0,1-1-1 0 0,-1-1 1 0 0,1 0 0 0 0,-29-6-1 0 0,23 1 99 0 0,1-1 0 0 0,-1-1-1 0 0,2-1 1 0 0,-1-1 0 0 0,1-2 0 0 0,0 0-1 0 0,-29-20 1 0 0,15 4 174 0 0,1-1 0 0 0,1-2-1 0 0,2-2 1 0 0,0-1 0 0 0,3-1 0 0 0,1-1 0 0 0,1-2 0 0 0,-35-64 0 0 0,50 79-20 0 0,2-2 0 0 0,1 1 1 0 0,1-1-1 0 0,0-1 0 0 0,2 1 1 0 0,1-1-1 0 0,1-1 0 0 0,-2-33 1 0 0,6 41-444 0 0,1 0 0 0 0,0 0 1 0 0,2 0-1 0 0,0 0 1 0 0,1 0-1 0 0,0 1 0 0 0,2-1 1 0 0,0 1-1 0 0,1 0 1 0 0,0 0-1 0 0,2 1 0 0 0,14-26 1 0 0,3 7-832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8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0 472 0 0,'-3'6'7951'0'0,"-9"20"-4969"0"0,12-20-2686 0 0,0-1 0 0 0,0 1 0 0 0,1-1 0 0 0,0 1 0 0 0,0-1 0 0 0,0 1 0 0 0,1-1 0 0 0,-1 0 0 0 0,1 0 0 0 0,1 0 0 0 0,3 6 0 0 0,1 0 267 0 0,2 0 1 0 0,-1-1-1 0 0,16 13 0 0 0,-23-22-555 0 0,78 62 1247 0 0,-56-47-1183 0 0,-1 1 0 0 0,23 22-1 0 0,-39-33-89 0 0,-1-1 0 0 0,0 1 0 0 0,0 1 0 0 0,-1-1 0 0 0,0 1 0 0 0,0 0 0 0 0,0 0 0 0 0,-1 0 0 0 0,0 0 0 0 0,0 0 0 0 0,-1 1 0 0 0,2 7 0 0 0,-4-11-63 0 0,1 0 0 0 0,-1 0 0 0 0,1 0 0 0 0,-1 0 0 0 0,-1 0 0 0 0,1 0 0 0 0,0 0 0 0 0,-1 0 0 0 0,0 0 0 0 0,0 0 1 0 0,-3 7-1 0 0,2-8-281 0 0,0 1 0 0 0,1-1 1 0 0,-1 0-1 0 0,-1 0 1 0 0,1-1-1 0 0,0 1 1 0 0,-1 0-1 0 0,1-1 0 0 0,-1 1 1 0 0,0-1-1 0 0,-4 3 1 0 0,2-2-294 0 0,0-1-1 0 0,0 0 1 0 0,0 0 0 0 0,0 0 0 0 0,-1-1 0 0 0,1 1-1 0 0,0-1 1 0 0,-1 0 0 0 0,1-1 0 0 0,-1 1 0 0 0,1-1-1 0 0,-1 0 1 0 0,1-1 0 0 0,0 1 0 0 0,-1-1 0 0 0,-9-3 0 0 0,-6-3-811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0 342 532 0 0,'11'-23'1408'0'0,"4"-1"248"0"0,1 3 192 0 0,9 1-323 0 0,-4-1-281 0 0,5 2-268 0 0,0 1-264 0 0,-1-1-228 0 0,1 0-208 0 0,5 3-252 0 0,0-2-312 0 0,-5-1-320 0 0,5 0-320 0 0,-5 1-368 0 0,5-3-380 0 0,-11 2-97 0 0,1 3 129 0 0,-6 4 204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0 388 0 0,'-2'1'415'0'0,"0"1"-1"0"0,1-1 1 0 0,-1 0-1 0 0,0 1 0 0 0,1-1 1 0 0,0 1-1 0 0,-1 0 1 0 0,1-1-1 0 0,0 1 1 0 0,0 0-1 0 0,0 0 1 0 0,0 0-1 0 0,0 0 1 0 0,0 0-1 0 0,0 0 1 0 0,1 0-1 0 0,-1 0 1 0 0,1 0-1 0 0,0 0 1 0 0,-1 0-1 0 0,1 0 1 0 0,0 3-1 0 0,-3 54 4917 0 0,3-59-5298 0 0,0 15 340 0 0,1 1 0 0 0,1-1 0 0 0,0 0-1 0 0,1 0 1 0 0,1 0 0 0 0,0 0 0 0 0,1 0-1 0 0,0-1 1 0 0,1 0 0 0 0,1 0 0 0 0,1 0-1 0 0,0-1 1 0 0,14 19 0 0 0,-18-29-355 0 0,0 0-1 0 0,1 0 1 0 0,-1 0 0 0 0,0-1 0 0 0,1 1-1 0 0,0-1 1 0 0,-1 0 0 0 0,1-1 0 0 0,0 1-1 0 0,0-1 1 0 0,0 0 0 0 0,0 0 0 0 0,0-1-1 0 0,0 1 1 0 0,0-1 0 0 0,1 0 0 0 0,-1-1-1 0 0,0 1 1 0 0,0-1 0 0 0,0 0 0 0 0,9-3 0 0 0,0 0-80 0 0,0 0 0 0 0,0-2 1 0 0,0 1-1 0 0,0-2 0 0 0,-1 0 1 0 0,16-11-1 0 0,-12 5-1166 0 0,0 0-1 0 0,0-2 0 0 0,20-22 1 0 0,-32 32 310 0 0,-1 0 0 0 0,1-1-1 0 0,-1 0 1 0 0,0 0 0 0 0,0 0 0 0 0,-1 0 0 0 0,0-1 0 0 0,0 1 0 0 0,0-1-1 0 0,-1 0 1 0 0,0 0 0 0 0,-1 0 0 0 0,1 0 0 0 0,0-8 0 0 0,-2 1-555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253 131 548 0 0,'18'-12'443'0'0,"2"0"-1"0"0,-1 2 1 0 0,2 0-1 0 0,-1 2 1 0 0,1 0 0 0 0,0 1-1 0 0,1 1 1 0 0,-1 1-1 0 0,1 1 1 0 0,0 1 0 0 0,0 1-1 0 0,1 1 1 0 0,-1 1-1 0 0,0 0 1 0 0,0 2 0 0 0,1 1-1 0 0,23 6 1 0 0,-16-1-233 0 0,0 1 0 0 0,0 2 1 0 0,-1 1-1 0 0,-1 1 0 0 0,0 2 1 0 0,-1 1-1 0 0,0 1 0 0 0,-1 1 0 0 0,-2 1 1 0 0,1 1-1 0 0,34 38 0 0 0,-32-28-109 0 0,-1 1-1 0 0,-1 1 1 0 0,-1 2-1 0 0,-3 0 1 0 0,0 1-1 0 0,-2 1 1 0 0,-2 1-1 0 0,21 64 1 0 0,-31-76-99 0 0,-2 0 1 0 0,0 0 0 0 0,-1 0 0 0 0,-2 0 0 0 0,-1 1 0 0 0,0-1-1 0 0,-2 1 1 0 0,-1-1 0 0 0,-1 1 0 0 0,-2-1 0 0 0,0 0 0 0 0,-1 0-1 0 0,-2-1 1 0 0,-20 45 0 0 0,17-45-66 0 0,-2 0 1 0 0,-1-2-1 0 0,-1 1 0 0 0,0-2 0 0 0,-2 0 0 0 0,0-1 1 0 0,-2-1-1 0 0,0-1 0 0 0,-1 0 0 0 0,-1-1 1 0 0,0-2-1 0 0,-33 19 0 0 0,37-25-1 0 0,0-1 1 0 0,0 0-1 0 0,-1-2 1 0 0,0 0-1 0 0,-1-1 0 0 0,1-1 1 0 0,-1-1-1 0 0,0 0 0 0 0,0-1 1 0 0,0-1-1 0 0,0-1 1 0 0,0-1-1 0 0,0-1 0 0 0,0 0 1 0 0,1-1-1 0 0,-1-1 0 0 0,1-1 1 0 0,-20-8-1 0 0,8 0 44 0 0,0-2 0 0 0,1-1 0 0 0,1-2 0 0 0,1 0-1 0 0,0-2 1 0 0,1-1 0 0 0,2-1 0 0 0,0-1 0 0 0,1-1 0 0 0,-32-44-1 0 0,23 22 17 0 0,1-1-1 0 0,3-1 0 0 0,2-1 1 0 0,2-1-1 0 0,-27-83 0 0 0,33 73-378 0 0,3-1 0 0 0,3-1 0 0 0,2 0-1 0 0,-3-104 1 0 0,13 99-1618 0 0,3 1-1 0 0,14-78 0 0 0,-11 99 729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0 468 0 0,'11'0'3630'0'0,"-2"1"687"0"0,-12 2-2511 0 0,-14 17-1860 0 0,6-1 84 0 0,1 0-1 0 0,2 1 1 0 0,0 0-1 0 0,0 1 1 0 0,2-1-1 0 0,-5 32 1 0 0,-12 135 196 0 0,21-164-178 0 0,-1 46 346 0 0,4 1 1 0 0,9 70 0 0 0,-3-55 56 0 0,1-7-177 0 0,4-1-1 0 0,2 0 1 0 0,4-1 0 0 0,29 76-1 0 0,-27-105-112 0 0,2 0-1 0 0,2-2 0 0 0,32 46 0 0 0,-19-31 447 0 0,-34-56-489 0 0,0 1 1 0 0,0-1 0 0 0,1 0 0 0 0,-1 0 0 0 0,1 0-1 0 0,0 0 1 0 0,7 4 0 0 0,-10-8 13 0 0,19-23 153 0 0,-15 20 27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23 428 160 0 0,'-1'0'337'0'0,"0"0"0"0"0,1-1-1 0 0,-1 1 1 0 0,0 0 0 0 0,1 0-1 0 0,-1 0 1 0 0,0 0 0 0 0,1 0 0 0 0,-1 0-1 0 0,0 0 1 0 0,0 0 0 0 0,1 0 0 0 0,-1 0-1 0 0,0 0 1 0 0,1 0 0 0 0,-1 1 0 0 0,0-1-1 0 0,1 0 1 0 0,-1 0 0 0 0,1 1 0 0 0,-1-1-1 0 0,0 1 1 0 0,1-1 0 0 0,-1 0 0 0 0,1 1-1 0 0,-1-1 1 0 0,1 1 0 0 0,-1-1 0 0 0,1 1-1 0 0,-1-1 1 0 0,1 1 0 0 0,0 0 0 0 0,-1-1-1 0 0,1 1 1 0 0,0-1 0 0 0,-1 1 0 0 0,1 0-1 0 0,0-1 1 0 0,-1 2 0 0 0,2 1 68 0 0,0-1 1 0 0,0 0 0 0 0,0 1-1 0 0,1-1 1 0 0,-1 0-1 0 0,0 0 1 0 0,1 0-1 0 0,0 0 1 0 0,-1 0 0 0 0,1 0-1 0 0,2 2 1 0 0,13 11-135 0 0,0-1-1 0 0,21 12 1 0 0,-24-16-221 0 0,1-1 0 0 0,0 0-1 0 0,1-1 1 0 0,0-1 0 0 0,32 9-1 0 0,-44-15-44 0 0,1 0 0 0 0,-1 0 0 0 0,0 0 1 0 0,1-1-1 0 0,-1 0 0 0 0,1 0 0 0 0,-1 0 0 0 0,1 0 0 0 0,-1-1 0 0 0,1 0 0 0 0,-1 0 0 0 0,0 0 0 0 0,0 0 0 0 0,1-1 0 0 0,-1 1 0 0 0,0-1 0 0 0,0 0 0 0 0,0-1 0 0 0,-1 1 0 0 0,1-1 0 0 0,0 1 0 0 0,-1-1 1 0 0,0 0-1 0 0,1 0 0 0 0,-1-1 0 0 0,-1 1 0 0 0,1-1 0 0 0,2-4 0 0 0,1-2-7 0 0,0 0 1 0 0,-2 0-1 0 0,1 0 1 0 0,-1-1-1 0 0,-1 0 1 0 0,0 0-1 0 0,2-14 1 0 0,6-86-124 0 0,-10 78-597 0 0,10-51 1 0 0,-7 65-892 0 0,1-1 0 0 0,1 1 0 0 0,14-31 0 0 0,-16 42 734 0 0,0 0-1 0 0,1 1 1 0 0,0-1-1 0 0,0 1 1 0 0,0 0-1 0 0,1 1 1 0 0,1-1-1 0 0,-1 1 1 0 0,1 0-1 0 0,13-9 1 0 0,9-1-897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3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1 264 0 0,'0'0'1034'0'0,"19"12"5273"0"0,37 132-2686 0 0,-42-98-6626 0 0,9 58 0 0 0,-22-69-956 0 0,-1-28 2866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31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227 116 140 0 0,'0'-5'292'0'0,"1"1"1"0"0,0-1-1 0 0,0 0 1 0 0,0 1-1 0 0,1-1 1 0 0,0 1-1 0 0,0-1 0 0 0,0 1 1 0 0,0 0-1 0 0,0-1 1 0 0,1 1-1 0 0,0 1 0 0 0,0-1 1 0 0,0 0-1 0 0,1 1 1 0 0,-1-1-1 0 0,1 1 1 0 0,-1 0-1 0 0,1 0 0 0 0,0 1 1 0 0,0-1-1 0 0,1 1 1 0 0,-1 0-1 0 0,0 0 1 0 0,1 0-1 0 0,6-1 0 0 0,1-1-114 0 0,-1 0 0 0 0,1 1 0 0 0,0 0 0 0 0,0 1 0 0 0,1 1 0 0 0,-1 0 0 0 0,0 0-1 0 0,0 2 1 0 0,19 1 0 0 0,-18 1-139 0 0,-1 1 1 0 0,1 0-1 0 0,0 1 0 0 0,-1 0 0 0 0,0 1 0 0 0,0 0 1 0 0,-1 1-1 0 0,17 13 0 0 0,9 10-23 0 0,34 36 0 0 0,-58-52 2 0 0,23 22 15 0 0,-2 2-1 0 0,-1 1 1 0 0,-2 2-1 0 0,-3 1 1 0 0,0 1-1 0 0,39 88 1 0 0,-62-121-36 0 0,-1 0 1 0 0,0 0-1 0 0,-1 1 0 0 0,0-1 1 0 0,-1 1-1 0 0,0 0 1 0 0,-1-1-1 0 0,0 1 0 0 0,0 0 1 0 0,-1 0-1 0 0,-1 0 0 0 0,0-1 1 0 0,0 1-1 0 0,-1 0 1 0 0,-1-1-1 0 0,0 1 0 0 0,0-1 1 0 0,-1 0-1 0 0,0 0 0 0 0,0 0 1 0 0,-1-1-1 0 0,-1 1 1 0 0,0-1-1 0 0,0 0 0 0 0,-1-1 1 0 0,0 1-1 0 0,0-1 0 0 0,-1-1 1 0 0,0 0-1 0 0,0 0 1 0 0,-16 11-1 0 0,6-9-94 0 0,1 0-1 0 0,-1-1 1 0 0,0-1 0 0 0,-1 0-1 0 0,1-1 1 0 0,-1-2-1 0 0,-1 1 1 0 0,1-2 0 0 0,0-1-1 0 0,-1 0 1 0 0,0-2 0 0 0,1 0-1 0 0,-1-1 1 0 0,1-1 0 0 0,-26-6-1 0 0,14 2-95 0 0,1-2-1 0 0,0-1 1 0 0,0-1-1 0 0,1-1 0 0 0,0-2 1 0 0,1-1-1 0 0,1-1 1 0 0,-50-37-1 0 0,55 34-17 0 0,0-1-1 0 0,1-1 1 0 0,0-1-1 0 0,2-1 1 0 0,1-1-1 0 0,-23-36 1 0 0,32 43-149 0 0,1 0 0 0 0,1 0 1 0 0,0 0-1 0 0,1-1 1 0 0,1 0-1 0 0,0 0 1 0 0,1 0-1 0 0,1-1 1 0 0,1 1-1 0 0,0-1 1 0 0,2-32-1 0 0,5 11-630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0:59.4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1 744 0 0,'6'4'10328'0'0,"15"3"-4464"0"0,-2 0-3072 0 0,-10-1-2024 0 0,-7-1-659 0 0,-4 11 30 0 0,-8 121 353 0 0,14-55-482 0 0,4-1 0 0 0,26 117 0 0 0,-30-177-10 0 0,-3-16-14 0 0,0 0 0 0 0,1 0 0 0 0,-1-1 0 0 0,1 1 0 0 0,0 0 0 0 0,0-1 1 0 0,0 0-1 0 0,5 7 0 0 0,-6-10 6 0 0,-1-1 0 0 0,1 1 0 0 0,-1-1 0 0 0,1 1 0 0 0,-1-1 0 0 0,1 1 0 0 0,-1-1 1 0 0,1 1-1 0 0,0-1 0 0 0,-1 0 0 0 0,1 1 0 0 0,0-1 0 0 0,-1 0 0 0 0,1 1 0 0 0,0-1 1 0 0,-1 0-1 0 0,1 0 0 0 0,0 0 0 0 0,0 0 0 0 0,-1 0 0 0 0,1 0 0 0 0,0 0 0 0 0,0 0 1 0 0,0 0-1 0 0,1 0-8 0 0,-1-1 0 0 0,0 0 1 0 0,1 0-1 0 0,-1 0 0 0 0,0 0 1 0 0,1 0-1 0 0,-1 0 0 0 0,0 0 1 0 0,0 0-1 0 0,0-1 0 0 0,0 1 1 0 0,0 0-1 0 0,0 0 1 0 0,0-1-1 0 0,1-2 0 0 0,74-164-975 0 0,1-2 67 0 0,-77 170 922 0 0,1-1 0 0 0,-1 0 0 0 0,0 0 0 0 0,1 0 0 0 0,-1 1 0 0 0,0-1 0 0 0,1 0 0 0 0,-1 1 0 0 0,1-1 0 0 0,-1 0 0 0 0,1 1 0 0 0,0-1 0 0 0,-1 1 0 0 0,1-1 0 0 0,-1 1 0 0 0,1-1-1 0 0,0 1 1 0 0,0-1 0 0 0,-1 1 0 0 0,1 0 0 0 0,0-1 0 0 0,0 1 0 0 0,-1 0 0 0 0,1 0 0 0 0,0-1 0 0 0,0 1 0 0 0,0 0 0 0 0,-1 0 0 0 0,1 0 0 0 0,0 0 0 0 0,0 0 0 0 0,0 0 0 0 0,-1 0 0 0 0,1 0-1 0 0,0 1 1 0 0,0-1 0 0 0,0 0 0 0 0,-1 0 0 0 0,1 1 0 0 0,0-1 0 0 0,0 0 0 0 0,-1 1 0 0 0,1-1 0 0 0,0 1 0 0 0,-1-1 0 0 0,1 1 0 0 0,0-1 0 0 0,-1 1 0 0 0,1-1 0 0 0,-1 1 0 0 0,1 0 0 0 0,-1-1-1 0 0,1 1 1 0 0,0 1 0 0 0,29 49-9 0 0,-21-32 8 0 0,3 0-2 0 0,-9-14 14 0 0,0 1 0 0 0,1-1 0 0 0,-1 0 0 0 0,1 0 0 0 0,0 0-1 0 0,1 0 1 0 0,5 5 0 0 0,-8-9-15 0 0,-1-1 1 0 0,1 1-1 0 0,-1 0 0 0 0,1-1 0 0 0,-1 1 1 0 0,1-1-1 0 0,-1 0 0 0 0,1 1 0 0 0,0-1 1 0 0,-1 0-1 0 0,1 0 0 0 0,-1 0 0 0 0,1 0 1 0 0,0 0-1 0 0,-1-1 0 0 0,1 1 0 0 0,-1 0 1 0 0,1-1-1 0 0,-1 1 0 0 0,1-1 0 0 0,-1 1 0 0 0,1-1 1 0 0,-1 0-1 0 0,1 0 0 0 0,-1 1 0 0 0,0-1 1 0 0,1 0-1 0 0,-1 0 0 0 0,0-1 0 0 0,0 1 1 0 0,0 0-1 0 0,0 0 0 0 0,0 0 0 0 0,1-3 1 0 0,14-15-544 0 0,-1-1 0 0 0,-1-1 0 0 0,16-31 0 0 0,-17 29-1422 0 0,0 0 0 0 0,32-39 1 0 0,-33 48 883 0 0,-11 12 940 0 0,0-1 0 0 0,1 1 0 0 0,-1 0 1 0 0,1 0-1 0 0,0 0 0 0 0,-1 0 0 0 0,1 0 1 0 0,0 0-1 0 0,0 0 0 0 0,1 1 1 0 0,-1-1-1 0 0,0 1 0 0 0,0-1 0 0 0,1 1 1 0 0,-1 0-1 0 0,1 0 0 0 0,-1 0 0 0 0,5-1 1 0 0,-6 2 175 0 0,0 1 0 0 0,-1-1 1 0 0,1 0-1 0 0,0 1 1 0 0,-1-1-1 0 0,1 1 0 0 0,-1-1 1 0 0,1 1-1 0 0,0-1 1 0 0,-1 1-1 0 0,1-1 0 0 0,-1 1 1 0 0,0-1-1 0 0,1 1 0 0 0,-1 0 1 0 0,1-1-1 0 0,-1 1 1 0 0,0 0-1 0 0,0-1 0 0 0,1 1 1 0 0,-1 0-1 0 0,0-1 1 0 0,0 1-1 0 0,0 0 0 0 0,0 0 1 0 0,0-1-1 0 0,0 1 1 0 0,0 0-1 0 0,0 0 0 0 0,0-1 1 0 0,0 1-1 0 0,0 0 1 0 0,0 0-1 0 0,-1-1 0 0 0,1 2 1 0 0,-7 37 1390 0 0,4-26-899 0 0,-4 29 914 0 0,2-18-555 0 0,1 0 0 0 0,0 37 0 0 0,4-54-814 0 0,0 0 0 0 0,0-1 0 0 0,1 1 0 0 0,0 0 0 0 0,0-1 0 0 0,1 1 0 0 0,0-1 0 0 0,0 1 0 0 0,1-1 0 0 0,0 0 0 0 0,0 0 0 0 0,0 0 0 0 0,8 10 0 0 0,-9-13-66 0 0,-1-1 1 0 0,1 0-1 0 0,0 0 0 0 0,0 0 0 0 0,0-1 0 0 0,0 1 0 0 0,0 0 0 0 0,1-1 0 0 0,-1 1 0 0 0,0-1 0 0 0,1 0 0 0 0,-1 0 0 0 0,1 0 1 0 0,-1 0-1 0 0,1 0 0 0 0,0 0 0 0 0,-1-1 0 0 0,1 0 0 0 0,0 1 0 0 0,-1-1 0 0 0,1 0 0 0 0,0 0 0 0 0,0 0 0 0 0,-1 0 1 0 0,1-1-1 0 0,0 1 0 0 0,-1-1 0 0 0,1 0 0 0 0,0 0 0 0 0,-1 0 0 0 0,1 0 0 0 0,-1 0 0 0 0,0 0 0 0 0,1-1 0 0 0,-1 1 1 0 0,2-3-1 0 0,1 1-4 0 0,0-1 0 0 0,-1 0 1 0 0,0 0-1 0 0,0-1 0 0 0,0 1 1 0 0,0-1-1 0 0,-1 0 0 0 0,0 0 1 0 0,0 0-1 0 0,0 0 0 0 0,0 0 1 0 0,-1-1-1 0 0,0 1 0 0 0,0-1 1 0 0,1-9-1 0 0,0 3-68 0 0,-2 0 0 0 0,1-1 0 0 0,-2 0 1 0 0,1 1-1 0 0,-2-1 0 0 0,1 1 0 0 0,-2-1 0 0 0,0 1 0 0 0,0-1 1 0 0,-1 1-1 0 0,-9-22 0 0 0,11 33-8 0 0,-23-42-1911 0 0,24 41 1809 0 0,-1 1 0 0 0,0 0 1 0 0,1-1-1 0 0,-1 1 0 0 0,0 0 0 0 0,0 0 0 0 0,0 0 1 0 0,0 0-1 0 0,0 0 0 0 0,0 0 0 0 0,0 0 0 0 0,-1 0 1 0 0,1 0-1 0 0,0 0 0 0 0,0 0 0 0 0,-1 1 0 0 0,1-1 0 0 0,0 1 1 0 0,-1-1-1 0 0,1 1 0 0 0,-1-1 0 0 0,1 1 0 0 0,-1 0 1 0 0,1 0-1 0 0,-1 0 0 0 0,1 0 0 0 0,0 0 0 0 0,-3 0 1 0 0,4 0 63 0 0,-1 1 0 0 0,1 0 0 0 0,-1-1 1 0 0,1 1-1 0 0,0 0 0 0 0,-1 0 0 0 0,1-1 1 0 0,0 1-1 0 0,-1 0 0 0 0,1 0 0 0 0,0-1 1 0 0,0 1-1 0 0,0 0 0 0 0,0 0 0 0 0,0 0 1 0 0,0-1-1 0 0,0 1 0 0 0,0 0 1 0 0,0 0-1 0 0,0 0 0 0 0,0-1 0 0 0,0 1 1 0 0,1 0-1 0 0,-1 0 0 0 0,0-1 0 0 0,1 1 1 0 0,-1 0-1 0 0,0-1 0 0 0,1 1 0 0 0,-1 0 1 0 0,1-1-1 0 0,-1 1 0 0 0,1 0 0 0 0,-1-1 1 0 0,2 1-1 0 0,0 4-372 0 0,3 4-476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0:59.9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0 408 828 0 0,'2'2'596'0'0,"-1"0"1"0"0,1-1-1 0 0,-1 1 0 0 0,1-1 0 0 0,0 1 1 0 0,0-1-1 0 0,0 0 0 0 0,-1 0 0 0 0,1 0 1 0 0,0 0-1 0 0,1 0 0 0 0,-1 0 0 0 0,0 0 1 0 0,3 0-1 0 0,-4-2-463 0 0,0 0 0 0 0,0 1 1 0 0,0-1-1 0 0,-1 0 0 0 0,1 0 0 0 0,0 0 0 0 0,0 0 1 0 0,-1 0-1 0 0,1 0 0 0 0,-1-1 0 0 0,1 1 0 0 0,-1 0 1 0 0,0 0-1 0 0,1 0 0 0 0,-1 0 0 0 0,0-1 0 0 0,0 1 1 0 0,1 0-1 0 0,-1 0 0 0 0,0 0 0 0 0,0-1 0 0 0,-1 1 1 0 0,1 0-1 0 0,0 0 0 0 0,-1-2 0 0 0,2-15-96 0 0,1 1 0 0 0,0 0-1 0 0,1 0 1 0 0,1 0 0 0 0,0 0 0 0 0,2 1-1 0 0,0-1 1 0 0,0 1 0 0 0,2 1 0 0 0,0-1-1 0 0,1 1 1 0 0,0 1 0 0 0,16-20 0 0 0,-13 20-44 0 0,1 0 1 0 0,0 1-1 0 0,0 0 0 0 0,2 1 1 0 0,-1 0-1 0 0,2 1 1 0 0,-1 1-1 0 0,1 1 1 0 0,1 0-1 0 0,0 1 1 0 0,0 1-1 0 0,26-8 1 0 0,-38 14 2 0 0,-1 0 0 0 0,0 0 0 0 0,0 1 0 0 0,0 0 0 0 0,1-1 0 0 0,-1 2 0 0 0,0-1 1 0 0,0 0-1 0 0,1 1 0 0 0,-1 0 0 0 0,7 1 0 0 0,-11-1 3 0 0,1-1 0 0 0,0 1 0 0 0,0-1-1 0 0,0 0 1 0 0,0 1 0 0 0,-1-1 0 0 0,1 1 0 0 0,0 0 0 0 0,-1-1-1 0 0,1 1 1 0 0,0 0 0 0 0,-1-1 0 0 0,1 1 0 0 0,-1 0 0 0 0,1 0-1 0 0,-1-1 1 0 0,1 1 0 0 0,-1 0 0 0 0,1 0 0 0 0,-1 0 0 0 0,1 1-1 0 0,-1 0 2 0 0,0-1-1 0 0,-1 1 0 0 0,1 0 1 0 0,0-1-1 0 0,0 1 0 0 0,-1 0 1 0 0,1-1-1 0 0,-1 1 1 0 0,1 0-1 0 0,-1-1 0 0 0,0 1 1 0 0,0-1-1 0 0,0 1 0 0 0,1-1 1 0 0,-1 0-1 0 0,-2 2 0 0 0,-19 27-15 0 0,-60 74-5 0 0,79-100 39 0 0,0-1 0 0 0,-1 1 0 0 0,2 0 1 0 0,-1 0-1 0 0,0 0 0 0 0,1 0 0 0 0,0 0 0 0 0,0 0 0 0 0,0 1 1 0 0,0-1-1 0 0,1 1 0 0 0,0-1 0 0 0,0 1 0 0 0,0 0 1 0 0,0 0-1 0 0,1-1 0 0 0,0 1 0 0 0,0 0 0 0 0,0 0 0 0 0,1-1 1 0 0,-1 1-1 0 0,1 0 0 0 0,0-1 0 0 0,2 7 0 0 0,3 2 107 0 0,0 1 0 0 0,1-1-1 0 0,1-1 1 0 0,0 1 0 0 0,0-1 0 0 0,15 16-1 0 0,-5-7 2 0 0,43 56 148 0 0,-55-69-274 0 0,0 1 0 0 0,-1 0 1 0 0,0 0-1 0 0,0 1 1 0 0,-1-1-1 0 0,5 21 0 0 0,-8-27-150 0 0,-1 1 0 0 0,0-1 0 0 0,0 1 0 0 0,0-1 0 0 0,-1 0-1 0 0,1 1 1 0 0,-1-1 0 0 0,0 1 0 0 0,0-1 0 0 0,0 0 0 0 0,-1 0-1 0 0,1 0 1 0 0,-2 4 0 0 0,2-6-6 0 0,1-1-1 0 0,-1 1 1 0 0,1 0 0 0 0,0-1-1 0 0,-1 1 1 0 0,1-1-1 0 0,-1 1 1 0 0,0-1 0 0 0,1 1-1 0 0,-1-1 1 0 0,1 1-1 0 0,-1-1 1 0 0,0 1 0 0 0,1-1-1 0 0,-1 1 1 0 0,0-1-1 0 0,0 0 1 0 0,1 0 0 0 0,-1 1-1 0 0,0-1 1 0 0,0 0-1 0 0,-1 0 1 0 0,1 0-96 0 0,0-1 0 0 0,0 1-1 0 0,-1-1 1 0 0,1 1 0 0 0,0-1 0 0 0,0 0 0 0 0,0 1-1 0 0,0-1 1 0 0,0 0 0 0 0,1 0 0 0 0,-1 0 0 0 0,0 0-1 0 0,0 1 1 0 0,0-1 0 0 0,1 0 0 0 0,-1-1 0 0 0,0 1-1 0 0,1 0 1 0 0,-1 0 0 0 0,0-1 0 0 0,-13-38-2692 0 0,9 16 1762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0.3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69 824 0 0,'12'-21'1141'0'0,"-9"14"-373"0"0,0 1 0 0 0,1 0 0 0 0,0 0-1 0 0,0 0 1 0 0,0 1 0 0 0,6-7-1 0 0,-9 14-398 0 0,0-1 0 0 0,0 1-1 0 0,0 0 1 0 0,-1-1 0 0 0,1 1-1 0 0,-1-1 1 0 0,1 1 0 0 0,-1 0-1 0 0,0 0 1 0 0,0-1 0 0 0,1 1-1 0 0,-1 0 1 0 0,0-1 0 0 0,-1 3-1 0 0,-15 221 4908 0 0,-1-14-6149 0 0,17-175-248 0 0,8 66 0 0 0,-6-87 4 0 0,1-1-1 0 0,0 0 0 0 0,7 18 1 0 0,-9-30 805 0 0,0 1 1 0 0,0-1-1 0 0,0 1 1 0 0,0-1-1 0 0,0 0 0 0 0,0 0 1 0 0,1 1-1 0 0,-1-1 1 0 0,1 0-1 0 0,-1 0 1 0 0,1 0-1 0 0,0-1 0 0 0,0 1 1 0 0,0 0-1 0 0,0-1 1 0 0,0 1-1 0 0,0-1 1 0 0,1 1-1 0 0,-1-1 1 0 0,0 0-1 0 0,1 0 0 0 0,-1 0 1 0 0,1-1-1 0 0,-1 1 1 0 0,1 0-1 0 0,2-1 1 0 0,10-3-1121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0.6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470 95 96 0 0,'3'-8'546'0'0,"-1"1"21"0"0,0 1-1 0 0,-1-1 1 0 0,1 1 0 0 0,-1-1-1 0 0,-1 1 1 0 0,1-12 0 0 0,-1 16-473 0 0,-1 1 0 0 0,1-1 0 0 0,-1 1 0 0 0,1-1 1 0 0,-1 1-1 0 0,1 0 0 0 0,-1-1 0 0 0,0 1 0 0 0,0 0 0 0 0,1 0 1 0 0,-1-1-1 0 0,0 1 0 0 0,0 0 0 0 0,0 0 0 0 0,-1 0 1 0 0,1 0-1 0 0,0 0 0 0 0,0 0 0 0 0,0 1 0 0 0,-1-1 1 0 0,1 0-1 0 0,0 0 0 0 0,-1 1 0 0 0,1-1 0 0 0,-1 1 1 0 0,1-1-1 0 0,0 1 0 0 0,-1 0 0 0 0,1 0 0 0 0,-1 0 0 0 0,1-1 1 0 0,-1 1-1 0 0,1 1 0 0 0,-1-1 0 0 0,-2 0 0 0 0,-13 3 147 0 0,0 0-1 0 0,0 0 1 0 0,1 2-1 0 0,-1 0 1 0 0,1 1-1 0 0,-30 15 1 0 0,-2 0-616 0 0,-12 3-779 0 0,-95 33-5050 0 0,124-48 4886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1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135 0 1260 0 0,'1'8'5961'0'0,"-3"14"-3130"0"0,-33 33 501 0 0,13-23-2109 0 0,-29 59-1 0 0,47-81-1186 0 0,-1 0-1 0 0,2 0 1 0 0,-1 1-1 0 0,1-1 1 0 0,1 1-1 0 0,0 0 1 0 0,1 0-1 0 0,0 0 1 0 0,0 0-1 0 0,2 17 0 0 0,-1-24-94 0 0,1-1 0 0 0,-1 1-1 0 0,1 0 1 0 0,0-1-1 0 0,0 1 1 0 0,0-1 0 0 0,1 1-1 0 0,-1-1 1 0 0,1 0-1 0 0,0 1 1 0 0,0-1 0 0 0,0 0-1 0 0,0 0 1 0 0,0 0 0 0 0,1-1-1 0 0,-1 1 1 0 0,1 0-1 0 0,0-1 1 0 0,5 4 0 0 0,-2-3-218 0 0,-1-1 0 0 0,1 0 0 0 0,-1 0 0 0 0,1 0 0 0 0,0-1 1 0 0,-1 1-1 0 0,1-1 0 0 0,0-1 0 0 0,0 1 0 0 0,0-1 0 0 0,8-1 1 0 0,4-1-427 0 0,-1 0 0 0 0,0-2 0 0 0,0 0 0 0 0,0-1 0 0 0,0 0 0 0 0,-1-2 0 0 0,22-10 1 0 0,-14 4 491 0 0,-1-1 0 0 0,-1-1 1 0 0,0-1-1 0 0,-1-1 0 0 0,-1 0 0 0 0,-1-2 1 0 0,0 0-1 0 0,-2-1 0 0 0,0-1 1 0 0,-1-1-1 0 0,19-34 0 0 0,-34 54 245 0 0,1 1-1 0 0,-1-1 0 0 0,0 1 1 0 0,0-1-1 0 0,-1 1 1 0 0,1-1-1 0 0,0 1 0 0 0,-1-1 1 0 0,1 0-1 0 0,0 1 1 0 0,-1-1-1 0 0,0 0 0 0 0,1 0 1 0 0,-1 1-1 0 0,0-1 1 0 0,0 0-1 0 0,0 0 0 0 0,0 1 1 0 0,0-1-1 0 0,-1 0 1 0 0,1 0-1 0 0,0 1 0 0 0,-1-1 1 0 0,0 0-1 0 0,-1-2 0 0 0,1 3 22 0 0,-1-1 0 0 0,0 1-1 0 0,1 0 1 0 0,-1 0-1 0 0,0 1 1 0 0,0-1-1 0 0,0 0 1 0 0,0 1-1 0 0,0-1 1 0 0,0 1-1 0 0,0-1 1 0 0,0 1-1 0 0,0 0 1 0 0,0 0-1 0 0,0 0 1 0 0,0 0 0 0 0,0 0-1 0 0,-3 1 1 0 0,-6 1 156 0 0,0 0-1 0 0,0 1 1 0 0,0 0 0 0 0,0 0 0 0 0,1 1 0 0 0,0 1 0 0 0,-11 5 0 0 0,4 2 213 0 0,0 0 0 0 0,1 1-1 0 0,1 0 1 0 0,0 1 0 0 0,-21 27 0 0 0,30-34-366 0 0,1 1 1 0 0,1-1 0 0 0,-1 1-1 0 0,1 0 1 0 0,1 0 0 0 0,-1 0-1 0 0,1 0 1 0 0,1 0 0 0 0,-1 1-1 0 0,2-1 1 0 0,-1 1-1 0 0,1 0 1 0 0,0 0 0 0 0,1-1-1 0 0,1 17 1 0 0,-1-22-47 0 0,0 0-1 0 0,1 0 1 0 0,-1 0-1 0 0,1 0 1 0 0,0 0-1 0 0,0 0 1 0 0,0 0-1 0 0,0 0 1 0 0,0 0-1 0 0,1 0 1 0 0,-1 0-1 0 0,1 0 1 0 0,0-1 0 0 0,0 1-1 0 0,0-1 1 0 0,0 0-1 0 0,0 1 1 0 0,1-1-1 0 0,-1 0 1 0 0,0 0-1 0 0,1 0 1 0 0,0-1-1 0 0,-1 1 1 0 0,1-1-1 0 0,5 3 1 0 0,-5-4-4 0 0,0 1 0 0 0,0-1 0 0 0,0 0 0 0 0,1 0 0 0 0,-1 0 0 0 0,0 0 0 0 0,0-1 0 0 0,0 1 0 0 0,0-1 0 0 0,0 0 0 0 0,0 0 0 0 0,0 0 0 0 0,0 0 0 0 0,0 0 0 0 0,0-1 0 0 0,0 1 0 0 0,-1-1 0 0 0,1 0 0 0 0,-1 0-1 0 0,1 0 1 0 0,-1 0 0 0 0,0 0 0 0 0,1 0 0 0 0,-1-1 0 0 0,2-3 0 0 0,11-17-9 0 0,-2 0-1 0 0,-1 0 1 0 0,-1-1-1 0 0,0 0 1 0 0,-2-1-1 0 0,-1 0 1 0 0,6-36-1 0 0,10-24 110 0 0,-24 85-106 0 0,0 0 1 0 0,0-1-1 0 0,0 1 1 0 0,0 0 0 0 0,0-1-1 0 0,0 1 1 0 0,0 0-1 0 0,0 0 1 0 0,0-1 0 0 0,0 1-1 0 0,1 0 1 0 0,-1-1-1 0 0,0 1 1 0 0,0 0-1 0 0,0 0 1 0 0,0-1 0 0 0,1 1-1 0 0,-1 0 1 0 0,0 0-1 0 0,0 0 1 0 0,0-1 0 0 0,1 1-1 0 0,-1 0 1 0 0,0 0-1 0 0,0 0 1 0 0,1 0-1 0 0,-1-1 1 0 0,0 1 0 0 0,0 0-1 0 0,1 0 1 0 0,-1 0-1 0 0,0 0 1 0 0,1 0 0 0 0,-1 0-1 0 0,0 0 1 0 0,1 0-1 0 0,-1 0 1 0 0,1 0-1 0 0,8 10 81 0 0,4 20-5 0 0,-13-29-79 0 0,15 64-379 0 0,0 6-1590 0 0,-13-66 1526 0 0,-1 0 0 0 0,1-1-1 0 0,0 1 1 0 0,0-1 0 0 0,0 0 0 0 0,1 0 0 0 0,0 1 0 0 0,-1-2 0 0 0,1 1 0 0 0,1 0 0 0 0,4 4 0 0 0,3-3-1087 0 0,3-2 151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1 276 0 0,'-10'81'7400'0'0,"1"1"-4021"0"0,10-26-2344 0 0,16 98 1 0 0,6-48-4255 0 0,12-9-3895 0 0,-25-74 5453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2.1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 42 300 0 0,'1'-1'127'0'0,"0"0"-1"0"0,-1-1 1 0 0,1 1 0 0 0,0 0 0 0 0,-1 0-1 0 0,1 0 1 0 0,-1 0 0 0 0,0-1 0 0 0,1 1-1 0 0,-1 0 1 0 0,0 0 0 0 0,0-1-1 0 0,0 1 1 0 0,0 0 0 0 0,0 0 0 0 0,0-1-1 0 0,0 1 1 0 0,0 0 0 0 0,0-1 0 0 0,-1 1-1 0 0,1 0 1 0 0,0 0 0 0 0,-1 0-1 0 0,1-1 1 0 0,-1 1 0 0 0,1 0 0 0 0,-1 0-1 0 0,0 0 1 0 0,1 0 0 0 0,-1 0 0 0 0,0 0-1 0 0,0 0 1 0 0,-1-1 0 0 0,0 2 43 0 0,0 0 1 0 0,0 0 0 0 0,1 0-1 0 0,-1 0 1 0 0,0 0-1 0 0,0 0 1 0 0,0 1 0 0 0,0-1-1 0 0,0 1 1 0 0,0-1-1 0 0,1 1 1 0 0,-1 0 0 0 0,0 0-1 0 0,0-1 1 0 0,1 1-1 0 0,-1 0 1 0 0,1 1 0 0 0,-1-1-1 0 0,1 0 1 0 0,-1 0-1 0 0,-1 3 1 0 0,1-2 23 0 0,0 0 1 0 0,0 1-1 0 0,0-1 0 0 0,1 1 0 0 0,-1-1 1 0 0,1 1-1 0 0,-1-1 0 0 0,1 1 0 0 0,0 0 1 0 0,0 0-1 0 0,0 0 0 0 0,1 0 0 0 0,-1 0 1 0 0,1 0-1 0 0,-1 0 0 0 0,1 0 0 0 0,0 0 1 0 0,0 0-1 0 0,0 0 0 0 0,1 0 0 0 0,0 5 1 0 0,3 7 235 0 0,0 0 1 0 0,1 0 0 0 0,7 15-1 0 0,-1-3 118 0 0,-2-5-253 0 0,1 0-1 0 0,19 28 1 0 0,-19-34-280 0 0,-1 1-1 0 0,0-1 1 0 0,-1 1 0 0 0,8 29-1 0 0,-15-45-38 0 0,-1 0-1 0 0,1 1 1 0 0,-1-1-1 0 0,0 0 1 0 0,1 1-1 0 0,-1-1 1 0 0,0 0-1 0 0,0 1 1 0 0,0-1-1 0 0,0 1 1 0 0,0-1-1 0 0,0 0 1 0 0,0 1-1 0 0,-1-1 1 0 0,1 0-1 0 0,-1 1 1 0 0,1-1-1 0 0,0 0 1 0 0,-1 1-1 0 0,0-1 1 0 0,1 0-1 0 0,-1 0 1 0 0,0 0-1 0 0,0 0 1 0 0,0 1-1 0 0,0-1 1 0 0,0 0-1 0 0,0 0 1 0 0,0-1-1 0 0,0 1 1 0 0,0 0-1 0 0,0 0 1 0 0,0 0-1 0 0,0-1 1 0 0,-1 1-1 0 0,1-1 1 0 0,0 1-1 0 0,-1-1 1 0 0,1 1-1 0 0,0-1 1 0 0,-1 0-1 0 0,1 0 1 0 0,0 1-1 0 0,-1-1 1 0 0,1 0-1 0 0,-1 0 1 0 0,1-1-1 0 0,-3 1 1 0 0,2 0-13 0 0,0-1-1 0 0,0 1 1 0 0,-1-1 0 0 0,1 1 0 0 0,0-1 0 0 0,0 0 0 0 0,0 1 0 0 0,0-1-1 0 0,0 0 1 0 0,0 0 0 0 0,0-1 0 0 0,0 1 0 0 0,0 0 0 0 0,1-1-1 0 0,-1 1 1 0 0,0-1 0 0 0,1 1 0 0 0,0-1 0 0 0,-1 0 0 0 0,1 0 0 0 0,0 0-1 0 0,0 0 1 0 0,-1 0 0 0 0,2 0 0 0 0,-1 0 0 0 0,0 0 0 0 0,0 0 0 0 0,1 0-1 0 0,-1 0 1 0 0,1-1 0 0 0,-1-3 0 0 0,1 2 40 0 0,1-1 0 0 0,-1 0 0 0 0,1 0 0 0 0,0 0 0 0 0,1 1 0 0 0,-1-1 0 0 0,1 0 0 0 0,0 1 0 0 0,0 0 0 0 0,0-1 0 0 0,0 1 0 0 0,1 0 0 0 0,0 0 0 0 0,0 0 0 0 0,0 0 0 0 0,0 1 0 0 0,1-1 0 0 0,-1 1 0 0 0,1 0 0 0 0,5-3 0 0 0,9-6 40 0 0,1 1 0 0 0,0 1 0 0 0,29-12 0 0 0,7-3-13 0 0,-54 24-30 0 0,39-20-1 0 0,47-34 1 0 0,-76 47-11 0 0,0-1 1 0 0,-1 0-1 0 0,0 0 1 0 0,-1-1-1 0 0,0 0 1 0 0,0 0-1 0 0,-1-1 1 0 0,12-23-1 0 0,-19 34 5 0 0,-1-1 0 0 0,1 1 0 0 0,-1-1 0 0 0,0 1 0 0 0,1-1 0 0 0,-1 0 0 0 0,1 1 0 0 0,-1-1 1 0 0,0 1-1 0 0,0-1 0 0 0,1 0 0 0 0,-1 0 0 0 0,0 1 0 0 0,0-1 0 0 0,0 0 0 0 0,0 1 0 0 0,0-1 0 0 0,0 0 0 0 0,0 0 0 0 0,0 1 0 0 0,0-1 0 0 0,0 0 0 0 0,0 1 0 0 0,0-1 0 0 0,-1 0 0 0 0,1 0 0 0 0,0 1 0 0 0,0-1 0 0 0,-1 0 0 0 0,1 1 0 0 0,-1-2 0 0 0,0 2-38 0 0,-1 0 0 0 0,1 0 1 0 0,0-1-1 0 0,-1 1 0 0 0,1 0 0 0 0,0 0 0 0 0,-1 0 0 0 0,1 1 0 0 0,0-1 0 0 0,-1 0 0 0 0,1 0 0 0 0,0 1 0 0 0,-1-1 0 0 0,1 1 1 0 0,-1 0-1 0 0,-47 26-1152 0 0,26-10 936 0 0,2 1 0 0 0,0 2-1 0 0,-21 23 1 0 0,36-36 390 0 0,0 0 0 0 0,1 1 1 0 0,0-1-1 0 0,0 1 1 0 0,1 0-1 0 0,0 0 1 0 0,0 1-1 0 0,1-1 0 0 0,0 1 1 0 0,1-1-1 0 0,0 1 1 0 0,0 0-1 0 0,-1 16 0 0 0,3-24-96 0 0,0 0 1 0 0,0 0-1 0 0,0 0 0 0 0,0 0 0 0 0,0 0 0 0 0,1 0 0 0 0,-1 0 0 0 0,0 0 0 0 0,0 0 0 0 0,1 0 0 0 0,-1 0 0 0 0,1 0 0 0 0,-1 0 0 0 0,1 0 0 0 0,-1 0 0 0 0,1 0 0 0 0,0-1 0 0 0,-1 1 0 0 0,1 0 0 0 0,0 0 0 0 0,-1-1 0 0 0,1 1 0 0 0,0 0 0 0 0,0-1 0 0 0,0 1 0 0 0,0-1 0 0 0,1 1 0 0 0,0 0 9 0 0,1 0-1 0 0,0-1 1 0 0,0 1-1 0 0,0-1 0 0 0,0 0 1 0 0,0 1-1 0 0,0-1 1 0 0,0-1-1 0 0,4 0 0 0 0,4 0-10 0 0,-1-2 0 0 0,0 1 0 0 0,0-1 0 0 0,15-8 0 0 0,8-7-142 0 0,-1-2 1 0 0,43-36-1 0 0,30-19-7017 0 0,-104 88 1700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3.0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183 9 144 0 0,'5'-9'7555'0'0,"-24"17"-5024"0"0,-33 23-953 0 0,42-22-1356 0 0,0 0 0 0 0,0 0 1 0 0,1 1-1 0 0,0 0 0 0 0,1 1 0 0 0,0 0 0 0 0,1 0 0 0 0,0 1 0 0 0,1 0 0 0 0,0 0 0 0 0,0 0 0 0 0,2 1 0 0 0,-6 22 0 0 0,8-27-186 0 0,0 1-1 0 0,1-1 1 0 0,0 0-1 0 0,1 0 1 0 0,0 1-1 0 0,0-1 1 0 0,1 0-1 0 0,0 0 1 0 0,0 1-1 0 0,1-1 1 0 0,0 0-1 0 0,0 0 1 0 0,1-1-1 0 0,0 1 1 0 0,1 0-1 0 0,0-1 1 0 0,0 0-1 0 0,0 0 1 0 0,1 0-1 0 0,0 0 1 0 0,0-1-1 0 0,1 0 1 0 0,9 9-1 0 0,-12-12-36 0 0,1-1 0 0 0,-1 1 0 0 0,0-1 0 0 0,1 0-1 0 0,0 0 1 0 0,-1 0 0 0 0,1-1 0 0 0,0 1 0 0 0,0-1 0 0 0,0 0-1 0 0,0 0 1 0 0,0 0 0 0 0,0-1 0 0 0,0 1 0 0 0,0-1-1 0 0,9 0 1 0 0,-6-2-5 0 0,0 1-1 0 0,0-1 1 0 0,0 0-1 0 0,0 0 1 0 0,-1-1 0 0 0,1 0-1 0 0,-1 0 1 0 0,0 0-1 0 0,7-6 1 0 0,9-7-29 0 0,-1-2 0 0 0,-1 0 0 0 0,35-42 1 0 0,-55 59 33 0 0,9-9-10 0 0,9-9-27 0 0,-2-1-1 0 0,26-41 1 0 0,-50 75 22 0 0,2-5 33 0 0,1 1 1 0 0,0-1-1 0 0,0 1 1 0 0,-5 19 0 0 0,9-25-10 0 0,0 0 0 0 0,0 0-1 0 0,1 0 1 0 0,0 0 0 0 0,-1 0 0 0 0,1 0 0 0 0,1 0 0 0 0,-1 0 0 0 0,1 0 0 0 0,-1 0 0 0 0,1 0 0 0 0,0 0-1 0 0,1 0 1 0 0,-1-1 0 0 0,1 1 0 0 0,-1 0 0 0 0,1-1 0 0 0,0 1 0 0 0,3 3 0 0 0,-1-3-14 0 0,0 1 0 0 0,-1-1 0 0 0,2 0 0 0 0,-1 0-1 0 0,0 0 1 0 0,1-1 0 0 0,0 1 0 0 0,0-1 0 0 0,0 0 0 0 0,0-1 0 0 0,0 1 0 0 0,1-1 0 0 0,-1 0 0 0 0,1 0 0 0 0,-1-1 0 0 0,1 0 0 0 0,0 0 0 0 0,-1 0 0 0 0,1 0 0 0 0,0-1 0 0 0,0 0 0 0 0,0 0 0 0 0,0-1-1 0 0,-1 0 1 0 0,1 0 0 0 0,0 0 0 0 0,-1-1 0 0 0,1 1 0 0 0,-1-1 0 0 0,6-3 0 0 0,-4 2-4 0 0,0 0-1 0 0,-1-1 0 0 0,0 0 1 0 0,0 0-1 0 0,0 0 1 0 0,0 0-1 0 0,-1-1 0 0 0,0 0 1 0 0,0 0-1 0 0,0-1 1 0 0,0 1-1 0 0,-1-1 1 0 0,0 0-1 0 0,0 0 0 0 0,-1-1 1 0 0,1 1-1 0 0,-2-1 1 0 0,1 1-1 0 0,-1-1 1 0 0,1 0-1 0 0,-2 0 0 0 0,1 0 1 0 0,-1 0-1 0 0,0-10 1 0 0,-1 14 9 0 0,0 0 0 0 0,0 1 0 0 0,0-1 0 0 0,-1 0 0 0 0,1 0 0 0 0,-1 0 0 0 0,0 0 0 0 0,0 1 0 0 0,0-1 0 0 0,0 0 0 0 0,0 1 0 0 0,-1-1 0 0 0,1 1 0 0 0,-1 0 0 0 0,0-1 0 0 0,1 1 0 0 0,-1 0 0 0 0,-4-4 0 0 0,1 3-9 0 0,1 0 1 0 0,-1 0-1 0 0,1 1 1 0 0,-1 0-1 0 0,0 0 0 0 0,0 0 1 0 0,0 0-1 0 0,0 0 0 0 0,-9 0 1 0 0,0 0-597 0 0,0 1 0 0 0,0 0 1 0 0,-1 1-1 0 0,1 1 1 0 0,0 0-1 0 0,0 1 1 0 0,-16 4-1 0 0,29-6 464 0 0,0 0-1 0 0,0 1 1 0 0,0-1-1 0 0,0 0 1 0 0,0 0-1 0 0,0 0 1 0 0,0 1 0 0 0,0-1-1 0 0,0 0 1 0 0,0 1-1 0 0,0-1 1 0 0,0 1 0 0 0,0-1-1 0 0,0 1 1 0 0,0 0-1 0 0,0-1 1 0 0,1 1 0 0 0,-1 0-1 0 0,0 0 1 0 0,1 0-1 0 0,-1-1 1 0 0,0 1-1 0 0,1 0 1 0 0,-1 0 0 0 0,1 0-1 0 0,-1 0 1 0 0,1 0-1 0 0,-1 0 1 0 0,1 0 0 0 0,0 0-1 0 0,0 0 1 0 0,-1 0-1 0 0,1 0 1 0 0,0 0 0 0 0,0 0-1 0 0,0 0 1 0 0,0 0-1 0 0,0 0 1 0 0,0 0 0 0 0,1 1-1 0 0,-1-1 1 0 0,0 0-1 0 0,0 0 1 0 0,1 0-1 0 0,-1 0 1 0 0,1 0 0 0 0,-1 0-1 0 0,1-1 1 0 0,-1 1-1 0 0,1 0 1 0 0,0 0 0 0 0,-1 0-1 0 0,1 0 1 0 0,0-1-1 0 0,-1 1 1 0 0,1 0 0 0 0,0-1-1 0 0,0 1 1 0 0,0 0-1 0 0,0-1 1 0 0,1 1-1 0 0,7 6-944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3.5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255 14 32 0 0,'30'-14'4430'0'0,"-51"23"-1249"0"0,0 0-2515 0 0,0 1 0 0 0,0 2-1 0 0,1 0 1 0 0,-28 21-1 0 0,41-27-534 0 0,1 1 0 0 0,-1-1-1 0 0,1 1 1 0 0,0 0 0 0 0,1 0-1 0 0,0 1 1 0 0,0 0 0 0 0,0 0 0 0 0,1 0-1 0 0,0 0 1 0 0,1 1 0 0 0,0 0-1 0 0,0-1 1 0 0,-2 15 0 0 0,2-6 188 0 0,1-14-201 0 0,1 1 1 0 0,0 0-1 0 0,0 0 1 0 0,0 0-1 0 0,1-1 0 0 0,-1 1 1 0 0,1 0-1 0 0,0 0 0 0 0,0 0 1 0 0,0 0-1 0 0,1 0 1 0 0,-1-1-1 0 0,1 1 0 0 0,2 7 1 0 0,0-10-59 0 0,0 0 0 0 0,-1 0 0 0 0,1-1 0 0 0,0 1 0 0 0,-1-1 0 0 0,1 1 1 0 0,0-1-1 0 0,0 0 0 0 0,-1 0 0 0 0,1-1 0 0 0,0 1 0 0 0,0-1 0 0 0,-1 1 1 0 0,1-1-1 0 0,0 0 0 0 0,-1 0 0 0 0,3-1 0 0 0,1 0-16 0 0,0 1-1 0 0,0-1 1 0 0,1 1 0 0 0,-1 0-1 0 0,0 1 1 0 0,12 0 0 0 0,-14 1-36 0 0,1 1 0 0 0,-1-1 0 0 0,0 1 0 0 0,0 0-1 0 0,0 1 1 0 0,-1-1 0 0 0,1 0 0 0 0,0 1 0 0 0,-1 0 0 0 0,0 0 0 0 0,1 0 0 0 0,2 5 0 0 0,-4-7-7 0 0,-1 1 1 0 0,0-1-1 0 0,1 1 0 0 0,-1 0 1 0 0,0 0-1 0 0,0 0 1 0 0,0-1-1 0 0,0 1 0 0 0,0 0 1 0 0,-1 0-1 0 0,1 0 0 0 0,-1 0 1 0 0,1 1-1 0 0,-1-1 0 0 0,0 0 1 0 0,0 0-1 0 0,0 0 1 0 0,0 0-1 0 0,0 0 0 0 0,0 0 1 0 0,0 0-1 0 0,-1 0 0 0 0,1 1 1 0 0,-1-1-1 0 0,0 0 0 0 0,1 0 1 0 0,-3 3-1 0 0,-10 20 4 0 0,11-20-14 0 0,0-1-1 0 0,0 1 0 0 0,0-1 0 0 0,-1 0 0 0 0,1 0 0 0 0,-1 0 0 0 0,0 0 0 0 0,0-1 0 0 0,-7 7 0 0 0,7-8 14 0 0,-12 10-1197 0 0,-1 0 1 0 0,-24 13 0 0 0,36-23 735 0 0,1 0 1 0 0,-1 0-1 0 0,-1 0 1 0 0,1-1-1 0 0,0 0 1 0 0,0 1-1 0 0,-1-1 1 0 0,1-1-1 0 0,0 1 1 0 0,-1 0-1 0 0,1-1 1 0 0,-1 0-1 0 0,1 0 1 0 0,-1-1-1 0 0,1 1 1 0 0,-8-3-1 0 0,11 3 355 0 0,0 0 0 0 0,0-1 0 0 0,1 1-1 0 0,-1-1 1 0 0,0 1 0 0 0,0-1-1 0 0,0 1 1 0 0,1-1 0 0 0,-1 1-1 0 0,0-1 1 0 0,0 0 0 0 0,1 1-1 0 0,-1-1 1 0 0,1 0 0 0 0,-1 0 0 0 0,1 1-1 0 0,-1-1 1 0 0,1 0 0 0 0,-1 0-1 0 0,1 0 1 0 0,0 0 0 0 0,-1 0-1 0 0,1 0 1 0 0,0 0 0 0 0,0 1-1 0 0,0-1 1 0 0,-1 0 0 0 0,1-2 0 0 0,-1-2-391 0 0,-3-8-516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3.9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50 712 0 0,'6'-8'588'0'0,"16"-20"1107"0"0,-21 27-1558 0 0,-1 0 1 0 0,1 0-1 0 0,0 0 0 0 0,0 0 0 0 0,0 0 1 0 0,0 0-1 0 0,0 0 0 0 0,1 0 1 0 0,-1 1-1 0 0,0-1 0 0 0,0 1 0 0 0,0-1 1 0 0,0 1-1 0 0,1-1 0 0 0,-1 1 0 0 0,0 0 1 0 0,1-1-1 0 0,-1 1 0 0 0,0 0 1 0 0,3 0-1 0 0,-4 0-33 0 0,1 1 1 0 0,-1-1-1 0 0,1 1 1 0 0,-1-1-1 0 0,1 1 1 0 0,-1-1-1 0 0,0 1 0 0 0,1-1 1 0 0,-1 1-1 0 0,1-1 1 0 0,-1 1-1 0 0,0 0 1 0 0,0-1-1 0 0,1 1 1 0 0,-1 0-1 0 0,0-1 0 0 0,0 1 1 0 0,0 0-1 0 0,0-1 1 0 0,1 1-1 0 0,-1 0 1 0 0,0-1-1 0 0,0 1 1 0 0,-1 0-1 0 0,1-1 0 0 0,0 1 1 0 0,0 1-1 0 0,-4 25 1417 0 0,2-20-848 0 0,-9 90 3625 0 0,3 50-2324 0 0,13 45-1831 0 0,12-67-3017 0 0,-16-119 2347 0 0,1-1 0 0 0,0 1 0 0 0,0-1 0 0 0,0 1 1 0 0,1-1-1 0 0,-1 0 0 0 0,1 0 0 0 0,6 7 0 0 0,-8-10 236 0 0,0-1 0 0 0,1 1 0 0 0,-1-1 0 0 0,1 1 0 0 0,-1-1-1 0 0,1 1 1 0 0,-1-1 0 0 0,1 0 0 0 0,0 0 0 0 0,-1 0 0 0 0,1 0 0 0 0,0 0-1 0 0,0 0 1 0 0,0 0 0 0 0,0-1 0 0 0,0 1 0 0 0,0-1 0 0 0,0 1-1 0 0,0-1 1 0 0,0 0 0 0 0,0 0 0 0 0,0 0 0 0 0,0 0 0 0 0,0 0-1 0 0,0 0 1 0 0,4-1 0 0 0,4-4-1003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4.3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454 197 1012 0 0,'1'-1'141'0'0,"0"0"0"0"0,-1 0 1 0 0,1-1-1 0 0,0 1 0 0 0,-1 0 0 0 0,1 0 0 0 0,-1 0 1 0 0,0 0-1 0 0,1 0 0 0 0,-1 0 0 0 0,0-1 0 0 0,0 1 0 0 0,1 0 1 0 0,-1 0-1 0 0,0-1 0 0 0,0 1 0 0 0,-1 0 0 0 0,1 0 1 0 0,0 0-1 0 0,0-1 0 0 0,0 1 0 0 0,-1 0 0 0 0,1 0 1 0 0,-1 0-1 0 0,1 0 0 0 0,-1 0 0 0 0,1 0 0 0 0,-1-1 0 0 0,0 1 1 0 0,1 0-1 0 0,-2-1 0 0 0,-1 1 66 0 0,-1-1 1 0 0,1 1-1 0 0,-1 0 0 0 0,1 0 1 0 0,0 1-1 0 0,-1-1 0 0 0,0 0 1 0 0,1 1-1 0 0,-1 0 0 0 0,-6 1 1 0 0,-23-1 497 0 0,-1 3 1 0 0,1 0-1 0 0,0 3 1 0 0,-38 10-1 0 0,48-10-967 0 0,1 2-1 0 0,0 0 0 0 0,0 2 1 0 0,0 0-1 0 0,1 2 1 0 0,-31 22-1 0 0,50-33 55 0 0,1 0-1 0 0,-1 1 1 0 0,1-1-1 0 0,-1 0 1 0 0,1 1-1 0 0,-1 0 1 0 0,1-1 0 0 0,0 1-1 0 0,0 0 1 0 0,0-1-1 0 0,0 1 1 0 0,0 0-1 0 0,0 0 1 0 0,-1 3-1 0 0,2-4 69 0 0,0 0 0 0 0,0 0-1 0 0,0 0 1 0 0,0 0 0 0 0,1 0-1 0 0,-1 0 1 0 0,0 0 0 0 0,0 0 0 0 0,1 0-1 0 0,-1 0 1 0 0,1 0 0 0 0,-1-1-1 0 0,1 1 1 0 0,-1 0 0 0 0,1 0-1 0 0,-1 0 1 0 0,1-1 0 0 0,-1 1-1 0 0,1 0 1 0 0,0-1 0 0 0,0 1-1 0 0,-1-1 1 0 0,1 1 0 0 0,0-1-1 0 0,0 1 1 0 0,0-1 0 0 0,0 1-1 0 0,-1-1 1 0 0,1 0 0 0 0,0 1-1 0 0,0-1 1 0 0,2 0 0 0 0,16 7-1059 0 0</inkml:trace>
  <inkml:trace contextRef="#ctx0" brushRef="#br0" timeOffset="1">724 5 1084 0 0,'1'0'209'0'0,"-1"-1"1"0"0,1 1-1 0 0,0-1 0 0 0,-1 1 1 0 0,1 0-1 0 0,0-1 0 0 0,-1 1 1 0 0,1 0-1 0 0,0-1 0 0 0,-1 1 1 0 0,1 0-1 0 0,0 0 0 0 0,0-1 1 0 0,-1 1-1 0 0,1 0 0 0 0,0 0 1 0 0,0 0-1 0 0,-1 0 0 0 0,1 0 1 0 0,0 0-1 0 0,0 1 0 0 0,0-1 1 0 0,-1 0-1 0 0,1 0 0 0 0,0 0 1 0 0,-1 1-1 0 0,1-1 0 0 0,0 0 1 0 0,0 1-1 0 0,-1-1 0 0 0,1 1 1 0 0,-1-1-1 0 0,1 1 0 0 0,0-1 1 0 0,-1 1-1 0 0,1-1 0 0 0,-1 1 1 0 0,1-1-1 0 0,-1 1 0 0 0,1 0 1 0 0,-1-1-1 0 0,0 1 0 0 0,1 0 1 0 0,-1-1-1 0 0,0 1 0 0 0,0 0 1 0 0,1 0-1 0 0,-1-1 0 0 0,0 2 1 0 0,10 39 660 0 0,1-8-6694 0 0,-1-10 1544 0 0,-6-11 2855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4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72 0 0,'2'-1'611'0'0,"0"0"-1"0"0,0 0 1 0 0,1 0 0 0 0,-1 0 0 0 0,0 0-1 0 0,1 1 1 0 0,-1-1 0 0 0,0 1-1 0 0,1-1 1 0 0,-1 1 0 0 0,0 0-1 0 0,1 0 1 0 0,-1 0 0 0 0,1 0 0 0 0,-1 0-1 0 0,0 1 1 0 0,1-1 0 0 0,-1 1-1 0 0,5 1 1 0 0,19 10 483 0 0,-7 3-3928 0 0,-16-12 2059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5.2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21 880 0 0,'11'-21'14324'0'0,"-13"31"-12609"0"0,-4 23-1415 0 0,1 0 0 0 0,2 1-1 0 0,1 0 1 0 0,2-1 0 0 0,4 40 0 0 0,-1 21-594 0 0,2-24-1523 0 0,6-3-3977 0 0,-3-14-1666 0 0,-7-35 5451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6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8 106 516 0 0,'-8'-18'9280'0'0,"8"17"-8876"0"0,12-19 4244 0 0,29-9-1565 0 0,-39 27-2870 0 0,8-3-119 0 0,0 0 0 0 0,0 0 1 0 0,1 1-1 0 0,-1 0 0 0 0,1 1 0 0 0,0 0 1 0 0,0 1-1 0 0,1 0 0 0 0,-1 0 1 0 0,0 1-1 0 0,1 1 0 0 0,-1 0 0 0 0,20 3 1 0 0,-28-2-100 0 0,0 0-1 0 0,-1 0 1 0 0,1 0 0 0 0,-1 1-1 0 0,0-1 1 0 0,1 0 0 0 0,-1 1 0 0 0,0 0-1 0 0,0 0 1 0 0,0 0 0 0 0,0 0-1 0 0,0 0 1 0 0,0 0 0 0 0,-1 0 0 0 0,1 0-1 0 0,-1 1 1 0 0,1-1 0 0 0,-1 0-1 0 0,0 1 1 0 0,0-1 0 0 0,0 1 0 0 0,0 0-1 0 0,-1-1 1 0 0,1 1 0 0 0,-1 0 0 0 0,1 0-1 0 0,-1-1 1 0 0,0 6 0 0 0,0 7-30 0 0,-1 1 1 0 0,-1-1-1 0 0,-6 29 1 0 0,5-28 10 0 0,-6 20-24 0 0,-2 0 0 0 0,-2-1 0 0 0,-32 64 0 0 0,14-33 54 0 0,30-65-16 0 0,-2 5 55 0 0,0 0 0 0 0,1 0 0 0 0,0 1 0 0 0,0-1 0 0 0,0 1 0 0 0,1-1-1 0 0,-2 8 1 0 0,3-12-27 0 0,0-1 0 0 0,1 0 1 0 0,-1 0-1 0 0,0 0 0 0 0,0 0 0 0 0,0 0 0 0 0,1 0 0 0 0,-1 0 0 0 0,1 0 1 0 0,-1 0-1 0 0,1 0 0 0 0,-1 0 0 0 0,1 0 0 0 0,-1 0 0 0 0,1 0 0 0 0,0-1 1 0 0,-1 1-1 0 0,1 0 0 0 0,1 1 0 0 0,1-1-3 0 0,-1 0 0 0 0,0 0 0 0 0,0 0 1 0 0,1 0-1 0 0,-1 0 0 0 0,0-1 0 0 0,1 1 0 0 0,-1-1 0 0 0,1 1 0 0 0,-1-1 1 0 0,1 0-1 0 0,2 0 0 0 0,27-2-113 0 0,0-1 0 0 0,55-14 1 0 0,-3 1-1849 0 0,-66 14 175 0 0,1 0 0 0 0,27 1-1 0 0,-43 1 1346 0 0,1 0 0 0 0,-1 0 1 0 0,0 1-1 0 0,0-1 0 0 0,0 1 0 0 0,0-1 0 0 0,0 1 0 0 0,0 0 1 0 0,0 0-1 0 0,0 0 0 0 0,0 1 0 0 0,0-1 0 0 0,-1 1 0 0 0,1 0 1 0 0,0-1-1 0 0,-1 1 0 0 0,1 0 0 0 0,-1 0 0 0 0,0 1 0 0 0,0-1 1 0 0,0 0-1 0 0,3 5 0 0 0,5 13-1319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7.2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56 848 0 0,'-4'-20'12244'0'0,"5"19"-11922"0"0,26-15 4232 0 0,40 1-2996 0 0,-42 12-1314 0 0,45 2 0 0 0,-63 1-245 0 0,0 1 0 0 0,0 0 1 0 0,-1 0-1 0 0,1 0 0 0 0,0 1 0 0 0,-1 0 0 0 0,1 0 1 0 0,-1 1-1 0 0,0 0 0 0 0,0 0 0 0 0,10 7 1 0 0,-14-8-13 0 0,0 0 1 0 0,-1 0 0 0 0,1 0-1 0 0,-1 0 1 0 0,1 0 0 0 0,-1 0 0 0 0,0 0-1 0 0,0 0 1 0 0,0 1 0 0 0,0-1-1 0 0,0 1 1 0 0,-1-1 0 0 0,1 0 0 0 0,-1 1-1 0 0,1-1 1 0 0,-1 1 0 0 0,0-1-1 0 0,0 1 1 0 0,0-1 0 0 0,-1 1 0 0 0,1-1-1 0 0,0 1 1 0 0,-2 4 0 0 0,-2 7-90 0 0,-1 1-1 0 0,-12 25 1 0 0,8-19 27 0 0,-14 21-24 0 0,19-37 96 0 0,0 1 0 0 0,1-1-1 0 0,0 1 1 0 0,0-1 0 0 0,0 1 0 0 0,1 0 0 0 0,0 0-1 0 0,0 0 1 0 0,0 0 0 0 0,-1 12 0 0 0,3-16 4 0 0,1-1 0 0 0,-1 1 0 0 0,0-1 0 0 0,1 0 0 0 0,-1 1 0 0 0,1-1 1 0 0,0 0-1 0 0,-1 1 0 0 0,1-1 0 0 0,0 0 0 0 0,0 0 0 0 0,0 0 0 0 0,0 1 0 0 0,0-1 0 0 0,0 0 1 0 0,0 0-1 0 0,0-1 0 0 0,0 1 0 0 0,0 0 0 0 0,0 0 0 0 0,1 0 0 0 0,-1-1 0 0 0,0 1 0 0 0,1-1 1 0 0,1 1-1 0 0,43 13-10 0 0,-22-8-1 0 0,-8-1 8 0 0,31 14-2 0 0,-45-18 1 0 0,1 0 0 0 0,-1 1-1 0 0,0-1 1 0 0,0 1-1 0 0,0-1 1 0 0,0 1 0 0 0,0 0-1 0 0,0 0 1 0 0,0 0-1 0 0,0 0 1 0 0,-1 0-1 0 0,1 0 1 0 0,-1 0 0 0 0,1 0-1 0 0,0 4 1 0 0,-1-3-34 0 0,-1-1-1 0 0,0 1 1 0 0,0-1 0 0 0,0 1 0 0 0,0 0 0 0 0,-1-1 0 0 0,1 1-1 0 0,-1-1 1 0 0,0 1 0 0 0,1-1 0 0 0,-1 1 0 0 0,0-1 0 0 0,0 0-1 0 0,-1 1 1 0 0,1-1 0 0 0,0 0 0 0 0,-1 0 0 0 0,1 0 0 0 0,-1 0 0 0 0,0 0-1 0 0,-2 2 1 0 0,-44 39-2782 0 0,42-39 2206 0 0,-9 6-1426 0 0,0 0 1 0 0,-1-1-1 0 0,-27 12 1 0 0,-22 11-2840 0 0,39-13 3352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7.8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0 168 0 0,'-5'4'880'0'0,"0"-1"0"0"0,1 1 0 0 0,-1 0 0 0 0,1 0 0 0 0,0 0 0 0 0,0 0 0 0 0,0 1 0 0 0,1-1 0 0 0,-1 1 0 0 0,1 0 0 0 0,0 0 0 0 0,-3 10 1 0 0,-25 68 4756 0 0,29-75-5420 0 0,1 1 0 0 0,0 0 1 0 0,0-1-1 0 0,0 1 0 0 0,1 0 0 0 0,1 0 0 0 0,0-1 0 0 0,0 1 0 0 0,3 12 0 0 0,-3-18-196 0 0,0-1 1 0 0,0 1-1 0 0,0-1 0 0 0,1 1 0 0 0,-1-1 1 0 0,1 0-1 0 0,-1 1 0 0 0,1-1 0 0 0,0 0 0 0 0,0 0 1 0 0,0 0-1 0 0,0 0 0 0 0,0-1 0 0 0,0 1 1 0 0,1-1-1 0 0,-1 1 0 0 0,1-1 0 0 0,-1 0 1 0 0,1 1-1 0 0,-1-1 0 0 0,1-1 0 0 0,0 1 0 0 0,3 1 1 0 0,10 1 32 0 0,0 0 1 0 0,27 2 0 0 0,-35-4-51 0 0,25 1-89 0 0,1-1 1 0 0,-1-2-1 0 0,0-1 0 0 0,62-12 0 0 0,-22-7-2374 0 0,-5-8-3395 0 0,-62 26 4899 0 0,-1 0 0 0 0,0 0 0 0 0,0-1-1 0 0,0 0 1 0 0,0 0 0 0 0,-1 0-1 0 0,0-1 1 0 0,7-9 0 0 0,-5 3-642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0 600 0 0,'-5'52'3874'0'0,"3"-43"-3064"0"0,1 0 0 0 0,-1 0 0 0 0,2 1 0 0 0,0-1 0 0 0,0 0 0 0 0,2 17 0 0 0,-1-23-588 0 0,0 0-1 0 0,0 0 1 0 0,1 0 0 0 0,-1 0-1 0 0,0 0 1 0 0,1-1 0 0 0,0 1-1 0 0,0-1 1 0 0,0 1 0 0 0,0-1 0 0 0,0 0-1 0 0,0 0 1 0 0,1 0 0 0 0,-1 0-1 0 0,0 0 1 0 0,1 0 0 0 0,0 0-1 0 0,0-1 1 0 0,-1 0 0 0 0,1 1 0 0 0,0-1-1 0 0,0 0 1 0 0,0 0 0 0 0,0-1-1 0 0,5 2 1 0 0,33 7 987 0 0,-2-2-879 0 0,0 2 1 0 0,-1 2-1 0 0,0 2 0 0 0,45 22 0 0 0,-73-30-346 0 0,0 0 0 0 0,-1 2 0 0 0,1-1-1 0 0,-1 1 1 0 0,0 0 0 0 0,-1 1 0 0 0,13 14-1 0 0,-20-20-76 0 0,0 0-1 0 0,1 0 1 0 0,-1 0-1 0 0,0 1 1 0 0,0-1-1 0 0,0 0 0 0 0,-1 1 1 0 0,1-1-1 0 0,0 0 1 0 0,-1 1-1 0 0,0-1 0 0 0,0 1 1 0 0,1-1-1 0 0,-1 1 1 0 0,-1-1-1 0 0,1 1 1 0 0,0-1-1 0 0,-1 1 0 0 0,1-1 1 0 0,-1 1-1 0 0,0-1 1 0 0,-1 4-1 0 0,0-2-606 0 0,0 1 0 0 0,0-1 0 0 0,0 0 0 0 0,-1 0 0 0 0,1 0 0 0 0,-1 0 0 0 0,0-1 0 0 0,0 1 0 0 0,-1-1 0 0 0,1 0 0 0 0,-5 4 0 0 0,-32 6-5100 0 0,25-10 4322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08.2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220 1 668 0 0,'-8'4'884'0'0,"-1"1"0"0"0,1 1 1 0 0,0 0-1 0 0,0 0 0 0 0,1 0 0 0 0,0 1 1 0 0,0 0-1 0 0,0 1 0 0 0,1-1 0 0 0,0 1 0 0 0,1 0 1 0 0,-1 1-1 0 0,-5 14 0 0 0,-5 13 187 0 0,1 1 0 0 0,-10 41-1 0 0,14-42-1174 0 0,-16 71-3083 0 0,5 58-6975 0 0,21-129 8476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0.1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5 432 0 0,'13'-4'15008'0'0,"-4"6"-13581"0"0,-8 10-6338 0 0,-1-10 4163 0 0,0 0 1 0 0,0 0 0 0 0,0 0 0 0 0,0 0-1 0 0,0 0 1 0 0,1 0 0 0 0,-1 0 0 0 0,1 0-1 0 0,1 2 1 0 0,0 7-1349 0 0,-1 2 437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0.5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0 456 0 0,'0'9'1232'0'0,"5"0"120"0"0,-5-2 68 0 0,0 0-411 0 0,5 2-321 0 0,-5-3-240 0 0,0 1-160 0 0,5 0-168 0 0,-5 2-164 0 0,-5 0-156 0 0,5-2-204 0 0,0-1-236 0 0,0 1-313 0 0,5 0-223 0 0,-5 2-48 0 0,0-2 44 0 0,0 4 116 0 0</inkml:trace>
  <inkml:trace contextRef="#ctx0" brushRef="#br0" timeOffset="1">0 346 180 0 0,'0'5'1160'0'0,"0"2"152"0"0,5-3 116 0 0,-5 1-280 0 0,5-1-287 0 0,-5-2-233 0 0,0 3-172 0 0,5-5-144 0 0,-5 2-156 0 0,0 0-176 0 0,0 1-600 0 0,0-1-40 0 0,0 0-313 0 0,0 3-259 0 0,0 1-84 0 0,0 1 56 0 0,0 2 120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0.8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0 1116 0 0,'15'12'5443'0'0,"-7"4"-3979"0"0,-6 23-6163 0 0,-2-29 2772 0 0,0 1 770 0 0</inkml:trace>
  <inkml:trace contextRef="#ctx0" brushRef="#br0" timeOffset="1">40 326 600 0 0,'5'38'5605'0'0,"-4"-34"-5337"0"0,0 1 1 0 0,0 0 0 0 0,0 0-1 0 0,-1 0 1 0 0,0 0-1 0 0,0 0 1 0 0,0 0 0 0 0,0 0-1 0 0,-1 0 1 0 0,-2 7 0 0 0,-11 44-174 0 0,9-35-2510 0 0,0-1 1 0 0,-11 25 0 0 0,11-34 1070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2.1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14 206 1244 0 0,'-3'5'14537'0'0,"-2"24"-11117"0"0,2-16-3457 0 0,2 1 0 0 0,-1-1 0 0 0,2 19 0 0 0,4 14 217 0 0,-2-24-143 0 0,0-1 1 0 0,1 1-1 0 0,1-1 1 0 0,1 0-1 0 0,8 24 1 0 0,-13-45-37 0 0,0 1 1 0 0,0-1-1 0 0,1 0 1 0 0,-1 0-1 0 0,0 0 1 0 0,0 1-1 0 0,0-1 0 0 0,0 0 1 0 0,0 0-1 0 0,0 0 1 0 0,0 1-1 0 0,0-1 1 0 0,1 0-1 0 0,-1 0 1 0 0,0 0-1 0 0,0 0 1 0 0,0 1-1 0 0,0-1 1 0 0,1 0-1 0 0,-1 0 1 0 0,0 0-1 0 0,0 0 0 0 0,0 0 1 0 0,1 0-1 0 0,-1 0 1 0 0,0 0-1 0 0,0 0 1 0 0,0 0-1 0 0,1 1 1 0 0,-1-1-1 0 0,0 0 1 0 0,0 0-1 0 0,1 0 1 0 0,-1 0-1 0 0,0 0 0 0 0,0-1 1 0 0,0 1-1 0 0,1 0 1 0 0,-1 0-1 0 0,0 0 1 0 0,0 0-1 0 0,0 0 1 0 0,1 0-1 0 0,-1 0 1 0 0,0 0-1 0 0,0 0 1 0 0,0 0-1 0 0,0-1 0 0 0,1 1 1 0 0,-1 0-1 0 0,0 0 1 0 0,0 0-1 0 0,0 0 1 0 0,0-1-1 0 0,0 1 1 0 0,1 0-1 0 0,10-19 19 0 0,5-26-25 0 0,73-212-41 0 0,-81 238 90 0 0,0 1 0 0 0,1 0 0 0 0,1 1 0 0 0,1 0 0 0 0,0 0-1 0 0,26-27 1 0 0,-33 40 6 0 0,0 0 0 0 0,1 0-1 0 0,0 0 1 0 0,0 1 0 0 0,0-1 0 0 0,0 1-1 0 0,1 1 1 0 0,-1-1 0 0 0,1 1 0 0 0,-1-1-1 0 0,10-1 1 0 0,-10 4-10 0 0,-1-1 1 0 0,1 1-1 0 0,-1 0 0 0 0,1 0 1 0 0,-1 1-1 0 0,1-1 0 0 0,-1 1 0 0 0,0 0 1 0 0,1 0-1 0 0,-1 1 0 0 0,0-1 1 0 0,0 1-1 0 0,0 0 0 0 0,0 0 0 0 0,0 0 1 0 0,0 1-1 0 0,5 3 0 0 0,4 5-15 0 0,-1 0 0 0 0,0 0 0 0 0,-1 1 0 0 0,0 0 0 0 0,17 27 0 0 0,36 77-682 0 0,-41-72-81 0 0,-23-43 711 0 0,39 74-5140 0 0,-19-23-5890 0 0,-19-45 8798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6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90 1020 0 0,'258'20'5753'0'0,"-55"-2"-4970"0"0,-32-16 21 0 0,201-22-1 0 0,167-49 980 0 0,-394 49-2030 0 0,192-1-1 0 0,-335 22-29 0 0,0 1 0 0 0,0-1-1 0 0,0 1 1 0 0,0-1 0 0 0,0 1 0 0 0,0 0 0 0 0,-1 0 0 0 0,1 0-1 0 0,0 0 1 0 0,-1 0 0 0 0,0 0 0 0 0,1 0 0 0 0,-1 0 0 0 0,1 4-1 0 0,11 14-3335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6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17 408 0 0,'4'-16'3049'0'0,"18"17"-1330"0"0,0 4-1060 0 0,0 1 1 0 0,0 1 0 0 0,-1 1-1 0 0,40 21 1 0 0,80 56 1641 0 0,-101-59-1540 0 0,-6-4-206 0 0,39 33 1 0 0,-65-49-543 0 0,0 1 1 0 0,-1 0-1 0 0,0 1 1 0 0,0-1-1 0 0,-1 1 1 0 0,0 1-1 0 0,0-1 1 0 0,-1 1-1 0 0,0 0 1 0 0,6 16-1 0 0,-10-20-33 0 0,0-1-1 0 0,-1 1 0 0 0,1-1 1 0 0,-1 0-1 0 0,0 1 1 0 0,-1-1-1 0 0,1 1 0 0 0,-1-1 1 0 0,0 0-1 0 0,0 1 1 0 0,0-1-1 0 0,-1 0 1 0 0,1 0-1 0 0,-1 0 0 0 0,0 0 1 0 0,0 0-1 0 0,-4 5 1 0 0,-6 8-431 0 0,-1 0 1 0 0,-20 21 0 0 0,11-14-314 0 0,-28 31-1952 0 0,-2-3-1 0 0,-82 64 1 0 0,84-76 1423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7.1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0 800 0 0,'27'7'6073'0'0,"44"4"-3720"0"0,7 1-1319 0 0,92 20-285 0 0,1-7 0 0 0,1-8 0 0 0,175-6 0 0 0,171-27-518 0 0,-173 3-2034 0 0,-336 13 1193 0 0,-1 0 0 0 0,0-1 0 0 0,1 0 0 0 0,-1 0 0 0 0,0-1 0 0 0,0 0 0 0 0,0 0 0 0 0,0-1 0 0 0,0 0 0 0 0,0-1 0 0 0,7-4 0 0 0,-14 7 490 0 0,-1 1 0 0 0,1-1 0 0 0,-1 1 0 0 0,1-1 1 0 0,-1 0-1 0 0,1 1 0 0 0,-1-1 0 0 0,0 1 0 0 0,1-1 1 0 0,-1 0-1 0 0,0 1 0 0 0,0-1 0 0 0,1 0 0 0 0,-1 1 1 0 0,0-1-1 0 0,0 0 0 0 0,0 0 0 0 0,0 1 0 0 0,0-1 1 0 0,0 0-1 0 0,0 1 0 0 0,0-3 0 0 0,0 2-211 0 0,0-4-574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7.4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240 5 692 0 0,'2'-1'208'0'0,"0"1"1"0"0,0-1-1 0 0,0 0 0 0 0,0 1 1 0 0,0-1-1 0 0,0 1 0 0 0,0 0 1 0 0,0-1-1 0 0,0 1 1 0 0,0 0-1 0 0,0 0 0 0 0,0 1 1 0 0,0-1-1 0 0,0 0 0 0 0,0 1 1 0 0,0-1-1 0 0,0 1 0 0 0,0 0 1 0 0,0-1-1 0 0,0 1 0 0 0,0 0 1 0 0,0 0-1 0 0,0 0 0 0 0,1 2 1 0 0,46 30 1262 0 0,0 7-525 0 0,-2 1 1 0 0,-2 2-1 0 0,-2 3 0 0 0,68 92 1 0 0,-105-130-926 0 0,-1 1 0 0 0,0 0 1 0 0,0 0-1 0 0,-1 1 1 0 0,0-1-1 0 0,0 1 0 0 0,-1 0 1 0 0,-1 0-1 0 0,0 0 0 0 0,0 0 1 0 0,-1 1-1 0 0,0-1 0 0 0,0 0 1 0 0,-2 1-1 0 0,1-1 0 0 0,-4 20 1 0 0,0-17-104 0 0,0 0 0 0 0,0-1 0 0 0,-1 1 0 0 0,-1-1 0 0 0,0 0 0 0 0,-1 0 0 0 0,0 0 0 0 0,-1-1 0 0 0,0 0 1 0 0,0-1-1 0 0,-1 0 0 0 0,-16 14 0 0 0,-55 39-1183 0 0,-49 16-1159 0 0,-103 28-2122 0 0,178-83 3559 0 0,-25 11-313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8.0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1 688 0 0,'-17'0'1182'0'0,"-3"0"3727"0"0,44 7-1690 0 0,85 17-1425 0 0,55 10-949 0 0,-53-15-705 0 0,-36-9 89 0 0,339 13 698 0 0,-136-25-426 0 0,-1-1-471 0 0,-94 7-428 0 0,-108-3-3111 0 0,-44-1-2850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1 279 880 0 0,'13'-15'1886'0'0,"1"1"1"0"0,1 0-1 0 0,0 2 1 0 0,27-18-1 0 0,75-39 3598 0 0,-55 34-4789 0 0,-13 5-1160 0 0,4-2-2691 0 0,-1 4-6568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8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19 448 0 0,'0'-1'99'0'0,"1"0"0"0"0,-1 0-1 0 0,1 0 1 0 0,-1 0 0 0 0,1 0 0 0 0,-1 0 0 0 0,1 0-1 0 0,-1 0 1 0 0,1 1 0 0 0,0-1 0 0 0,0 0 0 0 0,-1 0-1 0 0,1 0 1 0 0,0 1 0 0 0,0-1 0 0 0,0 1 0 0 0,0-1-1 0 0,0 1 1 0 0,0-1 0 0 0,0 1 0 0 0,0-1 0 0 0,0 1-1 0 0,0 0 1 0 0,0-1 0 0 0,0 1 0 0 0,0 0 0 0 0,0 0-1 0 0,0 0 1 0 0,0 0 0 0 0,0 0 0 0 0,0 0 0 0 0,0 0-1 0 0,1 0 1 0 0,-1 0 0 0 0,0 1 0 0 0,0-1 0 0 0,1 1-1 0 0,43 9 965 0 0,-19-1-644 0 0,0 2 0 0 0,-1 0 0 0 0,-1 2-1 0 0,0 1 1 0 0,28 20 0 0 0,-8 1 662 0 0,61 60 1 0 0,-95-85-1038 0 0,0 0-1 0 0,-1 1 1 0 0,-1 0 0 0 0,1 1 0 0 0,-2 0-1 0 0,0 0 1 0 0,0 0 0 0 0,-1 1 0 0 0,-1 0-1 0 0,0 0 1 0 0,0 1 0 0 0,-2-1 0 0 0,5 26-1 0 0,-8-28-141 0 0,1 0-1 0 0,-1 1 1 0 0,-1-1-1 0 0,0 0 1 0 0,-1 0-1 0 0,0 0 1 0 0,0 0 0 0 0,-1 0-1 0 0,-1 0 1 0 0,0 0-1 0 0,0-1 1 0 0,-1 0-1 0 0,0 0 1 0 0,-1 0-1 0 0,0-1 1 0 0,-1 0-1 0 0,-12 14 1 0 0,2-6-536 0 0,0 0 1 0 0,-2-2 0 0 0,0 0 0 0 0,-33 20-1 0 0,-90 40-2656 0 0,93-51 2346 0 0,-15 8-116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8.9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14 488 0 0,'-21'-8'3429'0'0,"31"4"-162"0"0,38 3-547 0 0,170 32-372 0 0,77 7-1762 0 0,57-18-191 0 0,-122-10-5 0 0,338 57 1 0 0,-529-59-497 0 0,-5 0-1324 0 0,0-2 1 0 0,58 4 0 0 0,-90-10 1181 0 0,0 0 0 0 0,0 0 0 0 0,0-1 0 0 0,0 1 0 0 0,0 0 0 0 0,0-1 0 0 0,0 1-1 0 0,0-1 1 0 0,0 0 0 0 0,0 1 0 0 0,-1-1 0 0 0,1 0 0 0 0,0 0 0 0 0,2-2 0 0 0,-3 2 93 0 0,0 0 1 0 0,-1 0-1 0 0,1 1 0 0 0,0-1 1 0 0,-1 0-1 0 0,1 0 1 0 0,-1 0-1 0 0,0 0 1 0 0,1 0-1 0 0,-1 0 0 0 0,0 0 1 0 0,1 0-1 0 0,-1 0 1 0 0,0 1-1 0 0,0-1 1 0 0,0 0-1 0 0,0 0 0 0 0,0 0 1 0 0,0 0-1 0 0,0 0 1 0 0,0 0-1 0 0,0 0 1 0 0,0 0-1 0 0,-1 0 0 0 0,1 0 1 0 0,0 0-1 0 0,-1 0 1 0 0,0-1-1 0 0,-3-3-681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19.2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12 900 0 0,'0'-1'86'0'0,"1"0"-1"0"0,-1 0 1 0 0,1 1 0 0 0,-1-1 0 0 0,1 0-1 0 0,-1 1 1 0 0,1-1 0 0 0,-1 1-1 0 0,1-1 1 0 0,0 0 0 0 0,-1 1-1 0 0,1 0 1 0 0,0-1 0 0 0,-1 1-1 0 0,1-1 1 0 0,0 1 0 0 0,0 0 0 0 0,0-1-1 0 0,-1 1 1 0 0,1 0 0 0 0,0 0-1 0 0,0 0 1 0 0,0 0 0 0 0,-1-1-1 0 0,1 1 1 0 0,0 0 0 0 0,0 0 0 0 0,0 1-1 0 0,0-1 1 0 0,-1 0 0 0 0,1 0-1 0 0,0 0 1 0 0,0 1 0 0 0,0-1-1 0 0,-1 0 1 0 0,1 0 0 0 0,0 1-1 0 0,1 0 1 0 0,34 11 1050 0 0,26 21 422 0 0,-2 2 0 0 0,-2 3 0 0 0,99 82 0 0 0,-85-62-776 0 0,-45-37-653 0 0,-1 1 0 0 0,-1 1 0 0 0,-1 1 0 0 0,-1 2 0 0 0,-1 0 0 0 0,-1 2 0 0 0,30 53 1 0 0,-49-78-188 0 0,-1 1 0 0 0,1 0 0 0 0,-1 0 1 0 0,0-1-1 0 0,-1 1 0 0 0,1 0 1 0 0,0 0-1 0 0,-1 0 0 0 0,0 0 0 0 0,0 0 1 0 0,0 0-1 0 0,-1-1 0 0 0,1 1 0 0 0,-1 0 1 0 0,0 0-1 0 0,0 0 0 0 0,0-1 1 0 0,-1 1-1 0 0,1 0 0 0 0,-1-1 0 0 0,0 1 1 0 0,0-1-1 0 0,0 0 0 0 0,0 0 1 0 0,-3 4-1 0 0,-8 7-788 0 0,0 0 1 0 0,-1 0-1 0 0,-30 21 0 0 0,18-15-60 0 0,-149 112-4474 0 0,121-90 4117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3.2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1 430 436 0 0,'26'69'5738'0'0,"43"91"1376"0"0,-55-136-5615 0 0,-13-24-997 0 0,-6-16-438 0 0,-11-27-57 0 0,2 0 0 0 0,2-1 1 0 0,2 0-1 0 0,2-1 0 0 0,1 0 1 0 0,0-56-1 0 0,8 88-8 0 0,1-1 0 0 0,-1 1 0 0 0,2 0 1 0 0,0 1-1 0 0,0-1 0 0 0,1 0 0 0 0,1 1 0 0 0,0 0 0 0 0,1 0 0 0 0,0 0 0 0 0,1 1 0 0 0,0 0 1 0 0,1 0-1 0 0,0 1 0 0 0,0 0 0 0 0,1 0 0 0 0,1 1 0 0 0,0 0 0 0 0,0 1 0 0 0,0 0 0 0 0,22-12 0 0 0,-21 13 16 0 0,1 1 0 0 0,0 1 0 0 0,0-1 0 0 0,0 2 0 0 0,0 0 0 0 0,1 0-1 0 0,-1 1 1 0 0,1 1 0 0 0,0 0 0 0 0,0 1 0 0 0,0 0 0 0 0,0 1 0 0 0,0 0-1 0 0,0 1 1 0 0,0 0 0 0 0,0 2 0 0 0,0-1 0 0 0,-1 1 0 0 0,1 1 0 0 0,-1 0-1 0 0,0 1 1 0 0,13 7 0 0 0,-18-8-15 0 0,-1 1 0 0 0,0 0 0 0 0,0 0 0 0 0,0 0 0 0 0,0 1 0 0 0,-1-1 0 0 0,0 1 0 0 0,0 1 0 0 0,0-1 0 0 0,-1 1 0 0 0,0-1 0 0 0,0 1 0 0 0,2 8 0 0 0,3 10 11 0 0,-1 1-1 0 0,8 40 1 0 0,6 22 28 0 0,-13-62-21 0 0,63 162 653 0 0,-61-160-490 0 0,0 1 0 0 0,-2-1 0 0 0,9 51 0 0 0,-18-76-180 0 0,0 1 1 0 0,0-1-1 0 0,-1 0 0 0 0,1 0 0 0 0,-1 1 0 0 0,1-1 0 0 0,-1 0 0 0 0,0 0 1 0 0,-1 0-1 0 0,1 0 0 0 0,0 0 0 0 0,-1 0 0 0 0,1 0 0 0 0,-1-1 0 0 0,0 1 0 0 0,0-1 1 0 0,0 1-1 0 0,-1-1 0 0 0,1 0 0 0 0,0 1 0 0 0,-1-1 0 0 0,0 0 0 0 0,1-1 1 0 0,-1 1-1 0 0,0 0 0 0 0,0-1 0 0 0,0 0 0 0 0,-5 2 0 0 0,-9 5-66 0 0,-1-2-1 0 0,0 0 1 0 0,-31 5 0 0 0,8-3-1297 0 0,-1-3 0 0 0,-63 1 1 0 0,85-6 77 0 0,0-1 1 0 0,-1-1-1 0 0,1-1 1 0 0,0-1-1 0 0,0 0 1 0 0,1-1-1 0 0,-25-11 1 0 0,23 5-206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3.9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1 506 1400 0 0,'6'6'1149'0'0,"1"0"0"0"0,0 0 0 0 0,0-1 0 0 0,0 0 0 0 0,1 0 0 0 0,0-1 0 0 0,0 0 0 0 0,0 0 0 0 0,0-1 0 0 0,1 0 0 0 0,-1 0 0 0 0,1-1 0 0 0,15 2 0 0 0,-23-4-1120 0 0,0 0-1 0 0,0-1 1 0 0,-1 1-1 0 0,1-1 1 0 0,0 1-1 0 0,0 0 1 0 0,0-1-1 0 0,-1 0 1 0 0,1 1-1 0 0,0-1 1 0 0,0 1-1 0 0,-1-1 1 0 0,1 0-1 0 0,-1 0 1 0 0,1 1-1 0 0,-1-1 1 0 0,1 0-1 0 0,-1 0 1 0 0,1 0-1 0 0,-1 1 1 0 0,1-1-1 0 0,-1 0 1 0 0,0 0-1 0 0,0 0 1 0 0,0 0-1 0 0,1 0 1 0 0,-1 0-1 0 0,0 0 1 0 0,0 0-1 0 0,0 0 1 0 0,0-1-1 0 0,-4-36-73 0 0,2 26 88 0 0,-12-85-247 0 0,8 70-70 0 0,2-1 0 0 0,1 0 0 0 0,1-1 0 0 0,2-36 0 0 0,1 56 229 0 0,1-1 1 0 0,-1 1-1 0 0,2 0 0 0 0,-1-1 1 0 0,1 1-1 0 0,1 0 1 0 0,0 1-1 0 0,0-1 0 0 0,1 1 1 0 0,0 0-1 0 0,0 0 1 0 0,1 0-1 0 0,0 1 0 0 0,0-1 1 0 0,1 1-1 0 0,0 1 0 0 0,8-7 1 0 0,-6 6 57 0 0,0 0 0 0 0,0 1 0 0 0,1 0 0 0 0,0 0 0 0 0,1 1 0 0 0,-1 0 0 0 0,1 1 0 0 0,0 0 0 0 0,0 1 0 0 0,0 0 0 0 0,0 1 0 0 0,1 0 0 0 0,-1 1 0 0 0,1 0 0 0 0,-1 1 0 0 0,1 0 0 0 0,-1 1 0 0 0,12 2 0 0 0,-5 1 22 0 0,0 1-1 0 0,-1 0 0 0 0,0 2 1 0 0,0 0-1 0 0,-1 1 0 0 0,1 0 1 0 0,-2 1-1 0 0,1 1 0 0 0,-2 1 1 0 0,26 22-1 0 0,-7-2 57 0 0,-1 2-1 0 0,-1 1 1 0 0,-1 2 0 0 0,-3 0-1 0 0,-1 2 1 0 0,-1 1-1 0 0,19 43 1 0 0,-39-72-81 0 0,-1 0 0 0 0,0 1-1 0 0,0 0 1 0 0,-1 0 0 0 0,-1 0 0 0 0,0 0 0 0 0,0 1 0 0 0,-1-1-1 0 0,-1 13 1 0 0,0-19-8 0 0,0 0-1 0 0,-1-1 0 0 0,0 1 0 0 0,0 0 1 0 0,0-1-1 0 0,-1 1 0 0 0,1-1 0 0 0,-1 1 0 0 0,0-1 1 0 0,-1 0-1 0 0,1 0 0 0 0,-1 0 0 0 0,1 0 1 0 0,-1 0-1 0 0,-1 0 0 0 0,1-1 0 0 0,0 0 1 0 0,-1 1-1 0 0,1-1 0 0 0,-1 0 0 0 0,0-1 1 0 0,0 1-1 0 0,0-1 0 0 0,-7 3 0 0 0,-8 2-145 0 0,1-1 0 0 0,-2-1 0 0 0,1-1 0 0 0,-1 0 0 0 0,1-2 0 0 0,-1 0 0 0 0,0-1 0 0 0,0-1 0 0 0,1-1 0 0 0,-1 0 0 0 0,-28-7 0 0 0,16 1-1334 0 0,0 0 0 0 0,1-3 0 0 0,1 0 0 0 0,-1-2 1 0 0,2-1-1 0 0,-36-21 0 0 0,9-11-2015 0 0,31 23 2117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4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1 447 180 0 0,'2'4'903'0'0,"1"1"0"0"0,0-1-1 0 0,1 1 1 0 0,-1-1 0 0 0,1 0 0 0 0,0 0 0 0 0,0 0 0 0 0,0-1-1 0 0,1 1 1 0 0,-1-1 0 0 0,8 4 0 0 0,-11-6-664 0 0,0-1 1 0 0,1 1-1 0 0,-1 0 1 0 0,0-1-1 0 0,1 1 1 0 0,-1-1-1 0 0,1 1 1 0 0,-1-1-1 0 0,1 0 0 0 0,-1 0 1 0 0,1 1-1 0 0,-1-1 1 0 0,1 0-1 0 0,-1 0 1 0 0,1-1-1 0 0,-1 1 1 0 0,1 0-1 0 0,-1 0 1 0 0,1-1-1 0 0,-1 1 0 0 0,1-1 1 0 0,1 0-1 0 0,-1 0-200 0 0,-1-1-1 0 0,0 1 0 0 0,0 0 0 0 0,0 0 0 0 0,0-1 0 0 0,0 1 0 0 0,0 0 0 0 0,-1-1 1 0 0,1 1-1 0 0,0-1 0 0 0,-1 1 0 0 0,1-1 0 0 0,-1 1 0 0 0,1-1 0 0 0,-1 0 0 0 0,0-1 1 0 0,2-7-2 0 0,7-50-122 0 0,28-94 1 0 0,-32 138 23 0 0,1 0 1 0 0,0 0-1 0 0,1 0 1 0 0,1 1-1 0 0,0 0 1 0 0,2 1-1 0 0,-1 0 1 0 0,2 0-1 0 0,0 1 1 0 0,20-19-1 0 0,-22 24 18 0 0,1 0-1 0 0,-1 0 0 0 0,2 2 1 0 0,-1-1-1 0 0,1 1 0 0 0,0 0 1 0 0,1 1-1 0 0,13-4 1 0 0,-18 7 16 0 0,-1 1 0 0 0,1 0-1 0 0,-1 0 1 0 0,1 1 0 0 0,-1 0 0 0 0,1 0 0 0 0,-1 1 0 0 0,1-1 0 0 0,-1 1 0 0 0,0 1 0 0 0,1-1 0 0 0,-1 1 0 0 0,0 0 0 0 0,0 1 0 0 0,0-1 0 0 0,0 1 0 0 0,8 5 0 0 0,18 16 24 0 0,0 1 0 0 0,-1 1 0 0 0,-2 2 1 0 0,32 38-1 0 0,58 81 283 0 0,-104-124-204 0 0,0 0 1 0 0,-1 1-1 0 0,-2 1 0 0 0,18 48 1 0 0,-29-70-77 0 0,0 1 1 0 0,0 0 0 0 0,0 0-1 0 0,-1-1 1 0 0,1 1 0 0 0,-1 0-1 0 0,0 0 1 0 0,0 0 0 0 0,0 0-1 0 0,0 0 1 0 0,-1 0-1 0 0,1 0 1 0 0,-1 0 0 0 0,0-1-1 0 0,-1 1 1 0 0,1 0 0 0 0,-1-1-1 0 0,1 1 1 0 0,-4 5 0 0 0,0-4 3 0 0,1 1 1 0 0,-1-1 0 0 0,0-1-1 0 0,0 1 1 0 0,0-1-1 0 0,-1 0 1 0 0,0 0 0 0 0,1 0-1 0 0,-1-1 1 0 0,-10 4 0 0 0,-9 2-83 0 0,0-1 0 0 0,0-1 0 0 0,0-1 0 0 0,-50 5 0 0 0,45-9-768 0 0,-1-1 0 0 0,1-2 0 0 0,-1 0 0 0 0,1-2 0 0 0,-50-12 0 0 0,57 9-201 0 0,1 0-1 0 0,0-2 1 0 0,0 0 0 0 0,1-2-1 0 0,0 0 1 0 0,1-2 0 0 0,0 0 0 0 0,-20-16-1 0 0,15 5-241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4.9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23 824 0 0,'5'0'6445'0'0,"0"0"-4365"0"0,0-2-1864 0 0,-5 0-188 0 0,5 2-208 0 0,0-2-828 0 0,5 2 164 0 0,0-3-300 0 0,-5 1-297 0 0,10-2-35 0 0,-5-1 60 0 0,5 3 152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5.3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21 532 0 0,'5'-3'1240'0'0,"5"1"80"0"0,0 2 32 0 0,-5 0-452 0 0,10 2-427 0 0,-5-2-349 0 0,5 0-276 0 0,0 0-273 0 0,5-2-319 0 0,-5 0-300 0 0,5 0-96 0 0,0-1 16 0 0,5 1 76 0 0</inkml:trace>
  <inkml:trace contextRef="#ctx0" brushRef="#br0" timeOffset="1">760 3 56 0 0,'5'-3'928'0'0,"10"3"-28"0"0,-5 0-108 0 0,5 3-568 0 0,5-3-548 0 0,-5 2-332 0 0,0 0-180 0 0,5 0-8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5.6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23 480 0 0,'20'-5'1132'0'0,"-5"5"-16"0"0,10-2-64 0 0,-10 0-564 0 0,5 0-332 0 0,5-1-244 0 0,-5 3-148 0 0,5-2-80 0 0,-5 2-96 0 0,5 0-200 0 0,5-4-152 0 0,-5 4-68 0 0,5-3 4 0 0</inkml:trace>
  <inkml:trace contextRef="#ctx0" brushRef="#br0" timeOffset="1">965 66 592 0 0,'10'-5'816'0'0,"0"1"-8"0"0,5-1-376 0 0,-5 1-256 0 0,5-1-208 0 0,-5 3-184 0 0,0-3-236 0 0,10 1-156 0 0,-5-1-68 0 0,0 1-24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5.9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41 696 0 0,'10'-2'912'0'0,"5"2"-40"0"0,0-3-344 0 0,-5 3-344 0 0,5 0-244 0 0,0-2-192 0 0,0 2-220 0 0,5-2-168 0 0,5 0-68 0 0,-5-3-12 0 0</inkml:trace>
  <inkml:trace contextRef="#ctx0" brushRef="#br0" timeOffset="1">925 43 884 0 0,'20'-2'1156'0'0,"5"0"0"0"0,-5-1-196 0 0,5 1-428 0 0,-5 2-300 0 0,5-2-176 0 0,0 2-88 0 0,-5-2-36 0 0,0 2-52 0 0,5-3-92 0 0,-5 1-116 0 0,0-2-176 0 0,5-1-260 0 0,0-2-128 0 0,5 3-32 0 0,-5-1 52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232 228 784 0 0,'0'-6'510'0'0,"1"0"-1"0"0,-1 0 1 0 0,1 0 0 0 0,0 0 0 0 0,1 0-1 0 0,-1 0 1 0 0,1 0 0 0 0,0 1-1 0 0,1-1 1 0 0,-1 1 0 0 0,1-1-1 0 0,0 1 1 0 0,1 0 0 0 0,-1 0-1 0 0,7-6 1 0 0,-2 3-306 0 0,-1 1 0 0 0,2 1-1 0 0,-1-1 1 0 0,1 1 0 0 0,0 1 0 0 0,0-1-1 0 0,0 2 1 0 0,15-7 0 0 0,-6 5-243 0 0,0 1 0 0 0,0 0-1 0 0,0 1 1 0 0,0 1 0 0 0,1 1 0 0 0,-1 1 0 0 0,1 0 0 0 0,-1 2 0 0 0,1 0-1 0 0,20 3 1 0 0,-12 4 38 0 0,0 0 0 0 0,-1 2-1 0 0,0 1 1 0 0,-1 1 0 0 0,0 1-1 0 0,-1 1 1 0 0,-1 1 0 0 0,0 1 0 0 0,40 36-1 0 0,0 9-10 0 0,99 126 0 0 0,-134-152 23 0 0,-1 1 0 0 0,-2 2 0 0 0,-2 0 0 0 0,-1 1 0 0 0,-3 2 0 0 0,-1 0 0 0 0,17 55 0 0 0,-31-78 6 0 0,0-1 1 0 0,-1 1-1 0 0,-1 0 1 0 0,-1 0-1 0 0,0 0 1 0 0,-1 0-1 0 0,-1 0 1 0 0,-1 0-1 0 0,-4 19 1 0 0,3-24-10 0 0,-1 0 0 0 0,-1 0 0 0 0,0 0 0 0 0,-1 0 1 0 0,0-1-1 0 0,-1 0 0 0 0,0-1 0 0 0,-1 1 0 0 0,-1-1 0 0 0,1-1 0 0 0,-2 0 0 0 0,1 0 1 0 0,-15 10-1 0 0,9-8-26 0 0,-2-2 1 0 0,1 0-1 0 0,-2-1 0 0 0,1 0 1 0 0,-1-1-1 0 0,0-2 1 0 0,-1 1-1 0 0,0-2 1 0 0,1-1-1 0 0,-2 0 1 0 0,1-1-1 0 0,0-1 1 0 0,-1-1-1 0 0,1-1 1 0 0,-31-3-1 0 0,16-1-135 0 0,1-1 0 0 0,-1-2 0 0 0,1 0 0 0 0,1-3 0 0 0,0-1 0 0 0,0-1 0 0 0,1-1 0 0 0,-34-21-1 0 0,26 8-7 0 0,1 0-1 0 0,1-3 0 0 0,1-1 0 0 0,2-2 0 0 0,1-1 0 0 0,2-1 0 0 0,-53-77 0 0 0,53 63 7 0 0,2-1 0 0 0,2-2 0 0 0,2-1 0 0 0,3-1 1 0 0,2-1-1 0 0,-15-63 0 0 0,29 86-340 0 0,0-1 0 0 0,2 1 0 0 0,1-1 0 0 0,2 0 0 0 0,1 0 0 0 0,1-1 0 0 0,2 2 0 0 0,2-1 0 0 0,12-48-1 0 0,2 14-617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6.3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 92 0 0,'25'-3'928'0'0,"0"3"20"0"0,0 0 0 0 0,5 0-412 0 0,-5 0-276 0 0,-5 0-156 0 0,5 0-92 0 0,0 0-64 0 0,0 0-76 0 0,0 0-124 0 0,0 0-180 0 0,0-2-252 0 0,0 2-108 0 0,5-2-28 0 0</inkml:trace>
  <inkml:trace contextRef="#ctx0" brushRef="#br0" timeOffset="1">990 80 504 0 0,'72'-3'3709'0'0,"-61"1"-3747"0"0,1 0-1 0 0,-1 0 1 0 0,0-1-1 0 0,0 0 0 0 0,-1-1 1 0 0,1 0-1 0 0,11-7 0 0 0,43-25-2768 0 0,-46 29 2066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6.6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12 320 0 0,'10'-3'864'0'0,"0"1"52"0"0,0 0-188 0 0,0 2-240 0 0,0 0-172 0 0,0-2-108 0 0,-5-1-72 0 0,0 3-64 0 0,0 0-76 0 0,0 0-80 0 0,5 0-116 0 0,-5 0-200 0 0,5 0-284 0 0,0 0-136 0 0,0 3-36 0 0,5-1 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7.2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335 582 84 0 0,'2'14'5182'0'0,"1"-24"-3814"0"0,2-26-1264 0 0,-11-84 307 0 0,2 70-379 0 0,2 1 0 0 0,5-59 0 0 0,-2 94-34 0 0,1 0-1 0 0,1 0 1 0 0,0 1 0 0 0,0-1 0 0 0,2 1 0 0 0,0 0 0 0 0,0 0 0 0 0,1 1 0 0 0,0 0 0 0 0,1 0 0 0 0,1 0 0 0 0,12-15 0 0 0,-16 23 4 0 0,0 0 0 0 0,1 1 0 0 0,-1-1-1 0 0,1 1 1 0 0,0 0 0 0 0,-1 0 0 0 0,2 1 0 0 0,-1-1 0 0 0,0 1 0 0 0,0 0-1 0 0,1 0 1 0 0,-1 1 0 0 0,1 0 0 0 0,-1 0 0 0 0,1 0 0 0 0,-1 0 0 0 0,1 1 0 0 0,0 0-1 0 0,-1 0 1 0 0,1 1 0 0 0,0 0 0 0 0,6 1 0 0 0,14 4 10 0 0,0 2-1 0 0,-1 0 1 0 0,37 18 0 0 0,-22-10 12 0 0,-23-9 12 0 0,2 0 71 0 0,0 0 0 0 0,0 2 0 0 0,-1 0 0 0 0,0 1 0 0 0,17 13 0 0 0,-30-19-98 0 0,-1 0 0 0 0,0-1 0 0 0,0 2 1 0 0,0-1-1 0 0,-1 0 0 0 0,1 1 0 0 0,-1 0 0 0 0,0 0 1 0 0,0 0-1 0 0,-1 0 0 0 0,0 0 0 0 0,0 0 0 0 0,0 1 1 0 0,0-1-1 0 0,-1 1 0 0 0,0-1 0 0 0,0 1 1 0 0,0-1-1 0 0,-1 1 0 0 0,0 0 0 0 0,0-1 0 0 0,0 1 1 0 0,-2 5-1 0 0,-1 15-10 0 0,-2-1 1 0 0,-1 0-1 0 0,-1 0 1 0 0,-15 37-1 0 0,7-15-18 0 0,-6 12 17 0 0,19-56 104 0 0,1 1 1 0 0,-1 1-1 0 0,1-1 1 0 0,0 0-1 0 0,0 0 1 0 0,0 0-1 0 0,1 1 1 0 0,-1-1-1 0 0,1 5 1 0 0,-35 0 20 0 0,31-8-110 0 0,-23 1 50 0 0,0 0 0 0 0,-1-2 0 0 0,1-1 0 0 0,-49-8-1 0 0,4 1-41 0 0,-114-11-1513 0 0,-93-25-5398 0 0,220 33 5641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8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1288 0 0,'10'9'1860'0'0,"0"2"160"0"0,0 0 73 0 0,0 3-541 0 0,-5-3-752 0 0,5 2-708 0 0,-5-1-616 0 0,5-1-548 0 0,-10-2-516 0 0,10 0-205 0 0,-5 0 33 0 0,-5 0 200 0 0,5 0 264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8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1 144 0 0,'5'7'1188'0'0,"0"-3"108"0"0,-5 1 32 0 0,5-1-316 0 0,0 1-483 0 0,-5-1-401 0 0,5 1-317 0 0,-5-3-307 0 0,5 2-328 0 0,0 1-216 0 0,-5 2-60 0 0,5-3 32 0 0</inkml:trace>
  <inkml:trace contextRef="#ctx0" brushRef="#br0" timeOffset="1">6 183 20 0 0,'-5'7'1084'0'0,"5"0"108"0"0,0-3 56 0 0,0 1-276 0 0,0-1-408 0 0,0-2-340 0 0,5 1-328 0 0,5-10-2416 0 0,0 5 1384 0 0,0-3 36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9.1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26 364 0 0,'0'-7'1324'0'0,"-5"2"168"0"0,5-8 4053 0 0,0 17-5745 0 0,0 1-284 0 0,5-1-332 0 0,-5 3-396 0 0,10 0-257 0 0,-5 2-35 0 0,0 0 88 0 0,0 2 192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9.4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0 604 0 0,'0'7'2472'0'0,"0"-3"-1240"0"0,0-1-324 0 0,0-1-267 0 0,-5 0-169 0 0,5 0-144 0 0,0 3-100 0 0,-5-1-72 0 0,5 3-76 0 0,-5 0-140 0 0,5 0-180 0 0,-5-1-212 0 0,5 3-316 0 0,0 0-357 0 0,0 3-155 0 0,5-1-8 0 0,0 0 92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2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1 480 0 0,'6'1'8900'0'0,"-6"0"-8763"0"0,4 8 1413 0 0,4 37-6913 0 0,-2-20 1992 0 0,-5-12 1906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0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1028 0 0,'0'7'1204'0'0,"0"0"84"0"0,0-1-232 0 0,0 3-324 0 0,0 0-231 0 0,0 0-177 0 0,0 3-104 0 0,0-1-124 0 0,0 0-148 0 0,0 0-208 0 0,0 1-316 0 0,0-3-397 0 0,0 2-215 0 0,5 0-72 0 0,-5-2 36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5.4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1488 0 0,'12'10'16578'0'0,"-4"-2"-14628"0"0,-3 3-1839 0 0,0 0-1 0 0,-1 0 0 0 0,-1 1 1 0 0,0-1-1 0 0,0 1 0 0 0,-1 0 0 0 0,-1 0 1 0 0,0 0-1 0 0,-1 16 0 0 0,8 51-2477 0 0,-2-39-666 0 0,-5-32 1750 0 0,0 0-1 0 0,0 0 0 0 0,1 0 1 0 0,0 0-1 0 0,4 11 0 0 0,2 13-3503 0 0,0-19 2913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40 540 0 0,'20'-31'4449'0'0,"-12"22"-1290"0"0,-10 17 247 0 0,-36 59-522 0 0,27-51-2768 0 0,1 1-1 0 0,-15 34 1 0 0,-16 33 98 0 0,26-51 30 0 0,10-23 105 0 0,0 1 0 0 0,1 0-1 0 0,0 0 1 0 0,0 0 0 0 0,1 1 0 0 0,1-1-1 0 0,-2 17 1 0 0,4-26-303 0 0,1 0 0 0 0,-1 0-1 0 0,0 0 1 0 0,1 0 0 0 0,-1 0 0 0 0,1-1 0 0 0,0 1-1 0 0,0 0 1 0 0,0 0 0 0 0,0-1 0 0 0,0 1 0 0 0,0 0-1 0 0,0-1 1 0 0,0 1 0 0 0,1-1 0 0 0,-1 0 0 0 0,0 1-1 0 0,1-1 1 0 0,-1 0 0 0 0,1 0 0 0 0,0 0-1 0 0,-1 0 1 0 0,1 0 0 0 0,0 0 0 0 0,0 0 0 0 0,0-1-1 0 0,-1 1 1 0 0,1-1 0 0 0,0 1 0 0 0,0-1 0 0 0,0 0-1 0 0,3 1 1 0 0,8 0-25 0 0,1 0 1 0 0,-1 0-1 0 0,21-3 0 0 0,-24 2 35 0 0,29-4-863 0 0,-1-1 0 0 0,76-20 0 0 0,9-12-9856 0 0,-100 26 6404 0 0,-14 9 2593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90 96 0 0,'0'0'180'0'0,"-1"-1"-1"0"0,1 1 1 0 0,0-1-1 0 0,-1 1 1 0 0,1-1 0 0 0,0 0-1 0 0,-1 1 1 0 0,1-1-1 0 0,0 0 1 0 0,0 1 0 0 0,-1-1-1 0 0,1 0 1 0 0,0 0-1 0 0,0 1 1 0 0,0-1 0 0 0,0 0-1 0 0,0 1 1 0 0,0-1-1 0 0,0 0 1 0 0,1 0 0 0 0,-1 1-1 0 0,0-1 1 0 0,0 0-1 0 0,0 1 1 0 0,1-1 0 0 0,-1 0-1 0 0,1 0 1 0 0,19-16 2316 0 0,32-4-938 0 0,-50 20-1480 0 0,36-8-7 0 0,1 1 0 0 0,-1 2 0 0 0,1 1 0 0 0,0 2 0 0 0,0 2 0 0 0,0 2 0 0 0,0 1 0 0 0,0 2 1 0 0,71 17-1 0 0,-74-10 28 0 0,-1 2 1 0 0,0 1 0 0 0,0 1 0 0 0,-1 3 0 0 0,-2 0 0 0 0,0 2 0 0 0,0 2 0 0 0,41 37 0 0 0,-33-23-15 0 0,-2 2 1 0 0,-2 1-1 0 0,-1 1 1 0 0,-2 3-1 0 0,39 65 1 0 0,-57-82-89 0 0,-1 0 1 0 0,-1 1 0 0 0,-1 0-1 0 0,-2 1 1 0 0,0 0-1 0 0,-2 1 1 0 0,-1 0 0 0 0,-2 0-1 0 0,0 0 1 0 0,-2 1-1 0 0,-1-1 1 0 0,-2 1 0 0 0,-1 0-1 0 0,-4 30 1 0 0,1-43-56 0 0,0-1 1 0 0,-1 0-1 0 0,0 0 1 0 0,-2 0-1 0 0,0-1 1 0 0,0 0-1 0 0,-2 0 1 0 0,1-1-1 0 0,-2 0 1 0 0,0-1 0 0 0,-1 0-1 0 0,0 0 1 0 0,-1-1-1 0 0,0-1 1 0 0,-1 0-1 0 0,0 0 1 0 0,-1-2-1 0 0,0 1 1 0 0,0-2-1 0 0,-1 0 1 0 0,-19 7-1 0 0,9-4-90 0 0,-1-2 0 0 0,0-1-1 0 0,-1-1 1 0 0,1-1-1 0 0,-1-2 1 0 0,0 0 0 0 0,-1-2-1 0 0,1-1 1 0 0,0-1-1 0 0,-1-1 1 0 0,1-2-1 0 0,-38-8 1 0 0,32 2 149 0 0,1-2 0 0 0,0-1 0 0 0,0-1 0 0 0,1-2 0 0 0,1-1 0 0 0,1-1 0 0 0,0-2 0 0 0,1-1 0 0 0,1-1 1 0 0,1-1-1 0 0,1-2 0 0 0,1 0 0 0 0,2-2 0 0 0,0 0 0 0 0,-25-40 0 0 0,31 39-122 0 0,0-1 0 0 0,2 0 0 0 0,1 0 0 0 0,2-2 0 0 0,0 0 0 0 0,2 0 0 0 0,-7-42 0 0 0,12 45-321 0 0,2 1 1 0 0,0 0 0 0 0,2 0 0 0 0,1-1 0 0 0,1 1 0 0 0,1 0 0 0 0,1 0 0 0 0,2 0 0 0 0,11-33 0 0 0,2 9-772 0 0,-3 4 86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5.8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410 47 612 0 0,'0'-1'534'0'0,"0"-1"0"0"0,0 1 0 0 0,0-1 0 0 0,-1 1 0 0 0,1-1 0 0 0,0 1 0 0 0,-1-1 0 0 0,1 1 1 0 0,-1-1-1 0 0,-9-10 4806 0 0,9 11-4806 0 0,0 0 0 0 0,0 0 0 0 0,-3-1 0 0 0,0 0-26 0 0,-1 0-1 0 0,0 0 1 0 0,0 0-1 0 0,0 1 1 0 0,0 0 0 0 0,0 0-1 0 0,-7-1 1 0 0,-8 1-405 0 0,0 1 1 0 0,-38 4 0 0 0,-13 10-2500 0 0,55-10 971 0 0,0 1 0 0 0,1 1 0 0 0,0 0 1 0 0,0 1-1 0 0,0 1 0 0 0,1 1 0 0 0,0-1 0 0 0,-16 15 1 0 0,5-1-354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6.1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 56 0 0,'-7'5'9133'0'0,"7"-5"-8905"0"0,-3 19 4344 0 0,3 30-1928 0 0,0-39-1743 0 0,4 139 567 0 0,3-51-3659 0 0,2-44-2123 0 0,-8-49 3470 0 0,1 1-1 0 0,0-1 0 0 0,0 1 1 0 0,0-1-1 0 0,0 0 0 0 0,1 0 1 0 0,0 0-1 0 0,0-1 0 0 0,0 1 1 0 0,0-1-1 0 0,1 1 0 0 0,6 5 1 0 0,0-3-653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6.5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435 45 552 0 0,'0'-1'258'0'0,"0"-1"1"0"0,0 0-1 0 0,0 1 0 0 0,0-1 0 0 0,0 0 0 0 0,-1 0 1 0 0,1 1-1 0 0,-1-1 0 0 0,1 1 0 0 0,-1-1 1 0 0,0 1-1 0 0,1-1 0 0 0,-1 1 0 0 0,0-1 0 0 0,0 1 1 0 0,0-1-1 0 0,0 1 0 0 0,0 0 0 0 0,0 0 1 0 0,-1-1-1 0 0,1 1 0 0 0,0 0 0 0 0,-1 0 0 0 0,-1-1 1 0 0,-1 1-39 0 0,1-1 0 0 0,-1 1 1 0 0,0 0-1 0 0,0 0 1 0 0,1 0-1 0 0,-1 1 0 0 0,0-1 1 0 0,0 1-1 0 0,0 0 0 0 0,-5 1 1 0 0,-4 0-160 0 0,0 1 0 0 0,1 0 1 0 0,-1 1-1 0 0,1 1 0 0 0,-23 9 1 0 0,11 1-873 0 0,0 2 1 0 0,0 0 0 0 0,2 1-1 0 0,0 1 1 0 0,1 2 0 0 0,0 0-1 0 0,2 1 1 0 0,1 0-1 0 0,-22 34 1 0 0,5-4-486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6.8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0 600 0 0,'5'18'9455'0'0,"2"45"-7292"0"0,-5-44-1258 0 0,1 43-505 0 0,3 26-3926 0 0,-5-82 2913 0 0,0-1 0 0 0,1 1-1 0 0,0 0 1 0 0,0 0 0 0 0,0-1-1 0 0,0 0 1 0 0,1 1 0 0 0,0-1-1 0 0,0 0 1 0 0,1 0 0 0 0,-1 0 0 0 0,5 4-1 0 0,3 2-854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7.2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570 6 468 0 0,'-19'-5'5873'0'0,"-10"8"-3519"0"0,-33 15-1798 0 0,46-13 55 0 0,-28 10-866 0 0,1 1 0 0 0,-44 24 0 0 0,56-23-845 0 0,1 1 1 0 0,0 1-1 0 0,1 2 1 0 0,1 1-1 0 0,1 1 1 0 0,-24 27-1 0 0,7-1-196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7.5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19 676 0 0,'-8'-18'8479'0'0,"2"25"-5682"0"0,2 6-1659 0 0,0 1 0 0 0,1 0 0 0 0,-2 21 1 0 0,0 87-1175 0 0,5-109-11 0 0,0 5-1008 0 0,1 0 0 0 0,1 0 1 0 0,3 17-1 0 0,-4-29 329 0 0,0-1 0 0 0,1 0 0 0 0,0 1 0 0 0,0-1-1 0 0,0 0 1 0 0,0 0 0 0 0,1 0 0 0 0,0 0 0 0 0,0 0 0 0 0,0-1 0 0 0,1 0 0 0 0,0 1 0 0 0,6 5 0 0 0,0-3-740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1:37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490 54 956 0 0,'0'-1'308'0'0,"0"-1"0"0"0,0 1 0 0 0,0 0 0 0 0,-1 0 0 0 0,1-1 0 0 0,-1 1 0 0 0,1 0 0 0 0,-1 0 0 0 0,1-1 0 0 0,-1 1 0 0 0,0 0 0 0 0,1 0 0 0 0,-1 0 0 0 0,0 0 0 0 0,0 0 0 0 0,0 0 0 0 0,0 0 0 0 0,0 0 0 0 0,0 0 0 0 0,-2-1 0 0 0,-34-13 1978 0 0,-14 6-1727 0 0,23 6 332 0 0,-39 1-440 0 0,-33 11-2214 0 0,75-5 187 0 0,0 2 0 0 0,1 0 0 0 0,0 2 0 0 0,-39 18 0 0 0,32-11 152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24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92 228 0 0,'-2'-8'8040'0'0,"3"8"-7901"0"0,-1 0-1 0 0,0 0 1 0 0,0 0-1 0 0,0 0 1 0 0,0 0 0 0 0,1-1-1 0 0,14-8 9808 0 0,75-10-4861 0 0,59-14-4969 0 0,-123 26-390 0 0,0 2 1 0 0,49-5-1 0 0,-10 14-2967 0 0,-58-3 1989 0 0,0 1 1 0 0,1-1 0 0 0,-1 2 0 0 0,-1-1 0 0 0,1 1 0 0 0,9 5 0 0 0,-15-7 841 0 0,0-1 1 0 0,0 1-1 0 0,0 0 0 0 0,0-1 0 0 0,0 1 1 0 0,-1 0-1 0 0,1 0 0 0 0,0 0 0 0 0,0-1 0 0 0,0 1 1 0 0,-1 0-1 0 0,1 0 0 0 0,-1 0 0 0 0,1 1 1 0 0,-1-1-1 0 0,1 0 0 0 0,-1 0 0 0 0,1 0 1 0 0,-1 0-1 0 0,0 0 0 0 0,0 0 0 0 0,1 1 1 0 0,-1 1-1 0 0,-5 4-873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24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44 936 0 0,'-11'5'-15'0'0,"-9"3"17385"0"0,31-15-15971 0 0,4-1-1090 0 0,1 1-1 0 0,-1 1 1 0 0,1 0-1 0 0,0 0 1 0 0,0 2-1 0 0,21-3 1 0 0,-14 4-933 0 0,0 1 0 0 0,0 1 1 0 0,45 4-1 0 0,-16 5-3134 0 0,0 3 0 0 0,-1 1 0 0 0,61 25 0 0 0,-67-21 1671 0 0,0 4 383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0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0 276 0 0,'1'3'16565'0'0,"5"1"-12271"0"0,3 9-2888 0 0,3 18-287 0 0,5 22-895 0 0,-11 6-871 0 0,8 43-3262 0 0,-11-91 1759 0 0,0 0-1 0 0,0-1 0 0 0,9 19 0 0 0,17 14-5756 0 0,-19-29 6033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3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35 108 112 0 0,'-4'-3'1052'0'0,"1"0"0"0"0,0 1 0 0 0,0-1 0 0 0,1 0 1 0 0,-1 0-1 0 0,0 0 0 0 0,1-1 0 0 0,0 1 0 0 0,0-1 0 0 0,0 1 0 0 0,0-1 0 0 0,-1-5 0 0 0,3 8-707 0 0,0-1-1 0 0,-1 1 1 0 0,1-1-1 0 0,0 1 1 0 0,1-1-1 0 0,-1 1 1 0 0,0-1-1 0 0,0 1 0 0 0,1-1 1 0 0,-1 1-1 0 0,1 0 1 0 0,-1-1-1 0 0,1 1 1 0 0,0-2-1 0 0,24-23 587 0 0,-23 25-911 0 0,-1-1 1 0 0,1 1-1 0 0,0 0 0 0 0,0 0 1 0 0,0 0-1 0 0,-1 0 0 0 0,1 1 0 0 0,0-1 1 0 0,0 0-1 0 0,0 1 0 0 0,0-1 1 0 0,0 1-1 0 0,0 0 0 0 0,0 0 0 0 0,0 0 1 0 0,0 0-1 0 0,1 0 0 0 0,-1 0 1 0 0,0 0-1 0 0,0 1 0 0 0,0-1 0 0 0,2 2 1 0 0,0-1-28 0 0,0 1 1 0 0,0 1-1 0 0,-1-1 0 0 0,1 0 1 0 0,-1 1-1 0 0,0 0 1 0 0,0 0-1 0 0,0 0 1 0 0,0 0-1 0 0,4 5 1 0 0,0 3-71 0 0,0 0 0 0 0,-1 0 0 0 0,0 1 0 0 0,-1-1-1 0 0,0 1 1 0 0,5 19 0 0 0,-4 5-56 0 0,-1 1-1 0 0,-2 0 0 0 0,-2 47 0 0 0,-1-83 141 0 0,-1 1-1 0 0,1-1 1 0 0,0 0-1 0 0,0 1 1 0 0,0-1 0 0 0,0 0-1 0 0,0 1 1 0 0,0-1-1 0 0,0 0 1 0 0,0 1-1 0 0,1-1 1 0 0,-1 0 0 0 0,0 0-1 0 0,1 1 1 0 0,-1-1-1 0 0,1 0 1 0 0,-1 0-1 0 0,1 1 1 0 0,0-1 0 0 0,0 0-1 0 0,-1 0 1 0 0,1 0-1 0 0,0 0 1 0 0,0 0 0 0 0,0 0-1 0 0,0 0 1 0 0,0-1-1 0 0,0 1 1 0 0,0 0-1 0 0,0 0 1 0 0,1-1 0 0 0,-1 1-1 0 0,0-1 1 0 0,0 1-1 0 0,0-1 1 0 0,1 1-1 0 0,-1-1 1 0 0,0 0 0 0 0,1 0-1 0 0,-1 0 1 0 0,0 0-1 0 0,1 0 1 0 0,-1 0 0 0 0,2 0-1 0 0,6-2-11 0 0,-1 0 1 0 0,1-1-1 0 0,-1 0 0 0 0,0-1 1 0 0,14-7-1 0 0,-10 5-565 0 0,0-2 0 0 0,0 1 0 0 0,0-1 0 0 0,-1-1 0 0 0,19-19-1 0 0,-28 26 126 0 0,1 0-1 0 0,-1-1 1 0 0,0 1-1 0 0,0-1 0 0 0,0 0 1 0 0,0 0-1 0 0,-1 0 1 0 0,1 1-1 0 0,-1-1 0 0 0,0-1 1 0 0,1 1-1 0 0,-1 0 1 0 0,-1 0-1 0 0,1 0 0 0 0,0-1 1 0 0,-1 1-1 0 0,0 0 1 0 0,1-1-1 0 0,-1 1 0 0 0,-1 0 1 0 0,1-1-1 0 0,0 1 1 0 0,-1 0-1 0 0,0 0 0 0 0,1-1 1 0 0,-2 1-1 0 0,1 0 1 0 0,0 0-1 0 0,0 0 0 0 0,-4-4 1 0 0,-4-5-960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0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560 0 632 0 0,'2'1'10772'0'0,"-10"0"-5613"0"0,-25 2-3809 0 0,7-1-358 0 0,-13 2-940 0 0,0 1 0 0 0,1 3 0 0 0,0 0 1 0 0,0 3-1 0 0,-38 16 0 0 0,58-19-852 0 0,0 1 1 0 0,1 1-1 0 0,0 0 1 0 0,-28 24-1 0 0,33-23-507 0 0,1 0 0 0 0,0 0 1 0 0,0 1-1 0 0,1 1 0 0 0,1 0 0 0 0,-14 25 0 0 0,18-28 553 0 0,2-6 376 0 0,1 1 0 0 0,-1-1 0 0 0,1 1 1 0 0,0 0-1 0 0,0 0 0 0 0,1 0 1 0 0,0 0-1 0 0,-1 0 0 0 0,2 0 0 0 0,-2 7 1 0 0,2 4-558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0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0 103 400 0 0,'2'-2'678'0'0,"-1"0"0"0"0,0 0 0 0 0,0 0 0 0 0,-1 0-1 0 0,1 0 1 0 0,0 0 0 0 0,-1 0 0 0 0,1 0 0 0 0,-1-1 0 0 0,0 1 0 0 0,0 0 0 0 0,1 0 0 0 0,-1-1-1 0 0,-1-3 1 0 0,1 4 12 0 0,-1 0 0 0 0,1 0 0 0 0,0 0 0 0 0,0 0 0 0 0,1 0 0 0 0,-1 0 0 0 0,0 0 0 0 0,1 0 0 0 0,-1 0 0 0 0,1 0 0 0 0,1-4 0 0 0,17-9 1827 0 0,-6 10-2409 0 0,0 1 1 0 0,1 0-1 0 0,-1 1 0 0 0,1 0 0 0 0,-1 1 0 0 0,1 1 1 0 0,0 0-1 0 0,0 1 0 0 0,0 0 0 0 0,-1 1 0 0 0,1 1 1 0 0,0 0-1 0 0,-1 1 0 0 0,26 9 0 0 0,-36-11-145 0 0,0 1 0 0 0,0 0-1 0 0,-1 0 1 0 0,1 0 0 0 0,-1 0 0 0 0,1 1-1 0 0,-1-1 1 0 0,0 1 0 0 0,0-1 0 0 0,0 1-1 0 0,-1 0 1 0 0,1 0 0 0 0,0 0 0 0 0,-1 0-1 0 0,0 0 1 0 0,0 0 0 0 0,0 0 0 0 0,0 0-1 0 0,0 0 1 0 0,-1 1 0 0 0,1-1 0 0 0,-1 0 0 0 0,0 1-1 0 0,0-1 1 0 0,0 0 0 0 0,0 0 0 0 0,-1 1-1 0 0,1-1 1 0 0,-2 4 0 0 0,-1 7-89 0 0,0 0 0 0 0,-1 0 0 0 0,-1 0 1 0 0,0 0-1 0 0,-10 16 0 0 0,5-11 32 0 0,-8 13 48 0 0,1 1 0 0 0,1 0 0 0 0,2 2 0 0 0,2-1 0 0 0,-12 52 0 0 0,23-84 39 0 0,0 0-1 0 0,1 0 1 0 0,0 1 0 0 0,-1-1 0 0 0,1 0-1 0 0,0 0 1 0 0,0 0 0 0 0,0 1 0 0 0,0-1 0 0 0,1 0-1 0 0,-1 0 1 0 0,0 0 0 0 0,1 1 0 0 0,0-1-1 0 0,-1 0 1 0 0,1 0 0 0 0,0 0 0 0 0,0 0-1 0 0,0 0 1 0 0,1 0 0 0 0,-1-1 0 0 0,0 1-1 0 0,1 0 1 0 0,-1-1 0 0 0,1 1 0 0 0,-1-1-1 0 0,1 1 1 0 0,0-1 0 0 0,0 0 0 0 0,0 1 0 0 0,-1-1-1 0 0,1 0 1 0 0,0 0 0 0 0,0 0 0 0 0,1-1-1 0 0,-1 1 1 0 0,0 0 0 0 0,0-1 0 0 0,0 0-1 0 0,0 1 1 0 0,1-1 0 0 0,-1 0 0 0 0,3 0-1 0 0,12-1-463 0 0,0 0-1 0 0,-1 0 0 0 0,1-2 0 0 0,27-7 1 0 0,-27 6-248 0 0,188-57-8470 0 0,-80 21 3748 0 0,-85 29 3897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1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0 126 796 0 0,'2'0'865'0'0,"0"0"0"0"0,-1 0-1 0 0,1 0 1 0 0,0 0 0 0 0,-1 1-1 0 0,1-1 1 0 0,-1 1 0 0 0,1-1 0 0 0,0 1-1 0 0,-1 0 1 0 0,1 0 0 0 0,-1-1 0 0 0,0 1-1 0 0,3 2 1 0 0,14 21 5054 0 0,4 45-5045 0 0,-7-20-186 0 0,-1-10-601 0 0,-13-31-150 0 0,1 0-1 0 0,0-1 1 0 0,1 0-1 0 0,0 1 1 0 0,0-1-1 0 0,1 0 1 0 0,0 0 0 0 0,0-1-1 0 0,6 9 1 0 0,-9-16 38 0 0,-1 1 0 0 0,1 0 0 0 0,0 0 1 0 0,-1-1-1 0 0,1 1 0 0 0,-1 0 0 0 0,1-1 1 0 0,-1 1-1 0 0,1 0 0 0 0,-1-1 0 0 0,1 1 1 0 0,-1-1-1 0 0,0 1 0 0 0,1-1 1 0 0,-1 1-1 0 0,0-1 0 0 0,1 1 0 0 0,-1-1 1 0 0,0 1-1 0 0,1-1 0 0 0,-1 1 0 0 0,0-1 1 0 0,0 0-1 0 0,0 1 0 0 0,0-1 0 0 0,0 1 1 0 0,0-1-1 0 0,1 0 0 0 0,-1 1 1 0 0,0-1-1 0 0,-1 0 0 0 0,9-33-193 0 0,-7 27 132 0 0,15-63-234 0 0,29-111 50 0 0,-43 176 282 0 0,-1 0-1 0 0,1 0 1 0 0,0 0 0 0 0,1 0 0 0 0,-1 0-1 0 0,1 0 1 0 0,0 1 0 0 0,0-1-1 0 0,1 1 1 0 0,-1 0 0 0 0,1 0 0 0 0,0 0-1 0 0,0 1 1 0 0,0-1 0 0 0,0 1-1 0 0,8-4 1 0 0,-8 5 5 0 0,0 0 0 0 0,0 1 0 0 0,0 0 1 0 0,1-1-1 0 0,-1 2 0 0 0,0-1 0 0 0,0 0 0 0 0,1 1 0 0 0,-1 0 0 0 0,0 0 0 0 0,1 0 0 0 0,-1 1 0 0 0,0-1 0 0 0,1 1 1 0 0,-1 0-1 0 0,0 0 0 0 0,0 1 0 0 0,0-1 0 0 0,0 1 0 0 0,7 4 0 0 0,14 10-384 0 0,-1 1 0 0 0,0 1 0 0 0,-2 2 1 0 0,38 39-1 0 0,-38-35-2338 0 0,0-1 1 0 0,2-2 0 0 0,52 37-1 0 0,-25-27-1930 0 0,-27-22 2913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1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18 24 0 0,'1'-2'389'0'0,"1"1"-1"0"0,-1 0 1 0 0,0-1 0 0 0,0 1-1 0 0,1 0 1 0 0,-1 0 0 0 0,1 0-1 0 0,-1 0 1 0 0,1 0 0 0 0,-1 0 0 0 0,1 0-1 0 0,0 0 1 0 0,-1 1 0 0 0,1-1-1 0 0,0 1 1 0 0,0-1 0 0 0,-1 1-1 0 0,3-1 1 0 0,-4 1-244 0 0,1 0-1 0 0,-1 0 1 0 0,1 1-1 0 0,-1-1 1 0 0,0 0-1 0 0,1 0 1 0 0,-1 0-1 0 0,0 0 1 0 0,1 0 0 0 0,-1 0-1 0 0,0 0 1 0 0,1 1-1 0 0,-1-1 1 0 0,0 0-1 0 0,1 0 1 0 0,-1 0-1 0 0,0 1 1 0 0,1-1-1 0 0,-1 0 1 0 0,0 0 0 0 0,0 1-1 0 0,1-1 1 0 0,-1 0-1 0 0,0 1 1 0 0,0-1-1 0 0,0 0 1 0 0,1 1-1 0 0,-1-1 1 0 0,0 0 0 0 0,0 1-1 0 0,-5 19 1845 0 0,-69 132 2065 0 0,60-116-3825 0 0,2 1 1 0 0,2 0-1 0 0,1 1 0 0 0,-7 58 1 0 0,13-48-195 0 0,2 0 0 0 0,2 0 0 0 0,2 0 0 0 0,2 0 1 0 0,2-1-1 0 0,2 0 0 0 0,25 74 0 0 0,-32-114-232 0 0,0-1 0 0 0,1 0-1 0 0,0 0 1 0 0,0-1 0 0 0,0 1-1 0 0,0 0 1 0 0,1-1 0 0 0,0 0-1 0 0,0 0 1 0 0,1 0 0 0 0,6 6 0 0 0,-9-9-107 0 0,1-1 0 0 0,-1 0-1 0 0,0 1 1 0 0,1-1 0 0 0,-1 0 0 0 0,0 0 0 0 0,1 0 0 0 0,0-1 0 0 0,-1 1 0 0 0,1-1 0 0 0,-1 1 0 0 0,1-1 0 0 0,0 0 0 0 0,-1 0 0 0 0,1 0 0 0 0,-1 0 0 0 0,1 0 0 0 0,0-1 0 0 0,-1 1 0 0 0,1-1 0 0 0,-1 0 0 0 0,1 1 0 0 0,-1-1 0 0 0,1 0 0 0 0,-1-1 0 0 0,0 1 0 0 0,1 0 0 0 0,-1-1 0 0 0,0 1 0 0 0,2-3 0 0 0,0 1-254 0 0,32-30-4337 0 0,-26 20 3527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2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24 492 0 0,'5'-23'15443'0'0,"-9"37"-14383"0"0,2 1-834 0 0,0 0 1 0 0,2 0-1 0 0,-1 0 0 0 0,2 1 1 0 0,0-1-1 0 0,6 28 0 0 0,-2-10-79 0 0,5 56-144 0 0,-8-85-84 0 0,3-11 39 0 0,3-10-4 0 0,-1-3 28 0 0,-2-1-1 0 0,4-30 0 0 0,-7 35 33 0 0,1-1 0 0 0,0 1 0 0 0,1 0-1 0 0,1 0 1 0 0,8-17 0 0 0,-12 30 10 0 0,0 1 0 0 0,1-1 0 0 0,-1 1 1 0 0,0-1-1 0 0,1 1 0 0 0,-1 0 0 0 0,1-1 0 0 0,0 1 0 0 0,0 0 0 0 0,0 0 0 0 0,0 0 1 0 0,0 0-1 0 0,1 1 0 0 0,-1-1 0 0 0,0 1 0 0 0,1-1 0 0 0,-1 1 0 0 0,1 0 0 0 0,0 0 0 0 0,-1 0 1 0 0,1 0-1 0 0,5-1 0 0 0,-4 3-8 0 0,-1-1 1 0 0,1 1 0 0 0,0-1-1 0 0,0 1 1 0 0,0 0-1 0 0,-1 0 1 0 0,1 1-1 0 0,-1-1 1 0 0,1 1 0 0 0,-1 0-1 0 0,1 0 1 0 0,-1 0-1 0 0,0 0 1 0 0,4 5-1 0 0,9 8-150 0 0,0 1 0 0 0,-2 0 0 0 0,0 1-1 0 0,16 27 1 0 0,-3 6-1338 0 0,-23-39 162 0 0,1-1 0 0 0,0 0-1 0 0,1 0 1 0 0,0-1 0 0 0,13 16 0 0 0,-18-23 924 0 0,1-1 1 0 0,0 0 0 0 0,-1 0 0 0 0,1 1 0 0 0,0-1 0 0 0,0 0-1 0 0,-1 0 1 0 0,1-1 0 0 0,0 1 0 0 0,0 0 0 0 0,0-1 0 0 0,0 1-1 0 0,0-1 1 0 0,0 1 0 0 0,0-1 0 0 0,0 0 0 0 0,0 0 0 0 0,4 0 0 0 0,3-2-971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2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0 172 608 0 0,'3'-8'1477'0'0,"1"1"1"0"0,-1 0-1 0 0,1 0 1 0 0,0 0-1 0 0,1 1 0 0 0,0-1 1 0 0,0 1-1 0 0,0 0 1 0 0,13-10-1 0 0,21-6 2494 0 0,12 6-3928 0 0,33-4-1065 0 0,-17 4-5034 0 0,0-2-4971 0 0,-61 16 9808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3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0 308 532 0 0,'1'0'260'0'0,"0"0"1"0"0,-1 0-1 0 0,1 0 0 0 0,0 1 1 0 0,-1-1-1 0 0,1 0 0 0 0,0 0 0 0 0,-1 0 1 0 0,1 1-1 0 0,0-1 0 0 0,-1 0 1 0 0,1 1-1 0 0,0-1 0 0 0,-1 0 0 0 0,1 1 1 0 0,-1-1-1 0 0,1 1 0 0 0,-1-1 1 0 0,1 1-1 0 0,-1-1 0 0 0,1 1 1 0 0,-1-1-1 0 0,0 1 0 0 0,1 0 0 0 0,-1-1 1 0 0,0 1-1 0 0,1-1 0 0 0,-1 1 1 0 0,0 0-1 0 0,0-1 0 0 0,1 1 1 0 0,-1 0-1 0 0,0 1 0 0 0,10 33 2709 0 0,-7-23-1630 0 0,12 35 688 0 0,16 49-888 0 0,8-5-6942 0 0,-38-91 5617 0 0,-1 1 1 0 0,1 0-1 0 0,0 0 0 0 0,-1-1 1 0 0,1 1-1 0 0,0 0 0 0 0,0-1 0 0 0,0 1 1 0 0,-1-1-1 0 0,1 1 0 0 0,0-1 1 0 0,0 0-1 0 0,0 1 0 0 0,0-1 1 0 0,0 0-1 0 0,0 1 0 0 0,0-1 0 0 0,0 0 1 0 0,0 0-1 0 0,0 0 0 0 0,0 0 1 0 0,0 0-1 0 0,0 0 0 0 0,-1 0 1 0 0,1 0-1 0 0,0 0 0 0 0,0 0 0 0 0,0-1 1 0 0,0 1-1 0 0,0 0 0 0 0,0-1 1 0 0,0 1-1 0 0,0-1 0 0 0,0 1 1 0 0,-1-1-1 0 0,1 1 0 0 0,0-1 1 0 0,0 1-1 0 0,-1-1 0 0 0,1 0 0 0 0,0 0 1 0 0,-1 1-1 0 0,1-1 0 0 0,0 0 1 0 0,-1 0-1 0 0,1 0 0 0 0,-1-1 1 0 0,6-8-1187 0 0</inkml:trace>
  <inkml:trace contextRef="#ctx0" brushRef="#br0" timeOffset="1">85 27 492 0 0,'0'-1'210'0'0,"0"0"0"0"0,0 0 0 0 0,0 0-1 0 0,0 0 1 0 0,0 0 0 0 0,0 0 0 0 0,0 0 0 0 0,0 0 0 0 0,1 0-1 0 0,-1 0 1 0 0,0 0 0 0 0,1 0 0 0 0,-1 0 0 0 0,1 0-1 0 0,-1 0 1 0 0,1 0 0 0 0,-1 1 0 0 0,1-1 0 0 0,-1 0 0 0 0,1 0-1 0 0,0 0 1 0 0,0 1 0 0 0,-1-1 0 0 0,1 0 0 0 0,0 1 0 0 0,0-1-1 0 0,1 0 1 0 0,-1 1 164 0 0,1-1-1 0 0,0 1 0 0 0,0 0 0 0 0,0 0 1 0 0,0 0-1 0 0,-1 0 0 0 0,1 0 0 0 0,0 0 1 0 0,0 0-1 0 0,0 1 0 0 0,0-1 0 0 0,-1 1 1 0 0,4 1-1 0 0,3 1 524 0 0,0 1 0 0 0,0 0 0 0 0,0 1-1 0 0,0 0 1 0 0,6 5 0 0 0,8 11-495 0 0,0 0-1 0 0,-2 1 0 0 0,-1 1 0 0 0,-1 1 1 0 0,-1 1-1 0 0,-1 0 0 0 0,-1 1 1 0 0,22 53-1 0 0,-22-40-573 0 0,-2 0 0 0 0,-1 2 0 0 0,-3-1 0 0 0,-1 1 0 0 0,5 76 0 0 0,-12-89-683 0 0,-1 0 0 0 0,-1-1 0 0 0,-2 1 0 0 0,0 0-1 0 0,-15 51 1 0 0,12-61-348 0 0,-1 1-1 0 0,0-2 0 0 0,-2 1 1 0 0,0-1-1 0 0,-1 0 0 0 0,0-1 0 0 0,-2 0 1 0 0,0-1-1 0 0,-19 20 0 0 0,2-11-398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3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12 836 0 0,'3'0'12274'0'0,"8"3"-6140"0"0,5 0-4277 0 0,36 6-4115 0 0,-34-6 3674 0 0,27 1-1672 0 0,73 0 0 0 0,-51-13-5905 0 0,-66 9 5942 0 0,-1 0-1 0 0,1 0 1 0 0,-1-1 0 0 0,1 1-1 0 0,-1 0 1 0 0,1 0 0 0 0,-1-1-1 0 0,1 1 1 0 0,-1 0 0 0 0,1-1-1 0 0,-1 1 1 0 0,1 0-1 0 0,-1-1 1 0 0,0 1 0 0 0,1-1-1 0 0,-1 1 1 0 0,0-1 0 0 0,1 1-1 0 0,-1-1 1 0 0,0 1 0 0 0,0-1-1 0 0,1 1 1 0 0,-1-1 0 0 0,0 1-1 0 0,0-1 1 0 0,0 0 0 0 0,0 1-1 0 0,0-1 1 0 0,0 1 0 0 0,0-1-1 0 0,0 1 1 0 0,0-1 0 0 0,0 0-1 0 0,0 1 1 0 0,0-1 0 0 0,0 1-1 0 0,0-1 1 0 0,0 1 0 0 0,-1-1-1 0 0,1 1 1 0 0,0-1 0 0 0,0 1-1 0 0,-1-1 1 0 0,1 1 0 0 0,0-1-1 0 0,-1 1 1 0 0,1-1 0 0 0,-1 1-1 0 0,1 0 1 0 0,0-1 0 0 0,-1 1-1 0 0,1-1 1 0 0,-1 1-1 0 0,-8-5-1121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3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56 56 0 0,'-2'-2'-152'0'0,"-14"-9"1256"0"0,3-11 14591 0 0,13 22-15515 0 0,0 0-1 0 0,0 0 1 0 0,0 0 0 0 0,1-1-1 0 0,-1 1 1 0 0,26-3 2295 0 0,80-5-2305 0 0,-5 0-3999 0 0,-86 7 1829 0 0,-1 2 0 0 0,0 0 0 0 0,1 0 0 0 0,24 7 0 0 0,-4 8-2228 0 0,-20-5 2583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4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91 168 0 0,'6'-14'785'0'0,"3"-15"6211"0"0,-16 25-3268 0 0,-12 13-1740 0 0,-4 6-1281 0 0,1 2 1 0 0,0 0 0 0 0,1 2-1 0 0,1 0 1 0 0,0 1 0 0 0,2 1-1 0 0,-23 34 1 0 0,30-39-618 0 0,1 1 0 0 0,0 0 0 0 0,2 1-1 0 0,0 0 1 0 0,0 0 0 0 0,2 1 0 0 0,1-1 0 0 0,0 1 0 0 0,1 1 0 0 0,1-1 0 0 0,-1 28 0 0 0,5-35-71 0 0,0 0 0 0 0,0 0 1 0 0,1 0-1 0 0,1 0 1 0 0,0 0-1 0 0,1-1 0 0 0,0 1 1 0 0,1-1-1 0 0,0 0 1 0 0,0 0-1 0 0,1-1 0 0 0,1 1 1 0 0,0-1-1 0 0,0-1 1 0 0,1 1-1 0 0,0-2 0 0 0,1 1 1 0 0,16 13-1 0 0,-11-12-31 0 0,0 0 0 0 0,1-1-1 0 0,0 0 1 0 0,0-1 0 0 0,1-1 0 0 0,0 0-1 0 0,0-1 1 0 0,1-1 0 0 0,0-1 0 0 0,-1 0-1 0 0,2-1 1 0 0,27 1 0 0 0,-19-3-41 0 0,1-2-1 0 0,-1-1 1 0 0,0-1 0 0 0,0-1 0 0 0,0-2 0 0 0,-1 0-1 0 0,0-2 1 0 0,0-1 0 0 0,-1 0 0 0 0,0-2 0 0 0,39-24-1 0 0,-50 27 37 0 0,0-1-1 0 0,-1-1 1 0 0,-1 0-1 0 0,0 0 0 0 0,0-1 1 0 0,-1-1-1 0 0,0 0 1 0 0,-1 0-1 0 0,0-1 0 0 0,-1 0 1 0 0,-1 0-1 0 0,0-1 1 0 0,0 0-1 0 0,-2 0 1 0 0,0-1-1 0 0,0 1 0 0 0,-1-1 1 0 0,-1 0-1 0 0,-1 0 1 0 0,0 0-1 0 0,-1-21 0 0 0,-1 18-87 0 0,-2 0 0 0 0,0 0 0 0 0,-1 0 0 0 0,-1 1 0 0 0,-1 0 0 0 0,0-1-1 0 0,-1 2 1 0 0,-1-1 0 0 0,-1 1 0 0 0,0 0 0 0 0,-1 0 0 0 0,-1 1-1 0 0,0 0 1 0 0,-1 1 0 0 0,-18-19 0 0 0,18 22-299 0 0,0 1 1 0 0,0 0-1 0 0,-1 1 0 0 0,0 0 1 0 0,-1 1-1 0 0,1 0 0 0 0,-2 1 1 0 0,1 0-1 0 0,-1 1 0 0 0,0 1 1 0 0,0 0-1 0 0,-1 1 0 0 0,1 1 1 0 0,-1 0-1 0 0,0 1 0 0 0,0 0 1 0 0,0 1-1 0 0,-29 2 0 0 0,30 2 11 0 0,-1 0 0 0 0,1 0 0 0 0,0 2 0 0 0,0 0-1 0 0,1 0 1 0 0,-1 1 0 0 0,1 1 0 0 0,0 0 0 0 0,1 1-1 0 0,0 0 1 0 0,0 1 0 0 0,-13 13 0 0 0,7-5-210 0 0,1 1 1 0 0,1 0 0 0 0,1 2 0 0 0,0 0-1 0 0,1 0 1 0 0,-16 34 0 0 0,15-24-203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152 136 192 0 0,'-12'-29'2311'0'0,"10"26"-1778"0"0,0-1 1 0 0,0 0-1 0 0,1 1 0 0 0,-1-1 1 0 0,1 0-1 0 0,0 0 1 0 0,0 0-1 0 0,0-5 0 0 0,1 7-374 0 0,0 0 0 0 0,0 0 0 0 0,1 0-1 0 0,-1 0 1 0 0,1 0 0 0 0,0 0 0 0 0,0 0-1 0 0,-1 0 1 0 0,1 0 0 0 0,0 0 0 0 0,1 1-1 0 0,-1-1 1 0 0,0 0 0 0 0,0 1 0 0 0,1-1-1 0 0,-1 1 1 0 0,1 0 0 0 0,-1-1-1 0 0,1 1 1 0 0,0 0 0 0 0,2-2 0 0 0,4-1-53 0 0,1 0 0 0 0,-1 0 0 0 0,0 1-1 0 0,1 0 1 0 0,0 0 0 0 0,0 1 0 0 0,-1 0 0 0 0,2 1 0 0 0,-1 0 0 0 0,0 0 0 0 0,0 1 0 0 0,0 0 0 0 0,0 1 0 0 0,0 0 0 0 0,0 0 0 0 0,0 1 0 0 0,0 0 0 0 0,0 1 0 0 0,10 4 0 0 0,15 6-90 0 0,-1 2 0 0 0,-1 1 1 0 0,43 28-1 0 0,-42-20 23 0 0,-1 1 0 0 0,-1 1 0 0 0,-1 2 0 0 0,-1 0 0 0 0,-2 3 0 0 0,-1 0 1 0 0,-1 1-1 0 0,-2 2 0 0 0,-2 0 0 0 0,31 65 0 0 0,-45-85-63 0 0,-1 1 0 0 0,-1 0 0 0 0,0-1 0 0 0,-1 1 0 0 0,-1 1 0 0 0,0-1 0 0 0,-1 0 0 0 0,-1 1 0 0 0,-1 0 0 0 0,0-1 0 0 0,0 1 0 0 0,-2-1 0 0 0,0 1 0 0 0,-1-1 0 0 0,0 0 0 0 0,-1 0 0 0 0,-1 0 0 0 0,0 0 0 0 0,-1-1 0 0 0,-1 0 0 0 0,0 0 0 0 0,-1-1 0 0 0,0 0 0 0 0,-1 0 0 0 0,-1-1 0 0 0,0 0 0 0 0,0 0 0 0 0,-1-1 0 0 0,-1-1 0 0 0,0 0 0 0 0,0 0 0 0 0,-16 8 0 0 0,7-6-303 0 0,0-1 1 0 0,-1-1-1 0 0,0-1 1 0 0,0-1-1 0 0,-1-1 1 0 0,0 0-1 0 0,0-2 1 0 0,-1-1-1 0 0,-40 2 1 0 0,48-6 251 0 0,0-1-1 0 0,-1 0 1 0 0,1-1-1 0 0,0-1 1 0 0,0-1-1 0 0,0 0 1 0 0,1-1-1 0 0,-1 0 1 0 0,1-2 0 0 0,0 1-1 0 0,1-2 1 0 0,0 0-1 0 0,0-1 1 0 0,-25-20-1 0 0,22 12 80 0 0,0-1 0 0 0,1 0 0 0 0,0-1 0 0 0,2 0-1 0 0,0-1 1 0 0,2-1 0 0 0,0 0 0 0 0,1-1 0 0 0,1 0-1 0 0,2-1 1 0 0,0 0 0 0 0,1 0 0 0 0,1-1 0 0 0,1 1 0 0 0,-3-42-1 0 0,6 28-603 0 0,1 0-1 0 0,2 0 0 0 0,2 1 0 0 0,1-1 1 0 0,2 1-1 0 0,1 0 0 0 0,2 0 0 0 0,1 0 1 0 0,26-56-1 0 0,-16 54-650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5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44 856 0 0,'5'-7'784'0'0,"-3"5"-327"0"0,1-1 0 0 0,-1 0-1 0 0,0 1 1 0 0,0-1 0 0 0,-1 0 0 0 0,1 0 0 0 0,-1 0-1 0 0,1-1 1 0 0,-1 1 0 0 0,1-4 0 0 0,-52 36 3231 0 0,23-7-3051 0 0,1 2 1 0 0,1 0-1 0 0,1 2 0 0 0,2 0 0 0 0,0 2 1 0 0,2 0-1 0 0,1 2 0 0 0,1 0 0 0 0,2 1 1 0 0,-25 64-1 0 0,29-58-415 0 0,1 2 0 0 0,3 0 0 0 0,0 0 1 0 0,3 1-1 0 0,1-1 0 0 0,2 1 0 0 0,1 0 0 0 0,3 0 0 0 0,8 53 0 0 0,-6-65-239 0 0,1 0 0 0 0,2 0 0 0 0,0 0 0 0 0,23 51-1 0 0,-27-73-201 0 0,0 1 0 0 0,0-1 0 0 0,1 0-1 0 0,0 0 1 0 0,0 0 0 0 0,0 0 0 0 0,1-1-1 0 0,0 1 1 0 0,0-1 0 0 0,1 0 0 0 0,-1-1-1 0 0,1 1 1 0 0,0-1 0 0 0,0 0 0 0 0,0-1-1 0 0,1 0 1 0 0,-1 0 0 0 0,1 0 0 0 0,0-1-1 0 0,0 1 1 0 0,0-2 0 0 0,0 1 0 0 0,0-1 0 0 0,14 1-1 0 0,-8-2-1030 0 0,0-1 1 0 0,0 0-1 0 0,0-1 0 0 0,-1-1 0 0 0,1 0 0 0 0,-1 0 0 0 0,1-1 1 0 0,-1-1-1 0 0,18-9 0 0 0,-19 7 111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5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26 400 0 0,'1'-3'372'0'0,"0"1"-1"0"0,0 0 1 0 0,0 0-1 0 0,0 0 1 0 0,0 0-1 0 0,0 0 1 0 0,1 1 0 0 0,-1-1-1 0 0,1 0 1 0 0,-1 1-1 0 0,3-3 1 0 0,-4 4-207 0 0,1 0 1 0 0,-1 0-1 0 0,0 0 0 0 0,1-1 1 0 0,-1 1-1 0 0,1 0 1 0 0,-1 0-1 0 0,1 0 0 0 0,-1 0 1 0 0,0 0-1 0 0,1 0 1 0 0,-1 0-1 0 0,1 0 0 0 0,-1 0 1 0 0,1 0-1 0 0,-1 0 1 0 0,0 0-1 0 0,1 1 0 0 0,-1-1 1 0 0,1 0-1 0 0,-1 0 1 0 0,0 0-1 0 0,1 0 0 0 0,-1 1 1 0 0,0-1-1 0 0,1 0 1 0 0,-1 0-1 0 0,0 1 0 0 0,1-1 1 0 0,-1 0-1 0 0,0 1 1 0 0,1-1-1 0 0,-1 1 0 0 0,3 3 601 0 0,-1 1-1 0 0,0-1 1 0 0,0 1-1 0 0,0 0 1 0 0,-1 0-1 0 0,1 0 1 0 0,0 7-1 0 0,48 215 1622 0 0,-50-225-2391 0 0,0-1 0 0 0,0 0 0 0 0,0 1 0 0 0,0-1 0 0 0,1 1 0 0 0,-1-1 0 0 0,0 0 0 0 0,1 1 0 0 0,-1-1 0 0 0,1 0 0 0 0,0 1 0 0 0,-1-1 1 0 0,1 0-1 0 0,0 0 0 0 0,0 0 0 0 0,-1 1 0 0 0,1-1 0 0 0,2 1 0 0 0,-2-2-5 0 0,0-1 0 0 0,-1 1 0 0 0,1-1-1 0 0,0 1 1 0 0,-1-1 0 0 0,1 0 0 0 0,0 1 0 0 0,-1-1 0 0 0,1 0 0 0 0,-1 1 0 0 0,1-1 0 0 0,-1 0 0 0 0,0 0 0 0 0,1 0 0 0 0,-1 1 0 0 0,0-1 0 0 0,1 0-1 0 0,-1 0 1 0 0,0 0 0 0 0,0-1 0 0 0,12-62-143 0 0,-10 42 155 0 0,0-1-1 0 0,2 1 1 0 0,0 1-1 0 0,2-1 1 0 0,0 1-1 0 0,12-27 1 0 0,-17 46 9 0 0,0-1 0 0 0,0 1-1 0 0,1 0 1 0 0,-1 0 0 0 0,0 0-1 0 0,1 0 1 0 0,0 0 0 0 0,-1 0 0 0 0,1 0-1 0 0,0 1 1 0 0,0-1 0 0 0,0 1 0 0 0,0-1-1 0 0,0 1 1 0 0,1 0 0 0 0,-1-1 0 0 0,0 1-1 0 0,1 0 1 0 0,-1 1 0 0 0,0-1-1 0 0,3 0 1 0 0,-1 1 0 0 0,0 0 0 0 0,0 0 0 0 0,0 0 0 0 0,0 1 0 0 0,0-1 0 0 0,0 1 0 0 0,0 0 0 0 0,0 0 0 0 0,0 1 0 0 0,-1-1 0 0 0,1 1-1 0 0,3 2 1 0 0,8 5-71 0 0,0 1 0 0 0,-1 1 0 0 0,-1 0 0 0 0,23 24 0 0 0,74 87-2520 0 0,-75-80-1257 0 0,-2 2-3645 0 0,-28-46 4085 0 0,-4-2 2089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5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3 180 800 0 0,'-1'-8'692'0'0,"0"1"-1"0"0,0 0 1 0 0,1-1-1 0 0,0 1 0 0 0,1-1 1 0 0,-1 1-1 0 0,1-1 1 0 0,1 1-1 0 0,0 0 1 0 0,0 0-1 0 0,0-1 1 0 0,1 1-1 0 0,-1 1 1 0 0,2-1-1 0 0,-1 0 1 0 0,1 1-1 0 0,5-8 1 0 0,-6 10-272 0 0,0 1-1 0 0,0-1 1 0 0,1 1 0 0 0,-1 0 0 0 0,1 0 0 0 0,0 0 0 0 0,-1 0 0 0 0,1 1 0 0 0,0-1-1 0 0,0 1 1 0 0,1 0 0 0 0,-1 0 0 0 0,0 1 0 0 0,1-1 0 0 0,7 0 0 0 0,-8 1-373 0 0,1 1 1 0 0,0 0 0 0 0,-1 0 0 0 0,1 0-1 0 0,0 1 1 0 0,-1 0 0 0 0,1-1-1 0 0,0 2 1 0 0,-1-1 0 0 0,0 0 0 0 0,6 3-1 0 0,-7-2-33 0 0,0 0 0 0 0,0 0 0 0 0,0 0 0 0 0,-1 0 0 0 0,1 0 0 0 0,0 0 0 0 0,-1 0 0 0 0,1 1 0 0 0,-1 0 0 0 0,0-1 0 0 0,0 1 0 0 0,0 0 0 0 0,-1 0 0 0 0,1 0 0 0 0,2 6 0 0 0,-1-1-44 0 0,-1 0 0 0 0,0 1 0 0 0,0-1 0 0 0,0 1 0 0 0,-1-1 0 0 0,0 11 0 0 0,-2 1-79 0 0,0 1-1 0 0,-1-1 1 0 0,-1 1-1 0 0,-9 32 1 0 0,10-46 98 0 0,-1 3 12 0 0,0 0-1 0 0,1 0 0 0 0,0 0 1 0 0,-1 13-1 0 0,3-22-1 0 0,1-1 0 0 0,-1 1 0 0 0,0 0 0 0 0,1-1-1 0 0,-1 1 1 0 0,1-1 0 0 0,-1 1 0 0 0,1 0 0 0 0,-1-1 0 0 0,1 1 0 0 0,-1-1-1 0 0,1 1 1 0 0,-1-1 0 0 0,1 1 0 0 0,0-1 0 0 0,-1 0 0 0 0,1 1 0 0 0,0-1-1 0 0,-1 0 1 0 0,1 0 0 0 0,0 1 0 0 0,0-1 0 0 0,-1 0 0 0 0,1 0 0 0 0,0 0-1 0 0,0 0 1 0 0,-1 0 0 0 0,1 0 0 0 0,0 0 0 0 0,0 0 0 0 0,-1 0 0 0 0,1 0-1 0 0,1 0 1 0 0,28-4-251 0 0,-16 1 234 0 0,139-37-4376 0 0,-133 33 2179 0 0,-1-1 0 0 0,0 0-1 0 0,-1-1 1 0 0,0-1 0 0 0,29-21 0 0 0,-37 24 938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2:36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32 132 0 0,'1'-2'318'0'0,"0"0"0"0"0,0 1 0 0 0,0-1 0 0 0,0 0-1 0 0,0 1 1 0 0,1-1 0 0 0,-1 1 0 0 0,0-1 0 0 0,1 1 0 0 0,-1 0 0 0 0,1-1 0 0 0,0 1-1 0 0,2-2 1 0 0,0 2 210 0 0,0-1 0 0 0,0 1 0 0 0,1 0 0 0 0,-1 0 0 0 0,0 0 0 0 0,0 0-1 0 0,1 1 1 0 0,-1 0 0 0 0,0 0 0 0 0,5 0 0 0 0,3 2 697 0 0,1-1 1 0 0,-1 2 0 0 0,0 0-1 0 0,22 8 1 0 0,-16-3-870 0 0,-1 0 0 0 0,0 1 1 0 0,0 1-1 0 0,-1 1 0 0 0,-1 1 1 0 0,27 23-1 0 0,-24-15-210 0 0,0 0 0 0 0,-1 1 0 0 0,-1 1 0 0 0,-1 0 0 0 0,-1 1 0 0 0,-1 0 0 0 0,17 45 0 0 0,-18-36-272 0 0,-2 1 1 0 0,-1 0-1 0 0,-1 0 1 0 0,-2 1 0 0 0,-1 0-1 0 0,-2 0 1 0 0,-2 0-1 0 0,0 0 1 0 0,-3 1-1 0 0,-9 57 1 0 0,5-67-494 0 0,-16 47 1 0 0,13-50-527 0 0,-1 0 1 0 0,-1-1 0 0 0,-27 38-1 0 0,20-35-875 0 0,-1-2-1 0 0,-39 37 0 0 0,-20 5-1855 0 0,35-31 2265 0 0,-5 1 272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3:56.1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145 37 400 0 0,'-2'-34'13940'0'0,"-8"31"-10263"0"0,-9 11-3334 0 0,10-2-277 0 0,1 0 0 0 0,-1 1 1 0 0,1 0-1 0 0,1 0 0 0 0,0 1 0 0 0,0 0 1 0 0,0 0-1 0 0,1 0 0 0 0,0 1 0 0 0,1 0 1 0 0,0 1-1 0 0,0-1 0 0 0,1 1 0 0 0,0-1 1 0 0,1 1-1 0 0,0 0 0 0 0,1 1 1 0 0,0-1-1 0 0,-1 15 0 0 0,1-6-56 0 0,1 0 0 0 0,0-1 0 0 0,2 1 0 0 0,0 0 0 0 0,1-1-1 0 0,1 1 1 0 0,1-1 0 0 0,0 0 0 0 0,2 0 0 0 0,8 21 0 0 0,-9-28-26 0 0,1 0 1 0 0,0 0 0 0 0,0-1-1 0 0,1 0 1 0 0,1 0 0 0 0,-1-1-1 0 0,14 13 1 0 0,-18-20-19 0 0,0 1 0 0 0,1 0 0 0 0,-1-1 1 0 0,1 1-1 0 0,-1-1 0 0 0,1 0 0 0 0,0 0 0 0 0,0-1 0 0 0,0 1 1 0 0,0-1-1 0 0,0 0 0 0 0,0 0 0 0 0,0 0 0 0 0,0 0 0 0 0,0-1 1 0 0,1 0-1 0 0,-1 0 0 0 0,0 0 0 0 0,0 0 0 0 0,0-1 0 0 0,1 1 1 0 0,-1-1-1 0 0,0 0 0 0 0,7-3 0 0 0,-2-1-69 0 0,0 1 1 0 0,0-1-1 0 0,-1-1 1 0 0,1 1-1 0 0,-1-1 0 0 0,-1-1 1 0 0,1 0-1 0 0,-1 0 1 0 0,8-10-1 0 0,5-10-409 0 0,25-42 0 0 0,-31 45 233 0 0,13-27-307 0 0,-21 36 489 0 0,-18 35 521 0 0,11-17-357 0 0,-1 0-1 0 0,1 0 0 0 0,0 0 0 0 0,0 0 0 0 0,0 0 1 0 0,0 0-1 0 0,1 0 0 0 0,-1 0 0 0 0,1 0 0 0 0,0 0 0 0 0,0 1 1 0 0,0-1-1 0 0,0 0 0 0 0,0 0 0 0 0,1 0 0 0 0,0 0 1 0 0,-1 1-1 0 0,1-1 0 0 0,0 0 0 0 0,1 0 0 0 0,-1 0 0 0 0,0-1 1 0 0,1 1-1 0 0,0 0 0 0 0,-1 0 0 0 0,1-1 0 0 0,0 1 1 0 0,0-1-1 0 0,1 0 0 0 0,-1 0 0 0 0,0 1 0 0 0,1-1 0 0 0,-1-1 1 0 0,1 1-1 0 0,0 0 0 0 0,0-1 0 0 0,3 2 0 0 0,-1 0-102 0 0,0 0 0 0 0,0-1 0 0 0,1 0 0 0 0,-1 0 0 0 0,1 0 0 0 0,-1 0 0 0 0,1-1 0 0 0,0 0 0 0 0,-1 0 0 0 0,1-1 0 0 0,0 0 0 0 0,-1 0 0 0 0,1 0 0 0 0,0 0 0 0 0,0-1 0 0 0,-1 0 0 0 0,1 0 0 0 0,0-1 0 0 0,-1 1 0 0 0,7-4 0 0 0,-5 1-27 0 0,0-1 1 0 0,-1 0-1 0 0,0 0 0 0 0,0 0 0 0 0,0 0 0 0 0,-1-1 0 0 0,0 0 0 0 0,8-11 0 0 0,-11 13-3 0 0,0 0 1 0 0,0 1-1 0 0,0-1 0 0 0,0 0 0 0 0,-1 0 0 0 0,1 0 0 0 0,-1 0 0 0 0,0 0 0 0 0,-1-1 0 0 0,1 1 0 0 0,-1 0 1 0 0,0 0-1 0 0,0-1 0 0 0,0 1 0 0 0,0 0 0 0 0,-1 0 0 0 0,-1-6 0 0 0,2 9-2 0 0,-1-1 0 0 0,-1 0 0 0 0,1 1 0 0 0,0 0 0 0 0,0-1 0 0 0,0 1 0 0 0,-1 0 0 0 0,1-1 0 0 0,-1 1 0 0 0,1 0 0 0 0,-1 0 0 0 0,1 0 0 0 0,-1 0 0 0 0,0 0 0 0 0,1 1 0 0 0,-1-1 0 0 0,0 0 0 0 0,0 1 0 0 0,0-1 0 0 0,1 1 0 0 0,-1 0 0 0 0,0 0 0 0 0,0 0 0 0 0,0 0 0 0 0,0 0 0 0 0,0 0 0 0 0,1 0 0 0 0,-1 0 0 0 0,0 1 0 0 0,-3 0 0 0 0,-57 15-2754 0 0,12 10-344 0 0,46-24 2866 0 0,1 0-1 0 0,-1 0 1 0 0,1 1-1 0 0,0-1 0 0 0,0 1 1 0 0,0 0-1 0 0,1-1 1 0 0,-1 1-1 0 0,0 1 1 0 0,1-1-1 0 0,-4 7 1 0 0,6-10 216 0 0,0 1 1 0 0,0-1-1 0 0,-1 1 0 0 0,1-1 1 0 0,0 1-1 0 0,0-1 1 0 0,0 1-1 0 0,0 0 0 0 0,0-1 1 0 0,0 1-1 0 0,0-1 1 0 0,0 1-1 0 0,0-1 1 0 0,0 1-1 0 0,0-1 0 0 0,1 1 1 0 0,-1 0-1 0 0,0-1 1 0 0,0 1-1 0 0,0-1 0 0 0,1 1 1 0 0,-1-1-1 0 0,0 1 1 0 0,1-1-1 0 0,-1 0 1 0 0,0 1-1 0 0,1-1 0 0 0,-1 1 1 0 0,1-1-1 0 0,-1 0 1 0 0,0 1-1 0 0,1-1 0 0 0,-1 0 1 0 0,1 1-1 0 0,-1-1 1 0 0,1 0-1 0 0,0 0 1 0 0,-1 1-1 0 0,1-1 0 0 0,0 0 1 0 0,8 2-768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3:56.5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70 40 0 0,'15'-14'761'0'0,"32"-29"1641"0"0,-45 42-2148 0 0,0-1 1 0 0,0 1-1 0 0,0 0 1 0 0,0-1 0 0 0,0 1-1 0 0,0 0 1 0 0,0 0-1 0 0,1 1 1 0 0,-1-1 0 0 0,4-1-1 0 0,-30 32 3184 0 0,22-27-3112 0 0,0 0 0 0 0,0 1 0 0 0,0-1 0 0 0,1 1 0 0 0,-1-1 0 0 0,1 1 0 0 0,0 0 0 0 0,0 0 1 0 0,0-1-1 0 0,1 1 0 0 0,-1 0 0 0 0,1 0 0 0 0,0 0 0 0 0,0 0 0 0 0,0 0 0 0 0,0 0 0 0 0,1-1 0 0 0,0 1 0 0 0,0 0 0 0 0,2 5 0 0 0,-1-4-148 0 0,0 0 0 0 0,1 0 0 0 0,0-1 0 0 0,0 1 0 0 0,0-1 0 0 0,0 0-1 0 0,1 0 1 0 0,0 0 0 0 0,6 5 0 0 0,68 47 461 0 0,-47-35-739 0 0,33 28 1 0 0,-61-47 59 0 0,-1 0 1 0 0,0 1-1 0 0,0-1 0 0 0,0 0 1 0 0,0 1-1 0 0,0-1 0 0 0,-1 1 1 0 0,1 0-1 0 0,-1-1 0 0 0,0 1 1 0 0,1 0-1 0 0,-1 0 1 0 0,-1 0-1 0 0,1 0 0 0 0,0 0 1 0 0,-1 0-1 0 0,1 0 0 0 0,-1 0 1 0 0,0 0-1 0 0,0 0 0 0 0,0 1 1 0 0,-1-1-1 0 0,1 0 0 0 0,-1 0 1 0 0,1 0-1 0 0,-1 0 0 0 0,0 0 1 0 0,0 0-1 0 0,0-1 0 0 0,-1 1 1 0 0,1 0-1 0 0,-4 4 0 0 0,3-4-247 0 0,0 0-1 0 0,-1 0 0 0 0,0 0 0 0 0,1 0 0 0 0,-1 0 1 0 0,0-1-1 0 0,0 1 0 0 0,-1-1 0 0 0,1 0 1 0 0,0 0-1 0 0,-1 0 0 0 0,1-1 0 0 0,-1 1 0 0 0,0-1 1 0 0,1 0-1 0 0,-1 0 0 0 0,0 0 0 0 0,0 0 0 0 0,0-1 1 0 0,1 1-1 0 0,-1-1 0 0 0,0 0 0 0 0,0 0 1 0 0,0 0-1 0 0,0-1 0 0 0,-4-1 0 0 0,5 1-120 0 0,0 0 1 0 0,0-1-1 0 0,0 1 0 0 0,0-1 0 0 0,1 0 1 0 0,-1 0-1 0 0,0 0 0 0 0,1-1 0 0 0,-1 1 1 0 0,1 0-1 0 0,0-1 0 0 0,0 0 0 0 0,0 1 1 0 0,0-1-1 0 0,1 0 0 0 0,-1 0 0 0 0,1 0 1 0 0,-2-3-1 0 0,-3-12-973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3:56.8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240 110 248 0 0,'17'-18'752'0'0,"37"-39"2375"0"0,-15 25 133 0 0,-39 32-3202 0 0,1-1 0 0 0,-1 1 1 0 0,0 0-1 0 0,0 0 0 0 0,1 0 1 0 0,-1 0-1 0 0,0-1 0 0 0,0 1 0 0 0,1 0 1 0 0,-1 0-1 0 0,0 0 0 0 0,0 0 1 0 0,1 0-1 0 0,-1 0 0 0 0,0 0 1 0 0,1-1-1 0 0,-1 1 0 0 0,0 0 1 0 0,1 0-1 0 0,-1 0 0 0 0,0 0 0 0 0,0 0 1 0 0,1 1-1 0 0,-1-1 0 0 0,0 0 1 0 0,1 0-1 0 0,-1 0 0 0 0,0 0 1 0 0,0 0-1 0 0,1 0 0 0 0,-1 0 0 0 0,0 1 1 0 0,1-1-1 0 0,-1 0 0 0 0,0 0 1 0 0,0 0-1 0 0,0 0 0 0 0,1 1 1 0 0,-1-1-1 0 0,0 0 0 0 0,0 0 1 0 0,1 1-1 0 0,2 17 1274 0 0,-7 23-124 0 0,4-39-1009 0 0,-8 51 630 0 0,-5 38-1787 0 0,12-81 150 0 0,1 1 0 0 0,0 0 1 0 0,0-1-1 0 0,2 1 0 0 0,-1 0 1 0 0,4 11-1 0 0,-4-18 346 0 0,1-1 0 0 0,0 1 1 0 0,0-1-1 0 0,0 1 0 0 0,0-1 1 0 0,0 0-1 0 0,1 0 0 0 0,0 0 0 0 0,-1-1 1 0 0,6 5-1 0 0,6 0-889 0 0</inkml:trace>
  <inkml:trace contextRef="#ctx0" brushRef="#br0" timeOffset="1">555 198 180 0 0,'1'-15'2050'0'0,"-3"1"2512"0"0,-22 9-3052 0 0,-36 5-187 0 0,-32 14-888 0 0,-57 31-2660 0 0,120-34 973 0 0,0 2 0 0 0,1 2 0 0 0,0 0 0 0 0,-42 32 0 0 0,25-12-83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3:57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1355 1 904 0 0,'43'7'3746'0'0,"-33"0"-1483"0"0,-29 1-488 0 0,-20-2 545 0 0,-56 2-1 0 0,-112-10-10 0 0,98-1-1656 0 0,23 1-347 0 0,-178 1-882 0 0,106 8-1481 0 0,52 5-293 0 0,87-9 1834 0 0,-11-1-699 0 0,1 2-1 0 0,0 1 0 0 0,1 1 1 0 0,-1 2-1 0 0,1 1 1 0 0,0 1-1 0 0,-43 22 0 0 0,37-10-7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3:59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12 532 0 0,'1'-12'17117'0'0,"-3"29"-16294"0"0,-1 14-581 0 0,0-1 1 0 0,2 0 0 0 0,2 1 0 0 0,0-1-1 0 0,7 32 1 0 0,-4-20-193 0 0,5 68-102 0 0,-5-108 10 0 0,4-9 19 0 0,5-10-12 0 0,-6-6 16 0 0,1 1-1 0 0,1 0 0 0 0,1 0 1 0 0,1 1-1 0 0,1 0 0 0 0,1 1 1 0 0,21-27-1 0 0,-31 45 3 0 0,-1 0 1 0 0,1 0-1 0 0,-1 0 0 0 0,1 0 0 0 0,0 0 0 0 0,-1 0 0 0 0,1 1 1 0 0,0-1-1 0 0,0 1 0 0 0,0 0 0 0 0,0 0 0 0 0,1 0 1 0 0,-1 0-1 0 0,0 1 0 0 0,0-1 0 0 0,0 1 0 0 0,1 0 0 0 0,-1 0 1 0 0,0 0-1 0 0,0 0 0 0 0,1 1 0 0 0,-1-1 0 0 0,0 1 1 0 0,0 0-1 0 0,0 0 0 0 0,0 0 0 0 0,0 0 0 0 0,0 0 0 0 0,0 1 1 0 0,0 0-1 0 0,0-1 0 0 0,0 1 0 0 0,-1 0 0 0 0,5 5 1 0 0,9 7-543 0 0,0 1 1 0 0,-2 1-1 0 0,0 0 1 0 0,15 23 0 0 0,-14-19-556 0 0,9 11-1114 0 0,-2 2-1 0 0,-2 0 0 0 0,-1 1 1 0 0,-1 1-1 0 0,13 39 0 0 0,-16-31 706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00.5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1 688 0 0,'1'2'11521'0'0,"1"10"-7821"0"0,-5 22-1959 0 0,0-21-1455 0 0,1 0 1 0 0,0 0 0 0 0,1 1 0 0 0,0-1 0 0 0,1 0 0 0 0,3 22-1 0 0,-2 7-101 0 0,9 55-208 0 0,5-118-406 0 0,1-19 386 0 0,1 0 0 0 0,31-49 0 0 0,-45 84 47 0 0,0 0-1 0 0,0 1 1 0 0,0 0-1 0 0,1-1 1 0 0,-1 1-1 0 0,1 1 0 0 0,0-1 1 0 0,0 0-1 0 0,1 1 1 0 0,-1 0-1 0 0,1 0 1 0 0,0 0-1 0 0,-1 1 1 0 0,1-1-1 0 0,0 1 1 0 0,0 0-1 0 0,1 1 1 0 0,-1-1-1 0 0,0 1 1 0 0,1 0-1 0 0,-1 0 1 0 0,0 1-1 0 0,1 0 1 0 0,10 0-1 0 0,-7 2-68 0 0,-1-1-1 0 0,0 1 0 0 0,0 1 1 0 0,0 0-1 0 0,0 0 0 0 0,0 0 1 0 0,-1 1-1 0 0,1 0 1 0 0,-1 1-1 0 0,0-1 0 0 0,0 1 1 0 0,-1 1-1 0 0,1-1 1 0 0,-1 1-1 0 0,7 10 0 0 0,7 9-1861 0 0,-1 1-1 0 0,-1 0 1 0 0,-1 2-1 0 0,-2 0 0 0 0,-1 1 1 0 0,-1 0-1 0 0,17 60 1 0 0,-20-51 197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1224 0 0,'71'-53'9917'0'0,"-45"38"-8030"0"0,0 1 0 0 0,42-16 0 0 0,-66 29-1887 0 0,1 0 1 0 0,-1 0-1 0 0,0 0 1 0 0,1 0-1 0 0,-1 1 1 0 0,0-1 0 0 0,1 1-1 0 0,-1-1 1 0 0,1 1-1 0 0,-1 0 1 0 0,1 0-1 0 0,-1 0 1 0 0,0 0-1 0 0,1 1 1 0 0,-1-1 0 0 0,1 1-1 0 0,-1-1 1 0 0,0 1-1 0 0,3 1 1 0 0,-4-1-95 0 0,1 0 0 0 0,-1 1 0 0 0,0-1 0 0 0,1 0-1 0 0,-1 1 1 0 0,0-1 0 0 0,0 1 0 0 0,0 0 0 0 0,0-1 0 0 0,0 1 0 0 0,-1 0 0 0 0,1-1 0 0 0,-1 1 0 0 0,1 0 0 0 0,-1 0 0 0 0,1 0-1 0 0,-1-1 1 0 0,0 1 0 0 0,0 2 0 0 0,0 11-556 0 0,-1 0 0 0 0,-1-1 1 0 0,0 1-1 0 0,-8 26 0 0 0,7-28 858 0 0,2-10-143 0 0,0 0-1 0 0,1 0 0 0 0,0 0 0 0 0,0 1 0 0 0,0-1 0 0 0,0 0 0 0 0,0 0 1 0 0,0 1-1 0 0,1-1 0 0 0,0 0 0 0 0,0 0 0 0 0,0 0 0 0 0,0 0 1 0 0,0 0-1 0 0,0 0 0 0 0,1 0 0 0 0,-1 0 0 0 0,1 0 0 0 0,0-1 0 0 0,0 1 1 0 0,0-1-1 0 0,0 1 0 0 0,1-1 0 0 0,3 4 0 0 0,8 4 414 0 0,0 0 0 0 0,1-1 1 0 0,28 14-1 0 0,-29-17-329 0 0,-1 1 0 0 0,0 1 1 0 0,19 14-1 0 0,-27-18-210 0 0,0 1 0 0 0,0 0 0 0 0,-1 0 0 0 0,1 1 0 0 0,-1-1 0 0 0,0 1 1 0 0,-1 0-1 0 0,1 0 0 0 0,-1 1 0 0 0,0-1 0 0 0,3 13 0 0 0,-5-17-101 0 0,-1 1 1 0 0,0 0-1 0 0,0-1 1 0 0,0 1-1 0 0,0-1 1 0 0,0 1-1 0 0,0 0 1 0 0,-1-1-1 0 0,1 1 1 0 0,-1-1-1 0 0,0 1 1 0 0,0-1-1 0 0,0 1 1 0 0,0-1-1 0 0,0 0 1 0 0,0 1-1 0 0,0-1 1 0 0,-1 0-1 0 0,0 0 1 0 0,1 0-1 0 0,-1 0 1 0 0,0 0-1 0 0,0-1 1 0 0,0 1-1 0 0,0 0 1 0 0,0-1-1 0 0,0 1 1 0 0,0-1-1 0 0,-1 0 1 0 0,1 0-1 0 0,0 0 1 0 0,-1 0-1 0 0,1 0 1 0 0,-3 0-1 0 0,-4 1-418 0 0,0 0-1 0 0,0-1 0 0 0,0 0 1 0 0,0-1-1 0 0,0 1 0 0 0,0-2 1 0 0,0 0-1 0 0,0 0 1 0 0,0 0-1 0 0,1-1 0 0 0,-1 0 1 0 0,0-1-1 0 0,-10-5 0 0 0,-11-3-606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02.2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61 1148 0 0,'-10'5'16896'0'0,"10"6"-17568"0"0,-2 54 2220 0 0,0-39-1428 0 0,1 0 0 0 0,5 47 0 0 0,-3-68-140 0 0,-1-1 0 0 0,1 0 0 0 0,0 1 0 0 0,0-1-1 0 0,0 0 1 0 0,1 0 0 0 0,-1 0 0 0 0,4 5 0 0 0,-5-9 10 0 0,0 1 1 0 0,1-1 0 0 0,-1 0-1 0 0,0 1 1 0 0,1-1 0 0 0,-1 0-1 0 0,0 0 1 0 0,1 1 0 0 0,-1-1-1 0 0,0 0 1 0 0,1 0 0 0 0,-1 0-1 0 0,1 0 1 0 0,-1 0 0 0 0,1 0-1 0 0,-1 1 1 0 0,0-1 0 0 0,1 0-1 0 0,-1 0 1 0 0,1 0 0 0 0,-1 0-1 0 0,1 0 1 0 0,-1-1 0 0 0,0 1-1 0 0,1 0 1 0 0,-1 0 0 0 0,1 0 0 0 0,-1 0-1 0 0,1-1 1 0 0,19-16-176 0 0,-6-1 144 0 0,-2-1 1 0 0,0 0 0 0 0,-1 0-1 0 0,11-29 1 0 0,-16 33 80 0 0,0 0 0 0 0,1 0 0 0 0,1 1-1 0 0,0 0 1 0 0,1 0 0 0 0,1 1 0 0 0,0 0 0 0 0,1 1 0 0 0,19-18-1 0 0,-27 28-19 0 0,-1 0 0 0 0,1 0 0 0 0,0 1-1 0 0,0-1 1 0 0,0 1 0 0 0,0 0-1 0 0,0 0 1 0 0,0 0 0 0 0,0 0 0 0 0,0 0-1 0 0,0 1 1 0 0,1-1 0 0 0,-1 1 0 0 0,0 0-1 0 0,0 0 1 0 0,0 0 0 0 0,6 1-1 0 0,-3 1-8 0 0,-1-1 0 0 0,1 1 0 0 0,0 1 0 0 0,-1-1 0 0 0,0 1 0 0 0,1 0-1 0 0,-1 0 1 0 0,0 0 0 0 0,4 4 0 0 0,5 6-175 0 0,0 1 1 0 0,-1 0-1 0 0,0 0 0 0 0,20 32 1 0 0,31 62-8098 0 0,92 212 1 0 0,-131-263 6661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02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1 312 0 0,'1'0'284'0'0,"0"0"-1"0"0,0 1 1 0 0,0-1-1 0 0,0 1 1 0 0,0-1-1 0 0,-1 0 1 0 0,1 1-1 0 0,0 0 1 0 0,0-1-1 0 0,-1 1 1 0 0,1-1-1 0 0,0 1 1 0 0,-1 0-1 0 0,1 0 1 0 0,-1-1-1 0 0,1 1 1 0 0,-1 0-1 0 0,1 0 1 0 0,-1 0-1 0 0,1 0 1 0 0,-1 0-1 0 0,0-1 1 0 0,1 1-1 0 0,-1 0 1 0 0,0 0 0 0 0,0 0-1 0 0,0 0 1 0 0,0 0-1 0 0,0 0 1 0 0,0 0-1 0 0,0 1 1 0 0,0 41 3340 0 0,-1-31-2353 0 0,7 89 2827 0 0,17 48-2763 0 0,-23-143-1297 0 0,2 6-5 0 0,1 9-27 0 0,1-20-23 0 0,4-10-10 0 0,-3 1 17 0 0,-1-1 1 0 0,-1 0-1 0 0,0-1 1 0 0,0 1-1 0 0,3-15 1 0 0,4-18-18 0 0,1 8 3 0 0,-7 19 22 0 0,0 1-1 0 0,1 0 1 0 0,1-1 0 0 0,0 2-1 0 0,14-24 1 0 0,-18 34 2 0 0,0 1 0 0 0,0-1 1 0 0,0 1-1 0 0,0 0 0 0 0,1 0 0 0 0,-1 0 1 0 0,1 0-1 0 0,0 0 0 0 0,-1 0 0 0 0,1 1 1 0 0,0-1-1 0 0,0 1 0 0 0,0 0 1 0 0,0 0-1 0 0,0 0 0 0 0,0 0 0 0 0,0 0 1 0 0,0 1-1 0 0,1-1 0 0 0,-1 1 0 0 0,0 0 1 0 0,0 0-1 0 0,0 0 0 0 0,0 1 0 0 0,1-1 1 0 0,-1 1-1 0 0,0-1 0 0 0,0 1 0 0 0,0 0 1 0 0,0 0-1 0 0,0 1 0 0 0,5 2 0 0 0,7 4-58 0 0,-1 0-1 0 0,0 1 0 0 0,-1 1 0 0 0,0 0 0 0 0,0 1 0 0 0,-1 0 0 0 0,14 17 1 0 0,-4-2-813 0 0,-1 2 0 0 0,25 43 0 0 0,-6 0-3729 0 0,-3 2-1 0 0,43 120 1 0 0,-56-128 2796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06.1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21 110 224 0 0,'-2'-11'9064'0'0,"-3"22"-5780"0"0,-4 21-1885 0 0,7-9-627 0 0,0 1 0 0 0,1-1 0 0 0,4 40 0 0 0,0 6 85 0 0,7 45-79 0 0,-8-139-783 0 0,0 0 1 0 0,2 0 0 0 0,0 0 0 0 0,2 0 0 0 0,17-47-1 0 0,-8 36 22 0 0,1 0-1 0 0,2 1 0 0 0,28-42 0 0 0,-41 70 44 0 0,-1 0 0 0 0,1 1-1 0 0,1 0 1 0 0,-1 0 0 0 0,1 1 0 0 0,0-1 0 0 0,1 1-1 0 0,-1 0 1 0 0,1 1 0 0 0,0 0 0 0 0,10-5-1 0 0,-13 8-20 0 0,-1-1 0 0 0,1 1 0 0 0,0 0 0 0 0,-1 1 0 0 0,1-1-1 0 0,0 1 1 0 0,0-1 0 0 0,0 1 0 0 0,0 0 0 0 0,-1 1-1 0 0,1-1 1 0 0,0 1 0 0 0,0-1 0 0 0,0 1 0 0 0,-1 0 0 0 0,1 0-1 0 0,0 1 1 0 0,-1-1 0 0 0,0 1 0 0 0,1 0 0 0 0,-1 0 0 0 0,0 0-1 0 0,0 0 1 0 0,0 1 0 0 0,5 4 0 0 0,10 12-35 0 0,-1 0 1 0 0,-1 2-1 0 0,-1 0 0 0 0,0 0 1 0 0,-2 2-1 0 0,17 39 0 0 0,13 45-4219 0 0,-10-1-8972 0 0,-28-90 11143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17.1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935 37 920 0 0,'13'-19'6511'0'0,"-13"18"-6425"0"0,0 1 1 0 0,0-1-1 0 0,0 1 0 0 0,0 0 1 0 0,0-1-1 0 0,0 1 1 0 0,0-1-1 0 0,-1 1 1 0 0,1-1-1 0 0,0 1 1 0 0,0 0-1 0 0,0-1 0 0 0,-1 1 1 0 0,1-1-1 0 0,0 1 1 0 0,-1 0-1 0 0,1-1 1 0 0,0 1-1 0 0,-1 0 1 0 0,1-1-1 0 0,0 1 1 0 0,-1 0-1 0 0,1 0 0 0 0,-1 0 1 0 0,1-1-1 0 0,-1 1 1 0 0,1 0-1 0 0,-1 0 1 0 0,-47-6 129 0 0,31 5 431 0 0,-3 1-552 0 0,0 0 0 0 0,0 2-1 0 0,-1 0 1 0 0,1 2 0 0 0,1 0 0 0 0,-1 1 0 0 0,1 1-1 0 0,-1 0 1 0 0,2 2 0 0 0,-1 0 0 0 0,1 2 0 0 0,0-1 0 0 0,1 2-1 0 0,-28 23 1 0 0,13-8-94 0 0,1 2-1 0 0,2 1 1 0 0,0 1 0 0 0,2 2-1 0 0,2 1 1 0 0,-26 42 0 0 0,35-48 1 0 0,2 1 0 0 0,1 0 1 0 0,1 1-1 0 0,1 0 0 0 0,1 1 0 0 0,2 0 1 0 0,1 0-1 0 0,2 1 0 0 0,1 0 1 0 0,1 0-1 0 0,2 0 0 0 0,1 0 0 0 0,1 0 1 0 0,1 1-1 0 0,2-2 0 0 0,2 1 1 0 0,0 0-1 0 0,22 56 0 0 0,-2-23-20 0 0,4-1 0 0 0,53 83-1 0 0,-46-85 2 0 0,-3 2 1 0 0,31 77-1 0 0,-61-126 16 0 0,0 0 0 0 0,-1 1-1 0 0,0-1 1 0 0,-1 1 0 0 0,0 0 0 0 0,-1-1 0 0 0,-1 1 0 0 0,-1 0 0 0 0,0-1 0 0 0,-1 1-1 0 0,0 0 1 0 0,-1-1 0 0 0,-1 0 0 0 0,-9 24 0 0 0,-7 9 7 0 0,-3-1-1 0 0,-54 82 1 0 0,18-32-4 0 0,-55 84 19 0 0,59-98-17 0 0,-40 32 14 0 0,71-90 2053 0 0,29-25-1993 0 0,-1 0-1 0 0,0 0 1 0 0,1 0 0 0 0,-1 1-1 0 0,1 0 1 0 0,-1 0 0 0 0,1 0 0 0 0,-1 0-1 0 0,1 0 1 0 0,-1 1 0 0 0,0 0-1 0 0,1 0 1 0 0,-1 0 0 0 0,0 1 0 0 0,7 2-1 0 0,65 36-132 0 0,-60-31 165 0 0,7 5-103 0 0,-2 1 1 0 0,0 1-1 0 0,0 0 0 0 0,-2 2 0 0 0,0 0 1 0 0,-1 2-1 0 0,17 22 0 0 0,-6-1-46 0 0,-1 2 1 0 0,39 79-1 0 0,-57-100 39 0 0,-2 0-1 0 0,-1 1 1 0 0,0 0-1 0 0,-2 1 1 0 0,-1-1 0 0 0,0 1-1 0 0,-1 32 1 0 0,-3-13-5 0 0,-1 0 1 0 0,-3-1 0 0 0,-10 56-1 0 0,6-66 7 0 0,-1 1-1 0 0,-2-1 0 0 0,-1-1 0 0 0,-1 0 0 0 0,-1-1 0 0 0,-24 36 1 0 0,10-23 2 0 0,-3-2 1 0 0,-1-1 0 0 0,-52 51 0 0 0,38-48-17 0 0,1 1-19 0 0,-55 66 0 0 0,87-93 33 0 0,0 0 1 0 0,2 2 0 0 0,0-1-1 0 0,1 1 1 0 0,1 1 0 0 0,1-1-1 0 0,-11 42 1 0 0,13-32-4 0 0,2 2 0 0 0,1-1 0 0 0,2 0-1 0 0,0 1 1 0 0,3-1 0 0 0,0 0 0 0 0,2 1 0 0 0,1-1-1 0 0,1-1 1 0 0,12 33 0 0 0,16 35 140 0 0,75 149-1 0 0,-30-79 428 0 0,113 218 202 0 0,-159-329-658 0 0,2-2 0 0 0,2-1 0 0 0,3-2 0 0 0,74 74 0 0 0,17-17 175 0 0,-84-74-19 0 0,1 2-4271 0 0,-4-10-7071 0 0,-34-23 9278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22.0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522 57 736 0 0,'5'-4'713'0'0,"-1"1"0"0"0,1 0 0 0 0,0 0 0 0 0,0 0 0 0 0,0 1 0 0 0,6-7 4042 0 0,-10 9-4688 0 0,-16-10 1531 0 0,-21-7-661 0 0,29 16-906 0 0,1 0 0 0 0,0 0 0 0 0,0 1 0 0 0,-1 0 0 0 0,1 1 0 0 0,0-1 0 0 0,0 1 0 0 0,-1 0 0 0 0,1 1 0 0 0,0-1-1 0 0,0 1 1 0 0,0 1 0 0 0,1-1 0 0 0,-1 1 0 0 0,0 0 0 0 0,-5 4 0 0 0,-5 3-1 0 0,-1 1 0 0 0,2 1 0 0 0,-28 26 0 0 0,16-7-17 0 0,0 2 1 0 0,2 1-1 0 0,2 0 1 0 0,1 2 0 0 0,2 1-1 0 0,1 0 1 0 0,2 1-1 0 0,1 1 1 0 0,-11 47 0 0 0,20-59-7 0 0,1 0 0 0 0,1 0 0 0 0,1 0 1 0 0,2 1-1 0 0,0 0 0 0 0,2-1 0 0 0,1 1 0 0 0,2-1 1 0 0,0 1-1 0 0,2-1 0 0 0,1 0 0 0 0,1-1 1 0 0,1 1-1 0 0,19 40 0 0 0,-12-44-5 0 0,0-1 0 0 0,2-1 0 0 0,0-1-1 0 0,1 0 1 0 0,32 25 0 0 0,38 45 15 0 0,-57-54-1 0 0,-1 2 0 0 0,-2 1 0 0 0,43 80 0 0 0,-64-104-13 0 0,0 0 0 0 0,-2 0 1 0 0,0 1-1 0 0,0-1 0 0 0,-2 1 1 0 0,0 0-1 0 0,0 0 0 0 0,-2 1 1 0 0,0-1-1 0 0,-1 0 0 0 0,0 0 1 0 0,-2 1-1 0 0,0-1 0 0 0,0 0 1 0 0,-8 22-1 0 0,1-12 5 0 0,-1 0 0 0 0,-1 0 0 0 0,-2-1 0 0 0,0-1-1 0 0,-32 44 1 0 0,-99 96 212 0 0,54-65 96 0 0,-5 5-40 0 0,74-88-302 0 0,19-14 132 0 0,-1 0 0 0 0,0 0 0 0 0,1 0 0 0 0,-1 0 1 0 0,1 0-1 0 0,0 0 0 0 0,-1 0 0 0 0,1 1 0 0 0,0-1 1 0 0,-3 6 1984 0 0,20-6-2089 0 0,0 0 1 0 0,0 1-1 0 0,-1 1 0 0 0,1 0 0 0 0,-1 1 1 0 0,17 8-1 0 0,6 1 0 0 0,-16-5 2 0 0,0 0 1 0 0,-1 1 0 0 0,0 1-1 0 0,-1 0 1 0 0,0 2 0 0 0,-1 0 0 0 0,-1 2-1 0 0,0 0 1 0 0,0 0 0 0 0,-2 2-1 0 0,0 0 1 0 0,-1 0 0 0 0,-1 1 0 0 0,0 1-1 0 0,12 26 1 0 0,-10-14 3 0 0,0 2 1 0 0,-3 0-1 0 0,0 0 0 0 0,-3 1 1 0 0,0 1-1 0 0,-3-1 0 0 0,0 1 1 0 0,-3 0-1 0 0,0 38 0 0 0,-4-42 1 0 0,-2 0-1 0 0,-1 0 0 0 0,-2-1 1 0 0,-1 0-1 0 0,-1 0 0 0 0,-1-1 1 0 0,-2 0-1 0 0,-1 0 1 0 0,-1-1-1 0 0,-2-1 0 0 0,0 0 1 0 0,-21 25-1 0 0,-183 291 92 0 0,99-132 27 0 0,101-171-93 0 0,1 1-1 0 0,2 1 1 0 0,-16 61-1 0 0,28-80-28 0 0,0-1-1 0 0,0 30 1 0 0,3-28 34 0 0,2 1 0 0 0,1-1 0 0 0,0 1-1 0 0,8 27 1 0 0,-5-32 3 0 0,1 0-1 0 0,1-1 1 0 0,1 0-1 0 0,0 0 1 0 0,15 23-1 0 0,-15-29-19 0 0,2 0 0 0 0,-1 0 0 0 0,2-1 1 0 0,12 13-1 0 0,26 18 112 0 0,60 41 1 0 0,147 78 345 0 0,-221-141-446 0 0,-8-3-1473 0 0,-8 6-8399 0 0,-6-13 4832 0 0,-12-6 3020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7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81 1040 0 0,'-5'-28'1773'0'0,"1"0"3182"0"0,0 4 5794 0 0,3 34-7507 0 0,0 23-3389 0 0,-9 467 1398 0 0,21-197-4938 0 0,-10-290 2543 0 0,1-1 0 0 0,0 1 0 0 0,0-1-1 0 0,9 24 1 0 0,-11-34 814 0 0,1 0 1 0 0,-1 1-1 0 0,1-1 0 0 0,0 0 0 0 0,0 0 0 0 0,0 0 1 0 0,0 0-1 0 0,0 0 0 0 0,1-1 0 0 0,-1 1 1 0 0,0 0-1 0 0,1 0 0 0 0,0-1 0 0 0,-1 1 1 0 0,1-1-1 0 0,0 1 0 0 0,0-1 0 0 0,0 0 0 0 0,0 0 1 0 0,0 0-1 0 0,0 0 0 0 0,0 0 0 0 0,0 0 1 0 0,0 0-1 0 0,0-1 0 0 0,0 1 0 0 0,1-1 0 0 0,-1 0 1 0 0,0 0-1 0 0,0 1 0 0 0,1-1 0 0 0,-1-1 1 0 0,5 1-1 0 0,8-6-1409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7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810 155 144 0 0,'9'-16'3070'0'0,"0"0"1"0"0,1 1-1 0 0,22-24 1 0 0,-32 38-2951 0 0,1 0 0 0 0,-1 1 0 0 0,1-1 0 0 0,-1 0 0 0 0,1 0 0 0 0,-1 0 0 0 0,0 0 0 0 0,1 0 0 0 0,-1 0 0 0 0,0 0 0 0 0,0 0 0 0 0,0 0 0 0 0,0 0 0 0 0,1 0 0 0 0,-2 0 0 0 0,1 0 0 0 0,0 0 0 0 0,0 0 0 0 0,0 0 0 0 0,0 0 0 0 0,-1 0 0 0 0,1 0 0 0 0,0 0 0 0 0,-1 0 0 0 0,1 0 1 0 0,-1 0-1 0 0,1 0 0 0 0,-1 1 0 0 0,1-1 0 0 0,-1 0 0 0 0,0 0 0 0 0,1 0 0 0 0,-1 1 0 0 0,0-1 0 0 0,1 0 0 0 0,-1 1 0 0 0,0-1 0 0 0,0 1 0 0 0,0-1 0 0 0,0 1 0 0 0,0-1 0 0 0,0 1 0 0 0,0 0 0 0 0,0-1 0 0 0,0 1 0 0 0,-1 0 0 0 0,-47-17 1043 0 0,9 11-993 0 0,0 1-1 0 0,0 3 1 0 0,0 0 0 0 0,-1 3 0 0 0,1 1 0 0 0,-71 14 0 0 0,-62 28-2015 0 0,10 16-4484 0 0,146-53 4850 0 0,0 1-1 0 0,-22 14 0 0 0,36-20 1320 0 0,0 0 0 0 0,0 0-1 0 0,0 0 1 0 0,0 0 0 0 0,1 1-1 0 0,-1-1 1 0 0,1 1 0 0 0,-1-1-1 0 0,1 1 1 0 0,0 0-1 0 0,0 0 1 0 0,0 0 0 0 0,0 0-1 0 0,0 0 1 0 0,1 1 0 0 0,-1-1-1 0 0,1 0 1 0 0,0 1-1 0 0,-1 3 1 0 0,3-4 45 0 0,0-1 0 0 0,0 0 1 0 0,0 1-1 0 0,0-1 0 0 0,1 0 0 0 0,-1 0 0 0 0,0 0 0 0 0,1 0 0 0 0,0 0 1 0 0,-1 0-1 0 0,1-1 0 0 0,0 1 0 0 0,0 0 0 0 0,0-1 0 0 0,0 1 0 0 0,0-1 1 0 0,0 0-1 0 0,0 0 0 0 0,1 0 0 0 0,-1 0 0 0 0,0 0 0 0 0,1 0 1 0 0,-1-1-1 0 0,4 1 0 0 0,-4 0 26 0 0,23 8-810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7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90 728 0 0,'2'-1'255'0'0,"-1"0"-1"0"0,0 0 1 0 0,0 1-1 0 0,0-1 1 0 0,0 1-1 0 0,1-1 1 0 0,-1 1-1 0 0,0-1 1 0 0,0 1-1 0 0,1 0 1 0 0,-1-1-1 0 0,0 1 1 0 0,1 0-1 0 0,-1 0 1 0 0,0 0-1 0 0,1 0 1 0 0,-1 0-1 0 0,0 0 1 0 0,1 1-1 0 0,-1-1 1 0 0,3 1 0 0 0,-4 0-28 0 0,0 0 1 0 0,1 0-1 0 0,-1 0 1 0 0,0 0 0 0 0,0 0-1 0 0,0 0 1 0 0,0 0 0 0 0,0 0-1 0 0,0 0 1 0 0,0 0 0 0 0,0 0-1 0 0,0 0 1 0 0,0-1 0 0 0,-1 1-1 0 0,1 0 1 0 0,0 0 0 0 0,-1 0-1 0 0,1 0 1 0 0,0 0 0 0 0,-1 0-1 0 0,0 1 1 0 0,-37 53 5298 0 0,31-46-5126 0 0,1-1-1 0 0,-1 1 1 0 0,1 0-1 0 0,1 1 1 0 0,-1 0 0 0 0,-6 18-1 0 0,12-25-376 0 0,1-1 1 0 0,-1 1-1 0 0,1 0 0 0 0,-1-1 0 0 0,1 1 1 0 0,0-1-1 0 0,0 1 0 0 0,0-1 0 0 0,0 1 1 0 0,0-1-1 0 0,1 0 0 0 0,-1 0 1 0 0,1 1-1 0 0,-1-1 0 0 0,1 0 0 0 0,0 0 1 0 0,3 2-1 0 0,37 32 43 0 0,-30-29-96 0 0,0-1-1 0 0,0 0 1 0 0,1 0 0 0 0,-1-1-1 0 0,1-1 1 0 0,0 0 0 0 0,1 0 0 0 0,-1-2-1 0 0,1 0 1 0 0,-1 0 0 0 0,1-1-1 0 0,-1-1 1 0 0,21-2 0 0 0,-27 2-14 0 0,-1-1 1 0 0,0 0 0 0 0,0-1 0 0 0,0 0-1 0 0,0 0 1 0 0,0 0 0 0 0,0 0 0 0 0,-1-1-1 0 0,1 0 1 0 0,-1 0 0 0 0,0-1 0 0 0,0 1-1 0 0,0-1 1 0 0,0 0 0 0 0,-1-1 0 0 0,1 1-1 0 0,-1-1 1 0 0,0 0 0 0 0,0 0 0 0 0,-1 0-1 0 0,0 0 1 0 0,0-1 0 0 0,0 1 0 0 0,0-1-1 0 0,-1 0 1 0 0,0 0 0 0 0,0 0 0 0 0,-1 0-1 0 0,0 0 1 0 0,0 0 0 0 0,1-11 0 0 0,-2 6-120 0 0,1 0 0 0 0,-1 0-1 0 0,-1 1 1 0 0,0-1 0 0 0,0 0 0 0 0,-2 0 0 0 0,1 0 0 0 0,-1 1 0 0 0,0-1 0 0 0,-1 1 0 0 0,-1 0 0 0 0,1 0 0 0 0,-13-18 0 0 0,13 23-87 0 0,0-1 1 0 0,0 1-1 0 0,-1 0 1 0 0,0 1-1 0 0,0-1 1 0 0,0 1-1 0 0,0 0 1 0 0,-1 0-1 0 0,1 1 1 0 0,-1-1-1 0 0,0 1 1 0 0,0 1-1 0 0,-1-1 0 0 0,1 1 1 0 0,0 0-1 0 0,-1 0 1 0 0,0 1-1 0 0,1 0 1 0 0,-1 0-1 0 0,0 1 1 0 0,1-1-1 0 0,-1 1 1 0 0,-13 2-1 0 0,14-1-279 0 0,-1-1 0 0 0,1 1 0 0 0,-1 0 0 0 0,1 1 0 0 0,-1 0 0 0 0,1 0 0 0 0,0 0 0 0 0,0 1 0 0 0,0-1 0 0 0,0 1 0 0 0,0 1 0 0 0,0-1 0 0 0,1 1 0 0 0,0 0 0 0 0,-9 9 0 0 0,9-8-627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8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35 1200 0 0,'3'-3'462'0'0,"-1"0"0"0"0,1 0 0 0 0,-1 0 0 0 0,1 0 0 0 0,0 1 0 0 0,0-1 1 0 0,1 1-1 0 0,-1-1 0 0 0,0 1 0 0 0,6-2 0 0 0,-8 3-313 0 0,0 1 0 0 0,0-1 1 0 0,-1 1-1 0 0,1 0 1 0 0,0-1-1 0 0,0 1 0 0 0,0 0 1 0 0,0 0-1 0 0,0 0 0 0 0,0 0 1 0 0,0-1-1 0 0,0 1 0 0 0,0 1 1 0 0,0-1-1 0 0,0 0 0 0 0,0 0 1 0 0,-1 0-1 0 0,1 0 1 0 0,0 1-1 0 0,0-1 0 0 0,0 0 1 0 0,0 1-1 0 0,0-1 0 0 0,0 1 1 0 0,-1-1-1 0 0,1 1 0 0 0,0-1 1 0 0,0 1-1 0 0,-1-1 0 0 0,1 1 1 0 0,0 0-1 0 0,-1-1 1 0 0,1 1-1 0 0,-1 0 0 0 0,1 0 1 0 0,-1 0-1 0 0,1-1 0 0 0,-1 1 1 0 0,1 0-1 0 0,-1 0 0 0 0,0 0 1 0 0,1 0-1 0 0,-1 0 0 0 0,0 0 1 0 0,0 0-1 0 0,0 0 1 0 0,0 1-1 0 0,8 69 3844 0 0,-8 40-2253 0 0,1 7-1465 0 0,0-56-413 0 0,6 49-948 0 0,-5-100 210 0 0,0 0 1 0 0,1 0 0 0 0,0 0 0 0 0,5 12 0 0 0,-7-21 570 0 0,0-1 1 0 0,0 1-1 0 0,1 0 1 0 0,-1-1 0 0 0,0 1-1 0 0,1-1 1 0 0,-1 1-1 0 0,1-1 1 0 0,-1 0-1 0 0,1 1 1 0 0,-1-1-1 0 0,1 0 1 0 0,0 0-1 0 0,0 0 1 0 0,0 0-1 0 0,-1-1 1 0 0,1 1-1 0 0,0 0 1 0 0,0-1-1 0 0,0 0 1 0 0,0 1-1 0 0,0-1 1 0 0,0 0-1 0 0,0 0 1 0 0,0 0-1 0 0,0 0 1 0 0,0 0-1 0 0,0 0 1 0 0,0-1-1 0 0,0 1 1 0 0,0-1-1 0 0,0 0 1 0 0,0 1-1 0 0,0-1 1 0 0,0 0 0 0 0,0 0-1 0 0,2-2 1 0 0,11-7-1346 0 0</inkml:trace>
  <inkml:trace contextRef="#ctx0" brushRef="#br0" timeOffset="1">467 299 64 0 0,'-5'-20'1376'0'0,"4"17"-1149"0"0,1 0 0 0 0,-1-1 0 0 0,0 1 0 0 0,0-1 0 0 0,0 1 0 0 0,0 0 0 0 0,-1 0 1 0 0,1 0-1 0 0,-1 0 0 0 0,0 0 0 0 0,0 0 0 0 0,0 0 0 0 0,0 0 0 0 0,0 1 0 0 0,-1-1 0 0 0,1 1 1 0 0,-1-1-1 0 0,0 1 0 0 0,0 0 0 0 0,0 0 0 0 0,0 1 0 0 0,0-1 0 0 0,0 0 0 0 0,0 1 0 0 0,0 0 1 0 0,-1 0-1 0 0,-4-1 0 0 0,-22-6 303 0 0,0 2 1 0 0,0 1 0 0 0,-1 2-1 0 0,1 1 1 0 0,-1 1 0 0 0,1 1-1 0 0,-1 2 1 0 0,-51 10-1 0 0,78-12-766 0 0,0 1-1 0 0,0 1 0 0 0,0-1 0 0 0,0 0 0 0 0,0 1 0 0 0,0 0 0 0 0,0 0 0 0 0,1 0 0 0 0,-1 0 0 0 0,0 1 0 0 0,1-1 0 0 0,0 1 0 0 0,0 0 0 0 0,0 0 0 0 0,0 0 0 0 0,-5 7 0 0 0,7-7-8 0 0,0-1 0 0 0,0 1 1 0 0,1-1-1 0 0,-1 1 0 0 0,0 0 1 0 0,1-1-1 0 0,0 1 0 0 0,0 0 1 0 0,0 0-1 0 0,0-1 0 0 0,0 1 1 0 0,0 0-1 0 0,1-1 0 0 0,-1 1 1 0 0,1 0-1 0 0,0-1 0 0 0,-1 1 1 0 0,1-1-1 0 0,1 1 0 0 0,-1-1 1 0 0,0 0-1 0 0,1 1 0 0 0,-1-1 1 0 0,1 0-1 0 0,-1 0 0 0 0,1 0 0 0 0,0 0 1 0 0,3 3-1 0 0,18 17-1077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8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61 56 0 0,'6'-8'714'0'0,"23"-36"4007"0"0,-29 43-4654 0 0,-1 1 1 0 0,0-1-1 0 0,1 0 1 0 0,-1 1 0 0 0,0-1-1 0 0,0 0 1 0 0,0 1-1 0 0,1-1 1 0 0,-1 1 0 0 0,0 0-1 0 0,0-1 1 0 0,0 1 0 0 0,0 0-1 0 0,0-1 1 0 0,0 1-1 0 0,0 0 1 0 0,0 0 0 0 0,0 0-1 0 0,0 0 1 0 0,0 0-1 0 0,0 0 1 0 0,0 0 0 0 0,0 0-1 0 0,0 0 1 0 0,0 0 0 0 0,0 1-1 0 0,0-1 1 0 0,0 0-1 0 0,0 1 1 0 0,-1 0 0 0 0,-34 9 1458 0 0,28-6-1298 0 0,0 0 0 0 0,0 1 0 0 0,0 1 0 0 0,0-1 0 0 0,1 1 1 0 0,0 1-1 0 0,0-1 0 0 0,0 1 0 0 0,1 0 0 0 0,0 1 0 0 0,1-1 0 0 0,-1 1 0 0 0,1 1 1 0 0,1-1-1 0 0,0 0 0 0 0,0 1 0 0 0,-5 18 0 0 0,2 0-112 0 0,2 0 0 0 0,0 1-1 0 0,2-1 1 0 0,0 53 0 0 0,4-73-31 0 0,0 1 0 0 0,0-1 0 0 0,1 1-1 0 0,-1-1 1 0 0,1 0 0 0 0,6 12 0 0 0,-8-17-48 0 0,1-1-1 0 0,0 1 1 0 0,0-1 0 0 0,0 1-1 0 0,0-1 1 0 0,0 1 0 0 0,0-1-1 0 0,0 0 1 0 0,1 1 0 0 0,-1-1-1 0 0,0 0 1 0 0,1 0 0 0 0,-1 0-1 0 0,3 1 1 0 0,-3-2-19 0 0,0 1 0 0 0,0-1 0 0 0,0 0-1 0 0,0 0 1 0 0,0 0 0 0 0,0 0 0 0 0,0 0 0 0 0,0 0 0 0 0,0 0 0 0 0,0-1-1 0 0,0 1 1 0 0,0 0 0 0 0,0-1 0 0 0,0 1 0 0 0,0 0 0 0 0,0-1 0 0 0,0 1-1 0 0,0-1 1 0 0,0 0 0 0 0,0 1 0 0 0,0-1 0 0 0,-1 0 0 0 0,1 1 0 0 0,0-1-1 0 0,0 0 1 0 0,0-1 0 0 0,10-12-10 0 0,-1 0 0 0 0,-1-1-1 0 0,0 0 1 0 0,-1-1 0 0 0,0 0 0 0 0,-2 0 0 0 0,7-21-1 0 0,-5 14-24 0 0,1 0 0 0 0,19-34-1 0 0,-28 56 16 0 0,0 0-1 0 0,1 0 1 0 0,-1 1-1 0 0,0-1 1 0 0,1 0-1 0 0,-1 0 1 0 0,1 0-1 0 0,0 1 1 0 0,-1-1-1 0 0,1 0 1 0 0,0 0 0 0 0,-1 1-1 0 0,1-1 1 0 0,0 1-1 0 0,0-1 1 0 0,-1 1-1 0 0,1-1 1 0 0,0 1-1 0 0,0-1 1 0 0,0 1-1 0 0,0 0 1 0 0,0-1 0 0 0,0 1-1 0 0,0 0 1 0 0,0 0-1 0 0,0 0 1 0 0,-1-1-1 0 0,1 1 1 0 0,0 0-1 0 0,0 0 1 0 0,0 1-1 0 0,0-1 1 0 0,0 0-1 0 0,0 0 1 0 0,0 0 0 0 0,0 1-1 0 0,0-1 1 0 0,0 0-1 0 0,0 1 1 0 0,0-1-1 0 0,-1 1 1 0 0,1-1-1 0 0,0 1 1 0 0,0-1-1 0 0,-1 1 1 0 0,2 1 0 0 0,4 4-250 0 0,0 1 0 0 0,0 0 0 0 0,0 0 0 0 0,6 13 0 0 0,11 12-3148 0 0,-21-31 3212 0 0,0-1-1 0 0,0 1 1 0 0,0 0 0 0 0,0-1-1 0 0,0 1 1 0 0,0-1 0 0 0,0 0-1 0 0,-1 0 1 0 0,1 1 0 0 0,1-1-1 0 0,-1 0 1 0 0,0-1 0 0 0,-1 1-1 0 0,1 0 1 0 0,0-1 0 0 0,0 1-1 0 0,0-1 1 0 0,0 1 0 0 0,0-1-1 0 0,0 0 1 0 0,0 0 0 0 0,-1 0-1 0 0,1 0 1 0 0,0 0 0 0 0,-1 0-1 0 0,1-1 1 0 0,-1 1 0 0 0,3-2-1 0 0,3-4-451 0 0,0 0-1 0 0,0 0 0 0 0,0 0 1 0 0,8-13-1 0 0,0-4-445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185 149 312 0 0,'8'-14'1273'0'0,"1"-1"1"0"0,0 2-1 0 0,1-1 0 0 0,20-21 1 0 0,-24 29-733 0 0,1 1-1 0 0,0-1 1 0 0,0 1 0 0 0,0 1 0 0 0,0-1 0 0 0,1 1 0 0 0,0 0 0 0 0,0 1 0 0 0,0 0-1 0 0,0 0 1 0 0,11-1 0 0 0,-7 2-247 0 0,-1 0 1 0 0,1 1-1 0 0,-1 1 0 0 0,1 0 0 0 0,-1 0 1 0 0,0 1-1 0 0,1 1 0 0 0,-1 0 0 0 0,0 0 1 0 0,17 7-1 0 0,-9-2-162 0 0,-1 1 1 0 0,-1 1-1 0 0,1 1 1 0 0,-2 0-1 0 0,25 21 1 0 0,0 4-166 0 0,-3 3 1 0 0,-1 1-1 0 0,50 69 1 0 0,-54-64 13 0 0,-2 2 0 0 0,-2 0 0 0 0,-2 2 0 0 0,-3 1 0 0 0,-1 1-1 0 0,28 93 1 0 0,-45-118-89 0 0,-1 0-1 0 0,-1 1 1 0 0,-1-1-1 0 0,-1 1 1 0 0,-1-1-1 0 0,-2 1 1 0 0,-4 30-1 0 0,2-38-96 0 0,-1 0 0 0 0,0-1 0 0 0,-1 1 0 0 0,-2-1 0 0 0,1 0 0 0 0,-2-1 0 0 0,0 0-1 0 0,-1 0 1 0 0,-1-1 0 0 0,0 0 0 0 0,-15 16 0 0 0,15-20-16 0 0,0-1 0 0 0,0-1 0 0 0,-1 0 1 0 0,0 0-1 0 0,0-1 0 0 0,-1 0 0 0 0,0-1 0 0 0,-1 0 1 0 0,1-1-1 0 0,-1-1 0 0 0,0 0 0 0 0,-1-1 0 0 0,1 0 0 0 0,-1-1 1 0 0,0 0-1 0 0,0-1 0 0 0,0-1 0 0 0,0 0 0 0 0,0-1 1 0 0,0 0-1 0 0,0-2 0 0 0,0 1 0 0 0,0-2 0 0 0,-24-6 0 0 0,8-1 90 0 0,0-1 0 0 0,1-1 0 0 0,0-1 0 0 0,1-2 0 0 0,1 0-1 0 0,0-2 1 0 0,1-2 0 0 0,1 0 0 0 0,1-1 0 0 0,-22-25 0 0 0,17 16 321 0 0,1-1 1 0 0,2-2 0 0 0,2-1 0 0 0,0 0 0 0 0,3-2 0 0 0,0-1-1 0 0,3 0 1 0 0,1-1 0 0 0,-24-78 0 0 0,27 62-121 0 0,3-2-1 0 0,2 0 1 0 0,-2-85 0 0 0,10 109-878 0 0,3-1 0 0 0,0 1 0 0 0,2-1 1 0 0,1 1-1 0 0,2 0 0 0 0,1 1 0 0 0,20-51 1 0 0,-12 47-571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8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77 360 0 0,'2'-9'559'0'0,"0"4"-158"0"0,-1 0 0 0 0,1 0 0 0 0,-1-1 0 0 0,-1 1 1 0 0,1 0-1 0 0,-1 0 0 0 0,0 0 0 0 0,0-1 1 0 0,0 1-1 0 0,-1 0 0 0 0,-1-5 0 0 0,1 10-270 0 0,0 0-1 0 0,1 0 1 0 0,-1 0-1 0 0,0 0 0 0 0,0 1 1 0 0,0-1-1 0 0,0 0 1 0 0,1 0-1 0 0,-1 1 1 0 0,0-1-1 0 0,0 1 1 0 0,0-1-1 0 0,1 1 0 0 0,-1-1 1 0 0,0 1-1 0 0,1-1 1 0 0,-1 1-1 0 0,0 0 1 0 0,1-1-1 0 0,-1 1 1 0 0,1 0-1 0 0,-1-1 0 0 0,1 1 1 0 0,0 0-1 0 0,-1 0 1 0 0,1 0-1 0 0,0-1 1 0 0,-1 1-1 0 0,1 2 1 0 0,-17 27 2038 0 0,12-14-1499 0 0,-1-1 0 0 0,2 1 0 0 0,0 0 0 0 0,1 0 1 0 0,1 0-1 0 0,0 0 0 0 0,1 25 0 0 0,13 117 400 0 0,-7-114-986 0 0,2 13-1170 0 0,16 67 1 0 0,-18-102-766 0 0,2-1 0 0 0,1 0 0 0 0,12 26 0 0 0,-19-46 1745 0 0,-1 1-239 0 0,1 0 0 0 0,0-1 0 0 0,0 1 0 0 0,0 0 0 0 0,0-1 0 0 0,0 1 0 0 0,0 0 0 0 0,0-1 0 0 0,1 0 0 0 0,-1 1 0 0 0,0-1 0 0 0,1 0 0 0 0,-1 1 0 0 0,1-1 0 0 0,0 0 0 0 0,-1 0 0 0 0,3 1 0 0 0,1-4-1211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9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57 792 0 0,'29'-49'9060'0'0,"-28"49"-8997"0"0,-1 0 0 0 0,0-1 0 0 0,0 1 0 0 0,0 0 0 0 0,0 0 0 0 0,0-1 1 0 0,0 1-1 0 0,0 0 0 0 0,-1-1 0 0 0,1 1 0 0 0,0 0 0 0 0,0 0 0 0 0,0-1 1 0 0,0 1-1 0 0,0 0 0 0 0,0 0 0 0 0,0-1 0 0 0,-1 1 0 0 0,1 0 0 0 0,0 0 1 0 0,0 0-1 0 0,0-1 0 0 0,0 1 0 0 0,-1 0 0 0 0,1 0 0 0 0,0 0 0 0 0,0 0 1 0 0,-1-1-1 0 0,1 1 0 0 0,0 0 0 0 0,0 0 0 0 0,-1 0 0 0 0,1 0 0 0 0,0 0 1 0 0,0 0-1 0 0,-1 0 0 0 0,1 0 0 0 0,0 0 0 0 0,0 0 0 0 0,-1 0 0 0 0,1 0 1 0 0,0 0-1 0 0,0 0 0 0 0,-1 0 0 0 0,1 0 0 0 0,0 0 0 0 0,-1 0 0 0 0,1 0 1 0 0,0 0-1 0 0,0 0 0 0 0,-1 0 0 0 0,1 0 0 0 0,0 1 0 0 0,0-1 0 0 0,0 0 1 0 0,-1 0-1 0 0,1 1 0 0 0,-20 2 1775 0 0,11 2-1597 0 0,-1 0 1 0 0,1 0-1 0 0,0 1 0 0 0,1 1 0 0 0,-1-1 0 0 0,1 1 1 0 0,0 1-1 0 0,1-1 0 0 0,0 1 0 0 0,0 1 1 0 0,1-1-1 0 0,0 1 0 0 0,0 1 0 0 0,1-1 0 0 0,0 1 1 0 0,1-1-1 0 0,0 1 0 0 0,-5 19 0 0 0,7-17-238 0 0,-1 0 0 0 0,2 0 0 0 0,-1 0 0 0 0,2 0 0 0 0,0 0 0 0 0,0 0 0 0 0,1 0 0 0 0,0 0 0 0 0,1 0 0 0 0,1 0 0 0 0,0 0 0 0 0,0 0 0 0 0,1-1 0 0 0,1 1 0 0 0,0-1 0 0 0,10 16 1 0 0,-13-23-33 0 0,1 0 1 0 0,-1 0 0 0 0,1 0-1 0 0,0-1 1 0 0,0 1 0 0 0,0-1-1 0 0,1 0 1 0 0,-1 0 0 0 0,1 0-1 0 0,0 0 1 0 0,0-1 0 0 0,0 1 0 0 0,0-1-1 0 0,0 0 1 0 0,0 0 0 0 0,1-1-1 0 0,-1 1 1 0 0,0-1 0 0 0,6 1-1 0 0,-4-2-31 0 0,0 0-1 0 0,0 0 0 0 0,0 0 0 0 0,0-1 0 0 0,0 0 0 0 0,0-1 0 0 0,-1 1 0 0 0,1-1 0 0 0,0 0 0 0 0,-1 0 0 0 0,1-1 0 0 0,-1 0 1 0 0,5-3-1 0 0,6-5-63 0 0,0-1 1 0 0,-1 0 0 0 0,-1-2 0 0 0,0 1 0 0 0,-1-2-1 0 0,0 1 1 0 0,-1-2 0 0 0,10-17 0 0 0,-7 5 20 0 0,-10 19 78 0 0,0-1 0 0 0,1 1-1 0 0,0 0 1 0 0,0 0 0 0 0,11-11 0 0 0,-20 28 86 0 0,-1 0-1 0 0,1 0 1 0 0,1 1-1 0 0,-1-1 1 0 0,2 1 0 0 0,-1 0-1 0 0,1 0 1 0 0,0-1-1 0 0,1 1 1 0 0,0 12 0 0 0,1-15-36 0 0,1 0 0 0 0,-1 1 0 0 0,1-1 0 0 0,0 0 1 0 0,0 0-1 0 0,1 0 0 0 0,-1-1 0 0 0,1 1 0 0 0,1-1 1 0 0,-1 1-1 0 0,1-1 0 0 0,0 0 0 0 0,0 0 0 0 0,0-1 0 0 0,1 1 1 0 0,-1-1-1 0 0,1 0 0 0 0,9 6 0 0 0,-6-6-29 0 0,0 0 0 0 0,-1-1 0 0 0,1 0-1 0 0,1 0 1 0 0,-1-1 0 0 0,0 0 0 0 0,1 0 0 0 0,-1-1-1 0 0,1 0 1 0 0,-1 0 0 0 0,1-1 0 0 0,15-1-1 0 0,-15 0-12 0 0,0-1-1 0 0,0 0 0 0 0,0 0 1 0 0,-1 0-1 0 0,1-1 0 0 0,-1-1 1 0 0,1 1-1 0 0,-1-2 0 0 0,0 1 1 0 0,0-1-1 0 0,-1 0 0 0 0,9-7 0 0 0,-11 7 16 0 0,0 0-1 0 0,-1 0 1 0 0,1 0-1 0 0,-1 0 0 0 0,0-1 1 0 0,-1 0-1 0 0,1 1 1 0 0,-1-1-1 0 0,-1-1 0 0 0,1 1 1 0 0,-1 0-1 0 0,0-1 0 0 0,0 1 1 0 0,-1-1-1 0 0,1 1 1 0 0,-2-1-1 0 0,1-11 0 0 0,0 13-7 0 0,-1 1-1 0 0,0-1 0 0 0,-1 1 1 0 0,1 0-1 0 0,-1-1 1 0 0,1 1-1 0 0,-1 0 0 0 0,-1 0 1 0 0,1-1-1 0 0,-1 1 0 0 0,1 0 1 0 0,-1 0-1 0 0,0 1 1 0 0,-1-1-1 0 0,1 0 0 0 0,0 1 1 0 0,-1-1-1 0 0,0 1 0 0 0,0 0 1 0 0,0 0-1 0 0,0 0 1 0 0,-1 0-1 0 0,1 0 0 0 0,-1 1 1 0 0,0 0-1 0 0,1-1 0 0 0,-1 1 1 0 0,0 1-1 0 0,0-1 1 0 0,-1 1-1 0 0,-7-2 0 0 0,-5-2-486 0 0,0 1 0 0 0,0 1-1 0 0,-1 1 1 0 0,1 0 0 0 0,-1 2-1 0 0,-23 1 1 0 0,34 0 77 0 0,0 0-1 0 0,0 0 1 0 0,0 1 0 0 0,0-1 0 0 0,0 2-1 0 0,1-1 1 0 0,-1 1 0 0 0,-8 5-1 0 0,12-6 132 0 0,0 0-1 0 0,0 0 0 0 0,1 0 0 0 0,-1 1 0 0 0,0-1 1 0 0,1 1-1 0 0,0 0 0 0 0,0-1 0 0 0,0 1 0 0 0,0 0 1 0 0,0 0-1 0 0,0 1 0 0 0,1-1 0 0 0,-1 0 0 0 0,1 0 0 0 0,0 1 1 0 0,-1 5-1 0 0,7 27-3258 0 0,-1-25 2482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0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63 632 0 0,'96'-63'6318'0'0,"-118"73"-3067"0"0,16-8-2548 0 0,0 0 0 0 0,0 1 0 0 0,0 0-1 0 0,1 0 1 0 0,-1 0 0 0 0,-9 8-1 0 0,14-10-606 0 0,0 0-1 0 0,0 1 0 0 0,0-1 1 0 0,0 0-1 0 0,0 0 0 0 0,0 1 0 0 0,1-1 1 0 0,-1 1-1 0 0,0-1 0 0 0,1 1 0 0 0,-1-1 1 0 0,1 1-1 0 0,0-1 0 0 0,-1 1 1 0 0,1-1-1 0 0,0 1 0 0 0,0-1 0 0 0,0 1 1 0 0,0 0-1 0 0,0-1 0 0 0,1 1 1 0 0,-1-1-1 0 0,0 1 0 0 0,1-1 0 0 0,-1 1 1 0 0,1-1-1 0 0,0 1 0 0 0,-1-1 1 0 0,1 0-1 0 0,0 1 0 0 0,0-1 0 0 0,0 0 1 0 0,0 1-1 0 0,0-1 0 0 0,0 0 0 0 0,2 2 1 0 0,20 21 23 0 0,0-2 0 0 0,2 0 0 0 0,0-1 0 0 0,2-1 0 0 0,39 22 0 0 0,-43-27-99 0 0,-19-14-28 0 0,-1 1 0 0 0,0 0 0 0 0,0 0-1 0 0,0 0 1 0 0,-1 1 0 0 0,1-1 0 0 0,0 1-1 0 0,-1-1 1 0 0,0 1 0 0 0,0 0-1 0 0,1 0 1 0 0,-2 0 0 0 0,1 0 0 0 0,0 0-1 0 0,0 0 1 0 0,-1 0 0 0 0,0 1-1 0 0,0-1 1 0 0,0 1 0 0 0,0-1 0 0 0,0 1-1 0 0,-1-1 1 0 0,0 1 0 0 0,1-1 0 0 0,-2 6-1 0 0,0-3-156 0 0,-1-1 0 0 0,1 0 0 0 0,-1 0 0 0 0,-1 1 0 0 0,1-1 0 0 0,-1-1 0 0 0,0 1 0 0 0,0 0 0 0 0,0-1 0 0 0,-1 1 0 0 0,1-1-1 0 0,-1 0 1 0 0,0 0 0 0 0,0-1 0 0 0,-9 7 0 0 0,10-8-354 0 0,-1 1 1 0 0,0 0-1 0 0,0-1 0 0 0,-1 1 1 0 0,1-1-1 0 0,0 0 0 0 0,-1-1 0 0 0,1 1 1 0 0,-1-1-1 0 0,1 0 0 0 0,-1 0 0 0 0,-5 0 1 0 0,8-1 266 0 0,0 0 1 0 0,0 0 0 0 0,0 0-1 0 0,0-1 1 0 0,0 1-1 0 0,0-1 1 0 0,1 1 0 0 0,-1-1-1 0 0,0 0 1 0 0,0 0 0 0 0,1 0-1 0 0,-1 0 1 0 0,0 0 0 0 0,1 0-1 0 0,-1 0 1 0 0,1-1-1 0 0,0 1 1 0 0,-1 0 0 0 0,1-1-1 0 0,0 1 1 0 0,0-1 0 0 0,0 1-1 0 0,0-1 1 0 0,0 0-1 0 0,0 1 1 0 0,0-1 0 0 0,0 0-1 0 0,1 0 1 0 0,-1 0 0 0 0,0-3-1 0 0,-4-15-1164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0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190 106 188 0 0,'38'-62'2964'0'0,"-36"58"-2549"0"0,0 1 1 0 0,1-1-1 0 0,0 1 1 0 0,0 0 0 0 0,0-1-1 0 0,0 1 1 0 0,0 1-1 0 0,1-1 1 0 0,-1 0-1 0 0,1 1 1 0 0,-1-1-1 0 0,1 1 1 0 0,7-3-1 0 0,-10 6-258 0 0,0-1 0 0 0,0 1 0 0 0,0-1-1 0 0,0 1 1 0 0,-1 0 0 0 0,1-1-1 0 0,0 1 1 0 0,0 0 0 0 0,-1-1 0 0 0,1 1-1 0 0,-1 0 1 0 0,1 0 0 0 0,-1 0-1 0 0,1-1 1 0 0,-1 1 0 0 0,1 0-1 0 0,-1 0 1 0 0,0 0 0 0 0,1 0 0 0 0,-1 0-1 0 0,0 0 1 0 0,0 0 0 0 0,0 0-1 0 0,1 0 1 0 0,-1 0 0 0 0,0 0 0 0 0,-1 0-1 0 0,1 0 1 0 0,0 0 0 0 0,0 0-1 0 0,-1 1 1 0 0,-1 38 1728 0 0,2-40-1848 0 0,-5 53 1008 0 0,-15 186 950 0 0,19-188-3142 0 0,1 0 0 0 0,12 83-1 0 0,-10-123 234 0 0,0 0 1 0 0,1 0-1 0 0,0-1 0 0 0,0 1 1 0 0,6 12-1 0 0,-8-21 629 0 0,1 0-1 0 0,-1 1 1 0 0,0-1-1 0 0,1 0 1 0 0,-1 0 0 0 0,1 0-1 0 0,-1 0 1 0 0,1 0-1 0 0,0-1 1 0 0,0 1 0 0 0,0 0-1 0 0,0-1 1 0 0,0 1-1 0 0,0-1 1 0 0,1 0 0 0 0,-1 0-1 0 0,0 0 1 0 0,1 0-1 0 0,-1 0 1 0 0,0 0 0 0 0,1-1-1 0 0,-1 1 1 0 0,1-1-1 0 0,-1 0 1 0 0,1 1 0 0 0,0-1-1 0 0,-1 0 1 0 0,3-1-1 0 0,11-3-1155 0 0</inkml:trace>
  <inkml:trace contextRef="#ctx0" brushRef="#br0" timeOffset="1">535 414 220 0 0,'2'-3'303'0'0,"-1"0"1"0"0,0 0-1 0 0,0 0 1 0 0,0 0-1 0 0,-1 0 0 0 0,1-1 1 0 0,-1 1-1 0 0,0 0 1 0 0,1 0-1 0 0,-1 0 0 0 0,-1-1 1 0 0,1 1-1 0 0,0 0 0 0 0,-1 0 1 0 0,0 0-1 0 0,-1-5 1 0 0,0 6-168 0 0,0 0 1 0 0,0 0-1 0 0,0 0 1 0 0,0 0 0 0 0,-1 1-1 0 0,1-1 1 0 0,0 1 0 0 0,-1-1-1 0 0,1 1 1 0 0,-1 0-1 0 0,0 0 1 0 0,1 0 0 0 0,-1 0-1 0 0,0 1 1 0 0,1-1 0 0 0,-1 1-1 0 0,0-1 1 0 0,0 1-1 0 0,-3 0 1 0 0,-28-1 89 0 0,0 2 0 0 0,1 1 0 0 0,-1 2 0 0 0,0 1 0 0 0,1 1 0 0 0,-39 14 0 0 0,-55 9-5448 0 0,68-17 2115 0 0,34-7 1840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1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12 270 440 0 0,'-8'-4'9759'0'0,"5"-7"-3940"0"0,8-24-2057 0 0,21-34-4158 0 0,-7 25 403 0 0,-16 35-8 0 0,1 0 0 0 0,-1 1-1 0 0,2-1 1 0 0,-1 1 0 0 0,1 0 0 0 0,0 0 0 0 0,11-12 0 0 0,-14 17-1 0 0,1 1 0 0 0,-1 0 0 0 0,0-1 1 0 0,1 1-1 0 0,-1 0 0 0 0,1 1 0 0 0,0-1 0 0 0,0 0 1 0 0,0 1-1 0 0,0-1 0 0 0,0 1 0 0 0,0 0 1 0 0,0 0-1 0 0,0 0 0 0 0,0 1 0 0 0,0-1 0 0 0,0 1 1 0 0,1-1-1 0 0,-1 1 0 0 0,0 0 0 0 0,0 1 0 0 0,1-1 1 0 0,-1 0-1 0 0,6 2 0 0 0,-4 1-3 0 0,-1-1 0 0 0,1 1 0 0 0,0-1 0 0 0,-1 1 0 0 0,0 1-1 0 0,0-1 1 0 0,0 1 0 0 0,0-1 0 0 0,0 1 0 0 0,-1 0 0 0 0,1 1 0 0 0,-1-1 0 0 0,0 0 0 0 0,3 8-1 0 0,17 36-155 0 0,-19-36 147 0 0,1 0-1 0 0,1 0 1 0 0,0-1-1 0 0,0 0 1 0 0,1 0-1 0 0,16 19 1 0 0,-21-30-11 0 0,-1 1 1 0 0,1 0 0 0 0,-1-1 0 0 0,1 1-1 0 0,0-1 1 0 0,-1 1 0 0 0,1-1-1 0 0,0 1 1 0 0,-1-1 0 0 0,1 0-1 0 0,0 0 1 0 0,-1 0 0 0 0,1 0 0 0 0,0 0-1 0 0,-1-1 1 0 0,1 1 0 0 0,0 0-1 0 0,-1-1 1 0 0,1 1 0 0 0,0-1-1 0 0,-1 0 1 0 0,1 1 0 0 0,-1-1 0 0 0,1 0-1 0 0,-1 0 1 0 0,0 0 0 0 0,1 0-1 0 0,1-2 1 0 0,45-40-1324 0 0,-39 34 841 0 0,24-28-1622 0 0,24-24-2140 0 0,-53 58 3923 0 0,-1 0-1 0 0,1 1 1 0 0,-1-1 0 0 0,1 0-1 0 0,0 1 1 0 0,0 0 0 0 0,0 0 0 0 0,0 0-1 0 0,0 0 1 0 0,0 1 0 0 0,1 0-1 0 0,-1 0 1 0 0,9-1 0 0 0,-12 2 266 0 0,0 0 0 0 0,0 0 0 0 0,0 0 0 0 0,0 0 0 0 0,0 0 0 0 0,0 0 0 0 0,0 1 0 0 0,0-1 0 0 0,0 1 0 0 0,0-1 0 0 0,0 0 1 0 0,0 1-1 0 0,0-1 0 0 0,0 1 0 0 0,0 0 0 0 0,-1-1 0 0 0,1 1 0 0 0,0 0 0 0 0,0 0 0 0 0,-1-1 0 0 0,1 1 0 0 0,0 0 0 0 0,-1 0 0 0 0,1 0 0 0 0,-1 0 0 0 0,1 0 0 0 0,-1 0 0 0 0,0 0 0 0 0,1 0 1 0 0,-1 0-1 0 0,0 1 0 0 0,2 35-1362 0 0,-2-28 1155 0 0,0 9-198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1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46 244 880 0 0,'-1'0'305'0'0,"0"0"-1"0"0,-1 1 1 0 0,1-1-1 0 0,-1 0 1 0 0,1 0-1 0 0,0 1 1 0 0,-1-1 0 0 0,1 0-1 0 0,-1 0 1 0 0,1-1-1 0 0,-1 1 1 0 0,1 0-1 0 0,0 0 1 0 0,-1-1-1 0 0,1 1 1 0 0,0-1 0 0 0,-1 1-1 0 0,1-1 1 0 0,0 1-1 0 0,0-1 1 0 0,-1 0-1 0 0,1 0 1 0 0,0 0-1 0 0,0 0 1 0 0,0 0 0 0 0,0 0-1 0 0,0 0 1 0 0,0 0-1 0 0,0 0 1 0 0,1 0-1 0 0,-1 0 1 0 0,0 0-1 0 0,0-1 1 0 0,1 1 0 0 0,-1 0-1 0 0,1-1 1 0 0,-1 1-1 0 0,1 0 1 0 0,0-1-1 0 0,0 1 1 0 0,-1-3-1 0 0,0-6 497 0 0,1 0 1 0 0,0 0-1 0 0,0 0 0 0 0,1 0 0 0 0,2-12 0 0 0,-2 13-642 0 0,1-1 1 0 0,0 1 0 0 0,0 0-1 0 0,0 0 1 0 0,1 0-1 0 0,1 0 1 0 0,6-13 0 0 0,-8 20-147 0 0,0 0 1 0 0,0 0 0 0 0,0 0 0 0 0,0 0-1 0 0,0 0 1 0 0,0 0 0 0 0,1 1 0 0 0,-1-1-1 0 0,1 1 1 0 0,-1-1 0 0 0,1 1 0 0 0,-1 0-1 0 0,1 0 1 0 0,0 0 0 0 0,0 1 0 0 0,-1-1-1 0 0,1 1 1 0 0,0-1 0 0 0,0 1 0 0 0,0 0-1 0 0,0 0 1 0 0,0 0 0 0 0,-1 1 0 0 0,1-1-1 0 0,0 1 1 0 0,0-1 0 0 0,0 1 0 0 0,-1 0-1 0 0,6 2 1 0 0,17 6-48 0 0,40 21 0 0 0,-48-21-49 0 0,1 0 1 0 0,1-1-1 0 0,0-1 0 0 0,36 8 1 0 0,-52-14-18 0 0,0-1 0 0 0,1 0 1 0 0,-1 0-1 0 0,0 0 0 0 0,0 0 1 0 0,0-1-1 0 0,0 1 0 0 0,0-1 0 0 0,0 0 1 0 0,0 0-1 0 0,0 0 0 0 0,0 0 1 0 0,0-1-1 0 0,0 1 0 0 0,0-1 0 0 0,3-2 1 0 0,38-40-5098 0 0,-40 38 4429 0 0,0 1-1 0 0,1-1 1 0 0,0 1 0 0 0,0 0-1 0 0,0 0 1 0 0,1 1-1 0 0,0-1 1 0 0,0 1-1 0 0,0 1 1 0 0,0-1-1 0 0,13-5 1 0 0,5 5-683 0 0,1 4 165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2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106 213 832 0 0,'-7'-2'865'0'0,"1"-1"0"0"0,-1 1 0 0 0,1-2 1 0 0,-1 1-1 0 0,1 0 0 0 0,0-1 0 0 0,0 0 0 0 0,1-1 0 0 0,-1 1 0 0 0,1-1 0 0 0,0 0 0 0 0,0 0 1 0 0,0-1-1 0 0,-5-8 0 0 0,8 11-688 0 0,1 1 1 0 0,-1 0-1 0 0,1 0 1 0 0,0-1-1 0 0,-1 1 0 0 0,1-1 1 0 0,0 0-1 0 0,1 1 1 0 0,-1-1-1 0 0,0 1 1 0 0,1-1-1 0 0,-1 0 1 0 0,1 0-1 0 0,0 1 0 0 0,0-1 1 0 0,0 0-1 0 0,0 0 1 0 0,1 1-1 0 0,-1-1 1 0 0,1 0-1 0 0,-1 1 1 0 0,1-1-1 0 0,0 0 0 0 0,0 1 1 0 0,0-1-1 0 0,1 1 1 0 0,-1-1-1 0 0,1 1 1 0 0,-1 0-1 0 0,1 0 1 0 0,0 0-1 0 0,-1 0 0 0 0,1 0 1 0 0,0 0-1 0 0,1 0 1 0 0,-1 0-1 0 0,0 1 1 0 0,0-1-1 0 0,5-1 1 0 0,9-5-82 0 0,1 1 1 0 0,0 0 0 0 0,0 1-1 0 0,0 1 1 0 0,1 1 0 0 0,0 1 0 0 0,-1 0-1 0 0,1 1 1 0 0,0 1 0 0 0,1 1-1 0 0,-1 0 1 0 0,0 1 0 0 0,0 1 0 0 0,0 1-1 0 0,17 5 1 0 0,-28-6-100 0 0,-1 0 1 0 0,1 1-1 0 0,-1-1 0 0 0,0 1 1 0 0,0 1-1 0 0,0-1 0 0 0,0 1 1 0 0,-1 0-1 0 0,1 0 0 0 0,-1 0 1 0 0,0 1-1 0 0,0 0 0 0 0,-1 0 1 0 0,0 0-1 0 0,1 1 0 0 0,-2 0 1 0 0,6 9-1 0 0,-6-7-4 0 0,1 1 1 0 0,-2 0-1 0 0,0 0 1 0 0,0 0-1 0 0,0 0 0 0 0,-1 1 1 0 0,0-1-1 0 0,-1 0 0 0 0,0 1 1 0 0,-1-1-1 0 0,-2 15 0 0 0,-2 0-8 0 0,-2 1 0 0 0,0-1 0 0 0,-1-1 0 0 0,-2 1 0 0 0,0-1 0 0 0,-2-1 0 0 0,0 0 0 0 0,-25 33 0 0 0,8-21 13 0 0,-2-2-1 0 0,-1 0 1 0 0,-1-3-1 0 0,-72 50 1 0 0,92-70 24 0 0,6-5 61 0 0,1 1 0 0 0,-1-1 0 0 0,1 2 0 0 0,-10 9 0 0 0,16-14-48 0 0,-1-1 0 0 0,1 1 0 0 0,0 0 0 0 0,0-1 0 0 0,0 1 0 0 0,0 0 0 0 0,0-1 0 0 0,0 1 0 0 0,0 0 0 0 0,0-1 0 0 0,0 1 0 0 0,0 0 0 0 0,0-1 0 0 0,0 1 0 0 0,0 0 0 0 0,1-1 0 0 0,-1 1 0 0 0,0 0 0 0 0,0-1 0 0 0,1 1 0 0 0,-1 0 0 0 0,0-1 0 0 0,1 1 0 0 0,-1-1 0 0 0,1 1 0 0 0,-1-1 0 0 0,1 1 0 0 0,-1-1 0 0 0,1 1 0 0 0,-1-1 0 0 0,1 1 0 0 0,-1-1 0 0 0,1 0 1 0 0,0 1-1 0 0,-1-1 0 0 0,1 0 0 0 0,0 0 0 0 0,-1 1 0 0 0,1-1 0 0 0,0 0 0 0 0,-1 0 0 0 0,2 0 0 0 0,32 12 77 0 0,-32-12-66 0 0,45 10-427 0 0,1-1 0 0 0,66 2 0 0 0,27-6-5847 0 0,-37-1-5315 0 0,-80-2 9080 0 0,-3 2 460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4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40 824 0 0,'1'-15'3669'0'0,"4"-4"6155"0"0,4 14-2794 0 0,6 15-6230 0 0,17 27-604 0 0,55 58-1503 0 0,-38-54-2504 0 0,4-10-3646 0 0,-47-28 6417 0 0,0-1 0 0 0,1 0 0 0 0,-1-1 0 0 0,0 0 0 0 0,1 0 0 0 0,7 0 0 0 0,-2-2-656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4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310 20 676 0 0,'0'-1'146'0'0,"0"0"-1"0"0,-1 0 1 0 0,1 0-1 0 0,0 1 1 0 0,-1-1-1 0 0,1 0 1 0 0,0 0-1 0 0,-1 0 1 0 0,1 0-1 0 0,-1 0 0 0 0,0 1 1 0 0,1-1-1 0 0,-1 0 1 0 0,0 0-1 0 0,1 1 1 0 0,-1-1-1 0 0,0 0 1 0 0,0 1-1 0 0,1-1 1 0 0,-1 1-1 0 0,0-1 1 0 0,0 1-1 0 0,0 0 1 0 0,0-1-1 0 0,0 1 1 0 0,0 0-1 0 0,0-1 1 0 0,0 1-1 0 0,0 0 1 0 0,0 0-1 0 0,0 0 1 0 0,0 0-1 0 0,0 0 1 0 0,0 0-1 0 0,0 0 1 0 0,0 0-1 0 0,1 1 1 0 0,-1-1-1 0 0,0 0 1 0 0,0 0-1 0 0,0 1 1 0 0,0-1-1 0 0,-1 1 1 0 0,-43 16 2356 0 0,31-9-1933 0 0,1 1 1 0 0,0 1-1 0 0,0 0 1 0 0,1 1-1 0 0,1 1 1 0 0,0-1-1 0 0,-14 20 1 0 0,-31 52-2259 0 0,14-17-3991 0 0,26-35 1539 0 0,11-17 2439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5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74 232 0 0,'17'-54'5110'0'0,"-4"34"8465"0"0,-24 222-11608 0 0,3-99-1826 0 0,6-77-257 0 0,-1 17-405 0 0,3 46 0 0 0,0-78-210 0 0,1-1 1 0 0,1 1-1 0 0,-1-1 1 0 0,2 0-1 0 0,-1 0 1 0 0,1 0-1 0 0,1 0 1 0 0,0 0-1 0 0,0-1 1 0 0,7 11-1 0 0,-8-17 131 0 0,0 1-1 0 0,0 0 1 0 0,0-1-1 0 0,1 0 1 0 0,-1 1-1 0 0,1-2 1 0 0,0 1-1 0 0,0 0 1 0 0,0-1-1 0 0,0 1 1 0 0,0-1-1 0 0,0 0 1 0 0,1-1-1 0 0,-1 1 1 0 0,9 1 0 0 0,7-2-1016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7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85 48 0 0,'1'-18'1455'0'0,"0"15"-859"0"0,-1-1-1 0 0,1 0 1 0 0,-1 0 0 0 0,0 0-1 0 0,0 1 1 0 0,0-1 0 0 0,-1 0-1 0 0,1 0 1 0 0,-1 1 0 0 0,0-1-1 0 0,0 0 1 0 0,0 1 0 0 0,-1-1-1 0 0,1 1 1 0 0,-3-5 0 0 0,3 7-511 0 0,1 1 1 0 0,0 0 0 0 0,-1 0 0 0 0,1-1 0 0 0,0 1 0 0 0,0 0-1 0 0,-1 0 1 0 0,1 0 0 0 0,-1 0 0 0 0,1-1 0 0 0,0 1-1 0 0,-1 0 1 0 0,1 0 0 0 0,0 0 0 0 0,-1 0 0 0 0,1 0-1 0 0,-1 0 1 0 0,1 0 0 0 0,0 0 0 0 0,-1 0 0 0 0,1 0-1 0 0,-1 0 1 0 0,1 0 0 0 0,0 0 0 0 0,-1 0 0 0 0,1 0 0 0 0,0 1-1 0 0,-1-1 1 0 0,1 0 0 0 0,0 0 0 0 0,-1 0 0 0 0,1 1-1 0 0,0-1 1 0 0,-1 0 0 0 0,1 0 0 0 0,0 1 0 0 0,-1-1-1 0 0,-10 19 1077 0 0,-1 21-404 0 0,11-28-565 0 0,1 1 0 0 0,0-1 0 0 0,0 1 0 0 0,1-1 0 0 0,0 1 0 0 0,2-1 0 0 0,-1 1 0 0 0,1-1-1 0 0,6 13 1 0 0,-8-19-129 0 0,2 0-1 0 0,-1 0 1 0 0,1 0-1 0 0,0 0 1 0 0,0-1-1 0 0,0 1 1 0 0,1-1 0 0 0,0 0-1 0 0,0 0 1 0 0,1 0-1 0 0,-1 0 1 0 0,1-1-1 0 0,0 0 1 0 0,0 0-1 0 0,0 0 1 0 0,1 0-1 0 0,-1-1 1 0 0,1 0-1 0 0,9 3 1 0 0,-8-5-101 0 0,0 0 0 0 0,0 0 0 0 0,0-1 0 0 0,0 0 0 0 0,0-1 0 0 0,0 1 0 0 0,0-1 0 0 0,0-1 0 0 0,0 1 0 0 0,0-1 0 0 0,-1 0 1 0 0,1-1-1 0 0,-1 0 0 0 0,1 0 0 0 0,-1 0 0 0 0,0-1 0 0 0,0 0 0 0 0,9-8 0 0 0,0 0-1086 0 0,-1-1 1 0 0,0 0 0 0 0,-1-1-1 0 0,0 0 1 0 0,18-30-1 0 0,-28 41 591 0 0,-1-1 1 0 0,1 0-1 0 0,-1 0 1 0 0,0 0-1 0 0,-1 0 0 0 0,1 0 1 0 0,-1 0-1 0 0,0 0 0 0 0,0-1 1 0 0,0 1-1 0 0,0 0 0 0 0,-1-1 1 0 0,1 1-1 0 0,-1 0 0 0 0,-1-1 1 0 0,1 1-1 0 0,0 0 0 0 0,-1-1 1 0 0,-2-7-1 0 0,-2 1-684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5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39 210 832 0 0,'5'-11'1076'0'0,"4"-13"5460"0"0,-15 23-3007 0 0,-11 12-1121 0 0,15-9-2204 0 0,-1-1-1 0 0,1 1 0 0 0,0 0 1 0 0,0-1-1 0 0,0 1 0 0 0,1 0 0 0 0,-1 0 1 0 0,0 0-1 0 0,1 1 0 0 0,-1-1 1 0 0,1 0-1 0 0,0 0 0 0 0,0 1 1 0 0,0-1-1 0 0,0 1 0 0 0,0-1 0 0 0,0 1 1 0 0,1-1-1 0 0,-1 1 0 0 0,0 3 1 0 0,2-3-160 0 0,-1 0 1 0 0,1-1-1 0 0,-1 1 1 0 0,1-1 0 0 0,0 1-1 0 0,0-1 1 0 0,0 0 0 0 0,0 1-1 0 0,0-1 1 0 0,0 0-1 0 0,1 0 1 0 0,-1 1 0 0 0,1-1-1 0 0,0 0 1 0 0,0-1-1 0 0,-1 1 1 0 0,4 2 0 0 0,-1-1-107 0 0,0 0 1 0 0,0 0 0 0 0,0-1 0 0 0,0 1 0 0 0,1-1-1 0 0,-1 0 1 0 0,1 0 0 0 0,0-1 0 0 0,-1 1 0 0 0,1-1-1 0 0,0 0 1 0 0,0 0 0 0 0,0-1 0 0 0,0 1-1 0 0,0-1 1 0 0,-1 0 0 0 0,1-1 0 0 0,0 1 0 0 0,0-1-1 0 0,0 0 1 0 0,9-3 0 0 0,-7 0 12 0 0,0-1 0 0 0,0 0 0 0 0,-1 0 1 0 0,1 0-1 0 0,-1-1 0 0 0,0 0 0 0 0,-1-1 0 0 0,0 1 0 0 0,0-1 0 0 0,0 0 1 0 0,0 0-1 0 0,-1 0 0 0 0,-1-1 0 0 0,1 1 0 0 0,-1-1 0 0 0,2-8 1 0 0,-2 6-12 0 0,0 1 0 0 0,0-1 0 0 0,-1 0 0 0 0,-1 0 1 0 0,1 0-1 0 0,-2 0 0 0 0,1 0 0 0 0,-1 0 0 0 0,-1 0 1 0 0,0 0-1 0 0,0 0 0 0 0,-1 1 0 0 0,-4-14 1 0 0,5 21-40 0 0,1 1 1 0 0,-1-1 0 0 0,0 0 0 0 0,0 1 0 0 0,0-1 0 0 0,0 0 0 0 0,0 1 0 0 0,-1-1 0 0 0,1 1 0 0 0,0 0 0 0 0,-1-1 0 0 0,1 1 0 0 0,-1 0-1 0 0,1 0 1 0 0,-1 0 0 0 0,0 0 0 0 0,1 0 0 0 0,-1 0 0 0 0,0 1 0 0 0,0-1 0 0 0,1 0 0 0 0,-1 1 0 0 0,0 0 0 0 0,0-1 0 0 0,0 1 0 0 0,0 0 0 0 0,0 0-1 0 0,0 0 1 0 0,0 0 0 0 0,0 0 0 0 0,1 0 0 0 0,-1 1 0 0 0,0-1 0 0 0,0 1 0 0 0,0-1 0 0 0,0 1 0 0 0,1 0 0 0 0,-1-1 0 0 0,0 1 0 0 0,1 0 0 0 0,-1 0-1 0 0,-1 2 1 0 0,-2-1-370 0 0,1 1 0 0 0,0-1 0 0 0,0 1 1 0 0,1 0-1 0 0,-1 1 0 0 0,0-1 0 0 0,1 1 0 0 0,0-1 0 0 0,0 1 0 0 0,0 0 0 0 0,0 0 0 0 0,1 0 0 0 0,-1 1 0 0 0,1-1 0 0 0,0 0 0 0 0,-1 6 0 0 0,3 21-2352 0 0,4-17 1621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6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99 208 0 0,'9'-6'535'0'0,"3"1"434"0"0,-1-2 0 0 0,0 0 0 0 0,-1 0 1 0 0,0-1-1 0 0,10-9 0 0 0,-19 16-928 0 0,0 1-1 0 0,-1-1 1 0 0,1 0 0 0 0,-1 1-1 0 0,1-1 1 0 0,-1 0 0 0 0,1 0 0 0 0,-1 1-1 0 0,0-1 1 0 0,1 0 0 0 0,-1 0-1 0 0,0 0 1 0 0,0 1 0 0 0,0-1-1 0 0,1 0 1 0 0,-1 0 0 0 0,0 0 0 0 0,0 0-1 0 0,0 0 1 0 0,0 0 0 0 0,0 1-1 0 0,-1-1 1 0 0,1 0 0 0 0,0 0 0 0 0,0 0-1 0 0,-1 0 1 0 0,1 1 0 0 0,0-1-1 0 0,-1 0 1 0 0,1 0 0 0 0,0 1-1 0 0,-1-1 1 0 0,1 0 0 0 0,-1 0 0 0 0,0 1-1 0 0,1-1 1 0 0,-1 1 0 0 0,0-1-1 0 0,1 0 1 0 0,-1 1 0 0 0,0-1-1 0 0,1 1 1 0 0,-1 0 0 0 0,0-1 0 0 0,0 1-1 0 0,0 0 1 0 0,1-1 0 0 0,-1 1-1 0 0,0 0 1 0 0,0 0 0 0 0,0 0-1 0 0,0-1 1 0 0,-1 1 0 0 0,-3-1 201 0 0,0-1 0 0 0,-1 1-1 0 0,1 0 1 0 0,-1 0 0 0 0,1 1 0 0 0,-12-1 0 0 0,11 2-41 0 0,0 1 0 0 0,0-1 1 0 0,0 1-1 0 0,0 0 0 0 0,0 0 0 0 0,1 1 0 0 0,-1-1 1 0 0,1 1-1 0 0,0 1 0 0 0,-1-1 0 0 0,2 1 0 0 0,-1 0 1 0 0,0 0-1 0 0,1 0 0 0 0,-1 1 0 0 0,1-1 1 0 0,1 1-1 0 0,-1 0 0 0 0,1 0 0 0 0,-1 1 0 0 0,1-1 1 0 0,-3 9-1 0 0,2-2-15 0 0,0 0-1 0 0,1 1 1 0 0,0-1 0 0 0,1 0 0 0 0,0 1 0 0 0,1 0-1 0 0,1-1 1 0 0,0 1 0 0 0,3 25 0 0 0,-3-36-184 0 0,1 1 0 0 0,-1-1 1 0 0,1 0-1 0 0,-1 1 0 0 0,1-1 1 0 0,0 1-1 0 0,0-1 0 0 0,0 0 1 0 0,0 0-1 0 0,1 1 0 0 0,-1-1 0 0 0,1 0 1 0 0,-1 0-1 0 0,1 0 0 0 0,0-1 1 0 0,-1 1-1 0 0,1 0 0 0 0,0-1 1 0 0,0 1-1 0 0,0-1 0 0 0,1 1 0 0 0,-1-1 1 0 0,0 0-1 0 0,0 0 0 0 0,1 0 1 0 0,-1 0-1 0 0,1-1 0 0 0,-1 1 1 0 0,0-1-1 0 0,1 1 0 0 0,3-1 0 0 0,-2 0-23 0 0,-1 0-1 0 0,1 0 1 0 0,-1 0-1 0 0,1 0 1 0 0,0-1-1 0 0,-1 0 1 0 0,1 0-1 0 0,-1 0 1 0 0,1 0-1 0 0,-1-1 1 0 0,0 1-1 0 0,1-1 1 0 0,-1 0-1 0 0,0 0 1 0 0,0 0-1 0 0,0 0 1 0 0,-1 0-1 0 0,1-1 0 0 0,0 1 1 0 0,-1-1-1 0 0,3-3 1 0 0,1-4-37 0 0,0 0 0 0 0,0-1 0 0 0,-1 0 0 0 0,-1 0 0 0 0,0 0 0 0 0,0 0 0 0 0,-1-1 0 0 0,2-13 0 0 0,-1-7 579 0 0,-1-58 487 0 0,-2 109 925 0 0,4 18-1187 0 0,2 61 0 0 0,0 10-343 0 0,0-54-336 0 0,-3 1 0 0 0,-2 0-1 0 0,-6 63 1 0 0,3-112-83 0 0,-1 0-1 0 0,0 1 0 0 0,0-1 0 0 0,0-1 1 0 0,-1 1-1 0 0,0 0 0 0 0,0-1 1 0 0,0 1-1 0 0,-1-1 0 0 0,0 0 1 0 0,0 0-1 0 0,0 0 0 0 0,-1-1 0 0 0,1 1 1 0 0,-1-1-1 0 0,0 0 0 0 0,0 0 1 0 0,-1-1-1 0 0,1 0 0 0 0,-1 0 0 0 0,0 0 1 0 0,1-1-1 0 0,-1 1 0 0 0,0-1 1 0 0,-1-1-1 0 0,1 1 0 0 0,-11 0 0 0 0,10-1-264 0 0,1 0-1 0 0,-1 0 1 0 0,0-1-1 0 0,0 0 1 0 0,1-1-1 0 0,-1 1 0 0 0,0-1 1 0 0,1-1-1 0 0,-1 1 1 0 0,1-1-1 0 0,-13-5 0 0 0,15 5-207 0 0,0 0 0 0 0,1-1 0 0 0,-1 1 0 0 0,0-1 0 0 0,1 0 0 0 0,-1 0-1 0 0,1 0 1 0 0,0 0 0 0 0,0-1 0 0 0,0 1 0 0 0,1-1 0 0 0,-1 0 0 0 0,1 0-1 0 0,0 0 1 0 0,0 0 0 0 0,0 0 0 0 0,0 0 0 0 0,-1-8 0 0 0,2 7 38 0 0,1-1 0 0 0,0 1 0 0 0,0 0 0 0 0,0-1 0 0 0,1 1 1 0 0,0 0-1 0 0,0 0 0 0 0,0-1 0 0 0,0 1 0 0 0,1 0 0 0 0,0 0 0 0 0,0 0 0 0 0,0 1 1 0 0,4-6-1 0 0,-4 5 199 0 0,8-15-946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6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 1080 0 0,'0'-6'11430'0'0,"-1"16"-7230"0"0,1 22-2524 0 0,1-27-1548 0 0,2 14-6 0 0,0-1-1 0 0,1 1 1 0 0,1-1 0 0 0,0 0 0 0 0,2-1 0 0 0,0 1 0 0 0,14 23-1 0 0,-20-40-119 0 0,-1-1-1 0 0,1 1 0 0 0,-1-1 0 0 0,1 1 0 0 0,0 0 0 0 0,-1-1 0 0 0,1 1 0 0 0,0-1 0 0 0,-1 1 1 0 0,1-1-1 0 0,0 0 0 0 0,0 1 0 0 0,0-1 0 0 0,-1 0 0 0 0,1 1 0 0 0,0-1 0 0 0,0 0 1 0 0,0 0-1 0 0,0 0 0 0 0,0 0 0 0 0,-1 0 0 0 0,1 0 0 0 0,0 0 0 0 0,0 0 0 0 0,0 0 0 0 0,0 0 1 0 0,0 0-1 0 0,-1-1 0 0 0,1 1 0 0 0,0 0 0 0 0,0-1 0 0 0,0 1 0 0 0,-1 0 0 0 0,1-1 1 0 0,0 1-1 0 0,0-1 0 0 0,-1 1 0 0 0,1-1 0 0 0,0 1 0 0 0,-1-1 0 0 0,1 0 0 0 0,-1 1 0 0 0,1-1 1 0 0,0-1-1 0 0,28-38-17 0 0,-22 29 15 0 0,-2 3 5 0 0,1 1 0 0 0,0-1 1 0 0,0 2-1 0 0,0-1 0 0 0,1 1 0 0 0,0 0 1 0 0,9-6-1 0 0,-13 10-15 0 0,1 0 1 0 0,-1 1-1 0 0,0 0 1 0 0,0 0-1 0 0,0 0 1 0 0,1 0-1 0 0,-1 0 1 0 0,1 1-1 0 0,-1 0 1 0 0,0-1-1 0 0,1 1 1 0 0,-1 0-1 0 0,1 1 1 0 0,-1-1-1 0 0,1 1 1 0 0,-1-1-1 0 0,0 1 1 0 0,1 0-1 0 0,-1 0 1 0 0,0 1-1 0 0,0-1 1 0 0,5 3-1 0 0,3 3-300 0 0,0 1-1 0 0,-1 0 1 0 0,16 14-1 0 0,-20-15-814 0 0,1 0-1 0 0,0-1 0 0 0,0-1 0 0 0,1 1 0 0 0,-1-1 1 0 0,1 0-1 0 0,13 5 0 0 0,-8-15-3863 0 0,-2-14 2345 0 0,-9 3 1322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6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31 1444 0 0,'5'-4'514'0'0,"0"1"0"0"0,-1-1 1 0 0,2 1-1 0 0,-1 1 0 0 0,0-1 0 0 0,1 1 0 0 0,-1 0 0 0 0,1 0 0 0 0,0 0 1 0 0,-1 1-1 0 0,1 0 0 0 0,0 0 0 0 0,0 1 0 0 0,0 0 0 0 0,7 0 0 0 0,-3 1 72 0 0,0 1-1 0 0,-1 0 1 0 0,1 0-1 0 0,0 1 1 0 0,-1 0-1 0 0,1 1 0 0 0,-1 0 1 0 0,12 7-1 0 0,-1 2 7 0 0,-1 1-1 0 0,0 0 0 0 0,0 2 0 0 0,-2 0 0 0 0,0 1 1 0 0,27 35-1 0 0,-27-27-533 0 0,-1 1 0 0 0,-1 1 1 0 0,-2 0-1 0 0,-1 0 1 0 0,0 1-1 0 0,-3 1 0 0 0,0 0 1 0 0,-2 0-1 0 0,-1 1 0 0 0,-1 0 1 0 0,-1 0-1 0 0,-2 0 0 0 0,-2 0 1 0 0,-5 60-1 0 0,1-60-386 0 0,-1 0 0 0 0,-2-1 0 0 0,-1 0 0 0 0,-1-1 0 0 0,-1 0 0 0 0,-1 0 0 0 0,-2-1 0 0 0,-1 0-1 0 0,-1-1 1 0 0,-1-1 0 0 0,-1-1 0 0 0,-40 44 0 0 0,35-47-545 0 0,-1-2-1 0 0,-1 0 1 0 0,0-1-1 0 0,-1-1 1 0 0,-2-1-1 0 0,1-2 1 0 0,-41 16-1 0 0,13-10-1211 0 0,-2-3 0 0 0,-111 21 0 0 0,73-24 576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7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5 232 0 0,'0'0'78'0'0,"0"-1"0"0"0,0 1-1 0 0,0 0 1 0 0,0 0 0 0 0,0 0 0 0 0,0-1 0 0 0,0 1-1 0 0,-1 0 1 0 0,1 0 0 0 0,0 0 0 0 0,0-1 0 0 0,0 1-1 0 0,0 0 1 0 0,0 0 0 0 0,-1 0 0 0 0,1 0 0 0 0,0 0 0 0 0,0-1-1 0 0,0 1 1 0 0,0 0 0 0 0,-1 0 0 0 0,1 0 0 0 0,0 0-1 0 0,0 0 1 0 0,0 0 0 0 0,-1 0 0 0 0,1 0 0 0 0,0 0-1 0 0,0 0 1 0 0,-1 0 0 0 0,1 0 0 0 0,0 0 0 0 0,0 0-1 0 0,0 0 1 0 0,-1 0 0 0 0,1 0 0 0 0,0 0 0 0 0,0 0-1 0 0,-1 0 1 0 0,1 0 0 0 0,0 0 0 0 0,0 0 0 0 0,0 0-1 0 0,-1 0 1 0 0,1 0 0 0 0,0 1 0 0 0,0-1 0 0 0,0 0-1 0 0,0 0 1 0 0,-1 0 0 0 0,1 0 0 0 0,0 0 0 0 0,0 1-1 0 0,0-1 1 0 0,0 0 0 0 0,0 0 0 0 0,0 0 0 0 0,-1 1 0 0 0,1-1-1 0 0,0 0 1 0 0,0 0 0 0 0,0 0 0 0 0,0 1 0 0 0,0-1-1 0 0,-14 15 2028 0 0,12-14-1862 0 0,-18 24 1083 0 0,0 1 1 0 0,2 0-1 0 0,0 1 0 0 0,2 1 1 0 0,2 1-1 0 0,-23 60 1 0 0,20-37-579 0 0,2 0 1 0 0,2 1 0 0 0,-7 73-1 0 0,16-76-636 0 0,2 1 0 0 0,2-1 0 0 0,3 1 0 0 0,2-1 0 0 0,2 0 0 0 0,2 0 0 0 0,2-1 0 0 0,26 69 0 0 0,-30-100-329 0 0,1 0 1 0 0,0 0-1 0 0,2-1 1 0 0,0 0 0 0 0,1-1-1 0 0,0 0 1 0 0,2 0-1 0 0,0-2 1 0 0,0 1-1 0 0,25 19 1 0 0,-29-27-291 0 0,1 0 1 0 0,0-1-1 0 0,0 0 1 0 0,0-1-1 0 0,0 0 0 0 0,1 0 1 0 0,0-1-1 0 0,0 0 1 0 0,0-1-1 0 0,0-1 1 0 0,1 0-1 0 0,-1 0 1 0 0,1-1-1 0 0,-1 0 1 0 0,1-1-1 0 0,0-1 1 0 0,-1 1-1 0 0,1-2 1 0 0,12-3-1 0 0,5-3-1118 0 0,0-2 1 0 0,-1-1-1 0 0,44-24 1 0 0,-25 6 118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7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9 668 0 0,'0'0'199'0'0,"2"-8"6550"0"0,-1 8-6550 0 0,-1 0-1 0 0,0 0 1 0 0,0 0-1 0 0,0 0 1 0 0,1 0-1 0 0,-1 0 1 0 0,0 0-1 0 0,1 0 1 0 0,10 8 5399 0 0,7 18-2487 0 0,9 23-2216 0 0,35 45-1 0 0,-6-29-2147 0 0,-45-55 71 0 0,1 1 0 0 0,1-1 0 0 0,17 10 0 0 0,-27-18 680 0 0,0 0 1 0 0,0-1-1 0 0,1 1 1 0 0,-1-1-1 0 0,1 0 0 0 0,-1 0 1 0 0,0 0-1 0 0,1-1 1 0 0,0 1-1 0 0,-1-1 0 0 0,1 0 1 0 0,-1 0-1 0 0,1 0 1 0 0,-1 0-1 0 0,1-1 0 0 0,-1 1 1 0 0,1-1-1 0 0,-1 0 1 0 0,1 0-1 0 0,-1 0 0 0 0,0-1 1 0 0,1 1-1 0 0,-1-1 1 0 0,6-3-1 0 0,5-4-834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8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376 10 336 0 0,'-2'-1'305'0'0,"0"0"0"0"0,0 0 0 0 0,0 0 0 0 0,0 0 0 0 0,0 0-1 0 0,0 0 1 0 0,-1 1 0 0 0,1-1 0 0 0,0 1 0 0 0,0-1 0 0 0,0 1 0 0 0,-1 0 0 0 0,1 0 0 0 0,0 0 0 0 0,-1 0 0 0 0,1 0-1 0 0,0 1 1 0 0,0-1 0 0 0,-1 1 0 0 0,1-1 0 0 0,0 1 0 0 0,0 0 0 0 0,0 0 0 0 0,0 0 0 0 0,0 0 0 0 0,-3 2 0 0 0,-57 32 2612 0 0,61-34-2805 0 0,-26 17 756 0 0,2 2 1 0 0,0 0 0 0 0,1 2 0 0 0,-35 41-1 0 0,39-38-2616 0 0,0 2 0 0 0,-21 38-1 0 0,40-63 1321 0 0,-1 0 0 0 0,1 1 0 0 0,0-1 0 0 0,0 0 0 0 0,0 0 0 0 0,0 1 0 0 0,0-1-1 0 0,1 0 1 0 0,-1 1 0 0 0,1-1 0 0 0,0 1 0 0 0,-1-1 0 0 0,1 1 0 0 0,0-1 0 0 0,0 1 0 0 0,1-1-1 0 0,-1 1 1 0 0,2 3 0 0 0,6 2-1138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08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30 167 1020 0 0,'0'-1'196'0'0,"0"1"0"0"0,0-1 0 0 0,0 1-1 0 0,-1-1 1 0 0,1 1 0 0 0,0-1 0 0 0,0 1 0 0 0,0 0 0 0 0,0-1-1 0 0,-1 1 1 0 0,1-1 0 0 0,0 1 0 0 0,0 0 0 0 0,-1-1 0 0 0,1 1-1 0 0,0 0 1 0 0,-1-1 0 0 0,1 1 0 0 0,-1 0 0 0 0,1-1 0 0 0,0 1-1 0 0,-1 0 1 0 0,1 0 0 0 0,-1 0 0 0 0,1-1 0 0 0,0 1 0 0 0,-1 0-1 0 0,1 0 1 0 0,-1 0 0 0 0,1 0 0 0 0,-1 0 0 0 0,1 0 0 0 0,-1 0-1 0 0,1 0 1 0 0,-1 0 0 0 0,1 0 0 0 0,-1 0 0 0 0,1 0 0 0 0,0 0-1 0 0,-1 0 1 0 0,1 0 0 0 0,-1 0 0 0 0,1 1 0 0 0,-1-1 0 0 0,1 0-1 0 0,0 0 1 0 0,-1 1 0 0 0,1-1 0 0 0,-1 0 0 0 0,1 0 0 0 0,0 1-1 0 0,-1-1 1 0 0,1 1 0 0 0,-9 30 5540 0 0,8-27-5927 0 0,0 6 348 0 0,1-1 0 0 0,1 1 0 0 0,0-1 0 0 0,0 1-1 0 0,1-1 1 0 0,0 1 0 0 0,0-1 0 0 0,5 10 0 0 0,2 12-81 0 0,-7-22-65 0 0,1 0 1 0 0,0 0-1 0 0,0-1 0 0 0,1 1 1 0 0,6 10-1 0 0,-9-18-7 0 0,0 0-1 0 0,-1 0 1 0 0,1 1-1 0 0,0-1 1 0 0,-1 0-1 0 0,1 0 1 0 0,0 0-1 0 0,0 0 1 0 0,0 0-1 0 0,0 0 1 0 0,0 0-1 0 0,0 0 1 0 0,0 0-1 0 0,1-1 1 0 0,-1 1-1 0 0,0 0 1 0 0,0-1-1 0 0,1 1 1 0 0,-1-1-1 0 0,0 1 1 0 0,1-1 0 0 0,-1 1-1 0 0,0-1 1 0 0,1 0-1 0 0,-1 0 1 0 0,0 0-1 0 0,1 0 1 0 0,-1 0-1 0 0,1 0 1 0 0,-1 0-1 0 0,0 0 1 0 0,1-1-1 0 0,-1 1 1 0 0,0-1-1 0 0,1 1 1 0 0,-1-1-1 0 0,0 1 1 0 0,1-1-1 0 0,-1 1 1 0 0,0-1-1 0 0,0 0 1 0 0,0 0-1 0 0,0 0 1 0 0,2-1-1 0 0,8-11-1 0 0,0 0-1 0 0,-1 0 1 0 0,-1-1-1 0 0,0 0 1 0 0,-1 0-1 0 0,0-1 0 0 0,-1 0 1 0 0,9-29-1 0 0,15-31-6 0 0,-11 28 9 0 0,-17 37 31 0 0,0 1 0 0 0,1 0 0 0 0,0 0 0 0 0,1 0 0 0 0,-1 0 0 0 0,2 1 0 0 0,-1-1 0 0 0,1 2 0 0 0,0-1 0 0 0,15-13-1 0 0,-20 20-16 0 0,1 0 0 0 0,-1 0-1 0 0,1 0 1 0 0,-1 0-1 0 0,1 0 1 0 0,0 0-1 0 0,-1 1 1 0 0,1-1 0 0 0,0 0-1 0 0,0 1 1 0 0,0 0-1 0 0,-1-1 1 0 0,1 1-1 0 0,0 0 1 0 0,0 0-1 0 0,0 0 1 0 0,0 0 0 0 0,-1 0-1 0 0,1 1 1 0 0,0-1-1 0 0,0 1 1 0 0,0-1-1 0 0,1 1 1 0 0,1 1-4 0 0,-1 0 1 0 0,0 0-1 0 0,1 1 0 0 0,-1-1 1 0 0,0 1-1 0 0,0 0 0 0 0,0 0 1 0 0,-1 0-1 0 0,1 0 0 0 0,2 4 1 0 0,4 8-86 0 0,0 0 1 0 0,-1 0 0 0 0,10 31-1 0 0,25 99-1882 0 0,-9 4-3305 0 0,-10-40-957 0 0,-8-30 1955 0 0,-7-44 2678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0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2 117 1320 0 0,'-1'-12'12097'0'0,"1"12"-11742"0"0,17-8 6118 0 0,32 3-3513 0 0,-33 3-2801 0 0,176-40 418 0 0,19-4-4751 0 0,-209 46 4049 0 0,38-2-5220 0 0,-40 2 5098 0 0,1 0 1 0 0,0 0-1 0 0,0 0 0 0 0,-1 0 0 0 0,1 0 1 0 0,0 0-1 0 0,-1 0 0 0 0,1 0 1 0 0,0 1-1 0 0,0-1 0 0 0,-1 0 0 0 0,1 0 1 0 0,0 1-1 0 0,-1-1 0 0 0,1 0 1 0 0,-1 1-1 0 0,1-1 0 0 0,0 1 0 0 0,-1-1 1 0 0,1 0-1 0 0,-1 1 0 0 0,1-1 1 0 0,-1 1-1 0 0,1 0 0 0 0,-1-1 1 0 0,0 1-1 0 0,1-1 0 0 0,-1 1 0 0 0,0 0 1 0 0,1-1-1 0 0,-1 1 0 0 0,0 0 1 0 0,0-1-1 0 0,1 1 0 0 0,-1 0 0 0 0,0-1 1 0 0,0 1-1 0 0,0 0 0 0 0,0 0 1 0 0,0-1-1 0 0,0 1 0 0 0,0 0 0 0 0,0 0 1 0 0,0-1-1 0 0,-1 2 0 0 0,-3 5-1433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0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23 126 768 0 0,'-21'-91'13909'0'0,"21"90"-13627"0"0,-1 0 0 0 0,1 0 0 0 0,0 0-1 0 0,0 0 1 0 0,0 0 0 0 0,0 0-1 0 0,0 0 1 0 0,0 1 0 0 0,0-1 0 0 0,0 0-1 0 0,0 0 1 0 0,0 0 0 0 0,0 0-1 0 0,0 0 1 0 0,1 0 0 0 0,-1 0 0 0 0,0 1-1 0 0,1-1 1 0 0,-1 0 0 0 0,0 0-1 0 0,1 0 1 0 0,-1 1 0 0 0,1-1 0 0 0,0 0-1 0 0,-1 1 1 0 0,1-1 0 0 0,-1 0 0 0 0,3 0-1 0 0,-1-1-1 0 0,1 1-1 0 0,0 0 1 0 0,-1 0-1 0 0,1 0 0 0 0,0 0 1 0 0,0 0-1 0 0,0 1 1 0 0,0-1-1 0 0,5 1 1 0 0,13-1-600 0 0,0 2 0 0 0,26 4 1 0 0,-22-2 875 0 0,124 4-2565 0 0,-36-3-2970 0 0,0 6-6199 0 0,-63-1 5947 0 0,-29-3 3433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0 984 0 0,'2'24'1420'0'0,"1"1"0"0"0,1-1 1 0 0,1 0-1 0 0,1-1 0 0 0,10 28 0 0 0,9 33-2270 0 0,-21-68-578 0 0,-1 0 0 0 0,-1 0-1 0 0,0 22 1 0 0,-3-26 38 0 0,-3-3 146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1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342 163 936 0 0,'5'-21'1843'0'0,"-2"10"-318"0"0,0 0-1 0 0,-1 0 1 0 0,0 0 0 0 0,-1 0 0 0 0,0-20 0 0 0,-1 30-1376 0 0,0-1 0 0 0,0 0 0 0 0,-1 0 1 0 0,1 0-1 0 0,-1 0 0 0 0,0 1 0 0 0,1-1 0 0 0,-1 0 1 0 0,0 0-1 0 0,0 1 0 0 0,0-1 0 0 0,0 1 1 0 0,0-1-1 0 0,0 1 0 0 0,0-1 0 0 0,-1 1 1 0 0,1 0-1 0 0,-1 0 0 0 0,1-1 0 0 0,-1 1 1 0 0,1 0-1 0 0,-1 0 0 0 0,0 0 0 0 0,1 1 1 0 0,-1-1-1 0 0,0 0 0 0 0,0 1 0 0 0,1-1 0 0 0,-1 1 1 0 0,0-1-1 0 0,0 1 0 0 0,0 0 0 0 0,0 0 1 0 0,0 0-1 0 0,1 0 0 0 0,-1 0 0 0 0,0 0 1 0 0,0 1-1 0 0,0-1 0 0 0,-3 2 0 0 0,-6 0 21 0 0,1 1-1 0 0,0 0 0 0 0,0 1 0 0 0,0 0 0 0 0,0 0 0 0 0,0 1 1 0 0,1 1-1 0 0,0-1 0 0 0,0 2 0 0 0,0-1 0 0 0,1 1 1 0 0,-13 14-1 0 0,0 1 111 0 0,2 1 1 0 0,1 1 0 0 0,-21 35 0 0 0,28-42-158 0 0,2 1 0 0 0,0 1 0 0 0,2 0 1 0 0,0 0-1 0 0,1 0 0 0 0,0 1 0 0 0,2 0 1 0 0,0 0-1 0 0,2 0 0 0 0,0 0 0 0 0,1 1 1 0 0,1-1-1 0 0,1 0 0 0 0,6 33 0 0 0,-4-35-77 0 0,1 0 0 0 0,2-1-1 0 0,-1 0 1 0 0,2 0-1 0 0,0-1 1 0 0,1 0-1 0 0,1 0 1 0 0,0 0 0 0 0,1-1-1 0 0,1-1 1 0 0,0 0-1 0 0,1 0 1 0 0,0-1-1 0 0,1-1 1 0 0,1 0 0 0 0,25 17-1 0 0,-22-18-86 0 0,1-2 0 0 0,0 0 0 0 0,0-1 0 0 0,0-1 0 0 0,1 0 1 0 0,0-2-1 0 0,1 0 0 0 0,-1-1 0 0 0,1-1 0 0 0,-1-1 0 0 0,1-1 0 0 0,24-1 0 0 0,-18-2-28 0 0,0 0 0 0 0,0-3-1 0 0,-1 0 1 0 0,1-1 0 0 0,-1-2 0 0 0,-1 0 0 0 0,0-2 0 0 0,45-24-1 0 0,-46 21 10 0 0,-2-1 0 0 0,1-2 0 0 0,-2 0 0 0 0,0-1 0 0 0,-1 0 0 0 0,-1-2 0 0 0,-1 0 0 0 0,0-1-1 0 0,13-23 1 0 0,-20 26 24 0 0,0 0 0 0 0,-1-1 0 0 0,0 0 0 0 0,-2-1 0 0 0,0 0 0 0 0,-1 0 0 0 0,-1 0 0 0 0,-1-1 0 0 0,-1 0 0 0 0,-1 0 0 0 0,0 1 0 0 0,-2-26 0 0 0,-1 30-37 0 0,0 0 0 0 0,-1 0 1 0 0,-1 0-1 0 0,-1 1 0 0 0,0-1 0 0 0,0 1 0 0 0,-2 0 1 0 0,0 0-1 0 0,0 0 0 0 0,-1 1 0 0 0,-1 0 0 0 0,0 0 1 0 0,-1 1-1 0 0,-1 0 0 0 0,0 1 0 0 0,0 0 0 0 0,-1 0 0 0 0,0 1 1 0 0,-16-11-1 0 0,11 11 2 0 0,-1 0 0 0 0,0 1 0 0 0,-1 0 0 0 0,0 1 0 0 0,0 2 0 0 0,-1-1 0 0 0,1 2 0 0 0,-1 1 0 0 0,-1 0 0 0 0,1 1 0 0 0,0 1 0 0 0,-1 1-1 0 0,1 1 1 0 0,-29 3 0 0 0,8 3-787 0 0,0 1 0 0 0,0 2-1 0 0,-54 20 1 0 0,-8 11-4464 0 0,0 5-3593 0 0,102-44 8846 0 0,-16 6-1378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2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154 270 180 0 0,'30'-20'1261'0'0,"93"-69"2233"0"0,-107 76-2986 0 0,0-1-1 0 0,-2-1 1 0 0,1 0 0 0 0,-2-1 0 0 0,15-22-1 0 0,-26 36-257 0 0,0-1-1 0 0,-1 0 0 0 0,1 0 1 0 0,0 0-1 0 0,-1-1 0 0 0,0 1 1 0 0,1 0-1 0 0,-1 0 0 0 0,-1-1 1 0 0,2-5-1 0 0,-2 8-174 0 0,0 1-1 0 0,0-1 1 0 0,0 1 0 0 0,0 0 0 0 0,-1-1-1 0 0,1 1 1 0 0,0-1 0 0 0,0 1-1 0 0,0 0 1 0 0,-1-1 0 0 0,1 1 0 0 0,0-1-1 0 0,0 1 1 0 0,-1 0 0 0 0,1-1-1 0 0,0 1 1 0 0,-1 0 0 0 0,1 0-1 0 0,0-1 1 0 0,-1 1 0 0 0,1 0 0 0 0,0 0-1 0 0,-1-1 1 0 0,1 1 0 0 0,-1 0-1 0 0,1 0 1 0 0,0 0 0 0 0,-1 0-1 0 0,1 0 1 0 0,-2 0 0 0 0,-26 4 1793 0 0,8 5-1452 0 0,1 0 1 0 0,0 1-1 0 0,0 0 1 0 0,1 2-1 0 0,1 0 0 0 0,0 1 1 0 0,0 1-1 0 0,1 0 0 0 0,1 2 1 0 0,1-1-1 0 0,0 2 1 0 0,1 0-1 0 0,-14 24 0 0 0,6-6-167 0 0,1 0 0 0 0,3 2 0 0 0,0 0-1 0 0,3 1 1 0 0,1 0 0 0 0,-9 47 0 0 0,16-55-150 0 0,1-1 0 0 0,1 1 0 0 0,2-1 1 0 0,1 1-1 0 0,1 0 0 0 0,2 0 0 0 0,1-1 1 0 0,13 58-1 0 0,-12-72-205 0 0,1-1 1 0 0,0 0-1 0 0,1 0 0 0 0,1-1 1 0 0,0 1-1 0 0,0-2 0 0 0,2 1 1 0 0,-1-1-1 0 0,2 0 0 0 0,0-1 1 0 0,0 0-1 0 0,1 0 0 0 0,0-2 1 0 0,0 1-1 0 0,1-1 0 0 0,1-1 1 0 0,0 0-1 0 0,0 0 0 0 0,23 8 1 0 0,-18-9-635 0 0,0-2 0 0 0,0 0 1 0 0,1 0-1 0 0,36 2 0 0 0,73-5-6368 0 0,-29-3 34 0 0,-64 3 4976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2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1148 0 0,'2'-2'13730'0'0,"2"11"-10094"0"0,4 11-2962 0 0,1 51 1190 0 0,-8-55-1746 0 0,0 0-1 0 0,2 0 1 0 0,0-1-1 0 0,0 1 0 0 0,1-1 1 0 0,1 0-1 0 0,7 16 0 0 0,-11-31-118 0 0,-1 0-1 0 0,0 1 0 0 0,0-1 0 0 0,1 0 1 0 0,-1 0-1 0 0,0 0 0 0 0,0 0 1 0 0,0 0-1 0 0,1 0 0 0 0,-1 1 0 0 0,0-1 1 0 0,1 0-1 0 0,-1 0 0 0 0,0 0 1 0 0,0 0-1 0 0,1 0 0 0 0,-1 0 0 0 0,0 0 1 0 0,0 0-1 0 0,1 0 0 0 0,-1 0 1 0 0,0 0-1 0 0,0 0 0 0 0,1 0 0 0 0,-1-1 1 0 0,0 1-1 0 0,0 0 0 0 0,1 0 1 0 0,-1 0-1 0 0,0 0 0 0 0,0 0 0 0 0,1 0 1 0 0,-1-1-1 0 0,0 1 0 0 0,0 0 0 0 0,0 0 1 0 0,1 0-1 0 0,-1-1 0 0 0,0 1 1 0 0,15-16-59 0 0,10-19-23 0 0,-11 5 21 0 0,29-40 1 0 0,-38 62 70 0 0,1 0 1 0 0,0 1 0 0 0,0-1-1 0 0,1 1 1 0 0,0 1 0 0 0,0-1-1 0 0,0 1 1 0 0,1 1 0 0 0,16-10-1 0 0,-20 14-2 0 0,0 0 0 0 0,0 0 0 0 0,0 0 0 0 0,0 0 0 0 0,1 0 0 0 0,-1 1 0 0 0,0 0 0 0 0,1 0 0 0 0,-1 0 0 0 0,0 1 0 0 0,0-1 0 0 0,1 1 0 0 0,-1 0-1 0 0,0 0 1 0 0,0 0 0 0 0,0 1 0 0 0,0-1 0 0 0,0 1 0 0 0,0 0 0 0 0,0 1 0 0 0,-1-1 0 0 0,1 0 0 0 0,-1 1 0 0 0,0 0 0 0 0,5 4 0 0 0,8 9-885 0 0,0 2 0 0 0,0-1 0 0 0,18 30 1 0 0,-19-25-1196 0 0,69 88-11355 0 0,-68-92 11462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3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11 260 0 0,'-12'-10'8677'0'0,"6"25"-1399"0"0,4-4-7883 0 0,-10 38 2815 0 0,-9 69 0 0 0,3 140-2044 0 0,14-174-485 0 0,3-54-1032 0 0,5 53 0 0 0,-2-72 414 0 0,-1 1 1 0 0,2-1-1 0 0,0 0 0 0 0,5 13 0 0 0,-7-21 571 0 0,0 1 0 0 0,1-1-1 0 0,0 0 1 0 0,0 0 0 0 0,0 0 0 0 0,0 0 0 0 0,0-1-1 0 0,1 1 1 0 0,-1-1 0 0 0,1 1 0 0 0,-1-1-1 0 0,1 0 1 0 0,0 0 0 0 0,0 0 0 0 0,0 0-1 0 0,0-1 1 0 0,0 1 0 0 0,1-1 0 0 0,-1 1-1 0 0,0-1 1 0 0,1 0 0 0 0,-1-1 0 0 0,1 1 0 0 0,-1-1-1 0 0,1 1 1 0 0,-1-1 0 0 0,1 0 0 0 0,-1 0-1 0 0,7-2 1 0 0,15-2-986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3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136 120 260 0 0,'7'-18'3554'0'0,"-10"15"-867"0"0,-23 21 922 0 0,8-4-2254 0 0,7-6-515 0 0,0-1-1 0 0,1 1 1 0 0,0 1-1 0 0,0 0 1 0 0,1 1-1 0 0,-10 12 0 0 0,17-20-807 0 0,1 0 0 0 0,-1 0 0 0 0,0 1 0 0 0,1-1 0 0 0,0 1 0 0 0,0-1 0 0 0,0 1 0 0 0,0 0 0 0 0,0-1 0 0 0,0 1 0 0 0,1 0 0 0 0,-1 0 0 0 0,1 0 0 0 0,0-1 0 0 0,0 1 0 0 0,0 0 0 0 0,0 0 0 0 0,0 0 0 0 0,0 0 0 0 0,1-1 0 0 0,0 1 0 0 0,-1 0 0 0 0,1-1 0 0 0,0 1 0 0 0,0 0 0 0 0,1-1 0 0 0,-1 1 0 0 0,1-1 0 0 0,-1 1 0 0 0,1-1 0 0 0,0 0 0 0 0,-1 0 0 0 0,1 0 0 0 0,0 0 0 0 0,3 3 0 0 0,-2-2-63 0 0,1-1 0 0 0,-1 1 0 0 0,0 0 0 0 0,1-1 0 0 0,-1 1 0 0 0,1-1 0 0 0,0 0 0 0 0,0 0 0 0 0,0-1 1 0 0,0 1-1 0 0,0-1 0 0 0,0 0 0 0 0,0 0 0 0 0,0 0 0 0 0,1-1 0 0 0,-1 1 0 0 0,0-1 0 0 0,8-1 0 0 0,-6 0-6 0 0,-1 0 0 0 0,0-1 1 0 0,0 0-1 0 0,0 0 0 0 0,0 0 0 0 0,-1 0 1 0 0,1-1-1 0 0,0 0 0 0 0,-1 0 0 0 0,0 0 1 0 0,0-1-1 0 0,0 1 0 0 0,4-6 0 0 0,2-3-20 0 0,0-1 0 0 0,-1 1 0 0 0,-1-1 0 0 0,0-1 0 0 0,-1 0 0 0 0,-1 0 0 0 0,0 0 0 0 0,-1-1 0 0 0,6-22 0 0 0,-10 29-144 0 0,0 0 1 0 0,0 0-1 0 0,0 1 0 0 0,-1-1 1 0 0,0 0-1 0 0,0 0 0 0 0,-1 0 1 0 0,0 0-1 0 0,-1 0 0 0 0,-3-10 0 0 0,4 16 21 0 0,1 0 0 0 0,-1 0 0 0 0,0 0 0 0 0,-1 0 0 0 0,1 0 0 0 0,0 1 0 0 0,0-1 0 0 0,-1 0 0 0 0,1 1 0 0 0,-1-1 0 0 0,1 1 0 0 0,-1 0 0 0 0,0-1 0 0 0,1 1 0 0 0,-1 0 0 0 0,0 0 0 0 0,-3-1 0 0 0,2 1-58 0 0,0 1-1 0 0,0-1 1 0 0,0 1-1 0 0,0 0 1 0 0,0 0-1 0 0,0 0 1 0 0,0 0-1 0 0,0 0 1 0 0,-1 1-1 0 0,1-1 1 0 0,0 1-1 0 0,0 0 1 0 0,1 0-1 0 0,-1 0 1 0 0,-4 3-1 0 0,3-3-14 0 0,1 0 0 0 0,0 1-1 0 0,0 0 1 0 0,0 0 0 0 0,1 0 0 0 0,-1 0 0 0 0,0 0-1 0 0,1 0 1 0 0,-1 1 0 0 0,1-1 0 0 0,0 1 0 0 0,0 0-1 0 0,0-1 1 0 0,0 1 0 0 0,0 0 0 0 0,1 0 0 0 0,-1 0-1 0 0,1 1 1 0 0,0-1 0 0 0,0 0 0 0 0,0 1 0 0 0,0-1 0 0 0,0 0-1 0 0,1 8 1 0 0,0 4-709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4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391 115 72 0 0,'14'-11'1572'0'0,"-9"8"-1071"0"0,-1 0 0 0 0,0 0 0 0 0,1-1 0 0 0,-1 0 0 0 0,-1 0 0 0 0,6-6 1 0 0,-8 9-458 0 0,-1 0 0 0 0,1 1 0 0 0,-1-1 0 0 0,0 0 0 0 0,1 0 0 0 0,-1 0 0 0 0,0 0 1 0 0,0 0-1 0 0,0 0 0 0 0,0 0 0 0 0,0 0 0 0 0,0-1 0 0 0,0 1 0 0 0,0 0 0 0 0,0 0 0 0 0,0 0 1 0 0,0 0-1 0 0,-1 0 0 0 0,1 0 0 0 0,0 0 0 0 0,-1 1 0 0 0,1-1 0 0 0,-1 0 0 0 0,1 0 1 0 0,-1 0-1 0 0,1 0 0 0 0,-1 0 0 0 0,0 0 0 0 0,1 1 0 0 0,-1-1 0 0 0,0 0 0 0 0,0 1 1 0 0,1-1-1 0 0,-1 0 0 0 0,0 1 0 0 0,0-1 0 0 0,0 1 0 0 0,0 0 0 0 0,0-1 0 0 0,0 1 1 0 0,-1-1-1 0 0,-4-2 224 0 0,0 0 0 0 0,0 1 0 0 0,0 0 0 0 0,0 0 0 0 0,0 0 0 0 0,0 1 0 0 0,-1 0 1 0 0,1 0-1 0 0,-1 0 0 0 0,1 1 0 0 0,-9 1 0 0 0,12-1-88 0 0,0 0 0 0 0,-1 0 0 0 0,1 1 0 0 0,0 0-1 0 0,0 0 1 0 0,0 0 0 0 0,0 0 0 0 0,1 0 0 0 0,-1 0 0 0 0,0 1 0 0 0,0-1 0 0 0,1 1 0 0 0,-1 0 0 0 0,1 0-1 0 0,-1 0 1 0 0,1 0 0 0 0,0 0 0 0 0,0 0 0 0 0,0 1 0 0 0,0-1 0 0 0,0 1 0 0 0,1-1 0 0 0,-1 1 0 0 0,1 0-1 0 0,-2 4 1 0 0,1 0-44 0 0,0 0-1 0 0,0 0 1 0 0,1 1-1 0 0,0-1 0 0 0,1 0 1 0 0,0 0-1 0 0,0 1 1 0 0,0-1-1 0 0,1 0 0 0 0,0 1 1 0 0,3 6-1 0 0,-3-9-133 0 0,0 0 0 0 0,1-1-1 0 0,-1 0 1 0 0,1 1-1 0 0,0-1 1 0 0,0 0 0 0 0,1 0-1 0 0,-1 0 1 0 0,1 0 0 0 0,0-1-1 0 0,0 1 1 0 0,1-1 0 0 0,-1 1-1 0 0,0-1 1 0 0,1 0 0 0 0,0 0-1 0 0,0-1 1 0 0,6 4 0 0 0,-9-6-43 0 0,0 1 1 0 0,1 0 0 0 0,-1-1-1 0 0,0 1 1 0 0,1-1 0 0 0,-1 0-1 0 0,1 1 1 0 0,-1-1 0 0 0,1 0-1 0 0,-1 0 1 0 0,1 0 0 0 0,-1 0-1 0 0,1 0 1 0 0,-1 0 0 0 0,1 0-1 0 0,-1-1 1 0 0,1 1 0 0 0,-1-1-1 0 0,1 1 1 0 0,-1-1 0 0 0,0 1-1 0 0,1-1 1 0 0,-1 0 0 0 0,0 0-1 0 0,2 0 1 0 0,-1-2-56 0 0,1 1 1 0 0,-1-1-1 0 0,0 0 1 0 0,0 0-1 0 0,0 0 1 0 0,0 0-1 0 0,0 0 0 0 0,-1 0 1 0 0,1-1-1 0 0,1-3 1 0 0,0-6-148 0 0,0 0 0 0 0,0 0 1 0 0,-1 1-1 0 0,1-24 1 0 0,-1-18-233 0 0,1-1 3355 0 0,6 113 975 0 0,1-10-3413 0 0,2 80 349 0 0,12 203-388 0 0,-24-325-430 0 0,0 1 0 0 0,-1-1 1 0 0,1 0-1 0 0,-1 0 1 0 0,0 0-1 0 0,-1 1 1 0 0,0-1-1 0 0,0 0 1 0 0,0-1-1 0 0,0 1 0 0 0,-1 0 1 0 0,0-1-1 0 0,0 1 1 0 0,-1-1-1 0 0,1 0 1 0 0,-1 0-1 0 0,0 0 0 0 0,-1-1 1 0 0,-5 6-1 0 0,4-6-78 0 0,1-1 0 0 0,-1 0-1 0 0,0 0 1 0 0,0 0 0 0 0,0 0-1 0 0,-1-1 1 0 0,1 0 0 0 0,0-1-1 0 0,-1 1 1 0 0,0-1 0 0 0,1 0 0 0 0,-1-1-1 0 0,0 0 1 0 0,1 0 0 0 0,-1 0-1 0 0,1-1 1 0 0,-1 0 0 0 0,-9-2-1 0 0,-4-3-836 0 0,1 0-1 0 0,-1 0 1 0 0,2-2 0 0 0,-24-13-1 0 0,26 12-314 0 0,-1 0 1 0 0,2-2-1 0 0,0 0 0 0 0,0-1 1 0 0,1 0-1 0 0,0-1 1 0 0,1-1-1 0 0,-17-22 0 0 0,15 11-359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4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43 356 0 0,'2'-4'1077'0'0,"-2"4"-836"0"0,1 0 1 0 0,-1-1-1 0 0,1 1 0 0 0,-1 0 0 0 0,1 0 1 0 0,-1 0-1 0 0,1 0 0 0 0,-1 0 1 0 0,1-1-1 0 0,-1 1 0 0 0,1 0 1 0 0,-1 0-1 0 0,1 0 0 0 0,-1 1 0 0 0,1-1 1 0 0,-1 0-1 0 0,1 0 0 0 0,-1 0 1 0 0,1 0-1 0 0,-1 0 0 0 0,1 1 1 0 0,-1-1-1 0 0,1 0 0 0 0,-1 0 0 0 0,1 1 1 0 0,-1-1-1 0 0,1 0 0 0 0,-1 1 1 0 0,0-1-1 0 0,1 1 0 0 0,-1-1 1 0 0,0 0-1 0 0,1 1 0 0 0,-1-1 1 0 0,0 1-1 0 0,1-1 0 0 0,-1 1 0 0 0,0-1 1 0 0,0 1-1 0 0,0-1 0 0 0,1 1 1 0 0,-1-1-1 0 0,0 1 0 0 0,0-1 1 0 0,0 1-1 0 0,0-1 0 0 0,0 1 0 0 0,0-1 1 0 0,0 1-1 0 0,0-1 0 0 0,0 2 1 0 0,2 74 4236 0 0,0-49-4260 0 0,2 0 0 0 0,8 36 1 0 0,-12-63-215 0 0,0 1 0 0 0,0-1-1 0 0,0 1 1 0 0,0-1 0 0 0,1 1 0 0 0,-1-1 0 0 0,0 0 0 0 0,0 1 0 0 0,0-1 0 0 0,0 1 0 0 0,0-1 0 0 0,1 1-1 0 0,-1-1 1 0 0,0 0 0 0 0,0 1 0 0 0,1-1 0 0 0,-1 0 0 0 0,0 1 0 0 0,0-1 0 0 0,1 0 0 0 0,-1 1 0 0 0,1-1-1 0 0,-1 0 1 0 0,0 1 0 0 0,1-1 0 0 0,-1 0 0 0 0,0 0 0 0 0,1 0 0 0 0,-1 1 0 0 0,1-1 0 0 0,-1 0 0 0 0,1 0-1 0 0,-1 0 1 0 0,1 0 0 0 0,-1 0 0 0 0,0 0 0 0 0,1 0 0 0 0,-1 0 0 0 0,1 0 0 0 0,-1 0 0 0 0,1 0 0 0 0,17-17 30 0 0,9-29-66 0 0,-26 45 34 0 0,22-55-23 0 0,-19 45 27 0 0,-1 0 1 0 0,2 0-1 0 0,-1 0 0 0 0,2 0 1 0 0,-1 1-1 0 0,1 0 0 0 0,1 0 0 0 0,0 0 1 0 0,0 1-1 0 0,17-16 0 0 0,-21 24-6 0 0,-1 0 0 0 0,0 0-1 0 0,1 0 1 0 0,-1 0-1 0 0,0 0 1 0 0,1 1 0 0 0,-1-1-1 0 0,1 1 1 0 0,-1 0-1 0 0,1-1 1 0 0,-1 1-1 0 0,1 0 1 0 0,-1 1 0 0 0,1-1-1 0 0,0 0 1 0 0,-1 1-1 0 0,0-1 1 0 0,1 1 0 0 0,-1 0-1 0 0,1 0 1 0 0,-1 0-1 0 0,0 0 1 0 0,0 0 0 0 0,1 1-1 0 0,-1-1 1 0 0,0 0-1 0 0,0 1 1 0 0,0 0-1 0 0,-1-1 1 0 0,3 4 0 0 0,7 5-134 0 0,-1 1-1 0 0,-1-1 1 0 0,16 23 0 0 0,25 56-2051 0 0,-7-13-1763 0 0,-35-63 2050 0 0,2 0 0 0 0,-1 0-1 0 0,16 14 1 0 0,-4-11-1618 0 0,-11-15 2169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5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6 116 44 0 0,'-5'-32'917'0'0,"6"-18"6185"0"0,-1 48-6833 0 0,1 1 0 0 0,-1-1 0 0 0,0 0 0 0 0,1 1-1 0 0,0-1 1 0 0,-1 1 0 0 0,1-1 0 0 0,0 1 0 0 0,0-1-1 0 0,0 1 1 0 0,0-1 0 0 0,0 1 0 0 0,0 0 0 0 0,0 0-1 0 0,1 0 1 0 0,-1-1 0 0 0,0 1 0 0 0,1 0 0 0 0,-1 0 0 0 0,0 1-1 0 0,1-1 1 0 0,0 0 0 0 0,-1 0 0 0 0,1 1 0 0 0,-1-1-1 0 0,1 1 1 0 0,0-1 0 0 0,-1 1 0 0 0,1 0 0 0 0,0 0 0 0 0,-1 0-1 0 0,1 0 1 0 0,0 0 0 0 0,0 0 0 0 0,-1 0 0 0 0,1 0-1 0 0,0 1 1 0 0,-1-1 0 0 0,1 1 0 0 0,-1-1 0 0 0,1 1 0 0 0,0-1-1 0 0,1 2 1 0 0,21 7 101 0 0,-2 1 0 0 0,1 1-1 0 0,-2 1 1 0 0,1 1 0 0 0,-2 0-1 0 0,22 19 1 0 0,-15-9-289 0 0,-1 0 1 0 0,-1 2-1 0 0,37 47 1 0 0,-37-36-29 0 0,-1 0 0 0 0,-2 2 0 0 0,-1 0 1 0 0,-3 1-1 0 0,0 1 0 0 0,-3 1 0 0 0,16 65 1 0 0,-25-80-290 0 0,-2 0 1 0 0,0 1-1 0 0,-2 0 1 0 0,-1-1-1 0 0,-1 1 0 0 0,-1 0 1 0 0,-1-1-1 0 0,-2 1 1 0 0,0-1-1 0 0,-2 0 1 0 0,-1 0-1 0 0,-1 0 1 0 0,-16 35-1 0 0,14-43-533 0 0,0-1-1 0 0,-1 0 0 0 0,-1 0 1 0 0,0-1-1 0 0,-26 25 1 0 0,18-22-1019 0 0,-2-1 1 0 0,0-1-1 0 0,0-1 1 0 0,-2-1-1 0 0,0-1 0 0 0,-38 17 1 0 0,22-16-92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15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54 1004 0 0,'-24'-31'5882'0'0,"7"11"-2364"0"0,15 17-4463 0 0,5 10-2947 0 0,4 17 354 0 0,1-8 2017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0.8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25 728 0 0,'-34'-25'19158'0'0,"33"41"-19033"0"0,2 4 107 0 0,1 0 0 0 0,1-1 0 0 0,10 34-1 0 0,2 9-122 0 0,66 368-1962 0 0,-76-401 270 0 0,2 0 1 0 0,10 29-1 0 0,-15-50 639 0 0,1-1-1 0 0,0 1 0 0 0,1-1 1 0 0,0 1-1 0 0,0-1 0 0 0,1-1 1 0 0,0 1-1 0 0,0-1 0 0 0,0 1 1 0 0,1-2-1 0 0,0 1 0 0 0,8 6 1 0 0,-4-7-758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8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104 160 480 0 0,'1'-10'606'0'0,"1"1"0"0"0,0 0 0 0 0,1-1 0 0 0,0 1 0 0 0,1 0 0 0 0,0 0 0 0 0,0 1 0 0 0,1-1 0 0 0,0 1 0 0 0,0 0-1 0 0,1 0 1 0 0,10-11 0 0 0,-11 16-364 0 0,-1-1 0 0 0,1 1 0 0 0,-1-1 0 0 0,1 1 0 0 0,0 0 0 0 0,0 1 0 0 0,1 0-1 0 0,-1-1 1 0 0,0 2 0 0 0,1-1 0 0 0,-1 0 0 0 0,1 1 0 0 0,0 0 0 0 0,-1 1 0 0 0,1-1-1 0 0,0 1 1 0 0,-1 0 0 0 0,1 0 0 0 0,0 1 0 0 0,-1 0 0 0 0,1 0 0 0 0,8 3 0 0 0,4 2-110 0 0,0 0 1 0 0,0 2 0 0 0,-1 0 0 0 0,0 1-1 0 0,0 1 1 0 0,19 15 0 0 0,88 79 208 0 0,-105-87-255 0 0,31 29 31 0 0,-2 3-1 0 0,-1 1 1 0 0,-3 3 0 0 0,-3 1-1 0 0,-1 2 1 0 0,-4 2-1 0 0,-1 1 1 0 0,36 89-1 0 0,-64-129-117 0 0,-1 1-1 0 0,0 0 1 0 0,-1 1 0 0 0,-2-1-1 0 0,0 1 1 0 0,-1 0 0 0 0,-1 0-1 0 0,-1-1 1 0 0,0 1 0 0 0,-7 34-1 0 0,5-44-64 0 0,0-1 0 0 0,-1 1 0 0 0,0-1-1 0 0,-1 1 1 0 0,0-1 0 0 0,-1 0 0 0 0,0 0 0 0 0,0-1-1 0 0,-1 0 1 0 0,0 0 0 0 0,-1 0 0 0 0,0-1 0 0 0,0 1-1 0 0,-1-2 1 0 0,0 1 0 0 0,0-1 0 0 0,-1 0 0 0 0,0-1-1 0 0,0 0 1 0 0,-1-1 0 0 0,-18 9 0 0 0,9-7-252 0 0,1-1 1 0 0,-1-1 0 0 0,0-1-1 0 0,-1 0 1 0 0,1-2 0 0 0,-1 0 0 0 0,1-1-1 0 0,-1-1 1 0 0,1 0 0 0 0,-29-6-1 0 0,23 1 99 0 0,1-1 0 0 0,-1-1-1 0 0,2-1 1 0 0,-1-1 0 0 0,1-2 0 0 0,0 0-1 0 0,-29-20 1 0 0,15 4 174 0 0,1-1 0 0 0,1-2-1 0 0,2-2 1 0 0,0-1 0 0 0,3-1 0 0 0,1-1 0 0 0,1-2 0 0 0,-35-64 0 0 0,50 79-20 0 0,2-2 0 0 0,1 1 1 0 0,1-1-1 0 0,0-1 0 0 0,2 1 1 0 0,1-1-1 0 0,1-1 0 0 0,-2-33 1 0 0,6 41-444 0 0,1 0 0 0 0,0 0 1 0 0,2 0-1 0 0,0 0 1 0 0,1 0-1 0 0,0 1 0 0 0,2-1 1 0 0,0 1-1 0 0,1 0 1 0 0,0 0-1 0 0,2 1 0 0 0,14-26 1 0 0,3 7-832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1.1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41 600 0 0,'-3'15'5444'0'0,"-7"12"-2067"0"0,3-8-1474 0 0,2-2-788 0 0,1 1 1 0 0,0 0 0 0 0,2 0 0 0 0,-1 20-1 0 0,2-30-1019 0 0,1 0-1 0 0,0 1 1 0 0,1-1-1 0 0,0 0 1 0 0,0 0 0 0 0,1 0-1 0 0,0 0 1 0 0,0 0-1 0 0,1 0 1 0 0,0-1-1 0 0,5 10 1 0 0,-7-15-117 0 0,1 1 0 0 0,0-1 0 0 0,0 0 0 0 0,0 0 0 0 0,0 0 0 0 0,1 0 0 0 0,-1 0 0 0 0,1 0 0 0 0,-1 0 0 0 0,1-1 0 0 0,-1 1 0 0 0,1-1-1 0 0,0 0 1 0 0,0 0 0 0 0,-1 0 0 0 0,1 0 0 0 0,0 0 0 0 0,0-1 0 0 0,0 1 0 0 0,0-1 0 0 0,0 0 0 0 0,0 0 0 0 0,0 0 0 0 0,0 0 0 0 0,0 0 0 0 0,0-1 0 0 0,0 1 0 0 0,0-1 0 0 0,0 0 0 0 0,0 0 0 0 0,5-3 0 0 0,-3 2-50 0 0,0 0 0 0 0,1-1 0 0 0,-2 0 1 0 0,1 0-1 0 0,0-1 0 0 0,-1 1 0 0 0,1-1 1 0 0,-1 0-1 0 0,0 0 0 0 0,0-1 0 0 0,-1 1 1 0 0,1-1-1 0 0,-1 0 0 0 0,0 1 0 0 0,4-12 0 0 0,0-2-208 0 0,-2-1 0 0 0,-1 0 0 0 0,0 1 0 0 0,2-37 0 0 0,-5 48 79 0 0,-1 0 0 0 0,0 1 0 0 0,-1-1 0 0 0,1 0 0 0 0,-1 1 0 0 0,0-1 0 0 0,-1 1 0 0 0,0-1-1 0 0,0 1 1 0 0,0 0 0 0 0,0-1 0 0 0,-1 1 0 0 0,0 0 0 0 0,-1 1 0 0 0,1-1 0 0 0,-1 1-1 0 0,-8-10 1 0 0,9 13-46 0 0,1 0-1 0 0,-1 1 1 0 0,0-1-1 0 0,1 1 1 0 0,-1-1-1 0 0,0 1 1 0 0,0 0-1 0 0,0 0 0 0 0,0 0 1 0 0,0 0-1 0 0,0 1 1 0 0,0-1-1 0 0,0 1 1 0 0,-1 0-1 0 0,-5 0 1 0 0,8 0 85 0 0,0 0 1 0 0,-1 0 0 0 0,1 0 0 0 0,-1 1 0 0 0,1-1 0 0 0,-1 1 0 0 0,1-1 0 0 0,0 1 0 0 0,-1-1 0 0 0,1 1 0 0 0,0 0 0 0 0,-1 0 0 0 0,1-1-1 0 0,0 1 1 0 0,0 0 0 0 0,0 0 0 0 0,0 0 0 0 0,0 0 0 0 0,0 0 0 0 0,0 1 0 0 0,0-1 0 0 0,0 0 0 0 0,1 0 0 0 0,-1 1 0 0 0,0-1 0 0 0,1 0-1 0 0,-1 1 1 0 0,1-1 0 0 0,-1 1 0 0 0,1-1 0 0 0,0 0 0 0 0,0 1 0 0 0,0-1 0 0 0,-1 1 0 0 0,2 1 0 0 0,-1 6-731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1.7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169 19 204 0 0,'0'-3'531'0'0,"-3"-11"3588"0"0,-13 12-1705 0 0,10 3-2527 0 0,0-1 236 0 0,0 0 0 0 0,1 1 0 0 0,-1 0 0 0 0,0 0-1 0 0,1 0 1 0 0,-1 1 0 0 0,1 0 0 0 0,0 0 0 0 0,0 0 0 0 0,-1 1-1 0 0,1 0 1 0 0,1 0 0 0 0,-1 0 0 0 0,0 0 0 0 0,1 1-1 0 0,0 0 1 0 0,0-1 0 0 0,0 2 0 0 0,0-1 0 0 0,1 0 0 0 0,-1 1-1 0 0,1 0 1 0 0,0 0 0 0 0,0 0 0 0 0,-2 7 0 0 0,1-2-22 0 0,0 1 1 0 0,0 0-1 0 0,1 0 1 0 0,1 0-1 0 0,0 0 1 0 0,0 0-1 0 0,1 0 1 0 0,1 1-1 0 0,0-1 1 0 0,0 0 0 0 0,4 21-1 0 0,-1-21-35 0 0,1 0-1 0 0,-1 0 1 0 0,2 0 0 0 0,0-1-1 0 0,0 0 1 0 0,1 0 0 0 0,0 0-1 0 0,0 0 1 0 0,10 10 0 0 0,-13-17-68 0 0,-1 0 0 0 0,1 0 0 0 0,-1 0 0 0 0,1 0 0 0 0,0 0 0 0 0,0-1 0 0 0,1 0 0 0 0,-1 1 0 0 0,0-1 0 0 0,1 0 0 0 0,-1 0 0 0 0,1-1 0 0 0,0 1 0 0 0,-1-1 0 0 0,1 0 0 0 0,0 0 0 0 0,0 0 0 0 0,0 0 0 0 0,0-1 0 0 0,0 0 0 0 0,0 0 0 0 0,0 0 0 0 0,0 0 0 0 0,0 0 0 0 0,0-1 0 0 0,0 0 0 0 0,0 1 0 0 0,0-2 0 0 0,-1 1 0 0 0,6-2 0 0 0,-7 1-36 0 0,1 0-1 0 0,-1 0 0 0 0,1 0 0 0 0,-1 0 0 0 0,1-1 1 0 0,-1 1-1 0 0,0-1 0 0 0,0 0 0 0 0,-1 1 0 0 0,1-1 0 0 0,0 0 1 0 0,-1 0-1 0 0,0 0 0 0 0,1 0 0 0 0,-1 0 0 0 0,0 0 0 0 0,-1-1 1 0 0,1 1-1 0 0,-1 0 0 0 0,1 0 0 0 0,-1-1 0 0 0,0 1 1 0 0,0 0-1 0 0,0 0 0 0 0,-1-4 0 0 0,-1-13-277 0 0,-2 1 0 0 0,1 0 0 0 0,-8-20 0 0 0,4 15 73 0 0,-2-6 54 0 0,6 23 518 0 0,1 0 0 0 0,0 0 0 0 0,0 0 0 0 0,1-1 0 0 0,-1-10 0 0 0,2 18-265 0 0,0 0-1 0 0,0 0 1 0 0,0-1-1 0 0,0 1 1 0 0,0 0-1 0 0,0 0 1 0 0,1-1-1 0 0,-1 1 1 0 0,0 0-1 0 0,0 0 1 0 0,0 0-1 0 0,1-1 1 0 0,-1 1 0 0 0,0 0-1 0 0,0 0 1 0 0,0 0-1 0 0,1 0 1 0 0,-1 0-1 0 0,0 0 1 0 0,0-1-1 0 0,1 1 1 0 0,-1 0-1 0 0,0 0 1 0 0,1 0-1 0 0,-1 0 1 0 0,0 0-1 0 0,0 0 1 0 0,1 0 0 0 0,-1 0-1 0 0,0 0 1 0 0,0 0-1 0 0,1 0 1 0 0,-1 0-1 0 0,0 0 1 0 0,0 1-1 0 0,1-1 1 0 0,-1 0-1 0 0,0 0 1 0 0,0 0-1 0 0,1 0 1 0 0,-1 0 0 0 0,0 0-1 0 0,0 1 1 0 0,1-1-1 0 0,-1 0 1 0 0,0 0-1 0 0,0 0 1 0 0,0 1-1 0 0,0-1 1 0 0,1 0-1 0 0,-1 0 1 0 0,0 0-1 0 0,0 1 1 0 0,0-1-1 0 0,0 0 1 0 0,0 0 0 0 0,0 1-1 0 0,14 11 1070 0 0,-1 5-622 0 0,0 0 1 0 0,0 0-1 0 0,10 23 1 0 0,47 115 153 0 0,-43-91-487 0 0,-19-43-160 0 0,0-1-1 0 0,-2 1 1 0 0,0 0 0 0 0,-1 0 0 0 0,-1 1 0 0 0,-1-1-1 0 0,-1 1 1 0 0,-1 28 0 0 0,-1-43-108 0 0,0 0 0 0 0,-1 0 0 0 0,0-1 0 0 0,0 1 0 0 0,0 0 0 0 0,-1-1 1 0 0,0 0-1 0 0,0 1 0 0 0,-1-1 0 0 0,0 0 0 0 0,0 0 0 0 0,0 0 0 0 0,-1 0 0 0 0,0-1 0 0 0,0 1 0 0 0,0-1 0 0 0,-1 0 0 0 0,0 0 0 0 0,1-1 0 0 0,-2 0 0 0 0,1 1 1 0 0,0-2-1 0 0,-1 1 0 0 0,0-1 0 0 0,0 1 0 0 0,0-2 0 0 0,0 1 0 0 0,-1-1 0 0 0,1 0 0 0 0,-11 2 0 0 0,12-2-284 0 0,0-2-1 0 0,0 1 1 0 0,0-1-1 0 0,0 1 1 0 0,0-1-1 0 0,0-1 1 0 0,1 1-1 0 0,-1-1 1 0 0,0 0-1 0 0,0 0 1 0 0,0 0-1 0 0,1-1 1 0 0,-1 1-1 0 0,-7-5 1 0 0,9 4-49 0 0,0 0 1 0 0,0 0 0 0 0,0 0 0 0 0,1-1 0 0 0,-1 0 0 0 0,0 1 0 0 0,1-1 0 0 0,0 0 0 0 0,0 0-1 0 0,0 0 1 0 0,0 0 0 0 0,0-1 0 0 0,1 1 0 0 0,-1 0 0 0 0,1-1 0 0 0,0 1 0 0 0,0-1-1 0 0,0 1 1 0 0,0-7 0 0 0,-3-11-1096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2.1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63 804 0 0,'4'-13'14833'0'0,"13"64"-13957"0"0,3 0-1 0 0,34 61 0 0 0,-39-82-728 0 0,-12-24-145 0 0,-2-1-1 0 0,1 0-1 0 0,1-1 1 0 0,-1 1 0 0 0,1-1-1 0 0,0 1 1 0 0,0-1-1 0 0,0 0 1 0 0,0 0 0 0 0,1 0-1 0 0,6 5 1 0 0,-10-10-3 0 0,1 1-1 0 0,0 0 1 0 0,0 0-1 0 0,-1 0 1 0 0,1 0-1 0 0,0 0 1 0 0,-1-1-1 0 0,1 1 1 0 0,0 0-1 0 0,-1-1 1 0 0,1 1-1 0 0,0-1 1 0 0,-1 1-1 0 0,1 0 1 0 0,0-1-1 0 0,-1 1 1 0 0,1-1-1 0 0,-1 0 1 0 0,1 1-1 0 0,-1-1 1 0 0,0 1-1 0 0,1-1 1 0 0,-1 0-1 0 0,1 1 1 0 0,-1-1-1 0 0,0 0 1 0 0,0 1-1 0 0,1-1 1 0 0,-1 0-1 0 0,0 0 1 0 0,0 1-1 0 0,0-1 1 0 0,0 0-1 0 0,0 0 1 0 0,0 1-1 0 0,0-1 1 0 0,0-1-1 0 0,4-31-62 0 0,-5-15 34 0 0,2 0-1 0 0,3 1 1 0 0,13-67-1 0 0,-16 112 37 0 0,-1 0 1 0 0,0 0-1 0 0,1 0 1 0 0,0 0-1 0 0,0 0 1 0 0,-1 0-1 0 0,1 0 0 0 0,0 0 1 0 0,1 0-1 0 0,-1 1 1 0 0,0-1-1 0 0,0 0 1 0 0,1 1-1 0 0,-1-1 0 0 0,1 1 1 0 0,-1-1-1 0 0,1 1 1 0 0,0 0-1 0 0,-1 0 1 0 0,1 0-1 0 0,0 0 0 0 0,0 0 1 0 0,0 0-1 0 0,0 0 1 0 0,0 1-1 0 0,0-1 0 0 0,0 1 1 0 0,0-1-1 0 0,0 1 1 0 0,0 0-1 0 0,0 0 1 0 0,0 0-1 0 0,0 0 0 0 0,0 0 1 0 0,1 0-1 0 0,-1 1 1 0 0,0-1-1 0 0,0 1 1 0 0,0-1-1 0 0,0 1 0 0 0,0 0 1 0 0,2 1-1 0 0,10 4-2 0 0,0 1 0 0 0,0 0-1 0 0,-1 1 1 0 0,19 14-1 0 0,-27-18-22 0 0,129 105-2698 0 0,-13 13-5820 0 0,-111-109 7028 0 0,0 0 0 0 0,15 25-1 0 0,-5-5-245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2.9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31 1040 0 0,'-9'-31'10150'0'0,"8"47"-5593"0"0,1 3-3692 0 0,2 1 1 0 0,1-1-1 0 0,7 27 1 0 0,9 24-522 0 0,-3-15-133 0 0,6 25-327 0 0,20 40-1272 0 0,-28-85-2095 0 0,33 55 0 0 0,-12-43-2029 0 0,-5-24 1602 0 0,-15-18 2346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3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1 397 716 0 0,'33'-33'6536'0'0,"20"-13"-13"0"0,5-4-3125 0 0,-22 13-3040 0 0,-8-4-133 0 0,-24 33-303 0 0,0 1 0 0 0,0-2 0 0 0,-1 1 0 0 0,0 0 0 0 0,3-17 0 0 0,-5 19-204 0 0,0-1 0 0 0,0 0 0 0 0,-1 1-1 0 0,0-1 1 0 0,-1 0 0 0 0,1 1 0 0 0,-1-1 0 0 0,-2-7 0 0 0,-17-31-3175 0 0,19 44 3404 0 0,1 0-1 0 0,-1 0 1 0 0,1 1-1 0 0,-1-1 0 0 0,1 0 1 0 0,-1 1-1 0 0,0-1 1 0 0,1 0-1 0 0,-1 1 0 0 0,0-1 1 0 0,1 1-1 0 0,-1-1 0 0 0,0 1 1 0 0,0-1-1 0 0,0 1 1 0 0,1-1-1 0 0,-1 1 0 0 0,0 0 1 0 0,0 0-1 0 0,0-1 1 0 0,0 1-1 0 0,0 0 0 0 0,0 0 1 0 0,1 0-1 0 0,-1 0 1 0 0,0 0-1 0 0,-1 0 0 0 0,0 1 17 0 0,0 0 0 0 0,0-1-1 0 0,0 1 1 0 0,0 0-1 0 0,0 0 1 0 0,0 0-1 0 0,0 1 1 0 0,0-1 0 0 0,0 0-1 0 0,1 1 1 0 0,-2 1-1 0 0,-3 3 95 0 0,0 1 1 0 0,1-1-1 0 0,0 1 0 0 0,-7 14 0 0 0,6-9 265 0 0,1 0-1 0 0,1 1 1 0 0,0 0-1 0 0,1 0 1 0 0,0 0-1 0 0,1 1 1 0 0,0 12-1 0 0,1-10 230 0 0,1-1 1 0 0,1 1-1 0 0,4 23 1 0 0,-3-28-328 0 0,1 0 1 0 0,0 0 0 0 0,0-1 0 0 0,1 0 0 0 0,1 1 0 0 0,0-1-1 0 0,0-1 1 0 0,0 1 0 0 0,10 10 0 0 0,-10-14-253 0 0,0 0-1 0 0,0-1 1 0 0,1 0 0 0 0,0 0-1 0 0,0 0 1 0 0,0-1 0 0 0,0 0-1 0 0,13 6 1 0 0,-13-7-358 0 0,1-1 0 0 0,0 1 0 0 0,0-1 0 0 0,0-1 0 0 0,0 1 0 0 0,0-1 0 0 0,0-1 1 0 0,0 1-1 0 0,0-1 0 0 0,1 0 0 0 0,-1-1 0 0 0,0 0 0 0 0,0 0 0 0 0,12-3 0 0 0,-14 2-47 0 0,0 0-1 0 0,0 0 1 0 0,-1-1-1 0 0,1 1 1 0 0,-1-1 0 0 0,1 0-1 0 0,3-4 1 0 0,14-18-1712 0 0,-18 18 1424 0 0,1 0 1 0 0,-1-1 0 0 0,0 0-1 0 0,4-13 1 0 0,-3 3-304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4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10 524 660 0 0,'-10'-49'9897'0'0,"23"61"-5911"0"0,3 19-1868 0 0,0-2-1435 0 0,20 16-344 0 0,-20-25-312 0 0,1-1 0 0 0,2-1 1 0 0,-1-1-1 0 0,2 0 1 0 0,0-1-1 0 0,44 24 0 0 0,-63-39-34 0 0,0 0 0 0 0,1 0 1 0 0,-1 0-1 0 0,1 0 0 0 0,0-1 0 0 0,-1 1 0 0 0,1 0 0 0 0,0-1 0 0 0,-1 1 0 0 0,1-1 0 0 0,0 0 0 0 0,0 0 0 0 0,-1 0 0 0 0,1 0 0 0 0,0 0 0 0 0,0 0 1 0 0,-1 0-1 0 0,1 0 0 0 0,0-1 0 0 0,0 1 0 0 0,-1-1 0 0 0,1 1 0 0 0,0-1 0 0 0,-1 0 0 0 0,1 1 0 0 0,1-3 0 0 0,-1 1-31 0 0,1 0 1 0 0,-1-1-1 0 0,-1 1 0 0 0,1-1 0 0 0,0 0 1 0 0,-1 0-1 0 0,1 1 0 0 0,-1-1 0 0 0,0 0 0 0 0,0 0 1 0 0,0 0-1 0 0,0-1 0 0 0,0-3 0 0 0,3-63-1040 0 0,-6 35 94 0 0,-10-34-1542 0 0,7 47 1132 0 0,1 1 0 0 0,-2-26 0 0 0,6 40 978 0 0,0 1 0 0 0,1-1 0 0 0,-1 1 1 0 0,1-1-1 0 0,0 1 0 0 0,4-11 0 0 0,-4 16 382 0 0,-1 0 0 0 0,1 0 0 0 0,-1 0 0 0 0,1 0 0 0 0,-1 0 0 0 0,1 1 0 0 0,0-1 0 0 0,-1 0 0 0 0,1 1 0 0 0,0-1 0 0 0,0 0 0 0 0,0 1 0 0 0,-1-1 0 0 0,1 1 0 0 0,0-1 0 0 0,0 1 0 0 0,0-1 0 0 0,0 1 0 0 0,0 0 0 0 0,0-1 0 0 0,0 1 0 0 0,0 0 0 0 0,0 0 0 0 0,0 0 0 0 0,0 0 0 0 0,2 0 0 0 0,26 4 395 0 0,-27-4-327 0 0,25 7 841 0 0,-21-5-754 0 0,0 0 0 0 0,0 0 0 0 0,0 0 0 0 0,1-1 0 0 0,-1 0 0 0 0,0 0 0 0 0,1-1 0 0 0,-1 0 0 0 0,0 0 0 0 0,1 0 0 0 0,-1-1 0 0 0,0 0 0 0 0,1 0 0 0 0,-1 0 0 0 0,0-1 0 0 0,0 0 0 0 0,0-1 0 0 0,10-4 0 0 0,24-24 341 0 0,-34 26-414 0 0,-1 0 1 0 0,-1-1 0 0 0,1 1-1 0 0,-1-1 1 0 0,0 0-1 0 0,0-1 1 0 0,0 1 0 0 0,-1-1-1 0 0,0 1 1 0 0,-1-1-1 0 0,1 0 1 0 0,2-14-1 0 0,-4 12-37 0 0,0-1 0 0 0,-1 1-1 0 0,1-1 1 0 0,-2 1 0 0 0,0-1 0 0 0,-2-11-1 0 0,3 20-9 0 0,0-1-1 0 0,0 0 1 0 0,-1 0-1 0 0,1 0 0 0 0,-1 0 1 0 0,1 0-1 0 0,-1 0 1 0 0,0 1-1 0 0,0-1 1 0 0,0 0-1 0 0,0 1 1 0 0,0-1-1 0 0,0 0 0 0 0,0 1 1 0 0,0-1-1 0 0,-1 1 1 0 0,1 0-1 0 0,-3-3 1 0 0,2 4-1 0 0,0 0 0 0 0,1-1 0 0 0,-1 1 1 0 0,0 0-1 0 0,1 0 0 0 0,-1 0 0 0 0,0 0 1 0 0,1 0-1 0 0,-1 0 0 0 0,0 1 0 0 0,1-1 1 0 0,-1 0-1 0 0,1 1 0 0 0,-1 0 0 0 0,0-1 1 0 0,1 1-1 0 0,-1 0 0 0 0,1 0 0 0 0,0 0 0 0 0,-1 0 1 0 0,1 0-1 0 0,-2 1 0 0 0,-3 3 9 0 0,0 0 0 0 0,1 1 0 0 0,0-1 0 0 0,0 1 0 0 0,1 0-1 0 0,-1 0 1 0 0,1 1 0 0 0,1-1 0 0 0,-1 1 0 0 0,1 0 0 0 0,0 0 0 0 0,-2 8 0 0 0,-1 5 216 0 0,1 1 1 0 0,1-1 0 0 0,-2 25-1 0 0,6-37-81 0 0,0 1 0 0 0,1 0 0 0 0,-1-1-1 0 0,2 1 1 0 0,-1 0 0 0 0,1-1 0 0 0,1 0-1 0 0,-1 1 1 0 0,1-1 0 0 0,1 0-1 0 0,0 0 1 0 0,0-1 0 0 0,0 1 0 0 0,1-1-1 0 0,0 0 1 0 0,0 0 0 0 0,1 0 0 0 0,0-1-1 0 0,9 8 1 0 0,-11-11-132 0 0,0 1 1 0 0,0-1-1 0 0,1 0 0 0 0,-1 0 1 0 0,1 0-1 0 0,0-1 0 0 0,0 0 0 0 0,0 0 1 0 0,0 0-1 0 0,0 0 0 0 0,0-1 0 0 0,1 0 1 0 0,-1 0-1 0 0,0 0 0 0 0,1-1 0 0 0,-1 0 1 0 0,1 0-1 0 0,-1 0 0 0 0,0-1 0 0 0,1 1 1 0 0,-1-1-1 0 0,0-1 0 0 0,1 1 1 0 0,-1-1-1 0 0,0 0 0 0 0,0 0 0 0 0,0 0 1 0 0,-1-1-1 0 0,1 0 0 0 0,0 0 0 0 0,-1 0 1 0 0,5-4-1 0 0,1-2-138 0 0,-2 1 1 0 0,1-1-1 0 0,-1-1 0 0 0,-1 1 0 0 0,1-2 1 0 0,-2 1-1 0 0,1-1 0 0 0,-2 1 1 0 0,1-2-1 0 0,-1 1 0 0 0,-1 0 1 0 0,0-1-1 0 0,-1 0 0 0 0,0 0 1 0 0,-1 0-1 0 0,1-14 0 0 0,-1-7-66 0 0,-2 1 0 0 0,-1 0-1 0 0,-2 0 1 0 0,-1 1 0 0 0,-9-36 0 0 0,-2-9 897 0 0,20 141 3583 0 0,6-20-3798 0 0,2 0 1 0 0,26 59 0 0 0,-5-28-452 0 0,-11-29-94 0 0,-21-44 36 0 0,16 30-779 0 0,27 40 1 0 0,-41-66 319 0 0,1 0 1 0 0,0-1 0 0 0,1 1 0 0 0,-1-1 0 0 0,1 0 0 0 0,1-1 0 0 0,-1 0 0 0 0,1 0 0 0 0,0 0-1 0 0,0 0 1 0 0,0-1 0 0 0,11 4 0 0 0,-15-7 182 0 0,0 0-1 0 0,0-1 1 0 0,0 1-1 0 0,0-1 1 0 0,0 0-1 0 0,0 0 1 0 0,0 0-1 0 0,0 0 1 0 0,0 0-1 0 0,0-1 1 0 0,1 0-1 0 0,-1 1 1 0 0,0-1-1 0 0,-1 0 1 0 0,1 0-1 0 0,0-1 1 0 0,0 1-1 0 0,0 0 1 0 0,-1-1-1 0 0,1 0 1 0 0,-1 0-1 0 0,1 0 1 0 0,-1 0-1 0 0,4-4 1 0 0,9-13-1020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4.4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190 68 760 0 0,'0'-63'4855'0'0,"1"63"-4827"0"0,-1 0 0 0 0,0 0-1 0 0,0-1 1 0 0,0 1 0 0 0,0 0 0 0 0,0 0-1 0 0,-1 0 1 0 0,1 0 0 0 0,0-1-1 0 0,0 1 1 0 0,0 0 0 0 0,0 0 0 0 0,0 0-1 0 0,0 0 1 0 0,0 0 0 0 0,0-1-1 0 0,0 1 1 0 0,0 0 0 0 0,0 0 0 0 0,0 0-1 0 0,-1 0 1 0 0,1 0 0 0 0,0 0-1 0 0,0-1 1 0 0,0 1 0 0 0,0 0 0 0 0,0 0-1 0 0,0 0 1 0 0,-1 0 0 0 0,1 0-1 0 0,0 0 1 0 0,0 0 0 0 0,0 0 0 0 0,0 0-1 0 0,-1 0 1 0 0,1 0 0 0 0,0 0 0 0 0,0 0-1 0 0,0 0 1 0 0,0 0 0 0 0,-1 0-1 0 0,1 0 1 0 0,0 0 0 0 0,0 0 0 0 0,0 0-1 0 0,0 0 1 0 0,0 0 0 0 0,-1 0-1 0 0,1 0 1 0 0,0 0 0 0 0,0 0 0 0 0,0 0-1 0 0,0 0 1 0 0,0 0 0 0 0,-1 0-1 0 0,1 1 1 0 0,0-1 0 0 0,-15 10 751 0 0,-9 14-167 0 0,21-19-508 0 0,-1 0 0 0 0,0 0 0 0 0,1 0 0 0 0,0 0 0 0 0,0 1-1 0 0,0-1 1 0 0,1 1 0 0 0,0 0 0 0 0,0 0 0 0 0,1-1 0 0 0,-1 1 0 0 0,1 1 0 0 0,0-1 0 0 0,1 0-1 0 0,-1 0 1 0 0,1 0 0 0 0,1 0 0 0 0,-1 0 0 0 0,1 0 0 0 0,0 0 0 0 0,0 0 0 0 0,1 0 0 0 0,0 0-1 0 0,0 0 1 0 0,0 0 0 0 0,1-1 0 0 0,0 1 0 0 0,0-1 0 0 0,0 0 0 0 0,1 0 0 0 0,-1 0-1 0 0,1 0 1 0 0,0-1 0 0 0,1 1 0 0 0,-1-1 0 0 0,1 0 0 0 0,7 5 0 0 0,9 4 434 0 0,0 0-1 0 0,45 19 1 0 0,-45-23-416 0 0,0 1 0 0 0,-1 1 1 0 0,35 24-1 0 0,-54-34-122 0 0,0 0 0 0 0,0 0 0 0 0,0 0 0 0 0,0 0 0 0 0,0 0 0 0 0,0 0 0 0 0,-1 0 0 0 0,1 0 0 0 0,0 1 0 0 0,-1-1 0 0 0,1 0 0 0 0,0 1 0 0 0,-1-1 0 0 0,0 0 0 0 0,1 1 1 0 0,-1-1-1 0 0,0 0 0 0 0,0 1 0 0 0,1-1 0 0 0,-1 1 0 0 0,0-1 0 0 0,0 0 0 0 0,-1 1 0 0 0,1-1 0 0 0,0 1 0 0 0,0-1 0 0 0,-1 0 0 0 0,1 1 0 0 0,-1-1 0 0 0,1 0 0 0 0,-1 1 0 0 0,0-1 0 0 0,1 0 0 0 0,-1 0 0 0 0,0 0 0 0 0,0 1 0 0 0,0-1 0 0 0,0 0 0 0 0,0 0 0 0 0,0 0 0 0 0,0-1 0 0 0,0 1 0 0 0,0 0 0 0 0,-3 1 0 0 0,-3 4-135 0 0,0-1-1 0 0,-1 0 0 0 0,0 0 0 0 0,0-1 0 0 0,-13 6 0 0 0,0-4-798 0 0,1 0 1 0 0,-1-2-1 0 0,-1 0 1 0 0,1-1-1 0 0,0-1 1 0 0,0-1-1 0 0,-1-2 0 0 0,1 0 1 0 0,-1-1-1 0 0,1 0 1 0 0,0-2-1 0 0,-24-7 0 0 0,9 0-371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4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30 380 0 0,'2'-7'1092'0'0,"1"-10"1765"0"0,-3 17-2780 0 0,0 0-1 0 0,0 0 1 0 0,0-1-1 0 0,0 1 1 0 0,0 0-1 0 0,0 0 0 0 0,0 0 1 0 0,0-1-1 0 0,0 1 1 0 0,0 0-1 0 0,-1 0 1 0 0,1 0-1 0 0,-1-3 995 0 0,0 3-995 0 0,1 0 1 0 0,0 0-1 0 0,0 0 1 0 0,0 0-1 0 0,0-1 0 0 0,-1 1 1 0 0,1 0-1 0 0,0 0 1 0 0,0 0-1 0 0,-1 0 1 0 0,1 0-1 0 0,0 0 1 0 0,0 0-1 0 0,0 0 1 0 0,-1 0-1 0 0,1 0 0 0 0,0 0 1 0 0,0 0-1 0 0,-1 0 1 0 0,1 0-1 0 0,0 0 1 0 0,0 0-1 0 0,0 0 1 0 0,-1 1-1 0 0,1-1 1 0 0,0 0-1 0 0,0 0 1 0 0,0 0-1 0 0,-1 0 0 0 0,0 1 141 0 0,1 0-1 0 0,-1 0 0 0 0,0 0 0 0 0,1 0 0 0 0,-1 0 0 0 0,0 0 0 0 0,1 0 0 0 0,-1 0 0 0 0,1 1 0 0 0,0-1 0 0 0,-1 0 0 0 0,1 0 1 0 0,0 0-1 0 0,0 0 0 0 0,0 1 0 0 0,0-1 0 0 0,0 0 0 0 0,0 0 0 0 0,0 0 0 0 0,0 1 0 0 0,0 0 0 0 0,5 31 1578 0 0,-4-29-1533 0 0,1 7-122 0 0,1-1 0 0 0,1 0 0 0 0,-1 0 0 0 0,2 0 1 0 0,0 0-1 0 0,0-1 0 0 0,12 18 0 0 0,-14-23-139 0 0,0 0 1 0 0,0 0-1 0 0,0 0 0 0 0,1 0 1 0 0,-1 0-1 0 0,1-1 1 0 0,0 0-1 0 0,0 0 0 0 0,0 0 1 0 0,1 0-1 0 0,-1 0 0 0 0,1-1 1 0 0,-1 0-1 0 0,1 0 1 0 0,0 0-1 0 0,0-1 0 0 0,0 1 1 0 0,8 0-1 0 0,-12-2-16 0 0,0 0-1 0 0,0 0 1 0 0,0 0 0 0 0,1 0-1 0 0,-1 0 1 0 0,0 0 0 0 0,0-1-1 0 0,0 1 1 0 0,0 0-1 0 0,0-1 1 0 0,0 1 0 0 0,1-1-1 0 0,-1 1 1 0 0,0-1 0 0 0,0 0-1 0 0,0 1 1 0 0,-1-1 0 0 0,1 0-1 0 0,0 0 1 0 0,0 0-1 0 0,0 0 1 0 0,0 0 0 0 0,-1 0-1 0 0,1 0 1 0 0,0-1 0 0 0,0 0-44 0 0,0-1 1 0 0,0 0 0 0 0,0 0 0 0 0,-1 0 0 0 0,1 0 0 0 0,-1 0 0 0 0,0 0 0 0 0,0 1-1 0 0,0-7 1 0 0,-2-3-277 0 0,0 0-1 0 0,0 0 0 0 0,-8-21 1 0 0,7 26 59 0 0,1 1 0 0 0,-1-1 0 0 0,0 1 0 0 0,-1 0 0 0 0,0 0 1 0 0,0 1-1 0 0,0-1 0 0 0,0 1 0 0 0,-1 0 0 0 0,0 0 0 0 0,0 0 0 0 0,-9-6 1 0 0,11 9 83 0 0,0 1 1 0 0,1-1-1 0 0,-1 1 1 0 0,0 0-1 0 0,0 0 1 0 0,0 0-1 0 0,0 1 1 0 0,0-1-1 0 0,0 0 1 0 0,0 1-1 0 0,0 0 1 0 0,0 0-1 0 0,0 0 1 0 0,0 0-1 0 0,0 1 1 0 0,-1-1-1 0 0,1 1 1 0 0,0-1-1 0 0,0 1 1 0 0,1 0-1 0 0,-1 0 1 0 0,0 1-1 0 0,0-1 1 0 0,0 1-1 0 0,1-1 1 0 0,-1 1-1 0 0,1 0 1 0 0,-1 0-1 0 0,1 0 1 0 0,-2 2-1 0 0,-15 19-3478 0 0,23-23 2896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5.2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68 326 640 0 0,'4'-14'334'0'0,"19"-113"1983"0"0,-21 112-1946 0 0,-1 0-1 0 0,-1-1 0 0 0,0 1 0 0 0,-1 0 1 0 0,-1 0-1 0 0,-5-20 0 0 0,6 30-114 0 0,0 0-1 0 0,-1 0 1 0 0,0 0 0 0 0,0 0-1 0 0,0 1 1 0 0,0-1-1 0 0,-1 1 1 0 0,0 0 0 0 0,-5-6-1 0 0,8 9-171 0 0,-1 1-1 0 0,1-1 0 0 0,-1 1 1 0 0,0-1-1 0 0,0 1 1 0 0,1-1-1 0 0,-1 1 0 0 0,0-1 1 0 0,0 1-1 0 0,1 0 0 0 0,-1-1 1 0 0,0 1-1 0 0,0 0 1 0 0,0 0-1 0 0,0 0 0 0 0,1-1 1 0 0,-1 1-1 0 0,0 0 1 0 0,0 0-1 0 0,0 0 0 0 0,0 0 1 0 0,0 1-1 0 0,-1-1 0 0 0,0 1 39 0 0,1 0-1 0 0,-1 0 0 0 0,0 0 0 0 0,1 1 0 0 0,-1-1 0 0 0,0 0 0 0 0,1 1 0 0 0,0-1 0 0 0,-1 1 0 0 0,1-1 0 0 0,0 1 0 0 0,0 0 0 0 0,0 0 0 0 0,-2 2 0 0 0,0 4 121 0 0,0 0-1 0 0,0 0 1 0 0,0 0-1 0 0,1 0 0 0 0,1 0 1 0 0,-1 1-1 0 0,1-1 1 0 0,1 0-1 0 0,0 11 0 0 0,7 79 730 0 0,-5-83-840 0 0,15 91-356 0 0,59 199 1 0 0,-71-285-704 0 0,1 0 0 0 0,1 0-1 0 0,1-1 1 0 0,1 0 0 0 0,1 0 0 0 0,0-1 0 0 0,20 26 0 0 0,-27-42 586 0 0,0 1 0 0 0,0-1 0 0 0,0 1-1 0 0,0-1 1 0 0,0 0 0 0 0,0 0 0 0 0,0-1 0 0 0,1 1 0 0 0,-1-1-1 0 0,1 0 1 0 0,-1 1 0 0 0,1-2 0 0 0,-1 1 0 0 0,1 0-1 0 0,0-1 1 0 0,-1 1 0 0 0,1-1 0 0 0,6-1 0 0 0,5-1-891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5.5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635 20 84 0 0,'-1'-2'226'0'0,"-1"1"1"0"0,1-1-1 0 0,-1 0 1 0 0,0 1-1 0 0,0-1 1 0 0,0 1-1 0 0,0 0 0 0 0,0 0 1 0 0,0 0-1 0 0,0 0 1 0 0,-1 0-1 0 0,1 0 1 0 0,0 1-1 0 0,0-1 0 0 0,-1 1 1 0 0,1-1-1 0 0,0 1 1 0 0,-1 0-1 0 0,1 0 1 0 0,-1 0-1 0 0,1 0 0 0 0,0 0 1 0 0,-1 1-1 0 0,-1 0 1 0 0,-73 15 788 0 0,49-8-535 0 0,-103 16-306 0 0,53-11-3187 0 0,-133 40 0 0 0,156-33 1777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8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0 472 0 0,'-3'6'7951'0'0,"-9"20"-4969"0"0,12-20-2686 0 0,0-1 0 0 0,0 1 0 0 0,1-1 0 0 0,0 1 0 0 0,0-1 0 0 0,0 1 0 0 0,1-1 0 0 0,-1 0 0 0 0,1 0 0 0 0,1 0 0 0 0,3 6 0 0 0,1 0 267 0 0,2 0 1 0 0,-1-1-1 0 0,16 13 0 0 0,-23-22-555 0 0,78 62 1247 0 0,-56-47-1183 0 0,-1 1 0 0 0,23 22-1 0 0,-39-33-89 0 0,-1-1 0 0 0,0 1 0 0 0,0 1 0 0 0,-1-1 0 0 0,0 1 0 0 0,0 0 0 0 0,0 0 0 0 0,-1 0 0 0 0,0 0 0 0 0,0 0 0 0 0,-1 1 0 0 0,2 7 0 0 0,-4-11-63 0 0,1 0 0 0 0,-1 0 0 0 0,1 0 0 0 0,-1 0 0 0 0,-1 0 0 0 0,1 0 0 0 0,0 0 0 0 0,-1 0 0 0 0,0 0 0 0 0,0 0 1 0 0,-3 7-1 0 0,2-8-281 0 0,0 1 0 0 0,1-1 1 0 0,-1 0-1 0 0,-1 0 1 0 0,1-1-1 0 0,0 1 1 0 0,-1 0-1 0 0,1-1 0 0 0,-1 1 1 0 0,0-1-1 0 0,-4 3 1 0 0,2-2-294 0 0,0-1-1 0 0,0 0 1 0 0,0 0 0 0 0,0 0 0 0 0,-1-1 0 0 0,1 1-1 0 0,0-1 1 0 0,-1 0 0 0 0,1-1 0 0 0,-1 1 0 0 0,1-1-1 0 0,-1 0 1 0 0,1-1 0 0 0,0 1 0 0 0,-1-1 0 0 0,-9-3 0 0 0,-6-3-811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6.0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143 20 388 0 0,'25'-20'4202'0'0,"-40"34"-991"0"0,2-5-2677 0 0,-65 57 2008 0 0,70-58-2230 0 0,1-1-1 0 0,0 1 0 0 0,0 1 0 0 0,1-1 0 0 0,0 1 0 0 0,0 1 0 0 0,-5 11 1 0 0,10-18-155 0 0,0 1 0 0 0,1-1 1 0 0,-1 1-1 0 0,0 0 0 0 0,1-1 0 0 0,0 1 1 0 0,0-1-1 0 0,0 1 0 0 0,1 0 1 0 0,-1-1-1 0 0,1 1 0 0 0,0-1 1 0 0,0 1-1 0 0,0-1 0 0 0,0 1 1 0 0,0-1-1 0 0,1 0 0 0 0,0 0 1 0 0,0 1-1 0 0,0-1 0 0 0,0 0 1 0 0,0-1-1 0 0,0 1 0 0 0,1 0 1 0 0,-1-1-1 0 0,7 5 0 0 0,6 6 59 0 0,1 0-1 0 0,1-2 1 0 0,27 15-1 0 0,-29-18-169 0 0,-9-4-120 0 0,1-1 0 0 0,-1 1 0 0 0,1 1 0 0 0,-1-1 0 0 0,0 1 0 0 0,-1 0 0 0 0,1 0 0 0 0,-1 1 0 0 0,0 0 0 0 0,-1 0-1 0 0,1 0 1 0 0,-1 0 0 0 0,0 1 0 0 0,-1-1 0 0 0,0 1 0 0 0,0 0 0 0 0,0 0 0 0 0,-1 1 0 0 0,0-1 0 0 0,0 0 0 0 0,-1 1 0 0 0,1-1 0 0 0,-2 1-1 0 0,1-1 1 0 0,-1 1 0 0 0,-1-1 0 0 0,-1 15 0 0 0,-1-12-736 0 0,1 0 0 0 0,-1 0 0 0 0,-1-1 0 0 0,0 1 0 0 0,0-1 0 0 0,-9 14 0 0 0,10-18-267 0 0,0 0 0 0 0,-1-1-1 0 0,1 1 1 0 0,-1-1 0 0 0,0 0-1 0 0,0 0 1 0 0,-8 6 0 0 0,3-5-371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6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70 521 468 0 0,'38'54'4405'0'0,"-1"2"0"0"0,52 110 0 0 0,-81-139-3318 0 0,-20-33-629 0 0,-23-36-349 0 0,12 10-194 0 0,3-2-1 0 0,1 0 1 0 0,1-1 0 0 0,-19-55 0 0 0,14 23-600 0 0,-21-109 0 0 0,40 152 589 0 0,1 0 0 0 0,0 0 0 0 0,2 0 0 0 0,3-32-1 0 0,-2 46 117 0 0,1 1-1 0 0,0-1 0 0 0,1 1 0 0 0,0 0 1 0 0,1 0-1 0 0,0 0 0 0 0,0 0 0 0 0,1 0 1 0 0,0 1-1 0 0,0-1 0 0 0,1 1 0 0 0,0 0 1 0 0,11-13-1 0 0,-14 20 2 0 0,-1-1-1 0 0,1 0 1 0 0,-1 1 0 0 0,1-1-1 0 0,0 1 1 0 0,0 0 0 0 0,-1 0-1 0 0,1 0 1 0 0,0 0 0 0 0,0 0-1 0 0,0 0 1 0 0,0 0 0 0 0,0 0-1 0 0,1 1 1 0 0,-1-1 0 0 0,0 1-1 0 0,0 0 1 0 0,0-1 0 0 0,0 1-1 0 0,1 0 1 0 0,-1 0 0 0 0,3 1-1 0 0,-2 0-4 0 0,0 0 0 0 0,0 1 0 0 0,0-1 0 0 0,0 1-1 0 0,-1-1 1 0 0,1 1 0 0 0,-1 0 0 0 0,1 0 0 0 0,-1 0 0 0 0,0 1-1 0 0,1-1 1 0 0,-1 0 0 0 0,3 6 0 0 0,1 2-2 0 0,0 1-1 0 0,0-1 1 0 0,-1 2 0 0 0,0-1-1 0 0,-1 0 1 0 0,5 23 0 0 0,-6-17-76 0 0,-1-1 0 0 0,-1 1 0 0 0,-1-1 1 0 0,0 1-1 0 0,-1-1 0 0 0,0 1 1 0 0,-1-1-1 0 0,-1 1 0 0 0,-7 19 1 0 0,6-25-608 0 0,0 0 0 0 0,-1-1 0 0 0,0 1 0 0 0,0-1 0 0 0,-1 0 0 0 0,-1 0 0 0 0,0-1 0 0 0,-12 14 0 0 0,18-22 450 0 0,-1 1 1 0 0,1-1 0 0 0,0 0 0 0 0,0 0-1 0 0,0 0 1 0 0,0 0 0 0 0,-1-1 0 0 0,1 1 0 0 0,-1 0-1 0 0,1 0 1 0 0,0-1 0 0 0,-1 1 0 0 0,1-1-1 0 0,-1 1 1 0 0,1-1 0 0 0,-1 0 0 0 0,1 0-1 0 0,-1 0 1 0 0,0 1 0 0 0,1-1 0 0 0,-1-1-1 0 0,1 1 1 0 0,-1 0 0 0 0,1 0 0 0 0,-1 0-1 0 0,-1-2 1 0 0,-7-2-974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6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36 168 0 0,'0'-36'8891'0'0,"0"52"-6159"0"0,1 17-856 0 0,1-1 0 0 0,8 37 1 0 0,41 134-1578 0 0,-20-87-2063 0 0,-30-111 1614 0 0,21 66-4470 0 0,-20-66 3899 0 0,0 0 1 0 0,0 0-1 0 0,1 0 1 0 0,0-1-1 0 0,0 1 1 0 0,0-1-1 0 0,0 0 1 0 0,1 0-1 0 0,-1 0 1 0 0,1 0-1 0 0,6 4 1 0 0,0-3-843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7.1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3 180 0 0,'2'-2'1095'0'0,"-2"2"-973"0"0,0 0 0 0 0,1 0-1 0 0,-1 0 1 0 0,0 0 0 0 0,0 0-1 0 0,1 0 1 0 0,-1 0 0 0 0,0 0-1 0 0,1 0 1 0 0,-1 0 0 0 0,0 0-1 0 0,1 0 1 0 0,3 2 1825 0 0,-3-2-1825 0 0,8 17 2688 0 0,3 33 107 0 0,-9-36-1796 0 0,12 87 2399 0 0,-9-61-5755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7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26 266 756 0 0,'-9'-27'1995'0'0,"5"16"-441"0"0,1-1-1 0 0,0 0 1 0 0,1 0-1 0 0,-2-20 1 0 0,8 33-2228 0 0,0-1 0 0 0,1 0 0 0 0,-1 0 0 0 0,1 0 0 0 0,-1 0 0 0 0,1-1 0 0 0,7-1 0 0 0,29-10-3351 0 0,-30 6 2987 0 0</inkml:trace>
  <inkml:trace contextRef="#ctx0" brushRef="#br0" timeOffset="1">166 0 712 0 0,'0'0'164'0'0,"1"1"1"0"0,0-1-1 0 0,0 1 0 0 0,0-1 0 0 0,0 1 1 0 0,0-1-1 0 0,0 1 0 0 0,0-1 0 0 0,0 1 1 0 0,-1 0-1 0 0,1-1 0 0 0,0 1 0 0 0,-1 0 1 0 0,1 0-1 0 0,0 0 0 0 0,-1-1 0 0 0,1 1 1 0 0,-1 0-1 0 0,1 0 0 0 0,-1 0 0 0 0,0 0 1 0 0,1 0-1 0 0,-1 0 0 0 0,0 0 0 0 0,1 0 1 0 0,-1 0-1 0 0,0 2 0 0 0,6 38 1506 0 0,-4-23-598 0 0,17 99 3503 0 0,6 24-1876 0 0,2 4-2183 0 0,-10-46-2156 0 0,4-3-3926 0 0,-13-76 2617 0 0,-8-20 2876 0 0,0 0 1 0 0,0 0-1 0 0,0 1 1 0 0,0-1-1 0 0,0 0 1 0 0,0 0-1 0 0,1 1 1 0 0,-1-1-1 0 0,0 0 1 0 0,0 0 0 0 0,0 1-1 0 0,0-1 1 0 0,1 0-1 0 0,-1 0 1 0 0,0 1-1 0 0,0-1 1 0 0,0 0-1 0 0,1 0 1 0 0,-1 0-1 0 0,0 0 1 0 0,0 1-1 0 0,1-1 1 0 0,-1 0-1 0 0,0 0 1 0 0,0 0-1 0 0,1 0 1 0 0,-1 0 0 0 0,0 0-1 0 0,0 0 1 0 0,1 0-1 0 0,-1 0 1 0 0,0 0-1 0 0,1 0 1 0 0,-1 0-1 0 0,0 0 1 0 0,0 0-1 0 0,1 0 1 0 0,-1 0-1 0 0,0 0 1 0 0,1 0-1 0 0,-1 0 1 0 0,0 0-1 0 0,0 0 1 0 0,1-1 0 0 0,-1 1-1 0 0,0 0 1 0 0,0 0-1 0 0,0 0 1 0 0,1 0-1 0 0,-1-1 1 0 0,0 1-1 0 0,0 0 1 0 0,0 0-1 0 0,1 0 1 0 0,-1-1-1 0 0,0 1 1 0 0,0 0-1 0 0,0 0 1 0 0,0-1-1 0 0,5-9-1154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7.7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 16 1088 0 0,'-5'-15'6918'0'0,"6"24"-6153"0"0,-1 24 2453 0 0,8 44 0 0 0,26 90-1478 0 0,-16-85-1939 0 0,-13-60-199 0 0,15 63-1940 0 0,-19-79 1670 0 0,1 0 0 0 0,0-1 0 0 0,1 1 0 0 0,0 0 0 0 0,0-1 0 0 0,0 0 0 0 0,0 1 0 0 0,1-1 0 0 0,0 0 0 0 0,7 7 0 0 0,-10-11 475 0 0,0 0 0 0 0,0-1 0 0 0,0 1 0 0 0,0-1 0 0 0,0 1 0 0 0,0-1 0 0 0,-1 0 0 0 0,1 1 0 0 0,0-1 0 0 0,0 0 0 0 0,0 1 0 0 0,0-1 0 0 0,0 0 0 0 0,0 0 0 0 0,0 0 0 0 0,0 0 0 0 0,0 0 0 0 0,0 0 0 0 0,1-1 0 0 0,8-2-1395 0 0</inkml:trace>
  <inkml:trace contextRef="#ctx0" brushRef="#br0" timeOffset="1">415 230 1008 0 0,'1'-3'349'0'0,"-1"0"-1"0"0,0 1 1 0 0,0-1-1 0 0,0 0 1 0 0,0 0-1 0 0,0 1 1 0 0,-1-1-1 0 0,1 0 1 0 0,-1 1-1 0 0,0-1 1 0 0,0 1-1 0 0,0-1 1 0 0,-2-3-1 0 0,1 4-219 0 0,0 1-1 0 0,-1 0 1 0 0,1 0-1 0 0,0 0 1 0 0,-1 0-1 0 0,1 0 1 0 0,0 1-1 0 0,-1-1 1 0 0,1 1-1 0 0,-1 0 0 0 0,0-1 1 0 0,1 1-1 0 0,-1 0 1 0 0,1 0-1 0 0,-4 1 1 0 0,-15 0 24 0 0,0 1 0 0 0,-1 1 0 0 0,1 1 1 0 0,0 1-1 0 0,1 1 0 0 0,-1 0 1 0 0,1 2-1 0 0,-26 13 0 0 0,21-8-1441 0 0,0 2 0 0 0,1 0 0 0 0,-24 21 0 0 0,27-13-1365 0 0,12-14 1512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8.1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0 712 0 0,'4'2'312'0'0,"0"-1"-1"0"0,-1 0 1 0 0,0 1 0 0 0,1 0 0 0 0,-1 0-1 0 0,0 0 1 0 0,0 0 0 0 0,0 1-1 0 0,0-1 1 0 0,0 1 0 0 0,-1 0 0 0 0,1-1-1 0 0,-1 1 1 0 0,1 0 0 0 0,-1 1-1 0 0,0-1 1 0 0,-1 0 0 0 0,3 4 0 0 0,4 10 510 0 0,-1 1 1 0 0,6 25 0 0 0,-6-20 23 0 0,42 161 403 0 0,-47-144-3650 0 0,-3-26-805 0 0,-9-31-1769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8.4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61 1012 0 0,'3'-9'792'0'0,"-2"4"-164"0"0,1 0 1 0 0,-1 1-1 0 0,1-1 1 0 0,0 0 0 0 0,1 1-1 0 0,-1-1 1 0 0,5-5-1 0 0,-6 9-572 0 0,0 0 1 0 0,0 0-1 0 0,0 0 0 0 0,0 1 0 0 0,0-1 1 0 0,0 0-1 0 0,0 1 0 0 0,1-1 0 0 0,-1 1 0 0 0,0 0 1 0 0,0-1-1 0 0,1 1 0 0 0,-1 0 0 0 0,0 0 1 0 0,0 0-1 0 0,1 0 0 0 0,-1 0 0 0 0,0 0 1 0 0,0 0-1 0 0,1 0 0 0 0,-1 0 0 0 0,0 0 1 0 0,1 1-1 0 0,-1-1 0 0 0,0 1 0 0 0,0-1 0 0 0,0 1 1 0 0,0-1-1 0 0,1 1 0 0 0,-1 0 0 0 0,0-1 1 0 0,0 1-1 0 0,0 0 0 0 0,0 0 0 0 0,0 0 1 0 0,0 1-1 0 0,18 13-2054 0 0,-2 0 0 0 0,17 19 0 0 0,-20-18 328 0 0,-9-6 901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38.8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60 84 0 0,'57'175'5451'0'0,"-39"-104"-3704"0"0,-8-23-476 0 0,2-4 405 0 0,21 54-1 0 0,-28-171-912 0 0,-5 50-771 0 0,-1-3 25 0 0,2 0 0 0 0,0 0 0 0 0,1 0 0 0 0,11-47 0 0 0,-12 69-26 0 0,1-1 1 0 0,-1 1 0 0 0,0-1-1 0 0,1 1 1 0 0,0 0-1 0 0,0 0 1 0 0,1-1 0 0 0,-1 1-1 0 0,1 1 1 0 0,-1-1 0 0 0,1 0-1 0 0,1 1 1 0 0,-1-1 0 0 0,0 1-1 0 0,1 0 1 0 0,0 0-1 0 0,-1 1 1 0 0,1-1 0 0 0,0 1-1 0 0,0-1 1 0 0,1 1 0 0 0,-1 1-1 0 0,0-1 1 0 0,1 1-1 0 0,-1-1 1 0 0,1 1 0 0 0,-1 0-1 0 0,1 1 1 0 0,0-1 0 0 0,-1 1-1 0 0,1 0 1 0 0,0 0 0 0 0,8 2-1 0 0,10 2-468 0 0,-1 2 0 0 0,1 1 0 0 0,-1 0 0 0 0,-1 2 1 0 0,0 1-1 0 0,31 18 0 0 0,-21-11-1693 0 0,58 22-1 0 0,-87-38 2132 0 0,-1 0 0 0 0,1-1 0 0 0,-1 1-1 0 0,1-1 1 0 0,-1 1 0 0 0,1-1 0 0 0,0 1 0 0 0,-1-1-1 0 0,1 0 1 0 0,-1 0 0 0 0,1 0 0 0 0,0 0-1 0 0,-1 0 1 0 0,1 0 0 0 0,-1 0 0 0 0,1-1-1 0 0,0 1 1 0 0,-1-1 0 0 0,1 1 0 0 0,-1-1-1 0 0,1 1 1 0 0,-1-1 0 0 0,1 0 0 0 0,-1 0-1 0 0,0 0 1 0 0,1 0 0 0 0,-1 0 0 0 0,0 0-1 0 0,0 0 1 0 0,0 0 0 0 0,0 0 0 0 0,0-1-1 0 0,0 1 1 0 0,0 0 0 0 0,0-1 0 0 0,0 1 0 0 0,0 0-1 0 0,-1-1 1 0 0,1 1 0 0 0,0-4 0 0 0,1-5 271 0 0,0 0 0 0 0,-1 0 0 0 0,0 0 0 0 0,0 0 0 0 0,-2-14 0 0 0,0 8 266 0 0,2 15-448 0 0,-1-1-1 0 0,-1 1 1 0 0,1 0-1 0 0,0-1 0 0 0,0 1 1 0 0,0 0-1 0 0,-1-1 0 0 0,1 1 1 0 0,-1 0-1 0 0,1 0 0 0 0,-1-1 1 0 0,1 1-1 0 0,-1 0 0 0 0,0 0 1 0 0,1 0-1 0 0,-1 0 0 0 0,0 0 1 0 0,0 0-1 0 0,0 0 0 0 0,0 0 1 0 0,0 0-1 0 0,0 0 0 0 0,0 1 1 0 0,0-1-1 0 0,0 0 0 0 0,0 1 1 0 0,-1-1-1 0 0,1 0 1 0 0,0 1-1 0 0,0 0 0 0 0,-1-1 1 0 0,1 1-1 0 0,0 0 0 0 0,-1 0 1 0 0,1-1-1 0 0,0 1 0 0 0,-1 0 1 0 0,1 0-1 0 0,0 1 0 0 0,-1-1 1 0 0,1 0-1 0 0,0 0 0 0 0,-1 1 1 0 0,1-1-1 0 0,0 0 0 0 0,0 1 1 0 0,-2 0-1 0 0,-5 1 267 0 0,1 1 0 0 0,-1 0 0 0 0,1 0 0 0 0,0 0-1 0 0,0 1 1 0 0,-9 6 0 0 0,9-4-82 0 0,2 0 1 0 0,-1 0-1 0 0,1 0 0 0 0,-1 0 0 0 0,2 1 0 0 0,-1 0 0 0 0,1 0 1 0 0,0 1-1 0 0,0-1 0 0 0,1 1 0 0 0,0 0 0 0 0,1-1 1 0 0,-1 1-1 0 0,2 1 0 0 0,-2 8 0 0 0,2-10-187 0 0,0 1 0 0 0,0 0 0 0 0,1-1 0 0 0,0 1 0 0 0,1 0 0 0 0,-1-1 0 0 0,1 1 0 0 0,1 0 0 0 0,0-1 0 0 0,0 1 0 0 0,0-1 0 0 0,1 0 1 0 0,0 0-1 0 0,0 0 0 0 0,1 0 0 0 0,6 9 0 0 0,-9-14-47 0 0,0 0 1 0 0,1-1 0 0 0,-1 1 0 0 0,0-1 0 0 0,0 0 0 0 0,0 1 0 0 0,1-1 0 0 0,-1 0-1 0 0,1 0 1 0 0,-1 0 0 0 0,1 0 0 0 0,0 0 0 0 0,-1 0 0 0 0,1 0 0 0 0,0 0-1 0 0,-1-1 1 0 0,1 1 0 0 0,0-1 0 0 0,0 1 0 0 0,0-1 0 0 0,0 0 0 0 0,-1 0-1 0 0,1 0 1 0 0,0 0 0 0 0,0 0 0 0 0,0 0 0 0 0,0 0 0 0 0,0 0 0 0 0,-1-1-1 0 0,1 1 1 0 0,0-1 0 0 0,0 0 0 0 0,0 1 0 0 0,-1-1 0 0 0,1 0 0 0 0,-1 0-1 0 0,1 0 1 0 0,0 0 0 0 0,-1 0 0 0 0,3-2 0 0 0,-1-1-4 0 0,1 0-1 0 0,-1 0 1 0 0,0 0 0 0 0,0 0 0 0 0,0-1 0 0 0,0 1-1 0 0,-1-1 1 0 0,0 1 0 0 0,0-1 0 0 0,0 0-1 0 0,0 0 1 0 0,-1 0 0 0 0,2-10 0 0 0,0-20-29 0 0,5-70-118 0 0,-14 35 61 0 0,6 67 93 0 0,-10-76-62 0 0,9 73 128 0 0,1 0-1 0 0,0 1 0 0 0,1-1 1 0 0,-1 0-1 0 0,1 1 1 0 0,3-9-1 0 0,-4 13-43 0 0,0 1 1 0 0,0 0-1 0 0,0 0 0 0 0,0-1 0 0 0,0 1 1 0 0,1 0-1 0 0,-1 0 0 0 0,0 0 1 0 0,0-1-1 0 0,0 1 0 0 0,0 0 1 0 0,1 0-1 0 0,-1 0 0 0 0,0-1 0 0 0,0 1 1 0 0,1 0-1 0 0,-1 0 0 0 0,0 0 1 0 0,0 0-1 0 0,1 0 0 0 0,-1 0 1 0 0,0 0-1 0 0,0 0 0 0 0,1-1 0 0 0,-1 1 1 0 0,0 0-1 0 0,0 0 0 0 0,1 0 1 0 0,-1 0-1 0 0,0 0 0 0 0,1 1 1 0 0,-1-1-1 0 0,0 0 0 0 0,0 0 0 0 0,1 0 1 0 0,-1 0-1 0 0,0 0 0 0 0,0 0 1 0 0,1 0-1 0 0,-1 0 0 0 0,0 1 1 0 0,0-1-1 0 0,1 0 0 0 0,-1 0 0 0 0,0 0 1 0 0,0 0-1 0 0,1 1 0 0 0,16 17 790 0 0,15 26 142 0 0,-31-42-883 0 0,35 59 606 0 0,10 41-200 0 0,-32-62-476 0 0,-1 1 1 0 0,-2 0 0 0 0,-2 0-1 0 0,6 67 1 0 0,-14-95-127 0 0,-1 0 1 0 0,0 1-1 0 0,0-1 1 0 0,-1 0-1 0 0,-1 0 0 0 0,0 0 1 0 0,-1 0-1 0 0,0 0 0 0 0,-1-1 1 0 0,-1 1-1 0 0,0-1 1 0 0,0 0-1 0 0,-10 15 0 0 0,7-17-482 0 0,0 1 0 0 0,0-1 0 0 0,-1-1-1 0 0,-1 0 1 0 0,0 0 0 0 0,0 0 0 0 0,0-2-1 0 0,-18 11 1 0 0,-14 4-3665 0 0,-66 26 0 0 0,63-30 2581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39.4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84 372 0 0,'-4'12'11317'0'0,"-5"-30"-10382"0"0,7 15-905 0 0,-4-7 248 0 0,6 9-120 0 0,-1 0-1 0 0,0 1 1 0 0,1-1 0 0 0,-1 0 0 0 0,0 0 0 0 0,1 1 0 0 0,-1-1-1 0 0,1 0 1 0 0,-1 0 0 0 0,1 0 0 0 0,0 0 0 0 0,-1 0-1 0 0,1 0 1 0 0,0 1 0 0 0,0-1 0 0 0,-1 0 0 0 0,1 0 0 0 0,0 0-1 0 0,0 0 1 0 0,0 0 0 0 0,0 0 0 0 0,0 0 0 0 0,0 0-1 0 0,1 0 1 0 0,-1 0 0 0 0,0 0 0 0 0,0 0 0 0 0,1 0-1 0 0,0-1 1 0 0,10-10 547 0 0,-11 10-699 0 0,1 1 1 0 0,0-1-1 0 0,0 1 0 0 0,0-1 0 0 0,0 1 0 0 0,0-1 0 0 0,0 1 0 0 0,1 0 1 0 0,-1 0-1 0 0,0-1 0 0 0,1 1 0 0 0,-1 0 0 0 0,1 0 0 0 0,-1 1 0 0 0,1-1 1 0 0,-1 0-1 0 0,1 0 0 0 0,-1 1 0 0 0,1-1 0 0 0,0 1 0 0 0,0-1 0 0 0,-1 1 1 0 0,1 0-1 0 0,0 0 0 0 0,-1 0 0 0 0,1 0 0 0 0,0 0 0 0 0,0 0 0 0 0,-1 0 1 0 0,1 0-1 0 0,0 1 0 0 0,0-1 0 0 0,-1 1 0 0 0,1-1 0 0 0,2 2 0 0 0,1 1-12 0 0,0 1-1 0 0,-1 0 1 0 0,0-1-1 0 0,0 1 1 0 0,0 1 0 0 0,0-1-1 0 0,-1 0 1 0 0,0 1-1 0 0,0 0 1 0 0,0 0-1 0 0,0 0 1 0 0,-1 0-1 0 0,1 0 1 0 0,-2 0-1 0 0,1 1 1 0 0,0-1-1 0 0,0 8 1 0 0,2 10-49 0 0,-2 1 0 0 0,0 43 0 0 0,-2-48 52 0 0,2-19 6 0 0,0 1 0 0 0,0-1 1 0 0,1 0-1 0 0,-1 0 1 0 0,1 0-1 0 0,-1 0 1 0 0,0 0-1 0 0,1 0 0 0 0,-1 0 1 0 0,0-1-1 0 0,1 1 1 0 0,-1-1-1 0 0,0 0 0 0 0,3-1 1 0 0,-2 1-3 0 0,21-5-667 0 0,-1-2-1 0 0,1-1 1 0 0,29-17-1 0 0,-29 14-3770 0 0,1 1 0 0 0,42-13 1 0 0,-48 19 2712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0 342 532 0 0,'11'-23'1408'0'0,"4"-1"248"0"0,1 3 192 0 0,9 1-323 0 0,-4-1-281 0 0,5 2-268 0 0,0 1-264 0 0,-1-1-228 0 0,1 0-208 0 0,5 3-252 0 0,0-2-312 0 0,-5-1-320 0 0,5 0-320 0 0,-5 1-368 0 0,5-3-380 0 0,-11 2-97 0 0,1 3 129 0 0,-6 4 204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3.6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21 896 0 0,'18'-20'14127'0'0,"-16"34"-12106"0"0,-1 45-405 0 0,4 29-342 0 0,18 133-1600 0 0,-17-173 53 0 0,13 67-3299 0 0,-17-103 2251 0 0,1-1 0 0 0,1 1 0 0 0,0-1 0 0 0,1 0 0 0 0,0 0 0 0 0,1 0 0 0 0,10 14 0 0 0,-5-11-976 0 0,4-4 379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3.9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18 118 112 0 0,'12'-24'4497'0'0,"-19"46"113"0"0,2-11-3420 0 0,1 0 0 0 0,1 0 0 0 0,0 0 0 0 0,-3 21-1 0 0,5-21-751 0 0,1 1 0 0 0,-1-1-1 0 0,2 0 1 0 0,0 1-1 0 0,2 14 1 0 0,-2-20-433 0 0,1-1 1 0 0,-1 1-1 0 0,1 0 1 0 0,0-1 0 0 0,0 1-1 0 0,0-1 1 0 0,1 0-1 0 0,0 0 1 0 0,0 0-1 0 0,0 0 1 0 0,0 0-1 0 0,1-1 1 0 0,0 1 0 0 0,0-1-1 0 0,0 0 1 0 0,1 0-1 0 0,-1 0 1 0 0,1-1-1 0 0,0 0 1 0 0,0 0 0 0 0,0 0-1 0 0,0 0 1 0 0,1-1-1 0 0,-1 0 1 0 0,10 2-1 0 0,-13-3-47 0 0,1 0-1 0 0,0-1 0 0 0,0 1 0 0 0,0-1 0 0 0,0 0 1 0 0,0 0-1 0 0,0 0 0 0 0,0 0 0 0 0,0-1 0 0 0,0 1 1 0 0,-1-1-1 0 0,1 1 0 0 0,0-1 0 0 0,0 0 1 0 0,0 0-1 0 0,-1-1 0 0 0,1 1 0 0 0,0 0 0 0 0,3-4 1 0 0,-2 2-11 0 0,-1-1 0 0 0,0 1 0 0 0,0-1 0 0 0,-1 1 0 0 0,1-1 0 0 0,-1 0 0 0 0,1 0 0 0 0,-1-1 0 0 0,0 1 0 0 0,-1 0 0 0 0,2-7 0 0 0,2-9-68 0 0,-1-1 0 0 0,-2 0-1 0 0,0 0 1 0 0,-1-27 0 0 0,-1 46 117 0 0,-1-11-54 0 0,0 0 0 0 0,0 1 0 0 0,-1-1 1 0 0,-1 1-1 0 0,0 0 0 0 0,0 0 0 0 0,-1 0 0 0 0,-1 0 1 0 0,-10-19-1 0 0,13 28-33 0 0,0-1-1 0 0,0 1 1 0 0,-1 0 0 0 0,1-1 0 0 0,-1 1 0 0 0,0 1-1 0 0,0-1 1 0 0,0 0 0 0 0,0 1 0 0 0,0-1-1 0 0,-1 1 1 0 0,1 0 0 0 0,-1 0 0 0 0,1 0-1 0 0,-1 1 1 0 0,0-1 0 0 0,-7-1 0 0 0,7 3-103 0 0,0 0 0 0 0,0 0 0 0 0,0 0 0 0 0,-1 0 0 0 0,1 1 0 0 0,0-1 0 0 0,0 1-1 0 0,0 0 1 0 0,0 0 0 0 0,0 1 0 0 0,1-1 0 0 0,-1 1 0 0 0,-4 2 0 0 0,5-2-123 0 0,1 0 0 0 0,-1 0 0 0 0,0 0 0 0 0,1 0-1 0 0,-1 0 1 0 0,1 0 0 0 0,0 1 0 0 0,-1-1 0 0 0,1 1-1 0 0,-2 4 1 0 0,3-6 105 0 0,0 1 1 0 0,0 0-1 0 0,0 0 0 0 0,0-1 0 0 0,1 1 1 0 0,-1 0-1 0 0,0 0 0 0 0,1 0 1 0 0,0 0-1 0 0,-1 0 0 0 0,1 0 0 0 0,0 0 1 0 0,0 0-1 0 0,0 0 0 0 0,1 0 0 0 0,-1 0 1 0 0,0 0-1 0 0,1 0 0 0 0,-1-1 0 0 0,1 1 1 0 0,-1 0-1 0 0,1 0 0 0 0,0 0 0 0 0,0-1 1 0 0,0 1-1 0 0,0 0 0 0 0,0-1 1 0 0,2 2-1 0 0,7 9-855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4.4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 43 760 0 0,'14'-13'1631'0'0,"7"-10"1739"0"0,-23 17-2027 0 0,-18 8-663 0 0,15-1-443 0 0,0 0 0 0 0,0 1 0 0 0,0-1 0 0 0,0 1 0 0 0,0 0 0 0 0,1 0 0 0 0,-1 1 0 0 0,1-1 0 0 0,0 1 0 0 0,-1 0 0 0 0,1 0 0 0 0,0 1 0 0 0,1-1 0 0 0,-1 1 0 0 0,1 0 0 0 0,-1 0 0 0 0,1 0 0 0 0,0 0 0 0 0,1 1 0 0 0,-1-1 0 0 0,1 1 0 0 0,0-1 0 0 0,0 1 0 0 0,0 0 0 0 0,-1 9 0 0 0,2-8-137 0 0,0 0 0 0 0,1 0 0 0 0,0 0 0 0 0,1 1 0 0 0,-1-1 0 0 0,1 0 0 0 0,0 0 0 0 0,1 0 0 0 0,-1-1-1 0 0,1 1 1 0 0,1 0 0 0 0,-1 0 0 0 0,1-1 0 0 0,0 1 0 0 0,0-1 0 0 0,0 0 0 0 0,1 0 0 0 0,-1 0 0 0 0,2-1 0 0 0,-1 1 0 0 0,0-1 0 0 0,6 5 0 0 0,-4-5-109 0 0,0 1 1 0 0,0-1-1 0 0,0 0 1 0 0,0-1-1 0 0,1 0 1 0 0,-1 0-1 0 0,13 4 0 0 0,-17-6-50 0 0,1 0 1 0 0,-1-1-1 0 0,1 1 0 0 0,-1-1 0 0 0,0 0 0 0 0,1 0 0 0 0,-1 0 0 0 0,1 0 0 0 0,-1 0 0 0 0,1 0 0 0 0,-1-1 0 0 0,1 1 0 0 0,-1-1 0 0 0,1 0 0 0 0,-1 0 0 0 0,0 1 0 0 0,0-1 0 0 0,1-1 0 0 0,-1 1 0 0 0,0 0 0 0 0,0-1 0 0 0,0 1 0 0 0,0-1 0 0 0,0 1 0 0 0,3-5 0 0 0,-2 0-110 0 0,1 0 0 0 0,-1 0 0 0 0,0 0-1 0 0,-1-1 1 0 0,1 0 0 0 0,-1 1 0 0 0,-1-1 0 0 0,1 0 0 0 0,-1 0 0 0 0,0 0 0 0 0,-1 0 0 0 0,0 0 0 0 0,0-7 0 0 0,-1-15-97 0 0,-9-47 0 0 0,7 42 1607 0 0,3 33-1303 0 0,0 1 0 0 0,0 0 0 0 0,0 0 0 0 0,0 0 1 0 0,0 0-1 0 0,0 0 0 0 0,0-1 0 0 0,0 1 0 0 0,0 0 1 0 0,0 0-1 0 0,1 0 0 0 0,-1 0 0 0 0,0 0 0 0 0,0 0 1 0 0,0-1-1 0 0,0 1 0 0 0,0 0 0 0 0,0 0 0 0 0,0 0 1 0 0,1 0-1 0 0,-1 0 0 0 0,0 0 0 0 0,0 0 0 0 0,0 0 1 0 0,0 0-1 0 0,0 0 0 0 0,0 0 0 0 0,1 0 0 0 0,-1 0 1 0 0,0 0-1 0 0,0 0 0 0 0,0-1 0 0 0,0 1 0 0 0,1 1 1 0 0,-1-1-1 0 0,0 0 0 0 0,0 0 0 0 0,0 0 0 0 0,0 0 1 0 0,0 0-1 0 0,1 0 0 0 0,-1 0 0 0 0,0 0 1 0 0,0 0-1 0 0,0 0 0 0 0,0 0 0 0 0,0 0 0 0 0,0 0 1 0 0,1 0-1 0 0,-1 1 0 0 0,14 14 1402 0 0,15 26-794 0 0,-2 1 0 0 0,-2 1 0 0 0,25 62-1 0 0,-34-67-641 0 0,-3 1 1 0 0,9 40-1 0 0,-16-51 58 0 0,4 47 0 0 0,-10-66-61 0 0,0 0 0 0 0,0 0 0 0 0,-1 0 0 0 0,0-1 0 0 0,0 1 0 0 0,-1 0 0 0 0,0 0-1 0 0,-1 0 1 0 0,1-1 0 0 0,-2 0 0 0 0,1 1 0 0 0,-1-1 0 0 0,-1 0 0 0 0,0-1 0 0 0,0 1 0 0 0,-9 10 0 0 0,9-13-91 0 0,0 0 1 0 0,0-1 0 0 0,-1 0-1 0 0,0 0 1 0 0,1 0 0 0 0,-1 0-1 0 0,0-1 1 0 0,-1 0 0 0 0,1 0-1 0 0,-1-1 1 0 0,1 0 0 0 0,-1 0-1 0 0,0 0 1 0 0,1-1-1 0 0,-1 0 1 0 0,0 0 0 0 0,0-1-1 0 0,0 0 1 0 0,0 0 0 0 0,0-1-1 0 0,0 0 1 0 0,-7-2 0 0 0,3 1-583 0 0,0-1 0 0 0,0 0 0 0 0,0-1 0 0 0,1-1 0 0 0,-1 1 0 0 0,1-2 0 0 0,0 1 0 0 0,1-1 0 0 0,-16-13 1 0 0,20 14 113 0 0,-1 0 0 0 0,1 0 0 0 0,0-1 1 0 0,1 0-1 0 0,-1 0 0 0 0,1 0 1 0 0,0-1-1 0 0,1 1 0 0 0,-1-1 1 0 0,1 0-1 0 0,1 0 0 0 0,-1 0 1 0 0,1 0-1 0 0,1 0 0 0 0,-3-14 0 0 0,4-8-821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4.9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86 364 0 0,'2'-1'234'0'0,"-1"0"1"0"0,0 0-1 0 0,0 0 0 0 0,0 1 1 0 0,0-1-1 0 0,1 0 0 0 0,-1 1 0 0 0,0-1 1 0 0,1 1-1 0 0,-1-1 0 0 0,0 1 1 0 0,1 0-1 0 0,-1-1 0 0 0,0 1 1 0 0,1 0-1 0 0,-1 0 0 0 0,1 0 0 0 0,-1 0 1 0 0,1 0-1 0 0,-1 1 0 0 0,0-1 1 0 0,1 0-1 0 0,-1 1 0 0 0,0-1 1 0 0,1 0-1 0 0,-1 1 0 0 0,0 0 1 0 0,1-1-1 0 0,-1 1 0 0 0,0 0 0 0 0,0 0 1 0 0,0 0-1 0 0,0-1 0 0 0,0 1 1 0 0,0 0-1 0 0,0 0 0 0 0,2 3 1 0 0,2 2 639 0 0,0 0 1 0 0,0 1 0 0 0,-1 0 0 0 0,1 0-1 0 0,2 9 1 0 0,25 53 1133 0 0,1 5-1730 0 0,-9-28-190 0 0,-24-45-86 0 0,0 0-1 0 0,1 1 1 0 0,-1-1 0 0 0,1 0 0 0 0,-1 0 0 0 0,1 0 0 0 0,-1 0 0 0 0,1 0 0 0 0,0 0 0 0 0,0 0 0 0 0,-1-1 0 0 0,1 1 0 0 0,0 0 0 0 0,0 0 0 0 0,0-1 0 0 0,0 1 0 0 0,0 0 0 0 0,0-1 0 0 0,0 1 0 0 0,0-1 0 0 0,0 1 0 0 0,0-1 0 0 0,0 1-1 0 0,2-1 1 0 0,-2 0-1 0 0,0-1-1 0 0,0 0 1 0 0,0 1-1 0 0,0-1 1 0 0,-1 0-1 0 0,1 0 1 0 0,0 1-1 0 0,0-1 1 0 0,-1 0-1 0 0,1 0 1 0 0,0 0-1 0 0,-1 0 1 0 0,1 0-1 0 0,-1 0 1 0 0,1 0-1 0 0,-1 0 1 0 0,0 0-1 0 0,1 0 1 0 0,-1-2-1 0 0,10-68-23 0 0,-9 67 22 0 0,1-46 4 0 0,-2 33 4 0 0,0-1 0 0 0,1 1 0 0 0,1 0 0 0 0,0-1 1 0 0,2 1-1 0 0,0 1 0 0 0,1-1 0 0 0,10-26 1 0 0,-14 41-2 0 0,0 1 1 0 0,0-1-1 0 0,1 0 1 0 0,-1 1-1 0 0,0-1 1 0 0,0 1-1 0 0,1 0 1 0 0,-1-1-1 0 0,1 1 1 0 0,-1 0-1 0 0,1 0 1 0 0,-1 0 0 0 0,1 0-1 0 0,0 0 1 0 0,0 0-1 0 0,-1 0 1 0 0,1 0-1 0 0,0 1 1 0 0,0-1-1 0 0,0 1 1 0 0,0-1-1 0 0,3 1 1 0 0,-1 0 1 0 0,0 1 1 0 0,0-1-1 0 0,0 1 1 0 0,0 0-1 0 0,0 0 0 0 0,-1 1 1 0 0,1-1-1 0 0,0 1 1 0 0,-1-1-1 0 0,7 5 0 0 0,5 6-107 0 0,1 0 0 0 0,-2 0-1 0 0,22 25 1 0 0,-33-34 27 0 0,92 113-3270 0 0,29 76-6086 0 0,-100-150 7622 0 0,-8-3 269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5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67 144 0 0,'2'-8'1453'0'0,"0"0"1"0"0,0 0-1 0 0,-1 0 0 0 0,0-1 0 0 0,1-17 5128 0 0,-3 42-4118 0 0,-1 13-2033 0 0,1-1-1 0 0,1 0 1 0 0,1 0-1 0 0,2 0 0 0 0,1 0 1 0 0,8 29-1 0 0,-3-6-263 0 0,24 114-640 0 0,-6-55-3309 0 0,-26-106 3181 0 0,0 0-1 0 0,0 0 1 0 0,1 0-1 0 0,-1 0 1 0 0,1 0-1 0 0,-1 0 1 0 0,1-1-1 0 0,0 1 1 0 0,1-1-1 0 0,-1 1 1 0 0,1-1-1 0 0,-1 0 0 0 0,1 0 1 0 0,0 0-1 0 0,0 0 1 0 0,0-1-1 0 0,1 1 1 0 0,-1-1-1 0 0,1 0 1 0 0,4 2-1 0 0,3-1-1277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6.0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1 448 604 0 0,'3'-6'785'0'0,"1"0"0"0"0,0 1-1 0 0,1-1 1 0 0,0 1 0 0 0,-1 0 0 0 0,2 0 0 0 0,-1 0-1 0 0,0 1 1 0 0,13-7 0 0 0,28-28 2312 0 0,-44 36-3004 0 0,24-28 678 0 0,-1-1 0 0 0,22-38 0 0 0,-40 58-796 0 0,-1 0-1 0 0,0-1 1 0 0,-1 1 0 0 0,0-1-1 0 0,-1 0 1 0 0,-1 0 0 0 0,0-1 0 0 0,-1 1-1 0 0,0-1 1 0 0,0-15 0 0 0,-2 26-80 0 0,0 0 0 0 0,0 1 0 0 0,0-1 0 0 0,0 0 0 0 0,-1 0 0 0 0,1 0 1 0 0,-1 1-1 0 0,1-1 0 0 0,-1 0 0 0 0,0 1 0 0 0,0-1 0 0 0,0 1 1 0 0,-1-1-1 0 0,1 1 0 0 0,0-1 0 0 0,-1 1 0 0 0,0 0 0 0 0,-3-4 0 0 0,4 6 54 0 0,-1-1 0 0 0,0 0 0 0 0,0 1-1 0 0,1 0 1 0 0,-1-1 0 0 0,0 1-1 0 0,0 0 1 0 0,0 0 0 0 0,0 0-1 0 0,1 0 1 0 0,-1 0 0 0 0,0 0 0 0 0,0 1-1 0 0,0-1 1 0 0,0 1 0 0 0,1-1-1 0 0,-1 1 1 0 0,0 0 0 0 0,1-1 0 0 0,-1 1-1 0 0,0 0 1 0 0,1 0 0 0 0,-1 0-1 0 0,1 0 1 0 0,-1 1 0 0 0,1-1-1 0 0,0 0 1 0 0,-1 1 0 0 0,0 1 0 0 0,-11 10 142 0 0,1 0 1 0 0,0 1 0 0 0,1 1 0 0 0,0-1 0 0 0,2 2-1 0 0,0-1 1 0 0,0 1 0 0 0,2 1 0 0 0,0-1 0 0 0,1 1-1 0 0,-6 25 1 0 0,8-27 261 0 0,1 0-1 0 0,1 0 0 0 0,0 0 1 0 0,1 0-1 0 0,0 1 0 0 0,2-1 1 0 0,0 0-1 0 0,0 0 0 0 0,1 0 1 0 0,1 0-1 0 0,1 0 0 0 0,0 0 1 0 0,11 25-1 0 0,-11-33-297 0 0,0 0-1 0 0,0-1 0 0 0,0 0 1 0 0,1 1-1 0 0,0-2 1 0 0,0 1-1 0 0,11 8 1 0 0,-10-9-77 0 0,0-1 1 0 0,1 1 0 0 0,-1-2 0 0 0,1 1 0 0 0,0-1 0 0 0,0 0-1 0 0,1 0 1 0 0,-1-1 0 0 0,0 0 0 0 0,1 0 0 0 0,13 1 0 0 0,-13-3-362 0 0,1 0 0 0 0,-1 0 0 0 0,0-1 1 0 0,1 0-1 0 0,-1 0 0 0 0,0-1 1 0 0,0 0-1 0 0,0 0 0 0 0,0-1 1 0 0,0 0-1 0 0,-1-1 0 0 0,12-6 0 0 0,-11 6-353 0 0,0-1-1 0 0,0 0 0 0 0,-1 0 0 0 0,1-1 0 0 0,-1 0 1 0 0,0 0-1 0 0,-1-1 0 0 0,0 0 0 0 0,0 0 1 0 0,0 0-1 0 0,-1-1 0 0 0,0 0 0 0 0,7-14 0 0 0,-6 6-310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6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2 616 1012 0 0,'-1'-1'176'0'0,"1"0"1"0"0,0 0-1 0 0,0 0 0 0 0,0 0 0 0 0,0 0 1 0 0,0 0-1 0 0,0 0 0 0 0,0 0 1 0 0,1 0-1 0 0,-1 0 0 0 0,0 0 0 0 0,0 0 1 0 0,1 0-1 0 0,-1 0 0 0 0,1 0 0 0 0,-1 0 1 0 0,1 0-1 0 0,-1 0 0 0 0,1 0 0 0 0,0 0 1 0 0,-1 1-1 0 0,1-1 0 0 0,0 0 1 0 0,0 0-1 0 0,-1 1 0 0 0,1-1 0 0 0,0 1 1 0 0,0-1-1 0 0,1 0 0 0 0,-1 1 54 0 0,1 0 0 0 0,-1 0 0 0 0,0 0 0 0 0,1 1 0 0 0,-1-1 0 0 0,0 0 0 0 0,0 1 0 0 0,1-1 1 0 0,-1 1-1 0 0,0-1 0 0 0,0 1 0 0 0,0-1 0 0 0,0 1 0 0 0,0 0 0 0 0,1 0 0 0 0,-1 0 0 0 0,-1-1 0 0 0,1 1 0 0 0,0 0 0 0 0,0 0 0 0 0,0 0 0 0 0,0 0 0 0 0,0 2 0 0 0,21 26 2058 0 0,55 71 792 0 0,-66-88-3035 0 0,0-1-1 0 0,1 0 0 0 0,0 0 1 0 0,1-2-1 0 0,24 16 1 0 0,-35-24-54 0 0,-1 0 0 0 0,0 0 0 0 0,0-1 0 0 0,0 1 0 0 0,1-1 0 0 0,-1 1 0 0 0,0-1 0 0 0,1 1 0 0 0,-1-1 0 0 0,1 0 0 0 0,-1 0 0 0 0,0 0 0 0 0,1 0 0 0 0,-1 0 0 0 0,1 0 0 0 0,-1 0 0 0 0,0 0 0 0 0,1 0 0 0 0,-1 0 0 0 0,1-1 0 0 0,-1 1 1 0 0,0-1-1 0 0,0 1 0 0 0,3-2 0 0 0,-2 0-55 0 0,0 0 0 0 0,0 0 0 0 0,-1 1 0 0 0,1-1 1 0 0,-1-1-1 0 0,1 1 0 0 0,-1 0 0 0 0,0 0 1 0 0,0 0-1 0 0,0-1 0 0 0,0 1 0 0 0,1-5 0 0 0,1-5-495 0 0,0-1 0 0 0,-2 0-1 0 0,1 0 1 0 0,-1-16-1 0 0,-3-13-1291 0 0,1 26 1261 0 0,1 1 0 0 0,0-1 0 0 0,1 1 0 0 0,0-1 0 0 0,1 1 0 0 0,5-15 0 0 0,-6 25 578 0 0,1 0 0 0 0,1 0 0 0 0,-1 1 0 0 0,1-1 0 0 0,-1 1 0 0 0,1-1-1 0 0,1 1 1 0 0,-1 0 0 0 0,1 1 0 0 0,-1-1 0 0 0,1 0 0 0 0,0 1 0 0 0,0 0 0 0 0,1 0-1 0 0,-1 0 1 0 0,0 0 0 0 0,1 1 0 0 0,0 0 0 0 0,0 0 0 0 0,0 0 0 0 0,-1 1-1 0 0,9-2 1 0 0,67-10 881 0 0,-65 12-782 0 0,-1-1 1 0 0,1 0-1 0 0,-1-1 1 0 0,1 0-1 0 0,-1-1 0 0 0,0 0 1 0 0,-1-2-1 0 0,27-13 1 0 0,-37 16-109 0 0,0 0 0 0 0,0-1 1 0 0,0 1-1 0 0,0-1 0 0 0,0 0 1 0 0,-1 0-1 0 0,0 0 0 0 0,1 0 1 0 0,-2 0-1 0 0,1 0 0 0 0,0-1 1 0 0,-1 1-1 0 0,0-1 0 0 0,0 1 1 0 0,0-1-1 0 0,-1 0 0 0 0,1 1 0 0 0,-1-1 1 0 0,0 1-1 0 0,0-1 0 0 0,-1 0 1 0 0,1 1-1 0 0,-1-1 0 0 0,0 1 1 0 0,-1-1-1 0 0,1 1 0 0 0,-1-1 1 0 0,0 1-1 0 0,0 0 0 0 0,0 0 1 0 0,0 0-1 0 0,-1 0 0 0 0,-3-5 0 0 0,5 8 10 0 0,-1-1-1 0 0,1 0 1 0 0,0 1-1 0 0,0 0 0 0 0,-1-1 1 0 0,1 1-1 0 0,-1 0 0 0 0,1-1 1 0 0,-1 1-1 0 0,0 0 1 0 0,1 0-1 0 0,-1 0 0 0 0,0 1 1 0 0,0-1-1 0 0,1 0 0 0 0,-1 1 1 0 0,0-1-1 0 0,0 1 1 0 0,0-1-1 0 0,0 1 0 0 0,0 0 1 0 0,0 0-1 0 0,-3 0 0 0 0,2 1 12 0 0,-1 0-1 0 0,0 0 1 0 0,1 0-1 0 0,-1 1 1 0 0,1-1-1 0 0,-1 1 1 0 0,1 0-1 0 0,0 0 1 0 0,-1 0-1 0 0,1 0 1 0 0,-4 4-1 0 0,-1 2 106 0 0,0 0 0 0 0,1 0 0 0 0,0 1 0 0 0,0 0 0 0 0,1 0 0 0 0,0 1 0 0 0,-6 15-1 0 0,7-11 195 0 0,0 1 0 0 0,2 0 0 0 0,0 0 0 0 0,0 0 0 0 0,2 0-1 0 0,0 0 1 0 0,0 0 0 0 0,2 0 0 0 0,0 0 0 0 0,4 21-1 0 0,-4-25-211 0 0,2 0 0 0 0,0-1 0 0 0,0 1 0 0 0,1 0 0 0 0,0-1 0 0 0,1 0 0 0 0,0 0 0 0 0,1 0 0 0 0,0-1 0 0 0,0 1 0 0 0,1-2 0 0 0,0 1 0 0 0,1-1 0 0 0,13 12 0 0 0,-19-17-102 0 0,1-1 0 0 0,0 0 0 0 0,0 1 0 0 0,0-1 0 0 0,1-1 0 0 0,-1 1 0 0 0,0 0 1 0 0,1-1-1 0 0,-1 1 0 0 0,1-1 0 0 0,-1 0 0 0 0,1-1 0 0 0,0 1 0 0 0,-1 0 0 0 0,1-1 1 0 0,0 0-1 0 0,-1 0 0 0 0,1 0 0 0 0,0 0 0 0 0,0-1 0 0 0,-1 1 0 0 0,1-1 0 0 0,-1 0 1 0 0,1 0-1 0 0,0 0 0 0 0,-1-1 0 0 0,0 1 0 0 0,1-1 0 0 0,-1 0 0 0 0,0 0 0 0 0,0 0 0 0 0,0 0 1 0 0,0-1-1 0 0,0 1 0 0 0,-1-1 0 0 0,1 1 0 0 0,-1-1 0 0 0,3-3 0 0 0,5-8-234 0 0,-1 0-1 0 0,0 0 1 0 0,-1-1-1 0 0,-1 0 0 0 0,0 0 1 0 0,-1-1-1 0 0,4-16 1 0 0,1-20-45 0 0,-2 0-1 0 0,-2 0 1 0 0,-3 0 0 0 0,-2-1 0 0 0,-2 0 0 0 0,-8-52 0 0 0,7-6 1797 0 0,5 104-138 0 0,4 18-659 0 0,5 17-150 0 0,60 181 284 0 0,-22-53-1642 0 0,-39-118 149 0 0,-10-28 113 0 0,1 1 1 0 0,1-1-1 0 0,-1 0 0 0 0,1 0 0 0 0,1-1 0 0 0,0 1 0 0 0,1-1 0 0 0,6 10 0 0 0,-11-18 418 0 0,0-1 0 0 0,-1 1 0 0 0,1-1-1 0 0,0 1 1 0 0,-1-1 0 0 0,1 1 0 0 0,0-1-1 0 0,-1 1 1 0 0,1-1 0 0 0,0 0 0 0 0,0 0-1 0 0,0 1 1 0 0,-1-1 0 0 0,1 0 0 0 0,0 0-1 0 0,0 0 1 0 0,0 0 0 0 0,0 0 0 0 0,-1 0-1 0 0,1 0 1 0 0,0 0 0 0 0,0 0 0 0 0,0 0-1 0 0,0 0 1 0 0,-1 0 0 0 0,1-1 0 0 0,0 1-1 0 0,0 0 1 0 0,0-1 0 0 0,-1 1 0 0 0,2-1-1 0 0,17-18-2273 0 0,-9 3 1245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7.1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465 69 72 0 0,'3'-19'1175'0'0,"-3"16"-900"0"0,1-1 0 0 0,0 1 0 0 0,-1 0 0 0 0,1 0 1 0 0,-1-1-1 0 0,0 1 0 0 0,0 0 0 0 0,0 0 0 0 0,-1 0 0 0 0,1-1 0 0 0,-1 1 1 0 0,-2-6-1 0 0,2 9-222 0 0,1-1 0 0 0,-1 1 1 0 0,0 0-1 0 0,0 0 0 0 0,0 0 1 0 0,0-1-1 0 0,0 1 0 0 0,0 0 1 0 0,0 0-1 0 0,0 1 0 0 0,0-1 1 0 0,0 0-1 0 0,1 0 0 0 0,-1 0 1 0 0,0 0-1 0 0,0 1 0 0 0,0-1 1 0 0,0 1-1 0 0,0-1 0 0 0,1 0 1 0 0,-1 1-1 0 0,0-1 0 0 0,0 1 1 0 0,1 0-1 0 0,-1-1 0 0 0,0 1 1 0 0,1-1-1 0 0,-1 1 0 0 0,0 0 1 0 0,1 0-1 0 0,-1-1 0 0 0,1 1 1 0 0,-1 0-1 0 0,1 0 0 0 0,-1 1 1 0 0,-17 30 1069 0 0,16-25-993 0 0,0 0 0 0 0,0 0 0 0 0,1 1 0 0 0,0-1 0 0 0,0 1-1 0 0,1-1 1 0 0,0 1 0 0 0,0-1 0 0 0,1 0 0 0 0,0 1 0 0 0,0-1-1 0 0,0 1 1 0 0,1-1 0 0 0,0 0 0 0 0,1 0 0 0 0,0 0 0 0 0,0 0 0 0 0,7 12-1 0 0,2-3 116 0 0,0 0-1 0 0,0-1 1 0 0,2 0 0 0 0,0-1-1 0 0,29 23 1 0 0,-40-35-223 0 0,1 1 1 0 0,-1 0 0 0 0,0 0-1 0 0,1 0 1 0 0,-1 0 0 0 0,-1 1 0 0 0,1-1-1 0 0,0 1 1 0 0,-1 0 0 0 0,0 0-1 0 0,0-1 1 0 0,0 2 0 0 0,0-1-1 0 0,1 6 1 0 0,-3-7-31 0 0,0 1 1 0 0,0-1-1 0 0,0 1 0 0 0,0-1 0 0 0,-1 0 1 0 0,0 1-1 0 0,1-1 0 0 0,-1 0 0 0 0,-1 1 1 0 0,1-1-1 0 0,0 0 0 0 0,-1 0 0 0 0,1 0 1 0 0,-1 0-1 0 0,0 0 0 0 0,0 0 0 0 0,0-1 1 0 0,0 1-1 0 0,-4 3 0 0 0,-19 18-658 0 0,0-1 0 0 0,-2 0-1 0 0,-1-2 1 0 0,-38 23 0 0 0,-130 62-3586 0 0,158-87 3458 0 0,-37 20-568 0 0,-5 3 110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7.7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1 992 0 0,'-4'11'12037'0'0,"-12"41"-8016"0"0,11-29-3762 0 0,2 1 1 0 0,0-1-1 0 0,2 1 0 0 0,1-1 0 0 0,1 1 0 0 0,5 37 0 0 0,-4-54-263 0 0,-1 0-1 0 0,1 0 0 0 0,0 0 1 0 0,0 0-1 0 0,1 0 0 0 0,0-1 1 0 0,0 1-1 0 0,1-1 0 0 0,0 0 1 0 0,0 0-1 0 0,0 0 0 0 0,1 0 1 0 0,0-1-1 0 0,6 7 0 0 0,-9-10-34 0 0,1-1-1 0 0,-1 1 1 0 0,0 0 0 0 0,0-1-1 0 0,1 1 1 0 0,-1-1-1 0 0,1 0 1 0 0,0 0 0 0 0,-1 0-1 0 0,1 0 1 0 0,0 0-1 0 0,-1-1 1 0 0,1 1 0 0 0,0-1-1 0 0,0 0 1 0 0,-1 0-1 0 0,1 0 1 0 0,0 0 0 0 0,0 0-1 0 0,0 0 1 0 0,-1-1-1 0 0,1 0 1 0 0,0 1 0 0 0,-1-1-1 0 0,1 0 1 0 0,0 0-1 0 0,-1 0 1 0 0,1-1 0 0 0,-1 1-1 0 0,0-1 1 0 0,1 1-1 0 0,-1-1 1 0 0,0 0 0 0 0,0 0-1 0 0,0 0 1 0 0,0 0-1 0 0,0 0 1 0 0,-1 0 0 0 0,3-4-1 0 0,4-5-314 0 0,-1 0 0 0 0,0-1 0 0 0,-1 0 0 0 0,0 0 0 0 0,-1-1 0 0 0,0 0 0 0 0,-1 1 0 0 0,0-1 0 0 0,1-16 0 0 0,-3 19 3 0 0,-1 0-1 0 0,0 0 1 0 0,0 0 0 0 0,-1 0 0 0 0,0 0-1 0 0,-1 0 1 0 0,0 0 0 0 0,-1 0 0 0 0,0 0-1 0 0,-1 0 1 0 0,0 1 0 0 0,-7-18 0 0 0,8 24 218 0 0,0 1 1 0 0,0-1-1 0 0,-1 1 1 0 0,1 0-1 0 0,0 0 1 0 0,-1 0-1 0 0,1 0 1 0 0,-1 0-1 0 0,0 1 1 0 0,1-1-1 0 0,-1 1 1 0 0,0 0-1 0 0,0 0 1 0 0,0 0 0 0 0,0 0-1 0 0,0 0 1 0 0,0 0-1 0 0,0 1 1 0 0,-5-1-1 0 0,3 1-302 0 0,0 0-1 0 0,0 0 1 0 0,0 0 0 0 0,0 0-1 0 0,0 1 1 0 0,0-1-1 0 0,0 1 1 0 0,0 1 0 0 0,0-1-1 0 0,1 1 1 0 0,-9 3-1 0 0,8 0-561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8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243 166 312 0 0,'4'-8'628'0'0,"0"0"0"0"0,0 1 0 0 0,0-1 0 0 0,-1 0 0 0 0,0-1 0 0 0,2-9 0 0 0,-5 15-518 0 0,0 1-1 0 0,0-1 1 0 0,0 0 0 0 0,0 0 0 0 0,0 1 0 0 0,-1-1-1 0 0,1 0 1 0 0,-1 0 0 0 0,0 1 0 0 0,0-1 0 0 0,0 0 0 0 0,0 1-1 0 0,0-1 1 0 0,0 1 0 0 0,-1 0 0 0 0,1-1 0 0 0,-1 1-1 0 0,0 0 1 0 0,0 0 0 0 0,1 0 0 0 0,-1 0 0 0 0,-1 0 0 0 0,-1-2-1 0 0,-1 0 99 0 0,0 0 0 0 0,-1 0 0 0 0,1 1 0 0 0,-1-1 0 0 0,0 1-1 0 0,1 0 1 0 0,-1 1 0 0 0,0-1 0 0 0,-1 1 0 0 0,1 1 0 0 0,0-1-1 0 0,-1 1 1 0 0,1 0 0 0 0,0 0 0 0 0,-1 1 0 0 0,1 0 0 0 0,-1 0-1 0 0,1 1 1 0 0,-13 1 0 0 0,14 0-2 0 0,0 0 1 0 0,-1 0-1 0 0,1 1 0 0 0,0 0 0 0 0,0-1 0 0 0,0 2 1 0 0,0-1-1 0 0,1 0 0 0 0,-1 1 0 0 0,1 0 0 0 0,0 0 1 0 0,0 0-1 0 0,0 1 0 0 0,1-1 0 0 0,0 1 0 0 0,-1 0 1 0 0,2 0-1 0 0,-1 0 0 0 0,0 0 0 0 0,1 1 0 0 0,0-1 1 0 0,-2 9-1 0 0,-1 10 91 0 0,0-1 0 0 0,2 1-1 0 0,0-1 1 0 0,2 1 0 0 0,1 0 0 0 0,4 39 0 0 0,34 140-583 0 0,-38-200 281 0 0,9 24-1256 0 0,0 0 0 0 0,2 0 0 0 0,15 27 0 0 0,-25-51 810 0 0,0 0 0 0 0,1 0 1 0 0,-1 0-1 0 0,1 0 0 0 0,0-1 1 0 0,0 1-1 0 0,0-1 0 0 0,0 1 0 0 0,1-1 1 0 0,-1 0-1 0 0,0 0 0 0 0,1 0 1 0 0,0 0-1 0 0,-1 0 0 0 0,1 0 1 0 0,0-1-1 0 0,0 0 0 0 0,0 1 0 0 0,0-1 1 0 0,0 0-1 0 0,0 0 0 0 0,1-1 1 0 0,5 2-1 0 0,2-2-1126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8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4922 1 704 0 0,'0'0'1975'0'0,"0"7"946"0"0,0 23-2282 0 0,4 34-426 0 0,3-1-1 0 0,3 0 0 0 0,24 87 0 0 0,-2-11 49 0 0,30 195-311 0 0,41 184-123 0 0,-19-44 204 0 0,-70-381-31 0 0,2 63-61 0 0,-6 231 0 0 0,-10-337 46 0 0,-3 68-60 0 0,-6 0 0 0 0,-4 0 0 0 0,-6-2 0 0 0,-5 0 0 0 0,-57 167 0 0 0,16-111 109 0 0,-7-3 1 0 0,-7-3-1 0 0,-7-4 1 0 0,-7-4-1 0 0,-220 281 1 0 0,191-287-108 0 0,-405 453-130 0 0,-257 90-1 0 0,681-607 208 0 0,76-65-2 0 0,-270 237-71 0 0,204-171 30 0 0,-86 106 1 0 0,-136 204 454 0 0,189-244-322 0 0,-179 169 0 0 0,299-317-94 0 0,-226 219-91 0 0,-141 150-97 0 0,239-222 264 0 0,-72 76-57 0 0,47-72 68 0 0,136-135 127 0 0,-38 50 0 0 0,-6 5 370 0 0,-56 57 1386 0 0,113-125-1340 0 0,-1-1 1 0 0,0 1-1 0 0,-23 12 0 0 0,12-7-477 0 0,-60 54-593 0 0,74-64-2902 0 0,20-10-1480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2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253 131 548 0 0,'18'-12'443'0'0,"2"0"-1"0"0,-1 2 1 0 0,2 0-1 0 0,-1 2 1 0 0,1 0 0 0 0,0 1-1 0 0,1 1 1 0 0,-1 1-1 0 0,1 1 1 0 0,0 1 0 0 0,0 1-1 0 0,1 1 1 0 0,-1 1-1 0 0,0 0 1 0 0,0 2 0 0 0,1 1-1 0 0,23 6 1 0 0,-16-1-233 0 0,0 1 0 0 0,0 2 1 0 0,-1 1-1 0 0,-1 1 0 0 0,0 2 1 0 0,-1 1-1 0 0,0 1 0 0 0,-1 1 0 0 0,-2 1 1 0 0,1 1-1 0 0,34 38 0 0 0,-32-28-109 0 0,-1 1-1 0 0,-1 1 1 0 0,-1 2-1 0 0,-3 0 1 0 0,0 1-1 0 0,-2 1 1 0 0,-2 1-1 0 0,21 64 1 0 0,-31-76-99 0 0,-2 0 1 0 0,0 0 0 0 0,-1 0 0 0 0,-2 0 0 0 0,-1 1 0 0 0,0-1-1 0 0,-2 1 1 0 0,-1-1 0 0 0,-1 1 0 0 0,-2-1 0 0 0,0 0 0 0 0,-1 0-1 0 0,-2-1 1 0 0,-20 45 0 0 0,17-45-66 0 0,-2 0 1 0 0,-1-2-1 0 0,-1 1 0 0 0,0-2 0 0 0,-2 0 0 0 0,0-1 1 0 0,-2-1-1 0 0,0-1 0 0 0,-1 0 0 0 0,-1-1 1 0 0,0-2-1 0 0,-33 19 0 0 0,37-25-1 0 0,0-1 1 0 0,0 0-1 0 0,-1-2 1 0 0,0 0-1 0 0,-1-1 0 0 0,1-1 1 0 0,-1-1-1 0 0,0 0 0 0 0,0-1 1 0 0,0-1-1 0 0,0-1 1 0 0,0-1-1 0 0,0-1 0 0 0,0 0 1 0 0,1-1-1 0 0,-1-1 0 0 0,1-1 1 0 0,-20-8-1 0 0,8 0 44 0 0,0-2 0 0 0,1-1 0 0 0,1-2 0 0 0,1 0-1 0 0,0-2 1 0 0,1-1 0 0 0,2-1 0 0 0,0-1 0 0 0,1-1 0 0 0,-32-44-1 0 0,23 22 17 0 0,1-1-1 0 0,3-1 0 0 0,2-1 1 0 0,2-1-1 0 0,-27-83 0 0 0,33 73-378 0 0,3-1 0 0 0,3-1 0 0 0,2 0-1 0 0,-3-104 1 0 0,13 99-1618 0 0,3 1-1 0 0,14-78 0 0 0,-11 99 729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8.4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521 105 804 0 0,'0'-3'242'0'0,"0"0"1"0"0,0 0-1 0 0,0 0 0 0 0,0 0 0 0 0,-1 0 1 0 0,1 0-1 0 0,-1 0 0 0 0,0 0 0 0 0,0 0 1 0 0,0 0-1 0 0,0 0 0 0 0,0 0 0 0 0,0 1 0 0 0,-1-1 1 0 0,0 0-1 0 0,1 1 0 0 0,-1 0 0 0 0,0-1 1 0 0,0 1-1 0 0,0 0 0 0 0,0 0 0 0 0,-1 0 1 0 0,1 0-1 0 0,-1 0 0 0 0,1 0 0 0 0,-1 1 1 0 0,1 0-1 0 0,-1-1 0 0 0,0 1 0 0 0,0 0 1 0 0,0 0-1 0 0,-4-1 0 0 0,-19-5 317 0 0,0 1 0 0 0,0 1 0 0 0,0 1 0 0 0,-50-1 0 0 0,28 5-2946 0 0,-87 12 0 0 0,125-10 1655 0 0,0-1 0 0 0,0 2 0 0 0,1-1-1 0 0,0 1 1 0 0,-1 1 0 0 0,-12 6-1 0 0,2 5-620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49.7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1 451 400 0 0,'6'2'699'0'0,"0"1"0"0"0,0 0 0 0 0,-1 0 0 0 0,1 0-1 0 0,0 1 1 0 0,-1 0 0 0 0,0 0 0 0 0,0 0 0 0 0,0 1 0 0 0,-1-1 0 0 0,1 1 0 0 0,-1 0-1 0 0,0 1 1 0 0,0-1 0 0 0,3 8 0 0 0,7 11 877 0 0,-2 0 0 0 0,13 32-1 0 0,-15-32-1142 0 0,-7-18-386 0 0,1 1 0 0 0,-1 1 0 0 0,-1-1 1 0 0,1 0-1 0 0,-1 1 0 0 0,2 13 0 0 0,-24-111-548 0 0,17 64 313 0 0,0-1 0 0 0,2 0-1 0 0,1 0 1 0 0,1 0 0 0 0,1 1 0 0 0,2-1 0 0 0,0 1 0 0 0,11-33-1 0 0,-12 49 190 0 0,1 0-1 0 0,1 0 0 0 0,0 1 1 0 0,0-1-1 0 0,1 1 0 0 0,9-12 1 0 0,-14 19 6 0 0,1 1 0 0 0,-1-1 0 0 0,1 1 0 0 0,-1-1 0 0 0,1 1 0 0 0,0 0 0 0 0,-1-1 0 0 0,1 1 1 0 0,0 0-1 0 0,0 0 0 0 0,0 0 0 0 0,0 1 0 0 0,0-1 0 0 0,0 0 0 0 0,0 1 0 0 0,1-1 0 0 0,-1 1 0 0 0,0 0 0 0 0,0-1 1 0 0,0 1-1 0 0,0 0 0 0 0,1 1 0 0 0,-1-1 0 0 0,0 0 0 0 0,0 1 0 0 0,0-1 0 0 0,0 1 0 0 0,0-1 0 0 0,0 1 0 0 0,0 0 1 0 0,0 0-1 0 0,0 0 0 0 0,0 0 0 0 0,0 0 0 0 0,0 1 0 0 0,-1-1 0 0 0,1 0 0 0 0,0 1 0 0 0,1 2 0 0 0,10 10 12 0 0,-1 1-1 0 0,-1 0 0 0 0,-1 1 0 0 0,0 0 1 0 0,-1 1-1 0 0,0 0 0 0 0,-2 0 0 0 0,8 23 1 0 0,-12-33-18 0 0,-3-6-3 0 0,3 6-150 0 0,0 1 0 0 0,-1-1 0 0 0,1 1 0 0 0,-1 0 0 0 0,0 10 0 0 0,-2-24-131 0 0,0 0-1 0 0,1 0 0 0 0,-1 1 0 0 0,1-1 1 0 0,0 0-1 0 0,1 1 0 0 0,-1-1 0 0 0,1 1 1 0 0,0-1-1 0 0,0 1 0 0 0,1 0 0 0 0,-1 0 1 0 0,1 0-1 0 0,1 0 0 0 0,-1 0 0 0 0,1 1 1 0 0,-1 0-1 0 0,1-1 0 0 0,0 1 1 0 0,1 1-1 0 0,-1-1 0 0 0,1 0 0 0 0,9-5 1 0 0,7 0 482 0 0,0 0 1 0 0,1 1 0 0 0,-1 1 0 0 0,45-7-1 0 0,-45 10 13 0 0,0-1-1 0 0,0 0 1 0 0,0-2-1 0 0,34-15 1 0 0,-50 18-205 0 0,-1 1 0 0 0,1-1 0 0 0,0 0 0 0 0,-1-1 0 0 0,0 1 0 0 0,0-1 0 0 0,0 0 0 0 0,-1 0 0 0 0,0 0 0 0 0,0 0 0 0 0,0-1 0 0 0,0 1 1 0 0,-1-1-1 0 0,0 0 0 0 0,0 1 0 0 0,-1-1 0 0 0,1 0 0 0 0,-1 0 0 0 0,0 0 0 0 0,-1 0 0 0 0,0-8 0 0 0,0 5-65 0 0,0 1-1 0 0,0 0 1 0 0,-1 0-1 0 0,0 0 1 0 0,-1 0-1 0 0,0 0 1 0 0,0 0-1 0 0,0 1 1 0 0,-1-1-1 0 0,0 1 1 0 0,-1-1-1 0 0,0 1 1 0 0,0 0-1 0 0,0 0 1 0 0,-10-10-1 0 0,13 16 32 0 0,0 0-1 0 0,0-1 0 0 0,-1 1 0 0 0,1 0 1 0 0,-1 0-1 0 0,1 0 0 0 0,-1 0 0 0 0,0 0 0 0 0,1 0 1 0 0,-1 1-1 0 0,0-1 0 0 0,0 0 0 0 0,1 1 1 0 0,-1-1-1 0 0,0 1 0 0 0,0 0 0 0 0,0 0 0 0 0,0-1 1 0 0,0 1-1 0 0,1 0 0 0 0,-1 1 0 0 0,-3-1 1 0 0,2 1 8 0 0,-1 0 1 0 0,1 1 0 0 0,0-1 0 0 0,0 1 0 0 0,0 0 0 0 0,0 0 0 0 0,0 0 0 0 0,0 0 0 0 0,0 0-1 0 0,0 1 1 0 0,-2 2 0 0 0,-1 2 27 0 0,-1 1 0 0 0,1 0 0 0 0,1 0 0 0 0,0 1 0 0 0,0-1 0 0 0,0 1 0 0 0,-5 16 0 0 0,8-13 114 0 0,0 0 0 0 0,0 0 1 0 0,1 1-1 0 0,0-1 0 0 0,1 1 0 0 0,1-1 1 0 0,0 1-1 0 0,1-1 0 0 0,0 0 0 0 0,1 0 1 0 0,0 0-1 0 0,1 0 0 0 0,7 15 1 0 0,-4-11 86 0 0,0-1 1 0 0,1 0-1 0 0,1 0 1 0 0,1-1 0 0 0,0 0-1 0 0,1 0 1 0 0,0-1-1 0 0,1-1 1 0 0,14 12-1 0 0,-21-19-119 0 0,1-1-1 0 0,-1-1 1 0 0,1 1-1 0 0,0-1 1 0 0,0 0-1 0 0,0 0 0 0 0,0 0 1 0 0,0-1-1 0 0,1 0 1 0 0,-1-1-1 0 0,1 1 1 0 0,-1-1-1 0 0,1 0 0 0 0,-1-1 1 0 0,1 1-1 0 0,0-2 1 0 0,-1 1-1 0 0,1-1 1 0 0,7-1-1 0 0,-9 1-66 0 0,-1-1 0 0 0,1 0 0 0 0,0 0 0 0 0,0 0 0 0 0,-1-1 0 0 0,1 1 0 0 0,-1-1 0 0 0,0 0 0 0 0,0-1 0 0 0,0 1 0 0 0,0-1 0 0 0,-1 1-1 0 0,1-1 1 0 0,-1 0 0 0 0,0-1 0 0 0,0 1 0 0 0,-1 0 0 0 0,1-1 0 0 0,-1 0 0 0 0,0 1 0 0 0,0-1 0 0 0,0 0 0 0 0,-1 0 0 0 0,2-9 0 0 0,-1-4-122 0 0,-1 0-1 0 0,0 0 1 0 0,-1-1-1 0 0,-1 1 1 0 0,-1 0 0 0 0,-5-22-1 0 0,4 21-440 0 0,0 0 0 0 0,1 0 0 0 0,1 0 0 0 0,1 0 0 0 0,2-24 0 0 0,-1 39 514 0 0,0 1 0 0 0,0 0 0 0 0,0 0 0 0 0,1-1 0 0 0,-1 1 0 0 0,1 0 0 0 0,0 0 0 0 0,-1 1 0 0 0,2-1 0 0 0,-1 0 0 0 0,0 1 0 0 0,0-1 0 0 0,1 1 0 0 0,-1-1 0 0 0,1 1 0 0 0,0 0 0 0 0,-1 0 0 0 0,1 1 0 0 0,0-1 0 0 0,0 0 0 0 0,1 1 0 0 0,-1 0 0 0 0,0 0 0 0 0,0 0 0 0 0,1 0 0 0 0,-1 0 0 0 0,6 0 0 0 0,11-1-132 0 0,-1 0 1 0 0,1 1-1 0 0,31 3 1 0 0,-34-1 130 0 0,13 1 24 0 0,-14 0 0 0 0,0-1 0 0 0,0-1 1 0 0,-1 0-1 0 0,1-1 0 0 0,25-5 0 0 0,-41 6 2 0 0,0 0 0 0 0,1-1 0 0 0,-1 1 0 0 0,1 0-1 0 0,-1 0 1 0 0,0 0 0 0 0,1 0 0 0 0,-1 0 0 0 0,0 0 0 0 0,1-1-1 0 0,-1 1 1 0 0,0 0 0 0 0,1 0 0 0 0,-1-1 0 0 0,0 1 0 0 0,1 0-1 0 0,-1 0 1 0 0,0-1 0 0 0,0 1 0 0 0,1 0 0 0 0,-1-1 0 0 0,0 1-1 0 0,0 0 1 0 0,0-1 0 0 0,1 1 0 0 0,-1 0 0 0 0,0-1 0 0 0,0 1 0 0 0,0-1-1 0 0,0 1 1 0 0,0 0 0 0 0,0-1 0 0 0,0 1 0 0 0,0-1 0 0 0,0 1-1 0 0,0 0 1 0 0,0-1 0 0 0,0 1 0 0 0,0 0 0 0 0,0-1 0 0 0,0 1-1 0 0,0-1 1 0 0,0 1 0 0 0,-1 0 0 0 0,1-1 0 0 0,0 1 0 0 0,0 0-1 0 0,0-1 1 0 0,-1 1 0 0 0,1 0 0 0 0,0-1 0 0 0,0 1 0 0 0,-1 0 0 0 0,1 0-1 0 0,0-1 1 0 0,-1 1 0 0 0,1 0 0 0 0,0 0 0 0 0,-1-1 0 0 0,1 1-1 0 0,0 0 1 0 0,-1 0 0 0 0,1 0 0 0 0,-1 0 0 0 0,1 0 0 0 0,-26-14 22 0 0,21 13 46 0 0,-1 1 0 0 0,0 0 0 0 0,0 0 0 0 0,0 0 0 0 0,0 1 0 0 0,0 0 0 0 0,0 0 0 0 0,0 1 0 0 0,0-1 0 0 0,1 1 0 0 0,-1 0 0 0 0,1 1 0 0 0,-1-1-1 0 0,1 1 1 0 0,0 0 0 0 0,0 1 0 0 0,0-1 0 0 0,0 1 0 0 0,1 0 0 0 0,0 0 0 0 0,-1 0 0 0 0,1 1 0 0 0,1 0 0 0 0,-1-1 0 0 0,1 1 0 0 0,0 0 0 0 0,0 1 0 0 0,0-1 0 0 0,1 1 0 0 0,0-1 0 0 0,0 1 0 0 0,0 0 0 0 0,1-1 0 0 0,-1 1-1 0 0,2 0 1 0 0,-2 7 0 0 0,3-4-10 0 0,0 0-1 0 0,1 0 0 0 0,0 0 0 0 0,0 0 1 0 0,0 0-1 0 0,1 0 0 0 0,1-1 0 0 0,0 1 1 0 0,5 9-1 0 0,-8-16-56 0 0,0 1-1 0 0,0-1 1 0 0,1 0 0 0 0,-1 0 0 0 0,1 1 0 0 0,-1-1 0 0 0,1 0-1 0 0,0 0 1 0 0,0-1 0 0 0,0 1 0 0 0,0 0 0 0 0,0 0-1 0 0,0-1 1 0 0,0 0 0 0 0,1 1 0 0 0,-1-1 0 0 0,0 0 0 0 0,1 0-1 0 0,-1 0 1 0 0,1 0 0 0 0,-1-1 0 0 0,1 1 0 0 0,-1 0-1 0 0,1-1 1 0 0,0 0 0 0 0,-1 0 0 0 0,1 0 0 0 0,0 0 0 0 0,-1 0-1 0 0,1-1 1 0 0,-1 1 0 0 0,1-1 0 0 0,0 1 0 0 0,-1-1-1 0 0,1 0 1 0 0,3-2 0 0 0,-4 1-6 0 0,0 0 0 0 0,1 0 0 0 0,-1 0 0 0 0,0 0 0 0 0,0 0 0 0 0,-1-1 0 0 0,1 1 0 0 0,0-1-1 0 0,-1 1 1 0 0,1-1 0 0 0,-1 0 0 0 0,0 0 0 0 0,0 1 0 0 0,0-1 0 0 0,0 0 0 0 0,-1 0 0 0 0,1 0 0 0 0,0-4 0 0 0,2-62-81 0 0,-4 56 74 0 0,-14-126 656 0 0,15 138-621 0 0,0 1 0 0 0,0 0 0 0 0,0 0-1 0 0,0 0 1 0 0,0 0 0 0 0,0 0 0 0 0,0 0 0 0 0,0-1 0 0 0,0 1-1 0 0,0 0 1 0 0,0 0 0 0 0,0 0 0 0 0,0 0 0 0 0,0 0 0 0 0,0-1-1 0 0,0 1 1 0 0,0 0 0 0 0,0 0 0 0 0,0 0 0 0 0,0 0 0 0 0,0 0-1 0 0,0 0 1 0 0,0-1 0 0 0,0 1 0 0 0,0 0 0 0 0,0 0 0 0 0,1 0-1 0 0,-1 0 1 0 0,0 0 0 0 0,0 0 0 0 0,0-1 0 0 0,0 1 0 0 0,0 0-1 0 0,0 0 1 0 0,0 0 0 0 0,1 0 0 0 0,-1 0 0 0 0,0 0 0 0 0,0 0-1 0 0,0 0 1 0 0,0 0 0 0 0,0 0 0 0 0,0 0 0 0 0,1 0 0 0 0,-1 0-1 0 0,0 0 1 0 0,0 0 0 0 0,0 0 0 0 0,0 0 0 0 0,0 0 0 0 0,1 0-1 0 0,-1 0 1 0 0,0 0 0 0 0,0 0 0 0 0,0 0 0 0 0,0 0 0 0 0,0 0-1 0 0,0 0 1 0 0,1 0 0 0 0,-1 0 0 0 0,0 0 0 0 0,0 0 0 0 0,0 0-1 0 0,0 1 1 0 0,11 10 884 0 0,9 18 62 0 0,-1 4-747 0 0,-3 0 1 0 0,0 1-1 0 0,-3 1 1 0 0,0 0-1 0 0,-3 1 1 0 0,0 0 0 0 0,-3 1-1 0 0,-1 0 1 0 0,-1 0-1 0 0,-3 0 1 0 0,-1 0-1 0 0,-5 53 1 0 0,3-80-239 0 0,-1 0 0 0 0,0 0 0 0 0,-1 0 0 0 0,0 0 0 0 0,-1 0 0 0 0,0 0 1 0 0,-1-1-1 0 0,0 0 0 0 0,0 0 0 0 0,-1 0 0 0 0,0 0 0 0 0,0-1 0 0 0,-1 0 0 0 0,0-1 0 0 0,-1 1 1 0 0,-10 7-1 0 0,12-11-235 0 0,1 0-1 0 0,0-1 1 0 0,-1 0 0 0 0,0 0 0 0 0,0-1 0 0 0,0 0-1 0 0,0 0 1 0 0,0 0 0 0 0,-1 0 0 0 0,1-1 0 0 0,0 0-1 0 0,-1-1 1 0 0,1 1 0 0 0,0-1 0 0 0,-1-1 0 0 0,1 1 0 0 0,-1-1-1 0 0,1 0 1 0 0,0 0 0 0 0,-1-1 0 0 0,1 0 0 0 0,0 0-1 0 0,0 0 1 0 0,0-1 0 0 0,1 0 0 0 0,-1 0 0 0 0,-8-6-1 0 0,8 3-412 0 0,-1 0-1 0 0,0 0 0 0 0,1 0 1 0 0,0-1-1 0 0,1 0 0 0 0,0 0 1 0 0,0 0-1 0 0,0-1 0 0 0,1 0 1 0 0,0 0-1 0 0,0 0 0 0 0,1 0 1 0 0,0-1-1 0 0,-2-13 0 0 0,-5-7-717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0.1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0 360 440 0 0,'23'-30'2213'0'0,"32"-34"0"0"0,-28 34-715 0 0,26-36 1 0 0,-47 56-1323 0 0,0 0 0 0 0,0 0 0 0 0,0 0 1 0 0,-1-1-1 0 0,-1 1 0 0 0,0-1 0 0 0,0-1 1 0 0,2-13-1 0 0,-6 22-171 0 0,1 0 0 0 0,-1 0 0 0 0,0 0 0 0 0,0 0 0 0 0,0 0 0 0 0,0 0 0 0 0,0 0 0 0 0,0-1 1 0 0,-1 1-1 0 0,0 0 0 0 0,1 1 0 0 0,-1-1 0 0 0,0 0 0 0 0,-1 0 0 0 0,-1-4 0 0 0,2 6-6 0 0,0 0 1 0 0,-1 0-1 0 0,1 0 0 0 0,0 1 1 0 0,0-1-1 0 0,0 0 0 0 0,0 1 1 0 0,-1-1-1 0 0,1 1 0 0 0,0-1 1 0 0,-1 1-1 0 0,1 0 0 0 0,0 0 1 0 0,-1-1-1 0 0,1 1 1 0 0,0 0-1 0 0,-1 0 0 0 0,1 0 1 0 0,0 1-1 0 0,-1-1 0 0 0,1 0 1 0 0,0 0-1 0 0,-1 1 0 0 0,1-1 1 0 0,0 1-1 0 0,0-1 0 0 0,-1 1 1 0 0,1-1-1 0 0,0 1 0 0 0,0 0 1 0 0,0 0-1 0 0,0-1 0 0 0,0 1 1 0 0,0 0-1 0 0,0 0 0 0 0,-2 2 1 0 0,-7 6 28 0 0,0 1 1 0 0,0 0 0 0 0,1 1 0 0 0,1 0-1 0 0,-1 0 1 0 0,2 1 0 0 0,0 0 0 0 0,0 0-1 0 0,1 1 1 0 0,0 0 0 0 0,1 0 0 0 0,1 0 0 0 0,0 1-1 0 0,1 0 1 0 0,1-1 0 0 0,0 1 0 0 0,-1 16-1 0 0,2-10 225 0 0,0 0-1 0 0,2 0 1 0 0,0 0-1 0 0,1 1 1 0 0,1-1-1 0 0,1-1 0 0 0,0 1 1 0 0,2 0-1 0 0,0-1 1 0 0,1 0-1 0 0,14 25 1 0 0,-18-39-199 0 0,-1-1 1 0 0,1 1 0 0 0,0-1-1 0 0,0 0 1 0 0,1 0 0 0 0,-1-1 0 0 0,1 1-1 0 0,0-1 1 0 0,0 0 0 0 0,0 0-1 0 0,0 0 1 0 0,0 0 0 0 0,1-1 0 0 0,-1 1-1 0 0,1-1 1 0 0,0 0 0 0 0,5 1 0 0 0,-6-2-235 0 0,0-1 1 0 0,0 0 0 0 0,0 0-1 0 0,0 0 1 0 0,-1 0 0 0 0,1-1-1 0 0,0 0 1 0 0,0 1 0 0 0,-1-1-1 0 0,1 0 1 0 0,0-1 0 0 0,-1 1 0 0 0,1-1-1 0 0,-1 0 1 0 0,0 0 0 0 0,1 0-1 0 0,-1 0 1 0 0,0 0 0 0 0,0-1-1 0 0,0 1 1 0 0,-1-1 0 0 0,1 0 0 0 0,3-5-1 0 0,-5 7-2 0 0,2-1-327 0 0,-1 0 0 0 0,0-1-1 0 0,0 1 1 0 0,0-1 0 0 0,-1 1 0 0 0,1-1 0 0 0,-1 0-1 0 0,1 0 1 0 0,-1 1 0 0 0,0-1 0 0 0,0 0 0 0 0,0 0-1 0 0,0 0 1 0 0,-1 0 0 0 0,1-7 0 0 0,-1 5-564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0.5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35 668 0 0,'1'-2'274'0'0,"-1"1"0"0"0,1-1 1 0 0,-1 0-1 0 0,1 0 0 0 0,0 1 0 0 0,-1-1 0 0 0,1 0 0 0 0,0 1 0 0 0,0-1 1 0 0,0 1-1 0 0,0-1 0 0 0,0 1 0 0 0,1 0 0 0 0,-1-1 0 0 0,0 1 0 0 0,1 0 1 0 0,-1 0-1 0 0,1 0 0 0 0,-1 0 0 0 0,1 0 0 0 0,-1 0 0 0 0,1 0 1 0 0,0 1-1 0 0,-1-1 0 0 0,1 0 0 0 0,0 1 0 0 0,2-1 0 0 0,-3 2-6 0 0,1-1 1 0 0,0 1-1 0 0,0 0 0 0 0,-1 0 0 0 0,1 0 0 0 0,0 0 0 0 0,-1 0 1 0 0,1 0-1 0 0,-1 0 0 0 0,1 1 0 0 0,-1-1 0 0 0,0 0 1 0 0,0 1-1 0 0,1-1 0 0 0,-1 1 0 0 0,0-1 0 0 0,0 1 0 0 0,0 0 1 0 0,-1-1-1 0 0,1 1 0 0 0,0 0 0 0 0,-1 0 0 0 0,1 0 0 0 0,-1-1 1 0 0,1 4-1 0 0,12 54 1551 0 0,11 118 0 0 0,-13-77-3425 0 0,5-1-4102 0 0,-9-88 1539 0 0,0-30-2467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0.9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22 188 532 0 0,'-8'-37'1925'0'0,"4"20"-165"0"0,0 1 0 0 0,-1-28 0 0 0,4 41-1385 0 0,1-1-1 0 0,0 1 1 0 0,0-1-1 0 0,1 1 0 0 0,-1 0 1 0 0,1-1-1 0 0,-1 1 0 0 0,1 0 1 0 0,0-1-1 0 0,0 1 0 0 0,1 0 1 0 0,-1 0-1 0 0,0 0 0 0 0,1 0 1 0 0,0 0-1 0 0,0 0 0 0 0,0 1 1 0 0,3-5-1 0 0,-4 7-403 0 0,0-1 1 0 0,-1 0-1 0 0,1 0 1 0 0,0 1-1 0 0,-1-1 1 0 0,1 1-1 0 0,0-1 0 0 0,-1 0 1 0 0,1 1-1 0 0,0-1 1 0 0,0 1-1 0 0,0 0 1 0 0,0-1-1 0 0,0 1 0 0 0,-1 0 1 0 0,1-1-1 0 0,0 1 1 0 0,0 0-1 0 0,0 0 1 0 0,0 0-1 0 0,0 0 0 0 0,0 0 1 0 0,1 0-1 0 0,18 23-4651 0 0,24 58-3083 0 0,-34-59 6566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1.2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35 456 0 0,'19'47'4316'0'0,"22"81"1"0"0,0 54-473 0 0,-23-101-3416 0 0,-16-65-388 0 0,-2-13-29 0 0,0 1 0 0 0,1-1-1 0 0,-1 0 1 0 0,1 1 0 0 0,-1-1 0 0 0,1 0 0 0 0,0 0-1 0 0,0 1 1 0 0,1-1 0 0 0,-1 0 0 0 0,0 0-1 0 0,4 3 1 0 0,-3-11 30 0 0,-1 0 0 0 0,1 0-1 0 0,-1 0 1 0 0,1 0 0 0 0,0-11-1 0 0,0-25-17 0 0,-2-1-1 0 0,-5-48 0 0 0,1 52-13 0 0,3-1 0 0 0,4-67 0 0 0,-1 96-34 0 0,-1-2 141 0 0,0 0 1 0 0,1-1 0 0 0,1 1 0 0 0,0 0 0 0 0,1 0 0 0 0,6-14-1 0 0,-9 24-75 0 0,0 0-1 0 0,1 0 1 0 0,-1 0-1 0 0,0 1 1 0 0,1-1-1 0 0,-1 0 0 0 0,1 1 1 0 0,0-1-1 0 0,-1 1 1 0 0,1-1-1 0 0,0 1 1 0 0,0 0-1 0 0,0 0 0 0 0,0-1 1 0 0,0 2-1 0 0,4-2 1 0 0,-3 1-8 0 0,0 1 1 0 0,1-1 0 0 0,-1 1-1 0 0,0 0 1 0 0,1 0 0 0 0,-1 1-1 0 0,0-1 1 0 0,1 1 0 0 0,-1 0-1 0 0,0 0 1 0 0,0 0 0 0 0,0 0-1 0 0,0 0 1 0 0,5 3-1 0 0,61 39-65 0 0,-43-22-602 0 0,44 43 0 0 0,19 41-7151 0 0,-77-91 4865 0 0,-12-13 2854 0 0,1-1 1 0 0,-1 0-1 0 0,0 0 0 0 0,0 0 0 0 0,1 1 0 0 0,-1-1 0 0 0,0 0 0 0 0,0 0 1 0 0,1 0-1 0 0,-1 0 0 0 0,0 0 0 0 0,0 1 0 0 0,1-1 0 0 0,-1 0 0 0 0,0 0 1 0 0,1 0-1 0 0,-1 0 0 0 0,0 0 0 0 0,1 0 0 0 0,-1 0 0 0 0,0 0 0 0 0,1 0 1 0 0,-1 0-1 0 0,0 0 0 0 0,0 0 0 0 0,1 0 0 0 0,-1 0 0 0 0,0-1 0 0 0,1 1 1 0 0,-1 0-1 0 0,0 0 0 0 0,0 0 0 0 0,1 0 0 0 0,-1 0 0 0 0,0-1 1 0 0,0 1-1 0 0,1 0 0 0 0,-1 0 0 0 0,0-1 0 0 0,0 1 0 0 0,0 0 0 0 0,1 0 1 0 0,-1-1-1 0 0,0 1 0 0 0,0 0 0 0 0,0 0 0 0 0,0-1 0 0 0,1 0 0 0 0,-1-5-369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4:51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510 196 60 0 0,'4'-13'472'0'0,"0"0"1"0"0,-1-1-1 0 0,-1 1 0 0 0,0-1 1 0 0,-1 1-1 0 0,-1-1 0 0 0,-1-15 1 0 0,1 15 56 0 0,1 13-473 0 0,-1-1-1 0 0,0 1 1 0 0,0-1-1 0 0,0 1 1 0 0,0 0-1 0 0,0-1 0 0 0,0 1 1 0 0,-1-1-1 0 0,1 1 1 0 0,0 0-1 0 0,-1-1 1 0 0,1 1-1 0 0,-1 0 0 0 0,1-1 1 0 0,-1 1-1 0 0,0 0 1 0 0,1 0-1 0 0,-1 0 1 0 0,0-1-1 0 0,0 1 1 0 0,0 0-1 0 0,0 0 0 0 0,0 0 1 0 0,0 0-1 0 0,0 1 1 0 0,0-1-1 0 0,-1 0 1 0 0,1 0-1 0 0,0 1 0 0 0,0-1 1 0 0,-1 1-1 0 0,1-1 1 0 0,0 1-1 0 0,-1-1 1 0 0,1 1-1 0 0,0 0 0 0 0,-1 0 1 0 0,1-1-1 0 0,-1 1 1 0 0,1 0-1 0 0,0 0 1 0 0,-1 1-1 0 0,1-1 0 0 0,-1 0 1 0 0,1 0-1 0 0,0 1 1 0 0,-1-1-1 0 0,1 1 1 0 0,-3 0-1 0 0,-3 2 211 0 0,-1 0 1 0 0,1 0-1 0 0,0 1 0 0 0,0-1 0 0 0,0 2 1 0 0,0-1-1 0 0,1 1 0 0 0,-6 5 0 0 0,6-3-107 0 0,0 0 1 0 0,1 0-1 0 0,0 1 0 0 0,1-1 1 0 0,-1 1-1 0 0,1 0 0 0 0,1 1 0 0 0,0-1 1 0 0,0 0-1 0 0,1 1 0 0 0,0 0 0 0 0,0 0 1 0 0,1-1-1 0 0,0 1 0 0 0,0 13 0 0 0,1-5-115 0 0,1 0 0 0 0,0 0-1 0 0,1 0 1 0 0,1-1 0 0 0,1 1-1 0 0,0-1 1 0 0,9 22 0 0 0,-13-36-48 0 0,1-1 0 0 0,-1 1-1 0 0,1 0 1 0 0,0 0 0 0 0,0 0 0 0 0,0 0 0 0 0,0-1 0 0 0,0 1 0 0 0,0 0 0 0 0,0-1 0 0 0,1 1 0 0 0,-1-1-1 0 0,1 1 1 0 0,-1-1 0 0 0,1 0 0 0 0,-1 0 0 0 0,1 1 0 0 0,0-1 0 0 0,-1 0 0 0 0,1-1 0 0 0,0 1 0 0 0,0 0-1 0 0,0 0 1 0 0,0-1 0 0 0,0 1 0 0 0,0-1 0 0 0,0 0 0 0 0,0 1 0 0 0,0-1 0 0 0,0 0 0 0 0,0 0-1 0 0,0 0 1 0 0,0-1 0 0 0,0 1 0 0 0,0 0 0 0 0,0-1 0 0 0,0 1 0 0 0,0-1 0 0 0,0 0 0 0 0,-1 0 0 0 0,1 1-1 0 0,0-1 1 0 0,0-1 0 0 0,-1 1 0 0 0,1 0 0 0 0,0 0 0 0 0,-1 0 0 0 0,1-1 0 0 0,-1 1 0 0 0,0-1 0 0 0,1 1-1 0 0,-1-1 1 0 0,0 0 0 0 0,0 1 0 0 0,0-1 0 0 0,0 0 0 0 0,1-3 0 0 0,11-26-55 0 0,0 0 1 0 0,-2-1 0 0 0,-1 0-1 0 0,-2-1 1 0 0,-2 0 0 0 0,5-46-1 0 0,-2 19 74 0 0,-8 47-28 0 0,3-9 519 0 0,-2 22-42 0 0,2 14 108 0 0,30 183 3218 0 0,-26-140-3579 0 0,-4 0 1 0 0,-1 0-1 0 0,-8 72 1 0 0,5-127-212 0 0,-3 41 7 0 0,-3-1 0 0 0,-14 57 1 0 0,16-85-72 0 0,-1 0 0 0 0,-1 0 1 0 0,0-1-1 0 0,-1 1 0 0 0,0-1 0 0 0,-1-1 1 0 0,0 1-1 0 0,-1-1 0 0 0,0-1 0 0 0,-18 17 1 0 0,11-14-550 0 0,0-1 1 0 0,-1-1-1 0 0,-1 0 1 0 0,0-1-1 0 0,-1-1 1 0 0,-34 13-1 0 0,-124 31-7034 0 0,77-27 4105 0 0,49-12 2119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5:40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42 1140 0 0,'-10'-18'15708'0'0,"21"13"-13846"0"0,13-8-1661 0 0,-21 12-204 0 0,0 0 0 0 0,-1 1 0 0 0,1-1 1 0 0,0 0-1 0 0,-1 1 0 0 0,1-1 0 0 0,0 1 0 0 0,0 0 0 0 0,-1 0 0 0 0,1 0 1 0 0,0 0-1 0 0,0 0 0 0 0,-1 1 0 0 0,1 0 0 0 0,0-1 0 0 0,0 1 0 0 0,-1 0 0 0 0,1 0 1 0 0,-1 0-1 0 0,1 0 0 0 0,-1 1 0 0 0,1-1 0 0 0,-1 1 0 0 0,0 0 0 0 0,0-1 1 0 0,0 1-1 0 0,0 0 0 0 0,0 0 0 0 0,0 0 0 0 0,2 4 0 0 0,-1-1-25 0 0,-1 0 0 0 0,0 0-1 0 0,0 0 1 0 0,-1 0 0 0 0,0 0-1 0 0,0 0 1 0 0,0 1 0 0 0,0-1-1 0 0,-1 0 1 0 0,0 1 0 0 0,0-1-1 0 0,0 1 1 0 0,-1-1 0 0 0,1 0-1 0 0,-3 6 1 0 0,-12 74-295 0 0,15-84 323 0 0,-1 0 0 0 0,1 0 1 0 0,0 0-1 0 0,-1 0 0 0 0,1 1 0 0 0,0-1 0 0 0,0 0 0 0 0,0 0 0 0 0,0 0 0 0 0,0 0 0 0 0,0 0 0 0 0,0 1 0 0 0,0-1 1 0 0,0 0-1 0 0,0 0 0 0 0,1 0 0 0 0,-1 0 0 0 0,0 0 0 0 0,1 0 0 0 0,-1 0 0 0 0,1 0 0 0 0,-1 0 0 0 0,1 0 0 0 0,0 0 0 0 0,-1 0 1 0 0,2 1-1 0 0,0-1 6 0 0,0 0 1 0 0,0 1-1 0 0,0-2 1 0 0,-1 1-1 0 0,1 0 1 0 0,0 0-1 0 0,1-1 1 0 0,-1 1-1 0 0,0-1 1 0 0,0 1-1 0 0,0-1 1 0 0,0 0-1 0 0,3 0 1 0 0,4 0-103 0 0,-1-1-1 0 0,1 0 1 0 0,0 0 0 0 0,0-1 0 0 0,15-5-1 0 0,7-7-2458 0 0,-1-1 0 0 0,-1-2-1 0 0,0-1 1 0 0,-1-1 0 0 0,25-24-1 0 0,-28 21 898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1.3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0 142 1360 0 0,'3'3'1020'0'0,"-1"0"0"0"0,1 0 0 0 0,0 0 0 0 0,0-1 0 0 0,0 1 0 0 0,0-1 0 0 0,1 0 0 0 0,-1 0 0 0 0,5 2 0 0 0,38 10 3173 0 0,-31-12-3844 0 0,0-1 0 0 0,0 0-1 0 0,0-1 1 0 0,21-3 0 0 0,60-14 29 0 0,169-54 0 0 0,-4 0-873 0 0,-215 62-1402 0 0,-1 2 0 0 0,1 2 0 0 0,89 2 0 0 0,-66 6-6150 0 0,-59-2 6592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1.7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1 104 0 0,'8'2'5382'0'0,"21"14"-2392"0"0,-11-5-1514 0 0,198 68 3489 0 0,-149-58-4812 0 0,-2 4 1 0 0,92 46-1 0 0,-153-69-153 0 0,125 77-21 0 0,-114-69 12 0 0,-1 1 1 0 0,-1 1 0 0 0,0 0-1 0 0,0 1 1 0 0,-1 0 0 0 0,14 21-1 0 0,-24-30-68 0 0,0-1-1 0 0,0 1 1 0 0,0-1-1 0 0,-1 1 0 0 0,1 0 1 0 0,-1 0-1 0 0,0 0 0 0 0,0 0 1 0 0,0 0-1 0 0,-1 0 1 0 0,0 0-1 0 0,1 0 0 0 0,-1 0 1 0 0,-1 0-1 0 0,1 0 0 0 0,-1 0 1 0 0,1 0-1 0 0,-1 0 1 0 0,0 0-1 0 0,-1-1 0 0 0,1 1 1 0 0,-1 0-1 0 0,1 0 0 0 0,-1-1 1 0 0,0 1-1 0 0,0-1 1 0 0,-1 0-1 0 0,1 0 0 0 0,-6 6 1 0 0,-8 7-808 0 0,0 0 1 0 0,-1-1-1 0 0,-1-1 1 0 0,-23 14-1 0 0,17-11-112 0 0,-125 82-4172 0 0,94-62 3729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6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0 468 0 0,'11'0'3630'0'0,"-2"1"687"0"0,-12 2-2511 0 0,-14 17-1860 0 0,6-1 84 0 0,1 0-1 0 0,2 1 1 0 0,0 0-1 0 0,0 1 1 0 0,2-1-1 0 0,-5 32 1 0 0,-12 135 196 0 0,21-164-178 0 0,-1 46 346 0 0,4 1 1 0 0,9 70 0 0 0,-3-55 56 0 0,1-7-177 0 0,4-1-1 0 0,2 0 1 0 0,4-1 0 0 0,29 76-1 0 0,-27-105-112 0 0,2 0-1 0 0,2-2 0 0 0,32 46 0 0 0,-19-31 447 0 0,-34-56-489 0 0,0 1 1 0 0,0-1 0 0 0,1 0 0 0 0,-1 0 0 0 0,1 0-1 0 0,0 0 1 0 0,7 4 0 0 0,-10-8 13 0 0,19-23 153 0 0,-15 20 27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2.3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0 133 800 0 0,'12'0'10542'0'0,"18"0"-6921"0"0,14-2-2646 0 0,0-1 1 0 0,0-3 0 0 0,46-11-1 0 0,128-43-6731 0 0,-204 56 4964 0 0,5-2-2556 0 0,-1-1-1 0 0,29-16 1 0 0,-37 18 1884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2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19 728 0 0,'5'-3'926'0'0,"-1"0"-1"0"0,1 1 0 0 0,-1 0 1 0 0,1 0-1 0 0,0 1 1 0 0,0-1-1 0 0,0 1 1 0 0,6-1-1 0 0,47 1 3538 0 0,-42 3-3924 0 0,-1 1-1 0 0,1 0 1 0 0,-1 0-1 0 0,0 2 1 0 0,16 7 0 0 0,-23-9-528 0 0,0 1 0 0 0,0 1 0 0 0,0-1 1 0 0,-1 1-1 0 0,0 1 0 0 0,0-1 1 0 0,-1 1-1 0 0,1 1 0 0 0,-1-1 0 0 0,0 1 1 0 0,-1 0-1 0 0,0 0 0 0 0,0 1 1 0 0,0-1-1 0 0,-1 1 0 0 0,6 15 1 0 0,-7-12-406 0 0,0 1 0 0 0,0 0 1 0 0,-1-1-1 0 0,-1 1 0 0 0,0 0 1 0 0,0 0-1 0 0,-1 0 1 0 0,-1 0-1 0 0,0-1 0 0 0,0 1 1 0 0,-2 0-1 0 0,-3 12 0 0 0,-7 19-3079 0 0,-23 50 0 0 0,-5-4-32 0 0,22-51 2382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3.1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0 118 696 0 0,'19'-1'11683'0'0,"3"0"-5783"0"0,6-2-3991 0 0,16-2-3412 0 0,2-1 2237 0 0,44-7-880 0 0,44-11-169 0 0,-42 0-4653 0 0,-87 23 4070 0 0,-1 0 1 0 0,0 0 0 0 0,0-1-1 0 0,0 1 1 0 0,0-1-1 0 0,0 0 1 0 0,0 0-1 0 0,0 0 1 0 0,0-1-1 0 0,-1 1 1 0 0,1-1-1 0 0,-1 0 1 0 0,5-6-1 0 0,-7 3-455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3.5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12 420 0 0,'3'-2'488'0'0,"0"1"0"0"0,-1-1 0 0 0,1 1 0 0 0,0 0 0 0 0,0 0 0 0 0,0 0 0 0 0,0 0 0 0 0,0 0-1 0 0,0 1 1 0 0,0 0 0 0 0,1-1 0 0 0,-1 1 0 0 0,0 0 0 0 0,0 0 0 0 0,0 1 0 0 0,0-1 0 0 0,0 1 0 0 0,6 1 0 0 0,2 1 707 0 0,0 0 0 0 0,0 1 0 0 0,18 9 0 0 0,-16-7-978 0 0,-1 1 0 0 0,-1 1 0 0 0,1-1 0 0 0,-1 2 0 0 0,0-1 0 0 0,-1 2 0 0 0,0-1 1 0 0,-1 1-1 0 0,0 1 0 0 0,8 11 0 0 0,-12-14-497 0 0,0 1 0 0 0,-1 0 0 0 0,-1 0 0 0 0,1 0 0 0 0,-1 0 0 0 0,-1 0 1 0 0,0 0-1 0 0,0 1 0 0 0,-1-1 0 0 0,0 1 0 0 0,0-1 0 0 0,-1 1 0 0 0,-1 0 0 0 0,1-1 0 0 0,-3 12 0 0 0,-5 12-1412 0 0,-2-1-1 0 0,-1 0 0 0 0,-1 0 0 0 0,-1-1 0 0 0,-22 35 1 0 0,10-17 384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3.9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0 160 984 0 0,'26'-10'3717'0'0,"0"0"-1"0"0,37-7 1 0 0,123-14-1078 0 0,-115 21-1742 0 0,423-51-295 0 0,-354 52-815 0 0,217 13-1 0 0,-264-1-4483 0 0,-75-3 1695 0 0,-17 0 2805 0 0,0 0 1 0 0,-1 0-1 0 0,1 0 0 0 0,0-1 0 0 0,-1 1 1 0 0,1 0-1 0 0,0 0 0 0 0,-1 0 0 0 0,1 0 1 0 0,-1-1-1 0 0,1 1 0 0 0,0 0 0 0 0,-1-1 1 0 0,1 1-1 0 0,-1 0 0 0 0,1-1 0 0 0,-1 1 1 0 0,1-1-1 0 0,-1 1 0 0 0,1-1 0 0 0,-1 1 1 0 0,0-1-1 0 0,1 1 0 0 0,-1-1 0 0 0,1 0 1 0 0,-1 1-1 0 0,0-1 0 0 0,0 1 0 0 0,1-1 1 0 0,-1 0-1 0 0,0 1 0 0 0,0-2 0 0 0,0-2-976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4.2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20 580 0 0,'1'-1'144'0'0,"-1"0"0"0"0,1 0-1 0 0,0-1 1 0 0,0 1 0 0 0,0 0 0 0 0,0 0-1 0 0,0 0 1 0 0,0 0 0 0 0,0 0 0 0 0,0 0-1 0 0,0 0 1 0 0,0 1 0 0 0,0-1 0 0 0,0 0-1 0 0,1 1 1 0 0,-1-1 0 0 0,0 0 0 0 0,1 1-1 0 0,-1 0 1 0 0,0-1 0 0 0,3 1 0 0 0,1-1 95 0 0,-1 1 0 0 0,1 0 0 0 0,-1 0 0 0 0,1 1 0 0 0,-1-1 0 0 0,1 1 0 0 0,4 1 0 0 0,3 2 188 0 0,0 0 0 0 0,0 1 1 0 0,0 0-1 0 0,13 8 0 0 0,-5 0-169 0 0,-1 0-1 0 0,-1 2 1 0 0,0 0 0 0 0,-1 0 0 0 0,-1 2 0 0 0,-1 0 0 0 0,0 1 0 0 0,-1 0 0 0 0,23 41 0 0 0,-31-49-348 0 0,-1 0-1 0 0,-1 0 1 0 0,1 1 0 0 0,-2 0 0 0 0,0 0 0 0 0,0 0 0 0 0,-1 0 0 0 0,0 0 0 0 0,0 0 0 0 0,-2 1 0 0 0,1-1-1 0 0,-2 1 1 0 0,1-1 0 0 0,-1 0 0 0 0,-1 1 0 0 0,0-1 0 0 0,-1 0 0 0 0,0 0 0 0 0,-1 0 0 0 0,0-1 0 0 0,0 1 0 0 0,-7 9-1 0 0,-6 4-763 0 0,0-1 0 0 0,-2-1 0 0 0,-1 0 0 0 0,0-2 0 0 0,-2 0 0 0 0,-34 24 0 0 0,55-43 846 0 0,-47 35-1247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7.1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0 157 228 0 0,'1'3'7786'0'0,"16"4"-4968"0"0,28 8-883 0 0,25 2-1429 0 0,2-3 0 0 0,0-4 0 0 0,0-2 0 0 0,1-4-1 0 0,141-9 1 0 0,363-76-1185 0 0,-520 71 755 0 0,156-30-347 0 0,171-27-1015 0 0,-127 39-2952 0 0,-256 28 4226 0 0,19-2-1031 0 0,0 1 1 0 0,1 0 0 0 0,-1 2-1 0 0,0 0 1 0 0,0 2-1 0 0,34 7 1 0 0,-34-3-213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8:57.5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7 936 0 0,'2'-1'181'0'0,"-1"1"-1"0"0,1-1 1 0 0,-1 0-1 0 0,1 0 1 0 0,0 1 0 0 0,-1-1-1 0 0,1 1 1 0 0,0 0-1 0 0,-1-1 1 0 0,1 1 0 0 0,0 0-1 0 0,0 0 1 0 0,-1 0-1 0 0,1 0 1 0 0,0 0 0 0 0,0 0-1 0 0,-1 1 1 0 0,4 0-1 0 0,34 12 777 0 0,-33-10-690 0 0,54 20 451 0 0,226 100 2129 0 0,-247-103-2399 0 0,-1 1-1 0 0,-1 3 1 0 0,0 1 0 0 0,-2 1-1 0 0,32 33 1 0 0,-59-51-406 0 0,0 0-1 0 0,0 1 1 0 0,-1 0 0 0 0,0 0 0 0 0,-1 0-1 0 0,0 1 1 0 0,0 0 0 0 0,5 15 0 0 0,-10-22-50 0 0,0 1 0 0 0,0 0 0 0 0,0 0 0 0 0,0 0 0 0 0,-1 0 0 0 0,1 0 1 0 0,-1 0-1 0 0,0 0 0 0 0,0 0 0 0 0,-1 1 0 0 0,1-1 0 0 0,-1 0 0 0 0,0 0 1 0 0,0-1-1 0 0,0 1 0 0 0,-1 0 0 0 0,1 0 0 0 0,-1 0 0 0 0,0-1 0 0 0,0 1 0 0 0,0-1 1 0 0,0 0-1 0 0,-1 1 0 0 0,1-1 0 0 0,-7 5 0 0 0,-14 11-490 0 0,-1-2 0 0 0,-1-1 0 0 0,-1 0 0 0 0,0-2 0 0 0,-1-1 0 0 0,-33 11 0 0 0,-1 2-728 0 0,-196 98-4264 0 0,191-87 4263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5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13 504 0 0,'14'-13'12683'0'0,"7"44"-25078"0"0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5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0 176 0 0,'10'27'6212'0'0,"0"3"-11449"0"0,-10-22 4198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23 428 160 0 0,'-1'0'337'0'0,"0"0"0"0"0,1-1-1 0 0,-1 1 1 0 0,0 0 0 0 0,1 0-1 0 0,-1 0 1 0 0,0 0 0 0 0,1 0 0 0 0,-1 0-1 0 0,0 0 1 0 0,0 0 0 0 0,1 0 0 0 0,-1 0-1 0 0,0 0 1 0 0,1 0 0 0 0,-1 1 0 0 0,0-1-1 0 0,1 0 1 0 0,-1 0 0 0 0,1 1 0 0 0,-1-1-1 0 0,0 1 1 0 0,1-1 0 0 0,-1 0 0 0 0,1 1-1 0 0,-1-1 1 0 0,1 1 0 0 0,-1-1 0 0 0,1 1-1 0 0,-1-1 1 0 0,1 1 0 0 0,0 0 0 0 0,-1-1-1 0 0,1 1 1 0 0,0-1 0 0 0,-1 1 0 0 0,1 0-1 0 0,0-1 1 0 0,-1 2 0 0 0,2 1 68 0 0,0-1 1 0 0,0 0 0 0 0,0 1-1 0 0,1-1 1 0 0,-1 0-1 0 0,0 0 1 0 0,1 0-1 0 0,0 0 1 0 0,-1 0 0 0 0,1 0-1 0 0,2 2 1 0 0,13 11-135 0 0,0-1-1 0 0,21 12 1 0 0,-24-16-221 0 0,1-1 0 0 0,0 0-1 0 0,1-1 1 0 0,0-1 0 0 0,32 9-1 0 0,-44-15-44 0 0,1 0 0 0 0,-1 0 0 0 0,0 0 1 0 0,1-1-1 0 0,-1 0 0 0 0,1 0 0 0 0,-1 0 0 0 0,1 0 0 0 0,-1-1 0 0 0,1 0 0 0 0,-1 0 0 0 0,0 0 0 0 0,0 0 0 0 0,1-1 0 0 0,-1 1 0 0 0,0-1 0 0 0,0 0 0 0 0,0-1 0 0 0,-1 1 0 0 0,1-1 0 0 0,0 1 0 0 0,-1-1 1 0 0,0 0-1 0 0,1 0 0 0 0,-1-1 0 0 0,-1 1 0 0 0,1-1 0 0 0,2-4 0 0 0,1-2-7 0 0,0 0 1 0 0,-2 0-1 0 0,1 0 1 0 0,-1-1-1 0 0,-1 0 1 0 0,0 0-1 0 0,2-14 1 0 0,6-86-124 0 0,-10 78-597 0 0,10-51 1 0 0,-7 65-892 0 0,1-1 0 0 0,1 1 0 0 0,14-31 0 0 0,-16 42 734 0 0,0 0-1 0 0,1 1 1 0 0,0-1-1 0 0,0 1 1 0 0,0 0-1 0 0,1 1 1 0 0,1-1-1 0 0,-1 1 1 0 0,1 0-1 0 0,13-9 1 0 0,9-1-897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5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9 700 0 0,'10'5'6185'0'0,"-10"-7"-6405"0"0,0-1-172 0 0,0 1-256 0 0,5-2-301 0 0,0 1-211 0 0</inkml:trace>
  <inkml:trace contextRef="#ctx0" brushRef="#br0" timeOffset="1">10 129 856 0 0,'0'2'1028'0'0,"0"2"72"0"0,0 1-304 0 0,0-1-244 0 0,0 1-184 0 0,0 2-112 0 0,0-1-112 0 0,0 1-148 0 0,0 0-208 0 0,0 2-328 0 0,5 0-304 0 0,0 0-176 0 0,-5 4-60 0 0,5 1 40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6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1 908 0 0,'5'3'12979'0'0,"0"13"-12361"0"0,-4-10-1807 0 0,-1-1-1 0 0,1 0 1 0 0,0 0-1 0 0,0 0 1 0 0,0 0-1 0 0,4 9 0 0 0,4 17-3461 0 0,-8-16 3304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6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0 996 0 0,'5'7'1124'0'0,"-5"-3"96"0"0,5 3-268 0 0,-5 0-240 0 0,0 0-159 0 0,5-3-133 0 0,-5 3-100 0 0,0-3-84 0 0,0 1-96 0 0,0-1-128 0 0,0 1-148 0 0,0-1-172 0 0,0 1-208 0 0,0-1-269 0 0,0 1-295 0 0,0-1-104 0 0,5 3 12 0 0,0 0 100 0 0</inkml:trace>
  <inkml:trace contextRef="#ctx0" brushRef="#br0" timeOffset="1">40 275 220 0 0,'5'4'912'0'0,"0"3"64"0"0,-5 0-116 0 0,0-1-224 0 0,0-1-176 0 0,0 2-132 0 0,0-1-104 0 0,0 3-100 0 0,0-2-124 0 0,0 2-200 0 0,0-2-296 0 0,0 2-308 0 0,0 2-152 0 0,0 0-64 0 0,0 3 28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7.2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3 716 0 0,'10'-3'9449'0'0,"-5"8"-8949"0"0,-5-1-248 0 0,0 1-312 0 0,0-1-360 0 0,0 3-316 0 0,0-2-324 0 0,5 4-388 0 0,-5-3-272 0 0,5 6-1 0 0,0-3 145 0 0,-5 2 212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7.5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1 300 0 0,'0'6'1100'0'0,"5"1"84"0"0,0 0 60 0 0,0 2-404 0 0,0-2-300 0 0,-5-1-191 0 0,5 1-133 0 0,-5-2-108 0 0,5 4-120 0 0,0-3-152 0 0,-5 1-205 0 0,0 2-247 0 0,5-2-328 0 0,0 0-156 0 0,-5 2-24 0 0,0 0 60 0 0</inkml:trace>
  <inkml:trace contextRef="#ctx0" brushRef="#br0" timeOffset="1">45 340 656 0 0,'5'9'956'0'0,"-5"-2"80"0"0,5 2-260 0 0,-5-2-240 0 0,5 2-144 0 0,-5 0-76 0 0,0-2-108 0 0,0 2-108 0 0,5 0-104 0 0,-5 0-156 0 0,0-3-176 0 0,0 3-232 0 0,5 3-280 0 0,0-6-132 0 0,-5 6-20 0 0,0-3 72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39:07.9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1 900 0 0,'0'13'1060'0'0,"5"3"48"0"0,0 0-308 0 0,-5-3-216 0 0,10 5-176 0 0,-10-2-144 0 0,5 2-116 0 0,-5-2-100 0 0,5 2-128 0 0,0-5-164 0 0,-5 3-284 0 0,5 0-324 0 0,-5-5-172 0 0,0 5-64 0 0,0-3 48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3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1 264 0 0,'0'0'1034'0'0,"19"12"5273"0"0,37 132-2686 0 0,-42-98-6626 0 0,9 58 0 0 0,-22-69-956 0 0,-1-28 2866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31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227 116 140 0 0,'0'-5'292'0'0,"1"1"1"0"0,0-1-1 0 0,0 0 1 0 0,0 1-1 0 0,1-1 1 0 0,0 1-1 0 0,0-1 0 0 0,0 1 1 0 0,0 0-1 0 0,0-1 1 0 0,1 1-1 0 0,0 1 0 0 0,0-1 1 0 0,0 0-1 0 0,1 1 1 0 0,-1-1-1 0 0,1 1 1 0 0,-1 0-1 0 0,1 0 0 0 0,0 1 1 0 0,0-1-1 0 0,1 1 1 0 0,-1 0-1 0 0,0 0 1 0 0,1 0-1 0 0,6-1 0 0 0,1-1-114 0 0,-1 0 0 0 0,1 1 0 0 0,0 0 0 0 0,0 1 0 0 0,1 1 0 0 0,-1 0 0 0 0,0 0-1 0 0,0 2 1 0 0,19 1 0 0 0,-18 1-139 0 0,-1 1 1 0 0,1 0-1 0 0,0 1 0 0 0,-1 0 0 0 0,0 1 0 0 0,0 0 1 0 0,-1 1-1 0 0,17 13 0 0 0,9 10-23 0 0,34 36 0 0 0,-58-52 2 0 0,23 22 15 0 0,-2 2-1 0 0,-1 1 1 0 0,-2 2-1 0 0,-3 1 1 0 0,0 1-1 0 0,39 88 1 0 0,-62-121-36 0 0,-1 0 1 0 0,0 0-1 0 0,-1 1 0 0 0,0-1 1 0 0,-1 1-1 0 0,0 0 1 0 0,-1-1-1 0 0,0 1 0 0 0,0 0 1 0 0,-1 0-1 0 0,-1 0 0 0 0,0-1 1 0 0,0 1-1 0 0,-1 0 1 0 0,-1-1-1 0 0,0 1 0 0 0,0-1 1 0 0,-1 0-1 0 0,0 0 0 0 0,0 0 1 0 0,-1-1-1 0 0,-1 1 1 0 0,0-1-1 0 0,0 0 0 0 0,-1-1 1 0 0,0 1-1 0 0,0-1 0 0 0,-1-1 1 0 0,0 0-1 0 0,0 0 1 0 0,-16 11-1 0 0,6-9-94 0 0,1 0-1 0 0,-1-1 1 0 0,0-1 0 0 0,-1 0-1 0 0,1-1 1 0 0,-1-2-1 0 0,-1 1 1 0 0,1-2 0 0 0,0-1-1 0 0,-1 0 1 0 0,0-2 0 0 0,1 0-1 0 0,-1-1 1 0 0,1-1 0 0 0,-26-6-1 0 0,14 2-95 0 0,1-2-1 0 0,0-1 1 0 0,0-1-1 0 0,1-1 0 0 0,0-2 1 0 0,1-1-1 0 0,1-1 1 0 0,-50-37-1 0 0,55 34-17 0 0,0-1-1 0 0,1-1 1 0 0,0-1-1 0 0,2-1 1 0 0,1-1-1 0 0,-23-36 1 0 0,32 43-149 0 0,1 0 0 0 0,1 0 1 0 0,0 0-1 0 0,1-1 1 0 0,1 0-1 0 0,0 0 1 0 0,1 0-1 0 0,1-1 1 0 0,1 1-1 0 0,0-1 1 0 0,2-32-1 0 0,5 11-630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4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39 580 0 0,'1'-1'529'0'0,"0"-1"1"0"0,-1 1-1 0 0,1-1 0 0 0,0 0 1 0 0,-1 1-1 0 0,1-1 0 0 0,-1 0 1 0 0,1 0-1 0 0,-1 0 0 0 0,0 1 1 0 0,0-1-1 0 0,0 0 0 0 0,0 0 1 0 0,0-2-1 0 0,0 4-434 0 0,0-1-1 0 0,0 1 1 0 0,0-1 0 0 0,-1 1 0 0 0,1-1-1 0 0,0 1 1 0 0,0-1 0 0 0,0 1-1 0 0,-1-1 1 0 0,1 1 0 0 0,0 0 0 0 0,0-1-1 0 0,-1 1 1 0 0,1-1 0 0 0,0 1 0 0 0,-1 0-1 0 0,1-1 1 0 0,-1 1 0 0 0,1 0 0 0 0,0-1-1 0 0,-1 1 1 0 0,1 0 0 0 0,-1 0 0 0 0,1 0-1 0 0,-1-1 1 0 0,1 1 0 0 0,0 0 0 0 0,-1 0-1 0 0,1 0 1 0 0,-1 0 0 0 0,1 0-1 0 0,-1 0 1 0 0,1 0 0 0 0,-1 0 0 0 0,1 0-1 0 0,-1 0 1 0 0,1 0 0 0 0,-1 0 0 0 0,1 0-1 0 0,-1 0 1 0 0,1 0 0 0 0,-1 1 0 0 0,1-1-1 0 0,-1 0 1 0 0,1 0 0 0 0,-1 0 0 0 0,1 1-1 0 0,0-1 1 0 0,-1 0 0 0 0,1 1 0 0 0,-1-1-1 0 0,1 0 1 0 0,0 1 0 0 0,-1-1 0 0 0,1 1-1 0 0,-5 5 112 0 0,1 0 0 0 0,0 0 0 0 0,1 1 0 0 0,0-1 0 0 0,0 1 0 0 0,0 0 0 0 0,0 0 0 0 0,1 0 0 0 0,1 0 0 0 0,-2 9 0 0 0,-8 52 437 0 0,4 1-1 0 0,3 138 1 0 0,5-134-381 0 0,70 824 1687 0 0,-21-531-1485 0 0,32 272-125 0 0,-45 3-457 0 0,-61-305-390 0 0,21-293 484 0 0,2 0 0 0 0,7 73 1 0 0,1 12-232 0 0,-13-115-2354 0 0,13-28-5473 0 0,6-6 571 0 0,-12 15 5828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4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1421 14 692 0 0,'12'-9'3330'0'0,"-7"6"-1617"0"0,-22 2-1548 0 0,-218 12 1010 0 0,-116 41 479 0 0,258-30-728 0 0,1 4-1 0 0,1 4 0 0 0,-116 55 0 0 0,138-52-73 0 0,23-11 298 0 0,0-2 1 0 0,-1-2 0 0 0,-51 13-1 0 0,61-31-508 0 0,29-6-4227 0 0,27-19-9315 0 0,-18 23 11543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48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173 133 260 0 0,'16'-81'4305'0'0,"-13"54"-407"0"0,-2 2 3686 0 0,-27 53-4889 0 0,3 10-2548 0 0,2 1 0 0 0,2 0 0 0 0,1 2 1 0 0,2 0-1 0 0,-17 70 0 0 0,23-73-98 0 0,1-6 103 0 0,-6 44 0 0 0,14-65-114 0 0,0-1 0 0 0,1 1 0 0 0,0 0 0 0 0,2 10 0 0 0,9 19 42 0 0,9-11-82 0 0,-15-25-62 0 0,-1 0 1 0 0,1 0 0 0 0,0 0 0 0 0,1-1 0 0 0,-1 0 0 0 0,11 4-1 0 0,-5-2-265 0 0,1-1-1 0 0,1-1 1 0 0,-1 0-1 0 0,0-1 0 0 0,16 1 1 0 0,84 0-7403 0 0,156-14 1 0 0,-244 9 7168 0 0,22-1-589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4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1 284 0 0,'0'0'68'0'0,"0"0"0"0"0,0 0-1 0 0,0 0 1 0 0,0 0 0 0 0,0 0 0 0 0,1 1 0 0 0,-1-1 0 0 0,0 0-1 0 0,0 0 1 0 0,0 0 0 0 0,0 0 0 0 0,0 0 0 0 0,0 0-1 0 0,0 0 1 0 0,0 1 0 0 0,0-1 0 0 0,0 0 0 0 0,0 0-1 0 0,0 0 1 0 0,0 0 0 0 0,0 0 0 0 0,0 1 0 0 0,0-1 0 0 0,0 0-1 0 0,0 0 1 0 0,0 0 0 0 0,0 0 0 0 0,0 0 0 0 0,0 1-1 0 0,0-1 1 0 0,0 0 0 0 0,0 0 0 0 0,0 0 0 0 0,0 0-1 0 0,0 0 1 0 0,0 0 0 0 0,0 1 0 0 0,0-1 0 0 0,0 0 0 0 0,-1 0-1 0 0,1 0 1 0 0,0 0 0 0 0,0 0 0 0 0,0 0 0 0 0,0 0-1 0 0,0 0 1 0 0,0 1 0 0 0,-1-1 0 0 0,1 0 0 0 0,0 0-1 0 0,0 0 1 0 0,0 0 0 0 0,0 0 0 0 0,0 0 0 0 0,0 0 0 0 0,-1 0-1 0 0,1 0 1 0 0,0 0 0 0 0,0 0 0 0 0,0 0 0 0 0,0 0-1 0 0,0 0 1 0 0,-1 0 0 0 0,1 0 0 0 0,0 0 0 0 0,0 0-1 0 0,16 13 1160 0 0,27 11-1012 0 0,123 45 349 0 0,267 71 0 0 0,188 9-125 0 0,-462-114-400 0 0,2110 411 812 0 0,-1933-399-489 0 0,-92-15-45 0 0,-232-29-710 0 0,-14 0-733 0 0,-5 3-354 0 0,5 1 480 0 0,2 0-256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49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27 768 0 0,'-8'-13'1312'0'0,"4"1"4961"0"0,11 11-712 0 0,9 11-3274 0 0,27 22-860 0 0,24 14-258 0 0,37 28-669 0 0,-39-19-305 0 0,-39-32-167 0 0,-18-17-23 0 0,0 1 1 0 0,0 0 0 0 0,-1 1 0 0 0,0 0 0 0 0,0 0 0 0 0,-1 0 0 0 0,7 12-1 0 0,-12-18-8 0 0,0 1-1 0 0,0 0 1 0 0,0 0-1 0 0,0 0 1 0 0,-1-1-1 0 0,1 1 1 0 0,-1 0-1 0 0,1 0 1 0 0,-1 6-1 0 0,-1-5-27 0 0,1 0 0 0 0,-1 0 0 0 0,0 0 0 0 0,0 0 0 0 0,-1 0-1 0 0,1 0 1 0 0,-1 0 0 0 0,0 0 0 0 0,0 0 0 0 0,-3 4 0 0 0,-6 6-540 0 0,0-1-1 0 0,-1 0 1 0 0,-22 17-1 0 0,7-5-1535 0 0,-127 104-9801 0 0,124-96 10032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11 624 0 0,'1'0'124'0'0,"-1"-1"0"0"0,0 1-1 0 0,0 0 1 0 0,0 0 0 0 0,0-1 0 0 0,0 1 0 0 0,0 0-1 0 0,0-1 1 0 0,1 1 0 0 0,-1 0 0 0 0,0 0 0 0 0,0-1-1 0 0,0 1 1 0 0,0 0 0 0 0,0 0 0 0 0,0-1 0 0 0,0 1-1 0 0,-1 0 1 0 0,1-1 0 0 0,0 1 0 0 0,0 0-1 0 0,0 0 1 0 0,0-1 0 0 0,0 1 0 0 0,0 0 0 0 0,0 0-1 0 0,-1-1 1 0 0,1 1 0 0 0,0 0 0 0 0,0 0 0 0 0,0 0-1 0 0,0-1 1 0 0,-1 1 0 0 0,1 0 0 0 0,0 0 0 0 0,0 0-1 0 0,-1 0 1 0 0,1-1 0 0 0,0 1 0 0 0,0 0 0 0 0,-1 0-1 0 0,1 0 1 0 0,0 0 0 0 0,0 0 0 0 0,-1 0-1 0 0,1 0 1 0 0,0 0 0 0 0,0 0 0 0 0,-1 0 0 0 0,1 0-1 0 0,0 0 1 0 0,-1 0 0 0 0,1 0 0 0 0,0 0 0 0 0,0 0-1 0 0,-1 0 1 0 0,1 0 0 0 0,0 0 0 0 0,0 0 0 0 0,-1 0-1 0 0,1 1 1 0 0,0-1 0 0 0,0 0 0 0 0,-1 0 0 0 0,1 0-1 0 0,0 1 1 0 0,-23 24 2837 0 0,-18 44-1613 0 0,29-40-964 0 0,2-1 1 0 0,0 1-1 0 0,-9 54 1 0 0,17-75-91 0 0,1 0 0 0 0,0 0 0 0 0,1 0 1 0 0,1 16-1 0 0,-1-22-194 0 0,0 1 0 0 0,1 0 0 0 0,0-1-1 0 0,0 1 1 0 0,0 0 0 0 0,0-1 0 0 0,0 1 0 0 0,0-1 0 0 0,1 0 0 0 0,-1 1 0 0 0,1-1 0 0 0,0 0 0 0 0,0 0 0 0 0,-1 0 0 0 0,1 0 0 0 0,0 0-1 0 0,1 0 1 0 0,3 2 0 0 0,8 4 32 0 0,0-2-1 0 0,0 1 1 0 0,0-2-1 0 0,1 0 1 0 0,0 0-1 0 0,30 4 1 0 0,98 4-2030 0 0,-107-11 76 0 0,-9-2-953 0 0,22 3-7484 0 0,-38-1 8614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0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21 476 0 0,'-3'-18'5597'0'0,"-6"15"-2128"0"0,-16 21-541 0 0,16-10-2632 0 0,-7 6-68 0 0,0 1 0 0 0,2 0 0 0 0,-1 1 0 0 0,2 1 0 0 0,0 0 0 0 0,1 1 0 0 0,-17 36 0 0 0,27-50-95 0 0,0 1 1 0 0,0 0-1 0 0,1 0 1 0 0,0 0-1 0 0,0 0 1 0 0,0 0-1 0 0,0 0 1 0 0,1 0-1 0 0,0 0 1 0 0,0 0-1 0 0,0 0 1 0 0,1 0-1 0 0,0 0 1 0 0,0 0-1 0 0,0 0 1 0 0,0 0-1 0 0,4 6 1 0 0,-1-2 104 0 0,0-1 1 0 0,0 0 0 0 0,1 0 0 0 0,8 10 0 0 0,12 11-104 0 0,-8-13-197 0 0,-12-12 82 0 0,0 1 1 0 0,1 0-1 0 0,-2 0 1 0 0,1 0-1 0 0,-1 1 1 0 0,6 8-1 0 0,-9-12-134 0 0,-1-1-1 0 0,1 1 1 0 0,-1 0-1 0 0,1 0 1 0 0,-1 0-1 0 0,1 0 1 0 0,-1-1-1 0 0,0 1 1 0 0,0 0 0 0 0,0 0-1 0 0,0 0 1 0 0,0 0-1 0 0,0 0 1 0 0,-1 0-1 0 0,1 0 1 0 0,-1-1-1 0 0,1 1 1 0 0,-1 0-1 0 0,0 0 1 0 0,1 0-1 0 0,-1-1 1 0 0,0 1-1 0 0,0 0 1 0 0,0-1-1 0 0,-1 1 1 0 0,1-1-1 0 0,0 1 1 0 0,-3 1-1 0 0,-26 25-6095 0 0,6-13-1384 0 0,19-13 6363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 1276 0 0,'25'34'3233'0'0,"0"1"0"0"0,-3 1 0 0 0,-1 1 0 0 0,25 61 0 0 0,-47-94-2985 0 0,-7-9-208 0 0,-8-15-111 0 0,2-11-31 0 0,-11-23-1013 0 0,-22-75 0 0 0,42 112 859 0 0,1 0 0 0 0,0 0 0 0 0,1 0 1 0 0,1-1-1 0 0,1 1 0 0 0,1 0 0 0 0,0-1 0 0 0,1 1 1 0 0,4-21-1 0 0,-3 29 244 0 0,1 1 0 0 0,0-1 0 0 0,1 1 0 0 0,0 0 0 0 0,0 0 0 0 0,11-14 0 0 0,-14 19 39 0 0,1 1-1 0 0,0 0 0 0 0,-1-1 0 0 0,1 1 0 0 0,0 0 0 0 0,0 0 0 0 0,0 0 0 0 0,0 0 1 0 0,0 1-1 0 0,0-1 0 0 0,1 0 0 0 0,-1 1 0 0 0,1 0 0 0 0,-1-1 0 0 0,1 1 1 0 0,0 0-1 0 0,-1 0 0 0 0,1 1 0 0 0,0-1 0 0 0,-1 0 0 0 0,1 1 0 0 0,0 0 0 0 0,0 0 1 0 0,0-1-1 0 0,3 2 0 0 0,-4-1-17 0 0,0 1 1 0 0,0 0-1 0 0,1 0 1 0 0,-1 0-1 0 0,0 0 1 0 0,-1 1-1 0 0,1-1 1 0 0,0 0-1 0 0,0 1 1 0 0,0-1-1 0 0,-1 1 1 0 0,1 0-1 0 0,-1-1 1 0 0,1 1-1 0 0,-1 0 1 0 0,0 0-1 0 0,0 0 1 0 0,2 4-1 0 0,-1-1 5 0 0,0 0 0 0 0,-1 1 0 0 0,0-1 1 0 0,0 0-1 0 0,0 1 0 0 0,-1-1 0 0 0,0 11 0 0 0,-1-2-74 0 0,-1 1 0 0 0,0-1 0 0 0,-2 1 0 0 0,1-1 0 0 0,-7 15 0 0 0,6-20-370 0 0,0-1 0 0 0,-1 1 0 0 0,0-2 0 0 0,0 1 0 0 0,-1 0 0 0 0,-8 8 0 0 0,12-14 72 0 0,0 0 1 0 0,0 1-1 0 0,0-1 1 0 0,-1 0-1 0 0,1 0 1 0 0,0 0-1 0 0,-1 0 1 0 0,0-1-1 0 0,1 1 1 0 0,-1-1-1 0 0,0 1 1 0 0,0-1-1 0 0,0 0 1 0 0,0 0-1 0 0,0 0 1 0 0,0-1-1 0 0,0 1 1 0 0,0-1-1 0 0,0 1 1 0 0,0-1-1 0 0,-1 0 1 0 0,-3-1-1 0 0,-2-1-826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6 300 0 0,'1'-1'273'0'0,"1"0"1"0"0,0 0-1 0 0,-1 1 1 0 0,1-1-1 0 0,0 1 1 0 0,-1 0-1 0 0,1-1 1 0 0,0 1-1 0 0,-1 0 1 0 0,1 0-1 0 0,0 0 1 0 0,0 0-1 0 0,-1 0 1 0 0,1 0-1 0 0,0 1 0 0 0,0-1 1 0 0,-1 1-1 0 0,1-1 1 0 0,-1 1-1 0 0,1 0 1 0 0,3 1-1 0 0,-3 0 52 0 0,1 0 0 0 0,0 1 0 0 0,-1-1-1 0 0,1 1 1 0 0,-1-1 0 0 0,0 1 0 0 0,0 0 0 0 0,0 0 0 0 0,0 0-1 0 0,1 5 1 0 0,2 3 229 0 0,-1 1 1 0 0,0 0-1 0 0,-1 0 0 0 0,0 0 0 0 0,1 18 1 0 0,13 236 954 0 0,-13-87-6715 0 0,-4-156 2540 0 0,1 0-1 0 0,7 36 1 0 0,-7-47 1487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1 381 488 0 0,'0'-1'320'0'0,"1"1"0"0"0,-1-1-1 0 0,1 0 1 0 0,-1 1 0 0 0,1-1 0 0 0,-1 1-1 0 0,1-1 1 0 0,0 1 0 0 0,-1-1 0 0 0,1 1-1 0 0,0 0 1 0 0,-1-1 0 0 0,1 1 0 0 0,0 0-1 0 0,0-1 1 0 0,-1 1 0 0 0,1 0 0 0 0,0 0-1 0 0,0 0 1 0 0,-1 0 0 0 0,1 0 0 0 0,0 0-1 0 0,0 0 1 0 0,-1 0 0 0 0,1 0 0 0 0,0 0-1 0 0,0 0 1 0 0,-1 0 0 0 0,1 1 0 0 0,0-1-1 0 0,0 0 1 0 0,1 2-60 0 0,-1-1 0 0 0,0 0-1 0 0,0 1 1 0 0,0-1 0 0 0,-1 1-1 0 0,1-1 1 0 0,0 1 0 0 0,0-1-1 0 0,-1 1 1 0 0,1-1 0 0 0,-1 1-1 0 0,0 0 1 0 0,1 3 0 0 0,1 70-872 0 0,-2-60 1035 0 0,-1 10-1227 0 0,0 24-2211 0 0,1-46 2327 0 0,0 0 0 0 0,0 1 0 0 0,1-1 0 0 0,0 0 1 0 0,-1 0-1 0 0,1 1 0 0 0,0-1 0 0 0,1 0 0 0 0,-1 0 0 0 0,3 4 0 0 0</inkml:trace>
  <inkml:trace contextRef="#ctx0" brushRef="#br0" timeOffset="1">1 79 1128 0 0,'5'-15'1288'0'0,"0"3"140"0"0,0 3-216 0 0,0 3-243 0 0,0-1-237 0 0,-5 2-196 0 0,10 1-168 0 0,-5 2-200 0 0,0-1-244 0 0,0 1-252 0 0,0 0-288 0 0,5 2-356 0 0,-5-5-325 0 0,5 3-115 0 0,0 0 56 0 0,0 0 124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2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1 332 0 0,'3'7'889'0'0,"1"-1"0"0"0,-2 1 0 0 0,1 0 0 0 0,-1 1 0 0 0,0-1 0 0 0,0 0-1 0 0,-1 1 1 0 0,1 14 0 0 0,3 12 1270 0 0,21 121 2511 0 0,-12-59-5414 0 0,5-2-3716 0 0,-18-91 4039 0 0,0 1 0 0 0,0-1 1 0 0,0 0-1 0 0,0 0 0 0 0,1 0 0 0 0,0 0 1 0 0,-1 0-1 0 0,1 0 0 0 0,0 0 0 0 0,0 0 0 0 0,1-1 1 0 0,-1 1-1 0 0,1-1 0 0 0,-1 0 0 0 0,1 0 1 0 0,0 0-1 0 0,0 0 0 0 0,-1 0 0 0 0,5 1 0 0 0,4 0-848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2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536 70 148 0 0,'1'-23'2081'0'0,"0"21"-1561"0"0,-1 0 0 0 0,0 0 0 0 0,0 0-1 0 0,0-1 1 0 0,0 1 0 0 0,0 0 0 0 0,0 0 0 0 0,0 0-1 0 0,-1 0 1 0 0,1 0 0 0 0,-2-4 0 0 0,1 4-295 0 0,-1 1 0 0 0,1 0 0 0 0,-1-1 0 0 0,1 1 0 0 0,-1 0 1 0 0,1 0-1 0 0,-1 0 0 0 0,0 0 0 0 0,1 0 0 0 0,-1 0 0 0 0,0 1 0 0 0,0-1 0 0 0,0 1 1 0 0,0-1-1 0 0,0 1 0 0 0,1 0 0 0 0,-5-1 0 0 0,-6 0 179 0 0,0 1 0 0 0,-1 0 0 0 0,1 1 0 0 0,0 0 0 0 0,0 1 0 0 0,0 0 0 0 0,-19 6 0 0 0,-80 34-1106 0 0,107-40 644 0 0,-53 22-3855 0 0,1 3 1 0 0,-64 41-1 0 0,84-43 1948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5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9 600 0 0,'11'-8'10208'0'0,"40"62"-5106"0"0,18 39-3596 0 0,-20-25-1016 0 0,66 97-296 0 0,-76-90-2867 0 0,-37-88-6129 0 0,-2 10 8391 0 0,-1 1 1 0 0,1 0-1 0 0,0 0 0 0 0,-1-1 0 0 0,0 1 0 0 0,1 0 0 0 0,-1 0 0 0 0,0 0 0 0 0,0 0 0 0 0,0 0 0 0 0,-2-2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5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1 127 440 0 0,'0'-1'204'0'0,"0"0"0"0"0,0 0 0 0 0,0 0 0 0 0,0 1 0 0 0,0-1 1 0 0,0 0-1 0 0,0 0 0 0 0,1 1 0 0 0,-1-1 0 0 0,0 0 0 0 0,0 0 0 0 0,1 1 0 0 0,-1-1 0 0 0,0 0 0 0 0,1 0 0 0 0,-1 1 0 0 0,1-1 1 0 0,-1 1-1 0 0,1-1 0 0 0,-1 0 0 0 0,1 1 0 0 0,-1-1 0 0 0,1 1 0 0 0,0-1 0 0 0,-1 1 0 0 0,1-1 0 0 0,0 1 0 0 0,-1 0 0 0 0,1-1 1 0 0,0 1-1 0 0,1-1 0 0 0,0 1 156 0 0,1 0 1 0 0,0 0-1 0 0,-1 0 0 0 0,1 0 1 0 0,0 0-1 0 0,-1 0 0 0 0,1 1 1 0 0,0-1-1 0 0,4 2 1 0 0,4 2 474 0 0,0 1 1 0 0,0 0 0 0 0,17 10-1 0 0,-1 2 52 0 0,56 37 968 0 0,127 61 0 0 0,-209-114-1845 0 0,1 0 1 0 0,-1 0 0 0 0,0 0-1 0 0,1-1 1 0 0,-1 1 0 0 0,0 0 0 0 0,1-1-1 0 0,-1 1 1 0 0,1-1 0 0 0,0 0-1 0 0,-1 1 1 0 0,1-1 0 0 0,-1 0-1 0 0,1 0 1 0 0,-1 0 0 0 0,1 0-1 0 0,-1 0 1 0 0,1 0 0 0 0,0-1 0 0 0,-1 1-1 0 0,1 0 1 0 0,-1-1 0 0 0,1 1-1 0 0,-1-1 1 0 0,0 0 0 0 0,1 1-1 0 0,-1-1 1 0 0,1 0 0 0 0,-1 0-1 0 0,2-1 1 0 0,-2-1-19 0 0,1 0 1 0 0,-1-1-1 0 0,0 1 0 0 0,0 0 0 0 0,0 0 1 0 0,-1 0-1 0 0,1-1 0 0 0,-1 1 0 0 0,0 0 1 0 0,0-1-1 0 0,0 1 0 0 0,0 0 1 0 0,0-1-1 0 0,-2-3 0 0 0,-4-35-270 0 0,-5-68-4577 0 0,10 98 3257 0 0,1 0 0 0 0,1 0 0 0 0,0 0-1 0 0,0 0 1 0 0,1 0 0 0 0,7-21 0 0 0,-4 21-47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3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70 676 0 0,'12'-19'1242'0'0,"-10"15"-861"0"0,0 0 1 0 0,0 0-1 0 0,0 0 1 0 0,1 0-1 0 0,-1 0 1 0 0,1 1-1 0 0,0-1 0 0 0,0 1 1 0 0,0 0-1 0 0,1 0 1 0 0,-1 0-1 0 0,8-5 1 0 0,-9 13-139 0 0,-1 1 0 0 0,0-1 0 0 0,0 0 0 0 0,0 0 1 0 0,0 0-1 0 0,-1 1 0 0 0,0-1 0 0 0,0 0 0 0 0,-2 8 0 0 0,2-4 29 0 0,-26 312 2190 0 0,3-87-1906 0 0,11 87 20 0 0,57 623 0 0 0,-2-608-291 0 0,34 428 515 0 0,-75-696-751 0 0,-3-1 1 0 0,-15 98-1 0 0,8-141-18 0 0,8-23-36 0 0,0-1 0 0 0,0 0 0 0 0,0 1 0 0 0,0-1 0 0 0,0 1 0 0 0,0-1 0 0 0,0 0 0 0 0,0 1-1 0 0,0-1 1 0 0,-1 0 0 0 0,1 1 0 0 0,0-1 0 0 0,0 0 0 0 0,0 1 0 0 0,0-1 0 0 0,-1 0-1 0 0,1 1 1 0 0,0-1 0 0 0,0 0 0 0 0,-1 0 0 0 0,1 1 0 0 0,0-1 0 0 0,-1 0 0 0 0,1 0 0 0 0,0 0-1 0 0,-1 1 1 0 0,1-1 0 0 0,0 0 0 0 0,-1 0 0 0 0,1 0 0 0 0,0 0 0 0 0,-1 0 0 0 0,1 0 0 0 0,-1 0-1 0 0,1 0 1 0 0,0 0 0 0 0,-1 0 0 0 0,1 0 0 0 0,0 0 0 0 0,-1 0 0 0 0,1 0 0 0 0,-1 0 0 0 0,1 0-1 0 0,0 0 1 0 0,-1 0 0 0 0,1 0 0 0 0,0-1 0 0 0,-1 1 0 0 0,1 0 0 0 0,0 0 0 0 0,-1 0-1 0 0,1-1 1 0 0,0 1 0 0 0,0 0 0 0 0,-1-1 0 0 0,1-22-2620 0 0,4 10-649 0 0,6 11-5119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814 9 356 0 0,'9'-2'452'0'0,"1"0"0"0"0,-1 0-1 0 0,1 1 1 0 0,-1 0 0 0 0,1 0-1 0 0,-1 1 1 0 0,1 0 0 0 0,-1 1 0 0 0,1 0-1 0 0,-1 1 1 0 0,0 0 0 0 0,17 6 0 0 0,-25-8-392 0 0,0 1 0 0 0,-1-1 0 0 0,1 0 0 0 0,0 1 0 0 0,-1-1 0 0 0,1 1 0 0 0,-1-1 0 0 0,1 1 0 0 0,-1-1 0 0 0,1 1 0 0 0,-1-1 0 0 0,1 1 0 0 0,-1 0 0 0 0,1-1 0 0 0,-1 1 0 0 0,0-1 0 0 0,1 1 0 0 0,-1 0 1 0 0,0-1-1 0 0,0 1 0 0 0,0 0 0 0 0,1 0 0 0 0,-1-1 0 0 0,0 1 0 0 0,0 0 0 0 0,0 0 0 0 0,0-1 0 0 0,0 1 0 0 0,0 0 0 0 0,0-1 0 0 0,-1 1 0 0 0,1 0 0 0 0,0 0 0 0 0,0-1 0 0 0,0 1 0 0 0,-1 0 0 0 0,1-1 0 0 0,0 1 0 0 0,-1 0 1 0 0,1-1-1 0 0,-1 1 0 0 0,1-1 0 0 0,-1 1 0 0 0,1-1 0 0 0,-1 1 0 0 0,1-1 0 0 0,-1 1 0 0 0,-1 0 0 0 0,-30 28 1330 0 0,28-26-1157 0 0,-60 43 1438 0 0,-3-3 0 0 0,-78 39 0 0 0,-149 54-754 0 0,41-20-941 0 0,240-110-149 0 0,-40 22 101 0 0,23-6-2768 0 0,40-22-3028 0 0,14-5 2993 0 0,5-4-248 0 0,-23 6 2142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1 964 0 0,'2'9'12384'0'0,"1"12"-6180"0"0,3 11-4254 0 0,3 23-3367 0 0,-2 0 2343 0 0,1-8-893 0 0,2 1 0 0 0,2-2-1 0 0,21 53 1 0 0,-14-45-202 0 0,5 14-587 0 0,-10-30-1534 0 0,-2 0-4590 0 0,-11-34 5801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30 232 0 0,'0'-2'410'0'0,"0"0"1"0"0,0 0-1 0 0,0 0 0 0 0,0 0 1 0 0,0 0-1 0 0,-1-1 1 0 0,1 1-1 0 0,-1 0 0 0 0,0 0 1 0 0,1 0-1 0 0,-1 0 0 0 0,-2-2 1 0 0,-5 3 3700 0 0,-2 16-2003 0 0,-1 14-370 0 0,0 0 0 0 0,-7 33 0 0 0,11-30-1181 0 0,1 0-1 0 0,-1 34 1 0 0,6-40-496 0 0,1-1-1 0 0,0 1 1 0 0,2-1 0 0 0,1 0 0 0 0,2 0-1 0 0,0 0 1 0 0,1 0 0 0 0,12 28-1 0 0,-13-40-23 0 0,1 0 0 0 0,1 0-1 0 0,0-1 1 0 0,1-1-1 0 0,0 1 1 0 0,15 15-1 0 0,-13-17-129 0 0,0-1-1 0 0,0 0 0 0 0,1-1 0 0 0,0 0 1 0 0,1-1-1 0 0,0 0 0 0 0,0-1 0 0 0,0-1 1 0 0,0 0-1 0 0,16 4 0 0 0,-4-3-851 0 0,0-1-1 0 0,1-2 0 0 0,0-1 1 0 0,-1 0-1 0 0,1-2 1 0 0,0-1-1 0 0,0-1 1 0 0,0-1-1 0 0,39-10 0 0 0,47-17-3365 0 0,-44 11 2349 0 0,2 3 338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6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39 24 0 0,'6'-21'2966'0'0,"-2"6"1402"0"0,-5 15-4231 0 0,0-1 0 0 0,1 1 0 0 0,-1 0 0 0 0,0-1-1 0 0,0 1 1 0 0,0 0 0 0 0,0 0 0 0 0,1 0 0 0 0,-1 0 0 0 0,0 0 0 0 0,0-1 0 0 0,0 2 0 0 0,0-1 0 0 0,0 0 0 0 0,1 0-1 0 0,-1 0 1 0 0,0 0 0 0 0,0 0 0 0 0,0 1 0 0 0,0-1 0 0 0,1 0 0 0 0,-1 1 0 0 0,-1-1 0 0 0,-10 4 773 0 0,-1 0 0 0 0,1 1 1 0 0,0 0-1 0 0,0 1 1 0 0,1 1-1 0 0,-21 14 1 0 0,27-18-834 0 0,1 0 1 0 0,0 1 0 0 0,0 0-1 0 0,0 0 1 0 0,0 0 0 0 0,1 0 0 0 0,0 0-1 0 0,0 1 1 0 0,0 0 0 0 0,0-1-1 0 0,0 1 1 0 0,1 0 0 0 0,0 0 0 0 0,0 0-1 0 0,1 1 1 0 0,-1-1 0 0 0,1 0-1 0 0,-1 11 1 0 0,3-12-50 0 0,-1-1 1 0 0,1 1-1 0 0,0-1 1 0 0,0 0-1 0 0,0 1 1 0 0,0-1-1 0 0,1 0 1 0 0,-1 0-1 0 0,1 0 1 0 0,0 0-1 0 0,0 0 1 0 0,0 0-1 0 0,0 0 1 0 0,0 0-1 0 0,1-1 1 0 0,5 5-1 0 0,54 37 46 0 0,-31-23-65 0 0,-22-15-42 0 0,-1 1-1 0 0,1 0 0 0 0,-2 0 0 0 0,1 1 0 0 0,-1-1 1 0 0,12 19-1 0 0,-17-24-94 0 0,0 1 1 0 0,-1 0-1 0 0,0 0 0 0 0,0 0 1 0 0,0 0-1 0 0,0 1 0 0 0,0-1 1 0 0,-1 0-1 0 0,1 0 0 0 0,-1 0 1 0 0,0 1-1 0 0,0-1 0 0 0,0 0 1 0 0,0 0-1 0 0,0 1 0 0 0,-1-1 1 0 0,0 0-1 0 0,1 0 1 0 0,-1 0-1 0 0,-1 0 0 0 0,1 0 1 0 0,0 0-1 0 0,-1 0 0 0 0,1 0 1 0 0,-1 0-1 0 0,-4 4 0 0 0,-2 5-1310 0 0,-21 25-2643 0 0,28-36 3778 0 0,0 0 0 0 0,0 0 0 0 0,0 0 0 0 0,0 0 0 0 0,0 0 0 0 0,0 0 0 0 0,-1-1 0 0 0,1 1 0 0 0,0 0 0 0 0,0-1 0 0 0,-1 1 0 0 0,1-1 0 0 0,-1 1 0 0 0,1-1 0 0 0,0 0 0 0 0,-1 1 0 0 0,1-1 0 0 0,-1 0 0 0 0,1 0 0 0 0,-1 0 0 0 0,1 0 0 0 0,-1 0 0 0 0,1 0 0 0 0,-1-1 0 0 0,1 1 0 0 0,-2-1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0 279 780 0 0,'2'-1'175'0'0,"-1"1"-1"0"0,0-1 1 0 0,1 1-1 0 0,-1 0 1 0 0,1 0-1 0 0,-1-1 1 0 0,1 1-1 0 0,-1 0 1 0 0,1 1-1 0 0,-1-1 1 0 0,0 0-1 0 0,1 0 1 0 0,-1 1 0 0 0,1-1-1 0 0,-1 0 1 0 0,0 1-1 0 0,1-1 1 0 0,-1 1-1 0 0,0 0 1 0 0,1 0-1 0 0,-1-1 1 0 0,0 1-1 0 0,0 0 1 0 0,0 0-1 0 0,0 0 1 0 0,0 0 0 0 0,0 0-1 0 0,0 0 1 0 0,0 0-1 0 0,0 1 1 0 0,1 1-1 0 0,0 2 425 0 0,-1 0 0 0 0,1-1 0 0 0,-1 1 0 0 0,0 0 0 0 0,-1 0 0 0 0,1-1 0 0 0,-1 1 0 0 0,0 5 0 0 0,-25-47-189 0 0,20 19-412 0 0,0 1 1 0 0,2-1 0 0 0,0 0-1 0 0,1 0 1 0 0,0 0-1 0 0,2-21 1 0 0,0 28 18 0 0,1 0 1 0 0,1 0-1 0 0,0 0 0 0 0,0 1 1 0 0,1-1-1 0 0,1 1 0 0 0,0 0 1 0 0,0 0-1 0 0,1 0 0 0 0,0 0 0 0 0,9-13 1 0 0,-13 22-2 0 0,-1 0 0 0 0,1-1 1 0 0,0 1-1 0 0,0-1 0 0 0,0 1 0 0 0,0 0 1 0 0,0 0-1 0 0,0 0 0 0 0,1-1 0 0 0,-1 1 0 0 0,0 0 1 0 0,0 1-1 0 0,1-1 0 0 0,-1 0 0 0 0,1 0 1 0 0,-1 0-1 0 0,1 1 0 0 0,-1-1 0 0 0,1 1 1 0 0,-1-1-1 0 0,1 1 0 0 0,-1 0 0 0 0,1-1 1 0 0,0 1-1 0 0,-1 0 0 0 0,1 0 0 0 0,0 0 1 0 0,-1 0-1 0 0,1 1 0 0 0,-1-1 0 0 0,1 0 1 0 0,0 1-1 0 0,-1-1 0 0 0,3 2 0 0 0,-1 0-11 0 0,-1-1-1 0 0,-1 1 0 0 0,1 0 0 0 0,0 0 1 0 0,0 0-1 0 0,-1 0 0 0 0,1 1 0 0 0,-1-1 1 0 0,0 0-1 0 0,1 1 0 0 0,-1-1 1 0 0,0 0-1 0 0,-1 1 0 0 0,1 0 0 0 0,0-1 1 0 0,-1 1-1 0 0,1-1 0 0 0,-1 1 0 0 0,0 0 1 0 0,0 3-1 0 0,0 6-213 0 0,0 0 0 0 0,-2 0-1 0 0,1 1 1 0 0,-1-1 0 0 0,-1 0 0 0 0,-8 21 0 0 0,8-26-370 0 0,0-1 0 0 0,0 1 0 0 0,-1-1 0 0 0,0 0 0 0 0,0-1 0 0 0,0 1 0 0 0,-1-1 0 0 0,-6 7 0 0 0,11-12 468 0 0,-1 1 0 0 0,1-1-1 0 0,-1 1 1 0 0,1-1 0 0 0,-1 0 0 0 0,1 1-1 0 0,-1-1 1 0 0,1 1 0 0 0,-1-1-1 0 0,1 0 1 0 0,-1 1 0 0 0,0-1-1 0 0,1 0 1 0 0,-1 0 0 0 0,0 0 0 0 0,1 1-1 0 0,-1-1 1 0 0,0 0 0 0 0,1 0-1 0 0,-1 0 1 0 0,0 0 0 0 0,1 0 0 0 0,-1 0-1 0 0,0 0 1 0 0,1-1 0 0 0,-1 1-1 0 0,0 0 1 0 0,1 0 0 0 0,-1 0 0 0 0,0-1-1 0 0,1 1 1 0 0,-1 0 0 0 0,1-1-1 0 0,-1 1 1 0 0,1 0 0 0 0,-1-1-1 0 0,0 1 1 0 0,0-1 0 0 0,0 0-193 0 0,-4-3-635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1072 0 0,'2'0'295'0'0,"0"0"1"0"0,-1 0-1 0 0,1 0 0 0 0,-1 1 1 0 0,1-1-1 0 0,0 0 0 0 0,-1 1 1 0 0,1-1-1 0 0,-1 1 0 0 0,1 0 1 0 0,-1 0-1 0 0,1 0 0 0 0,-1-1 1 0 0,0 1-1 0 0,3 2 0 0 0,-1 1 50 0 0,0-1 0 0 0,-1 1-1 0 0,1-1 1 0 0,-1 1-1 0 0,0 0 1 0 0,0 0 0 0 0,0 0-1 0 0,-1 0 1 0 0,3 8-1 0 0,1 9 201 0 0,-1-1 0 0 0,1 32 0 0 0,-4-41-198 0 0,26 205-507 0 0,0-73-4738 0 0,-13-94 531 0 0,-13-39 3135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5 469 160 0 0,'0'-1'181'0'0,"1"0"-1"0"0,-1 0 1 0 0,0 0 0 0 0,1 1 0 0 0,-1-1-1 0 0,0 0 1 0 0,1 0 0 0 0,-1 0-1 0 0,1 1 1 0 0,0-1 0 0 0,-1 0-1 0 0,1 1 1 0 0,-1-1 0 0 0,1 0 0 0 0,0 1-1 0 0,-1-1 1 0 0,1 1 0 0 0,0-1-1 0 0,0 1 1 0 0,0-1 0 0 0,-1 1-1 0 0,1 0 1 0 0,0-1 0 0 0,0 1-1 0 0,0 0 1 0 0,0 0 0 0 0,0 0 0 0 0,0-1-1 0 0,0 1 1 0 0,1 0 0 0 0,-1 1 100 0 0,0 0 1 0 0,0 0 0 0 0,0 0 0 0 0,1 0-1 0 0,-1 0 1 0 0,0 0 0 0 0,0 0-1 0 0,0 1 1 0 0,-1-1 0 0 0,1 0 0 0 0,0 1-1 0 0,0-1 1 0 0,-1 0 0 0 0,1 1-1 0 0,0 2 1 0 0,10 38 2946 0 0,-9-22-2943 0 0,-2-6-331 0 0,-4 9-1052 0 0,-6-4-3243 0 0,0-32-1272 0 0,9 2 4093 0 0</inkml:trace>
  <inkml:trace contextRef="#ctx0" brushRef="#br0" timeOffset="1">0 100 712 0 0,'10'-14'912'0'0,"0"1"-32"0"0,0 2-264 0 0,0-1-160 0 0,0 6-152 0 0,0-1-132 0 0,0 0-96 0 0,-5 3-124 0 0,0-1-112 0 0,5 1-144 0 0,-5-1-132 0 0,0 3-132 0 0,0-3-136 0 0,-5 3-72 0 0,10 0 20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1:57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0 372 0 0,'9'17'3440'0'0,"-7"-15"-3252"0"0,0 0 0 0 0,-1 0 1 0 0,1 0-1 0 0,-1 1 0 0 0,1-1 1 0 0,-1 0-1 0 0,0 1 0 0 0,0-1 0 0 0,0 1 1 0 0,0 0-1 0 0,0 4 0 0 0,1 24 1902 0 0,2 1-1 0 0,9 42 0 0 0,-7-44-1425 0 0,10 79 208 0 0,-6-32-2540 0 0,0-26-1896 0 0,-2-35 506 0 0,4-14-400 0 0,-3-6 2143 0 0</inkml:trace>
  <inkml:trace contextRef="#ctx0" brushRef="#br0" timeOffset="1">325 221 1040 0 0,'1'-1'165'0'0,"-1"1"-1"0"0,1 0 1 0 0,-1-1 0 0 0,1 1-1 0 0,-1-1 1 0 0,1 1 0 0 0,-1-1-1 0 0,1 1 1 0 0,-1-1 0 0 0,0 1 0 0 0,1-1-1 0 0,-1 0 1 0 0,0 1 0 0 0,0-1-1 0 0,1 1 1 0 0,-1-1 0 0 0,0 0-1 0 0,0 1 1 0 0,0-1 0 0 0,0 0-1 0 0,0 1 1 0 0,0-1 0 0 0,0 0-1 0 0,0 0 1 0 0,0 1 0 0 0,0-1-1 0 0,0 0 1 0 0,0 1 0 0 0,-1-2-1 0 0,-18 5 1600 0 0,-40 24-1773 0 0,50-22 321 0 0,-14 6-247 0 0,-103 56-2989 0 0,107-55 1659 0 0,1 1 0 0 0,-19 16 0 0 0,16-8 52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6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1 252 0 0,'1'1'3207'0'0,"4"2"-625"0"0,11 9 200 0 0,35 32 1246 0 0,22 28-1406 0 0,41 37-1537 0 0,-6-13-626 0 0,-56-48-2925 0 0,-46-43-545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7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66 276 0 0,'-12'-9'6143'0'0,"25"6"-642"0"0,17 6-1219 0 0,-14 0-3744 0 0,34 13 395 0 0,24 19-208 0 0,-18-7-483 0 0,-18-13-121 0 0,-27-11-46 0 0,0-1-1 0 0,0 0 1 0 0,20 2-1 0 0,-1-9-39 0 0,-27 2-171 0 0,0 1 1 0 0,-1-1-1 0 0,1 0 1 0 0,0 0-1 0 0,0 0 1 0 0,-1-1 0 0 0,0 1-1 0 0,1 0 1 0 0,-1-1-1 0 0,4-5 1 0 0,1-4-1465 0 0,0-1 1 0 0,-1 0-1 0 0,7-24 0 0 0,10-16-6827 0 0,-15 46 6833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36 812 0 0,'11'-23'2890'0'0,"-2"10"3920"0"0,-9 13-6710 0 0,-10 103 3681 0 0,5 164-1896 0 0,1 87-1175 0 0,19 64-179 0 0,23 210 283 0 0,14 399-5 0 0,-51-574-610 0 0,-14-154-127 0 0,-1-147-847 0 0,12-143 467 0 0,-1 3-2714 0 0,14 3-10184 0 0,-7-11 11596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784 75 252 0 0,'34'-41'3015'0'0,"-8"18"-523"0"0,-17 17-1272 0 0,-3 1 3554 0 0,-21 15-3045 0 0,0 1-2390 0 0,-440 342 589 0 0,156-108 81 0 0,277-222-19 0 0,17-17 23 0 0,0 0 0 0 0,-1 0 0 0 0,0 0 0 0 0,0-1 0 0 0,0 0 1 0 0,-13 8-1 0 0,35-20-944 0 0,12-3-1433 0 0,22-9-5453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1:1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132 399 448 0 0,'-5'-9'925'0'0,"-8"-13"409"0"0,1-1 0 0 0,-15-42 0 0 0,25 59-1302 0 0,0 0-1 0 0,1 0 1 0 0,-1-1-1 0 0,1 1 0 0 0,0 0 1 0 0,1 0-1 0 0,0-1 1 0 0,0 1-1 0 0,0 0 1 0 0,1-1-1 0 0,-1 1 1 0 0,1 0-1 0 0,1 0 1 0 0,0 0-1 0 0,-1 0 0 0 0,6-11 1 0 0,-2 8 41 0 0,1-3 25 0 0,-1 1-1 0 0,2 0 0 0 0,-1 1 1 0 0,2 0-1 0 0,-1 0 1 0 0,1 0-1 0 0,1 1 1 0 0,0 0-1 0 0,0 0 1 0 0,21-14-1 0 0,-23 19-85 0 0,1 0 0 0 0,0 0 0 0 0,1 0 0 0 0,-1 1 0 0 0,1 0 0 0 0,-1 1 0 0 0,1 0 0 0 0,0 0 0 0 0,0 1 0 0 0,0 0 0 0 0,0 1 0 0 0,14 0 0 0 0,-8 2 1 0 0,0 0 0 0 0,0 1 0 0 0,-1 1 0 0 0,0 0 0 0 0,0 1 0 0 0,0 1 0 0 0,14 7 0 0 0,5 6 0 0 0,0 2 0 0 0,-2 1 0 0 0,0 2 0 0 0,-1 1 0 0 0,27 30 0 0 0,-22-17-7 0 0,-2 2 0 0 0,-1 0 0 0 0,43 76 0 0 0,54 145 38 0 0,-117-234-45 0 0,-2 1 0 0 0,-1 1 1 0 0,-1-1-1 0 0,-1 1 0 0 0,-2 0 1 0 0,0 1-1 0 0,-3-1 0 0 0,0 54 1 0 0,-3-71-48 0 0,0 0 1 0 0,-1 0-1 0 0,0 0 0 0 0,-1-1 1 0 0,0 1-1 0 0,-1-1 1 0 0,0 0-1 0 0,-1 0 0 0 0,0 0 1 0 0,-1-1-1 0 0,0 1 1 0 0,0-2-1 0 0,-1 1 1 0 0,-1 0-1 0 0,1-1 0 0 0,-2-1 1 0 0,1 1-1 0 0,-1-2 1 0 0,0 1-1 0 0,-1-1 1 0 0,0 0-1 0 0,0-1 0 0 0,0 0 1 0 0,-17 6-1 0 0,9-5-44 0 0,0 0 0 0 0,0-2 0 0 0,-1 0 0 0 0,0-1 0 0 0,0-1 0 0 0,0-1 0 0 0,0-1 0 0 0,0 0-1 0 0,-35-4 1 0 0,28-1 51 0 0,1-1 0 0 0,0-1 0 0 0,1-1-1 0 0,-1-1 1 0 0,1-1 0 0 0,-39-22 0 0 0,26 9 41 0 0,1-1 1 0 0,1-3-1 0 0,1 0 1 0 0,2-2-1 0 0,0-2 1 0 0,2-1-1 0 0,2-1 1 0 0,-39-55-1 0 0,56 69-42 0 0,0-1 0 0 0,0-1 0 0 0,2 1-1 0 0,1-2 1 0 0,0 1 0 0 0,2-1 0 0 0,0 0-1 0 0,1 0 1 0 0,1-1 0 0 0,1 1 0 0 0,0-30-1 0 0,4 16-465 0 0,1 0 0 0 0,1 0-1 0 0,2 0 1 0 0,2 0 0 0 0,1 1 0 0 0,15-42-1 0 0,-2 18-426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6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43 280 0 0,'16'-29'3281'0'0,"-2"15"1456"0"0,-16 23-3570 0 0,-6 15-797 0 0,-17 25 152 0 0,-18 53 0 0 0,6-11 416 0 0,22-54-318 0 0,1 22 891 0 0,13-55-1399 0 0,1 0 0 0 0,0 0 0 0 0,0 0 0 0 0,0 0 0 0 0,1 0 0 0 0,-1 0 0 0 0,1 0 0 0 0,0 0 0 0 0,0 0 0 0 0,0 0 0 0 0,1 0 0 0 0,0 0 0 0 0,-1 0 0 0 0,1-1 1 0 0,1 1-1 0 0,-1-1 0 0 0,0 0 0 0 0,1 1 0 0 0,0-1 0 0 0,-1 0 0 0 0,7 4 0 0 0,-1-1-83 0 0,-1-1 0 0 0,1 0 0 0 0,0 0 0 0 0,0-1 0 0 0,0 0 0 0 0,1-1 0 0 0,0 0 1 0 0,10 2-1 0 0,-3-1-859 0 0,0-2 0 0 0,0 0 0 0 0,33 0 1 0 0,-1-6-3131 0 0,0-1 1 0 0,49-14-1 0 0,-96 19 3892 0 0,28-6-1197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8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67 280 0 0,'1'-7'849'0'0,"0"0"0"0"0,0 0 0 0 0,0 0 0 0 0,1 1 0 0 0,0-1 0 0 0,4-10 0 0 0,-5 17-834 0 0,-1 0 1 0 0,0-1-1 0 0,0 1 1 0 0,0 0-1 0 0,0 0 1 0 0,0 0-1 0 0,1 0 1 0 0,-1-1-1 0 0,0 1 1 0 0,0 0-1 0 0,0 0 1 0 0,0-1 0 0 0,0 1-1 0 0,0 0 1 0 0,0 0-1 0 0,0-1 1 0 0,0 1-1 0 0,0 0 1 0 0,0 0-1 0 0,0 0 1 0 0,0-1-1 0 0,0 1 1 0 0,0 0-1 0 0,0 0 1 0 0,0-1 0 0 0,0 1-1 0 0,0 0 1 0 0,-1 0-1 0 0,1 0 1 0 0,0-1-1 0 0,0 1 1 0 0,0 0-1 0 0,0 0 1 0 0,0 0-1 0 0,-1 0 1 0 0,1-1-1 0 0,0 1 1 0 0,0 0 0 0 0,0 0-1 0 0,0 0 1 0 0,-1 0-1 0 0,1 0 1 0 0,0-1-1 0 0,0 1 1 0 0,-1 0-1 0 0,-14 2 424 0 0,-11 7 546 0 0,24-8-849 0 0,1 0 0 0 0,-1 0 0 0 0,0 0 1 0 0,1 0-1 0 0,-1 0 0 0 0,1 1 0 0 0,-1-1 1 0 0,1 0-1 0 0,0 1 0 0 0,0-1 0 0 0,-1 1 1 0 0,1-1-1 0 0,-1 3 0 0 0,1-1 138 0 0,-1 1 0 0 0,1 0 0 0 0,0 0 0 0 0,0 0 0 0 0,0-1 0 0 0,0 1 0 0 0,1 0 0 0 0,-1 0 0 0 0,2 8 0 0 0,2 22 1254 0 0,7 8-61 0 0,23 99-76 0 0,-28-93-4270 0 0,-3 1-4923 0 0,-2-48 7491 0 0,1 0-1 0 0,-1 0 1 0 0,0 0 0 0 0,1 0 0 0 0,-1-1 0 0 0,0 1 0 0 0,1 0 0 0 0,-1 0 0 0 0,1 0 0 0 0,-1 0 0 0 0,1 0 0 0 0,0-1 0 0 0,-1 1 0 0 0,1 0 0 0 0,0-1 0 0 0,-1 1 0 0 0,2 0-1 0 0,3 2-741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8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30 363 336 0 0,'36'57'2683'0'0,"-28"-47"-2150"0"0,-1 1-1 0 0,0 0 1 0 0,0 0 0 0 0,-1 0 0 0 0,7 22-1 0 0,-11-12 156 0 0,-12-24-86 0 0,-16-27-88 0 0,13 2-471 0 0,0 0-1 0 0,2 0 1 0 0,1-1-1 0 0,2-1 0 0 0,0 1 1 0 0,2-1-1 0 0,2-1 1 0 0,0 1-1 0 0,2-1 0 0 0,1 1 1 0 0,5-47-1 0 0,-2 69 141 0 0,0 0 0 0 0,1 1 0 0 0,0-1 0 0 0,0 0 0 0 0,0 1 0 0 0,1 0-1 0 0,8-12 1 0 0,-11 17-102 0 0,0 0 0 0 0,1 1 0 0 0,-1-1 0 0 0,1 0-1 0 0,-1 1 1 0 0,1-1 0 0 0,0 1 0 0 0,0 0 0 0 0,-1-1-1 0 0,1 1 1 0 0,0 0 0 0 0,0 0 0 0 0,0 0 0 0 0,4-1-1 0 0,-5 2-62 0 0,0 0 0 0 0,1 0 0 0 0,-1 0-1 0 0,0 1 1 0 0,1-1 0 0 0,-1 0-1 0 0,0 0 1 0 0,1 1 0 0 0,-1-1 0 0 0,0 1-1 0 0,0-1 1 0 0,1 1 0 0 0,-1 0-1 0 0,0 0 1 0 0,0-1 0 0 0,0 1 0 0 0,0 0-1 0 0,0 0 1 0 0,0 0 0 0 0,0 0-1 0 0,0 0 1 0 0,0 0 0 0 0,0 0 0 0 0,-1 0-1 0 0,1 1 1 0 0,0 1 0 0 0,4 5-57 0 0,-1 0 1 0 0,-1 1-1 0 0,1-1 0 0 0,-2 1 1 0 0,1 0-1 0 0,-1 0 0 0 0,0 0 1 0 0,-1 1-1 0 0,0-1 1 0 0,-1 0-1 0 0,0 0 0 0 0,0 1 1 0 0,-2 10-1 0 0,1-11-378 0 0,-1 0 1 0 0,0-1-1 0 0,0 1 1 0 0,-1 0-1 0 0,0-1 0 0 0,0 0 1 0 0,-1 1-1 0 0,-7 9 0 0 0,11-16 227 0 0,-1 0-1 0 0,0 0 1 0 0,0-1-1 0 0,-1 1 0 0 0,1-1 1 0 0,0 1-1 0 0,-1-1 1 0 0,1 1-1 0 0,0-1 1 0 0,-1 0-1 0 0,0 1 0 0 0,1-1 1 0 0,-1 0-1 0 0,0 0 1 0 0,1 0-1 0 0,-1-1 1 0 0,0 1-1 0 0,0 0 0 0 0,0-1 1 0 0,0 1-1 0 0,0-1 1 0 0,0 0-1 0 0,0 1 1 0 0,0-1-1 0 0,0 0 0 0 0,0 0 1 0 0,0 0-1 0 0,0 0 1 0 0,0-1-1 0 0,-3 0 0 0 0,-5-5-768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8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5 540 0 0,'16'-4'3327'0'0,"1"10"1085"0"0,-6 13-1633 0 0,-5-2-2475 0 0,5 22 944 0 0,10 62 0 0 0,-5 41-4397 0 0,-15-132 2649 0 0,1 4-325 0 0,3 36-3026 0 0,0-17 603 0 0,-1-19 1883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9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10 452 40 0 0,'1'0'264'0'0,"-1"-1"0"0"0,1 0 0 0 0,0 1 0 0 0,-1-1 0 0 0,1 0-1 0 0,-1 1 1 0 0,1-1 0 0 0,0 1 0 0 0,0-1 0 0 0,-1 1 0 0 0,1 0 0 0 0,0-1 0 0 0,0 1 0 0 0,0 0 0 0 0,-1-1 0 0 0,1 1 0 0 0,0 0-1 0 0,0 0 1 0 0,0 0 0 0 0,0 0 0 0 0,0 0 0 0 0,-1 0 0 0 0,1 0 0 0 0,0 0 0 0 0,0 0 0 0 0,0 0 0 0 0,1 1 0 0 0,-1 0-83 0 0,0 0 1 0 0,0 0 0 0 0,0 0 0 0 0,0 0 0 0 0,0 0-1 0 0,0 0 1 0 0,-1 0 0 0 0,1 1 0 0 0,-1-1 0 0 0,1 0-1 0 0,-1 0 1 0 0,1 1 0 0 0,-1-1 0 0 0,0 0 0 0 0,1 3-1 0 0,1 65-528 0 0,-3-57 209 0 0,1 27-4115 0 0,0-45-72 0 0,0-2 3166 0 0</inkml:trace>
  <inkml:trace contextRef="#ctx0" brushRef="#br0" timeOffset="1">0 155 300 0 0,'12'-42'2115'0'0,"-9"32"-1252"0"0,0 0 1 0 0,2 0-1 0 0,-1 0 0 0 0,8-11 0 0 0,-9 17-788 0 0,0-1-1 0 0,0 1 1 0 0,1 0 0 0 0,0 0-1 0 0,-1 1 1 0 0,1-1 0 0 0,0 1-1 0 0,5-3 1 0 0,-5 4-621 0 0,0 0-1 0 0,0 0 1 0 0,0 0 0 0 0,0 0-1 0 0,0 1 1 0 0,1 0 0 0 0,-1 0-1 0 0,0 0 1 0 0,1 1 0 0 0,7-1-1 0 0,-7 1-534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2:0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0 892 0 0,'10'19'3783'0'0,"-4"91"3287"0"0,-3-84-6040 0 0,3 22 561 0 0,1 25-765 0 0,-4 8-3581 0 0,2-53-876 0 0,-5-27 3504 0 0,1-1-1 0 0,-1 1 0 0 0,0-1 0 0 0,0 1 0 0 0,0-1 1 0 0,0 0-1 0 0,0 1 0 0 0,1-1 0 0 0,-1 1 0 0 0,0-1 0 0 0,0 1 1 0 0,1-1-1 0 0,-1 0 0 0 0,0 1 0 0 0,1-1 0 0 0,-1 0 1 0 0,0 1-1 0 0,1-1 0 0 0,-1 0 0 0 0,1 1 0 0 0,-1-1 0 0 0,0 0 1 0 0,1 0-1 0 0,-1 0 0 0 0,1 1 0 0 0,-1-1 0 0 0,1 0 0 0 0,-1 0 1 0 0,1 0-1 0 0,-1 0 0 0 0,1 0 0 0 0,-1 0 0 0 0,0 0 1 0 0,1 0-1 0 0,-1 0 0 0 0,1 0 0 0 0,-1 0 0 0 0,1 0 0 0 0,-1 0 1 0 0,1 0-1 0 0,-1 0 0 0 0,1-1 0 0 0,-1 1 0 0 0,1 0 1 0 0,-1 0-1 0 0,0 0 0 0 0,1-1 0 0 0,-1 1 0 0 0,1 0 0 0 0,-1-1 1 0 0,0 1-1 0 0,1 0 0 0 0,-1-1 0 0 0,5-5-1236 0 0</inkml:trace>
  <inkml:trace contextRef="#ctx0" brushRef="#br0" timeOffset="1">280 200 1208 0 0,'1'0'125'0'0,"-1"0"-1"0"0,0 0 0 0 0,1-1 1 0 0,-1 1-1 0 0,0 0 1 0 0,1 0-1 0 0,-1-1 0 0 0,0 1 1 0 0,1-1-1 0 0,-1 1 1 0 0,0 0-1 0 0,0-1 1 0 0,1 1-1 0 0,-1 0 0 0 0,0-1 1 0 0,0 1-1 0 0,0-1 1 0 0,0 1-1 0 0,0-1 1 0 0,1 1-1 0 0,-1 0 0 0 0,0-1 1 0 0,0 1-1 0 0,0-1 1 0 0,0 1-1 0 0,0-1 0 0 0,0 1 1 0 0,-1-1-1 0 0,1 1 1 0 0,0 0-1 0 0,0-1 1 0 0,0 1-1 0 0,0-1 0 0 0,0 1 1 0 0,-1 0-1 0 0,1-1 1 0 0,0 1-1 0 0,0-1 1 0 0,-1 1-1 0 0,1 0 0 0 0,0-1 1 0 0,0 1-1 0 0,-1 0 1 0 0,1-1-1 0 0,-1 1 0 0 0,1 0 1 0 0,0 0-1 0 0,-1-1 1 0 0,1 1-1 0 0,0 0 1 0 0,-1 0-1 0 0,1 0 0 0 0,-1-1 1 0 0,-37 2 1050 0 0,-46 18-2298 0 0,64-12 17 0 0,1 1 0 0 0,-1 1-1 0 0,2 1 1 0 0,-36 23 0 0 0,29-15-250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39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18 684 0 0,'3'0'494'0'0,"-3"0"-409"0"0,1 1-1 0 0,-1-1 1 0 0,1 0 0 0 0,-1 0 0 0 0,0 0 0 0 0,1 0-1 0 0,-1 0 1 0 0,1 0 0 0 0,-1 0 0 0 0,1 0-1 0 0,-1 0 1 0 0,1 0 0 0 0,-1 0 0 0 0,0 0 0 0 0,1 0-1 0 0,-1-1 1 0 0,1 1 0 0 0,-1 0 0 0 0,1 0 0 0 0,-1 0-1 0 0,0 0 1 0 0,1-1 0 0 0,-1 1 0 0 0,0 0-1 0 0,1-1 1 0 0,-1 1 0 0 0,0 0 0 0 0,1 0 0 0 0,-1-1-1 0 0,0 1 1 0 0,0-1 0 0 0,1 1 0 0 0,-1 0 0 0 0,0-1-1 0 0,0 1 1 0 0,1-1 0 0 0,-1 1 0 0 0,0 0 0 0 0,0-1-1 0 0,0 1 1 0 0,0-1 0 0 0,0 1 0 0 0,0-1-1 0 0,0 1 1 0 0,0 0 0 0 0,0-1 0 0 0,0 1 0 0 0,0-1-1 0 0,0 1 1 0 0,0-1 0 0 0,0 1 0 0 0,0 0 0 0 0,-1-1-1 0 0,1 1 1 0 0,0-1 0 0 0,0 1 0 0 0,-1-1 0 0 0,1-1-326 0 0,0 1 411 0 0,-14 57 1513 0 0,12-32-1365 0 0,0 0 1 0 0,1 0-1 0 0,3 28 0 0 0,0 4 283 0 0,13 189 3346 0 0,-5-110-2654 0 0,-10-134-1282 0 0,4 13-6254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39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30 158 524 0 0,'-30'-47'15163'0'0,"36"56"-13241"0"0,5 15-1296 0 0,1-1-1 0 0,1 0 1 0 0,31 40 0 0 0,-20-28-425 0 0,19 19 4 0 0,-41-52-187 0 0,-1 0-1 0 0,1 0 1 0 0,0 0-1 0 0,0 0 1 0 0,0 0-1 0 0,1 0 1 0 0,-1-1-1 0 0,0 1 1 0 0,0-1-1 0 0,1 0 1 0 0,-1 0-1 0 0,1 0 1 0 0,0 0-1 0 0,-1 0 1 0 0,1 0-1 0 0,-1-1 1 0 0,1 1-1 0 0,0-1 1 0 0,0 1-1 0 0,-1-1 1 0 0,6-1-1 0 0,-3-2-31 0 0,0 0 0 0 0,0 0 1 0 0,0-1-1 0 0,0 0 0 0 0,-1 0 0 0 0,1 0 0 0 0,-1 0 0 0 0,0-1 0 0 0,0 0 0 0 0,-1 0 1 0 0,1 0-1 0 0,-1 0 0 0 0,0 0 0 0 0,2-7 0 0 0,12-16-344 0 0,13-13-2879 0 0,50-55 1 0 0,-63 78 1480 0 0,1 2 0 0 0,0 0 0 0 0,1 2 0 0 0,1 0 0 0 0,28-16 0 0 0,-4 8-240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15 712 0 0,'9'-14'6477'0'0,"-13"33"-644"0"0,11 102-2388 0 0,22 59-1999 0 0,50 114-1901 0 0,-75-255-1308 0 0,-3-14-6947 0 0,-17-40 3254 0 0,8 9 4402 0 0,7 4 603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56 532 0 0,'-11'-21'2032'0'0,"0"1"4902"0"0,14 41-2114 0 0,9 42-2882 0 0,-10-48-1740 0 0,0-1 0 0 0,1 1 0 0 0,1-1 0 0 0,0 0 0 0 0,8 17 0 0 0,-11-28-138 0 0,0-1 0 0 0,0 0 0 0 0,1 1 1 0 0,-1-1-1 0 0,1 0 0 0 0,-1 0 0 0 0,1 0 1 0 0,0 0-1 0 0,0 0 0 0 0,0-1 0 0 0,0 1 1 0 0,0-1-1 0 0,0 1 0 0 0,0-1 0 0 0,0 1 1 0 0,1-1-1 0 0,-1 0 0 0 0,0 0 1 0 0,1 0-1 0 0,2 0 0 0 0,-1-1-17 0 0,0 1 0 0 0,0-1-1 0 0,0 0 1 0 0,0 0 0 0 0,0-1 0 0 0,0 0 0 0 0,0 1-1 0 0,0-1 1 0 0,0 0 0 0 0,0-1 0 0 0,7-2-1 0 0,8-7-156 0 0,0 0 0 0 0,-1-1 0 0 0,34-29 0 0 0,-32 24-176 0 0,46-39-3559 0 0,24-17-8515 0 0,-76 65 10673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763 1 608 0 0,'21'30'3612'0'0,"-13"11"-3457"0"0,-2-1 0 0 0,-2 1 0 0 0,-2 0 0 0 0,-5 73 0 0 0,1-19 101 0 0,7 330-99 0 0,4-268-166 0 0,-4-112 1 0 0,-2 1 1 0 0,-2 0-1 0 0,-9 87 0 0 0,1-71 26 0 0,-1 90-1 0 0,3-19 44 0 0,0-53-16 0 0,-3 32 30 0 0,-30 157-1 0 0,13-150 1 0 0,-28 115 214 0 0,-65 94 572 0 0,85-254-509 0 0,-136 328 4029 0 0,160-381-4270 0 0,0 0 0 0 0,-1-1 0 0 0,-1 0 0 0 0,-1-1 0 0 0,0 0 0 0 0,-2 0 0 0 0,0-2 0 0 0,-1 0 0 0 0,-1 0 0 0 0,-27 21 0 0 0,-71 52 3742 0 0,77-69-2715 0 0,28-17-1018 0 0,9-4-117 0 0,-1 1 1 0 0,0-1-1 0 0,1 0 1 0 0,-1 0-1 0 0,1 0 1 0 0,-1 0-1 0 0,0 0 1 0 0,1 0-1 0 0,-1 0 1 0 0,1 0-1 0 0,-1 0 1 0 0,0 0-1 0 0,1 0 1 0 0,-1 0-1 0 0,1-1 1 0 0,-1 1-1 0 0,0 0 1 0 0,1 0-1 0 0,-1-1 1 0 0,1 1-1 0 0,-1 0 1 0 0,1-1-1 0 0,-1 1 1 0 0,1 0-1 0 0,-1-1 1 0 0,1 1-1 0 0,-1-1 1 0 0,1 1-1 0 0,0-1 1 0 0,-1 1-1 0 0,1-1 1 0 0,0 1-1 0 0,-1-1 1 0 0,1 1-1 0 0,0-1 1 0 0,0 1-1 0 0,-1-1 1 0 0,1 0-1 0 0,0 1 1 0 0,0-1-1 0 0,0 1 1 0 0,0-1-1 0 0,0 0 1 0 0,0 1-1 0 0,0-1 1 0 0,0 0-1 0 0,0 1 1 0 0,0-2-1 0 0,0 0-429 0 0,0-1 0 0 0,0 1 0 0 0,0-1-1 0 0,0 0 1 0 0,0 1 0 0 0,1-1 0 0 0,-1 1 0 0 0,1-1 0 0 0,0 1 0 0 0,0-1-1 0 0,0 1 1 0 0,1-3 0 0 0,8-15-6674 0 0,-4 9 5319 0 0,-5-15-1230 0 0,-1 19 2484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45 168 0 0,'4'-16'2865'0'0,"-2"1"1574"0"0,-3 14-4253 0 0,0 0-1 0 0,0 0 0 0 0,0 0 0 0 0,0 0 0 0 0,-1 0 0 0 0,1 1 1 0 0,0-1-1 0 0,0 0 0 0 0,-1 0 0 0 0,1 1 0 0 0,0-1 0 0 0,-1 1 0 0 0,1-1 1 0 0,0 1-1 0 0,-3-1 0 0 0,1 1 15 0 0,-1-1 1 0 0,0 1-1 0 0,0 0 1 0 0,0-1-1 0 0,0 2 1 0 0,0-1-1 0 0,0 0 1 0 0,0 1-1 0 0,0 0 1 0 0,0 0-1 0 0,0 0 1 0 0,0 0-1 0 0,1 1 1 0 0,-1 0-1 0 0,0-1 1 0 0,1 1-1 0 0,0 0 1 0 0,-1 1 0 0 0,1-1-1 0 0,0 1 1 0 0,0-1-1 0 0,0 1 1 0 0,0 0-1 0 0,1 0 1 0 0,-1 0-1 0 0,1 0 1 0 0,0 1-1 0 0,0-1 1 0 0,-3 6-1 0 0,3-6-158 0 0,0 1-1 0 0,1-1 1 0 0,-1 1 0 0 0,1-1 0 0 0,-1 1-1 0 0,1 0 1 0 0,0-1 0 0 0,0 1-1 0 0,1 0 1 0 0,-1 0 0 0 0,1 0 0 0 0,0 0-1 0 0,0-1 1 0 0,0 1 0 0 0,0 0-1 0 0,1 0 1 0 0,-1 0 0 0 0,1 0-1 0 0,0-1 1 0 0,0 1 0 0 0,1 0 0 0 0,-1-1-1 0 0,1 1 1 0 0,0-1 0 0 0,0 1-1 0 0,0-1 1 0 0,0 0 0 0 0,0 0 0 0 0,1 0-1 0 0,3 4 1 0 0,2-2-28 0 0,-1 1 0 0 0,-1 0 0 0 0,1 0 0 0 0,-1 0 0 0 0,0 1 0 0 0,0 0 0 0 0,8 14-1 0 0,-12-18-67 0 0,-1 0 0 0 0,0 0 0 0 0,0 0-1 0 0,0 1 1 0 0,-1-1 0 0 0,1 0-1 0 0,-1 0 1 0 0,1 1 0 0 0,-1-1-1 0 0,0 0 1 0 0,0 0 0 0 0,-1 1-1 0 0,1-1 1 0 0,-1 0 0 0 0,1 0-1 0 0,-1 1 1 0 0,0-1 0 0 0,-1 0-1 0 0,1 0 1 0 0,0 0 0 0 0,-1 0-1 0 0,1-1 1 0 0,-5 6 0 0 0,-12 24-1914 0 0,15-25 1124 0 0,0 0 0 0 0,-1-1 0 0 0,0 1 0 0 0,0-1 0 0 0,0 0 0 0 0,-1 0 0 0 0,1-1 0 0 0,-2 1 0 0 0,1-1 0 0 0,0 0 0 0 0,-11 7 0 0 0,11-12-2679 0 0,5-4 2607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4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0 110 516 0 0,'3'1'200'0'0,"0"0"0"0"0,-1 0 0 0 0,1 0-1 0 0,0 1 1 0 0,-1-1 0 0 0,0 1 0 0 0,1-1 0 0 0,-1 1 0 0 0,0 0-1 0 0,0 0 1 0 0,0 0 0 0 0,0 0 0 0 0,0 1 0 0 0,0-1 0 0 0,-1 0-1 0 0,1 1 1 0 0,-1-1 0 0 0,1 1 0 0 0,-1-1 0 0 0,0 1 0 0 0,0 0-1 0 0,0 3 1 0 0,3 10 514 0 0,0-1 0 0 0,2 31-1 0 0,-4-24 187 0 0,9 50 1891 0 0,-9-63-1543 0 0,-7-48-1095 0 0,2 9-406 0 0,0 0 0 0 0,2-1-1 0 0,3-39 1 0 0,-2 64 229 0 0,1-1 0 0 0,-1 0 0 0 0,1 1 0 0 0,1 0 1 0 0,-1-1-1 0 0,1 1 0 0 0,0 0 0 0 0,1 0 0 0 0,-1 0 0 0 0,1 0 0 0 0,0 0 0 0 0,1 0 0 0 0,-1 1 0 0 0,1 0 1 0 0,0 0-1 0 0,1 0 0 0 0,-1 0 0 0 0,1 0 0 0 0,0 1 0 0 0,0 0 0 0 0,0 0 0 0 0,6-3 0 0 0,-8 6 50 0 0,-1 0 0 0 0,1-1 0 0 0,-1 1 0 0 0,1 1 0 0 0,-1-1-1 0 0,1 0 1 0 0,-1 1 0 0 0,1-1 0 0 0,0 1 0 0 0,-1 0 0 0 0,1-1-1 0 0,0 1 1 0 0,-1 1 0 0 0,1-1 0 0 0,0 0 0 0 0,-1 1 0 0 0,1-1-1 0 0,0 1 1 0 0,2 1 0 0 0,-3-1-8 0 0,0 0 1 0 0,-1 1-1 0 0,1-1 0 0 0,-1 1 1 0 0,1-1-1 0 0,-1 1 0 0 0,1-1 1 0 0,-1 1-1 0 0,0 0 0 0 0,0 0 1 0 0,0 0-1 0 0,0-1 0 0 0,0 1 1 0 0,0 0-1 0 0,0 0 0 0 0,0 1 1 0 0,-1-1-1 0 0,1 3 0 0 0,0 0-17 0 0,-1 1 0 0 0,1-1 0 0 0,-1 0 0 0 0,0 1 0 0 0,-1-1 0 0 0,1 0 0 0 0,-1 0 0 0 0,0 0 0 0 0,-1 0 0 0 0,1 0 0 0 0,-1 0 0 0 0,0 0 0 0 0,0 0 0 0 0,-1 0 0 0 0,1-1 0 0 0,-1 1-1 0 0,-6 7 1 0 0,1-5-376 0 0,0 1-1 0 0,0-1 0 0 0,-1-1 0 0 0,-12 7 0 0 0,18-11 147 0 0,1-1-1 0 0,0 0 0 0 0,-1 0 1 0 0,0 0-1 0 0,1 0 1 0 0,-1 0-1 0 0,0-1 0 0 0,1 1 1 0 0,-1-1-1 0 0,-4 0 0 0 0,6 0 83 0 0,0 0 0 0 0,0 0-1 0 0,0 0 1 0 0,0-1 0 0 0,0 1-1 0 0,0 0 1 0 0,0-1 0 0 0,0 1-1 0 0,0-1 1 0 0,0 1 0 0 0,0-1-1 0 0,0 0 1 0 0,0 1 0 0 0,1-1-1 0 0,-1 0 1 0 0,0 0-1 0 0,0 1 1 0 0,1-1 0 0 0,-1 0-1 0 0,0 0 1 0 0,1 0 0 0 0,-1 0-1 0 0,1 0 1 0 0,-1 0 0 0 0,1 0-1 0 0,-1-1 1 0 0,1 1 67 0 0,0 0 0 0 0,0 0-1 0 0,0 0 1 0 0,0 1 0 0 0,0-1 0 0 0,0 0 0 0 0,0 0-1 0 0,0 0 1 0 0,0 1 0 0 0,0-1 0 0 0,1 0 0 0 0,-1 0-1 0 0,0 1 1 0 0,0-1 0 0 0,1 0 0 0 0,-1 0 0 0 0,1 1-1 0 0,-1-1 1 0 0,1 0 0 0 0,-1 1 0 0 0,1-2 0 0 0,3-4-556 0 0,1-4-101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5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35 168 0 0,'1'-2'329'0'0,"-1"0"0"0"0,1 0-1 0 0,-1 0 1 0 0,1 0 0 0 0,0 0 0 0 0,0 0 0 0 0,0 0-1 0 0,0 0 1 0 0,0 0 0 0 0,0 1 0 0 0,1-1 0 0 0,-1 0-1 0 0,1 1 1 0 0,-1-1 0 0 0,1 1 0 0 0,-1-1 0 0 0,1 1-1 0 0,2-2 1 0 0,-2 6 98 0 0,-1 0 0 0 0,0 0 0 0 0,0 0 0 0 0,-1-1 0 0 0,1 1 0 0 0,0 0 0 0 0,-1 0 0 0 0,0 0 0 0 0,0 0 0 0 0,0 1 0 0 0,0-1 0 0 0,0 0 0 0 0,-2 3-1 0 0,-25 226 4368 0 0,11-83-7233 0 0,14-107-750 0 0,2-40 2923 0 0,-1-1 1 0 0,1 0-1 0 0,0 1 1 0 0,0-1 0 0 0,0 0-1 0 0,0 0 1 0 0,0 1 0 0 0,0-1-1 0 0,0 0 1 0 0,1 1 0 0 0,-1-1-1 0 0,0 0 1 0 0,1 0 0 0 0,-1 1-1 0 0,1-1 1 0 0,-1 0 0 0 0,1 0-1 0 0,0 0 1 0 0,-1 0 0 0 0,1 0-1 0 0,0 1 1 0 0,0-2-1 0 0,0 1 1 0 0,0 0 0 0 0,1 1-1 0 0,-1-2 108 0 0,0 0 0 0 0,1 0-1 0 0,-1-1 1 0 0,0 1-1 0 0,0-1 1 0 0,0 1 0 0 0,0-1-1 0 0,0 1 1 0 0,-1-1 0 0 0,1 1-1 0 0,0-1 1 0 0,0 0-1 0 0,0 1 1 0 0,0-1 0 0 0,-1 0-1 0 0,1 0 1 0 0,1-1-1 0 0,1-2-523 0 0,6-5-291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5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5 332 0 0,'8'-4'4390'0'0,"-14"15"-2163"0"0,-10 23 49 0 0,13-9-1416 0 0,2 0 1 0 0,0-1-1 0 0,3 26 0 0 0,0 10-2802 0 0,-2-60 1858 0 0,1 0 0 0 0,-1 0 0 0 0,0-1 1 0 0,0 1-1 0 0,0 0 0 0 0,1 0 0 0 0,-1 0 1 0 0,0 0-1 0 0,0 0 0 0 0,0 0 1 0 0,1 0-1 0 0,-1-1 0 0 0,0 1 0 0 0,0 0 1 0 0,1 0-1 0 0,-1 0 0 0 0,0 0 0 0 0,0 0 1 0 0,0 0-1 0 0,1 0 0 0 0,-1 0 0 0 0,0 0 1 0 0,0 0-1 0 0,1 0 0 0 0,-1 1 0 0 0,0-1 1 0 0,0 0-1 0 0,0 0 0 0 0,1 0 0 0 0,-1 0 1 0 0,0 0-1 0 0,0 0 0 0 0,0 0 1 0 0,1 1-1 0 0,-1-1 0 0 0,0 0 0 0 0,0 0 1 0 0,0 0-1 0 0,0 0 0 0 0,1 1 0 0 0,-1-1 1 0 0,0 0-1 0 0,0 0 0 0 0,0 0 0 0 0,0 1 1 0 0,0-1-1 0 0,0 0 0 0 0,0 0 0 0 0,0 0 1 0 0,0 1-1 0 0,0-1 0 0 0,0 0 0 0 0,0 0 1 0 0,0 1-1 0 0,0-1 0 0 0,0 0 0 0 0,0 1 1 0 0,11-19-3106 0 0,-6 2 1683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0 124 712 0 0,'3'-10'1119'0'0,"0"1"0"0"0,1-1 0 0 0,0 1 0 0 0,9-15 0 0 0,8 3-503 0 0,11 8-5781 0 0,-27 12 4031 0 0</inkml:trace>
  <inkml:trace contextRef="#ctx0" brushRef="#br0" timeOffset="1">145 0 672 0 0,'1'1'253'0'0,"1"1"1"0"0,-1-1-1 0 0,0 0 0 0 0,0 0 0 0 0,0 1 0 0 0,-1-1 1 0 0,1 1-1 0 0,0-1 0 0 0,0 1 0 0 0,-1-1 1 0 0,1 1-1 0 0,-1-1 0 0 0,1 1 0 0 0,-1 0 1 0 0,0-1-1 0 0,0 1 0 0 0,0 0 0 0 0,0-1 0 0 0,0 1 1 0 0,0 0-1 0 0,0 2 0 0 0,-6 46 2378 0 0,4-39-1621 0 0,-15 177 4073 0 0,10 1-8461 0 0,12-147 123 0 0,-5-41 3020 0 0,0 1 0 0 0,0-1 0 0 0,1 0 1 0 0,-1 0-1 0 0,0 1 0 0 0,1-1 0 0 0,0 0 0 0 0,-1 0 0 0 0,1 0 0 0 0,-1 0 1 0 0,1 0-1 0 0,0 0 0 0 0,0 0 0 0 0,0 0 0 0 0,-1 0 0 0 0,1 0 0 0 0,0 0 0 0 0,0 0 1 0 0,0-1-1 0 0,1 1 0 0 0,-1 0 0 0 0,0-1 0 0 0,0 1 0 0 0,0-1 0 0 0,0 1 1 0 0,1-1-1 0 0,-1 1 0 0 0,0-1 0 0 0,2 0 0 0 0,6 0-889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6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64 748 0 0,'5'-20'2737'0'0,"-4"20"-2669"0"0,-1-1 0 0 0,1 0 0 0 0,-1 1 0 0 0,0-1 0 0 0,1 0 0 0 0,-1 1 0 0 0,0-1 0 0 0,1 0 0 0 0,-1 0 1 0 0,0 1-1 0 0,0-1 0 0 0,0 0 0 0 0,0 0 0 0 0,0 0 0 0 0,0 1 0 0 0,0-1 0 0 0,0 0 0 0 0,0 0 0 0 0,0 0 0 0 0,0 1 0 0 0,0-1 0 0 0,-1 0 0 0 0,1 0 0 0 0,0 1 0 0 0,0-1 0 0 0,-1 0 0 0 0,1 0 0 0 0,-1 1 0 0 0,1-1 0 0 0,-1 1 0 0 0,1-1 0 0 0,-1 0 0 0 0,1 1 1 0 0,-1-1-1 0 0,1 1 0 0 0,-1-1 0 0 0,0 1 0 0 0,1-1 0 0 0,-1 1 0 0 0,0-1 0 0 0,1 1 0 0 0,-1 0 0 0 0,0 0 0 0 0,0-1 0 0 0,1 1 0 0 0,-1 0 0 0 0,0 0 0 0 0,0 0 0 0 0,1 0 0 0 0,-1-1 0 0 0,-2 2 0 0 0,-27-7-205 0 0,-2 2-1 0 0,1 1 0 0 0,0 2 0 0 0,-51 3 1 0 0,10 0-3096 0 0,47-1 1892 0 0,4 0 104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6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10 580 0 0,'0'0'203'0'0,"0"-1"0"0"0,0 1 0 0 0,0-1 0 0 0,0 1 0 0 0,0 0 0 0 0,0-1 0 0 0,-1 1 0 0 0,1-1 0 0 0,0 1 0 0 0,0 0 0 0 0,0-1-1 0 0,-1 1 1 0 0,1 0 0 0 0,0-1 0 0 0,0 1 0 0 0,-1 0 0 0 0,1-1 0 0 0,0 1 0 0 0,-1 0 0 0 0,1 0 0 0 0,-1-1 0 0 0,1 1 0 0 0,0 0 0 0 0,-1 0 0 0 0,1 0 0 0 0,0-1 0 0 0,-1 1 0 0 0,1 0 0 0 0,-1 0 0 0 0,1 0 0 0 0,-1 0 0 0 0,1 0 0 0 0,0 0-1 0 0,-1 0 1 0 0,-24 2 1611 0 0,-20 12-1590 0 0,36-8-161 0 0,0 0-1 0 0,0 0 1 0 0,0 0 0 0 0,1 1-1 0 0,0 1 1 0 0,0-1 0 0 0,1 1-1 0 0,0 0 1 0 0,1 1 0 0 0,-1 0 0 0 0,-4 9-1 0 0,8-13 75 0 0,1 0 0 0 0,-1 0 0 0 0,1 0 0 0 0,0 1 0 0 0,0-1 0 0 0,1 0 0 0 0,-1 1 0 0 0,1-1 1 0 0,1 1-1 0 0,-1-1 0 0 0,1 1 0 0 0,0-1 0 0 0,0 1 0 0 0,0 0 0 0 0,1-1 0 0 0,0 1 0 0 0,0-1 0 0 0,0 0 0 0 0,1 1 0 0 0,0-1 0 0 0,0 0 0 0 0,0 0 0 0 0,3 5 0 0 0,-4-9-103 0 0,-1 0 0 0 0,1 0 0 0 0,-1 0-1 0 0,1 0 1 0 0,0 0 0 0 0,0-1 0 0 0,-1 1 0 0 0,1 0 0 0 0,0 0 0 0 0,0-1 0 0 0,0 1-1 0 0,-1-1 1 0 0,1 1 0 0 0,0-1 0 0 0,0 1 0 0 0,0-1 0 0 0,0 1 0 0 0,0-1 0 0 0,0 0 0 0 0,0 0-1 0 0,0 1 1 0 0,1-1 0 0 0,-1 0 0 0 0,0 0 0 0 0,0 0 0 0 0,0 0 0 0 0,2-1 0 0 0,0 1 1 0 0,-1-1 1 0 0,1 0 0 0 0,0-1 0 0 0,-1 1 0 0 0,1-1-1 0 0,0 1 1 0 0,-1-1 0 0 0,0 0 0 0 0,1 1 0 0 0,1-4-1 0 0,4-3-12 0 0,-1 1 0 0 0,-1-2-1 0 0,1 1 1 0 0,8-17-1 0 0,6-22-38 0 0,18-32 8 0 0,-39 79 8 0 0,1-1 0 0 0,-1 1 0 0 0,0-1 0 0 0,0 1 0 0 0,0-1 0 0 0,1 1 0 0 0,-1 0 0 0 0,0-1 1 0 0,1 1-1 0 0,-1-1 0 0 0,0 1 0 0 0,1 0 0 0 0,-1-1 0 0 0,0 1 0 0 0,1 0 0 0 0,-1 0 0 0 0,1-1 0 0 0,-1 1 0 0 0,0 0 1 0 0,1 0-1 0 0,-1-1 0 0 0,1 1 0 0 0,-1 0 0 0 0,1 0 0 0 0,-1 0 0 0 0,1 0 0 0 0,-1 0 0 0 0,1 0 0 0 0,-1 0 0 0 0,1 0 0 0 0,-1 0 1 0 0,1 0-1 0 0,-1 0 0 0 0,1 0 0 0 0,10 15-13 0 0,0 24-512 0 0,-11-38 451 0 0,1 1-55 0 0,9 33-3036 0 0,7-18-2624 0 0,-7-24 1866 0 0,-4 3 2565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0 360 332 0 0,'13'-34'2932'0'0,"-5"21"-442"0"0,-8 14-2418 0 0,0-1-1 0 0,0 0 1 0 0,0 0 0 0 0,0 0-1 0 0,0 0 1 0 0,0 0 0 0 0,0 0-1 0 0,0 0 1 0 0,0 0 0 0 0,0 1-1 0 0,0-1 1 0 0,0 0 0 0 0,0 0-1 0 0,0 0 1 0 0,0 0 0 0 0,0 0-1 0 0,1 1 1005 0 0,-1-1-1005 0 0,0 0 1 0 0,0 1 0 0 0,0-1-1 0 0,0 0 1 0 0,1 0 0 0 0,-1 0-1 0 0,0 0 1 0 0,0 0 0 0 0,0 0 0 0 0,0 0-1 0 0,0 0 1 0 0,0 0 0 0 0,0 0-1 0 0,0 0 1 0 0,1 0 0 0 0,-1 0-1 0 0,0 0 1 0 0,0 0 0 0 0,0 0-1 0 0,0 0 1 0 0,0 0 0 0 0,0 0-1 0 0,0 0 1 0 0,0 0 0 0 0,1-1 501 0 0,-1 1-501 0 0,2 13 479 0 0,0 0 0 0 0,0 0 0 0 0,1 0 1 0 0,1 0-1 0 0,0 0 0 0 0,1-1 0 0 0,11 21 0 0 0,11 31 1025 0 0,-10-35-719 0 0,-8-18-504 0 0,-9-11-349 0 0,0 0 0 0 0,0 0 0 0 0,0 0 0 0 0,0 0 0 0 0,0 0 0 0 0,1 1 0 0 0,-1-1 0 0 0,0 0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0,0 0 0 0 0,1 0 0 0 0,-1 0 0 0 0,0 0 0 0 0,0 0 0 0 0,0-1 0 0 0,0 1 0 0 0,0 0 0 0 0,0 0 0 0 0,0 0 0 0 0,0 0 0 0 0,0 0 0 0 0,0 0 0 0 0,0 0 0 0 0,0 0 0 0 0,0 0 0 0 0,0-1 0 0 0,0 1 0 0 0,0 0 0 0 0,0 0 0 0 0,0 0 0 0 0,0 0 0 0 0,0 0 0 0 0,0 0 0 0 0,0 0 0 0 0,0 0 0 0 0,0-1 0 0 0,0 1 0 0 0,0 0 0 0 0,0 0 0 0 0,0 0 0 0 0,0 0 0 0 0,1-21-319 0 0,1 0 0 0 0,1 0 0 0 0,1 0 0 0 0,10-35 1 0 0,-12 51 139 0 0,-1 0 1 0 0,1 1 0 0 0,0-1 0 0 0,0 1 0 0 0,1-1-1 0 0,-1 1 1 0 0,1 0 0 0 0,0 0 0 0 0,0 0 0 0 0,1 0-1 0 0,-1 1 1 0 0,1-1 0 0 0,-1 1 0 0 0,1 0 0 0 0,8-5-1 0 0,-6 6-241 0 0,-1 0 0 0 0,1 1 1 0 0,0 0-1 0 0,-1 0 0 0 0,1 0 0 0 0,0 0 0 0 0,0 1 0 0 0,-1 0 0 0 0,1 0 0 0 0,0 1 0 0 0,0 0 0 0 0,-1 0 0 0 0,9 2 0 0 0,-4-1-379 0 0,0 0 0 0 0,0-1 1 0 0,0 0-1 0 0,1-1 0 0 0,-1 0 0 0 0,14-2 1 0 0,-18 1 776 0 0,-1 0 1 0 0,0 0-1 0 0,1-1 1 0 0,-1 1-1 0 0,0-1 1 0 0,0 0 0 0 0,-1-1-1 0 0,1 1 1 0 0,0-1-1 0 0,-1 0 1 0 0,1 0-1 0 0,-1 0 1 0 0,7-8 0 0 0,0-3 3403 0 0,-30 29-368 0 0,1 0-2357 0 0,9-7-208 0 0,0 0 0 0 0,1 1 0 0 0,0 0-1 0 0,0 0 1 0 0,1 1 0 0 0,0 0 0 0 0,-10 20-1 0 0,14-24-375 0 0,1-1 0 0 0,-1 1 0 0 0,1 1 0 0 0,0-1-1 0 0,1 0 1 0 0,-1 0 0 0 0,1 1 0 0 0,0-1 0 0 0,1 1 0 0 0,-1-1-1 0 0,2 1 1 0 0,-1-1 0 0 0,0 1 0 0 0,1-1 0 0 0,0 1-1 0 0,3 7 1 0 0,-3-12-82 0 0,-1 0-1 0 0,1 0 1 0 0,0 0-1 0 0,-1 0 1 0 0,1 0-1 0 0,0-1 1 0 0,0 1-1 0 0,0 0 1 0 0,1-1-1 0 0,-1 1 1 0 0,0 0-1 0 0,0-1 1 0 0,1 0-1 0 0,-1 1 1 0 0,1-1-1 0 0,0 0 1 0 0,-1 0-1 0 0,1 1 0 0 0,0-1 1 0 0,0-1-1 0 0,-1 1 1 0 0,1 0-1 0 0,0 0 1 0 0,0-1-1 0 0,0 1 1 0 0,0-1-1 0 0,0 1 1 0 0,0-1-1 0 0,0 0 1 0 0,0 0-1 0 0,0 0 1 0 0,0 0-1 0 0,0 0 1 0 0,0-1-1 0 0,0 1 1 0 0,0 0-1 0 0,0-1 1 0 0,0 0-1 0 0,0 1 1 0 0,0-1-1 0 0,0 0 1 0 0,-1 0-1 0 0,1 0 1 0 0,2-2-1 0 0,3-1-45 0 0,-1 0 0 0 0,0 0 1 0 0,0-1-1 0 0,0 0 0 0 0,0-1 0 0 0,-1 1 0 0 0,0-1 0 0 0,0 0 1 0 0,0 0-1 0 0,5-10 0 0 0,0-6 15 0 0,-2 0 0 0 0,0 0 0 0 0,-1-1 0 0 0,-1 0 0 0 0,-1 0-1 0 0,2-36 1 0 0,-4 12 23 0 0,-2 1 0 0 0,-8-64 1 0 0,7 102 37 0 0,0 1 14 0 0,-1 1 0 0 0,1-1 1 0 0,-1 1-1 0 0,-1-1 0 0 0,1 1 0 0 0,-1-1 0 0 0,0 1 0 0 0,0 0 0 0 0,-5-9 0 0 0,2 47 1255 0 0,4-8-1177 0 0,2 0 0 0 0,0-1-1 0 0,2 1 1 0 0,9 42 0 0 0,-5-25-373 0 0,-6-35 208 0 0,33 149-3906 0 0,-29-138 2875 0 0,1 0 1 0 0,1-1-1 0 0,0 1 0 0 0,1-2 0 0 0,1 1 0 0 0,0-1 1 0 0,12 14-1 0 0,-2-9-398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9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85 728 0 0,'22'51'4598'0'0,"-3"29"-2445"0"0,-1-2-1845 0 0,-18-79-308 0 0,0 1 0 0 0,0 0 0 0 0,0 0-1 0 0,0 0 1 0 0,0 0 0 0 0,1 0-1 0 0,-1-1 1 0 0,0 1 0 0 0,0 0 0 0 0,0 0-1 0 0,0 0 1 0 0,0 0 0 0 0,0 0-1 0 0,0 0 1 0 0,0 0 0 0 0,0-1 0 0 0,0 1-1 0 0,0 0 1 0 0,1 0 0 0 0,-1 0 0 0 0,0 0-1 0 0,0 0 1 0 0,0 0 0 0 0,0 0-1 0 0,0 0 1 0 0,0 0 0 0 0,0 0 0 0 0,1 0-1 0 0,-1-1 1 0 0,0 1 0 0 0,0 0-1 0 0,0 0 1 0 0,0 0 0 0 0,0 0 0 0 0,1 0-1 0 0,-1 0 1 0 0,0 0 0 0 0,0 0 0 0 0,0 0-1 0 0,0 0 1 0 0,0 0 0 0 0,0 1-1 0 0,1-1 1 0 0,-1 0 0 0 0,0 0 0 0 0,0 0-1 0 0,0 0 1 0 0,0 0 0 0 0,0 0-1 0 0,0 0 1 0 0,1 0 0 0 0,-1 0 0 0 0,0 0-1 0 0,0 0 1 0 0,0 1 0 0 0,0-1-1 0 0,0 0 1 0 0,0 0 0 0 0,0 0 0 0 0,0 0-1 0 0,0 0 1 0 0,1 1 0 0 0,6-24-17 0 0,4-30 26 0 0,-8 27 37 0 0,10-48-116 0 0,-12 69 127 0 0,0 1 1 0 0,0 0-1 0 0,1 0 1 0 0,-1 0-1 0 0,1 0 0 0 0,0 0 1 0 0,0 0-1 0 0,1 0 1 0 0,-1 1-1 0 0,1-1 1 0 0,0 1-1 0 0,0 0 1 0 0,6-6-1 0 0,-7 8 24 0 0,-1 1 1 0 0,0-1-1 0 0,1 1 1 0 0,-1-1-1 0 0,1 1 0 0 0,-1 0 1 0 0,1 0-1 0 0,-1-1 0 0 0,1 1 1 0 0,-1 0-1 0 0,1 0 0 0 0,-1 0 1 0 0,1 1-1 0 0,-1-1 1 0 0,1 0-1 0 0,-1 0 0 0 0,0 1 1 0 0,1-1-1 0 0,-1 1 0 0 0,1-1 1 0 0,-1 1-1 0 0,0 0 0 0 0,1 0 1 0 0,-1 0-1 0 0,0-1 0 0 0,0 1 1 0 0,0 0-1 0 0,0 0 1 0 0,0 0-1 0 0,0 1 0 0 0,2 1 1 0 0,34 47 1421 0 0,-24-31-669 0 0,0 8 35 0 0,-12-24-807 0 0,0 1-1 0 0,1-1 0 0 0,-1 0 0 0 0,1 0 1 0 0,-1 0-1 0 0,1 0 0 0 0,0 0 0 0 0,0 0 1 0 0,0 0-1 0 0,4 3 0 0 0,-4-9-215 0 0,-1-1-1 0 0,1 1 1 0 0,-1-1-1 0 0,0 0 1 0 0,0 1 0 0 0,-1-1-1 0 0,1 0 1 0 0,-1 0 0 0 0,0-4-1 0 0,2-6-336 0 0,-2 12 452 0 0,0 0 1 0 0,1 0 0 0 0,-1 1 0 0 0,1-1 0 0 0,-1 0 0 0 0,1 0-1 0 0,0 1 1 0 0,0-1 0 0 0,0 0 0 0 0,0 1 0 0 0,0-1 0 0 0,0 1-1 0 0,0-1 1 0 0,0 1 0 0 0,0-1 0 0 0,1 1 0 0 0,-1 0 0 0 0,1 0-1 0 0,1-2 1 0 0,-1 3 35 0 0,0 0 0 0 0,0-1 0 0 0,0 1 0 0 0,0 0 1 0 0,0 1-1 0 0,0-1 0 0 0,0 0 0 0 0,0 0 0 0 0,0 1 0 0 0,0-1 0 0 0,0 1 0 0 0,-1 0 0 0 0,1 0 0 0 0,0-1 0 0 0,0 1 0 0 0,-1 0 0 0 0,1 0 0 0 0,0 1 0 0 0,1 1 0 0 0,20 13 49 0 0,-14-8-28 0 0,1-1 0 0 0,0-1 0 0 0,0 1 0 0 0,0-2 0 0 0,1 1 0 0 0,12 3 0 0 0,-20-8-18 0 0,-1 0-1 0 0,1-1 1 0 0,-1 1 0 0 0,1-1-1 0 0,0 0 1 0 0,-1 0 0 0 0,1 0 0 0 0,-1 0-1 0 0,1-1 1 0 0,-1 1 0 0 0,1-1-1 0 0,-1 1 1 0 0,1-1 0 0 0,-1 0-1 0 0,0 0 1 0 0,1 0 0 0 0,-1 0 0 0 0,0 0-1 0 0,0-1 1 0 0,1 1 0 0 0,-1 0-1 0 0,0-1 1 0 0,-1 0 0 0 0,1 0-1 0 0,0 1 1 0 0,0-1 0 0 0,-1 0 0 0 0,1 0-1 0 0,-1-1 1 0 0,0 1 0 0 0,1 0-1 0 0,-1 0 1 0 0,0-1 0 0 0,0 1-1 0 0,0-3 1 0 0,15-50-11 0 0,-15 54 8 0 0,-1-1 0 0 0,1 0 0 0 0,-1 0-1 0 0,1 0 1 0 0,-1 0 0 0 0,0 0-1 0 0,0 0 1 0 0,0 0 0 0 0,0 0 0 0 0,0 0-1 0 0,0 0 1 0 0,-1 1 0 0 0,1-1-1 0 0,-1 0 1 0 0,1 0 0 0 0,-1 0 0 0 0,1 0-1 0 0,-1 0 1 0 0,0 1 0 0 0,0-1 0 0 0,0 0-1 0 0,0 1 1 0 0,0-1 0 0 0,-1 1-1 0 0,-1-3 1 0 0,1 4 3 0 0,0 0 1 0 0,0 0-1 0 0,0-1 0 0 0,0 1 0 0 0,0 0 1 0 0,0 1-1 0 0,0-1 0 0 0,1 0 0 0 0,-1 1 1 0 0,0-1-1 0 0,0 1 0 0 0,0-1 0 0 0,0 1 1 0 0,0 0-1 0 0,1 0 0 0 0,-1 0 0 0 0,0 0 1 0 0,0 0-1 0 0,1 0 0 0 0,-1 0 0 0 0,1 1 1 0 0,-1-1-1 0 0,1 0 0 0 0,0 1 0 0 0,0-1 1 0 0,-1 1-1 0 0,0 1 0 0 0,-30 47 32 0 0,29-43 10 0 0,1-1-1 0 0,-1 0 0 0 0,1 1 0 0 0,0-1 0 0 0,1 1 1 0 0,-1-1-1 0 0,1 1 0 0 0,1 0 0 0 0,-1 0 0 0 0,1 0 0 0 0,0-1 1 0 0,1 1-1 0 0,-1 0 0 0 0,2 0 0 0 0,-1-1 0 0 0,1 1 0 0 0,-1-1 1 0 0,2 1-1 0 0,-1-1 0 0 0,7 11 0 0 0,-6-12 14 0 0,1 0 0 0 0,-1 0 1 0 0,1 0-1 0 0,1-1 0 0 0,-1 0 0 0 0,0 0 0 0 0,1 0 0 0 0,0 0 0 0 0,0-1 1 0 0,0 0-1 0 0,1 0 0 0 0,-1 0 0 0 0,1 0 0 0 0,-1-1 0 0 0,1 0 0 0 0,0 0 1 0 0,0-1-1 0 0,0 0 0 0 0,0 0 0 0 0,0 0 0 0 0,0-1 0 0 0,0 1 1 0 0,9-2-1 0 0,-7 0-15 0 0,-1 1 1 0 0,0-1-1 0 0,1 0 1 0 0,-1-1-1 0 0,0 0 1 0 0,1 0 0 0 0,-1-1-1 0 0,-1 1 1 0 0,12-7-1 0 0,-15 7-38 0 0,-1 0 1 0 0,1 0-1 0 0,0-1 0 0 0,-1 1 0 0 0,1 0 1 0 0,-1-1-1 0 0,0 0 0 0 0,0 0 0 0 0,0 1 0 0 0,0-1 1 0 0,0 0-1 0 0,-1-1 0 0 0,1 1 0 0 0,-1 0 1 0 0,0 0-1 0 0,0-1 0 0 0,0 1 0 0 0,0 0 0 0 0,-1-1 1 0 0,1 1-1 0 0,-1-1 0 0 0,0-3 0 0 0,-20-114-1974 0 0,20 119 1945 0 0,0 1 0 0 0,0 0 0 0 0,0-1 0 0 0,0 1 0 0 0,0 0 0 0 0,0 0 0 0 0,1-1 1 0 0,-1 1-1 0 0,0 0 0 0 0,1 0 0 0 0,-1-1 0 0 0,1 1 0 0 0,-1 0 0 0 0,1 0 1 0 0,0 0-1 0 0,0 0 0 0 0,-1 0 0 0 0,1 0 0 0 0,0 0 0 0 0,0 0 0 0 0,0 0 1 0 0,0 0-1 0 0,0 0 0 0 0,0 1 0 0 0,1-2 0 0 0,1 1 8 0 0,-1 0-1 0 0,1 1 1 0 0,0-1-1 0 0,-1 1 1 0 0,1-1-1 0 0,0 1 1 0 0,0 0 0 0 0,-1 0-1 0 0,1 0 1 0 0,0 0-1 0 0,4 2 1 0 0,10 2 32 0 0,0 1 1 0 0,0 0 0 0 0,18 10-1 0 0,-18-8-70 0 0,-9-4 57 0 0,-1 1 0 0 0,1-2-1 0 0,0 1 1 0 0,0-1 0 0 0,0 0 0 0 0,0-1 0 0 0,1 0 0 0 0,-1 0 0 0 0,0-1 0 0 0,12-1-1 0 0,-19 1 1 0 0,0-1 0 0 0,-1 1 0 0 0,1-1 0 0 0,0 1-1 0 0,0 0 1 0 0,-1-1 0 0 0,1 0 0 0 0,-1 1-1 0 0,1-1 1 0 0,0 1 0 0 0,-1-1 0 0 0,1 0 0 0 0,-1 0-1 0 0,1 1 1 0 0,-1-1 0 0 0,0 0 0 0 0,1 0 0 0 0,-1 1-1 0 0,0-1 1 0 0,1 0 0 0 0,-1 0 0 0 0,0 0-1 0 0,0 1 1 0 0,0-1 0 0 0,0 0 0 0 0,0 0 0 0 0,0 0-1 0 0,0 0 1 0 0,0 0 0 0 0,0 1 0 0 0,0-1-1 0 0,0 0 1 0 0,-1 0 0 0 0,1 0 0 0 0,0 0 0 0 0,-1 1-1 0 0,1-1 1 0 0,0 0 0 0 0,-1 0 0 0 0,1 1 0 0 0,-1-1-1 0 0,1 0 1 0 0,-1 1 0 0 0,0-1 0 0 0,0 0-1 0 0,0-1 1 0 0,0 0 0 0 0,0 0 0 0 0,0 0 0 0 0,-1 0 0 0 0,1 1 0 0 0,-1-1 0 0 0,1 0 0 0 0,-1 1 0 0 0,0-1 0 0 0,1 1 0 0 0,-1 0 0 0 0,0-1 0 0 0,0 1 0 0 0,0 0 0 0 0,0 0 0 0 0,0 0 0 0 0,0 0 0 0 0,-3 0 0 0 0,3 1 25 0 0,1 0-1 0 0,-1 0 1 0 0,1 0-1 0 0,-1 0 1 0 0,1 0-1 0 0,-1 1 1 0 0,1-1-1 0 0,-1 1 1 0 0,1-1-1 0 0,-1 1 1 0 0,1-1-1 0 0,0 1 1 0 0,-1 0-1 0 0,1 0 1 0 0,0 0 0 0 0,0-1-1 0 0,-1 1 1 0 0,1 0-1 0 0,0 1 1 0 0,0-1-1 0 0,0 0 1 0 0,0 0-1 0 0,-1 2 1 0 0,1 0 24 0 0,0 0 1 0 0,-1 0 0 0 0,1 0-1 0 0,0 0 1 0 0,1 0 0 0 0,-1 0 0 0 0,1 1-1 0 0,-1-1 1 0 0,1 0 0 0 0,0 5-1 0 0,1 5 72 0 0,1 0-1 0 0,0 0 1 0 0,1 0-1 0 0,6 19 0 0 0,-7-27-102 0 0,1 1 0 0 0,0-1 0 0 0,0 1 0 0 0,1-1 0 0 0,-1 0 0 0 0,7 6-1 0 0,-10-11-31 0 0,0 1-1 0 0,1 0 1 0 0,-1-1-1 0 0,1 1 1 0 0,-1 0-1 0 0,1-1 1 0 0,-1 1-1 0 0,1-1 1 0 0,0 1-1 0 0,-1-1 1 0 0,1 1-1 0 0,0-1 1 0 0,-1 1-1 0 0,1-1 0 0 0,0 0 1 0 0,0 1-1 0 0,-1-1 1 0 0,1 0-1 0 0,0 0 1 0 0,0 0-1 0 0,-1 1 1 0 0,1-1-1 0 0,0 0 1 0 0,0 0-1 0 0,0 0 1 0 0,-1 0-1 0 0,1 0 0 0 0,0 0 1 0 0,0-1-1 0 0,0 1 1 0 0,-1 0-1 0 0,1 0 1 0 0,0-1-1 0 0,0 1 1 0 0,-1 0-1 0 0,1-1 1 0 0,0 1-1 0 0,-1 0 1 0 0,1-1-1 0 0,0 1 0 0 0,-1-1 1 0 0,1 1-1 0 0,-1-1 1 0 0,1 0-1 0 0,-1 1 1 0 0,1-1-1 0 0,-1 0 1 0 0,1 1-1 0 0,-1-1 1 0 0,1 0-1 0 0,-1 1 1 0 0,0-1-1 0 0,1 0 1 0 0,-1 0-1 0 0,0 1 0 0 0,0-1 1 0 0,0 0-1 0 0,0 0 1 0 0,0 0-1 0 0,0 1 1 0 0,0-3-1 0 0,2-4-106 0 0,-2-1 0 0 0,1 0 0 0 0,-1 0 0 0 0,-1-14 0 0 0,0 0 273 0 0,3 21 678 0 0,3 8-308 0 0,3 7 181 0 0,-2 4-251 0 0,0-1 0 0 0,-1 1 0 0 0,-1 0 0 0 0,-1 0 0 0 0,1 36 0 0 0,-1-24-273 0 0,-2-19-141 0 0,-1 0 1 0 0,-1 1 0 0 0,0-1-1 0 0,0 0 1 0 0,-1 0 0 0 0,0-1 0 0 0,-1 1-1 0 0,0 0 1 0 0,-1-1 0 0 0,-8 19-1 0 0,10-26-124 0 0,1 0 1 0 0,-1 0-1 0 0,0 0 0 0 0,1-1 0 0 0,-1 1 0 0 0,0 0 0 0 0,-1-1 0 0 0,1 0 0 0 0,0 1 0 0 0,-1-1 0 0 0,0 0 0 0 0,1 0 0 0 0,-1 0 1 0 0,0-1-1 0 0,0 1 0 0 0,0 0 0 0 0,0-1 0 0 0,0 0 0 0 0,0 0 0 0 0,0 0 0 0 0,-1 0 0 0 0,1-1 0 0 0,0 1 0 0 0,0-1 0 0 0,-1 0 0 0 0,1 1 1 0 0,0-2-1 0 0,-1 1 0 0 0,1 0 0 0 0,0-1 0 0 0,-1 1 0 0 0,1-1 0 0 0,0 0 0 0 0,0 0 0 0 0,0 0 0 0 0,0-1 0 0 0,0 1 0 0 0,0-1 0 0 0,0 0 1 0 0,-3-2-1 0 0,3 2-156 0 0,-1 0-1 0 0,1-1 1 0 0,0 1 0 0 0,0-1 0 0 0,0 0 0 0 0,1 0 0 0 0,-1 0 0 0 0,1 0 0 0 0,-1 0 0 0 0,1-1 0 0 0,0 1 0 0 0,0-1 0 0 0,1 0 0 0 0,-1 1-1 0 0,1-1 1 0 0,0 0 0 0 0,0 0 0 0 0,0 0 0 0 0,0 0 0 0 0,0 0 0 0 0,1 0 0 0 0,0 0 0 0 0,0 0 0 0 0,0 0 0 0 0,0 0 0 0 0,1 0 0 0 0,0 0-1 0 0,0 0 1 0 0,0 1 0 0 0,1-5 0 0 0,1-1 185 0 0,0 0 0 0 0,1 1 0 0 0,0-1 0 0 0,0 1-1 0 0,1 0 1 0 0,0 1 0 0 0,0-1 0 0 0,1 1 0 0 0,0 0 0 0 0,0 0 0 0 0,1 0-1 0 0,8-6 1 0 0,30-17 1072 0 0,72-35 0 0 0,-71 42 320 0 0,75-53 1 0 0,-102 62-756 0 0,0-1 0 0 0,-1 0 0 0 0,16-20 1 0 0,-33 34-575 0 0,0 0 0 0 0,0 0 1 0 0,0 0-1 0 0,0 0 1 0 0,-1 0-1 0 0,1 0 0 0 0,0 0 1 0 0,-1 0-1 0 0,1 0 1 0 0,-1-1-1 0 0,1 1 0 0 0,-1 0 1 0 0,1 0-1 0 0,-1-1 1 0 0,0 1-1 0 0,0 0 0 0 0,0-1 1 0 0,0 1-1 0 0,0 0 1 0 0,0-1-1 0 0,0 1 1 0 0,0 0-1 0 0,0 0 0 0 0,0-1 1 0 0,-1 1-1 0 0,1 0 1 0 0,-1 0-1 0 0,0-2 0 0 0,0 2-11 0 0,0 0-1 0 0,0 1 0 0 0,0-1 0 0 0,0 0 0 0 0,0 1 0 0 0,0-1 0 0 0,0 1 0 0 0,0-1 1 0 0,0 1-1 0 0,0-1 0 0 0,0 1 0 0 0,-1 0 0 0 0,1 0 0 0 0,0-1 0 0 0,0 1 0 0 0,0 0 1 0 0,-1 0-1 0 0,1 0 0 0 0,0 0 0 0 0,0 1 0 0 0,0-1 0 0 0,-1 0 0 0 0,1 0 0 0 0,0 1 1 0 0,0-1-1 0 0,0 1 0 0 0,0-1 0 0 0,0 1 0 0 0,0-1 0 0 0,0 1 0 0 0,-2 1 1 0 0,-10 5-27 0 0,0 1 0 0 0,1 0 1 0 0,0 1-1 0 0,0 0 0 0 0,1 1 1 0 0,0 1-1 0 0,-16 20 0 0 0,22-25 83 0 0,1 1-1 0 0,-1-1 1 0 0,2 1-1 0 0,-1-1 1 0 0,1 1-1 0 0,0 0 1 0 0,0 1-1 0 0,1-1 1 0 0,0 0-1 0 0,0 1 1 0 0,1-1-1 0 0,0 1 1 0 0,0-1-1 0 0,1 1 1 0 0,0-1-1 0 0,2 15 1 0 0,-1-19 7 0 0,0 0 0 0 0,1 0-1 0 0,-1 0 1 0 0,1 0 0 0 0,0 0 0 0 0,0 0 0 0 0,0 0-1 0 0,0-1 1 0 0,1 1 0 0 0,-1-1 0 0 0,0 0 0 0 0,1 1-1 0 0,0-1 1 0 0,0 0 0 0 0,-1-1 0 0 0,1 1 0 0 0,0 0 0 0 0,0-1-1 0 0,1 0 1 0 0,-1 1 0 0 0,0-1 0 0 0,0-1 0 0 0,1 1-1 0 0,4 0 1 0 0,7 2 41 0 0,1 0 0 0 0,-1-1 0 0 0,1-1 0 0 0,16-1-1 0 0,-6-3-133 0 0,0 0-1 0 0,29-9 1 0 0,21-3-1741 0 0,-64 13 636 0 0,0 1 1 0 0,0 0-1 0 0,0 1 0 0 0,14 2 1 0 0,-25-2 972 0 0,0 0 0 0 0,0 0 0 0 0,0 0 0 0 0,0 0 0 0 0,0 0 0 0 0,0 0 0 0 0,0 0 0 0 0,0 1 0 0 0,0-1 1 0 0,0 0-1 0 0,0 1 0 0 0,0-1 0 0 0,0 0 0 0 0,0 1 0 0 0,0-1 0 0 0,-1 1 0 0 0,1 0 0 0 0,0-1 0 0 0,0 1 0 0 0,0 0 1 0 0,-1-1-1 0 0,1 1 0 0 0,-1 0 0 0 0,1 0 0 0 0,0 0 0 0 0,-1-1 0 0 0,1 1 0 0 0,-1 0 0 0 0,0 0 0 0 0,1 0 0 0 0,-1 0 0 0 0,0 0 1 0 0,1 0-1 0 0,-1 0 0 0 0,0 0 0 0 0,0 1 0 0 0,0 13-1368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4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39 1332 0 0,'-4'-8'1493'0'0,"4"5"-738"0"0,-1 1-1 0 0,0-1 0 0 0,0 1 1 0 0,-1-1-1 0 0,1 1 0 0 0,-1 0 1 0 0,1-1-1 0 0,-1 1 0 0 0,-3-3 1 0 0,4 4-529 0 0,0 1 1 0 0,-1-1-1 0 0,1 1 1 0 0,-1-1 0 0 0,1 1-1 0 0,0 0 1 0 0,-1-1-1 0 0,1 1 1 0 0,-1 0-1 0 0,1 0 1 0 0,-1 0-1 0 0,1 0 1 0 0,-1 0-1 0 0,1 1 1 0 0,0-1 0 0 0,-1 0-1 0 0,1 1 1 0 0,-1-1-1 0 0,1 1 1 0 0,0-1-1 0 0,0 1 1 0 0,-3 1-1 0 0,0 0-20 0 0,0 1 1 0 0,0 0-1 0 0,1 0 0 0 0,-1 0 0 0 0,1 0 0 0 0,-1 0 0 0 0,1 1 0 0 0,0-1 0 0 0,1 1 0 0 0,-1 0 0 0 0,1 0 0 0 0,-1 0 0 0 0,1 0 0 0 0,0 1 0 0 0,1-1 0 0 0,-3 7 0 0 0,-2 9 65 0 0,1 0 0 0 0,-3 26 0 0 0,7-39-142 0 0,-3 23-137 0 0,0 0-1 0 0,2 1 1 0 0,2-1 0 0 0,0 1 0 0 0,3-1-1 0 0,0 0 1 0 0,2 0 0 0 0,1 0 0 0 0,1 0-1 0 0,1-1 1 0 0,2 0 0 0 0,18 37-1 0 0,-26-63-275 0 0,-1-1-1 0 0,0 1 0 0 0,1-1 0 0 0,0 0 0 0 0,-1 1 0 0 0,1-1 0 0 0,0 0 0 0 0,0 0 0 0 0,0 0 0 0 0,1 0 1 0 0,-1-1-1 0 0,0 1 0 0 0,1 0 0 0 0,-1-1 0 0 0,1 0 0 0 0,0 0 0 0 0,-1 1 0 0 0,1-2 0 0 0,0 1 0 0 0,0 0 1 0 0,-1 0-1 0 0,7 0 0 0 0,-3-2-1024 0 0,1 1 0 0 0,0-1 0 0 0,0 0 0 0 0,-1-1 1 0 0,1 0-1 0 0,-1 0 0 0 0,1 0 0 0 0,8-5 0 0 0,-5 3-43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4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97 84 0 0,'-2'-6'459'0'0,"-1"0"1"0"0,1-1-1 0 0,0 0 1 0 0,0 1-1 0 0,-1-10 1 0 0,-8-24 2785 0 0,11 40-3051 0 0,0 0-1 0 0,0-1 1 0 0,0 1 0 0 0,0-1 0 0 0,0 1 0 0 0,0-1-1 0 0,0 1 1 0 0,-1 0 0 0 0,1-1 0 0 0,0 1-1 0 0,0 0 1 0 0,0-1 0 0 0,-1 1 0 0 0,1 0 0 0 0,0-1-1 0 0,-1 1 1 0 0,1 0 0 0 0,0-1 0 0 0,-1 1 0 0 0,1 0-1 0 0,0 0 1 0 0,-1-1 0 0 0,1 1 0 0 0,-1 0-1 0 0,1 0 1 0 0,0 0 0 0 0,-1 0 0 0 0,1 0 0 0 0,-1-1-1 0 0,1 1 1 0 0,0 0 0 0 0,-1 0 0 0 0,1 0-1 0 0,-1 0 1 0 0,1 0 0 0 0,-1 0 0 0 0,1 0 0 0 0,0 0-1 0 0,-1 1 1 0 0,1-1 0 0 0,-1 0 0 0 0,1 0-1 0 0,-1 0 1 0 0,1 0 0 0 0,-1 1 0 0 0,-16 22 3072 0 0,-8 38-2396 0 0,-20 136-251 0 0,34-134-262 0 0,10-61-326 0 0,1-1 0 0 0,0 1 0 0 0,0 0 0 0 0,-1 0 1 0 0,1-1-1 0 0,0 1 0 0 0,0 0 0 0 0,1 0 0 0 0,-1 0 0 0 0,0-1 0 0 0,1 1 0 0 0,-1 0 1 0 0,1 0-1 0 0,-1-1 0 0 0,1 1 0 0 0,0 0 0 0 0,0-1 0 0 0,0 1 0 0 0,0-1 1 0 0,0 1-1 0 0,0-1 0 0 0,0 0 0 0 0,0 1 0 0 0,0-1 0 0 0,1 0 0 0 0,-1 0 1 0 0,1 0-1 0 0,1 2 0 0 0,1-1 19 0 0,0 0 1 0 0,0 0-1 0 0,0-1 0 0 0,0 1 1 0 0,0-1-1 0 0,1 0 1 0 0,-1 0-1 0 0,0-1 1 0 0,1 1-1 0 0,5-1 0 0 0,0 0-261 0 0,-1-1-1 0 0,0 0 1 0 0,0-1-1 0 0,1 0 1 0 0,-1 0-1 0 0,0-1 1 0 0,-1 0 0 0 0,12-6-1 0 0,63-41-9085 0 0,-32 18 1627 0 0,-35 21 5755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0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69 716 0 0,'2'-2'756'0'0,"-1"-1"1"0"0,0 0-1 0 0,1 0 0 0 0,-1 1 1 0 0,-1-1-1 0 0,1 0 0 0 0,0 0 1 0 0,-1 0-1 0 0,1-6 1615 0 0,-1 20 1655 0 0,0 14-2667 0 0,1-5-948 0 0,1-1 1 0 0,0 0 0 0 0,2 0 0 0 0,0 0-1 0 0,12 34 1 0 0,-9-41 65 0 0,2-25-229 0 0,19-70-130 0 0,-23 64-117 0 0,1 0-1 0 0,0 0 0 0 0,1 1 1 0 0,12-21-1 0 0,-18 38-1 0 0,-1 0-1 0 0,1-1 0 0 0,-1 1 1 0 0,1 0-1 0 0,0 0 0 0 0,-1 0 1 0 0,1 0-1 0 0,0-1 0 0 0,0 1 1 0 0,0 0-1 0 0,0 0 0 0 0,0 1 1 0 0,0-1-1 0 0,0 0 0 0 0,0 0 0 0 0,1 0 1 0 0,-1 1-1 0 0,0-1 0 0 0,0 1 1 0 0,1-1-1 0 0,-1 1 0 0 0,0-1 1 0 0,1 1-1 0 0,-1 0 0 0 0,0 0 1 0 0,1-1-1 0 0,-1 1 0 0 0,1 0 1 0 0,-1 0-1 0 0,0 0 0 0 0,1 1 1 0 0,-1-1-1 0 0,0 0 0 0 0,1 0 1 0 0,-1 1-1 0 0,0-1 0 0 0,1 1 0 0 0,-1-1 1 0 0,0 1-1 0 0,0 0 0 0 0,1-1 1 0 0,-1 1-1 0 0,0 0 0 0 0,0 0 1 0 0,0 0-1 0 0,0 0 0 0 0,0 0 1 0 0,0 0-1 0 0,0 0 0 0 0,-1 0 1 0 0,1 0-1 0 0,1 2 0 0 0,7 10-775 0 0,0 0 0 0 0,0 1 0 0 0,11 25 0 0 0,-8-16-3192 0 0,-12-21 3651 0 0,1-1 0 0 0,0 0 0 0 0,0 0 0 0 0,0-1 0 0 0,0 1 0 0 0,0 0 0 0 0,0 0 0 0 0,0 0 0 0 0,0-1 0 0 0,0 1 0 0 0,0 0 0 0 0,0-1 0 0 0,0 1 0 0 0,1-1 0 0 0,-1 1 0 0 0,0-1 0 0 0,0 0 0 0 0,1 0 0 0 0,1 1 0 0 0,27-5-2103 0 0,7-12 7908 0 0,-37 16-5324 0 0,-1 1 0 0 0,1-1 0 0 0,-1 0 0 0 0,1 0 0 0 0,0 1 0 0 0,-1-1 0 0 0,1 0 0 0 0,-1 1 0 0 0,1-1 0 0 0,0 0 0 0 0,-1 1 0 0 0,1-1 0 0 0,0 1 0 0 0,-1-1 0 0 0,1 1 0 0 0,0-1 0 0 0,0 1 0 0 0,-1-1 0 0 0,1 1 0 0 0,0-1 0 0 0,0 1 0 0 0,0-1 0 0 0,0 1 0 0 0,0-1 0 0 0,0 1 0 0 0,0-1 0 0 0,0 1 0 0 0,0-1 0 0 0,0 1 0 0 0,0 0 0 0 0,0-1 0 0 0,0 1 0 0 0,0-1 0 0 0,0 1 0 0 0,0-1 0 0 0,1 1 0 0 0,-1 0 0 0 0,23 7 1523 0 0,-14-8-1680 0 0,-1 1 1 0 0,0-1-1 0 0,1-1 0 0 0,-1 0 0 0 0,9-1 0 0 0,-11-1-42 0 0,-1 1 0 0 0,1-1-1 0 0,-1 0 1 0 0,0 0 0 0 0,0-1-1 0 0,0 1 1 0 0,-1-1 0 0 0,1 0-1 0 0,-1 0 1 0 0,0-1-1 0 0,5-6 1 0 0,-7 9-12 0 0,0-1 0 0 0,0 0 0 0 0,0 1 1 0 0,0-1-1 0 0,-1 0 0 0 0,1 0 0 0 0,-1 0 0 0 0,0 0 0 0 0,0 0 0 0 0,0-1 0 0 0,0 1 0 0 0,0 0 0 0 0,-1 0 0 0 0,1-1 1 0 0,-1 1-1 0 0,0 0 0 0 0,0-1 0 0 0,0 1 0 0 0,-1 0 0 0 0,1-1 0 0 0,-1 1 0 0 0,-1-4 0 0 0,1 6 37 0 0,0 0 0 0 0,0 0-1 0 0,0 0 1 0 0,0 0 0 0 0,0 0-1 0 0,0 1 1 0 0,-1-1 0 0 0,1 0-1 0 0,0 1 1 0 0,-1-1 0 0 0,1 0-1 0 0,0 1 1 0 0,-1 0 0 0 0,1-1 0 0 0,-1 1-1 0 0,1 0 1 0 0,-1 0 0 0 0,1 0-1 0 0,-1 0 1 0 0,1 0 0 0 0,-1 0-1 0 0,1 0 1 0 0,0 0 0 0 0,-1 0-1 0 0,1 1 1 0 0,-1-1 0 0 0,0 1-1 0 0,-46 13-1218 0 0,44-12 933 0 0,-1 0-194 0 0,-28 9-2669 0 0,33-11 2988 0 0,-1 1 0 0 0,1-1 0 0 0,-1 0-1 0 0,1 1 1 0 0,-1-1 0 0 0,1 0-1 0 0,-1 0 1 0 0,0 0 0 0 0,1 0 0 0 0,-1 1-1 0 0,1-1 1 0 0,-1 0 0 0 0,1 0-1 0 0,-1 0 1 0 0,0 0 0 0 0,1 0 0 0 0,-1 0-1 0 0,1 0 1 0 0,-1-1 0 0 0,0 1-1 0 0,1 0 1 0 0,-1 0 0 0 0,1 0 0 0 0,-1-1-1 0 0,1 1 1 0 0,-1 0 0 0 0,1 0 0 0 0,-1-1-1 0 0,1 1 1 0 0,-1-1 0 0 0,1 1-1 0 0,-1 0 1 0 0,1-1 0 0 0,0 1 0 0 0,-1-1-1 0 0,1 1 1 0 0,-1-1 0 0 0,1 1-1 0 0,0-1 1 0 0,-1 0 0 0 0,1-2-1015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34 860 0 0,'6'-7'776'0'0,"12"-14"2215"0"0,-18 21-2845 0 0,1 0-1 0 0,-1-1 1 0 0,0 1-1 0 0,0-1 0 0 0,1 1 1 0 0,-1 0-1 0 0,0-1 0 0 0,1 1 1 0 0,-1 0-1 0 0,0 0 1 0 0,1-1-1 0 0,-1 1 0 0 0,0 0 1 0 0,1 0-1 0 0,-1-1 0 0 0,1 1 1 0 0,-1 0-1 0 0,1 0 1 0 0,-1 0-1 0 0,0 0 0 0 0,1 0 1 0 0,-1 0-1 0 0,1 0 0 0 0,-1 0 1 0 0,1 0-1 0 0,-1 0 1 0 0,1 0-1 0 0,-1 0 0 0 0,1 0 1 0 0,-1 0-1 0 0,0 0 0 0 0,1 0 1 0 0,-1 0-1 0 0,1 1 0 0 0,-1-1 1 0 0,1 0-1 0 0,-1 1 1 0 0,-8 53 5262 0 0,-12 154-2736 0 0,22-148-3895 0 0,-1-56 697 0 0,-1 0-1 0 0,1 0 1 0 0,0 0-1 0 0,0 0 1 0 0,0 0-1 0 0,1 0 1 0 0,-1 0-1 0 0,1-1 1 0 0,0 1 0 0 0,0-1-1 0 0,5 7 1 0 0,-5-9 255 0 0,-1 0 0 0 0,0 0 1 0 0,1-1-1 0 0,-1 1 0 0 0,0-1 1 0 0,1 1-1 0 0,-1-1 0 0 0,1 1 0 0 0,-1-1 1 0 0,1 0-1 0 0,-1 0 0 0 0,1 0 1 0 0,-1 1-1 0 0,1-2 0 0 0,0 1 1 0 0,-1 0-1 0 0,1 0 0 0 0,-1 0 1 0 0,1-1-1 0 0,-1 1 0 0 0,2-1 0 0 0,29-13-3061 0 0,-32 14 3305 0 0,15-7-1222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1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85 916 0 0,'1'-1'154'0'0,"0"0"-1"0"0,0 0 1 0 0,1 0 0 0 0,-1 1 0 0 0,-1-1-1 0 0,1 0 1 0 0,0 0 0 0 0,0 0-1 0 0,0-1 1 0 0,0 1 0 0 0,-1 0-1 0 0,1 0 1 0 0,-1 0 0 0 0,1 0-1 0 0,-1-1 1 0 0,1 1 0 0 0,-1 0-1 0 0,0-1 1 0 0,1 1 0 0 0,-1 0 0 0 0,0 0-1 0 0,0-1 1 0 0,0 1 0 0 0,0 0-1 0 0,0-1 1 0 0,0 1 0 0 0,-1-3-1 0 0,0 2 50 0 0,-1 0 0 0 0,1 0 0 0 0,-1 0-1 0 0,1 1 1 0 0,-1-1 0 0 0,1 0 0 0 0,-1 1 0 0 0,0-1-1 0 0,0 1 1 0 0,0-1 0 0 0,0 1 0 0 0,0 0-1 0 0,-5-2 1 0 0,-4-2 302 0 0,-1 1 0 0 0,1 0 0 0 0,-1 1-1 0 0,-23-3 1 0 0,2 3-621 0 0,0 2-1 0 0,-44 5 0 0 0,49-1-1336 0 0,0 1 1 0 0,0 1-1 0 0,-28 10 1 0 0,50-13 964 0 0,0 1 1 0 0,0-1-1 0 0,0 1 1 0 0,0 0-1 0 0,-9 7 1 0 0,-1 5-730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1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10 592 0 0,'0'0'64'0'0,"1"0"1"0"0,-1 0-1 0 0,0 0 0 0 0,0 0 0 0 0,0-1 1 0 0,0 1-1 0 0,1 0 0 0 0,-1 0 1 0 0,0 0-1 0 0,0 0 0 0 0,0 0 0 0 0,0 0 1 0 0,1-1-1 0 0,-1 1 0 0 0,0 0 1 0 0,0 0-1 0 0,0 0 0 0 0,0 0 1 0 0,0-1-1 0 0,0 1 0 0 0,0 0 0 0 0,0 0 1 0 0,1 0-1 0 0,-1 0 0 0 0,0-1 1 0 0,0 1-1 0 0,0 0 0 0 0,0 0 0 0 0,0 0 1 0 0,0-1-1 0 0,0 1 0 0 0,0 0 1 0 0,0 0-1 0 0,0 0 0 0 0,0-1 0 0 0,0 1 1 0 0,0 0-1 0 0,-1 0 0 0 0,1 0 1 0 0,0-1-1 0 0,0 1 0 0 0,0 0 0 0 0,0 0 1 0 0,0 0-1 0 0,0 0 0 0 0,0-1 1 0 0,-1 1-1 0 0,1 0 0 0 0,0 0 0 0 0,0 0 1 0 0,0 0-1 0 0,0 0 0 0 0,0-1 1 0 0,-1 1-1 0 0,1 0 0 0 0,0 0 0 0 0,0 0 1 0 0,0 0-1 0 0,-1 0 0 0 0,1 0 1 0 0,0 0-1 0 0,0 0 0 0 0,0 0 0 0 0,-1 0 1 0 0,1 0-1 0 0,-22 5 956 0 0,-24 17-679 0 0,11 6 248 0 0,30-23-176 0 0,0 0 0 0 0,0 1 0 0 0,1-1-1 0 0,-1 1 1 0 0,1 0 0 0 0,-5 9 0 0 0,7-11-139 0 0,1 1 0 0 0,-1-1 0 0 0,1 0 0 0 0,0 1 0 0 0,0 0 0 0 0,0-1 0 0 0,1 1 0 0 0,-1-1 0 0 0,1 1 0 0 0,0 0 0 0 0,1-1 0 0 0,-1 1 0 0 0,1 0 0 0 0,0-1 0 0 0,0 1 0 0 0,0-1 0 0 0,1 1 0 0 0,-1-1 0 0 0,1 0 0 0 0,3 6 0 0 0,2 1 21 0 0,0 0-1 0 0,1-1 1 0 0,0 0-1 0 0,0 0 1 0 0,15 13-1 0 0,21 25-370 0 0,-43-47-38 0 0,0 1-1 0 0,-1-1 0 0 0,0 0 1 0 0,1 1-1 0 0,-1-1 1 0 0,0 1-1 0 0,1-1 0 0 0,-1 1 1 0 0,0-1-1 0 0,0 1 1 0 0,0-1-1 0 0,-1 1 0 0 0,1-1 1 0 0,0 1-1 0 0,0-1 1 0 0,-1 1-1 0 0,1-1 0 0 0,-1 1 1 0 0,1-1-1 0 0,-1 0 0 0 0,0 1 1 0 0,0-1-1 0 0,1 0 1 0 0,-1 0-1 0 0,0 1 0 0 0,0-1 1 0 0,0 0-1 0 0,0 0 1 0 0,0 0-1 0 0,-1 0 0 0 0,-1 1 1 0 0,-38 28-4743 0 0,40-29 4626 0 0,-1 0 1 0 0,1-1-1 0 0,-1 1 0 0 0,1 0 0 0 0,-1-1 1 0 0,0 1-1 0 0,1-1 0 0 0,-1 0 1 0 0,0 1-1 0 0,1-1 0 0 0,-1 0 0 0 0,0 0 1 0 0,0 0-1 0 0,1 0 0 0 0,-1 0 0 0 0,0-1 1 0 0,1 1-1 0 0,-1 0 0 0 0,0-1 1 0 0,1 1-1 0 0,-1-1 0 0 0,1 0 0 0 0,-1 0 1 0 0,1 1-1 0 0,-1-1 0 0 0,1 0 0 0 0,-1 0 1 0 0,1 0-1 0 0,0 0 0 0 0,-2-2 0 0 0,-7-8-900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2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11 716 0 0,'17'-11'4066'0'0,"-16"11"-4012"0"0,-1 0 0 0 0,0 0 0 0 0,0 0 0 0 0,1 0 0 0 0,-1 1 0 0 0,0-1 0 0 0,0 0 0 0 0,1 0 0 0 0,-1 0 0 0 0,0 0 0 0 0,0 0 0 0 0,0 0 0 0 0,1 0 0 0 0,-1 1 1 0 0,0-1-1 0 0,0 0 0 0 0,0 0 0 0 0,1 0 0 0 0,-1 0 0 0 0,0 1 0 0 0,0-1 0 0 0,0 0 0 0 0,0 0 0 0 0,1 0 0 0 0,-1 1 0 0 0,0-1 0 0 0,0 0 0 0 0,0 0 0 0 0,0 1 0 0 0,0-1 0 0 0,0 0 0 0 0,0 0 0 0 0,0 1 1 0 0,0-1-1 0 0,0 0 0 0 0,0 0 0 0 0,0 1 0 0 0,0-1 0 0 0,-7 41 1157 0 0,1-12-231 0 0,-4 107 3245 0 0,13-59-2678 0 0,20 125 1 0 0,-9-146-679 0 0,-7-60-433 0 0,1-7-336 0 0,9-26-81 0 0,-14 31 20 0 0,0-1 1 0 0,0 0 0 0 0,0 1-1 0 0,1-1 1 0 0,6-8 0 0 0,-8 14-92 0 0,-1-1 0 0 0,0 1 1 0 0,1 0-1 0 0,-1 0 1 0 0,1 0-1 0 0,-1 0 1 0 0,1 0-1 0 0,-1 0 0 0 0,1 0 1 0 0,0 0-1 0 0,0 1 1 0 0,-1-1-1 0 0,1 1 1 0 0,0-1-1 0 0,0 1 0 0 0,0 0 1 0 0,-1-1-1 0 0,1 1 1 0 0,0 0-1 0 0,0 0 1 0 0,0 1-1 0 0,0-1 0 0 0,-1 0 1 0 0,1 1-1 0 0,0-1 1 0 0,2 1-1 0 0,7 3-1056 0 0,-9-3 631 0 0,0 0-1 0 0,1 0 0 0 0,-1 0 0 0 0,1 0 0 0 0,-1 0 0 0 0,1 0 0 0 0,0-1 0 0 0,-1 1 0 0 0,1-1 0 0 0,0 0 0 0 0,-1 0 0 0 0,1 0 0 0 0,0 0 0 0 0,-1 0 1 0 0,1 0-1 0 0,0-1 0 0 0,-1 1 0 0 0,1-1 0 0 0,0 0 0 0 0,-1 0 0 0 0,1 0 0 0 0,-1 0 0 0 0,0 0 0 0 0,1-1 0 0 0,-1 1 0 0 0,0-1 0 0 0,0 1 1 0 0,0-1-1 0 0,0 0 0 0 0,2-2 0 0 0,1-2-157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2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29 128 0 0,'1'-2'253'0'0,"-1"0"0"0"0,1 0 0 0 0,-1 1 0 0 0,1-1 0 0 0,0 0 0 0 0,-1 1 0 0 0,1-1 0 0 0,0 1 0 0 0,0-1 0 0 0,0 1 0 0 0,1 0 0 0 0,-1-1 0 0 0,0 1 0 0 0,3-2 0 0 0,-2 0 2288 0 0,-19 10-563 0 0,15-6-1900 0 0,-22 16 2845 0 0,23-15-2667 0 0,-1-1 0 0 0,1 1 0 0 0,0 0 0 0 0,0 0 0 0 0,0 0 0 0 0,-1 0 0 0 0,2 0 0 0 0,-1 0 0 0 0,0 0 0 0 0,0 0 0 0 0,1 0 0 0 0,-1 0 0 0 0,1 1 0 0 0,-1 3 0 0 0,1-4-199 0 0,1 0 0 0 0,-1 0 0 0 0,0 0 0 0 0,1 0 0 0 0,0 0 0 0 0,-1 0 0 0 0,1-1 0 0 0,0 1 0 0 0,0 0 0 0 0,0 0 0 0 0,0-1 0 0 0,0 1 0 0 0,0 0 0 0 0,1-1 0 0 0,-1 1 0 0 0,0-1 0 0 0,1 0 0 0 0,-1 1 0 0 0,1-1 0 0 0,0 0 0 0 0,-1 0 0 0 0,1 0 0 0 0,0 0 0 0 0,0 0 0 0 0,0 0 0 0 0,-1-1 0 0 0,1 1 0 0 0,0 0 0 0 0,0-1 0 0 0,0 0 0 0 0,4 1 0 0 0,1 0-74 0 0,0-1 0 0 0,0 0 0 0 0,-1 0 0 0 0,1 0 0 0 0,0-1-1 0 0,0 0 1 0 0,0 0 0 0 0,12-4 0 0 0,-17 4-50 0 0,1 1 0 0 0,-1-1 0 0 0,1 0 0 0 0,-1 0 0 0 0,0 0-1 0 0,0 0 1 0 0,0-1 0 0 0,1 1 0 0 0,-1 0 0 0 0,0-1 0 0 0,-1 0 0 0 0,1 1-1 0 0,0-1 1 0 0,0 0 0 0 0,-1 0 0 0 0,1 0 0 0 0,-1 0 0 0 0,0 0 0 0 0,1 0-1 0 0,-1 0 1 0 0,0-1 0 0 0,0 1 0 0 0,0 0 0 0 0,-1-1 0 0 0,1 1 0 0 0,-1-1 0 0 0,1-2-1 0 0,-1 4-20 0 0,-1-1 0 0 0,1 1-1 0 0,-1 0 1 0 0,1 0 0 0 0,-1 0-1 0 0,1 0 1 0 0,-1 0 0 0 0,0 0-1 0 0,0 0 1 0 0,1 1-1 0 0,-1-1 1 0 0,0 0 0 0 0,0 0-1 0 0,0 0 1 0 0,0 1 0 0 0,0-1-1 0 0,0 1 1 0 0,0-1 0 0 0,0 1-1 0 0,0-1 1 0 0,-1 1 0 0 0,1-1-1 0 0,0 1 1 0 0,0 0-1 0 0,0 0 1 0 0,0-1 0 0 0,-1 1-1 0 0,1 0 1 0 0,0 0 0 0 0,0 0-1 0 0,0 1 1 0 0,-3-1 0 0 0,-49 3-4055 0 0,43-2 2669 0 0,-35 4-3632 0 0,36-5 4091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33 884 0 0,'3'-1'235'0'0,"-1"1"-1"0"0,0 0 1 0 0,1 0-1 0 0,-1 0 1 0 0,0 0-1 0 0,1 1 1 0 0,-1-1-1 0 0,0 1 1 0 0,1-1 0 0 0,-1 1-1 0 0,0 0 1 0 0,0 0-1 0 0,1 0 1 0 0,-1 0-1 0 0,0 0 1 0 0,0 0-1 0 0,0 0 1 0 0,3 4-1 0 0,-3-2 102 0 0,0 1 0 0 0,-1-1 0 0 0,1 1 0 0 0,-1-1 0 0 0,0 1 0 0 0,0 0 0 0 0,0-1 0 0 0,-1 1 0 0 0,1 6 0 0 0,2 8 505 0 0,2 9 198 0 0,0-1 0 0 0,2-1 0 0 0,19 47 0 0 0,-26-71-1032 0 0,1-1 0 0 0,-1 0 0 0 0,0 1 0 0 0,0-1 0 0 0,0 0 0 0 0,1 1 1 0 0,-1-1-1 0 0,0 0 0 0 0,0 1 0 0 0,1-1 0 0 0,-1 0 0 0 0,0 1 0 0 0,0-1 0 0 0,1 0 1 0 0,-1 0-1 0 0,0 0 0 0 0,1 1 0 0 0,-1-1 0 0 0,1 0 0 0 0,-1 0 0 0 0,0 0 1 0 0,1 0-1 0 0,-1 0 0 0 0,0 1 0 0 0,1-1 0 0 0,-1 0 0 0 0,1 0 0 0 0,-1 0 1 0 0,0 0-1 0 0,1 0 0 0 0,-1 0 0 0 0,1 0 0 0 0,-1 0 0 0 0,1-1 0 0 0,15-9 108 0 0,8-19-75 0 0,-23 26-38 0 0,5-8 12 0 0,0 0 1 0 0,1 0 0 0 0,0 1-1 0 0,0 0 1 0 0,1 0 0 0 0,1 0-1 0 0,9-8 1 0 0,-17 17-12 0 0,1 0 0 0 0,-1 0-1 0 0,1 0 1 0 0,-1 0 0 0 0,1 1 0 0 0,-1-1-1 0 0,1 1 1 0 0,-1-1 0 0 0,1 1 0 0 0,0 0 0 0 0,-1-1-1 0 0,1 1 1 0 0,-1 0 0 0 0,1 0 0 0 0,0 0-1 0 0,-1 0 1 0 0,1 0 0 0 0,0 1 0 0 0,-1-1 0 0 0,1 0-1 0 0,1 1 1 0 0,29 21 13 0 0,-29-20-26 0 0,-1 0-1 0 0,1 1 0 0 0,0-1 0 0 0,-1 0 0 0 0,1 0 1 0 0,0-1-1 0 0,0 1 0 0 0,1 0 0 0 0,-1-1 0 0 0,0 0 0 0 0,0 0 1 0 0,1 0-1 0 0,4 1 0 0 0,-7-3-87 0 0,0 1 0 0 0,0 0-1 0 0,1-1 1 0 0,-1 0 0 0 0,0 1 0 0 0,0-1 0 0 0,0 0 0 0 0,-1 1-1 0 0,1-1 1 0 0,0 0 0 0 0,0 0 0 0 0,0 0 0 0 0,0 0 0 0 0,-1 0-1 0 0,1 0 1 0 0,-1 0 0 0 0,1 0 0 0 0,0 0 0 0 0,-1 0 0 0 0,0 0 0 0 0,1 0-1 0 0,-1-1 1 0 0,0 1 0 0 0,1 0 0 0 0,-1 0 0 0 0,0 0 0 0 0,0 0-1 0 0,0-1 1 0 0,0-1 0 0 0,1-45-2332 0 0,-1 40 1839 0 0,0-7-62 0 0,-1 10 541 0 0,1 0-1 0 0,0 1 0 0 0,0-1 1 0 0,0 0-1 0 0,0 0 1 0 0,1 1-1 0 0,0-1 0 0 0,0 0 1 0 0,0 1-1 0 0,0-1 1 0 0,4-7-1 0 0,-5 12 153 0 0,1 0 0 0 0,-1-1 0 0 0,0 1 0 0 0,0 0 0 0 0,0-1 0 0 0,1 1-1 0 0,-1 0 1 0 0,0 0 0 0 0,1-1 0 0 0,-1 1 0 0 0,0 0 0 0 0,0 0 0 0 0,1-1 0 0 0,-1 1 0 0 0,0 0 0 0 0,1 0 0 0 0,-1 0 0 0 0,0 0 0 0 0,1 0 0 0 0,-1 0 0 0 0,0-1-1 0 0,1 1 1 0 0,-1 0 0 0 0,1 0 0 0 0,-1 0 0 0 0,0 0 0 0 0,1 0 0 0 0,-1 0 0 0 0,0 0 0 0 0,1 0 0 0 0,-1 1 0 0 0,0-1 0 0 0,1 0 0 0 0,-1 0 0 0 0,1 0 0 0 0,-1 0-1 0 0,12 15 989 0 0,8 37 173 0 0,-13-31-735 0 0,-1-9-268 0 0,-4-8-100 0 0,0 0-1 0 0,0 1 0 0 0,0-1 1 0 0,-1 1-1 0 0,1-1 0 0 0,-1 1 1 0 0,1 8-1 0 0,0-10 202 0 0,2-9-107 0 0,4-9-23 0 0,-7 13-151 0 0,9-31 93 0 0,-10 30-83 0 0,0 0 0 0 0,1 0 0 0 0,0 0 0 0 0,-1 0 0 0 0,1 0 0 0 0,1 0 0 0 0,-1 1 0 0 0,0-1 0 0 0,2-3 0 0 0,-2 5-7 0 0,0 1-1 0 0,0-1 1 0 0,1 0-1 0 0,-1 0 1 0 0,0 0 0 0 0,0 1-1 0 0,0-1 1 0 0,1 1-1 0 0,-1-1 1 0 0,0 1 0 0 0,1-1-1 0 0,-1 1 1 0 0,0 0 0 0 0,1 0-1 0 0,-1 0 1 0 0,0 0-1 0 0,1 0 1 0 0,-1 0 0 0 0,1 0-1 0 0,-1 0 1 0 0,0 0-1 0 0,1 0 1 0 0,-1 1 0 0 0,0-1-1 0 0,3 2 1 0 0,3 0-92 0 0,0 1 1 0 0,0 0-1 0 0,0 1 1 0 0,0-1 0 0 0,-1 1-1 0 0,1 1 1 0 0,5 5-1 0 0,24 20-3519 0 0,-29-23 1923 0 0,-6-7 1541 0 0,-1 0-1 0 0,0 0 1 0 0,1 0 0 0 0,-1 0-1 0 0,1 0 1 0 0,-1 0-1 0 0,0 0 1 0 0,1 0-1 0 0,-1 0 1 0 0,0-1-1 0 0,1 1 1 0 0,-1 0 0 0 0,0 0-1 0 0,1 0 1 0 0,-1-1-1 0 0,0 1 1 0 0,1 0-1 0 0,-1 0 1 0 0,0-1 0 0 0,0 1-1 0 0,1 0 1 0 0,-1 0-1 0 0,0-1 1 0 0,0 1-1 0 0,0 0 1 0 0,1-1-1 0 0,-1 1 1 0 0,0-1 0 0 0,0 1-1 0 0,0 0 1 0 0,0-1-1 0 0,0 1 1 0 0,0 0-1 0 0,0-1 1 0 0,0 0-1 0 0,2-3-680 0 0,3-4-303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23 1104 0 0,'7'-7'1149'0'0,"15"-8"4676"0"0,-21 15-5618 0 0,0 0 0 0 0,0 0 0 0 0,0 0 0 0 0,0 0 1 0 0,1 0-1 0 0,-1 1 0 0 0,0-1 0 0 0,0 0 0 0 0,0 1 0 0 0,0-1 0 0 0,0 1 0 0 0,0-1 1 0 0,0 1-1 0 0,0-1 0 0 0,0 1 0 0 0,0 0 0 0 0,0 0 0 0 0,0-1 0 0 0,0 1 0 0 0,-1 0 1 0 0,1 0-1 0 0,0 0 0 0 0,-1 0 0 0 0,1 0 0 0 0,0 1 0 0 0,6 9 346 0 0,0 1-1 0 0,-1-1 1 0 0,0 1-1 0 0,-1 0 1 0 0,-1 1-1 0 0,0-1 1 0 0,4 20-1 0 0,-3-5-547 0 0,-2 0 1 0 0,1 45-1 0 0,-4-53-696 0 0,-2 0-1 0 0,0 0 1 0 0,-1-1 0 0 0,-1 1-1 0 0,-1-1 1 0 0,-1 0 0 0 0,-14 32 0 0 0,3-16-2942 0 0,-2 0 0 0 0,-42 57 0 0 0,37-61 2255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7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40 240 0 0,'4'-6'1485'0'0,"11"-21"2571"0"0,-4 20 4268 0 0,-20 49-5144 0 0,6-10-2959 0 0,2-1 0 0 0,3 47 0 0 0,-1-14-197 0 0,3 30-125 0 0,-1 16-1467 0 0,-9-37-3005 0 0,6-60 2844 0 0,0-11 1350 0 0,0-1 0 0 0,0 1-1 0 0,1-1 1 0 0,-1 1 0 0 0,-1-1 0 0 0,1 0-1 0 0,0 1 1 0 0,0-1 0 0 0,0 1 0 0 0,-1-1-1 0 0,1 0 1 0 0,-1 1 0 0 0,1-1 0 0 0,-1 0-1 0 0,-1 2 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57 696 0 0,'0'-1'172'0'0,"0"1"0"0"0,0-1 0 0 0,0 1-1 0 0,-1-1 1 0 0,1 1 0 0 0,0-1 0 0 0,-1 1 0 0 0,1-1-1 0 0,-1 1 1 0 0,1 0 0 0 0,0-1 0 0 0,-1 1 0 0 0,1 0-1 0 0,-1-1 1 0 0,1 1 0 0 0,-1 0 0 0 0,1-1 0 0 0,-1 1 0 0 0,1 0-1 0 0,-1 0 1 0 0,1 0 0 0 0,-1 0 0 0 0,1-1 0 0 0,-1 1-1 0 0,0 0 1 0 0,1 0 0 0 0,-1 0 0 0 0,1 0 0 0 0,-1 0-1 0 0,1 0 1 0 0,-1 0 0 0 0,1 1 0 0 0,-1-1 0 0 0,0 0 0 0 0,1 0-1 0 0,-1 0 1 0 0,1 1 0 0 0,-1-1 0 0 0,1 0 0 0 0,-1 0-1 0 0,0 1 1 0 0,1 1 110 0 0,0 0-1 0 0,-1-1 0 0 0,1 1 0 0 0,0 0 1 0 0,0-1-1 0 0,1 1 0 0 0,-1 0 1 0 0,0-1-1 0 0,0 1 0 0 0,1-1 1 0 0,-1 1-1 0 0,1 0 0 0 0,0-1 1 0 0,-1 1-1 0 0,2 2 0 0 0,11 21 1263 0 0,-9-13-1043 0 0,2 0 0 0 0,0-1 0 0 0,0 0 0 0 0,1 0 0 0 0,15 18 0 0 0,-20-26-474 0 0,1-1 0 0 0,0 0 0 0 0,-1 0 0 0 0,1 0 0 0 0,0 0 0 0 0,0 0 1 0 0,0 0-1 0 0,0-1 0 0 0,1 0 0 0 0,-1 1 0 0 0,0-1 0 0 0,0-1 0 0 0,1 1 0 0 0,-1 0 0 0 0,1-1 1 0 0,-1 0-1 0 0,1 1 0 0 0,-1-1 0 0 0,1-1 0 0 0,-1 1 0 0 0,0 0 0 0 0,1-1 0 0 0,-1 0 1 0 0,1 0-1 0 0,-1 0 0 0 0,6-3 0 0 0,24-10-1055 0 0,-1-2 0 0 0,46-32 0 0 0,-44 26-1833 0 0,64-31 0 0 0,-74 43 1783 0 0,-1 1 0 0 0,1 1 0 0 0,1 1 0 0 0,0 1 0 0 0,0 1 0 0 0,45-3 0 0 0,-12 7-233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10:50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975 22 104 0 0,'0'-1'101'0'0,"0"1"0"0"0,0-1 0 0 0,1 0 0 0 0,-1 0 0 0 0,0 0 0 0 0,0 0 0 0 0,0 0 0 0 0,1 0 0 0 0,-1 0 0 0 0,0 1 0 0 0,1-1-1 0 0,-1 0 1 0 0,0 0 0 0 0,1 0 0 0 0,-1 1 0 0 0,1-1 0 0 0,0 0 0 0 0,-1 1 0 0 0,1-1 0 0 0,-1 0 0 0 0,1 1 0 0 0,0-1 0 0 0,0 1 0 0 0,-1-1 0 0 0,1 1 0 0 0,0-1 0 0 0,0 1 0 0 0,0 0 0 0 0,-1-1 0 0 0,1 1 0 0 0,0 0 0 0 0,0 0 0 0 0,0 0 0 0 0,0-1-1 0 0,0 1 1 0 0,0 0 0 0 0,0 0 0 0 0,-1 0 0 0 0,1 0 0 0 0,0 1 0 0 0,0-1 0 0 0,1 0 0 0 0,0 0-23 0 0,0 1 0 0 0,0-1-1 0 0,0 1 1 0 0,0 0 0 0 0,0-1 0 0 0,0 1-1 0 0,0 0 1 0 0,0 0 0 0 0,0 0 0 0 0,0 0-1 0 0,-1 0 1 0 0,1 1 0 0 0,0-1 0 0 0,-1 0 0 0 0,1 1-1 0 0,-1-1 1 0 0,0 1 0 0 0,2 2 0 0 0,3 10 57 0 0,0 1 0 0 0,-2-1 1 0 0,1 1-1 0 0,-2-1 0 0 0,0 1 1 0 0,-1 0-1 0 0,0 26 0 0 0,-9 111 419 0 0,3-101-492 0 0,-20 486 93 0 0,14-266-134 0 0,4-61-37 0 0,-10 155 172 0 0,7-235-103 0 0,-18 137-4 0 0,-20 68-48 0 0,18-100-6 0 0,-2 57 131 0 0,-17 91-5 0 0,28-281-87 0 0,-84 360 32 0 0,63-315-20 0 0,-159 474 71 0 0,182-578-84 0 0,-14 38 28 0 0,-4-2-1 0 0,-49 81 1 0 0,-23 25 68 0 0,52-70 92 0 0,29-57 43 0 0,17-32-135 0 0,8-21-109 0 0,0 1 0 0 0,0-1 0 0 0,0 1 1 0 0,-1-1-1 0 0,1 0 0 0 0,-1 0 0 0 0,0 0 0 0 0,-1 0 0 0 0,1-1 0 0 0,-1 1 0 0 0,0-1 0 0 0,0 0 0 0 0,-9 7 0 0 0,-1-8-699 0 0,13-10-3108 0 0,-2-13-542 0 0,-1 13 3368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8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125 197 44 0 0,'6'-17'499'0'0,"0"-1"0"0"0,-1 0 0 0 0,4-30 0 0 0,4-18 1663 0 0,-8 45-726 0 0,-5 13 178 0 0,-3 9 869 0 0,-8 47 282 0 0,2 7-2138 0 0,2 1-1 0 0,3 1 0 0 0,4 74 0 0 0,0-74-487 0 0,-2 96 482 0 0,0-78-1887 0 0,1 0-5555 0 0,-9-128 2210 0 0,10 47 4448 0 0,-1 1 0 0 0,0-1 0 0 0,-1 1 0 0 0,1-1 0 0 0,-1 1 1 0 0,0 0-1 0 0,0-1 0 0 0,-1 1 0 0 0,1 0 0 0 0,-1 1 0 0 0,0-1 0 0 0,-1 0 0 0 0,-5-5 0 0 0,6 6 293 0 0,0 1-1 0 0,0-1 1 0 0,0 1-1 0 0,-1 0 0 0 0,1 0 1 0 0,-1 0-1 0 0,0 1 0 0 0,0-1 1 0 0,0 1-1 0 0,0 0 0 0 0,-1 0 1 0 0,1 1-1 0 0,0-1 1 0 0,-1 1-1 0 0,1 0 0 0 0,-9-1 1 0 0,12 2-19 0 0,0 1 1 0 0,1-1-1 0 0,-1 1 1 0 0,0-1-1 0 0,1 1 1 0 0,-1-1-1 0 0,0 1 0 0 0,1 0 1 0 0,-1-1-1 0 0,1 1 1 0 0,-1 0-1 0 0,1 0 1 0 0,-1-1-1 0 0,1 1 1 0 0,0 0-1 0 0,-1 0 1 0 0,1 0-1 0 0,0 0 1 0 0,0-1-1 0 0,0 1 1 0 0,-1 0-1 0 0,1 0 1 0 0,0 0-1 0 0,0 0 1 0 0,0 0-1 0 0,0 0 1 0 0,1 0-1 0 0,-1-1 1 0 0,0 1-1 0 0,0 0 1 0 0,0 0-1 0 0,1 0 1 0 0,-1 0-1 0 0,0-1 1 0 0,1 1-1 0 0,0 1 1 0 0,10 36 1827 0 0,-7-28-1434 0 0,0 0-1 0 0,1 0 1 0 0,0-1-1 0 0,0 1 1 0 0,1-1 0 0 0,0-1-1 0 0,1 1 1 0 0,0-1-1 0 0,0 0 1 0 0,1-1-1 0 0,14 12 1 0 0,-18-16-431 0 0,0-1 0 0 0,0 1 1 0 0,0-1-1 0 0,0 0 0 0 0,1-1 0 0 0,-1 1 0 0 0,1-1 0 0 0,-1 0 1 0 0,1 0-1 0 0,0 0 0 0 0,-1 0 0 0 0,1-1 0 0 0,0 0 0 0 0,-1 0 1 0 0,1 0-1 0 0,0 0 0 0 0,-1-1 0 0 0,1 0 0 0 0,0 0 1 0 0,-1 0-1 0 0,1-1 0 0 0,-1 1 0 0 0,0-1 0 0 0,1 0 0 0 0,-1-1 1 0 0,0 1-1 0 0,0-1 0 0 0,0 1 0 0 0,3-4 0 0 0,7-7-527 0 0,-1 0 0 0 0,-1-1 0 0 0,0 0 0 0 0,0-1 0 0 0,-2 0 0 0 0,16-30 0 0 0,-16 27-1806 0 0,1 0-1 0 0,0 1 1 0 0,2 0-1 0 0,28-30 1 0 0,-27 37 641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13 1116 0 0,'9'-12'8296'0'0,"-28"21"-6969"0"0,10-4-1308 0 0,1 0-1 0 0,0 0 1 0 0,1 1 0 0 0,-11 9 0 0 0,17-12 208 0 0,0-1 0 0 0,-1 0 0 0 0,1 0 1 0 0,0 1-1 0 0,0-1 0 0 0,0 0 0 0 0,1 1 0 0 0,-1-1 0 0 0,1 1 1 0 0,-1-1-1 0 0,1 1 0 0 0,0 0 0 0 0,0-1 0 0 0,0 1 0 0 0,0-1 1 0 0,0 1-1 0 0,1-1 0 0 0,-1 1 0 0 0,1-1 0 0 0,-1 1 0 0 0,1-1 1 0 0,1 3-1 0 0,4 7 144 0 0,-1-1 0 0 0,2 1 0 0 0,10 14 0 0 0,-11-19-355 0 0,-1 0 1 0 0,-1 1-1 0 0,1-1 0 0 0,-1 1 0 0 0,3 11 0 0 0,-7-19-17 0 0,2 3-118 0 0,-1 1-1 0 0,0-1 1 0 0,0 1 0 0 0,-1 0 0 0 0,1-1 0 0 0,-1 1 0 0 0,1 0 0 0 0,-1 0 0 0 0,0-1 0 0 0,-1 1 0 0 0,1 0 0 0 0,0-1 0 0 0,-1 1 0 0 0,0 0-1 0 0,0-1 1 0 0,0 1 0 0 0,-1-1 0 0 0,1 1 0 0 0,-4 4 0 0 0,-20 24-6450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3:5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0 166 532 0 0,'5'3'367'0'0,"0"0"-1"0"0,0 1 1 0 0,-1 0 0 0 0,0-1 0 0 0,1 2-1 0 0,-1-1 1 0 0,-1 0 0 0 0,1 1-1 0 0,-1 0 1 0 0,0 0 0 0 0,0 0-1 0 0,0 0 1 0 0,-1 0 0 0 0,4 11-1 0 0,1 3 1174 0 0,-1 1-1 0 0,7 38 0 0 0,-3 9 1508 0 0,-12-65-2918 0 0,-2-10-76 0 0,-5-9-11 0 0,4-1-128 0 0,0-1 1 0 0,1 0-1 0 0,1 0 1 0 0,1 0-1 0 0,1 0 1 0 0,0 0-1 0 0,2-1 1 0 0,0 1-1 0 0,1 0 1 0 0,1 0-1 0 0,0 0 1 0 0,2 0-1 0 0,0 1 0 0 0,1 0 1 0 0,14-28-1 0 0,-18 42 125 0 0,0 0-1 0 0,1 0 0 0 0,0 1 0 0 0,0-1 0 0 0,0 1 0 0 0,0-1 0 0 0,0 1 0 0 0,1 0 0 0 0,-1 0 0 0 0,1 1 0 0 0,0-1 0 0 0,0 1 1 0 0,0 0-1 0 0,0 0 0 0 0,0 0 0 0 0,6-1 0 0 0,-8 2-35 0 0,-1 1 0 0 0,1-1 1 0 0,-1 1-1 0 0,1 0 0 0 0,-1 0 0 0 0,1-1 1 0 0,-1 1-1 0 0,1 0 0 0 0,-1 0 1 0 0,1 1-1 0 0,-1-1 0 0 0,1 0 0 0 0,-1 0 1 0 0,1 1-1 0 0,-1-1 0 0 0,1 1 0 0 0,-1-1 1 0 0,1 1-1 0 0,-1 0 0 0 0,0-1 0 0 0,1 1 1 0 0,-1 0-1 0 0,0 0 0 0 0,0 0 0 0 0,0 0 1 0 0,1 0-1 0 0,-1 0 0 0 0,0 1 1 0 0,0-1-1 0 0,-1 0 0 0 0,1 0 0 0 0,0 1 1 0 0,0-1-1 0 0,-1 0 0 0 0,1 1 0 0 0,-1-1 1 0 0,1 1-1 0 0,-1-1 0 0 0,1 1 0 0 0,-1-1 1 0 0,0 1-1 0 0,0-1 0 0 0,0 1 1 0 0,0-1-1 0 0,0 1 0 0 0,0-1 0 0 0,-1 4 1 0 0,1 8-515 0 0,-2-1 1 0 0,1 1 0 0 0,-2 0 0 0 0,0-1 0 0 0,-6 17 0 0 0,7-21-202 0 0,-2 0-1 0 0,1 0 1 0 0,-1 0-1 0 0,0 0 1 0 0,-1-1-1 0 0,1 1 1 0 0,-2-1-1 0 0,-9 10 1 0 0,14-16 541 0 0,0 0 1 0 0,0 0-1 0 0,0-1 1 0 0,-1 1-1 0 0,1 0 1 0 0,0-1 0 0 0,0 1-1 0 0,-1-1 1 0 0,1 0-1 0 0,-1 1 1 0 0,1-1-1 0 0,0 0 1 0 0,-1 0-1 0 0,1 0 1 0 0,-1 0-1 0 0,-1 0 1 0 0,3 0 146 0 0,-6 0-834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1 540 0 0,'1'0'156'0'0,"0"0"0"0"0,0 0 0 0 0,0 1 0 0 0,0-1 1 0 0,0 0-1 0 0,0 1 0 0 0,0-1 0 0 0,0 0 0 0 0,0 1 0 0 0,0-1 0 0 0,0 1 0 0 0,0 0 0 0 0,-1-1 0 0 0,1 1 0 0 0,0 0 0 0 0,0-1 1 0 0,-1 1-1 0 0,1 0 0 0 0,-1 0 0 0 0,1 0 0 0 0,0-1 0 0 0,-1 1 0 0 0,1 0 0 0 0,-1 0 0 0 0,0 0 0 0 0,1 0 0 0 0,-1 0 1 0 0,0 0-1 0 0,0 0 0 0 0,1 0 0 0 0,-1 0 0 0 0,0 0 0 0 0,0 0 0 0 0,0 0 0 0 0,0 2 0 0 0,-4 47 1635 0 0,1-25-843 0 0,-7 87 484 0 0,9-104-1471 0 0,-6 59-1173 0 0,5-21-2392 0 0,2-45 3378 0 0,1 0-1 0 0,-1 0 1 0 0,0 1 0 0 0,1-1-1 0 0,-1 0 1 0 0,0 0-1 0 0,1 0 1 0 0,0 0 0 0 0,-1 0-1 0 0,1 0 1 0 0,-1 0-1 0 0,1 0 1 0 0,0 0 0 0 0,0 0-1 0 0,0 0 1 0 0,-1 0 0 0 0,3 1-1 0 0,5 1-913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0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2 312 0 0,'1'0'161'0'0,"-1"0"-1"0"0,0-1 1 0 0,1 1-1 0 0,-1 0 1 0 0,1 0-1 0 0,-1 0 1 0 0,1 0-1 0 0,-1-1 1 0 0,0 1-1 0 0,1 0 1 0 0,-1 0-1 0 0,1 0 1 0 0,-1 0-1 0 0,1 0 1 0 0,-1 0-1 0 0,1 0 1 0 0,-1 0 0 0 0,0 1-1 0 0,1-1 1 0 0,-1 0-1 0 0,1 0 1 0 0,-1 0-1 0 0,0 0 1 0 0,1 1-1 0 0,-1-1 1 0 0,1 0-1 0 0,-1 0 1 0 0,0 1-1 0 0,1-1 1 0 0,-1 0-1 0 0,0 0 1 0 0,1 1-1 0 0,-1-1 1 0 0,5 20 2668 0 0,-7 36-1657 0 0,0-35-1321 0 0,2-14 12 0 0,-2 0-4179 0 0,5-17 509 0 0,1 1 2633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90 840 0 0,'19'-32'2138'0'0,"-16"27"-1764"0"0,-1-1 0 0 0,1 1-1 0 0,0 0 1 0 0,1 0 0 0 0,-1 0 0 0 0,1 1 0 0 0,0-1 0 0 0,0 1 0 0 0,7-6 0 0 0,-10 10-420 0 0,-1-1-1 0 0,1 1 0 0 0,0-1 1 0 0,-1 1-1 0 0,1 0 0 0 0,0-1 1 0 0,-1 1-1 0 0,1 0 0 0 0,0 0 1 0 0,-1 0-1 0 0,1-1 0 0 0,0 1 1 0 0,0 0-1 0 0,-1 0 0 0 0,1 0 1 0 0,0 0-1 0 0,-1 0 0 0 0,1 0 1 0 0,0 0-1 0 0,0 1 0 0 0,-1-1 1 0 0,1 0-1 0 0,0 0 0 0 0,-1 0 1 0 0,1 1-1 0 0,0-1 0 0 0,-1 0 1 0 0,1 1-1 0 0,0-1 0 0 0,-1 1 1 0 0,1-1-1 0 0,-1 0 0 0 0,1 1 1 0 0,-1-1-1 0 0,2 2 0 0 0,13 32-434 0 0,-12-18 814 0 0,0 0 0 0 0,-1 0 1 0 0,0 16-1 0 0,-4 95 2658 0 0,-1-2-5360 0 0,3-124 2193 0 0,0 0 0 0 0,0 0 0 0 0,1 0 0 0 0,-1 0 0 0 0,0 0-1 0 0,0 0 1 0 0,1 0 0 0 0,-1 0 0 0 0,0 0 0 0 0,1 0 0 0 0,-1 0 0 0 0,1 0 0 0 0,-1 0 0 0 0,1-1 0 0 0,-1 1 0 0 0,1 0 0 0 0,0 0 0 0 0,-1 0 0 0 0,1-1 0 0 0,0 1 0 0 0,0 0 0 0 0,0-1 0 0 0,-1 1 0 0 0,1-1 0 0 0,0 1 0 0 0,0-1 0 0 0,1 1 0 0 0,7 1-958 0 0</inkml:trace>
  <inkml:trace contextRef="#ctx0" brushRef="#br0" timeOffset="1">290 256 448 0 0,'0'-1'164'0'0,"0"0"0"0"0,-1-1 0 0 0,1 1 0 0 0,-1 0 0 0 0,1 0-1 0 0,-1-1 1 0 0,0 1 0 0 0,0 0 0 0 0,1 0 0 0 0,-1 0 0 0 0,0 0 0 0 0,0 0 0 0 0,0 0 0 0 0,0 0 0 0 0,0 0-1 0 0,0 0 1 0 0,0 0 0 0 0,-1 0 0 0 0,1 1 0 0 0,0-1 0 0 0,0 0 0 0 0,-1 1 0 0 0,1-1 0 0 0,0 1 0 0 0,-1 0-1 0 0,1-1 1 0 0,0 1 0 0 0,-1 0 0 0 0,1 0 0 0 0,-1 0 0 0 0,1 0 0 0 0,-3 0 0 0 0,-64 1-530 0 0,42 1 676 0 0,-114-15-4350 0 0,120 12 2931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9 360 0 0,'11'-8'9892'0'0,"-8"17"-5155"0"0,-1 4-5589 0 0,18 108 1631 0 0,-17-100-826 0 0,-1-13-39 0 0,-1 1-1 0 0,0-1 0 0 0,0 1 0 0 0,-1 0 0 0 0,0-1 0 0 0,-1 1 0 0 0,1-1 0 0 0,-2 1 0 0 0,1-1 0 0 0,-5 12 0 0 0,6-20 47 0 0,0 1-1 0 0,0 0 0 0 0,0-1 1 0 0,0 1-1 0 0,0-1 0 0 0,-1 1 1 0 0,1-1-1 0 0,0 1 0 0 0,-1-1 1 0 0,1 0-1 0 0,0 1 0 0 0,-1-1 1 0 0,1 1-1 0 0,0-1 0 0 0,-1 0 1 0 0,1 1-1 0 0,-1-1 0 0 0,1 0 1 0 0,-1 1-1 0 0,1-1 1 0 0,-1 0-1 0 0,1 1 0 0 0,-1-1 1 0 0,1 0-1 0 0,-1 0 0 0 0,1 0 1 0 0,-1 0-1 0 0,1 0 0 0 0,-1 0 1 0 0,1 0-1 0 0,-1 1 0 0 0,1-2 1 0 0,-2 1-1 0 0,-16-11-1286 0 0,14 8 1153 0 0,1-1-1 0 0,0 0 1 0 0,0 1-1 0 0,0-1 1 0 0,1 0-1 0 0,0 0 1 0 0,-4-7-1 0 0,5 7 192 0 0,0-1 0 0 0,0 1 0 0 0,1 0 0 0 0,-1 0 0 0 0,1 0-1 0 0,0-1 1 0 0,0 1 0 0 0,0 0 0 0 0,1 0 0 0 0,-1 0 0 0 0,1-1 0 0 0,0 1 0 0 0,0 0-1 0 0,1 0 1 0 0,-1 0 0 0 0,1 0 0 0 0,0 1 0 0 0,0-1 0 0 0,0 0 0 0 0,1 1 0 0 0,-1-1-1 0 0,6-5 1 0 0,-3 6 112 0 0,-1 0 0 0 0,1 0-1 0 0,-1 0 1 0 0,1 0 0 0 0,0 1 0 0 0,0 0-1 0 0,0 0 1 0 0,0 0 0 0 0,1 1-1 0 0,-1 0 1 0 0,0 0 0 0 0,1 0 0 0 0,-1 0-1 0 0,1 1 1 0 0,-1 0 0 0 0,0 0-1 0 0,9 2 1 0 0,43 3-379 0 0,-25-2-2199 0 0,1 0 1 0 0,-1 2 0 0 0,54 16 0 0 0,-61-11 982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62 304 0 0,'3'4'739'0'0,"1"0"1"0"0,-2 0-1 0 0,1 0 1 0 0,0 0-1 0 0,-1 1 0 0 0,0-1 1 0 0,0 1-1 0 0,0-1 0 0 0,-1 1 1 0 0,0 0-1 0 0,1 0 1 0 0,-2 0-1 0 0,2 8 0 0 0,0 76 1071 0 0,-3-63-1417 0 0,-1 0-308 0 0,5-41-29 0 0,6-37 33 0 0,-7 35-17 0 0,0 0 1 0 0,2 0 0 0 0,0 0-1 0 0,0 0 1 0 0,14-30-1 0 0,-14 40-255 0 0,-1 2 352 0 0,-1 0 0 0 0,1 0 0 0 0,0 0 0 0 0,1 1 0 0 0,-1-1 0 0 0,1 1 0 0 0,5-5 1 0 0,-9 8-118 0 0,1 1 0 0 0,0-1 0 0 0,0 1 0 0 0,-1-1 0 0 0,1 1 0 0 0,0 0 0 0 0,0-1 0 0 0,-1 1 1 0 0,1 0-1 0 0,0 0 0 0 0,0-1 0 0 0,0 1 0 0 0,0 0 0 0 0,-1 0 0 0 0,1 0 0 0 0,0 0 0 0 0,0 0 1 0 0,0 0-1 0 0,0 0 0 0 0,-1 1 0 0 0,1-1 0 0 0,1 1 0 0 0,0 0 6 0 0,0 0 0 0 0,0 0 0 0 0,0 1-1 0 0,-1-1 1 0 0,1 1 0 0 0,0-1 0 0 0,-1 1-1 0 0,1 0 1 0 0,-1-1 0 0 0,0 1 0 0 0,0 0-1 0 0,2 4 1 0 0,36 69 143 0 0,-38-74-242 0 0,-1-1 0 0 0,0 0 0 0 0,0 0 0 0 0,0 0-1 0 0,1 1 1 0 0,-1-1 0 0 0,0 0 0 0 0,0 0 0 0 0,1 0 0 0 0,-1 0 0 0 0,0 0 0 0 0,0 0 0 0 0,1 0 0 0 0,-1 0 0 0 0,0 1-1 0 0,1-1 1 0 0,-1 0 0 0 0,0 0 0 0 0,0 0 0 0 0,1 0 0 0 0,-1 0 0 0 0,0-1 0 0 0,1 1 0 0 0,-1 0 0 0 0,0 0 0 0 0,0 0-1 0 0,1 0 1 0 0,-1 0 0 0 0,0 0 0 0 0,0 0 0 0 0,1 0 0 0 0,-1-1 0 0 0,0 1 0 0 0,0 0 0 0 0,0 0 0 0 0,1 0 0 0 0,-1 0 0 0 0,0-1-1 0 0,0 1 1 0 0,0 0 0 0 0,1 0 0 0 0,-1-1 0 0 0,0 1 0 0 0,0 0 0 0 0,17-20-929 0 0,-13 15 909 0 0,-1 0-1 0 0,1 1 1 0 0,0 0-1 0 0,0 0 1 0 0,1 0-1 0 0,8-7 1 0 0,-9 10 62 0 0,-1 0 0 0 0,0 0 1 0 0,0 0-1 0 0,1 0 0 0 0,-1 1 1 0 0,1-1-1 0 0,-1 1 0 0 0,0 0 0 0 0,1 0 1 0 0,-1 0-1 0 0,1 0 0 0 0,-1 0 0 0 0,0 1 1 0 0,7 2-1 0 0,45 22 215 0 0,-49-21-195 0 0,1 1-1 0 0,0-2 0 0 0,1 1 0 0 0,-1-1 0 0 0,0 0 1 0 0,1-1-1 0 0,0 0 0 0 0,0 0 0 0 0,11 1 0 0 0,-15-4-70 0 0,0 1 0 0 0,0-1-1 0 0,0 0 1 0 0,-1-1 0 0 0,1 1-1 0 0,0-1 1 0 0,-1 1 0 0 0,1-1-1 0 0,-1 0 1 0 0,1 0 0 0 0,-1-1-1 0 0,0 1 1 0 0,0-1 0 0 0,0 0-1 0 0,0 1 1 0 0,-1-1 0 0 0,1 0 0 0 0,2-4-1 0 0,-3 5-41 0 0,-1 0-1 0 0,1-1 0 0 0,-1 1 1 0 0,1 0-1 0 0,-1 0 0 0 0,0-1 1 0 0,0 1-1 0 0,0-1 0 0 0,0 1 1 0 0,0-1-1 0 0,0 1 0 0 0,-1-1 1 0 0,1 0-1 0 0,-1 1 0 0 0,0-1 1 0 0,0 0-1 0 0,0 1 0 0 0,0-1 1 0 0,0 0-1 0 0,-1 1 1 0 0,1-1-1 0 0,-1 0 0 0 0,1 1 1 0 0,-1-1-1 0 0,0 1 0 0 0,-2-4 1 0 0,2 5 62 0 0,0 0-1 0 0,0 1 1 0 0,-1-1 0 0 0,1 1 0 0 0,0-1 0 0 0,0 1 0 0 0,-1-1 0 0 0,1 1 0 0 0,0 0 0 0 0,0 0 0 0 0,-1-1 0 0 0,1 1 0 0 0,0 0-1 0 0,-1 0 1 0 0,1 0 0 0 0,0 1 0 0 0,-1-1 0 0 0,1 0 0 0 0,0 0 0 0 0,-1 1 0 0 0,1-1 0 0 0,0 1 0 0 0,0-1 0 0 0,-1 1-1 0 0,1-1 1 0 0,0 1 0 0 0,0 0 0 0 0,0 0 0 0 0,0 0 0 0 0,-1 1 0 0 0,-34 25-253 0 0,32-21 319 0 0,-1 0 0 0 0,1 1 0 0 0,1-1 1 0 0,-1 1-1 0 0,1-1 0 0 0,0 1 0 0 0,1 0 1 0 0,0 0-1 0 0,0 0 0 0 0,0 1 0 0 0,1-1 1 0 0,0 0-1 0 0,0 1 0 0 0,1 8 1 0 0,0-9 101 0 0,-1 0 1 0 0,2 0 0 0 0,-1 1 0 0 0,1-1 0 0 0,0 0 0 0 0,0 0 0 0 0,1 0 0 0 0,0-1 0 0 0,0 1 0 0 0,1 0-1 0 0,0-1 1 0 0,0 1 0 0 0,0-1 0 0 0,6 8 0 0 0,-7-12-105 0 0,-1 0 0 0 0,0-1 0 0 0,1 1 0 0 0,-1-1 0 0 0,1 1 0 0 0,-1-1 0 0 0,1 1 0 0 0,0-1 0 0 0,-1 0 0 0 0,1 0 0 0 0,0 0 0 0 0,0 0 0 0 0,0 0 0 0 0,0-1 0 0 0,0 1 0 0 0,0 0 0 0 0,0-1 0 0 0,0 0 0 0 0,0 1 0 0 0,0-1 0 0 0,0 0 0 0 0,1 0 0 0 0,-1 0 0 0 0,0 0 0 0 0,0 0 0 0 0,0-1 0 0 0,0 1 0 0 0,0-1 0 0 0,0 1 0 0 0,0-1-1 0 0,0 0 1 0 0,0 0 0 0 0,0 0 0 0 0,0 0 0 0 0,-1 0 0 0 0,1 0 0 0 0,0 0 0 0 0,0-1 0 0 0,-1 1 0 0 0,1-1 0 0 0,-1 1 0 0 0,0-1 0 0 0,3-3 0 0 0,1-2-68 0 0,0 0 0 0 0,-1-1 0 0 0,1 0-1 0 0,-2 1 1 0 0,1-1 0 0 0,-1-1 0 0 0,0 1-1 0 0,-1 0 1 0 0,2-13 0 0 0,-3 12-54 0 0,1-1 0 0 0,-1 1 0 0 0,1-1 0 0 0,1 1 0 0 0,0-1 0 0 0,0 1 0 0 0,8-14-1 0 0,-10 22 82 0 0,0-1-1 0 0,0 0 0 0 0,0 1 1 0 0,1 0-1 0 0,-1-1 0 0 0,0 1 0 0 0,1 0 1 0 0,-1 0-1 0 0,1 0 0 0 0,0 0 1 0 0,-1 0-1 0 0,1 0 0 0 0,0 0 0 0 0,-1 0 1 0 0,1 1-1 0 0,0-1 0 0 0,3 0 0 0 0,-2 1 5 0 0,1 0-1 0 0,-1 0 1 0 0,1 0-1 0 0,0 1 1 0 0,-1-1 0 0 0,1 1-1 0 0,-1 0 1 0 0,0 0-1 0 0,1 0 1 0 0,-1 1-1 0 0,0-1 1 0 0,5 4-1 0 0,30 21-26 0 0,-34-22 31 0 0,1-1-1 0 0,-1 1 1 0 0,1-1 0 0 0,0 1-1 0 0,0-1 1 0 0,0-1-1 0 0,1 1 1 0 0,-1-1-1 0 0,1 0 1 0 0,-1 0-1 0 0,1 0 1 0 0,11 1-1 0 0,-16-4-1 0 0,1 1-1 0 0,-1-1 1 0 0,0 1-1 0 0,0-1 1 0 0,0 1-1 0 0,0-1 1 0 0,0 0-1 0 0,0 1 1 0 0,0-1-1 0 0,0 0 1 0 0,0 0-1 0 0,0 0 1 0 0,0 0-1 0 0,0 0 1 0 0,-1 0-1 0 0,1 0 0 0 0,0 0 1 0 0,-1 0-1 0 0,1 0 1 0 0,-1 0-1 0 0,1 0 1 0 0,-1 0-1 0 0,0-1 1 0 0,1 1-1 0 0,-1 0 1 0 0,0 0-1 0 0,0-1 1 0 0,0 1-1 0 0,0 0 1 0 0,0 0-1 0 0,0-1 1 0 0,0 1-1 0 0,0 0 1 0 0,-1-2-1 0 0,1-2-4 0 0,0 0-1 0 0,-1 1 1 0 0,1-1 0 0 0,-1 0 0 0 0,0 1-1 0 0,0-1 1 0 0,-1 0 0 0 0,-2-4-1 0 0,3 7 2 0 0,1 0-1 0 0,-1 1 1 0 0,-1-1-1 0 0,1 0 1 0 0,0 1-1 0 0,0-1 1 0 0,0 1-1 0 0,-1-1 0 0 0,1 1 1 0 0,-1 0-1 0 0,1-1 1 0 0,-1 1-1 0 0,0 0 1 0 0,1 0-1 0 0,-1 0 1 0 0,0 0-1 0 0,0 1 1 0 0,-2-2-1 0 0,3 2 9 0 0,0 0 0 0 0,0 1 1 0 0,0-1-1 0 0,0 0 0 0 0,0 0 0 0 0,0 1 0 0 0,0-1 0 0 0,0 1 1 0 0,0-1-1 0 0,1 0 0 0 0,-1 1 0 0 0,0 0 0 0 0,0-1 0 0 0,0 1 1 0 0,1-1-1 0 0,-1 1 0 0 0,0 0 0 0 0,1 0 0 0 0,-1-1 1 0 0,1 1-1 0 0,-1 0 0 0 0,1 0 0 0 0,-1 0 0 0 0,1 0 0 0 0,-1 1 1 0 0,-1 3 10 0 0,0-1 1 0 0,1 1 0 0 0,0 0 0 0 0,0 0 0 0 0,0 0-1 0 0,0 0 1 0 0,1 0 0 0 0,0 0 0 0 0,0 0-1 0 0,0 0 1 0 0,0 0 0 0 0,1 0 0 0 0,1 6-1 0 0,5 14-24 0 0,-5-18-57 0 0,0 1 1 0 0,0-1 0 0 0,1 0 0 0 0,0 0 0 0 0,0 1 0 0 0,1-2 0 0 0,4 8 0 0 0,-7-13 38 0 0,-1-1 1 0 0,0 0-1 0 0,0 0 0 0 0,0 1 0 0 0,1-1 1 0 0,-1 0-1 0 0,0 0 0 0 0,1 0 1 0 0,-1 1-1 0 0,0-1 0 0 0,0 0 0 0 0,1 0 1 0 0,-1 0-1 0 0,0 0 0 0 0,1 0 1 0 0,-1 0-1 0 0,0 0 0 0 0,1 0 0 0 0,-1 1 1 0 0,0-1-1 0 0,1 0 0 0 0,-1 0 1 0 0,0 0-1 0 0,1-1 0 0 0,-1 1 0 0 0,0 0 1 0 0,1 0-1 0 0,-1 0 0 0 0,0 0 1 0 0,0 0-1 0 0,1 0 0 0 0,-1 0 0 0 0,0 0 1 0 0,1-1-1 0 0,-1 1 0 0 0,0 0 1 0 0,0 0-1 0 0,1 0 0 0 0,-1-1 0 0 0,0 1 1 0 0,0 0-1 0 0,1-1 0 0 0,13-16-672 0 0,0 1 1476 0 0,-14 15-712 0 0,0 1 1 0 0,1 0-1 0 0,-1 0 1 0 0,0 0-1 0 0,0-1 1 0 0,1 1-1 0 0,-1 0 0 0 0,0 0 1 0 0,0 0-1 0 0,1 0 1 0 0,-1 0-1 0 0,0 0 1 0 0,0 0-1 0 0,1-1 1 0 0,-1 1-1 0 0,0 0 1 0 0,0 0-1 0 0,1 0 0 0 0,-1 0 1 0 0,0 0-1 0 0,0 0 1 0 0,1 0-1 0 0,-1 0 1 0 0,0 0-1 0 0,1 1 1 0 0,-1-1-1 0 0,0 0 1 0 0,0 0-1 0 0,1 0 0 0 0,-1 0 1 0 0,0 0-1 0 0,0 0 1 0 0,0 0-1 0 0,1 1 1 0 0,-1-1-1 0 0,0 0 1 0 0,0 0-1 0 0,0 0 0 0 0,1 1 1 0 0,-1-1-1 0 0,0 0 1 0 0,0 0-1 0 0,0 0 1 0 0,0 1-1 0 0,1-1 1 0 0,-1 0-1 0 0,0 0 1 0 0,0 1-1 0 0,0-1 0 0 0,0 1 1 0 0,5 14 64 0 0,-1 0-1 0 0,0 0 1 0 0,-1 1 0 0 0,-1-1 0 0 0,0 1-1 0 0,-1 0 1 0 0,-1-1 0 0 0,0 1 0 0 0,-1 0-1 0 0,-1-1 1 0 0,-1 1 0 0 0,-4 17-1 0 0,4-27-149 0 0,1-1 0 0 0,-1 0 0 0 0,0 0 0 0 0,0-1 0 0 0,0 1 0 0 0,0 0 1 0 0,-1-1-1 0 0,0 0 0 0 0,0 0 0 0 0,0 0 0 0 0,-1 0 0 0 0,-7 4 0 0 0,11-7-91 0 0,0 0 0 0 0,-1 0 0 0 0,1 0 0 0 0,-1 0 0 0 0,1 0 0 0 0,-1 0 0 0 0,0 0 0 0 0,1-1 0 0 0,-1 1 0 0 0,0-1 0 0 0,1 1 0 0 0,-1-1-1 0 0,0 0 1 0 0,0 0 0 0 0,1 0 0 0 0,-1 0 0 0 0,0 0 0 0 0,0 0 0 0 0,0 0 0 0 0,1 0 0 0 0,-1-1 0 0 0,0 1 0 0 0,0-1 0 0 0,1 1 0 0 0,-1-1 0 0 0,0 0 0 0 0,1 1 0 0 0,-1-1 0 0 0,1 0 0 0 0,-1 0 0 0 0,1 0 0 0 0,0 0 0 0 0,-1-1 0 0 0,1 1 0 0 0,0 0 0 0 0,0 0 0 0 0,-1-1 0 0 0,1 1 0 0 0,0-1 0 0 0,1 1 0 0 0,-1-1 0 0 0,0 0 0 0 0,-1-2 0 0 0,1 0-38 0 0,-1 0 0 0 0,1 0-1 0 0,0 0 1 0 0,0-1 0 0 0,0 1 0 0 0,1 0-1 0 0,-1-1 1 0 0,1 1 0 0 0,0 0-1 0 0,0-1 1 0 0,1 1 0 0 0,0 0 0 0 0,-1 0-1 0 0,1-1 1 0 0,0 1 0 0 0,1 0-1 0 0,-1 0 1 0 0,1 0 0 0 0,0 0-1 0 0,0 0 1 0 0,0 1 0 0 0,0-1 0 0 0,1 1-1 0 0,0-1 1 0 0,3-3 0 0 0,1-1 301 0 0,0 2-1 0 0,1-1 1 0 0,0 1 0 0 0,0 0 0 0 0,0 0 0 0 0,0 1 0 0 0,1 0 0 0 0,0 1 0 0 0,17-7-1 0 0,-9 6 3 0 0,0-1 0 0 0,0 0-1 0 0,-1-1 1 0 0,0-1-1 0 0,-1-1 1 0 0,1 0-1 0 0,-2-1 1 0 0,1-1 0 0 0,-2 0-1 0 0,1-1 1 0 0,22-26-1 0 0,-35 37-160 0 0,-1 0-1 0 0,1 1 1 0 0,0-1 0 0 0,-1 0-1 0 0,0 1 1 0 0,1-1-1 0 0,-1 0 1 0 0,1 1 0 0 0,-1-1-1 0 0,0 0 1 0 0,1 0 0 0 0,-1 0-1 0 0,0 1 1 0 0,0-1-1 0 0,0 0 1 0 0,0 0 0 0 0,0 0-1 0 0,0 0 1 0 0,0 0-1 0 0,0 1 1 0 0,0-1 0 0 0,0 0-1 0 0,0 0 1 0 0,0 0-1 0 0,-1 0 1 0 0,1 1 0 0 0,0-1-1 0 0,0 0 1 0 0,-1 0-1 0 0,1 1 1 0 0,-1-1 0 0 0,1 0-1 0 0,-1 0 1 0 0,0 0-1 0 0,0 0-14 0 0,0 1 0 0 0,0-1-1 0 0,0 1 1 0 0,0-1-1 0 0,0 1 1 0 0,0-1 0 0 0,0 1-1 0 0,-1 0 1 0 0,1 0-1 0 0,0 0 1 0 0,0 0-1 0 0,0-1 1 0 0,0 1 0 0 0,0 1-1 0 0,0-1 1 0 0,0 0-1 0 0,0 0 1 0 0,-1 0 0 0 0,1 1-1 0 0,0-1 1 0 0,0 0-1 0 0,0 1 1 0 0,0-1-1 0 0,0 1 1 0 0,0-1 0 0 0,0 1-1 0 0,-1 0 1 0 0,-7 6 67 0 0,-1 1-1 0 0,1-1 1 0 0,0 2 0 0 0,1-1 0 0 0,0 1-1 0 0,1 0 1 0 0,-1 1 0 0 0,-10 19 0 0 0,17-27 88 0 0,-1 1 0 0 0,1-1 0 0 0,0 1 0 0 0,-1 0 0 0 0,1 0 0 0 0,1-1 0 0 0,-1 1 0 0 0,0 0 0 0 0,1 0 0 0 0,-1 0 0 0 0,1 0 0 0 0,0 0 0 0 0,0 0 0 0 0,0 0 0 0 0,0 0 0 0 0,1-1 1 0 0,-1 1-1 0 0,1 0 0 0 0,-1 0 0 0 0,1 0 0 0 0,0 0 0 0 0,0-1 0 0 0,1 1 0 0 0,-1 0 0 0 0,1-1 0 0 0,-1 1 0 0 0,1-1 0 0 0,0 0 0 0 0,-1 1 0 0 0,1-1 0 0 0,0 0 0 0 0,1 0 0 0 0,-1 0 0 0 0,0 0 0 0 0,1-1 0 0 0,-1 1 1 0 0,1-1-1 0 0,-1 1 0 0 0,1-1 0 0 0,4 2 0 0 0,2 0-22 0 0,0 1 0 0 0,1-1 0 0 0,-1-1 0 0 0,0 0 0 0 0,1 0 0 0 0,0-1 0 0 0,-1 0 1 0 0,1-1-1 0 0,0 0 0 0 0,14-1 0 0 0,34-10-1988 0 0,0-6-4274 0 0,-44 13 3732 0 0,-9 4-1369 0 0,-9 6 2330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4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28 832 0 0,'1'-1'155'0'0,"-1"0"-1"0"0,0 0 1 0 0,0 0-1 0 0,0 0 1 0 0,0 0-1 0 0,0 0 1 0 0,0 0-1 0 0,-1 0 1 0 0,1 0-1 0 0,0 0 1 0 0,0 0 0 0 0,-1 0-1 0 0,1 0 1 0 0,0 0-1 0 0,-1 0 1 0 0,1 0-1 0 0,-1 1 1 0 0,1-1-1 0 0,-1 0 1 0 0,0 0-1 0 0,1 1 1 0 0,-1-1-1 0 0,0 0 1 0 0,0 1 0 0 0,1-1-1 0 0,-1 0 1 0 0,0 1-1 0 0,0-1 1 0 0,0 1-1 0 0,0-1 1 0 0,1 1-1 0 0,-1 0 1 0 0,0-1-1 0 0,0 1 1 0 0,0 0-1 0 0,0 0 1 0 0,0 0 0 0 0,0-1-1 0 0,0 1 1 0 0,0 0-1 0 0,0 0 1 0 0,0 1-1 0 0,0-1 1 0 0,0 0-1 0 0,0 0 1 0 0,0 0-1 0 0,0 1 1 0 0,0-1-1 0 0,0 0 1 0 0,0 1 0 0 0,-1 0-1 0 0,-2 0 247 0 0,0 1 0 0 0,0 0 0 0 0,1 0-1 0 0,-1 0 1 0 0,0 0 0 0 0,1 1 0 0 0,0-1 0 0 0,-1 1-1 0 0,1 0 1 0 0,0 0 0 0 0,-4 5 0 0 0,-3 11 137 0 0,0 1 0 0 0,1-1 0 0 0,1 2 0 0 0,1-1 0 0 0,1 1 0 0 0,0 0 0 0 0,2 0 0 0 0,1 0 0 0 0,-2 41 0 0 0,4-39-628 0 0,2 1 1 0 0,0-1-1 0 0,1 1 1 0 0,2-1-1 0 0,0 0 1 0 0,2 0-1 0 0,0-1 0 0 0,1 0 1 0 0,11 22-1 0 0,-16-40-135 0 0,0-1-1 0 0,0 1 1 0 0,1-1-1 0 0,-1 1 0 0 0,0-1 1 0 0,1 0-1 0 0,0 0 0 0 0,0 0 1 0 0,0-1-1 0 0,0 1 1 0 0,1-1-1 0 0,3 3 0 0 0,-3-3-247 0 0,0 0 0 0 0,0-1 0 0 0,0 0-1 0 0,0 0 1 0 0,0 0 0 0 0,0 0-1 0 0,0-1 1 0 0,0 1 0 0 0,1-1 0 0 0,-1 0-1 0 0,0-1 1 0 0,0 1 0 0 0,0-1-1 0 0,0 1 1 0 0,0-1 0 0 0,0 0 0 0 0,0-1-1 0 0,0 1 1 0 0,0-1 0 0 0,0 0-1 0 0,-1 0 1 0 0,1 0 0 0 0,0 0 0 0 0,-1 0-1 0 0,0-1 1 0 0,0 0 0 0 0,0 0-1 0 0,5-4 1 0 0,2-7-751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9T13:24:04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27 516 0 0,'0'-18'8525'0'0,"0"25"-8094"0"0,-1 29 791 0 0,-1-25-894 0 0,2-1 0 0 0,0 1 0 0 0,0 0 0 0 0,2 12 0 0 0,-1-18-297 0 0,14 48 1747 0 0,-15-52-1724 0 0,0 0 1 0 0,1 0-1 0 0,-1 0 0 0 0,1 0 0 0 0,-1-1 0 0 0,1 1 0 0 0,-1 0 0 0 0,1 0 1 0 0,0-1-1 0 0,-1 1 0 0 0,1 0 0 0 0,0-1 0 0 0,0 1 0 0 0,-1-1 0 0 0,1 1 1 0 0,0-1-1 0 0,0 1 0 0 0,0-1 0 0 0,0 1 0 0 0,1-1 0 0 0,-1 0-23 0 0,0 0 0 0 0,0 0-1 0 0,0-1 1 0 0,0 1 0 0 0,0 0-1 0 0,0-1 1 0 0,1 1 0 0 0,-1-1-1 0 0,0 1 1 0 0,0-1 0 0 0,0 0-1 0 0,0 1 1 0 0,-1-1-1 0 0,1 0 1 0 0,0 0 0 0 0,0 0-1 0 0,0 1 1 0 0,-1-1 0 0 0,1 0-1 0 0,0 0 1 0 0,0-2 0 0 0,15-18 37 0 0,-2-1 0 0 0,0-1 0 0 0,11-27 0 0 0,-24 49-53 0 0,-1-1 0 0 0,0 1 0 0 0,1 0-1 0 0,-1-1 1 0 0,1 1 0 0 0,0-1 0 0 0,0 1 0 0 0,-1 0 0 0 0,1-1 0 0 0,0 1 0 0 0,0 0 0 0 0,0 0 0 0 0,0 0 0 0 0,0 0-1 0 0,0 0 1 0 0,1 0 0 0 0,-1 0 0 0 0,0 0 0 0 0,0 0 0 0 0,1 0 0 0 0,-1 1 0 0 0,1-1 0 0 0,1 0 0 0 0,-2 1-5 0 0,0 1 0 0 0,1-1 0 0 0,-1 1 0 0 0,0 0 1 0 0,0-1-1 0 0,0 1 0 0 0,0 0 0 0 0,0 0 0 0 0,0 0 1 0 0,0 0-1 0 0,0 0 0 0 0,0 0 0 0 0,0 0 1 0 0,0 0-1 0 0,-1 0 0 0 0,1 0 0 0 0,0 0 0 0 0,-1 0 1 0 0,1 1-1 0 0,0 1 0 0 0,6 14-1137 0 0,-2 1-1 0 0,8 31 1 0 0,-12-42 4 0 0,-1-5 778 0 0,1 0 0 0 0,-1-1 0 0 0,0 1 0 0 0,1 0 0 0 0,-1-1 0 0 0,1 1 0 0 0,0 0 0 0 0,-1-1 0 0 0,1 1 0 0 0,0-1 0 0 0,0 1 1 0 0,0-1-1 0 0,0 1 0 0 0,0-1 0 0 0,0 0 0 0 0,1 0 0 0 0,-1 1 0 0 0,0-1 0 0 0,1 0 0 0 0,-1 0 0 0 0,1 0 0 0 0,-1 0 0 0 0,3 0 0 0 0,-2 0 134 0 0,1-1 1 0 0,-1 0-1 0 0,1 0 0 0 0,-1 0 0 0 0,1 0 0 0 0,-1 0 0 0 0,1 0 1 0 0,-1-1-1 0 0,1 1 0 0 0,-1-1 0 0 0,0 0 0 0 0,1 0 0 0 0,-1 0 1 0 0,4-2-1 0 0,9-6 932 0 0,-1-1 1 0 0,0 0-1 0 0,23-23 1 0 0,-28 25 1307 0 0,-9 9-1952 0 0,-1-1 0 0 0,0 0 0 0 0,0 0 0 0 0,1 0 0 0 0,-1 1 0 0 0,0-1 0 0 0,0 0 0 0 0,1 1 0 0 0,-1-1 0 0 0,0 1 0 0 0,1-1 0 0 0,-1 1 0 0 0,1-1 0 0 0,-1 1 0 0 0,0-1 0 0 0,1 1 0 0 0,-1-1 0 0 0,1 1 0 0 0,0 0 0 0 0,-1-1 0 0 0,1 1 0 0 0,-1 0 0 0 0,1 0 0 0 0,0-1-1 0 0,-1 2 1 0 0,1-1 86 0 0,-1 0 0 0 0,1 0 0 0 0,-1 1-1 0 0,1-1 1 0 0,0 0 0 0 0,0 0-1 0 0,0 0 1 0 0,-1 1 0 0 0,1-1-1 0 0,0 0 1 0 0,0 0 0 0 0,0 0-1 0 0,1 1 1 0 0,-1-1 0 0 0,0 0-1 0 0,0 0 1 0 0,1 0 0 0 0,-1 1-1 0 0,1-1 1 0 0,-1 0 0 0 0,1 0-1 0 0,-1 0 1 0 0,1 0 0 0 0,0 0-1 0 0,-1 0 1 0 0,1 0 0 0 0,1 1-1 0 0,4 1-77 0 0,-1 0 0 0 0,1-1 0 0 0,0 1-1 0 0,0-1 1 0 0,0 0 0 0 0,1-1-1 0 0,-1 1 1 0 0,0-1 0 0 0,1-1 0 0 0,-1 1-1 0 0,0-1 1 0 0,1 0 0 0 0,-1-1-1 0 0,8 0 1 0 0,-9 0-121 0 0,1 0-1 0 0,-1-1 1 0 0,1 1-1 0 0,-1-1 1 0 0,1 0-1 0 0,-1-1 1 0 0,0 1-1 0 0,0-1 1 0 0,0 0-1 0 0,-1 0 1 0 0,1 0-1 0 0,0-1 1 0 0,-1 0-1 0 0,0 0 1 0 0,0 0-1 0 0,0 0 1 0 0,-1-1-1 0 0,1 1 1 0 0,-1-1-1 0 0,0 0 1 0 0,-1 0-1 0 0,1 0 1 0 0,-1 0-1 0 0,3-11 0 0 0,-4 15-22 0 0,-1-1 0 0 0,0 1 0 0 0,1 0 0 0 0,-1-1 0 0 0,0 1 0 0 0,0-1 0 0 0,0 1 0 0 0,-1 0 0 0 0,1-1 0 0 0,0 1 0 0 0,0-1 0 0 0,-1 1 0 0 0,1 0 0 0 0,-1-1 0 0 0,1 1 0 0 0,-1 0 0 0 0,0-1 0 0 0,1 1 0 0 0,-1 0 0 0 0,0 0 0 0 0,0 0 0 0 0,0 0 0 0 0,0 0 0 0 0,0 0 0 0 0,0 0 0 0 0,0 0 0 0 0,0 0 0 0 0,0 0 0 0 0,0 0 0 0 0,-1 1 0 0 0,1-1 0 0 0,-3-1 0 0 0,-5-1-1062 0 0,-1-1 1 0 0,1 2-1 0 0,-21-5 0 0 0,-10-2-3625 0 0,30 4 3604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956E-0441-4B81-A5C3-146365FE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48DB2-CCF2-4BB1-876E-4E82752E1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8697-5678-40FD-8C7E-E01DBC7F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E78D-CEC6-4643-BFFD-E6AE66E0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097E-BD66-47C4-B74F-965CA41F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E5D1-8F79-489D-AB01-03289C2F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65993-25F5-4A6F-A184-4ABD74802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B1E71-D7B3-45B3-8CA1-B3455BAC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CA55-4228-4B9F-ABA7-6281B00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2A63-076C-4D26-8597-6F43BC74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C5718-FF3C-4993-BDC4-35237DF6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FC7DD-F95B-4D00-845C-1DA28854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840C-B1BC-4361-B29A-3A48F0A1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E86C-3DB1-4D47-8F8B-25491656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6762-2940-4CB9-A867-B343AE98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7892-C75C-46BA-BBA6-EB24D525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3FA0-218F-4740-89DA-0F97F079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4BD2-61C5-404D-8700-445B1A1B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BBD6-37BD-4CE1-9EB5-3A7ACA07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83A0-6040-4030-82AC-24CCFD23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5A89-93DA-4200-9C55-8D072064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57CA-2964-4BB8-8CD5-CF0A3B2D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9EF2-3F00-4335-804F-081BD8BB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5B4C-4C2E-457A-85FB-B47D7FB7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5210D-E416-4907-AD10-846E33F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8E09-0F37-4DA7-9568-33A0D3B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D675-1595-4FC4-B53E-2F7230AFA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17DF-E091-4563-9CF9-4F40775E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EB73-E839-44FD-997D-C1F07F59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A3A0-1C2E-4337-BFBE-9B739D08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DE0B9-02E8-4C22-B199-518262C9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5A7D-0319-4675-AFAD-10A999FC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FF326-AE41-40A3-9D80-954CE0B0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7E106-2066-4859-8133-95E7F3C1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F03DA-9649-428D-846C-B47B80368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22967-DE4A-4019-8697-B51D23112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291CE-6021-4CD6-AE76-7B82D32B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FFDC9-CFD2-4165-9E48-AA4FE567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68B85-85AF-4538-A0C5-EF83DBB4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0BF3-6D94-4D5F-9896-6BF33F3D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56577-8BF1-4A4C-B380-4B5DC2A5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4DB4D-2AF8-4659-A290-74A3B640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7F03-BA9F-4A9E-A99A-CBDB5CC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55FD3-6527-40A3-8EC8-A92468F3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5270E-1078-48EF-B0E2-C20BD432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B15B-3C7F-424A-B1A9-9629AE86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0334-6752-4BC1-9E48-180EF9F0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1BDF-595E-4EE1-80A0-9C91B865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0E5D-19DC-4D0F-A165-42B481408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9EF14-260D-45D5-AD1E-D61D2C66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5571-E7B7-4D82-93CE-6E777926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8FD2-A129-4E9D-AC45-849F97EA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8816-7E72-4D3F-BC7C-89C8E77C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7AB4A-06A4-4F83-A77E-678FB9D2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6C566-52CD-4E23-BF90-049E14EC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884D0-16E4-4F93-BA82-8E9FD8B1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F683-F43A-43DA-A4D5-3837C15A54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F0557-9933-4EAC-A93D-281D6DCE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1FCC9-7055-4800-8E04-A0FFBD37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86F05-9829-43A3-8AF4-ECF64A61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B9CD2-E45A-4DB6-A586-C9922F8E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7F131-AB8A-4282-8000-D910503D9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F683-F43A-43DA-A4D5-3837C15A540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E140-DCEA-4214-AB87-6928E890A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E38B-C051-43E5-BDD2-7D610E594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D4CE-E8D3-49D6-B96F-D45220C8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117" Type="http://schemas.openxmlformats.org/officeDocument/2006/relationships/image" Target="../media/image92.png"/><Relationship Id="rId21" Type="http://schemas.openxmlformats.org/officeDocument/2006/relationships/image" Target="../media/image44.png"/><Relationship Id="rId42" Type="http://schemas.openxmlformats.org/officeDocument/2006/relationships/customXml" Target="../ink/ink55.xml"/><Relationship Id="rId47" Type="http://schemas.openxmlformats.org/officeDocument/2006/relationships/image" Target="../media/image57.png"/><Relationship Id="rId63" Type="http://schemas.openxmlformats.org/officeDocument/2006/relationships/image" Target="../media/image65.png"/><Relationship Id="rId68" Type="http://schemas.openxmlformats.org/officeDocument/2006/relationships/customXml" Target="../ink/ink68.xml"/><Relationship Id="rId84" Type="http://schemas.openxmlformats.org/officeDocument/2006/relationships/customXml" Target="../ink/ink76.xml"/><Relationship Id="rId89" Type="http://schemas.openxmlformats.org/officeDocument/2006/relationships/image" Target="../media/image78.png"/><Relationship Id="rId112" Type="http://schemas.openxmlformats.org/officeDocument/2006/relationships/customXml" Target="../ink/ink90.xml"/><Relationship Id="rId133" Type="http://schemas.openxmlformats.org/officeDocument/2006/relationships/image" Target="../media/image100.png"/><Relationship Id="rId138" Type="http://schemas.openxmlformats.org/officeDocument/2006/relationships/customXml" Target="../ink/ink103.xml"/><Relationship Id="rId154" Type="http://schemas.openxmlformats.org/officeDocument/2006/relationships/customXml" Target="../ink/ink111.xml"/><Relationship Id="rId159" Type="http://schemas.openxmlformats.org/officeDocument/2006/relationships/image" Target="../media/image113.png"/><Relationship Id="rId170" Type="http://schemas.openxmlformats.org/officeDocument/2006/relationships/customXml" Target="../ink/ink119.xml"/><Relationship Id="rId16" Type="http://schemas.openxmlformats.org/officeDocument/2006/relationships/customXml" Target="../ink/ink42.xml"/><Relationship Id="rId107" Type="http://schemas.openxmlformats.org/officeDocument/2006/relationships/image" Target="../media/image87.png"/><Relationship Id="rId11" Type="http://schemas.openxmlformats.org/officeDocument/2006/relationships/image" Target="../media/image39.png"/><Relationship Id="rId32" Type="http://schemas.openxmlformats.org/officeDocument/2006/relationships/customXml" Target="../ink/ink50.xml"/><Relationship Id="rId37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customXml" Target="../ink/ink63.xml"/><Relationship Id="rId74" Type="http://schemas.openxmlformats.org/officeDocument/2006/relationships/customXml" Target="../ink/ink71.xml"/><Relationship Id="rId79" Type="http://schemas.openxmlformats.org/officeDocument/2006/relationships/image" Target="../media/image73.png"/><Relationship Id="rId102" Type="http://schemas.openxmlformats.org/officeDocument/2006/relationships/customXml" Target="../ink/ink85.xml"/><Relationship Id="rId123" Type="http://schemas.openxmlformats.org/officeDocument/2006/relationships/image" Target="../media/image95.png"/><Relationship Id="rId128" Type="http://schemas.openxmlformats.org/officeDocument/2006/relationships/customXml" Target="../ink/ink98.xml"/><Relationship Id="rId144" Type="http://schemas.openxmlformats.org/officeDocument/2006/relationships/customXml" Target="../ink/ink106.xml"/><Relationship Id="rId149" Type="http://schemas.openxmlformats.org/officeDocument/2006/relationships/image" Target="../media/image108.png"/><Relationship Id="rId5" Type="http://schemas.openxmlformats.org/officeDocument/2006/relationships/image" Target="../media/image36.png"/><Relationship Id="rId90" Type="http://schemas.openxmlformats.org/officeDocument/2006/relationships/customXml" Target="../ink/ink79.xml"/><Relationship Id="rId95" Type="http://schemas.openxmlformats.org/officeDocument/2006/relationships/image" Target="../media/image81.png"/><Relationship Id="rId160" Type="http://schemas.openxmlformats.org/officeDocument/2006/relationships/customXml" Target="../ink/ink114.xml"/><Relationship Id="rId165" Type="http://schemas.openxmlformats.org/officeDocument/2006/relationships/image" Target="../media/image116.png"/><Relationship Id="rId22" Type="http://schemas.openxmlformats.org/officeDocument/2006/relationships/customXml" Target="../ink/ink45.xml"/><Relationship Id="rId27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customXml" Target="../ink/ink58.xml"/><Relationship Id="rId64" Type="http://schemas.openxmlformats.org/officeDocument/2006/relationships/customXml" Target="../ink/ink66.xml"/><Relationship Id="rId69" Type="http://schemas.openxmlformats.org/officeDocument/2006/relationships/image" Target="../media/image68.png"/><Relationship Id="rId113" Type="http://schemas.openxmlformats.org/officeDocument/2006/relationships/image" Target="../media/image90.png"/><Relationship Id="rId118" Type="http://schemas.openxmlformats.org/officeDocument/2006/relationships/customXml" Target="../ink/ink93.xml"/><Relationship Id="rId134" Type="http://schemas.openxmlformats.org/officeDocument/2006/relationships/customXml" Target="../ink/ink101.xml"/><Relationship Id="rId139" Type="http://schemas.openxmlformats.org/officeDocument/2006/relationships/image" Target="../media/image103.png"/><Relationship Id="rId80" Type="http://schemas.openxmlformats.org/officeDocument/2006/relationships/customXml" Target="../ink/ink74.xml"/><Relationship Id="rId85" Type="http://schemas.openxmlformats.org/officeDocument/2006/relationships/image" Target="../media/image76.png"/><Relationship Id="rId150" Type="http://schemas.openxmlformats.org/officeDocument/2006/relationships/customXml" Target="../ink/ink109.xml"/><Relationship Id="rId155" Type="http://schemas.openxmlformats.org/officeDocument/2006/relationships/image" Target="../media/image111.png"/><Relationship Id="rId171" Type="http://schemas.openxmlformats.org/officeDocument/2006/relationships/image" Target="../media/image119.png"/><Relationship Id="rId12" Type="http://schemas.openxmlformats.org/officeDocument/2006/relationships/customXml" Target="../ink/ink40.xml"/><Relationship Id="rId17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customXml" Target="../ink/ink53.xml"/><Relationship Id="rId59" Type="http://schemas.openxmlformats.org/officeDocument/2006/relationships/image" Target="../media/image63.png"/><Relationship Id="rId103" Type="http://schemas.openxmlformats.org/officeDocument/2006/relationships/image" Target="../media/image85.png"/><Relationship Id="rId108" Type="http://schemas.openxmlformats.org/officeDocument/2006/relationships/customXml" Target="../ink/ink88.xml"/><Relationship Id="rId124" Type="http://schemas.openxmlformats.org/officeDocument/2006/relationships/customXml" Target="../ink/ink96.xml"/><Relationship Id="rId129" Type="http://schemas.openxmlformats.org/officeDocument/2006/relationships/image" Target="../media/image98.png"/><Relationship Id="rId54" Type="http://schemas.openxmlformats.org/officeDocument/2006/relationships/customXml" Target="../ink/ink61.xml"/><Relationship Id="rId70" Type="http://schemas.openxmlformats.org/officeDocument/2006/relationships/customXml" Target="../ink/ink69.xml"/><Relationship Id="rId75" Type="http://schemas.openxmlformats.org/officeDocument/2006/relationships/image" Target="../media/image71.png"/><Relationship Id="rId91" Type="http://schemas.openxmlformats.org/officeDocument/2006/relationships/image" Target="../media/image79.png"/><Relationship Id="rId96" Type="http://schemas.openxmlformats.org/officeDocument/2006/relationships/customXml" Target="../ink/ink82.xml"/><Relationship Id="rId140" Type="http://schemas.openxmlformats.org/officeDocument/2006/relationships/customXml" Target="../ink/ink104.xml"/><Relationship Id="rId145" Type="http://schemas.openxmlformats.org/officeDocument/2006/relationships/image" Target="../media/image106.png"/><Relationship Id="rId161" Type="http://schemas.openxmlformats.org/officeDocument/2006/relationships/image" Target="../media/image114.png"/><Relationship Id="rId166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58.png"/><Relationship Id="rId57" Type="http://schemas.openxmlformats.org/officeDocument/2006/relationships/image" Target="../media/image62.png"/><Relationship Id="rId106" Type="http://schemas.openxmlformats.org/officeDocument/2006/relationships/customXml" Target="../ink/ink87.xml"/><Relationship Id="rId114" Type="http://schemas.openxmlformats.org/officeDocument/2006/relationships/customXml" Target="../ink/ink91.xml"/><Relationship Id="rId119" Type="http://schemas.openxmlformats.org/officeDocument/2006/relationships/image" Target="../media/image93.png"/><Relationship Id="rId127" Type="http://schemas.openxmlformats.org/officeDocument/2006/relationships/image" Target="../media/image97.png"/><Relationship Id="rId10" Type="http://schemas.openxmlformats.org/officeDocument/2006/relationships/customXml" Target="../ink/ink39.xml"/><Relationship Id="rId31" Type="http://schemas.openxmlformats.org/officeDocument/2006/relationships/image" Target="../media/image49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66.png"/><Relationship Id="rId73" Type="http://schemas.openxmlformats.org/officeDocument/2006/relationships/image" Target="../media/image70.png"/><Relationship Id="rId78" Type="http://schemas.openxmlformats.org/officeDocument/2006/relationships/customXml" Target="../ink/ink73.xml"/><Relationship Id="rId81" Type="http://schemas.openxmlformats.org/officeDocument/2006/relationships/image" Target="../media/image74.png"/><Relationship Id="rId86" Type="http://schemas.openxmlformats.org/officeDocument/2006/relationships/customXml" Target="../ink/ink77.xml"/><Relationship Id="rId94" Type="http://schemas.openxmlformats.org/officeDocument/2006/relationships/customXml" Target="../ink/ink81.xml"/><Relationship Id="rId99" Type="http://schemas.openxmlformats.org/officeDocument/2006/relationships/image" Target="../media/image83.png"/><Relationship Id="rId101" Type="http://schemas.openxmlformats.org/officeDocument/2006/relationships/image" Target="../media/image84.png"/><Relationship Id="rId122" Type="http://schemas.openxmlformats.org/officeDocument/2006/relationships/customXml" Target="../ink/ink95.xml"/><Relationship Id="rId130" Type="http://schemas.openxmlformats.org/officeDocument/2006/relationships/customXml" Target="../ink/ink99.xml"/><Relationship Id="rId135" Type="http://schemas.openxmlformats.org/officeDocument/2006/relationships/image" Target="../media/image101.png"/><Relationship Id="rId143" Type="http://schemas.openxmlformats.org/officeDocument/2006/relationships/image" Target="../media/image105.png"/><Relationship Id="rId148" Type="http://schemas.openxmlformats.org/officeDocument/2006/relationships/customXml" Target="../ink/ink108.xml"/><Relationship Id="rId151" Type="http://schemas.openxmlformats.org/officeDocument/2006/relationships/image" Target="../media/image109.png"/><Relationship Id="rId156" Type="http://schemas.openxmlformats.org/officeDocument/2006/relationships/customXml" Target="../ink/ink112.xml"/><Relationship Id="rId164" Type="http://schemas.openxmlformats.org/officeDocument/2006/relationships/customXml" Target="../ink/ink116.xml"/><Relationship Id="rId169" Type="http://schemas.openxmlformats.org/officeDocument/2006/relationships/image" Target="../media/image118.png"/><Relationship Id="rId4" Type="http://schemas.openxmlformats.org/officeDocument/2006/relationships/customXml" Target="../ink/ink36.xml"/><Relationship Id="rId9" Type="http://schemas.openxmlformats.org/officeDocument/2006/relationships/image" Target="../media/image38.png"/><Relationship Id="rId172" Type="http://schemas.openxmlformats.org/officeDocument/2006/relationships/customXml" Target="../ink/ink120.xml"/><Relationship Id="rId13" Type="http://schemas.openxmlformats.org/officeDocument/2006/relationships/image" Target="../media/image40.png"/><Relationship Id="rId18" Type="http://schemas.openxmlformats.org/officeDocument/2006/relationships/customXml" Target="../ink/ink43.xml"/><Relationship Id="rId39" Type="http://schemas.openxmlformats.org/officeDocument/2006/relationships/image" Target="../media/image53.png"/><Relationship Id="rId109" Type="http://schemas.openxmlformats.org/officeDocument/2006/relationships/image" Target="../media/image88.png"/><Relationship Id="rId34" Type="http://schemas.openxmlformats.org/officeDocument/2006/relationships/customXml" Target="../ink/ink51.xml"/><Relationship Id="rId50" Type="http://schemas.openxmlformats.org/officeDocument/2006/relationships/customXml" Target="../ink/ink59.xml"/><Relationship Id="rId55" Type="http://schemas.openxmlformats.org/officeDocument/2006/relationships/image" Target="../media/image61.png"/><Relationship Id="rId76" Type="http://schemas.openxmlformats.org/officeDocument/2006/relationships/customXml" Target="../ink/ink72.xml"/><Relationship Id="rId97" Type="http://schemas.openxmlformats.org/officeDocument/2006/relationships/image" Target="../media/image82.png"/><Relationship Id="rId104" Type="http://schemas.openxmlformats.org/officeDocument/2006/relationships/customXml" Target="../ink/ink86.xml"/><Relationship Id="rId120" Type="http://schemas.openxmlformats.org/officeDocument/2006/relationships/customXml" Target="../ink/ink94.xml"/><Relationship Id="rId125" Type="http://schemas.openxmlformats.org/officeDocument/2006/relationships/image" Target="../media/image96.png"/><Relationship Id="rId141" Type="http://schemas.openxmlformats.org/officeDocument/2006/relationships/image" Target="../media/image104.png"/><Relationship Id="rId146" Type="http://schemas.openxmlformats.org/officeDocument/2006/relationships/customXml" Target="../ink/ink107.xml"/><Relationship Id="rId167" Type="http://schemas.openxmlformats.org/officeDocument/2006/relationships/image" Target="../media/image117.png"/><Relationship Id="rId7" Type="http://schemas.openxmlformats.org/officeDocument/2006/relationships/image" Target="../media/image37.png"/><Relationship Id="rId71" Type="http://schemas.openxmlformats.org/officeDocument/2006/relationships/image" Target="../media/image69.png"/><Relationship Id="rId92" Type="http://schemas.openxmlformats.org/officeDocument/2006/relationships/customXml" Target="../ink/ink80.xml"/><Relationship Id="rId162" Type="http://schemas.openxmlformats.org/officeDocument/2006/relationships/customXml" Target="../ink/ink115.xml"/><Relationship Id="rId2" Type="http://schemas.openxmlformats.org/officeDocument/2006/relationships/customXml" Target="../ink/ink35.xml"/><Relationship Id="rId29" Type="http://schemas.openxmlformats.org/officeDocument/2006/relationships/image" Target="../media/image48.png"/><Relationship Id="rId24" Type="http://schemas.openxmlformats.org/officeDocument/2006/relationships/customXml" Target="../ink/ink46.xml"/><Relationship Id="rId40" Type="http://schemas.openxmlformats.org/officeDocument/2006/relationships/customXml" Target="../ink/ink54.xml"/><Relationship Id="rId45" Type="http://schemas.openxmlformats.org/officeDocument/2006/relationships/image" Target="../media/image56.png"/><Relationship Id="rId66" Type="http://schemas.openxmlformats.org/officeDocument/2006/relationships/customXml" Target="../ink/ink67.xml"/><Relationship Id="rId87" Type="http://schemas.openxmlformats.org/officeDocument/2006/relationships/image" Target="../media/image77.png"/><Relationship Id="rId110" Type="http://schemas.openxmlformats.org/officeDocument/2006/relationships/customXml" Target="../ink/ink89.xml"/><Relationship Id="rId115" Type="http://schemas.openxmlformats.org/officeDocument/2006/relationships/image" Target="../media/image91.png"/><Relationship Id="rId131" Type="http://schemas.openxmlformats.org/officeDocument/2006/relationships/image" Target="../media/image99.png"/><Relationship Id="rId136" Type="http://schemas.openxmlformats.org/officeDocument/2006/relationships/customXml" Target="../ink/ink102.xml"/><Relationship Id="rId157" Type="http://schemas.openxmlformats.org/officeDocument/2006/relationships/image" Target="../media/image112.png"/><Relationship Id="rId61" Type="http://schemas.openxmlformats.org/officeDocument/2006/relationships/image" Target="../media/image64.png"/><Relationship Id="rId82" Type="http://schemas.openxmlformats.org/officeDocument/2006/relationships/customXml" Target="../ink/ink75.xml"/><Relationship Id="rId152" Type="http://schemas.openxmlformats.org/officeDocument/2006/relationships/customXml" Target="../ink/ink110.xml"/><Relationship Id="rId173" Type="http://schemas.openxmlformats.org/officeDocument/2006/relationships/image" Target="../media/image120.png"/><Relationship Id="rId19" Type="http://schemas.openxmlformats.org/officeDocument/2006/relationships/image" Target="../media/image43.png"/><Relationship Id="rId14" Type="http://schemas.openxmlformats.org/officeDocument/2006/relationships/customXml" Target="../ink/ink41.xml"/><Relationship Id="rId30" Type="http://schemas.openxmlformats.org/officeDocument/2006/relationships/customXml" Target="../ink/ink49.xml"/><Relationship Id="rId35" Type="http://schemas.openxmlformats.org/officeDocument/2006/relationships/image" Target="../media/image51.png"/><Relationship Id="rId56" Type="http://schemas.openxmlformats.org/officeDocument/2006/relationships/customXml" Target="../ink/ink62.xml"/><Relationship Id="rId77" Type="http://schemas.openxmlformats.org/officeDocument/2006/relationships/image" Target="../media/image72.png"/><Relationship Id="rId100" Type="http://schemas.openxmlformats.org/officeDocument/2006/relationships/customXml" Target="../ink/ink84.xml"/><Relationship Id="rId105" Type="http://schemas.openxmlformats.org/officeDocument/2006/relationships/image" Target="../media/image86.png"/><Relationship Id="rId126" Type="http://schemas.openxmlformats.org/officeDocument/2006/relationships/customXml" Target="../ink/ink97.xml"/><Relationship Id="rId147" Type="http://schemas.openxmlformats.org/officeDocument/2006/relationships/image" Target="../media/image107.png"/><Relationship Id="rId168" Type="http://schemas.openxmlformats.org/officeDocument/2006/relationships/customXml" Target="../ink/ink118.xml"/><Relationship Id="rId8" Type="http://schemas.openxmlformats.org/officeDocument/2006/relationships/customXml" Target="../ink/ink38.xml"/><Relationship Id="rId51" Type="http://schemas.openxmlformats.org/officeDocument/2006/relationships/image" Target="../media/image59.png"/><Relationship Id="rId72" Type="http://schemas.openxmlformats.org/officeDocument/2006/relationships/customXml" Target="../ink/ink70.xml"/><Relationship Id="rId93" Type="http://schemas.openxmlformats.org/officeDocument/2006/relationships/image" Target="../media/image80.png"/><Relationship Id="rId98" Type="http://schemas.openxmlformats.org/officeDocument/2006/relationships/customXml" Target="../ink/ink83.xml"/><Relationship Id="rId121" Type="http://schemas.openxmlformats.org/officeDocument/2006/relationships/image" Target="../media/image94.png"/><Relationship Id="rId142" Type="http://schemas.openxmlformats.org/officeDocument/2006/relationships/customXml" Target="../ink/ink105.xml"/><Relationship Id="rId163" Type="http://schemas.openxmlformats.org/officeDocument/2006/relationships/image" Target="../media/image115.png"/><Relationship Id="rId3" Type="http://schemas.openxmlformats.org/officeDocument/2006/relationships/image" Target="../media/image35.png"/><Relationship Id="rId25" Type="http://schemas.openxmlformats.org/officeDocument/2006/relationships/image" Target="../media/image46.png"/><Relationship Id="rId46" Type="http://schemas.openxmlformats.org/officeDocument/2006/relationships/customXml" Target="../ink/ink57.xml"/><Relationship Id="rId67" Type="http://schemas.openxmlformats.org/officeDocument/2006/relationships/image" Target="../media/image67.png"/><Relationship Id="rId116" Type="http://schemas.openxmlformats.org/officeDocument/2006/relationships/customXml" Target="../ink/ink92.xml"/><Relationship Id="rId137" Type="http://schemas.openxmlformats.org/officeDocument/2006/relationships/image" Target="../media/image102.png"/><Relationship Id="rId158" Type="http://schemas.openxmlformats.org/officeDocument/2006/relationships/customXml" Target="../ink/ink113.xml"/><Relationship Id="rId20" Type="http://schemas.openxmlformats.org/officeDocument/2006/relationships/customXml" Target="../ink/ink44.xml"/><Relationship Id="rId41" Type="http://schemas.openxmlformats.org/officeDocument/2006/relationships/image" Target="../media/image54.png"/><Relationship Id="rId62" Type="http://schemas.openxmlformats.org/officeDocument/2006/relationships/customXml" Target="../ink/ink65.xml"/><Relationship Id="rId83" Type="http://schemas.openxmlformats.org/officeDocument/2006/relationships/image" Target="../media/image75.png"/><Relationship Id="rId88" Type="http://schemas.openxmlformats.org/officeDocument/2006/relationships/customXml" Target="../ink/ink78.xml"/><Relationship Id="rId111" Type="http://schemas.openxmlformats.org/officeDocument/2006/relationships/image" Target="../media/image89.png"/><Relationship Id="rId132" Type="http://schemas.openxmlformats.org/officeDocument/2006/relationships/customXml" Target="../ink/ink100.xml"/><Relationship Id="rId153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8.png"/><Relationship Id="rId21" Type="http://schemas.openxmlformats.org/officeDocument/2006/relationships/image" Target="../media/image130.png"/><Relationship Id="rId42" Type="http://schemas.openxmlformats.org/officeDocument/2006/relationships/customXml" Target="../ink/ink141.xml"/><Relationship Id="rId63" Type="http://schemas.openxmlformats.org/officeDocument/2006/relationships/image" Target="../media/image151.png"/><Relationship Id="rId84" Type="http://schemas.openxmlformats.org/officeDocument/2006/relationships/customXml" Target="../ink/ink162.xml"/><Relationship Id="rId138" Type="http://schemas.openxmlformats.org/officeDocument/2006/relationships/customXml" Target="../ink/ink189.xml"/><Relationship Id="rId159" Type="http://schemas.openxmlformats.org/officeDocument/2006/relationships/image" Target="../media/image199.png"/><Relationship Id="rId170" Type="http://schemas.openxmlformats.org/officeDocument/2006/relationships/customXml" Target="../ink/ink205.xml"/><Relationship Id="rId191" Type="http://schemas.openxmlformats.org/officeDocument/2006/relationships/image" Target="../media/image215.png"/><Relationship Id="rId205" Type="http://schemas.openxmlformats.org/officeDocument/2006/relationships/image" Target="../media/image222.png"/><Relationship Id="rId16" Type="http://schemas.openxmlformats.org/officeDocument/2006/relationships/customXml" Target="../ink/ink128.xml"/><Relationship Id="rId107" Type="http://schemas.openxmlformats.org/officeDocument/2006/relationships/image" Target="../media/image173.png"/><Relationship Id="rId11" Type="http://schemas.openxmlformats.org/officeDocument/2006/relationships/image" Target="../media/image125.png"/><Relationship Id="rId32" Type="http://schemas.openxmlformats.org/officeDocument/2006/relationships/customXml" Target="../ink/ink136.xml"/><Relationship Id="rId37" Type="http://schemas.openxmlformats.org/officeDocument/2006/relationships/image" Target="../media/image138.png"/><Relationship Id="rId53" Type="http://schemas.openxmlformats.org/officeDocument/2006/relationships/image" Target="../media/image146.png"/><Relationship Id="rId58" Type="http://schemas.openxmlformats.org/officeDocument/2006/relationships/customXml" Target="../ink/ink149.xml"/><Relationship Id="rId74" Type="http://schemas.openxmlformats.org/officeDocument/2006/relationships/customXml" Target="../ink/ink157.xml"/><Relationship Id="rId79" Type="http://schemas.openxmlformats.org/officeDocument/2006/relationships/image" Target="../media/image159.png"/><Relationship Id="rId102" Type="http://schemas.openxmlformats.org/officeDocument/2006/relationships/customXml" Target="../ink/ink171.xml"/><Relationship Id="rId123" Type="http://schemas.openxmlformats.org/officeDocument/2006/relationships/image" Target="../media/image181.png"/><Relationship Id="rId128" Type="http://schemas.openxmlformats.org/officeDocument/2006/relationships/customXml" Target="../ink/ink184.xml"/><Relationship Id="rId144" Type="http://schemas.openxmlformats.org/officeDocument/2006/relationships/customXml" Target="../ink/ink192.xml"/><Relationship Id="rId149" Type="http://schemas.openxmlformats.org/officeDocument/2006/relationships/image" Target="../media/image194.png"/><Relationship Id="rId5" Type="http://schemas.openxmlformats.org/officeDocument/2006/relationships/image" Target="../media/image122.png"/><Relationship Id="rId90" Type="http://schemas.openxmlformats.org/officeDocument/2006/relationships/customXml" Target="../ink/ink165.xml"/><Relationship Id="rId95" Type="http://schemas.openxmlformats.org/officeDocument/2006/relationships/image" Target="../media/image167.png"/><Relationship Id="rId160" Type="http://schemas.openxmlformats.org/officeDocument/2006/relationships/customXml" Target="../ink/ink200.xml"/><Relationship Id="rId165" Type="http://schemas.openxmlformats.org/officeDocument/2006/relationships/image" Target="../media/image202.png"/><Relationship Id="rId181" Type="http://schemas.openxmlformats.org/officeDocument/2006/relationships/image" Target="../media/image210.png"/><Relationship Id="rId186" Type="http://schemas.openxmlformats.org/officeDocument/2006/relationships/customXml" Target="../ink/ink213.xml"/><Relationship Id="rId22" Type="http://schemas.openxmlformats.org/officeDocument/2006/relationships/customXml" Target="../ink/ink131.xml"/><Relationship Id="rId27" Type="http://schemas.openxmlformats.org/officeDocument/2006/relationships/image" Target="../media/image133.png"/><Relationship Id="rId43" Type="http://schemas.openxmlformats.org/officeDocument/2006/relationships/image" Target="../media/image141.png"/><Relationship Id="rId48" Type="http://schemas.openxmlformats.org/officeDocument/2006/relationships/customXml" Target="../ink/ink144.xml"/><Relationship Id="rId64" Type="http://schemas.openxmlformats.org/officeDocument/2006/relationships/customXml" Target="../ink/ink152.xml"/><Relationship Id="rId69" Type="http://schemas.openxmlformats.org/officeDocument/2006/relationships/image" Target="../media/image154.png"/><Relationship Id="rId113" Type="http://schemas.openxmlformats.org/officeDocument/2006/relationships/image" Target="../media/image176.png"/><Relationship Id="rId118" Type="http://schemas.openxmlformats.org/officeDocument/2006/relationships/customXml" Target="../ink/ink179.xml"/><Relationship Id="rId134" Type="http://schemas.openxmlformats.org/officeDocument/2006/relationships/customXml" Target="../ink/ink187.xml"/><Relationship Id="rId139" Type="http://schemas.openxmlformats.org/officeDocument/2006/relationships/image" Target="../media/image189.png"/><Relationship Id="rId80" Type="http://schemas.openxmlformats.org/officeDocument/2006/relationships/customXml" Target="../ink/ink160.xml"/><Relationship Id="rId85" Type="http://schemas.openxmlformats.org/officeDocument/2006/relationships/image" Target="../media/image162.png"/><Relationship Id="rId150" Type="http://schemas.openxmlformats.org/officeDocument/2006/relationships/customXml" Target="../ink/ink195.xml"/><Relationship Id="rId155" Type="http://schemas.openxmlformats.org/officeDocument/2006/relationships/image" Target="../media/image197.png"/><Relationship Id="rId171" Type="http://schemas.openxmlformats.org/officeDocument/2006/relationships/image" Target="../media/image205.png"/><Relationship Id="rId176" Type="http://schemas.openxmlformats.org/officeDocument/2006/relationships/customXml" Target="../ink/ink208.xml"/><Relationship Id="rId192" Type="http://schemas.openxmlformats.org/officeDocument/2006/relationships/customXml" Target="../ink/ink216.xml"/><Relationship Id="rId197" Type="http://schemas.openxmlformats.org/officeDocument/2006/relationships/image" Target="../media/image218.png"/><Relationship Id="rId206" Type="http://schemas.openxmlformats.org/officeDocument/2006/relationships/customXml" Target="../ink/ink223.xml"/><Relationship Id="rId201" Type="http://schemas.openxmlformats.org/officeDocument/2006/relationships/image" Target="../media/image220.png"/><Relationship Id="rId12" Type="http://schemas.openxmlformats.org/officeDocument/2006/relationships/customXml" Target="../ink/ink126.xml"/><Relationship Id="rId17" Type="http://schemas.openxmlformats.org/officeDocument/2006/relationships/image" Target="../media/image128.png"/><Relationship Id="rId33" Type="http://schemas.openxmlformats.org/officeDocument/2006/relationships/image" Target="../media/image136.png"/><Relationship Id="rId38" Type="http://schemas.openxmlformats.org/officeDocument/2006/relationships/customXml" Target="../ink/ink139.xml"/><Relationship Id="rId59" Type="http://schemas.openxmlformats.org/officeDocument/2006/relationships/image" Target="../media/image149.png"/><Relationship Id="rId103" Type="http://schemas.openxmlformats.org/officeDocument/2006/relationships/image" Target="../media/image171.png"/><Relationship Id="rId108" Type="http://schemas.openxmlformats.org/officeDocument/2006/relationships/customXml" Target="../ink/ink174.xml"/><Relationship Id="rId124" Type="http://schemas.openxmlformats.org/officeDocument/2006/relationships/customXml" Target="../ink/ink182.xml"/><Relationship Id="rId129" Type="http://schemas.openxmlformats.org/officeDocument/2006/relationships/image" Target="../media/image184.png"/><Relationship Id="rId54" Type="http://schemas.openxmlformats.org/officeDocument/2006/relationships/customXml" Target="../ink/ink147.xml"/><Relationship Id="rId70" Type="http://schemas.openxmlformats.org/officeDocument/2006/relationships/customXml" Target="../ink/ink155.xml"/><Relationship Id="rId75" Type="http://schemas.openxmlformats.org/officeDocument/2006/relationships/image" Target="../media/image157.png"/><Relationship Id="rId91" Type="http://schemas.openxmlformats.org/officeDocument/2006/relationships/image" Target="../media/image165.png"/><Relationship Id="rId96" Type="http://schemas.openxmlformats.org/officeDocument/2006/relationships/customXml" Target="../ink/ink168.xml"/><Relationship Id="rId140" Type="http://schemas.openxmlformats.org/officeDocument/2006/relationships/customXml" Target="../ink/ink190.xml"/><Relationship Id="rId145" Type="http://schemas.openxmlformats.org/officeDocument/2006/relationships/image" Target="../media/image192.png"/><Relationship Id="rId161" Type="http://schemas.openxmlformats.org/officeDocument/2006/relationships/image" Target="../media/image200.png"/><Relationship Id="rId166" Type="http://schemas.openxmlformats.org/officeDocument/2006/relationships/customXml" Target="../ink/ink203.xml"/><Relationship Id="rId182" Type="http://schemas.openxmlformats.org/officeDocument/2006/relationships/customXml" Target="../ink/ink211.xml"/><Relationship Id="rId187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23" Type="http://schemas.openxmlformats.org/officeDocument/2006/relationships/image" Target="../media/image131.png"/><Relationship Id="rId28" Type="http://schemas.openxmlformats.org/officeDocument/2006/relationships/customXml" Target="../ink/ink134.xml"/><Relationship Id="rId49" Type="http://schemas.openxmlformats.org/officeDocument/2006/relationships/image" Target="../media/image144.png"/><Relationship Id="rId114" Type="http://schemas.openxmlformats.org/officeDocument/2006/relationships/customXml" Target="../ink/ink177.xml"/><Relationship Id="rId119" Type="http://schemas.openxmlformats.org/officeDocument/2006/relationships/image" Target="../media/image179.png"/><Relationship Id="rId44" Type="http://schemas.openxmlformats.org/officeDocument/2006/relationships/customXml" Target="../ink/ink142.xml"/><Relationship Id="rId60" Type="http://schemas.openxmlformats.org/officeDocument/2006/relationships/customXml" Target="../ink/ink150.xml"/><Relationship Id="rId65" Type="http://schemas.openxmlformats.org/officeDocument/2006/relationships/image" Target="../media/image152.png"/><Relationship Id="rId81" Type="http://schemas.openxmlformats.org/officeDocument/2006/relationships/image" Target="../media/image160.png"/><Relationship Id="rId86" Type="http://schemas.openxmlformats.org/officeDocument/2006/relationships/customXml" Target="../ink/ink163.xml"/><Relationship Id="rId130" Type="http://schemas.openxmlformats.org/officeDocument/2006/relationships/customXml" Target="../ink/ink185.xml"/><Relationship Id="rId135" Type="http://schemas.openxmlformats.org/officeDocument/2006/relationships/image" Target="../media/image187.png"/><Relationship Id="rId151" Type="http://schemas.openxmlformats.org/officeDocument/2006/relationships/image" Target="../media/image195.png"/><Relationship Id="rId156" Type="http://schemas.openxmlformats.org/officeDocument/2006/relationships/customXml" Target="../ink/ink198.xml"/><Relationship Id="rId177" Type="http://schemas.openxmlformats.org/officeDocument/2006/relationships/image" Target="../media/image208.png"/><Relationship Id="rId198" Type="http://schemas.openxmlformats.org/officeDocument/2006/relationships/customXml" Target="../ink/ink219.xml"/><Relationship Id="rId172" Type="http://schemas.openxmlformats.org/officeDocument/2006/relationships/customXml" Target="../ink/ink206.xml"/><Relationship Id="rId193" Type="http://schemas.openxmlformats.org/officeDocument/2006/relationships/image" Target="../media/image216.png"/><Relationship Id="rId202" Type="http://schemas.openxmlformats.org/officeDocument/2006/relationships/customXml" Target="../ink/ink221.xml"/><Relationship Id="rId207" Type="http://schemas.openxmlformats.org/officeDocument/2006/relationships/image" Target="../media/image223.png"/><Relationship Id="rId13" Type="http://schemas.openxmlformats.org/officeDocument/2006/relationships/image" Target="../media/image126.png"/><Relationship Id="rId18" Type="http://schemas.openxmlformats.org/officeDocument/2006/relationships/customXml" Target="../ink/ink129.xml"/><Relationship Id="rId39" Type="http://schemas.openxmlformats.org/officeDocument/2006/relationships/image" Target="../media/image139.png"/><Relationship Id="rId109" Type="http://schemas.openxmlformats.org/officeDocument/2006/relationships/image" Target="../media/image174.png"/><Relationship Id="rId34" Type="http://schemas.openxmlformats.org/officeDocument/2006/relationships/customXml" Target="../ink/ink137.xml"/><Relationship Id="rId50" Type="http://schemas.openxmlformats.org/officeDocument/2006/relationships/customXml" Target="../ink/ink145.xml"/><Relationship Id="rId55" Type="http://schemas.openxmlformats.org/officeDocument/2006/relationships/image" Target="../media/image147.png"/><Relationship Id="rId76" Type="http://schemas.openxmlformats.org/officeDocument/2006/relationships/customXml" Target="../ink/ink158.xml"/><Relationship Id="rId97" Type="http://schemas.openxmlformats.org/officeDocument/2006/relationships/image" Target="../media/image168.png"/><Relationship Id="rId104" Type="http://schemas.openxmlformats.org/officeDocument/2006/relationships/customXml" Target="../ink/ink172.xml"/><Relationship Id="rId120" Type="http://schemas.openxmlformats.org/officeDocument/2006/relationships/customXml" Target="../ink/ink180.xml"/><Relationship Id="rId125" Type="http://schemas.openxmlformats.org/officeDocument/2006/relationships/image" Target="../media/image182.png"/><Relationship Id="rId141" Type="http://schemas.openxmlformats.org/officeDocument/2006/relationships/image" Target="../media/image190.png"/><Relationship Id="rId146" Type="http://schemas.openxmlformats.org/officeDocument/2006/relationships/customXml" Target="../ink/ink193.xml"/><Relationship Id="rId167" Type="http://schemas.openxmlformats.org/officeDocument/2006/relationships/image" Target="../media/image203.png"/><Relationship Id="rId188" Type="http://schemas.openxmlformats.org/officeDocument/2006/relationships/customXml" Target="../ink/ink214.xml"/><Relationship Id="rId7" Type="http://schemas.openxmlformats.org/officeDocument/2006/relationships/image" Target="../media/image123.png"/><Relationship Id="rId71" Type="http://schemas.openxmlformats.org/officeDocument/2006/relationships/image" Target="../media/image155.png"/><Relationship Id="rId92" Type="http://schemas.openxmlformats.org/officeDocument/2006/relationships/customXml" Target="../ink/ink166.xml"/><Relationship Id="rId162" Type="http://schemas.openxmlformats.org/officeDocument/2006/relationships/customXml" Target="../ink/ink201.xml"/><Relationship Id="rId183" Type="http://schemas.openxmlformats.org/officeDocument/2006/relationships/image" Target="../media/image211.png"/><Relationship Id="rId2" Type="http://schemas.openxmlformats.org/officeDocument/2006/relationships/customXml" Target="../ink/ink121.xml"/><Relationship Id="rId29" Type="http://schemas.openxmlformats.org/officeDocument/2006/relationships/image" Target="../media/image134.png"/><Relationship Id="rId24" Type="http://schemas.openxmlformats.org/officeDocument/2006/relationships/customXml" Target="../ink/ink132.xml"/><Relationship Id="rId40" Type="http://schemas.openxmlformats.org/officeDocument/2006/relationships/customXml" Target="../ink/ink140.xml"/><Relationship Id="rId45" Type="http://schemas.openxmlformats.org/officeDocument/2006/relationships/image" Target="../media/image142.png"/><Relationship Id="rId66" Type="http://schemas.openxmlformats.org/officeDocument/2006/relationships/customXml" Target="../ink/ink153.xml"/><Relationship Id="rId87" Type="http://schemas.openxmlformats.org/officeDocument/2006/relationships/image" Target="../media/image163.png"/><Relationship Id="rId110" Type="http://schemas.openxmlformats.org/officeDocument/2006/relationships/customXml" Target="../ink/ink175.xml"/><Relationship Id="rId115" Type="http://schemas.openxmlformats.org/officeDocument/2006/relationships/image" Target="../media/image177.png"/><Relationship Id="rId131" Type="http://schemas.openxmlformats.org/officeDocument/2006/relationships/image" Target="../media/image185.png"/><Relationship Id="rId136" Type="http://schemas.openxmlformats.org/officeDocument/2006/relationships/customXml" Target="../ink/ink188.xml"/><Relationship Id="rId157" Type="http://schemas.openxmlformats.org/officeDocument/2006/relationships/image" Target="../media/image198.png"/><Relationship Id="rId178" Type="http://schemas.openxmlformats.org/officeDocument/2006/relationships/customXml" Target="../ink/ink209.xml"/><Relationship Id="rId61" Type="http://schemas.openxmlformats.org/officeDocument/2006/relationships/image" Target="../media/image150.png"/><Relationship Id="rId82" Type="http://schemas.openxmlformats.org/officeDocument/2006/relationships/customXml" Target="../ink/ink161.xml"/><Relationship Id="rId152" Type="http://schemas.openxmlformats.org/officeDocument/2006/relationships/customXml" Target="../ink/ink196.xml"/><Relationship Id="rId173" Type="http://schemas.openxmlformats.org/officeDocument/2006/relationships/image" Target="../media/image206.png"/><Relationship Id="rId194" Type="http://schemas.openxmlformats.org/officeDocument/2006/relationships/customXml" Target="../ink/ink217.xml"/><Relationship Id="rId199" Type="http://schemas.openxmlformats.org/officeDocument/2006/relationships/image" Target="../media/image219.png"/><Relationship Id="rId203" Type="http://schemas.openxmlformats.org/officeDocument/2006/relationships/image" Target="../media/image221.png"/><Relationship Id="rId19" Type="http://schemas.openxmlformats.org/officeDocument/2006/relationships/image" Target="../media/image129.png"/><Relationship Id="rId14" Type="http://schemas.openxmlformats.org/officeDocument/2006/relationships/customXml" Target="../ink/ink127.xml"/><Relationship Id="rId30" Type="http://schemas.openxmlformats.org/officeDocument/2006/relationships/customXml" Target="../ink/ink135.xml"/><Relationship Id="rId35" Type="http://schemas.openxmlformats.org/officeDocument/2006/relationships/image" Target="../media/image137.png"/><Relationship Id="rId56" Type="http://schemas.openxmlformats.org/officeDocument/2006/relationships/customXml" Target="../ink/ink148.xml"/><Relationship Id="rId77" Type="http://schemas.openxmlformats.org/officeDocument/2006/relationships/image" Target="../media/image158.png"/><Relationship Id="rId100" Type="http://schemas.openxmlformats.org/officeDocument/2006/relationships/customXml" Target="../ink/ink170.xml"/><Relationship Id="rId105" Type="http://schemas.openxmlformats.org/officeDocument/2006/relationships/image" Target="../media/image172.png"/><Relationship Id="rId126" Type="http://schemas.openxmlformats.org/officeDocument/2006/relationships/customXml" Target="../ink/ink183.xml"/><Relationship Id="rId147" Type="http://schemas.openxmlformats.org/officeDocument/2006/relationships/image" Target="../media/image193.png"/><Relationship Id="rId168" Type="http://schemas.openxmlformats.org/officeDocument/2006/relationships/customXml" Target="../ink/ink204.xml"/><Relationship Id="rId8" Type="http://schemas.openxmlformats.org/officeDocument/2006/relationships/customXml" Target="../ink/ink124.xml"/><Relationship Id="rId51" Type="http://schemas.openxmlformats.org/officeDocument/2006/relationships/image" Target="../media/image145.png"/><Relationship Id="rId72" Type="http://schemas.openxmlformats.org/officeDocument/2006/relationships/customXml" Target="../ink/ink156.xml"/><Relationship Id="rId93" Type="http://schemas.openxmlformats.org/officeDocument/2006/relationships/image" Target="../media/image166.png"/><Relationship Id="rId98" Type="http://schemas.openxmlformats.org/officeDocument/2006/relationships/customXml" Target="../ink/ink169.xml"/><Relationship Id="rId121" Type="http://schemas.openxmlformats.org/officeDocument/2006/relationships/image" Target="../media/image180.png"/><Relationship Id="rId142" Type="http://schemas.openxmlformats.org/officeDocument/2006/relationships/customXml" Target="../ink/ink191.xml"/><Relationship Id="rId163" Type="http://schemas.openxmlformats.org/officeDocument/2006/relationships/image" Target="../media/image201.png"/><Relationship Id="rId184" Type="http://schemas.openxmlformats.org/officeDocument/2006/relationships/customXml" Target="../ink/ink212.xml"/><Relationship Id="rId189" Type="http://schemas.openxmlformats.org/officeDocument/2006/relationships/image" Target="../media/image214.png"/><Relationship Id="rId3" Type="http://schemas.openxmlformats.org/officeDocument/2006/relationships/image" Target="../media/image121.png"/><Relationship Id="rId25" Type="http://schemas.openxmlformats.org/officeDocument/2006/relationships/image" Target="../media/image132.png"/><Relationship Id="rId46" Type="http://schemas.openxmlformats.org/officeDocument/2006/relationships/customXml" Target="../ink/ink143.xml"/><Relationship Id="rId67" Type="http://schemas.openxmlformats.org/officeDocument/2006/relationships/image" Target="../media/image153.png"/><Relationship Id="rId116" Type="http://schemas.openxmlformats.org/officeDocument/2006/relationships/customXml" Target="../ink/ink178.xml"/><Relationship Id="rId137" Type="http://schemas.openxmlformats.org/officeDocument/2006/relationships/image" Target="../media/image188.png"/><Relationship Id="rId158" Type="http://schemas.openxmlformats.org/officeDocument/2006/relationships/customXml" Target="../ink/ink199.xml"/><Relationship Id="rId20" Type="http://schemas.openxmlformats.org/officeDocument/2006/relationships/customXml" Target="../ink/ink130.xml"/><Relationship Id="rId41" Type="http://schemas.openxmlformats.org/officeDocument/2006/relationships/image" Target="../media/image140.png"/><Relationship Id="rId62" Type="http://schemas.openxmlformats.org/officeDocument/2006/relationships/customXml" Target="../ink/ink151.xml"/><Relationship Id="rId83" Type="http://schemas.openxmlformats.org/officeDocument/2006/relationships/image" Target="../media/image161.png"/><Relationship Id="rId88" Type="http://schemas.openxmlformats.org/officeDocument/2006/relationships/customXml" Target="../ink/ink164.xml"/><Relationship Id="rId111" Type="http://schemas.openxmlformats.org/officeDocument/2006/relationships/image" Target="../media/image175.png"/><Relationship Id="rId132" Type="http://schemas.openxmlformats.org/officeDocument/2006/relationships/customXml" Target="../ink/ink186.xml"/><Relationship Id="rId153" Type="http://schemas.openxmlformats.org/officeDocument/2006/relationships/image" Target="../media/image196.png"/><Relationship Id="rId174" Type="http://schemas.openxmlformats.org/officeDocument/2006/relationships/customXml" Target="../ink/ink207.xml"/><Relationship Id="rId179" Type="http://schemas.openxmlformats.org/officeDocument/2006/relationships/image" Target="../media/image209.png"/><Relationship Id="rId195" Type="http://schemas.openxmlformats.org/officeDocument/2006/relationships/image" Target="../media/image217.png"/><Relationship Id="rId190" Type="http://schemas.openxmlformats.org/officeDocument/2006/relationships/customXml" Target="../ink/ink215.xml"/><Relationship Id="rId204" Type="http://schemas.openxmlformats.org/officeDocument/2006/relationships/customXml" Target="../ink/ink222.xml"/><Relationship Id="rId15" Type="http://schemas.openxmlformats.org/officeDocument/2006/relationships/image" Target="../media/image127.png"/><Relationship Id="rId36" Type="http://schemas.openxmlformats.org/officeDocument/2006/relationships/customXml" Target="../ink/ink138.xml"/><Relationship Id="rId57" Type="http://schemas.openxmlformats.org/officeDocument/2006/relationships/image" Target="../media/image148.png"/><Relationship Id="rId106" Type="http://schemas.openxmlformats.org/officeDocument/2006/relationships/customXml" Target="../ink/ink173.xml"/><Relationship Id="rId127" Type="http://schemas.openxmlformats.org/officeDocument/2006/relationships/image" Target="../media/image183.png"/><Relationship Id="rId10" Type="http://schemas.openxmlformats.org/officeDocument/2006/relationships/customXml" Target="../ink/ink125.xml"/><Relationship Id="rId31" Type="http://schemas.openxmlformats.org/officeDocument/2006/relationships/image" Target="../media/image135.png"/><Relationship Id="rId52" Type="http://schemas.openxmlformats.org/officeDocument/2006/relationships/customXml" Target="../ink/ink146.xml"/><Relationship Id="rId73" Type="http://schemas.openxmlformats.org/officeDocument/2006/relationships/image" Target="../media/image156.png"/><Relationship Id="rId78" Type="http://schemas.openxmlformats.org/officeDocument/2006/relationships/customXml" Target="../ink/ink159.xml"/><Relationship Id="rId94" Type="http://schemas.openxmlformats.org/officeDocument/2006/relationships/customXml" Target="../ink/ink167.xml"/><Relationship Id="rId99" Type="http://schemas.openxmlformats.org/officeDocument/2006/relationships/image" Target="../media/image169.png"/><Relationship Id="rId101" Type="http://schemas.openxmlformats.org/officeDocument/2006/relationships/image" Target="../media/image170.png"/><Relationship Id="rId122" Type="http://schemas.openxmlformats.org/officeDocument/2006/relationships/customXml" Target="../ink/ink181.xml"/><Relationship Id="rId143" Type="http://schemas.openxmlformats.org/officeDocument/2006/relationships/image" Target="../media/image191.png"/><Relationship Id="rId148" Type="http://schemas.openxmlformats.org/officeDocument/2006/relationships/customXml" Target="../ink/ink194.xml"/><Relationship Id="rId164" Type="http://schemas.openxmlformats.org/officeDocument/2006/relationships/customXml" Target="../ink/ink202.xml"/><Relationship Id="rId169" Type="http://schemas.openxmlformats.org/officeDocument/2006/relationships/image" Target="../media/image204.png"/><Relationship Id="rId185" Type="http://schemas.openxmlformats.org/officeDocument/2006/relationships/image" Target="../media/image212.png"/><Relationship Id="rId4" Type="http://schemas.openxmlformats.org/officeDocument/2006/relationships/customXml" Target="../ink/ink122.xml"/><Relationship Id="rId9" Type="http://schemas.openxmlformats.org/officeDocument/2006/relationships/image" Target="../media/image124.png"/><Relationship Id="rId180" Type="http://schemas.openxmlformats.org/officeDocument/2006/relationships/customXml" Target="../ink/ink210.xml"/><Relationship Id="rId26" Type="http://schemas.openxmlformats.org/officeDocument/2006/relationships/customXml" Target="../ink/ink133.xml"/><Relationship Id="rId47" Type="http://schemas.openxmlformats.org/officeDocument/2006/relationships/image" Target="../media/image143.png"/><Relationship Id="rId68" Type="http://schemas.openxmlformats.org/officeDocument/2006/relationships/customXml" Target="../ink/ink154.xml"/><Relationship Id="rId89" Type="http://schemas.openxmlformats.org/officeDocument/2006/relationships/image" Target="../media/image164.png"/><Relationship Id="rId112" Type="http://schemas.openxmlformats.org/officeDocument/2006/relationships/customXml" Target="../ink/ink176.xml"/><Relationship Id="rId133" Type="http://schemas.openxmlformats.org/officeDocument/2006/relationships/image" Target="../media/image186.png"/><Relationship Id="rId154" Type="http://schemas.openxmlformats.org/officeDocument/2006/relationships/customXml" Target="../ink/ink197.xml"/><Relationship Id="rId175" Type="http://schemas.openxmlformats.org/officeDocument/2006/relationships/image" Target="../media/image207.png"/><Relationship Id="rId196" Type="http://schemas.openxmlformats.org/officeDocument/2006/relationships/customXml" Target="../ink/ink218.xml"/><Relationship Id="rId200" Type="http://schemas.openxmlformats.org/officeDocument/2006/relationships/customXml" Target="../ink/ink220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1.png"/><Relationship Id="rId21" Type="http://schemas.openxmlformats.org/officeDocument/2006/relationships/image" Target="../media/image233.png"/><Relationship Id="rId42" Type="http://schemas.openxmlformats.org/officeDocument/2006/relationships/customXml" Target="../ink/ink244.xml"/><Relationship Id="rId63" Type="http://schemas.openxmlformats.org/officeDocument/2006/relationships/image" Target="../media/image254.png"/><Relationship Id="rId84" Type="http://schemas.openxmlformats.org/officeDocument/2006/relationships/customXml" Target="../ink/ink265.xml"/><Relationship Id="rId138" Type="http://schemas.openxmlformats.org/officeDocument/2006/relationships/customXml" Target="../ink/ink292.xml"/><Relationship Id="rId159" Type="http://schemas.openxmlformats.org/officeDocument/2006/relationships/image" Target="../media/image302.png"/><Relationship Id="rId170" Type="http://schemas.openxmlformats.org/officeDocument/2006/relationships/image" Target="../media/image308.png"/><Relationship Id="rId191" Type="http://schemas.openxmlformats.org/officeDocument/2006/relationships/customXml" Target="../ink/ink318.xml"/><Relationship Id="rId205" Type="http://schemas.openxmlformats.org/officeDocument/2006/relationships/customXml" Target="../ink/ink325.xml"/><Relationship Id="rId16" Type="http://schemas.openxmlformats.org/officeDocument/2006/relationships/customXml" Target="../ink/ink231.xml"/><Relationship Id="rId107" Type="http://schemas.openxmlformats.org/officeDocument/2006/relationships/image" Target="../media/image276.png"/><Relationship Id="rId11" Type="http://schemas.openxmlformats.org/officeDocument/2006/relationships/image" Target="../media/image228.png"/><Relationship Id="rId32" Type="http://schemas.openxmlformats.org/officeDocument/2006/relationships/customXml" Target="../ink/ink239.xml"/><Relationship Id="rId37" Type="http://schemas.openxmlformats.org/officeDocument/2006/relationships/image" Target="../media/image241.png"/><Relationship Id="rId53" Type="http://schemas.openxmlformats.org/officeDocument/2006/relationships/image" Target="../media/image249.png"/><Relationship Id="rId58" Type="http://schemas.openxmlformats.org/officeDocument/2006/relationships/customXml" Target="../ink/ink252.xml"/><Relationship Id="rId74" Type="http://schemas.openxmlformats.org/officeDocument/2006/relationships/customXml" Target="../ink/ink260.xml"/><Relationship Id="rId79" Type="http://schemas.openxmlformats.org/officeDocument/2006/relationships/image" Target="../media/image262.png"/><Relationship Id="rId102" Type="http://schemas.openxmlformats.org/officeDocument/2006/relationships/customXml" Target="../ink/ink274.xml"/><Relationship Id="rId123" Type="http://schemas.openxmlformats.org/officeDocument/2006/relationships/image" Target="../media/image284.png"/><Relationship Id="rId128" Type="http://schemas.openxmlformats.org/officeDocument/2006/relationships/customXml" Target="../ink/ink287.xml"/><Relationship Id="rId144" Type="http://schemas.openxmlformats.org/officeDocument/2006/relationships/customXml" Target="../ink/ink295.xml"/><Relationship Id="rId149" Type="http://schemas.openxmlformats.org/officeDocument/2006/relationships/image" Target="../media/image297.png"/><Relationship Id="rId5" Type="http://schemas.openxmlformats.org/officeDocument/2006/relationships/image" Target="../media/image225.png"/><Relationship Id="rId90" Type="http://schemas.openxmlformats.org/officeDocument/2006/relationships/customXml" Target="../ink/ink268.xml"/><Relationship Id="rId95" Type="http://schemas.openxmlformats.org/officeDocument/2006/relationships/image" Target="../media/image270.png"/><Relationship Id="rId160" Type="http://schemas.openxmlformats.org/officeDocument/2006/relationships/customXml" Target="../ink/ink303.xml"/><Relationship Id="rId165" Type="http://schemas.openxmlformats.org/officeDocument/2006/relationships/image" Target="../media/image305.png"/><Relationship Id="rId181" Type="http://schemas.openxmlformats.org/officeDocument/2006/relationships/customXml" Target="../ink/ink313.xml"/><Relationship Id="rId186" Type="http://schemas.openxmlformats.org/officeDocument/2006/relationships/image" Target="../media/image316.png"/><Relationship Id="rId22" Type="http://schemas.openxmlformats.org/officeDocument/2006/relationships/customXml" Target="../ink/ink234.xml"/><Relationship Id="rId27" Type="http://schemas.openxmlformats.org/officeDocument/2006/relationships/image" Target="../media/image236.png"/><Relationship Id="rId43" Type="http://schemas.openxmlformats.org/officeDocument/2006/relationships/image" Target="../media/image244.png"/><Relationship Id="rId48" Type="http://schemas.openxmlformats.org/officeDocument/2006/relationships/customXml" Target="../ink/ink247.xml"/><Relationship Id="rId64" Type="http://schemas.openxmlformats.org/officeDocument/2006/relationships/customXml" Target="../ink/ink255.xml"/><Relationship Id="rId69" Type="http://schemas.openxmlformats.org/officeDocument/2006/relationships/image" Target="../media/image257.png"/><Relationship Id="rId113" Type="http://schemas.openxmlformats.org/officeDocument/2006/relationships/image" Target="../media/image279.png"/><Relationship Id="rId118" Type="http://schemas.openxmlformats.org/officeDocument/2006/relationships/customXml" Target="../ink/ink282.xml"/><Relationship Id="rId134" Type="http://schemas.openxmlformats.org/officeDocument/2006/relationships/customXml" Target="../ink/ink290.xml"/><Relationship Id="rId139" Type="http://schemas.openxmlformats.org/officeDocument/2006/relationships/image" Target="../media/image292.png"/><Relationship Id="rId80" Type="http://schemas.openxmlformats.org/officeDocument/2006/relationships/customXml" Target="../ink/ink263.xml"/><Relationship Id="rId85" Type="http://schemas.openxmlformats.org/officeDocument/2006/relationships/image" Target="../media/image265.png"/><Relationship Id="rId150" Type="http://schemas.openxmlformats.org/officeDocument/2006/relationships/customXml" Target="../ink/ink298.xml"/><Relationship Id="rId155" Type="http://schemas.openxmlformats.org/officeDocument/2006/relationships/image" Target="../media/image300.png"/><Relationship Id="rId171" Type="http://schemas.openxmlformats.org/officeDocument/2006/relationships/customXml" Target="../ink/ink308.xml"/><Relationship Id="rId176" Type="http://schemas.openxmlformats.org/officeDocument/2006/relationships/image" Target="../media/image311.png"/><Relationship Id="rId192" Type="http://schemas.openxmlformats.org/officeDocument/2006/relationships/image" Target="../media/image319.png"/><Relationship Id="rId197" Type="http://schemas.openxmlformats.org/officeDocument/2006/relationships/customXml" Target="../ink/ink321.xml"/><Relationship Id="rId206" Type="http://schemas.openxmlformats.org/officeDocument/2006/relationships/image" Target="../media/image326.png"/><Relationship Id="rId201" Type="http://schemas.openxmlformats.org/officeDocument/2006/relationships/customXml" Target="../ink/ink323.xml"/><Relationship Id="rId12" Type="http://schemas.openxmlformats.org/officeDocument/2006/relationships/customXml" Target="../ink/ink229.xml"/><Relationship Id="rId17" Type="http://schemas.openxmlformats.org/officeDocument/2006/relationships/image" Target="../media/image231.png"/><Relationship Id="rId33" Type="http://schemas.openxmlformats.org/officeDocument/2006/relationships/image" Target="../media/image239.png"/><Relationship Id="rId38" Type="http://schemas.openxmlformats.org/officeDocument/2006/relationships/customXml" Target="../ink/ink242.xml"/><Relationship Id="rId59" Type="http://schemas.openxmlformats.org/officeDocument/2006/relationships/image" Target="../media/image252.png"/><Relationship Id="rId103" Type="http://schemas.openxmlformats.org/officeDocument/2006/relationships/image" Target="../media/image274.png"/><Relationship Id="rId108" Type="http://schemas.openxmlformats.org/officeDocument/2006/relationships/customXml" Target="../ink/ink277.xml"/><Relationship Id="rId124" Type="http://schemas.openxmlformats.org/officeDocument/2006/relationships/customXml" Target="../ink/ink285.xml"/><Relationship Id="rId129" Type="http://schemas.openxmlformats.org/officeDocument/2006/relationships/image" Target="../media/image287.png"/><Relationship Id="rId54" Type="http://schemas.openxmlformats.org/officeDocument/2006/relationships/customXml" Target="../ink/ink250.xml"/><Relationship Id="rId70" Type="http://schemas.openxmlformats.org/officeDocument/2006/relationships/customXml" Target="../ink/ink258.xml"/><Relationship Id="rId75" Type="http://schemas.openxmlformats.org/officeDocument/2006/relationships/image" Target="../media/image260.png"/><Relationship Id="rId91" Type="http://schemas.openxmlformats.org/officeDocument/2006/relationships/image" Target="../media/image268.png"/><Relationship Id="rId96" Type="http://schemas.openxmlformats.org/officeDocument/2006/relationships/customXml" Target="../ink/ink271.xml"/><Relationship Id="rId140" Type="http://schemas.openxmlformats.org/officeDocument/2006/relationships/customXml" Target="../ink/ink293.xml"/><Relationship Id="rId145" Type="http://schemas.openxmlformats.org/officeDocument/2006/relationships/image" Target="../media/image295.png"/><Relationship Id="rId161" Type="http://schemas.openxmlformats.org/officeDocument/2006/relationships/image" Target="../media/image303.png"/><Relationship Id="rId166" Type="http://schemas.openxmlformats.org/officeDocument/2006/relationships/customXml" Target="../ink/ink306.xml"/><Relationship Id="rId182" Type="http://schemas.openxmlformats.org/officeDocument/2006/relationships/image" Target="../media/image314.png"/><Relationship Id="rId187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6.xml"/><Relationship Id="rId23" Type="http://schemas.openxmlformats.org/officeDocument/2006/relationships/image" Target="../media/image234.png"/><Relationship Id="rId28" Type="http://schemas.openxmlformats.org/officeDocument/2006/relationships/customXml" Target="../ink/ink237.xml"/><Relationship Id="rId49" Type="http://schemas.openxmlformats.org/officeDocument/2006/relationships/image" Target="../media/image247.png"/><Relationship Id="rId114" Type="http://schemas.openxmlformats.org/officeDocument/2006/relationships/customXml" Target="../ink/ink280.xml"/><Relationship Id="rId119" Type="http://schemas.openxmlformats.org/officeDocument/2006/relationships/image" Target="../media/image282.png"/><Relationship Id="rId44" Type="http://schemas.openxmlformats.org/officeDocument/2006/relationships/customXml" Target="../ink/ink245.xml"/><Relationship Id="rId60" Type="http://schemas.openxmlformats.org/officeDocument/2006/relationships/customXml" Target="../ink/ink253.xml"/><Relationship Id="rId65" Type="http://schemas.openxmlformats.org/officeDocument/2006/relationships/image" Target="../media/image255.png"/><Relationship Id="rId81" Type="http://schemas.openxmlformats.org/officeDocument/2006/relationships/image" Target="../media/image263.png"/><Relationship Id="rId86" Type="http://schemas.openxmlformats.org/officeDocument/2006/relationships/customXml" Target="../ink/ink266.xml"/><Relationship Id="rId130" Type="http://schemas.openxmlformats.org/officeDocument/2006/relationships/customXml" Target="../ink/ink288.xml"/><Relationship Id="rId135" Type="http://schemas.openxmlformats.org/officeDocument/2006/relationships/image" Target="../media/image290.png"/><Relationship Id="rId151" Type="http://schemas.openxmlformats.org/officeDocument/2006/relationships/image" Target="../media/image298.png"/><Relationship Id="rId156" Type="http://schemas.openxmlformats.org/officeDocument/2006/relationships/customXml" Target="../ink/ink301.xml"/><Relationship Id="rId177" Type="http://schemas.openxmlformats.org/officeDocument/2006/relationships/customXml" Target="../ink/ink311.xml"/><Relationship Id="rId198" Type="http://schemas.openxmlformats.org/officeDocument/2006/relationships/image" Target="../media/image322.png"/><Relationship Id="rId172" Type="http://schemas.openxmlformats.org/officeDocument/2006/relationships/image" Target="../media/image309.png"/><Relationship Id="rId193" Type="http://schemas.openxmlformats.org/officeDocument/2006/relationships/customXml" Target="../ink/ink319.xml"/><Relationship Id="rId202" Type="http://schemas.openxmlformats.org/officeDocument/2006/relationships/image" Target="../media/image324.png"/><Relationship Id="rId13" Type="http://schemas.openxmlformats.org/officeDocument/2006/relationships/image" Target="../media/image229.png"/><Relationship Id="rId18" Type="http://schemas.openxmlformats.org/officeDocument/2006/relationships/customXml" Target="../ink/ink232.xml"/><Relationship Id="rId39" Type="http://schemas.openxmlformats.org/officeDocument/2006/relationships/image" Target="../media/image242.png"/><Relationship Id="rId109" Type="http://schemas.openxmlformats.org/officeDocument/2006/relationships/image" Target="../media/image277.png"/><Relationship Id="rId34" Type="http://schemas.openxmlformats.org/officeDocument/2006/relationships/customXml" Target="../ink/ink240.xml"/><Relationship Id="rId50" Type="http://schemas.openxmlformats.org/officeDocument/2006/relationships/customXml" Target="../ink/ink248.xml"/><Relationship Id="rId55" Type="http://schemas.openxmlformats.org/officeDocument/2006/relationships/image" Target="../media/image250.png"/><Relationship Id="rId76" Type="http://schemas.openxmlformats.org/officeDocument/2006/relationships/customXml" Target="../ink/ink261.xml"/><Relationship Id="rId97" Type="http://schemas.openxmlformats.org/officeDocument/2006/relationships/image" Target="../media/image271.png"/><Relationship Id="rId104" Type="http://schemas.openxmlformats.org/officeDocument/2006/relationships/customXml" Target="../ink/ink275.xml"/><Relationship Id="rId120" Type="http://schemas.openxmlformats.org/officeDocument/2006/relationships/customXml" Target="../ink/ink283.xml"/><Relationship Id="rId125" Type="http://schemas.openxmlformats.org/officeDocument/2006/relationships/image" Target="../media/image285.png"/><Relationship Id="rId141" Type="http://schemas.openxmlformats.org/officeDocument/2006/relationships/image" Target="../media/image293.png"/><Relationship Id="rId146" Type="http://schemas.openxmlformats.org/officeDocument/2006/relationships/customXml" Target="../ink/ink296.xml"/><Relationship Id="rId167" Type="http://schemas.openxmlformats.org/officeDocument/2006/relationships/image" Target="../media/image306.png"/><Relationship Id="rId188" Type="http://schemas.openxmlformats.org/officeDocument/2006/relationships/image" Target="../media/image317.png"/><Relationship Id="rId7" Type="http://schemas.openxmlformats.org/officeDocument/2006/relationships/image" Target="../media/image226.png"/><Relationship Id="rId71" Type="http://schemas.openxmlformats.org/officeDocument/2006/relationships/image" Target="../media/image258.png"/><Relationship Id="rId92" Type="http://schemas.openxmlformats.org/officeDocument/2006/relationships/customXml" Target="../ink/ink269.xml"/><Relationship Id="rId162" Type="http://schemas.openxmlformats.org/officeDocument/2006/relationships/customXml" Target="../ink/ink304.xml"/><Relationship Id="rId183" Type="http://schemas.openxmlformats.org/officeDocument/2006/relationships/customXml" Target="../ink/ink314.xml"/><Relationship Id="rId2" Type="http://schemas.openxmlformats.org/officeDocument/2006/relationships/customXml" Target="../ink/ink224.xml"/><Relationship Id="rId29" Type="http://schemas.openxmlformats.org/officeDocument/2006/relationships/image" Target="../media/image237.png"/><Relationship Id="rId24" Type="http://schemas.openxmlformats.org/officeDocument/2006/relationships/customXml" Target="../ink/ink235.xml"/><Relationship Id="rId40" Type="http://schemas.openxmlformats.org/officeDocument/2006/relationships/customXml" Target="../ink/ink243.xml"/><Relationship Id="rId45" Type="http://schemas.openxmlformats.org/officeDocument/2006/relationships/image" Target="../media/image245.png"/><Relationship Id="rId66" Type="http://schemas.openxmlformats.org/officeDocument/2006/relationships/customXml" Target="../ink/ink256.xml"/><Relationship Id="rId87" Type="http://schemas.openxmlformats.org/officeDocument/2006/relationships/image" Target="../media/image266.png"/><Relationship Id="rId110" Type="http://schemas.openxmlformats.org/officeDocument/2006/relationships/customXml" Target="../ink/ink278.xml"/><Relationship Id="rId115" Type="http://schemas.openxmlformats.org/officeDocument/2006/relationships/image" Target="../media/image280.png"/><Relationship Id="rId131" Type="http://schemas.openxmlformats.org/officeDocument/2006/relationships/image" Target="../media/image288.png"/><Relationship Id="rId136" Type="http://schemas.openxmlformats.org/officeDocument/2006/relationships/customXml" Target="../ink/ink291.xml"/><Relationship Id="rId157" Type="http://schemas.openxmlformats.org/officeDocument/2006/relationships/image" Target="../media/image301.png"/><Relationship Id="rId178" Type="http://schemas.openxmlformats.org/officeDocument/2006/relationships/image" Target="../media/image312.png"/><Relationship Id="rId61" Type="http://schemas.openxmlformats.org/officeDocument/2006/relationships/image" Target="../media/image253.png"/><Relationship Id="rId82" Type="http://schemas.openxmlformats.org/officeDocument/2006/relationships/customXml" Target="../ink/ink264.xml"/><Relationship Id="rId152" Type="http://schemas.openxmlformats.org/officeDocument/2006/relationships/customXml" Target="../ink/ink299.xml"/><Relationship Id="rId173" Type="http://schemas.openxmlformats.org/officeDocument/2006/relationships/customXml" Target="../ink/ink309.xml"/><Relationship Id="rId194" Type="http://schemas.openxmlformats.org/officeDocument/2006/relationships/image" Target="../media/image320.png"/><Relationship Id="rId199" Type="http://schemas.openxmlformats.org/officeDocument/2006/relationships/customXml" Target="../ink/ink322.xml"/><Relationship Id="rId203" Type="http://schemas.openxmlformats.org/officeDocument/2006/relationships/customXml" Target="../ink/ink324.xml"/><Relationship Id="rId19" Type="http://schemas.openxmlformats.org/officeDocument/2006/relationships/image" Target="../media/image232.png"/><Relationship Id="rId14" Type="http://schemas.openxmlformats.org/officeDocument/2006/relationships/customXml" Target="../ink/ink230.xml"/><Relationship Id="rId30" Type="http://schemas.openxmlformats.org/officeDocument/2006/relationships/customXml" Target="../ink/ink238.xml"/><Relationship Id="rId35" Type="http://schemas.openxmlformats.org/officeDocument/2006/relationships/image" Target="../media/image240.png"/><Relationship Id="rId56" Type="http://schemas.openxmlformats.org/officeDocument/2006/relationships/customXml" Target="../ink/ink251.xml"/><Relationship Id="rId77" Type="http://schemas.openxmlformats.org/officeDocument/2006/relationships/image" Target="../media/image261.png"/><Relationship Id="rId100" Type="http://schemas.openxmlformats.org/officeDocument/2006/relationships/customXml" Target="../ink/ink273.xml"/><Relationship Id="rId105" Type="http://schemas.openxmlformats.org/officeDocument/2006/relationships/image" Target="../media/image275.png"/><Relationship Id="rId126" Type="http://schemas.openxmlformats.org/officeDocument/2006/relationships/customXml" Target="../ink/ink286.xml"/><Relationship Id="rId147" Type="http://schemas.openxmlformats.org/officeDocument/2006/relationships/image" Target="../media/image296.png"/><Relationship Id="rId168" Type="http://schemas.openxmlformats.org/officeDocument/2006/relationships/customXml" Target="../ink/ink307.xml"/><Relationship Id="rId8" Type="http://schemas.openxmlformats.org/officeDocument/2006/relationships/customXml" Target="../ink/ink227.xml"/><Relationship Id="rId51" Type="http://schemas.openxmlformats.org/officeDocument/2006/relationships/image" Target="../media/image248.png"/><Relationship Id="rId72" Type="http://schemas.openxmlformats.org/officeDocument/2006/relationships/customXml" Target="../ink/ink259.xml"/><Relationship Id="rId93" Type="http://schemas.openxmlformats.org/officeDocument/2006/relationships/image" Target="../media/image269.png"/><Relationship Id="rId98" Type="http://schemas.openxmlformats.org/officeDocument/2006/relationships/customXml" Target="../ink/ink272.xml"/><Relationship Id="rId121" Type="http://schemas.openxmlformats.org/officeDocument/2006/relationships/image" Target="../media/image283.png"/><Relationship Id="rId142" Type="http://schemas.openxmlformats.org/officeDocument/2006/relationships/customXml" Target="../ink/ink294.xml"/><Relationship Id="rId163" Type="http://schemas.openxmlformats.org/officeDocument/2006/relationships/image" Target="../media/image304.png"/><Relationship Id="rId184" Type="http://schemas.openxmlformats.org/officeDocument/2006/relationships/image" Target="../media/image315.png"/><Relationship Id="rId189" Type="http://schemas.openxmlformats.org/officeDocument/2006/relationships/customXml" Target="../ink/ink317.xml"/><Relationship Id="rId3" Type="http://schemas.openxmlformats.org/officeDocument/2006/relationships/image" Target="../media/image224.png"/><Relationship Id="rId25" Type="http://schemas.openxmlformats.org/officeDocument/2006/relationships/image" Target="../media/image235.png"/><Relationship Id="rId46" Type="http://schemas.openxmlformats.org/officeDocument/2006/relationships/customXml" Target="../ink/ink246.xml"/><Relationship Id="rId67" Type="http://schemas.openxmlformats.org/officeDocument/2006/relationships/image" Target="../media/image256.png"/><Relationship Id="rId116" Type="http://schemas.openxmlformats.org/officeDocument/2006/relationships/customXml" Target="../ink/ink281.xml"/><Relationship Id="rId137" Type="http://schemas.openxmlformats.org/officeDocument/2006/relationships/image" Target="../media/image291.png"/><Relationship Id="rId158" Type="http://schemas.openxmlformats.org/officeDocument/2006/relationships/customXml" Target="../ink/ink302.xml"/><Relationship Id="rId20" Type="http://schemas.openxmlformats.org/officeDocument/2006/relationships/customXml" Target="../ink/ink233.xml"/><Relationship Id="rId41" Type="http://schemas.openxmlformats.org/officeDocument/2006/relationships/image" Target="../media/image243.png"/><Relationship Id="rId62" Type="http://schemas.openxmlformats.org/officeDocument/2006/relationships/customXml" Target="../ink/ink254.xml"/><Relationship Id="rId83" Type="http://schemas.openxmlformats.org/officeDocument/2006/relationships/image" Target="../media/image264.png"/><Relationship Id="rId88" Type="http://schemas.openxmlformats.org/officeDocument/2006/relationships/customXml" Target="../ink/ink267.xml"/><Relationship Id="rId111" Type="http://schemas.openxmlformats.org/officeDocument/2006/relationships/image" Target="../media/image278.png"/><Relationship Id="rId132" Type="http://schemas.openxmlformats.org/officeDocument/2006/relationships/customXml" Target="../ink/ink289.xml"/><Relationship Id="rId153" Type="http://schemas.openxmlformats.org/officeDocument/2006/relationships/image" Target="../media/image299.png"/><Relationship Id="rId174" Type="http://schemas.openxmlformats.org/officeDocument/2006/relationships/image" Target="../media/image310.png"/><Relationship Id="rId179" Type="http://schemas.openxmlformats.org/officeDocument/2006/relationships/customXml" Target="../ink/ink312.xml"/><Relationship Id="rId195" Type="http://schemas.openxmlformats.org/officeDocument/2006/relationships/customXml" Target="../ink/ink320.xml"/><Relationship Id="rId190" Type="http://schemas.openxmlformats.org/officeDocument/2006/relationships/image" Target="../media/image318.png"/><Relationship Id="rId204" Type="http://schemas.openxmlformats.org/officeDocument/2006/relationships/image" Target="../media/image325.png"/><Relationship Id="rId15" Type="http://schemas.openxmlformats.org/officeDocument/2006/relationships/image" Target="../media/image230.png"/><Relationship Id="rId36" Type="http://schemas.openxmlformats.org/officeDocument/2006/relationships/customXml" Target="../ink/ink241.xml"/><Relationship Id="rId57" Type="http://schemas.openxmlformats.org/officeDocument/2006/relationships/image" Target="../media/image251.png"/><Relationship Id="rId106" Type="http://schemas.openxmlformats.org/officeDocument/2006/relationships/customXml" Target="../ink/ink276.xml"/><Relationship Id="rId127" Type="http://schemas.openxmlformats.org/officeDocument/2006/relationships/image" Target="../media/image286.png"/><Relationship Id="rId10" Type="http://schemas.openxmlformats.org/officeDocument/2006/relationships/customXml" Target="../ink/ink228.xml"/><Relationship Id="rId31" Type="http://schemas.openxmlformats.org/officeDocument/2006/relationships/image" Target="../media/image238.png"/><Relationship Id="rId52" Type="http://schemas.openxmlformats.org/officeDocument/2006/relationships/customXml" Target="../ink/ink249.xml"/><Relationship Id="rId73" Type="http://schemas.openxmlformats.org/officeDocument/2006/relationships/image" Target="../media/image259.png"/><Relationship Id="rId78" Type="http://schemas.openxmlformats.org/officeDocument/2006/relationships/customXml" Target="../ink/ink262.xml"/><Relationship Id="rId94" Type="http://schemas.openxmlformats.org/officeDocument/2006/relationships/customXml" Target="../ink/ink270.xml"/><Relationship Id="rId99" Type="http://schemas.openxmlformats.org/officeDocument/2006/relationships/image" Target="../media/image272.png"/><Relationship Id="rId101" Type="http://schemas.openxmlformats.org/officeDocument/2006/relationships/image" Target="../media/image273.png"/><Relationship Id="rId122" Type="http://schemas.openxmlformats.org/officeDocument/2006/relationships/customXml" Target="../ink/ink284.xml"/><Relationship Id="rId143" Type="http://schemas.openxmlformats.org/officeDocument/2006/relationships/image" Target="../media/image294.png"/><Relationship Id="rId148" Type="http://schemas.openxmlformats.org/officeDocument/2006/relationships/customXml" Target="../ink/ink297.xml"/><Relationship Id="rId164" Type="http://schemas.openxmlformats.org/officeDocument/2006/relationships/customXml" Target="../ink/ink305.xml"/><Relationship Id="rId169" Type="http://schemas.openxmlformats.org/officeDocument/2006/relationships/image" Target="../media/image307.png"/><Relationship Id="rId185" Type="http://schemas.openxmlformats.org/officeDocument/2006/relationships/customXml" Target="../ink/ink315.xml"/><Relationship Id="rId4" Type="http://schemas.openxmlformats.org/officeDocument/2006/relationships/customXml" Target="../ink/ink225.xml"/><Relationship Id="rId9" Type="http://schemas.openxmlformats.org/officeDocument/2006/relationships/image" Target="../media/image227.png"/><Relationship Id="rId180" Type="http://schemas.openxmlformats.org/officeDocument/2006/relationships/image" Target="../media/image313.png"/><Relationship Id="rId26" Type="http://schemas.openxmlformats.org/officeDocument/2006/relationships/customXml" Target="../ink/ink236.xml"/><Relationship Id="rId47" Type="http://schemas.openxmlformats.org/officeDocument/2006/relationships/image" Target="../media/image246.png"/><Relationship Id="rId68" Type="http://schemas.openxmlformats.org/officeDocument/2006/relationships/customXml" Target="../ink/ink257.xml"/><Relationship Id="rId89" Type="http://schemas.openxmlformats.org/officeDocument/2006/relationships/image" Target="../media/image267.png"/><Relationship Id="rId112" Type="http://schemas.openxmlformats.org/officeDocument/2006/relationships/customXml" Target="../ink/ink279.xml"/><Relationship Id="rId133" Type="http://schemas.openxmlformats.org/officeDocument/2006/relationships/image" Target="../media/image289.png"/><Relationship Id="rId154" Type="http://schemas.openxmlformats.org/officeDocument/2006/relationships/customXml" Target="../ink/ink300.xml"/><Relationship Id="rId175" Type="http://schemas.openxmlformats.org/officeDocument/2006/relationships/customXml" Target="../ink/ink310.xml"/><Relationship Id="rId196" Type="http://schemas.openxmlformats.org/officeDocument/2006/relationships/image" Target="../media/image321.png"/><Relationship Id="rId200" Type="http://schemas.openxmlformats.org/officeDocument/2006/relationships/image" Target="../media/image3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8178-D8D8-4199-8FAD-9B82EFE75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sort and 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2CFFC-E9C7-41E7-929F-919DA198B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3925" y="5897563"/>
            <a:ext cx="3086099" cy="436562"/>
          </a:xfrm>
        </p:spPr>
        <p:txBody>
          <a:bodyPr>
            <a:normAutofit/>
          </a:bodyPr>
          <a:lstStyle/>
          <a:p>
            <a:r>
              <a:rPr lang="en-US" sz="1400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39784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51F5-4DB6-4040-8977-C0AE0058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3AA94-8C0F-4B76-A8B2-5704D5332132}"/>
              </a:ext>
            </a:extLst>
          </p:cNvPr>
          <p:cNvSpPr txBox="1"/>
          <p:nvPr/>
        </p:nvSpPr>
        <p:spPr>
          <a:xfrm>
            <a:off x="3728309" y="150447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01797-5937-4DC9-B511-6785037E99B2}"/>
              </a:ext>
            </a:extLst>
          </p:cNvPr>
          <p:cNvSpPr txBox="1"/>
          <p:nvPr/>
        </p:nvSpPr>
        <p:spPr>
          <a:xfrm>
            <a:off x="2965572" y="150447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D4BBF-D8D4-4CA6-8999-B84EADFF3D5A}"/>
              </a:ext>
            </a:extLst>
          </p:cNvPr>
          <p:cNvSpPr txBox="1"/>
          <p:nvPr/>
        </p:nvSpPr>
        <p:spPr>
          <a:xfrm>
            <a:off x="4491046" y="150447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C71B4-E548-4C2A-967C-E31123689C21}"/>
              </a:ext>
            </a:extLst>
          </p:cNvPr>
          <p:cNvSpPr txBox="1"/>
          <p:nvPr/>
        </p:nvSpPr>
        <p:spPr>
          <a:xfrm>
            <a:off x="5253783" y="1504475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A0B03-100D-4B4F-888A-38BF3B85E208}"/>
              </a:ext>
            </a:extLst>
          </p:cNvPr>
          <p:cNvSpPr txBox="1"/>
          <p:nvPr/>
        </p:nvSpPr>
        <p:spPr>
          <a:xfrm>
            <a:off x="5899502" y="150447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4EC9D-96A1-4529-A532-10C8E544451A}"/>
              </a:ext>
            </a:extLst>
          </p:cNvPr>
          <p:cNvSpPr txBox="1"/>
          <p:nvPr/>
        </p:nvSpPr>
        <p:spPr>
          <a:xfrm>
            <a:off x="2965572" y="3224511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00687-5D58-4454-9506-56A16D441D98}"/>
              </a:ext>
            </a:extLst>
          </p:cNvPr>
          <p:cNvSpPr txBox="1"/>
          <p:nvPr/>
        </p:nvSpPr>
        <p:spPr>
          <a:xfrm>
            <a:off x="2965572" y="2488942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48455-204D-4692-8F63-B08EA1987576}"/>
              </a:ext>
            </a:extLst>
          </p:cNvPr>
          <p:cNvSpPr txBox="1"/>
          <p:nvPr/>
        </p:nvSpPr>
        <p:spPr>
          <a:xfrm>
            <a:off x="4491046" y="3970853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B042A8-3DDB-44BD-8475-440B4DE984AD}"/>
              </a:ext>
            </a:extLst>
          </p:cNvPr>
          <p:cNvSpPr txBox="1"/>
          <p:nvPr/>
        </p:nvSpPr>
        <p:spPr>
          <a:xfrm>
            <a:off x="3082590" y="4614862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10E5D-295B-40FB-81B7-9975E37EDA02}"/>
              </a:ext>
            </a:extLst>
          </p:cNvPr>
          <p:cNvSpPr txBox="1"/>
          <p:nvPr/>
        </p:nvSpPr>
        <p:spPr>
          <a:xfrm>
            <a:off x="3728309" y="3224511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51226A-7DBA-4FF0-B6EF-EF9EE63FEB3D}"/>
              </a:ext>
            </a:extLst>
          </p:cNvPr>
          <p:cNvSpPr txBox="1"/>
          <p:nvPr/>
        </p:nvSpPr>
        <p:spPr>
          <a:xfrm>
            <a:off x="2965572" y="3970853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6EBC5D-8121-4572-BBD4-60C740CD0E9A}"/>
              </a:ext>
            </a:extLst>
          </p:cNvPr>
          <p:cNvSpPr txBox="1"/>
          <p:nvPr/>
        </p:nvSpPr>
        <p:spPr>
          <a:xfrm>
            <a:off x="3728309" y="3970853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3B480-72E4-4E53-AF2F-A1F4B778FFCC}"/>
              </a:ext>
            </a:extLst>
          </p:cNvPr>
          <p:cNvSpPr txBox="1"/>
          <p:nvPr/>
        </p:nvSpPr>
        <p:spPr>
          <a:xfrm>
            <a:off x="5253783" y="4614862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9BDA3-2F75-4359-B455-C107CD834336}"/>
              </a:ext>
            </a:extLst>
          </p:cNvPr>
          <p:cNvSpPr txBox="1"/>
          <p:nvPr/>
        </p:nvSpPr>
        <p:spPr>
          <a:xfrm>
            <a:off x="3728309" y="4614862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9B51D-2D0B-4384-9529-3BD79CDF8B2A}"/>
              </a:ext>
            </a:extLst>
          </p:cNvPr>
          <p:cNvSpPr txBox="1"/>
          <p:nvPr/>
        </p:nvSpPr>
        <p:spPr>
          <a:xfrm>
            <a:off x="4491046" y="4614862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56226-6F69-4575-9AD3-11397B73D278}"/>
              </a:ext>
            </a:extLst>
          </p:cNvPr>
          <p:cNvSpPr txBox="1"/>
          <p:nvPr/>
        </p:nvSpPr>
        <p:spPr>
          <a:xfrm>
            <a:off x="3082590" y="5413116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CB802-254A-4FFD-98C4-287BBED780AA}"/>
              </a:ext>
            </a:extLst>
          </p:cNvPr>
          <p:cNvSpPr txBox="1"/>
          <p:nvPr/>
        </p:nvSpPr>
        <p:spPr>
          <a:xfrm>
            <a:off x="6024056" y="5413116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49C533-BECC-47AF-A8F3-DBE4C7066DD7}"/>
              </a:ext>
            </a:extLst>
          </p:cNvPr>
          <p:cNvSpPr txBox="1"/>
          <p:nvPr/>
        </p:nvSpPr>
        <p:spPr>
          <a:xfrm>
            <a:off x="4498582" y="5413116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7D9465-964F-4287-95D7-EAC60FE5DD3B}"/>
              </a:ext>
            </a:extLst>
          </p:cNvPr>
          <p:cNvSpPr txBox="1"/>
          <p:nvPr/>
        </p:nvSpPr>
        <p:spPr>
          <a:xfrm>
            <a:off x="5261319" y="5413116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F3CF30-8043-4939-8CFD-BEE77F2D0721}"/>
              </a:ext>
            </a:extLst>
          </p:cNvPr>
          <p:cNvSpPr txBox="1"/>
          <p:nvPr/>
        </p:nvSpPr>
        <p:spPr>
          <a:xfrm>
            <a:off x="3728309" y="5413116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AC2F289-6124-4974-BCC9-271C9D2B53E2}"/>
                  </a:ext>
                </a:extLst>
              </p14:cNvPr>
              <p14:cNvContentPartPr/>
              <p14:nvPr/>
            </p14:nvContentPartPr>
            <p14:xfrm>
              <a:off x="3524466" y="1977844"/>
              <a:ext cx="1902240" cy="2636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AC2F289-6124-4974-BCC9-271C9D2B53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5826" y="1969204"/>
                <a:ext cx="1919880" cy="26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DDA53E0-91F0-4546-B584-E2C912919F95}"/>
                  </a:ext>
                </a:extLst>
              </p14:cNvPr>
              <p14:cNvContentPartPr/>
              <p14:nvPr/>
            </p14:nvContentPartPr>
            <p14:xfrm>
              <a:off x="3458946" y="4509364"/>
              <a:ext cx="171360" cy="153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DDA53E0-91F0-4546-B584-E2C912919F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9946" y="4500364"/>
                <a:ext cx="189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05803F2-4349-477C-B996-71668D889D5B}"/>
                  </a:ext>
                </a:extLst>
              </p14:cNvPr>
              <p14:cNvContentPartPr/>
              <p14:nvPr/>
            </p14:nvContentPartPr>
            <p14:xfrm>
              <a:off x="4230786" y="1973524"/>
              <a:ext cx="1907640" cy="3329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05803F2-4349-477C-B996-71668D889D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2146" y="1964884"/>
                <a:ext cx="1925280" cy="33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7CE4DE4-8277-4682-B9E4-7F82E064CF97}"/>
                  </a:ext>
                </a:extLst>
              </p14:cNvPr>
              <p14:cNvContentPartPr/>
              <p14:nvPr/>
            </p14:nvContentPartPr>
            <p14:xfrm>
              <a:off x="4189026" y="5182924"/>
              <a:ext cx="154440" cy="156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7CE4DE4-8277-4682-B9E4-7F82E064CF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0386" y="5174284"/>
                <a:ext cx="1720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51283E6-23BD-4AEE-AA3A-9835ED7017DA}"/>
                  </a:ext>
                </a:extLst>
              </p14:cNvPr>
              <p14:cNvContentPartPr/>
              <p14:nvPr/>
            </p14:nvContentPartPr>
            <p14:xfrm>
              <a:off x="2526186" y="2061364"/>
              <a:ext cx="57960" cy="221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51283E6-23BD-4AEE-AA3A-9835ED7017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17186" y="2052724"/>
                <a:ext cx="756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ED1E66B-22F1-45EA-82DD-FE50710614C9}"/>
                  </a:ext>
                </a:extLst>
              </p14:cNvPr>
              <p14:cNvContentPartPr/>
              <p14:nvPr/>
            </p14:nvContentPartPr>
            <p14:xfrm>
              <a:off x="2369226" y="2006644"/>
              <a:ext cx="368280" cy="465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ED1E66B-22F1-45EA-82DD-FE50710614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60226" y="1998004"/>
                <a:ext cx="385920" cy="48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EF00946-1D85-46A3-8DE1-79FB327C4386}"/>
              </a:ext>
            </a:extLst>
          </p:cNvPr>
          <p:cNvGrpSpPr/>
          <p:nvPr/>
        </p:nvGrpSpPr>
        <p:grpSpPr>
          <a:xfrm>
            <a:off x="3467946" y="1951564"/>
            <a:ext cx="2685600" cy="2025000"/>
            <a:chOff x="3467946" y="1951564"/>
            <a:chExt cx="2685600" cy="20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3CE0BF-C8B7-45A0-815E-C259EB9B12C7}"/>
                    </a:ext>
                  </a:extLst>
                </p14:cNvPr>
                <p14:cNvContentPartPr/>
                <p14:nvPr/>
              </p14:nvContentPartPr>
              <p14:xfrm>
                <a:off x="3535626" y="1984324"/>
                <a:ext cx="296280" cy="128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3CE0BF-C8B7-45A0-815E-C259EB9B12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26986" y="1975684"/>
                  <a:ext cx="313920" cy="13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1319AA-7BA8-4A63-9E32-7143E1211F02}"/>
                    </a:ext>
                  </a:extLst>
                </p14:cNvPr>
                <p14:cNvContentPartPr/>
                <p14:nvPr/>
              </p14:nvContentPartPr>
              <p14:xfrm>
                <a:off x="3492066" y="3174484"/>
                <a:ext cx="113760" cy="146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1319AA-7BA8-4A63-9E32-7143E1211F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83066" y="3165484"/>
                  <a:ext cx="131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E3D1B2-F311-4114-94C0-B7A348FDC145}"/>
                    </a:ext>
                  </a:extLst>
                </p14:cNvPr>
                <p14:cNvContentPartPr/>
                <p14:nvPr/>
              </p14:nvContentPartPr>
              <p14:xfrm>
                <a:off x="4207746" y="1951564"/>
                <a:ext cx="384840" cy="1998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E3D1B2-F311-4114-94C0-B7A348FDC1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98746" y="1942564"/>
                  <a:ext cx="402480" cy="20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438088-FAD4-4DC5-9162-8ED7E590A244}"/>
                    </a:ext>
                  </a:extLst>
                </p14:cNvPr>
                <p14:cNvContentPartPr/>
                <p14:nvPr/>
              </p14:nvContentPartPr>
              <p14:xfrm>
                <a:off x="4165626" y="3793324"/>
                <a:ext cx="204120" cy="183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438088-FAD4-4DC5-9162-8ED7E590A2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56626" y="3784324"/>
                  <a:ext cx="221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C17B96-66E0-4A99-A3B1-2EFB5A2544EB}"/>
                    </a:ext>
                  </a:extLst>
                </p14:cNvPr>
                <p14:cNvContentPartPr/>
                <p14:nvPr/>
              </p14:nvContentPartPr>
              <p14:xfrm>
                <a:off x="3599706" y="2148844"/>
                <a:ext cx="204840" cy="153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C17B96-66E0-4A99-A3B1-2EFB5A2544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1066" y="2140204"/>
                  <a:ext cx="222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81B35B-49D9-443F-B49C-36E8EF22D083}"/>
                    </a:ext>
                  </a:extLst>
                </p14:cNvPr>
                <p14:cNvContentPartPr/>
                <p14:nvPr/>
              </p14:nvContentPartPr>
              <p14:xfrm>
                <a:off x="4366146" y="2188084"/>
                <a:ext cx="132120" cy="166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81B35B-49D9-443F-B49C-36E8EF22D0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57146" y="2179084"/>
                  <a:ext cx="149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79AF239-EEEC-4366-AA99-77606B924967}"/>
                    </a:ext>
                  </a:extLst>
                </p14:cNvPr>
                <p14:cNvContentPartPr/>
                <p14:nvPr/>
              </p14:nvContentPartPr>
              <p14:xfrm>
                <a:off x="3467946" y="2022844"/>
                <a:ext cx="358920" cy="338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79AF239-EEEC-4366-AA99-77606B9249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59306" y="2014204"/>
                  <a:ext cx="3765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F69D88-B506-4C9B-A0FF-AE7DED8AB304}"/>
                    </a:ext>
                  </a:extLst>
                </p14:cNvPr>
                <p14:cNvContentPartPr/>
                <p14:nvPr/>
              </p14:nvContentPartPr>
              <p14:xfrm>
                <a:off x="4225386" y="2037244"/>
                <a:ext cx="344520" cy="401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F69D88-B506-4C9B-A0FF-AE7DED8AB3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16386" y="2028604"/>
                  <a:ext cx="3621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AC0106-C9FF-4335-8025-533E1CA3F548}"/>
                    </a:ext>
                  </a:extLst>
                </p14:cNvPr>
                <p14:cNvContentPartPr/>
                <p14:nvPr/>
              </p14:nvContentPartPr>
              <p14:xfrm>
                <a:off x="5221866" y="2296444"/>
                <a:ext cx="158400" cy="12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AC0106-C9FF-4335-8025-533E1CA3F5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13226" y="2287444"/>
                  <a:ext cx="176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7CE2363-7295-4E1B-B852-B5CB4F331349}"/>
                    </a:ext>
                  </a:extLst>
                </p14:cNvPr>
                <p14:cNvContentPartPr/>
                <p14:nvPr/>
              </p14:nvContentPartPr>
              <p14:xfrm>
                <a:off x="5328426" y="2300404"/>
                <a:ext cx="31320" cy="216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7CE2363-7295-4E1B-B852-B5CB4F3313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19786" y="2291764"/>
                  <a:ext cx="48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7552EC-E8E1-4311-B81B-58696CA88933}"/>
                    </a:ext>
                  </a:extLst>
                </p14:cNvPr>
                <p14:cNvContentPartPr/>
                <p14:nvPr/>
              </p14:nvContentPartPr>
              <p14:xfrm>
                <a:off x="5823786" y="2252164"/>
                <a:ext cx="158400" cy="16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7552EC-E8E1-4311-B81B-58696CA889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15146" y="2243164"/>
                  <a:ext cx="176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AE16338-B48D-430E-B994-FB9A20ED2746}"/>
                    </a:ext>
                  </a:extLst>
                </p14:cNvPr>
                <p14:cNvContentPartPr/>
                <p14:nvPr/>
              </p14:nvContentPartPr>
              <p14:xfrm>
                <a:off x="5840706" y="2189524"/>
                <a:ext cx="156240" cy="100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AE16338-B48D-430E-B994-FB9A20ED27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32066" y="2180524"/>
                  <a:ext cx="173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0B6589-199C-4FC8-9CFE-CA332F11DC51}"/>
                    </a:ext>
                  </a:extLst>
                </p14:cNvPr>
                <p14:cNvContentPartPr/>
                <p14:nvPr/>
              </p14:nvContentPartPr>
              <p14:xfrm>
                <a:off x="4978866" y="2135884"/>
                <a:ext cx="471600" cy="462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0B6589-199C-4FC8-9CFE-CA332F11DC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0226" y="2126884"/>
                  <a:ext cx="4892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9422586-80B1-41FB-923C-BC3839F32241}"/>
                    </a:ext>
                  </a:extLst>
                </p14:cNvPr>
                <p14:cNvContentPartPr/>
                <p14:nvPr/>
              </p14:nvContentPartPr>
              <p14:xfrm>
                <a:off x="5707506" y="2093404"/>
                <a:ext cx="446040" cy="475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9422586-80B1-41FB-923C-BC3839F322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8506" y="2084404"/>
                  <a:ext cx="463680" cy="49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B5BF109-731B-4F36-83C6-9AFBDBE08F0D}"/>
              </a:ext>
            </a:extLst>
          </p:cNvPr>
          <p:cNvGrpSpPr/>
          <p:nvPr/>
        </p:nvGrpSpPr>
        <p:grpSpPr>
          <a:xfrm>
            <a:off x="2449146" y="3229924"/>
            <a:ext cx="316440" cy="374760"/>
            <a:chOff x="2449146" y="3229924"/>
            <a:chExt cx="31644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D0C1C1-DA8D-468F-B568-CB93F264E0C8}"/>
                    </a:ext>
                  </a:extLst>
                </p14:cNvPr>
                <p14:cNvContentPartPr/>
                <p14:nvPr/>
              </p14:nvContentPartPr>
              <p14:xfrm>
                <a:off x="2551026" y="3329644"/>
                <a:ext cx="141120" cy="133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D0C1C1-DA8D-468F-B568-CB93F264E0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42026" y="3321004"/>
                  <a:ext cx="158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82A48EF-739F-4407-A10C-F0C28575B4F5}"/>
                    </a:ext>
                  </a:extLst>
                </p14:cNvPr>
                <p14:cNvContentPartPr/>
                <p14:nvPr/>
              </p14:nvContentPartPr>
              <p14:xfrm>
                <a:off x="2449146" y="3229924"/>
                <a:ext cx="316440" cy="37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82A48EF-739F-4407-A10C-F0C28575B4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40146" y="3221284"/>
                  <a:ext cx="33408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FEBDBBD-8DB3-43F3-8635-B964978DB248}"/>
              </a:ext>
            </a:extLst>
          </p:cNvPr>
          <p:cNvGrpSpPr/>
          <p:nvPr/>
        </p:nvGrpSpPr>
        <p:grpSpPr>
          <a:xfrm>
            <a:off x="2310906" y="4001044"/>
            <a:ext cx="413280" cy="1065960"/>
            <a:chOff x="2310906" y="4001044"/>
            <a:chExt cx="413280" cy="10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519B324-633D-4D21-AB0C-42CC24B28D57}"/>
                    </a:ext>
                  </a:extLst>
                </p14:cNvPr>
                <p14:cNvContentPartPr/>
                <p14:nvPr/>
              </p14:nvContentPartPr>
              <p14:xfrm>
                <a:off x="2410986" y="4102564"/>
                <a:ext cx="171720" cy="173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519B324-633D-4D21-AB0C-42CC24B28D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01986" y="4093924"/>
                  <a:ext cx="189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AFA42B-7D13-4085-855B-EA02FF0618D0}"/>
                    </a:ext>
                  </a:extLst>
                </p14:cNvPr>
                <p14:cNvContentPartPr/>
                <p14:nvPr/>
              </p14:nvContentPartPr>
              <p14:xfrm>
                <a:off x="2310906" y="4001044"/>
                <a:ext cx="383040" cy="467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AFA42B-7D13-4085-855B-EA02FF0618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01906" y="3992404"/>
                  <a:ext cx="4006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0334EA-6988-47B3-9B13-AFBDB154ECAA}"/>
                    </a:ext>
                  </a:extLst>
                </p14:cNvPr>
                <p14:cNvContentPartPr/>
                <p14:nvPr/>
              </p14:nvContentPartPr>
              <p14:xfrm>
                <a:off x="2529426" y="4778284"/>
                <a:ext cx="132480" cy="108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0334EA-6988-47B3-9B13-AFBDB154EC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20786" y="4769644"/>
                  <a:ext cx="150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2756F40-E0A3-4768-A7C1-D59BCEE13F9E}"/>
                    </a:ext>
                  </a:extLst>
                </p14:cNvPr>
                <p14:cNvContentPartPr/>
                <p14:nvPr/>
              </p14:nvContentPartPr>
              <p14:xfrm>
                <a:off x="2626626" y="4782964"/>
                <a:ext cx="26280" cy="130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2756F40-E0A3-4768-A7C1-D59BCEE13F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17626" y="4773964"/>
                  <a:ext cx="43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4AB902D-937A-4769-A0AA-87E3AA07DBB7}"/>
                    </a:ext>
                  </a:extLst>
                </p14:cNvPr>
                <p14:cNvContentPartPr/>
                <p14:nvPr/>
              </p14:nvContentPartPr>
              <p14:xfrm>
                <a:off x="2355186" y="4613404"/>
                <a:ext cx="369000" cy="453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4AB902D-937A-4769-A0AA-87E3AA07DB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46546" y="4604404"/>
                  <a:ext cx="38664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CFFC8E8-539E-477D-9F4D-82A3AB0C46A9}"/>
              </a:ext>
            </a:extLst>
          </p:cNvPr>
          <p:cNvGrpSpPr/>
          <p:nvPr/>
        </p:nvGrpSpPr>
        <p:grpSpPr>
          <a:xfrm>
            <a:off x="2336826" y="5419804"/>
            <a:ext cx="455760" cy="502200"/>
            <a:chOff x="2336826" y="5419804"/>
            <a:chExt cx="45576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ED58F52-E815-4DDA-9488-A755255143FE}"/>
                    </a:ext>
                  </a:extLst>
                </p14:cNvPr>
                <p14:cNvContentPartPr/>
                <p14:nvPr/>
              </p14:nvContentPartPr>
              <p14:xfrm>
                <a:off x="2540946" y="5613124"/>
                <a:ext cx="104760" cy="178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ED58F52-E815-4DDA-9488-A755255143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32306" y="5604124"/>
                  <a:ext cx="122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01C711-4126-4388-B91F-66DF494ACE8E}"/>
                    </a:ext>
                  </a:extLst>
                </p14:cNvPr>
                <p14:cNvContentPartPr/>
                <p14:nvPr/>
              </p14:nvContentPartPr>
              <p14:xfrm>
                <a:off x="2502066" y="5491804"/>
                <a:ext cx="152640" cy="123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01C711-4126-4388-B91F-66DF494ACE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93066" y="5482804"/>
                  <a:ext cx="170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44A93C5-5A2E-4DF3-9633-4F9DC82326F3}"/>
                    </a:ext>
                  </a:extLst>
                </p14:cNvPr>
                <p14:cNvContentPartPr/>
                <p14:nvPr/>
              </p14:nvContentPartPr>
              <p14:xfrm>
                <a:off x="2336826" y="5419804"/>
                <a:ext cx="455760" cy="502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44A93C5-5A2E-4DF3-9633-4F9DC82326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27826" y="5411164"/>
                  <a:ext cx="473400" cy="51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0A30E5-5D01-481E-BDAC-1C33B9BEE624}"/>
              </a:ext>
            </a:extLst>
          </p:cNvPr>
          <p:cNvGrpSpPr/>
          <p:nvPr/>
        </p:nvGrpSpPr>
        <p:grpSpPr>
          <a:xfrm>
            <a:off x="2240346" y="1879204"/>
            <a:ext cx="737640" cy="996840"/>
            <a:chOff x="2240346" y="1879204"/>
            <a:chExt cx="737640" cy="99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792BA8-A7DB-4639-978A-BF537F697C1B}"/>
                    </a:ext>
                  </a:extLst>
                </p14:cNvPr>
                <p14:cNvContentPartPr/>
                <p14:nvPr/>
              </p14:nvContentPartPr>
              <p14:xfrm>
                <a:off x="2741106" y="1879204"/>
                <a:ext cx="121680" cy="560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792BA8-A7DB-4639-978A-BF537F697C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32106" y="1870204"/>
                  <a:ext cx="1393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74A9F4-7A24-4465-9F3B-90F380566C5B}"/>
                    </a:ext>
                  </a:extLst>
                </p14:cNvPr>
                <p14:cNvContentPartPr/>
                <p14:nvPr/>
              </p14:nvContentPartPr>
              <p14:xfrm>
                <a:off x="2787546" y="2297884"/>
                <a:ext cx="190440" cy="210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74A9F4-7A24-4465-9F3B-90F380566C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78546" y="2289244"/>
                  <a:ext cx="208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F15405A-0F9E-4900-A37A-1F857B55C25E}"/>
                    </a:ext>
                  </a:extLst>
                </p14:cNvPr>
                <p14:cNvContentPartPr/>
                <p14:nvPr/>
              </p14:nvContentPartPr>
              <p14:xfrm>
                <a:off x="2436906" y="2647444"/>
                <a:ext cx="41400" cy="125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F15405A-0F9E-4900-A37A-1F857B55C2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28266" y="2638804"/>
                  <a:ext cx="59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80A3797-A8C1-4227-90DF-184D68AE56A3}"/>
                    </a:ext>
                  </a:extLst>
                </p14:cNvPr>
                <p14:cNvContentPartPr/>
                <p14:nvPr/>
              </p14:nvContentPartPr>
              <p14:xfrm>
                <a:off x="2240346" y="2542324"/>
                <a:ext cx="352440" cy="333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80A3797-A8C1-4227-90DF-184D68AE56A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31346" y="2533324"/>
                  <a:ext cx="370080" cy="35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777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E529B81-B565-46F1-881C-E387D8E65E3A}"/>
              </a:ext>
            </a:extLst>
          </p:cNvPr>
          <p:cNvSpPr/>
          <p:nvPr/>
        </p:nvSpPr>
        <p:spPr>
          <a:xfrm>
            <a:off x="2999503" y="5961494"/>
            <a:ext cx="5759246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89FA1D-4EB4-4594-B4F2-66C6487B102D}"/>
              </a:ext>
            </a:extLst>
          </p:cNvPr>
          <p:cNvSpPr/>
          <p:nvPr/>
        </p:nvSpPr>
        <p:spPr>
          <a:xfrm>
            <a:off x="8146178" y="4777341"/>
            <a:ext cx="3121266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F4A48D0-36A3-4110-A172-0EB977A433AA}"/>
              </a:ext>
            </a:extLst>
          </p:cNvPr>
          <p:cNvSpPr/>
          <p:nvPr/>
        </p:nvSpPr>
        <p:spPr>
          <a:xfrm>
            <a:off x="1571558" y="4788863"/>
            <a:ext cx="3121266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D564EA9-C443-4A01-9517-C6C81EB7097E}"/>
              </a:ext>
            </a:extLst>
          </p:cNvPr>
          <p:cNvSpPr/>
          <p:nvPr/>
        </p:nvSpPr>
        <p:spPr>
          <a:xfrm>
            <a:off x="693342" y="3769933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49B8CF2-9A2F-4EE9-8B07-75A2EFD101D9}"/>
              </a:ext>
            </a:extLst>
          </p:cNvPr>
          <p:cNvSpPr/>
          <p:nvPr/>
        </p:nvSpPr>
        <p:spPr>
          <a:xfrm>
            <a:off x="3430417" y="3750751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402B356-6849-4084-AE8B-12DCF4B9CA0F}"/>
              </a:ext>
            </a:extLst>
          </p:cNvPr>
          <p:cNvSpPr/>
          <p:nvPr/>
        </p:nvSpPr>
        <p:spPr>
          <a:xfrm>
            <a:off x="7514822" y="3713111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63BB39B-6A8F-4DA4-B716-9246D0DF99F5}"/>
              </a:ext>
            </a:extLst>
          </p:cNvPr>
          <p:cNvSpPr/>
          <p:nvPr/>
        </p:nvSpPr>
        <p:spPr>
          <a:xfrm>
            <a:off x="9980627" y="3693958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50D05AE-4BE3-4051-8DD1-94737E46C787}"/>
              </a:ext>
            </a:extLst>
          </p:cNvPr>
          <p:cNvSpPr/>
          <p:nvPr/>
        </p:nvSpPr>
        <p:spPr>
          <a:xfrm>
            <a:off x="685389" y="2701496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B92CAD80-AE50-4730-A41E-C6725DCF0627}"/>
              </a:ext>
            </a:extLst>
          </p:cNvPr>
          <p:cNvSpPr/>
          <p:nvPr/>
        </p:nvSpPr>
        <p:spPr>
          <a:xfrm>
            <a:off x="3422464" y="2682314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3BB90EB-B1EF-4AA6-9A6D-DADDF1840C4E}"/>
              </a:ext>
            </a:extLst>
          </p:cNvPr>
          <p:cNvSpPr/>
          <p:nvPr/>
        </p:nvSpPr>
        <p:spPr>
          <a:xfrm>
            <a:off x="7506869" y="2644674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796E3F4-3F4E-4F1E-AB32-7B6A7461ADE8}"/>
              </a:ext>
            </a:extLst>
          </p:cNvPr>
          <p:cNvSpPr/>
          <p:nvPr/>
        </p:nvSpPr>
        <p:spPr>
          <a:xfrm>
            <a:off x="9972674" y="2625521"/>
            <a:ext cx="1609725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E22458F-CCD5-4A0C-9BC3-803D90FD36CB}"/>
              </a:ext>
            </a:extLst>
          </p:cNvPr>
          <p:cNvSpPr/>
          <p:nvPr/>
        </p:nvSpPr>
        <p:spPr>
          <a:xfrm>
            <a:off x="8146178" y="1624961"/>
            <a:ext cx="3121266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121B004-F536-43C0-8FD0-3228C4C8A6CD}"/>
              </a:ext>
            </a:extLst>
          </p:cNvPr>
          <p:cNvSpPr/>
          <p:nvPr/>
        </p:nvSpPr>
        <p:spPr>
          <a:xfrm>
            <a:off x="1571558" y="1636483"/>
            <a:ext cx="3121266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1A0AF70-D1F4-460C-8E27-67609F0B657B}"/>
              </a:ext>
            </a:extLst>
          </p:cNvPr>
          <p:cNvSpPr/>
          <p:nvPr/>
        </p:nvSpPr>
        <p:spPr>
          <a:xfrm>
            <a:off x="2792361" y="658761"/>
            <a:ext cx="5759246" cy="737420"/>
          </a:xfrm>
          <a:prstGeom prst="roundRect">
            <a:avLst>
              <a:gd name="adj" fmla="val 44667"/>
            </a:avLst>
          </a:prstGeom>
          <a:solidFill>
            <a:srgbClr val="D4D2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5AB0C-A18C-4ABF-95E4-7053ED70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1" y="58915"/>
            <a:ext cx="10515600" cy="913069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B576A-255F-4937-8870-925FE760D479}"/>
              </a:ext>
            </a:extLst>
          </p:cNvPr>
          <p:cNvSpPr txBox="1"/>
          <p:nvPr/>
        </p:nvSpPr>
        <p:spPr>
          <a:xfrm>
            <a:off x="3698930" y="852774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C6F14-532C-4E57-8D9E-B928EFDAC00C}"/>
              </a:ext>
            </a:extLst>
          </p:cNvPr>
          <p:cNvSpPr txBox="1"/>
          <p:nvPr/>
        </p:nvSpPr>
        <p:spPr>
          <a:xfrm>
            <a:off x="2965572" y="852774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D282-FA65-4D41-897B-92154D3D46CC}"/>
              </a:ext>
            </a:extLst>
          </p:cNvPr>
          <p:cNvSpPr txBox="1"/>
          <p:nvPr/>
        </p:nvSpPr>
        <p:spPr>
          <a:xfrm>
            <a:off x="4432288" y="852774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0DF02-1715-45C8-A78F-A3B99EA08370}"/>
              </a:ext>
            </a:extLst>
          </p:cNvPr>
          <p:cNvSpPr txBox="1"/>
          <p:nvPr/>
        </p:nvSpPr>
        <p:spPr>
          <a:xfrm>
            <a:off x="5165646" y="852774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D714B-E7A0-4648-ABCA-F2A3FBE8D8CF}"/>
              </a:ext>
            </a:extLst>
          </p:cNvPr>
          <p:cNvSpPr txBox="1"/>
          <p:nvPr/>
        </p:nvSpPr>
        <p:spPr>
          <a:xfrm>
            <a:off x="5781986" y="852774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6DDFD-D371-411F-ADED-FB9FF6712AE3}"/>
              </a:ext>
            </a:extLst>
          </p:cNvPr>
          <p:cNvSpPr txBox="1"/>
          <p:nvPr/>
        </p:nvSpPr>
        <p:spPr>
          <a:xfrm>
            <a:off x="6515344" y="852774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895B1-595F-447D-81A9-8E4BA3349E6B}"/>
              </a:ext>
            </a:extLst>
          </p:cNvPr>
          <p:cNvSpPr txBox="1"/>
          <p:nvPr/>
        </p:nvSpPr>
        <p:spPr>
          <a:xfrm>
            <a:off x="7248702" y="852774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7CB20A-A4AA-43FF-8A4C-C2EB5A9F15C4}"/>
              </a:ext>
            </a:extLst>
          </p:cNvPr>
          <p:cNvSpPr txBox="1"/>
          <p:nvPr/>
        </p:nvSpPr>
        <p:spPr>
          <a:xfrm>
            <a:off x="7982060" y="852774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C3BC8-12DE-47C4-A7DF-F42B7285B86C}"/>
              </a:ext>
            </a:extLst>
          </p:cNvPr>
          <p:cNvSpPr txBox="1"/>
          <p:nvPr/>
        </p:nvSpPr>
        <p:spPr>
          <a:xfrm>
            <a:off x="2609768" y="180900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5CEE4-ABAA-408F-A86E-A88E3EEA254D}"/>
              </a:ext>
            </a:extLst>
          </p:cNvPr>
          <p:cNvSpPr txBox="1"/>
          <p:nvPr/>
        </p:nvSpPr>
        <p:spPr>
          <a:xfrm>
            <a:off x="1876410" y="180900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FC002-B57F-45B0-9BB4-5387C2AFFDD7}"/>
              </a:ext>
            </a:extLst>
          </p:cNvPr>
          <p:cNvSpPr txBox="1"/>
          <p:nvPr/>
        </p:nvSpPr>
        <p:spPr>
          <a:xfrm>
            <a:off x="3343126" y="180900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FFC32-14DE-41D9-A86B-2E0CCB4CCAC0}"/>
              </a:ext>
            </a:extLst>
          </p:cNvPr>
          <p:cNvSpPr txBox="1"/>
          <p:nvPr/>
        </p:nvSpPr>
        <p:spPr>
          <a:xfrm>
            <a:off x="4076484" y="1809005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29F463-598B-4D8D-9FE5-4CBFD2DB6D9C}"/>
              </a:ext>
            </a:extLst>
          </p:cNvPr>
          <p:cNvSpPr txBox="1"/>
          <p:nvPr/>
        </p:nvSpPr>
        <p:spPr>
          <a:xfrm>
            <a:off x="8409721" y="180900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728C7-D429-4300-A59E-6B81853855E6}"/>
              </a:ext>
            </a:extLst>
          </p:cNvPr>
          <p:cNvSpPr txBox="1"/>
          <p:nvPr/>
        </p:nvSpPr>
        <p:spPr>
          <a:xfrm>
            <a:off x="9143079" y="180900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4928A-17AC-43AA-B255-B27F5204FEBA}"/>
              </a:ext>
            </a:extLst>
          </p:cNvPr>
          <p:cNvSpPr txBox="1"/>
          <p:nvPr/>
        </p:nvSpPr>
        <p:spPr>
          <a:xfrm>
            <a:off x="9876437" y="1809005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E36B-D3A8-4F33-B1A3-AAC2B2918675}"/>
              </a:ext>
            </a:extLst>
          </p:cNvPr>
          <p:cNvSpPr txBox="1"/>
          <p:nvPr/>
        </p:nvSpPr>
        <p:spPr>
          <a:xfrm>
            <a:off x="10609795" y="180900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843F19-7CE9-4B3E-8742-F7C65BCF7B61}"/>
              </a:ext>
            </a:extLst>
          </p:cNvPr>
          <p:cNvSpPr txBox="1"/>
          <p:nvPr/>
        </p:nvSpPr>
        <p:spPr>
          <a:xfrm>
            <a:off x="1571558" y="2885540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2D996-333B-4D05-B060-32D1A3FC97A2}"/>
              </a:ext>
            </a:extLst>
          </p:cNvPr>
          <p:cNvSpPr txBox="1"/>
          <p:nvPr/>
        </p:nvSpPr>
        <p:spPr>
          <a:xfrm>
            <a:off x="838200" y="2885540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1FFDD3-4B4E-46B1-A4E9-E0E244E6A531}"/>
              </a:ext>
            </a:extLst>
          </p:cNvPr>
          <p:cNvSpPr txBox="1"/>
          <p:nvPr/>
        </p:nvSpPr>
        <p:spPr>
          <a:xfrm>
            <a:off x="3657780" y="2885540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DF7E5-6B18-4BDC-A75B-A977ADB19C27}"/>
              </a:ext>
            </a:extLst>
          </p:cNvPr>
          <p:cNvSpPr txBox="1"/>
          <p:nvPr/>
        </p:nvSpPr>
        <p:spPr>
          <a:xfrm>
            <a:off x="4391138" y="2885540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1E6A3F-3AEF-4081-81D8-7E13D0974DF3}"/>
              </a:ext>
            </a:extLst>
          </p:cNvPr>
          <p:cNvSpPr txBox="1"/>
          <p:nvPr/>
        </p:nvSpPr>
        <p:spPr>
          <a:xfrm>
            <a:off x="7696814" y="280956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2085FF-E8DC-4A9F-8155-F189E2D3D274}"/>
              </a:ext>
            </a:extLst>
          </p:cNvPr>
          <p:cNvSpPr txBox="1"/>
          <p:nvPr/>
        </p:nvSpPr>
        <p:spPr>
          <a:xfrm>
            <a:off x="8430172" y="280956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EEAD72-5B0E-420A-BD10-C6ECA9D3FD6E}"/>
              </a:ext>
            </a:extLst>
          </p:cNvPr>
          <p:cNvSpPr txBox="1"/>
          <p:nvPr/>
        </p:nvSpPr>
        <p:spPr>
          <a:xfrm>
            <a:off x="10178123" y="2809565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A809E8-6376-4E7C-B06F-8D571AC871ED}"/>
              </a:ext>
            </a:extLst>
          </p:cNvPr>
          <p:cNvSpPr txBox="1"/>
          <p:nvPr/>
        </p:nvSpPr>
        <p:spPr>
          <a:xfrm>
            <a:off x="10911481" y="280956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29F9FE-D2E9-4987-8677-CCA8A2991D95}"/>
              </a:ext>
            </a:extLst>
          </p:cNvPr>
          <p:cNvSpPr txBox="1"/>
          <p:nvPr/>
        </p:nvSpPr>
        <p:spPr>
          <a:xfrm>
            <a:off x="1571558" y="399107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F767BA-D446-419D-BC24-AFB108D7CBD8}"/>
              </a:ext>
            </a:extLst>
          </p:cNvPr>
          <p:cNvSpPr txBox="1"/>
          <p:nvPr/>
        </p:nvSpPr>
        <p:spPr>
          <a:xfrm>
            <a:off x="838200" y="399107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54D7E0-982C-47A6-ACB9-DE7892D3C5D9}"/>
              </a:ext>
            </a:extLst>
          </p:cNvPr>
          <p:cNvSpPr txBox="1"/>
          <p:nvPr/>
        </p:nvSpPr>
        <p:spPr>
          <a:xfrm>
            <a:off x="3657780" y="3991078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D3098-07E6-42AB-83A2-D64155244D21}"/>
              </a:ext>
            </a:extLst>
          </p:cNvPr>
          <p:cNvSpPr txBox="1"/>
          <p:nvPr/>
        </p:nvSpPr>
        <p:spPr>
          <a:xfrm>
            <a:off x="4391138" y="399107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68A7AD-8878-4593-BF6A-FB24D1A26CDB}"/>
              </a:ext>
            </a:extLst>
          </p:cNvPr>
          <p:cNvSpPr txBox="1"/>
          <p:nvPr/>
        </p:nvSpPr>
        <p:spPr>
          <a:xfrm>
            <a:off x="7696814" y="3915103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1D10E9-3CDA-44A1-B508-E7595F7FE0EA}"/>
              </a:ext>
            </a:extLst>
          </p:cNvPr>
          <p:cNvSpPr txBox="1"/>
          <p:nvPr/>
        </p:nvSpPr>
        <p:spPr>
          <a:xfrm>
            <a:off x="8430172" y="3915103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B5B9C-1C76-4366-BE63-62751856430C}"/>
              </a:ext>
            </a:extLst>
          </p:cNvPr>
          <p:cNvSpPr txBox="1"/>
          <p:nvPr/>
        </p:nvSpPr>
        <p:spPr>
          <a:xfrm>
            <a:off x="10178123" y="3915103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B36844-F81D-40BE-942A-E601329F7F33}"/>
              </a:ext>
            </a:extLst>
          </p:cNvPr>
          <p:cNvSpPr txBox="1"/>
          <p:nvPr/>
        </p:nvSpPr>
        <p:spPr>
          <a:xfrm>
            <a:off x="10911481" y="3915103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5F90CC-CB61-48DA-962B-36B15F1676AD}"/>
              </a:ext>
            </a:extLst>
          </p:cNvPr>
          <p:cNvSpPr txBox="1"/>
          <p:nvPr/>
        </p:nvSpPr>
        <p:spPr>
          <a:xfrm>
            <a:off x="2609768" y="493860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3643B9-BF2E-4167-B638-332B6F60D18D}"/>
              </a:ext>
            </a:extLst>
          </p:cNvPr>
          <p:cNvSpPr txBox="1"/>
          <p:nvPr/>
        </p:nvSpPr>
        <p:spPr>
          <a:xfrm>
            <a:off x="1876410" y="4938608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1064BD-4D84-48AF-9B15-FED0232481BC}"/>
              </a:ext>
            </a:extLst>
          </p:cNvPr>
          <p:cNvSpPr txBox="1"/>
          <p:nvPr/>
        </p:nvSpPr>
        <p:spPr>
          <a:xfrm>
            <a:off x="3343126" y="493860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692F76-D7BF-484C-B7D9-93EE0381C0BE}"/>
              </a:ext>
            </a:extLst>
          </p:cNvPr>
          <p:cNvSpPr txBox="1"/>
          <p:nvPr/>
        </p:nvSpPr>
        <p:spPr>
          <a:xfrm>
            <a:off x="4076484" y="493860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0C4B24-518B-4B39-9CBA-AD394CCD3CB3}"/>
              </a:ext>
            </a:extLst>
          </p:cNvPr>
          <p:cNvSpPr txBox="1"/>
          <p:nvPr/>
        </p:nvSpPr>
        <p:spPr>
          <a:xfrm>
            <a:off x="8409721" y="4938608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2C0966-31D6-48E1-9258-F2B75A6288A1}"/>
              </a:ext>
            </a:extLst>
          </p:cNvPr>
          <p:cNvSpPr txBox="1"/>
          <p:nvPr/>
        </p:nvSpPr>
        <p:spPr>
          <a:xfrm>
            <a:off x="9143079" y="493860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02F505-31D8-476F-9874-347E8F6330B4}"/>
              </a:ext>
            </a:extLst>
          </p:cNvPr>
          <p:cNvSpPr txBox="1"/>
          <p:nvPr/>
        </p:nvSpPr>
        <p:spPr>
          <a:xfrm>
            <a:off x="9876437" y="493860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950C3B-B2D3-4B47-9A07-01BAE84BD8AB}"/>
              </a:ext>
            </a:extLst>
          </p:cNvPr>
          <p:cNvSpPr txBox="1"/>
          <p:nvPr/>
        </p:nvSpPr>
        <p:spPr>
          <a:xfrm>
            <a:off x="10609795" y="4938608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009BBD-0357-49EA-A979-4ACDBF1F2C0F}"/>
              </a:ext>
            </a:extLst>
          </p:cNvPr>
          <p:cNvSpPr txBox="1"/>
          <p:nvPr/>
        </p:nvSpPr>
        <p:spPr>
          <a:xfrm>
            <a:off x="3849773" y="6147445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8D996A-288E-4F16-B4C6-5FE531ECC8F4}"/>
              </a:ext>
            </a:extLst>
          </p:cNvPr>
          <p:cNvSpPr txBox="1"/>
          <p:nvPr/>
        </p:nvSpPr>
        <p:spPr>
          <a:xfrm>
            <a:off x="3116415" y="6147445"/>
            <a:ext cx="301686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B17DA6-116E-4DAF-B3C4-DAE7D72C92CB}"/>
              </a:ext>
            </a:extLst>
          </p:cNvPr>
          <p:cNvSpPr txBox="1"/>
          <p:nvPr/>
        </p:nvSpPr>
        <p:spPr>
          <a:xfrm>
            <a:off x="4583131" y="614744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7ABC98-FD7D-43B7-96C5-697EF5000C29}"/>
              </a:ext>
            </a:extLst>
          </p:cNvPr>
          <p:cNvSpPr txBox="1"/>
          <p:nvPr/>
        </p:nvSpPr>
        <p:spPr>
          <a:xfrm>
            <a:off x="5316489" y="614744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BAD472-205A-49A6-A524-7CB585EF2988}"/>
              </a:ext>
            </a:extLst>
          </p:cNvPr>
          <p:cNvSpPr txBox="1"/>
          <p:nvPr/>
        </p:nvSpPr>
        <p:spPr>
          <a:xfrm>
            <a:off x="5932829" y="614744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3AED8B-77CA-4471-841C-7EFAE1D8F5DD}"/>
              </a:ext>
            </a:extLst>
          </p:cNvPr>
          <p:cNvSpPr txBox="1"/>
          <p:nvPr/>
        </p:nvSpPr>
        <p:spPr>
          <a:xfrm>
            <a:off x="6666187" y="614744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54A131-B49E-4865-AD62-5DA6139C661A}"/>
              </a:ext>
            </a:extLst>
          </p:cNvPr>
          <p:cNvSpPr txBox="1"/>
          <p:nvPr/>
        </p:nvSpPr>
        <p:spPr>
          <a:xfrm>
            <a:off x="7399545" y="614744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5A9EF3-4E00-4323-B066-D6A7FD012BAC}"/>
              </a:ext>
            </a:extLst>
          </p:cNvPr>
          <p:cNvSpPr txBox="1"/>
          <p:nvPr/>
        </p:nvSpPr>
        <p:spPr>
          <a:xfrm>
            <a:off x="8132903" y="6147445"/>
            <a:ext cx="418704" cy="369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D8B31F0-DE55-41B4-92E0-F0F5B051CE4C}"/>
              </a:ext>
            </a:extLst>
          </p:cNvPr>
          <p:cNvGrpSpPr/>
          <p:nvPr/>
        </p:nvGrpSpPr>
        <p:grpSpPr>
          <a:xfrm>
            <a:off x="4839885" y="333765"/>
            <a:ext cx="2743200" cy="1769760"/>
            <a:chOff x="4839885" y="333765"/>
            <a:chExt cx="2743200" cy="176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716AA56-8900-4AF9-9AB5-9AAB2E726A20}"/>
                    </a:ext>
                  </a:extLst>
                </p14:cNvPr>
                <p14:cNvContentPartPr/>
                <p14:nvPr/>
              </p14:nvContentPartPr>
              <p14:xfrm>
                <a:off x="5558805" y="333765"/>
                <a:ext cx="86760" cy="1341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716AA56-8900-4AF9-9AB5-9AAB2E726A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9805" y="325125"/>
                  <a:ext cx="104400" cy="13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FCB1958-5C12-4807-9F1C-B216F762AF44}"/>
                    </a:ext>
                  </a:extLst>
                </p14:cNvPr>
                <p14:cNvContentPartPr/>
                <p14:nvPr/>
              </p14:nvContentPartPr>
              <p14:xfrm>
                <a:off x="4896405" y="1570725"/>
                <a:ext cx="517680" cy="126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FCB1958-5C12-4807-9F1C-B216F762AF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7765" y="1562085"/>
                  <a:ext cx="535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B4D23AA-4B6D-4B81-A92A-588BB530DBFF}"/>
                    </a:ext>
                  </a:extLst>
                </p14:cNvPr>
                <p14:cNvContentPartPr/>
                <p14:nvPr/>
              </p14:nvContentPartPr>
              <p14:xfrm>
                <a:off x="4839885" y="1542645"/>
                <a:ext cx="222480" cy="24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B4D23AA-4B6D-4B81-A92A-588BB530DB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1245" y="1533645"/>
                  <a:ext cx="240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97AD5F3-76D0-4F73-99DE-BFA5155270E0}"/>
                    </a:ext>
                  </a:extLst>
                </p14:cNvPr>
                <p14:cNvContentPartPr/>
                <p14:nvPr/>
              </p14:nvContentPartPr>
              <p14:xfrm>
                <a:off x="5939325" y="1584405"/>
                <a:ext cx="1548000" cy="355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97AD5F3-76D0-4F73-99DE-BFA5155270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30685" y="1575765"/>
                  <a:ext cx="1565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E019017-D67F-435B-9B67-B53EA37FC7D4}"/>
                    </a:ext>
                  </a:extLst>
                </p14:cNvPr>
                <p14:cNvContentPartPr/>
                <p14:nvPr/>
              </p14:nvContentPartPr>
              <p14:xfrm>
                <a:off x="7439445" y="1856205"/>
                <a:ext cx="143640" cy="234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E019017-D67F-435B-9B67-B53EA37FC7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30445" y="1847565"/>
                  <a:ext cx="161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C4EA1B-41E1-4314-9A34-CDCA63B2E359}"/>
                    </a:ext>
                  </a:extLst>
                </p14:cNvPr>
                <p14:cNvContentPartPr/>
                <p14:nvPr/>
              </p14:nvContentPartPr>
              <p14:xfrm>
                <a:off x="5674005" y="1862325"/>
                <a:ext cx="66960" cy="189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C4EA1B-41E1-4314-9A34-CDCA63B2E3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65365" y="1853325"/>
                  <a:ext cx="84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F605CF-713A-45AD-A63F-5FB16D76E758}"/>
                    </a:ext>
                  </a:extLst>
                </p14:cNvPr>
                <p14:cNvContentPartPr/>
                <p14:nvPr/>
              </p14:nvContentPartPr>
              <p14:xfrm>
                <a:off x="5787405" y="1909485"/>
                <a:ext cx="56520" cy="19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F605CF-713A-45AD-A63F-5FB16D76E7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78765" y="1900485"/>
                  <a:ext cx="74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7B6D266-0B14-4AB0-ADE6-68C7D621AEBF}"/>
                    </a:ext>
                  </a:extLst>
                </p14:cNvPr>
                <p14:cNvContentPartPr/>
                <p14:nvPr/>
              </p14:nvContentPartPr>
              <p14:xfrm>
                <a:off x="5893605" y="1750365"/>
                <a:ext cx="43560" cy="249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7B6D266-0B14-4AB0-ADE6-68C7D621AE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84965" y="1741725"/>
                  <a:ext cx="61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C1A729-21A1-4B9F-B257-3DC5198C8C36}"/>
                    </a:ext>
                  </a:extLst>
                </p14:cNvPr>
                <p14:cNvContentPartPr/>
                <p14:nvPr/>
              </p14:nvContentPartPr>
              <p14:xfrm>
                <a:off x="5989005" y="1761885"/>
                <a:ext cx="36360" cy="217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C1A729-21A1-4B9F-B257-3DC5198C8C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80365" y="1753245"/>
                  <a:ext cx="54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055A667-D96E-456C-BD2B-864246DBDA4E}"/>
                    </a:ext>
                  </a:extLst>
                </p14:cNvPr>
                <p14:cNvContentPartPr/>
                <p14:nvPr/>
              </p14:nvContentPartPr>
              <p14:xfrm>
                <a:off x="6062805" y="1775565"/>
                <a:ext cx="50760" cy="185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055A667-D96E-456C-BD2B-864246DBDA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54165" y="1766925"/>
                  <a:ext cx="68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5C6333-2A39-4350-B873-3861CAE6ACDA}"/>
                    </a:ext>
                  </a:extLst>
                </p14:cNvPr>
                <p14:cNvContentPartPr/>
                <p14:nvPr/>
              </p14:nvContentPartPr>
              <p14:xfrm>
                <a:off x="5956605" y="1873845"/>
                <a:ext cx="194040" cy="73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5C6333-2A39-4350-B873-3861CAE6AC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7965" y="1865205"/>
                  <a:ext cx="21168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7C4C199-4EBD-4F74-9B3E-D08AB1CCA4C6}"/>
              </a:ext>
            </a:extLst>
          </p:cNvPr>
          <p:cNvGrpSpPr/>
          <p:nvPr/>
        </p:nvGrpSpPr>
        <p:grpSpPr>
          <a:xfrm>
            <a:off x="3336165" y="2418165"/>
            <a:ext cx="209160" cy="205920"/>
            <a:chOff x="3336165" y="2418165"/>
            <a:chExt cx="2091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26A7D42-67FB-4CC3-9FCF-AB0A7E697341}"/>
                    </a:ext>
                  </a:extLst>
                </p14:cNvPr>
                <p14:cNvContentPartPr/>
                <p14:nvPr/>
              </p14:nvContentPartPr>
              <p14:xfrm>
                <a:off x="3336165" y="2418165"/>
                <a:ext cx="121320" cy="164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26A7D42-67FB-4CC3-9FCF-AB0A7E6973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27165" y="2409525"/>
                  <a:ext cx="138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F0FC33D-E1C2-4EC5-BB92-CD267B422E5F}"/>
                    </a:ext>
                  </a:extLst>
                </p14:cNvPr>
                <p14:cNvContentPartPr/>
                <p14:nvPr/>
              </p14:nvContentPartPr>
              <p14:xfrm>
                <a:off x="3371805" y="2504565"/>
                <a:ext cx="173520" cy="119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F0FC33D-E1C2-4EC5-BB92-CD267B422E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63165" y="2495925"/>
                  <a:ext cx="1911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A257F1-42B6-402F-A4FD-0F93B4A617E8}"/>
              </a:ext>
            </a:extLst>
          </p:cNvPr>
          <p:cNvGrpSpPr/>
          <p:nvPr/>
        </p:nvGrpSpPr>
        <p:grpSpPr>
          <a:xfrm>
            <a:off x="2296845" y="1443645"/>
            <a:ext cx="872280" cy="1555560"/>
            <a:chOff x="2296845" y="1443645"/>
            <a:chExt cx="872280" cy="155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CA5780C-312C-4403-AF5A-B85665EA71DC}"/>
                    </a:ext>
                  </a:extLst>
                </p14:cNvPr>
                <p14:cNvContentPartPr/>
                <p14:nvPr/>
              </p14:nvContentPartPr>
              <p14:xfrm>
                <a:off x="3108645" y="1443645"/>
                <a:ext cx="60480" cy="1196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CA5780C-312C-4403-AF5A-B85665EA71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00005" y="1434645"/>
                  <a:ext cx="78120" cy="12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E7CF32-D79D-4AB6-878D-E7014ED63F39}"/>
                    </a:ext>
                  </a:extLst>
                </p14:cNvPr>
                <p14:cNvContentPartPr/>
                <p14:nvPr/>
              </p14:nvContentPartPr>
              <p14:xfrm>
                <a:off x="2335725" y="2490165"/>
                <a:ext cx="347400" cy="200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E7CF32-D79D-4AB6-878D-E7014ED63F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26725" y="2481165"/>
                  <a:ext cx="365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0AC9D5F-076C-4324-B14C-4B92DD2E9CE3}"/>
                    </a:ext>
                  </a:extLst>
                </p14:cNvPr>
                <p14:cNvContentPartPr/>
                <p14:nvPr/>
              </p14:nvContentPartPr>
              <p14:xfrm>
                <a:off x="2296845" y="2574045"/>
                <a:ext cx="280080" cy="260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0AC9D5F-076C-4324-B14C-4B92DD2E9C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88205" y="2565045"/>
                  <a:ext cx="297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313BB1-57FE-4EDA-A310-B19FAF0BEFE0}"/>
                    </a:ext>
                  </a:extLst>
                </p14:cNvPr>
                <p14:cNvContentPartPr/>
                <p14:nvPr/>
              </p14:nvContentPartPr>
              <p14:xfrm>
                <a:off x="2711565" y="2822805"/>
                <a:ext cx="7344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313BB1-57FE-4EDA-A310-B19FAF0BEF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02565" y="2813805"/>
                  <a:ext cx="91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9CF5316-AAE1-40E2-834A-55326289242B}"/>
                    </a:ext>
                  </a:extLst>
                </p14:cNvPr>
                <p14:cNvContentPartPr/>
                <p14:nvPr/>
              </p14:nvContentPartPr>
              <p14:xfrm>
                <a:off x="2806965" y="2848365"/>
                <a:ext cx="45360" cy="123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9CF5316-AAE1-40E2-834A-5532628924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97965" y="2839365"/>
                  <a:ext cx="63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BAF30A9-4752-49C4-A8E2-ECA13A8A15C1}"/>
                    </a:ext>
                  </a:extLst>
                </p14:cNvPr>
                <p14:cNvContentPartPr/>
                <p14:nvPr/>
              </p14:nvContentPartPr>
              <p14:xfrm>
                <a:off x="2878965" y="2705445"/>
                <a:ext cx="48960" cy="208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BAF30A9-4752-49C4-A8E2-ECA13A8A15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69965" y="2696805"/>
                  <a:ext cx="66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1D5280B-93C0-4963-A5AC-30B27FE317D8}"/>
                    </a:ext>
                  </a:extLst>
                </p14:cNvPr>
                <p14:cNvContentPartPr/>
                <p14:nvPr/>
              </p14:nvContentPartPr>
              <p14:xfrm>
                <a:off x="2949165" y="2664045"/>
                <a:ext cx="41760" cy="213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1D5280B-93C0-4963-A5AC-30B27FE317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40165" y="2655405"/>
                  <a:ext cx="59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B1BA8A-AAD0-4046-81BC-AB7DA46AD9DF}"/>
                    </a:ext>
                  </a:extLst>
                </p14:cNvPr>
                <p14:cNvContentPartPr/>
                <p14:nvPr/>
              </p14:nvContentPartPr>
              <p14:xfrm>
                <a:off x="2941965" y="2662605"/>
                <a:ext cx="119880" cy="170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B1BA8A-AAD0-4046-81BC-AB7DA46AD9D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32965" y="2653605"/>
                  <a:ext cx="1375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C33DE31-668B-43ED-8804-F3B1AE185E76}"/>
              </a:ext>
            </a:extLst>
          </p:cNvPr>
          <p:cNvGrpSpPr/>
          <p:nvPr/>
        </p:nvGrpSpPr>
        <p:grpSpPr>
          <a:xfrm>
            <a:off x="10080405" y="2391885"/>
            <a:ext cx="255600" cy="189720"/>
            <a:chOff x="10080405" y="2391885"/>
            <a:chExt cx="25560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D0BE21A-CC8B-4D32-AE48-BD77BD2E1B1C}"/>
                    </a:ext>
                  </a:extLst>
                </p14:cNvPr>
                <p14:cNvContentPartPr/>
                <p14:nvPr/>
              </p14:nvContentPartPr>
              <p14:xfrm>
                <a:off x="10080405" y="2391885"/>
                <a:ext cx="153720" cy="140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D0BE21A-CC8B-4D32-AE48-BD77BD2E1B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71405" y="2383245"/>
                  <a:ext cx="171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0F66356-51C3-40C1-A145-31E9EA9D2356}"/>
                    </a:ext>
                  </a:extLst>
                </p14:cNvPr>
                <p14:cNvContentPartPr/>
                <p14:nvPr/>
              </p14:nvContentPartPr>
              <p14:xfrm>
                <a:off x="10167525" y="2520765"/>
                <a:ext cx="168480" cy="60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0F66356-51C3-40C1-A145-31E9EA9D23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58885" y="2512125"/>
                  <a:ext cx="18612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0F5E0E9-E0D1-4C23-A686-ACDAD437DC0C}"/>
              </a:ext>
            </a:extLst>
          </p:cNvPr>
          <p:cNvGrpSpPr/>
          <p:nvPr/>
        </p:nvGrpSpPr>
        <p:grpSpPr>
          <a:xfrm>
            <a:off x="8978445" y="1315845"/>
            <a:ext cx="775440" cy="1564920"/>
            <a:chOff x="8978445" y="1315845"/>
            <a:chExt cx="775440" cy="15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8113740-BA91-48EF-B321-3AEBE7C0EA87}"/>
                    </a:ext>
                  </a:extLst>
                </p14:cNvPr>
                <p14:cNvContentPartPr/>
                <p14:nvPr/>
              </p14:nvContentPartPr>
              <p14:xfrm>
                <a:off x="9715005" y="1315845"/>
                <a:ext cx="38880" cy="1347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8113740-BA91-48EF-B321-3AEBE7C0EA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06005" y="1306845"/>
                  <a:ext cx="56520" cy="13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8856B84-4F6A-43B3-94FF-8CB2373556B3}"/>
                    </a:ext>
                  </a:extLst>
                </p14:cNvPr>
                <p14:cNvContentPartPr/>
                <p14:nvPr/>
              </p14:nvContentPartPr>
              <p14:xfrm>
                <a:off x="8988165" y="2416365"/>
                <a:ext cx="309600" cy="248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8856B84-4F6A-43B3-94FF-8CB2373556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165" y="2407365"/>
                  <a:ext cx="327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90D78FC-9B80-467F-9F73-EA57B3D3673D}"/>
                    </a:ext>
                  </a:extLst>
                </p14:cNvPr>
                <p14:cNvContentPartPr/>
                <p14:nvPr/>
              </p14:nvContentPartPr>
              <p14:xfrm>
                <a:off x="8978445" y="2549205"/>
                <a:ext cx="159120" cy="182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90D78FC-9B80-467F-9F73-EA57B3D367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69805" y="2540205"/>
                  <a:ext cx="176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059B97D-F8F9-4829-8F16-F6C60760D719}"/>
                    </a:ext>
                  </a:extLst>
                </p14:cNvPr>
                <p14:cNvContentPartPr/>
                <p14:nvPr/>
              </p14:nvContentPartPr>
              <p14:xfrm>
                <a:off x="9391365" y="2634525"/>
                <a:ext cx="27360" cy="147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059B97D-F8F9-4829-8F16-F6C60760D7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82365" y="2625525"/>
                  <a:ext cx="45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25F7F62-445F-45D5-9B7A-024F9069B140}"/>
                    </a:ext>
                  </a:extLst>
                </p14:cNvPr>
                <p14:cNvContentPartPr/>
                <p14:nvPr/>
              </p14:nvContentPartPr>
              <p14:xfrm>
                <a:off x="9452205" y="2690685"/>
                <a:ext cx="44280" cy="190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25F7F62-445F-45D5-9B7A-024F9069B1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43205" y="2681685"/>
                  <a:ext cx="61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93DD60-EB64-41B2-BDE6-E9311FFBB1CC}"/>
                    </a:ext>
                  </a:extLst>
                </p14:cNvPr>
                <p14:cNvContentPartPr/>
                <p14:nvPr/>
              </p14:nvContentPartPr>
              <p14:xfrm>
                <a:off x="9500805" y="2571165"/>
                <a:ext cx="41760" cy="160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93DD60-EB64-41B2-BDE6-E9311FFBB1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91805" y="2562525"/>
                  <a:ext cx="59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9B5671-549B-4984-AF7A-AFD583AA55E5}"/>
                    </a:ext>
                  </a:extLst>
                </p14:cNvPr>
                <p14:cNvContentPartPr/>
                <p14:nvPr/>
              </p14:nvContentPartPr>
              <p14:xfrm>
                <a:off x="9558405" y="2532285"/>
                <a:ext cx="48960" cy="211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9B5671-549B-4984-AF7A-AFD583AA55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49405" y="2523285"/>
                  <a:ext cx="66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9A72B2A-36F9-4B25-84C0-32968D48AE77}"/>
                    </a:ext>
                  </a:extLst>
                </p14:cNvPr>
                <p14:cNvContentPartPr/>
                <p14:nvPr/>
              </p14:nvContentPartPr>
              <p14:xfrm>
                <a:off x="9567405" y="2535525"/>
                <a:ext cx="102960" cy="142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9A72B2A-36F9-4B25-84C0-32968D48AE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58405" y="2526525"/>
                  <a:ext cx="1206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259C4C7-9CF0-4BD9-96CD-7BEFF5732FD0}"/>
              </a:ext>
            </a:extLst>
          </p:cNvPr>
          <p:cNvGrpSpPr/>
          <p:nvPr/>
        </p:nvGrpSpPr>
        <p:grpSpPr>
          <a:xfrm>
            <a:off x="1401165" y="3456405"/>
            <a:ext cx="210960" cy="282960"/>
            <a:chOff x="1401165" y="3456405"/>
            <a:chExt cx="21096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38657D1-D96F-4497-B314-EF2E7E80B9D3}"/>
                    </a:ext>
                  </a:extLst>
                </p14:cNvPr>
                <p14:cNvContentPartPr/>
                <p14:nvPr/>
              </p14:nvContentPartPr>
              <p14:xfrm>
                <a:off x="1448325" y="3456405"/>
                <a:ext cx="12240" cy="227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38657D1-D96F-4497-B314-EF2E7E80B9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39325" y="3447405"/>
                  <a:ext cx="29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BDB30C8-A03B-43DF-888E-22EF496596C7}"/>
                    </a:ext>
                  </a:extLst>
                </p14:cNvPr>
                <p14:cNvContentPartPr/>
                <p14:nvPr/>
              </p14:nvContentPartPr>
              <p14:xfrm>
                <a:off x="1401165" y="3606885"/>
                <a:ext cx="210960" cy="132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BDB30C8-A03B-43DF-888E-22EF496596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92165" y="3598245"/>
                  <a:ext cx="22860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20BE45-BF52-461B-B9A2-5BBC54460252}"/>
              </a:ext>
            </a:extLst>
          </p:cNvPr>
          <p:cNvGrpSpPr/>
          <p:nvPr/>
        </p:nvGrpSpPr>
        <p:grpSpPr>
          <a:xfrm>
            <a:off x="4150485" y="3421125"/>
            <a:ext cx="158040" cy="270720"/>
            <a:chOff x="4150485" y="3421125"/>
            <a:chExt cx="1580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14781A2-1B4D-4DDA-A4BE-B51547334416}"/>
                    </a:ext>
                  </a:extLst>
                </p14:cNvPr>
                <p14:cNvContentPartPr/>
                <p14:nvPr/>
              </p14:nvContentPartPr>
              <p14:xfrm>
                <a:off x="4164165" y="3421125"/>
                <a:ext cx="45360" cy="244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14781A2-1B4D-4DDA-A4BE-B515473344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55165" y="3412485"/>
                  <a:ext cx="630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CE1DDB1-44D5-4A15-88BF-ECFE3156F5DE}"/>
                    </a:ext>
                  </a:extLst>
                </p14:cNvPr>
                <p14:cNvContentPartPr/>
                <p14:nvPr/>
              </p14:nvContentPartPr>
              <p14:xfrm>
                <a:off x="4150485" y="3605445"/>
                <a:ext cx="158040" cy="86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CE1DDB1-44D5-4A15-88BF-ECFE3156F5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41845" y="3596445"/>
                  <a:ext cx="17568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0B4A089-12B2-4A29-9277-627FFCF62CEC}"/>
              </a:ext>
            </a:extLst>
          </p:cNvPr>
          <p:cNvGrpSpPr/>
          <p:nvPr/>
        </p:nvGrpSpPr>
        <p:grpSpPr>
          <a:xfrm>
            <a:off x="2031165" y="3469365"/>
            <a:ext cx="1487160" cy="514800"/>
            <a:chOff x="2031165" y="3469365"/>
            <a:chExt cx="148716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3F1D06E-2F35-4A53-8CEC-4D967DC57258}"/>
                    </a:ext>
                  </a:extLst>
                </p14:cNvPr>
                <p14:cNvContentPartPr/>
                <p14:nvPr/>
              </p14:nvContentPartPr>
              <p14:xfrm>
                <a:off x="2031165" y="3553605"/>
                <a:ext cx="52920" cy="153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3F1D06E-2F35-4A53-8CEC-4D967DC572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22165" y="3544605"/>
                  <a:ext cx="70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60527B6-B11D-48C3-998A-81BFF9AEECC7}"/>
                    </a:ext>
                  </a:extLst>
                </p14:cNvPr>
                <p14:cNvContentPartPr/>
                <p14:nvPr/>
              </p14:nvContentPartPr>
              <p14:xfrm>
                <a:off x="2081565" y="3620205"/>
                <a:ext cx="78840" cy="122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60527B6-B11D-48C3-998A-81BFF9AEEC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72565" y="3611205"/>
                  <a:ext cx="96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40F51B-5A15-4EE1-BE66-F044AA51FF62}"/>
                    </a:ext>
                  </a:extLst>
                </p14:cNvPr>
                <p14:cNvContentPartPr/>
                <p14:nvPr/>
              </p14:nvContentPartPr>
              <p14:xfrm>
                <a:off x="2204685" y="3535245"/>
                <a:ext cx="17640" cy="180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40F51B-5A15-4EE1-BE66-F044AA51FF6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96045" y="3526245"/>
                  <a:ext cx="35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053752B-BCC0-46F7-9973-2892F247A812}"/>
                    </a:ext>
                  </a:extLst>
                </p14:cNvPr>
                <p14:cNvContentPartPr/>
                <p14:nvPr/>
              </p14:nvContentPartPr>
              <p14:xfrm>
                <a:off x="2256525" y="3636765"/>
                <a:ext cx="10800" cy="84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053752B-BCC0-46F7-9973-2892F247A8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47525" y="3628125"/>
                  <a:ext cx="28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134EF7B-4512-474D-B4AE-B14397A42A43}"/>
                    </a:ext>
                  </a:extLst>
                </p14:cNvPr>
                <p14:cNvContentPartPr/>
                <p14:nvPr/>
              </p14:nvContentPartPr>
              <p14:xfrm>
                <a:off x="2281365" y="3501765"/>
                <a:ext cx="59760" cy="195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134EF7B-4512-474D-B4AE-B14397A42A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72365" y="3492765"/>
                  <a:ext cx="77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A9E7DA5-8B0C-468B-8D5B-D12625454671}"/>
                    </a:ext>
                  </a:extLst>
                </p14:cNvPr>
                <p14:cNvContentPartPr/>
                <p14:nvPr/>
              </p14:nvContentPartPr>
              <p14:xfrm>
                <a:off x="2263365" y="3597165"/>
                <a:ext cx="124200" cy="23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A9E7DA5-8B0C-468B-8D5B-D126254546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54365" y="3588525"/>
                  <a:ext cx="141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E50989D-05B3-4BED-8C4A-41C74D1183EB}"/>
                    </a:ext>
                  </a:extLst>
                </p14:cNvPr>
                <p14:cNvContentPartPr/>
                <p14:nvPr/>
              </p14:nvContentPartPr>
              <p14:xfrm>
                <a:off x="2496285" y="3579165"/>
                <a:ext cx="93240" cy="94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E50989D-05B3-4BED-8C4A-41C74D1183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87645" y="3570525"/>
                  <a:ext cx="110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B487D8C-CF03-4C61-B1CD-CAEF040255A8}"/>
                    </a:ext>
                  </a:extLst>
                </p14:cNvPr>
                <p14:cNvContentPartPr/>
                <p14:nvPr/>
              </p14:nvContentPartPr>
              <p14:xfrm>
                <a:off x="2605365" y="3469365"/>
                <a:ext cx="234360" cy="200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B487D8C-CF03-4C61-B1CD-CAEF040255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96365" y="3460725"/>
                  <a:ext cx="252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FE4EEDA-EE9E-49E1-8E0A-D245CA3BE244}"/>
                    </a:ext>
                  </a:extLst>
                </p14:cNvPr>
                <p14:cNvContentPartPr/>
                <p14:nvPr/>
              </p14:nvContentPartPr>
              <p14:xfrm>
                <a:off x="2956365" y="3531285"/>
                <a:ext cx="561960" cy="199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FE4EEDA-EE9E-49E1-8E0A-D245CA3BE24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47365" y="3522285"/>
                  <a:ext cx="579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28394E0-A09B-4F21-B037-3C8D0BDA70C2}"/>
                    </a:ext>
                  </a:extLst>
                </p14:cNvPr>
                <p14:cNvContentPartPr/>
                <p14:nvPr/>
              </p14:nvContentPartPr>
              <p14:xfrm>
                <a:off x="2488005" y="3744405"/>
                <a:ext cx="74160" cy="227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28394E0-A09B-4F21-B037-3C8D0BDA70C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79365" y="3735405"/>
                  <a:ext cx="91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C71EFAD-681A-4FA3-B895-AE6AC70026D6}"/>
                    </a:ext>
                  </a:extLst>
                </p14:cNvPr>
                <p14:cNvContentPartPr/>
                <p14:nvPr/>
              </p14:nvContentPartPr>
              <p14:xfrm>
                <a:off x="2587365" y="3859245"/>
                <a:ext cx="177840" cy="83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C71EFAD-681A-4FA3-B895-AE6AC70026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78365" y="3850245"/>
                  <a:ext cx="195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03562A3-F2BC-446F-8D28-BEC0FAF02E76}"/>
                    </a:ext>
                  </a:extLst>
                </p14:cNvPr>
                <p14:cNvContentPartPr/>
                <p14:nvPr/>
              </p14:nvContentPartPr>
              <p14:xfrm>
                <a:off x="2783565" y="3766725"/>
                <a:ext cx="41760" cy="138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03562A3-F2BC-446F-8D28-BEC0FAF02E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74565" y="3758085"/>
                  <a:ext cx="59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A6CAAF7-A203-4416-88BE-C9F45D9CD6E3}"/>
                    </a:ext>
                  </a:extLst>
                </p14:cNvPr>
                <p14:cNvContentPartPr/>
                <p14:nvPr/>
              </p14:nvContentPartPr>
              <p14:xfrm>
                <a:off x="2707965" y="3806685"/>
                <a:ext cx="164160" cy="30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A6CAAF7-A203-4416-88BE-C9F45D9CD6E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98965" y="3797685"/>
                  <a:ext cx="181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C187F7A-0A1F-47EE-BA4D-FE223B2987AB}"/>
                    </a:ext>
                  </a:extLst>
                </p14:cNvPr>
                <p14:cNvContentPartPr/>
                <p14:nvPr/>
              </p14:nvContentPartPr>
              <p14:xfrm>
                <a:off x="2957805" y="3837645"/>
                <a:ext cx="55800" cy="146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C187F7A-0A1F-47EE-BA4D-FE223B2987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48805" y="3829005"/>
                  <a:ext cx="73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FD922A0-DA53-404D-8E8E-C063FE63F27E}"/>
                    </a:ext>
                  </a:extLst>
                </p14:cNvPr>
                <p14:cNvContentPartPr/>
                <p14:nvPr/>
              </p14:nvContentPartPr>
              <p14:xfrm>
                <a:off x="3033765" y="3740805"/>
                <a:ext cx="86760" cy="197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FD922A0-DA53-404D-8E8E-C063FE63F27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24765" y="3731805"/>
                  <a:ext cx="104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BB9B547-6550-4486-B7C2-B0B4853CAB6B}"/>
                    </a:ext>
                  </a:extLst>
                </p14:cNvPr>
                <p14:cNvContentPartPr/>
                <p14:nvPr/>
              </p14:nvContentPartPr>
              <p14:xfrm>
                <a:off x="3111525" y="3875445"/>
                <a:ext cx="59400" cy="37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BB9B547-6550-4486-B7C2-B0B4853CAB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02525" y="3866805"/>
                  <a:ext cx="77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FEB8F07-F4C3-410B-98F6-30B1FF74B1D7}"/>
                    </a:ext>
                  </a:extLst>
                </p14:cNvPr>
                <p14:cNvContentPartPr/>
                <p14:nvPr/>
              </p14:nvContentPartPr>
              <p14:xfrm>
                <a:off x="3168765" y="3838365"/>
                <a:ext cx="227160" cy="95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FEB8F07-F4C3-410B-98F6-30B1FF74B1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59765" y="3829365"/>
                  <a:ext cx="244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04A5B82-E132-4F89-9E7A-3BB56CCF2901}"/>
                    </a:ext>
                  </a:extLst>
                </p14:cNvPr>
                <p14:cNvContentPartPr/>
                <p14:nvPr/>
              </p14:nvContentPartPr>
              <p14:xfrm>
                <a:off x="3368565" y="3735045"/>
                <a:ext cx="59040" cy="225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04A5B82-E132-4F89-9E7A-3BB56CCF29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59565" y="3726405"/>
                  <a:ext cx="7668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36B7019-4722-471F-BEAB-705510A25093}"/>
              </a:ext>
            </a:extLst>
          </p:cNvPr>
          <p:cNvGrpSpPr/>
          <p:nvPr/>
        </p:nvGrpSpPr>
        <p:grpSpPr>
          <a:xfrm>
            <a:off x="8213445" y="3399885"/>
            <a:ext cx="256320" cy="212760"/>
            <a:chOff x="8213445" y="3399885"/>
            <a:chExt cx="25632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3ED567E-2A3B-44BA-8497-DB549E7EF53A}"/>
                    </a:ext>
                  </a:extLst>
                </p14:cNvPr>
                <p14:cNvContentPartPr/>
                <p14:nvPr/>
              </p14:nvContentPartPr>
              <p14:xfrm>
                <a:off x="8253405" y="3399885"/>
                <a:ext cx="10800" cy="202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3ED567E-2A3B-44BA-8497-DB549E7EF53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44405" y="3390885"/>
                  <a:ext cx="28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CC4A5E4-14BE-4F14-BD36-953010D2F319}"/>
                    </a:ext>
                  </a:extLst>
                </p14:cNvPr>
                <p14:cNvContentPartPr/>
                <p14:nvPr/>
              </p14:nvContentPartPr>
              <p14:xfrm>
                <a:off x="8213445" y="3534885"/>
                <a:ext cx="256320" cy="77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CC4A5E4-14BE-4F14-BD36-953010D2F3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04445" y="3525885"/>
                  <a:ext cx="27396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087BC21-2AF3-47A6-BA82-312248B6D9D7}"/>
                  </a:ext>
                </a:extLst>
              </p14:cNvPr>
              <p14:cNvContentPartPr/>
              <p14:nvPr/>
            </p14:nvContentPartPr>
            <p14:xfrm>
              <a:off x="10721205" y="3391245"/>
              <a:ext cx="156960" cy="2671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087BC21-2AF3-47A6-BA82-312248B6D9D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712205" y="3382605"/>
                <a:ext cx="17460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F89DF3D-4E3E-478F-B287-50359FC36B56}"/>
              </a:ext>
            </a:extLst>
          </p:cNvPr>
          <p:cNvGrpSpPr/>
          <p:nvPr/>
        </p:nvGrpSpPr>
        <p:grpSpPr>
          <a:xfrm>
            <a:off x="8991045" y="3348765"/>
            <a:ext cx="1194120" cy="449280"/>
            <a:chOff x="8991045" y="3348765"/>
            <a:chExt cx="119412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71E54E2-4CF4-4768-A546-D1C135A0CBD9}"/>
                    </a:ext>
                  </a:extLst>
                </p14:cNvPr>
                <p14:cNvContentPartPr/>
                <p14:nvPr/>
              </p14:nvContentPartPr>
              <p14:xfrm>
                <a:off x="8991045" y="3417885"/>
                <a:ext cx="28800" cy="119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71E54E2-4CF4-4768-A546-D1C135A0CB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82405" y="3409245"/>
                  <a:ext cx="46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33EF143-A9D5-4C2F-A503-7198492BF292}"/>
                    </a:ext>
                  </a:extLst>
                </p14:cNvPr>
                <p14:cNvContentPartPr/>
                <p14:nvPr/>
              </p14:nvContentPartPr>
              <p14:xfrm>
                <a:off x="9079605" y="3443805"/>
                <a:ext cx="78120" cy="146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33EF143-A9D5-4C2F-A503-7198492BF2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70605" y="3434805"/>
                  <a:ext cx="95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B9AC274-61C4-4A0B-BB84-4EC5CC327499}"/>
                    </a:ext>
                  </a:extLst>
                </p14:cNvPr>
                <p14:cNvContentPartPr/>
                <p14:nvPr/>
              </p14:nvContentPartPr>
              <p14:xfrm>
                <a:off x="9212805" y="3387285"/>
                <a:ext cx="9720" cy="129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B9AC274-61C4-4A0B-BB84-4EC5CC3274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03805" y="3378645"/>
                  <a:ext cx="27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0F8581E-B5D7-4D47-B858-EEA435C58D7A}"/>
                    </a:ext>
                  </a:extLst>
                </p14:cNvPr>
                <p14:cNvContentPartPr/>
                <p14:nvPr/>
              </p14:nvContentPartPr>
              <p14:xfrm>
                <a:off x="9257805" y="3467925"/>
                <a:ext cx="7560" cy="41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0F8581E-B5D7-4D47-B858-EEA435C58D7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48805" y="3458925"/>
                  <a:ext cx="25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4FB0F33-C99D-436F-A71D-911C39D599B2}"/>
                    </a:ext>
                  </a:extLst>
                </p14:cNvPr>
                <p14:cNvContentPartPr/>
                <p14:nvPr/>
              </p14:nvContentPartPr>
              <p14:xfrm>
                <a:off x="9268605" y="3348765"/>
                <a:ext cx="104760" cy="143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4FB0F33-C99D-436F-A71D-911C39D599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59605" y="3339765"/>
                  <a:ext cx="122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9B67204-3F73-4AEB-9A19-DB589F6CF3E8}"/>
                    </a:ext>
                  </a:extLst>
                </p14:cNvPr>
                <p14:cNvContentPartPr/>
                <p14:nvPr/>
              </p14:nvContentPartPr>
              <p14:xfrm>
                <a:off x="9477765" y="3416805"/>
                <a:ext cx="142200" cy="101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9B67204-3F73-4AEB-9A19-DB589F6CF3E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69125" y="3408165"/>
                  <a:ext cx="159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35009A9-1A58-415E-BFBA-B6461FA8B559}"/>
                    </a:ext>
                  </a:extLst>
                </p14:cNvPr>
                <p14:cNvContentPartPr/>
                <p14:nvPr/>
              </p14:nvContentPartPr>
              <p14:xfrm>
                <a:off x="9680805" y="3400245"/>
                <a:ext cx="437400" cy="168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35009A9-1A58-415E-BFBA-B6461FA8B5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71805" y="3391245"/>
                  <a:ext cx="455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461742D-184D-469F-B4E5-8F92001EFE30}"/>
                    </a:ext>
                  </a:extLst>
                </p14:cNvPr>
                <p14:cNvContentPartPr/>
                <p14:nvPr/>
              </p14:nvContentPartPr>
              <p14:xfrm>
                <a:off x="9232965" y="3587445"/>
                <a:ext cx="77400" cy="210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461742D-184D-469F-B4E5-8F92001EFE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23965" y="3578445"/>
                  <a:ext cx="95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790B788-E5B4-4D7E-9AA8-AADF62546D5E}"/>
                    </a:ext>
                  </a:extLst>
                </p14:cNvPr>
                <p14:cNvContentPartPr/>
                <p14:nvPr/>
              </p14:nvContentPartPr>
              <p14:xfrm>
                <a:off x="9331965" y="3692925"/>
                <a:ext cx="198000" cy="68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790B788-E5B4-4D7E-9AA8-AADF62546D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23325" y="3683925"/>
                  <a:ext cx="215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3A7F37-061B-4255-9105-3B2AE923E64A}"/>
                    </a:ext>
                  </a:extLst>
                </p14:cNvPr>
                <p14:cNvContentPartPr/>
                <p14:nvPr/>
              </p14:nvContentPartPr>
              <p14:xfrm>
                <a:off x="9532485" y="3609765"/>
                <a:ext cx="28080" cy="141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3A7F37-061B-4255-9105-3B2AE923E64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23485" y="3600765"/>
                  <a:ext cx="45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9FE39EE-BC86-4F9D-AB05-5E353A7CD034}"/>
                    </a:ext>
                  </a:extLst>
                </p14:cNvPr>
                <p14:cNvContentPartPr/>
                <p14:nvPr/>
              </p14:nvContentPartPr>
              <p14:xfrm>
                <a:off x="9461205" y="3676005"/>
                <a:ext cx="147960" cy="21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9FE39EE-BC86-4F9D-AB05-5E353A7CD03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52205" y="3667365"/>
                  <a:ext cx="165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9F3B385-E108-4F1D-B87B-374FEF17B86F}"/>
                    </a:ext>
                  </a:extLst>
                </p14:cNvPr>
                <p14:cNvContentPartPr/>
                <p14:nvPr/>
              </p14:nvContentPartPr>
              <p14:xfrm>
                <a:off x="9661005" y="3631725"/>
                <a:ext cx="38880" cy="146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9F3B385-E108-4F1D-B87B-374FEF17B86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52365" y="3623085"/>
                  <a:ext cx="56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DB95FA7-6CF6-412C-BCB6-6AA08DCCDB03}"/>
                    </a:ext>
                  </a:extLst>
                </p14:cNvPr>
                <p14:cNvContentPartPr/>
                <p14:nvPr/>
              </p14:nvContentPartPr>
              <p14:xfrm>
                <a:off x="9716805" y="3599685"/>
                <a:ext cx="173160" cy="159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DB95FA7-6CF6-412C-BCB6-6AA08DCCDB0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707805" y="3590685"/>
                  <a:ext cx="190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97E3C87-633F-4F85-ABFD-F74BE67E7AA3}"/>
                    </a:ext>
                  </a:extLst>
                </p14:cNvPr>
                <p14:cNvContentPartPr/>
                <p14:nvPr/>
              </p14:nvContentPartPr>
              <p14:xfrm>
                <a:off x="9889605" y="3652965"/>
                <a:ext cx="259560" cy="72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97E3C87-633F-4F85-ABFD-F74BE67E7AA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80605" y="3644325"/>
                  <a:ext cx="277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B44501E-1DC9-49E4-B052-25AB9CC03C06}"/>
                    </a:ext>
                  </a:extLst>
                </p14:cNvPr>
                <p14:cNvContentPartPr/>
                <p14:nvPr/>
              </p14:nvContentPartPr>
              <p14:xfrm>
                <a:off x="10127205" y="3557925"/>
                <a:ext cx="57960" cy="183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B44501E-1DC9-49E4-B052-25AB9CC03C0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118205" y="3548925"/>
                  <a:ext cx="756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E39B142-9C4C-4438-9236-35A1C2F8456D}"/>
              </a:ext>
            </a:extLst>
          </p:cNvPr>
          <p:cNvGrpSpPr/>
          <p:nvPr/>
        </p:nvGrpSpPr>
        <p:grpSpPr>
          <a:xfrm>
            <a:off x="2045565" y="4490325"/>
            <a:ext cx="351360" cy="308880"/>
            <a:chOff x="2045565" y="4490325"/>
            <a:chExt cx="3513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A3630AA-2958-4FFF-A6FD-98E0E100E449}"/>
                    </a:ext>
                  </a:extLst>
                </p14:cNvPr>
                <p14:cNvContentPartPr/>
                <p14:nvPr/>
              </p14:nvContentPartPr>
              <p14:xfrm>
                <a:off x="2045565" y="4490325"/>
                <a:ext cx="221400" cy="255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A3630AA-2958-4FFF-A6FD-98E0E100E44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36925" y="4481325"/>
                  <a:ext cx="239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EA41ED6-B9F3-472D-BC09-2466629B851C}"/>
                    </a:ext>
                  </a:extLst>
                </p14:cNvPr>
                <p14:cNvContentPartPr/>
                <p14:nvPr/>
              </p14:nvContentPartPr>
              <p14:xfrm>
                <a:off x="2137365" y="4700205"/>
                <a:ext cx="259560" cy="99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EA41ED6-B9F3-472D-BC09-2466629B851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28365" y="4691565"/>
                  <a:ext cx="2772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1FEB006-1953-4A1D-9F21-C5C49DE5ACB2}"/>
              </a:ext>
            </a:extLst>
          </p:cNvPr>
          <p:cNvGrpSpPr/>
          <p:nvPr/>
        </p:nvGrpSpPr>
        <p:grpSpPr>
          <a:xfrm>
            <a:off x="2684565" y="4460805"/>
            <a:ext cx="986760" cy="321480"/>
            <a:chOff x="2684565" y="4460805"/>
            <a:chExt cx="98676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B6C4817-B284-490D-BC83-B8C9ACB73B32}"/>
                    </a:ext>
                  </a:extLst>
                </p14:cNvPr>
                <p14:cNvContentPartPr/>
                <p14:nvPr/>
              </p14:nvContentPartPr>
              <p14:xfrm>
                <a:off x="3443085" y="4471245"/>
                <a:ext cx="228240" cy="233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B6C4817-B284-490D-BC83-B8C9ACB73B3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4445" y="4462245"/>
                  <a:ext cx="245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93FF5E7-7F33-4B0F-B72A-8A6D8A500E2C}"/>
                    </a:ext>
                  </a:extLst>
                </p14:cNvPr>
                <p14:cNvContentPartPr/>
                <p14:nvPr/>
              </p14:nvContentPartPr>
              <p14:xfrm>
                <a:off x="3394125" y="4636125"/>
                <a:ext cx="133200" cy="14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93FF5E7-7F33-4B0F-B72A-8A6D8A500E2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85125" y="4627485"/>
                  <a:ext cx="150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86103A7-C6AD-415D-B7D8-E46FC4070381}"/>
                    </a:ext>
                  </a:extLst>
                </p14:cNvPr>
                <p14:cNvContentPartPr/>
                <p14:nvPr/>
              </p14:nvContentPartPr>
              <p14:xfrm>
                <a:off x="2684565" y="4460805"/>
                <a:ext cx="603360" cy="228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86103A7-C6AD-415D-B7D8-E46FC407038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75565" y="4452165"/>
                  <a:ext cx="62100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FAB4B35-6C85-4AAC-A4D7-1A932DE98961}"/>
              </a:ext>
            </a:extLst>
          </p:cNvPr>
          <p:cNvGrpSpPr/>
          <p:nvPr/>
        </p:nvGrpSpPr>
        <p:grpSpPr>
          <a:xfrm>
            <a:off x="8849565" y="4429125"/>
            <a:ext cx="1357200" cy="350640"/>
            <a:chOff x="8849565" y="4429125"/>
            <a:chExt cx="135720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613F958-53CF-46FE-9C41-5A72F95D9B91}"/>
                    </a:ext>
                  </a:extLst>
                </p14:cNvPr>
                <p14:cNvContentPartPr/>
                <p14:nvPr/>
              </p14:nvContentPartPr>
              <p14:xfrm>
                <a:off x="8849565" y="4509765"/>
                <a:ext cx="203040" cy="270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613F958-53CF-46FE-9C41-5A72F95D9B9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40925" y="4501125"/>
                  <a:ext cx="220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B52F1EA-64F8-4849-86CA-64C042333153}"/>
                    </a:ext>
                  </a:extLst>
                </p14:cNvPr>
                <p14:cNvContentPartPr/>
                <p14:nvPr/>
              </p14:nvContentPartPr>
              <p14:xfrm>
                <a:off x="8948565" y="4668885"/>
                <a:ext cx="250200" cy="109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B52F1EA-64F8-4849-86CA-64C0423331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39925" y="4659885"/>
                  <a:ext cx="267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2B06A1B-D267-4B8F-B5F9-953F236AA996}"/>
                    </a:ext>
                  </a:extLst>
                </p14:cNvPr>
                <p14:cNvContentPartPr/>
                <p14:nvPr/>
              </p14:nvContentPartPr>
              <p14:xfrm>
                <a:off x="9967365" y="4486365"/>
                <a:ext cx="239400" cy="1764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2B06A1B-D267-4B8F-B5F9-953F236AA99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58725" y="4477725"/>
                  <a:ext cx="257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2CFDC34-F81B-4964-9740-2B6E40A878D3}"/>
                    </a:ext>
                  </a:extLst>
                </p14:cNvPr>
                <p14:cNvContentPartPr/>
                <p14:nvPr/>
              </p14:nvContentPartPr>
              <p14:xfrm>
                <a:off x="9915525" y="4558725"/>
                <a:ext cx="113040" cy="140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2CFDC34-F81B-4964-9740-2B6E40A878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06525" y="4550085"/>
                  <a:ext cx="130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B50B945-5226-4CA8-BBEB-D4193AA938D0}"/>
                    </a:ext>
                  </a:extLst>
                </p14:cNvPr>
                <p14:cNvContentPartPr/>
                <p14:nvPr/>
              </p14:nvContentPartPr>
              <p14:xfrm>
                <a:off x="9236205" y="4429125"/>
                <a:ext cx="524160" cy="210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B50B945-5226-4CA8-BBEB-D4193AA938D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27205" y="4420125"/>
                  <a:ext cx="54180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DFE1549-9870-48B6-A3F1-D13EAD2D0513}"/>
              </a:ext>
            </a:extLst>
          </p:cNvPr>
          <p:cNvGrpSpPr/>
          <p:nvPr/>
        </p:nvGrpSpPr>
        <p:grpSpPr>
          <a:xfrm>
            <a:off x="4469805" y="5539725"/>
            <a:ext cx="421920" cy="371160"/>
            <a:chOff x="4469805" y="5539725"/>
            <a:chExt cx="42192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A56F63E-5EA6-4902-9148-7236BBE4C83C}"/>
                    </a:ext>
                  </a:extLst>
                </p14:cNvPr>
                <p14:cNvContentPartPr/>
                <p14:nvPr/>
              </p14:nvContentPartPr>
              <p14:xfrm>
                <a:off x="4469805" y="5539725"/>
                <a:ext cx="212040" cy="3517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A56F63E-5EA6-4902-9148-7236BBE4C83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60805" y="5530725"/>
                  <a:ext cx="2296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5C695B5-F0E6-4D69-893F-5187B6B4EE9A}"/>
                    </a:ext>
                  </a:extLst>
                </p14:cNvPr>
                <p14:cNvContentPartPr/>
                <p14:nvPr/>
              </p14:nvContentPartPr>
              <p14:xfrm>
                <a:off x="4544685" y="5763645"/>
                <a:ext cx="347040" cy="147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5C695B5-F0E6-4D69-893F-5187B6B4EE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35685" y="5755005"/>
                  <a:ext cx="36468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624922F-75F7-4115-9DE9-3333FE801B8B}"/>
              </a:ext>
            </a:extLst>
          </p:cNvPr>
          <p:cNvGrpSpPr/>
          <p:nvPr/>
        </p:nvGrpSpPr>
        <p:grpSpPr>
          <a:xfrm>
            <a:off x="7746165" y="5454765"/>
            <a:ext cx="500400" cy="386280"/>
            <a:chOff x="7746165" y="5454765"/>
            <a:chExt cx="50040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2C61BF5-2394-4492-BE9B-50C7C68C2968}"/>
                    </a:ext>
                  </a:extLst>
                </p14:cNvPr>
                <p14:cNvContentPartPr/>
                <p14:nvPr/>
              </p14:nvContentPartPr>
              <p14:xfrm>
                <a:off x="7837605" y="5454765"/>
                <a:ext cx="408960" cy="316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2C61BF5-2394-4492-BE9B-50C7C68C296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28965" y="5446125"/>
                  <a:ext cx="4266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26F6D90-8DF8-4A87-8BF1-1A73B556BEC5}"/>
                    </a:ext>
                  </a:extLst>
                </p14:cNvPr>
                <p14:cNvContentPartPr/>
                <p14:nvPr/>
              </p14:nvContentPartPr>
              <p14:xfrm>
                <a:off x="7746165" y="5669685"/>
                <a:ext cx="151200" cy="171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26F6D90-8DF8-4A87-8BF1-1A73B556BEC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37165" y="5661045"/>
                  <a:ext cx="16884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37B7E45-63ED-4D4B-88D4-40641B911774}"/>
                  </a:ext>
                </a:extLst>
              </p14:cNvPr>
              <p14:cNvContentPartPr/>
              <p14:nvPr/>
            </p14:nvContentPartPr>
            <p14:xfrm>
              <a:off x="5648805" y="5692005"/>
              <a:ext cx="734760" cy="2178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37B7E45-63ED-4D4B-88D4-40641B91177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640165" y="5683005"/>
                <a:ext cx="752400" cy="2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0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51F5-4DB6-4040-8977-C0AE0058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1625"/>
            <a:ext cx="10515600" cy="1325563"/>
          </a:xfrm>
        </p:spPr>
        <p:txBody>
          <a:bodyPr/>
          <a:lstStyle/>
          <a:p>
            <a:r>
              <a:rPr lang="en-US" dirty="0"/>
              <a:t>Complexity of insertion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7AABC3-D2B9-4FED-A477-488EEC38FAD6}"/>
              </a:ext>
            </a:extLst>
          </p:cNvPr>
          <p:cNvGrpSpPr/>
          <p:nvPr/>
        </p:nvGrpSpPr>
        <p:grpSpPr>
          <a:xfrm>
            <a:off x="4802571" y="1113950"/>
            <a:ext cx="4202414" cy="4417529"/>
            <a:chOff x="2240346" y="1504475"/>
            <a:chExt cx="4202414" cy="44175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93AA94-8C0F-4B76-A8B2-5704D5332132}"/>
                </a:ext>
              </a:extLst>
            </p:cNvPr>
            <p:cNvSpPr txBox="1"/>
            <p:nvPr/>
          </p:nvSpPr>
          <p:spPr>
            <a:xfrm>
              <a:off x="3728309" y="1504475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01797-5937-4DC9-B511-6785037E99B2}"/>
                </a:ext>
              </a:extLst>
            </p:cNvPr>
            <p:cNvSpPr txBox="1"/>
            <p:nvPr/>
          </p:nvSpPr>
          <p:spPr>
            <a:xfrm>
              <a:off x="2965572" y="1504475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D4BBF-D8D4-4CA6-8999-B84EADFF3D5A}"/>
                </a:ext>
              </a:extLst>
            </p:cNvPr>
            <p:cNvSpPr txBox="1"/>
            <p:nvPr/>
          </p:nvSpPr>
          <p:spPr>
            <a:xfrm>
              <a:off x="4491046" y="1504475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C71B4-E548-4C2A-967C-E31123689C21}"/>
                </a:ext>
              </a:extLst>
            </p:cNvPr>
            <p:cNvSpPr txBox="1"/>
            <p:nvPr/>
          </p:nvSpPr>
          <p:spPr>
            <a:xfrm>
              <a:off x="5253783" y="1504475"/>
              <a:ext cx="301686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3A0B03-100D-4B4F-888A-38BF3B85E208}"/>
                </a:ext>
              </a:extLst>
            </p:cNvPr>
            <p:cNvSpPr txBox="1"/>
            <p:nvPr/>
          </p:nvSpPr>
          <p:spPr>
            <a:xfrm>
              <a:off x="5899502" y="1504475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4EC9D-96A1-4529-A532-10C8E544451A}"/>
                </a:ext>
              </a:extLst>
            </p:cNvPr>
            <p:cNvSpPr txBox="1"/>
            <p:nvPr/>
          </p:nvSpPr>
          <p:spPr>
            <a:xfrm>
              <a:off x="2965572" y="3224511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A00687-5D58-4454-9506-56A16D441D98}"/>
                </a:ext>
              </a:extLst>
            </p:cNvPr>
            <p:cNvSpPr txBox="1"/>
            <p:nvPr/>
          </p:nvSpPr>
          <p:spPr>
            <a:xfrm>
              <a:off x="2965572" y="2488942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F48455-204D-4692-8F63-B08EA1987576}"/>
                </a:ext>
              </a:extLst>
            </p:cNvPr>
            <p:cNvSpPr txBox="1"/>
            <p:nvPr/>
          </p:nvSpPr>
          <p:spPr>
            <a:xfrm>
              <a:off x="4491046" y="3970853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B042A8-3DDB-44BD-8475-440B4DE984AD}"/>
                </a:ext>
              </a:extLst>
            </p:cNvPr>
            <p:cNvSpPr txBox="1"/>
            <p:nvPr/>
          </p:nvSpPr>
          <p:spPr>
            <a:xfrm>
              <a:off x="3082590" y="4614862"/>
              <a:ext cx="301686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910E5D-295B-40FB-81B7-9975E37EDA02}"/>
                </a:ext>
              </a:extLst>
            </p:cNvPr>
            <p:cNvSpPr txBox="1"/>
            <p:nvPr/>
          </p:nvSpPr>
          <p:spPr>
            <a:xfrm>
              <a:off x="3728309" y="3224511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51226A-7DBA-4FF0-B6EF-EF9EE63FEB3D}"/>
                </a:ext>
              </a:extLst>
            </p:cNvPr>
            <p:cNvSpPr txBox="1"/>
            <p:nvPr/>
          </p:nvSpPr>
          <p:spPr>
            <a:xfrm>
              <a:off x="2965572" y="3970853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6EBC5D-8121-4572-BBD4-60C740CD0E9A}"/>
                </a:ext>
              </a:extLst>
            </p:cNvPr>
            <p:cNvSpPr txBox="1"/>
            <p:nvPr/>
          </p:nvSpPr>
          <p:spPr>
            <a:xfrm>
              <a:off x="3728309" y="3970853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63B480-72E4-4E53-AF2F-A1F4B778FFCC}"/>
                </a:ext>
              </a:extLst>
            </p:cNvPr>
            <p:cNvSpPr txBox="1"/>
            <p:nvPr/>
          </p:nvSpPr>
          <p:spPr>
            <a:xfrm>
              <a:off x="5253783" y="4614862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A9BDA3-2F75-4359-B455-C107CD834336}"/>
                </a:ext>
              </a:extLst>
            </p:cNvPr>
            <p:cNvSpPr txBox="1"/>
            <p:nvPr/>
          </p:nvSpPr>
          <p:spPr>
            <a:xfrm>
              <a:off x="3728309" y="4614862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E9B51D-2D0B-4384-9529-3BD79CDF8B2A}"/>
                </a:ext>
              </a:extLst>
            </p:cNvPr>
            <p:cNvSpPr txBox="1"/>
            <p:nvPr/>
          </p:nvSpPr>
          <p:spPr>
            <a:xfrm>
              <a:off x="4491046" y="4614862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556226-6F69-4575-9AD3-11397B73D278}"/>
                </a:ext>
              </a:extLst>
            </p:cNvPr>
            <p:cNvSpPr txBox="1"/>
            <p:nvPr/>
          </p:nvSpPr>
          <p:spPr>
            <a:xfrm>
              <a:off x="3082590" y="5413116"/>
              <a:ext cx="301686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DCB802-254A-4FFD-98C4-287BBED780AA}"/>
                </a:ext>
              </a:extLst>
            </p:cNvPr>
            <p:cNvSpPr txBox="1"/>
            <p:nvPr/>
          </p:nvSpPr>
          <p:spPr>
            <a:xfrm>
              <a:off x="6024056" y="5413116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49C533-BECC-47AF-A8F3-DBE4C7066DD7}"/>
                </a:ext>
              </a:extLst>
            </p:cNvPr>
            <p:cNvSpPr txBox="1"/>
            <p:nvPr/>
          </p:nvSpPr>
          <p:spPr>
            <a:xfrm>
              <a:off x="4498582" y="5413116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7D9465-964F-4287-95D7-EAC60FE5DD3B}"/>
                </a:ext>
              </a:extLst>
            </p:cNvPr>
            <p:cNvSpPr txBox="1"/>
            <p:nvPr/>
          </p:nvSpPr>
          <p:spPr>
            <a:xfrm>
              <a:off x="5261319" y="5413116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F3CF30-8043-4939-8CFD-BEE77F2D0721}"/>
                </a:ext>
              </a:extLst>
            </p:cNvPr>
            <p:cNvSpPr txBox="1"/>
            <p:nvPr/>
          </p:nvSpPr>
          <p:spPr>
            <a:xfrm>
              <a:off x="3728309" y="5413116"/>
              <a:ext cx="418704" cy="369332"/>
            </a:xfrm>
            <a:prstGeom prst="rect">
              <a:avLst/>
            </a:prstGeom>
            <a:noFill/>
            <a:ln w="19050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C2F289-6124-4974-BCC9-271C9D2B53E2}"/>
                    </a:ext>
                  </a:extLst>
                </p14:cNvPr>
                <p14:cNvContentPartPr/>
                <p14:nvPr/>
              </p14:nvContentPartPr>
              <p14:xfrm>
                <a:off x="3524466" y="1977844"/>
                <a:ext cx="1902240" cy="263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C2F289-6124-4974-BCC9-271C9D2B53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5466" y="1968844"/>
                  <a:ext cx="1919880" cy="26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DDA53E0-91F0-4546-B584-E2C912919F95}"/>
                    </a:ext>
                  </a:extLst>
                </p14:cNvPr>
                <p14:cNvContentPartPr/>
                <p14:nvPr/>
              </p14:nvContentPartPr>
              <p14:xfrm>
                <a:off x="3458946" y="4509364"/>
                <a:ext cx="171360" cy="15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DDA53E0-91F0-4546-B584-E2C912919F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49946" y="4500385"/>
                  <a:ext cx="189000" cy="170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5803F2-4349-477C-B996-71668D889D5B}"/>
                    </a:ext>
                  </a:extLst>
                </p14:cNvPr>
                <p14:cNvContentPartPr/>
                <p14:nvPr/>
              </p14:nvContentPartPr>
              <p14:xfrm>
                <a:off x="4230786" y="1973524"/>
                <a:ext cx="1907640" cy="3329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5803F2-4349-477C-B996-71668D889D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21784" y="1964524"/>
                  <a:ext cx="1925283" cy="33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CE4DE4-8277-4682-B9E4-7F82E064CF97}"/>
                    </a:ext>
                  </a:extLst>
                </p14:cNvPr>
                <p14:cNvContentPartPr/>
                <p14:nvPr/>
              </p14:nvContentPartPr>
              <p14:xfrm>
                <a:off x="4189026" y="5182924"/>
                <a:ext cx="154440" cy="156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CE4DE4-8277-4682-B9E4-7F82E064CF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80026" y="5173903"/>
                  <a:ext cx="172080" cy="173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1283E6-23BD-4AEE-AA3A-9835ED7017DA}"/>
                    </a:ext>
                  </a:extLst>
                </p14:cNvPr>
                <p14:cNvContentPartPr/>
                <p14:nvPr/>
              </p14:nvContentPartPr>
              <p14:xfrm>
                <a:off x="2526186" y="2061364"/>
                <a:ext cx="57960" cy="221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1283E6-23BD-4AEE-AA3A-9835ED7017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7186" y="2052364"/>
                  <a:ext cx="75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D1E66B-22F1-45EA-82DD-FE50710614C9}"/>
                    </a:ext>
                  </a:extLst>
                </p14:cNvPr>
                <p14:cNvContentPartPr/>
                <p14:nvPr/>
              </p14:nvContentPartPr>
              <p14:xfrm>
                <a:off x="2369226" y="2006644"/>
                <a:ext cx="368280" cy="465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D1E66B-22F1-45EA-82DD-FE50710614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60226" y="1997644"/>
                  <a:ext cx="385920" cy="48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EF00946-1D85-46A3-8DE1-79FB327C4386}"/>
                </a:ext>
              </a:extLst>
            </p:cNvPr>
            <p:cNvGrpSpPr/>
            <p:nvPr/>
          </p:nvGrpSpPr>
          <p:grpSpPr>
            <a:xfrm>
              <a:off x="3467946" y="1951564"/>
              <a:ext cx="2685600" cy="2025000"/>
              <a:chOff x="3467946" y="1951564"/>
              <a:chExt cx="2685600" cy="202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533CE0BF-C8B7-45A0-815E-C259EB9B12C7}"/>
                      </a:ext>
                    </a:extLst>
                  </p14:cNvPr>
                  <p14:cNvContentPartPr/>
                  <p14:nvPr/>
                </p14:nvContentPartPr>
                <p14:xfrm>
                  <a:off x="3535626" y="1984324"/>
                  <a:ext cx="296280" cy="12830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533CE0BF-C8B7-45A0-815E-C259EB9B12C7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526615" y="1975324"/>
                    <a:ext cx="313941" cy="130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911319AA-7BA8-4A63-9E32-7143E1211F02}"/>
                      </a:ext>
                    </a:extLst>
                  </p14:cNvPr>
                  <p14:cNvContentPartPr/>
                  <p14:nvPr/>
                </p14:nvContentPartPr>
                <p14:xfrm>
                  <a:off x="3492066" y="3174484"/>
                  <a:ext cx="113760" cy="1465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911319AA-7BA8-4A63-9E32-7143E1211F02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483094" y="3165484"/>
                    <a:ext cx="131344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6EE3D1B2-F311-4114-94C0-B7A348FDC145}"/>
                      </a:ext>
                    </a:extLst>
                  </p14:cNvPr>
                  <p14:cNvContentPartPr/>
                  <p14:nvPr/>
                </p14:nvContentPartPr>
                <p14:xfrm>
                  <a:off x="4207746" y="1951564"/>
                  <a:ext cx="384840" cy="1998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6EE3D1B2-F311-4114-94C0-B7A348FDC145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198746" y="1942564"/>
                    <a:ext cx="402480" cy="20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FE438088-FAD4-4DC5-9162-8ED7E590A244}"/>
                      </a:ext>
                    </a:extLst>
                  </p14:cNvPr>
                  <p14:cNvContentPartPr/>
                  <p14:nvPr/>
                </p14:nvContentPartPr>
                <p14:xfrm>
                  <a:off x="4165626" y="3793324"/>
                  <a:ext cx="204120" cy="18324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FE438088-FAD4-4DC5-9162-8ED7E590A24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156626" y="3784324"/>
                    <a:ext cx="22176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DC17B96-66E0-4A99-A3B1-2EFB5A2544EB}"/>
                      </a:ext>
                    </a:extLst>
                  </p14:cNvPr>
                  <p14:cNvContentPartPr/>
                  <p14:nvPr/>
                </p14:nvContentPartPr>
                <p14:xfrm>
                  <a:off x="3599706" y="2148844"/>
                  <a:ext cx="204840" cy="153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DC17B96-66E0-4A99-A3B1-2EFB5A2544EB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3590706" y="2139844"/>
                    <a:ext cx="2224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681B35B-49D9-443F-B49C-36E8EF22D083}"/>
                      </a:ext>
                    </a:extLst>
                  </p14:cNvPr>
                  <p14:cNvContentPartPr/>
                  <p14:nvPr/>
                </p14:nvContentPartPr>
                <p14:xfrm>
                  <a:off x="4366146" y="2188084"/>
                  <a:ext cx="132120" cy="1663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681B35B-49D9-443F-B49C-36E8EF22D083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357146" y="2179084"/>
                    <a:ext cx="14976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779AF239-EEEC-4366-AA99-77606B924967}"/>
                      </a:ext>
                    </a:extLst>
                  </p14:cNvPr>
                  <p14:cNvContentPartPr/>
                  <p14:nvPr/>
                </p14:nvContentPartPr>
                <p14:xfrm>
                  <a:off x="3467946" y="2022844"/>
                  <a:ext cx="358920" cy="3384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779AF239-EEEC-4366-AA99-77606B92496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458946" y="2013844"/>
                    <a:ext cx="376560" cy="35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18F69D88-B506-4C9B-A0FF-AE7DED8AB304}"/>
                      </a:ext>
                    </a:extLst>
                  </p14:cNvPr>
                  <p14:cNvContentPartPr/>
                  <p14:nvPr/>
                </p14:nvContentPartPr>
                <p14:xfrm>
                  <a:off x="4225386" y="2037244"/>
                  <a:ext cx="344520" cy="4014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18F69D88-B506-4C9B-A0FF-AE7DED8AB304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216395" y="2028244"/>
                    <a:ext cx="362142" cy="41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5AC0106-C9FF-4335-8025-533E1CA3F548}"/>
                      </a:ext>
                    </a:extLst>
                  </p14:cNvPr>
                  <p14:cNvContentPartPr/>
                  <p14:nvPr/>
                </p14:nvContentPartPr>
                <p14:xfrm>
                  <a:off x="5221866" y="2296444"/>
                  <a:ext cx="158400" cy="1274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5AC0106-C9FF-4335-8025-533E1CA3F54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212866" y="2287444"/>
                    <a:ext cx="17604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7CE2363-7295-4E1B-B852-B5CB4F331349}"/>
                      </a:ext>
                    </a:extLst>
                  </p14:cNvPr>
                  <p14:cNvContentPartPr/>
                  <p14:nvPr/>
                </p14:nvContentPartPr>
                <p14:xfrm>
                  <a:off x="5328426" y="2300404"/>
                  <a:ext cx="31320" cy="2160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7CE2363-7295-4E1B-B852-B5CB4F33134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5319426" y="2291404"/>
                    <a:ext cx="4896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A7552EC-E8E1-4311-B81B-58696CA88933}"/>
                      </a:ext>
                    </a:extLst>
                  </p14:cNvPr>
                  <p14:cNvContentPartPr/>
                  <p14:nvPr/>
                </p14:nvContentPartPr>
                <p14:xfrm>
                  <a:off x="5823786" y="2252164"/>
                  <a:ext cx="158400" cy="165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A7552EC-E8E1-4311-B81B-58696CA88933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5814786" y="2243164"/>
                    <a:ext cx="17604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AE16338-B48D-430E-B994-FB9A20ED2746}"/>
                      </a:ext>
                    </a:extLst>
                  </p14:cNvPr>
                  <p14:cNvContentPartPr/>
                  <p14:nvPr/>
                </p14:nvContentPartPr>
                <p14:xfrm>
                  <a:off x="5840706" y="2189524"/>
                  <a:ext cx="156240" cy="1004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AE16338-B48D-430E-B994-FB9A20ED2746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5831685" y="2180556"/>
                    <a:ext cx="173921" cy="118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1F0B6589-199C-4FC8-9CFE-CA332F11DC51}"/>
                      </a:ext>
                    </a:extLst>
                  </p14:cNvPr>
                  <p14:cNvContentPartPr/>
                  <p14:nvPr/>
                </p14:nvContentPartPr>
                <p14:xfrm>
                  <a:off x="4978866" y="2135884"/>
                  <a:ext cx="471600" cy="4622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1F0B6589-199C-4FC8-9CFE-CA332F11DC5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969866" y="2126884"/>
                    <a:ext cx="489240" cy="47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89422586-80B1-41FB-923C-BC3839F32241}"/>
                      </a:ext>
                    </a:extLst>
                  </p14:cNvPr>
                  <p14:cNvContentPartPr/>
                  <p14:nvPr/>
                </p14:nvContentPartPr>
                <p14:xfrm>
                  <a:off x="5707506" y="2093404"/>
                  <a:ext cx="446040" cy="47520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89422586-80B1-41FB-923C-BC3839F32241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5698506" y="2084404"/>
                    <a:ext cx="463680" cy="492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B5BF109-731B-4F36-83C6-9AFBDBE08F0D}"/>
                </a:ext>
              </a:extLst>
            </p:cNvPr>
            <p:cNvGrpSpPr/>
            <p:nvPr/>
          </p:nvGrpSpPr>
          <p:grpSpPr>
            <a:xfrm>
              <a:off x="2449146" y="3229924"/>
              <a:ext cx="316440" cy="374760"/>
              <a:chOff x="2449146" y="3229924"/>
              <a:chExt cx="316440" cy="37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2FD0C1C1-DA8D-468F-B568-CB93F264E0C8}"/>
                      </a:ext>
                    </a:extLst>
                  </p14:cNvPr>
                  <p14:cNvContentPartPr/>
                  <p14:nvPr/>
                </p14:nvContentPartPr>
                <p14:xfrm>
                  <a:off x="2551026" y="3329644"/>
                  <a:ext cx="141120" cy="13320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2FD0C1C1-DA8D-468F-B568-CB93F264E0C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542049" y="3320620"/>
                    <a:ext cx="158715" cy="1508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882A48EF-739F-4407-A10C-F0C28575B4F5}"/>
                      </a:ext>
                    </a:extLst>
                  </p14:cNvPr>
                  <p14:cNvContentPartPr/>
                  <p14:nvPr/>
                </p14:nvContentPartPr>
                <p14:xfrm>
                  <a:off x="2449146" y="3229924"/>
                  <a:ext cx="316440" cy="3747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882A48EF-739F-4407-A10C-F0C28575B4F5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440146" y="3220924"/>
                    <a:ext cx="334080" cy="392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FEBDBBD-8DB3-43F3-8635-B964978DB248}"/>
                </a:ext>
              </a:extLst>
            </p:cNvPr>
            <p:cNvGrpSpPr/>
            <p:nvPr/>
          </p:nvGrpSpPr>
          <p:grpSpPr>
            <a:xfrm>
              <a:off x="2310906" y="4001044"/>
              <a:ext cx="413280" cy="1065960"/>
              <a:chOff x="2310906" y="4001044"/>
              <a:chExt cx="413280" cy="1065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519B324-633D-4D21-AB0C-42CC24B28D57}"/>
                      </a:ext>
                    </a:extLst>
                  </p14:cNvPr>
                  <p14:cNvContentPartPr/>
                  <p14:nvPr/>
                </p14:nvContentPartPr>
                <p14:xfrm>
                  <a:off x="2410986" y="4102564"/>
                  <a:ext cx="171720" cy="1735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519B324-633D-4D21-AB0C-42CC24B28D5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401986" y="4093564"/>
                    <a:ext cx="18936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EAFA42B-7D13-4085-855B-EA02FF0618D0}"/>
                      </a:ext>
                    </a:extLst>
                  </p14:cNvPr>
                  <p14:cNvContentPartPr/>
                  <p14:nvPr/>
                </p14:nvContentPartPr>
                <p14:xfrm>
                  <a:off x="2310906" y="4001044"/>
                  <a:ext cx="383040" cy="46728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EAFA42B-7D13-4085-855B-EA02FF0618D0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301914" y="3992044"/>
                    <a:ext cx="400663" cy="48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210334EA-6988-47B3-9B13-AFBDB154ECAA}"/>
                      </a:ext>
                    </a:extLst>
                  </p14:cNvPr>
                  <p14:cNvContentPartPr/>
                  <p14:nvPr/>
                </p14:nvContentPartPr>
                <p14:xfrm>
                  <a:off x="2529426" y="4778284"/>
                  <a:ext cx="132480" cy="1083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210334EA-6988-47B3-9B13-AFBDB154ECA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520426" y="4769284"/>
                    <a:ext cx="1501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42756F40-E0A3-4768-A7C1-D59BCEE13F9E}"/>
                      </a:ext>
                    </a:extLst>
                  </p14:cNvPr>
                  <p14:cNvContentPartPr/>
                  <p14:nvPr/>
                </p14:nvContentPartPr>
                <p14:xfrm>
                  <a:off x="2626626" y="4782964"/>
                  <a:ext cx="26280" cy="13068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42756F40-E0A3-4768-A7C1-D59BCEE13F9E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617626" y="4773964"/>
                    <a:ext cx="43920" cy="14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B4AB902D-937A-4769-A0AA-87E3AA07DBB7}"/>
                      </a:ext>
                    </a:extLst>
                  </p14:cNvPr>
                  <p14:cNvContentPartPr/>
                  <p14:nvPr/>
                </p14:nvContentPartPr>
                <p14:xfrm>
                  <a:off x="2355186" y="4613404"/>
                  <a:ext cx="369000" cy="45360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B4AB902D-937A-4769-A0AA-87E3AA07DBB7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346177" y="4604404"/>
                    <a:ext cx="386657" cy="471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CFFC8E8-539E-477D-9F4D-82A3AB0C46A9}"/>
                </a:ext>
              </a:extLst>
            </p:cNvPr>
            <p:cNvGrpSpPr/>
            <p:nvPr/>
          </p:nvGrpSpPr>
          <p:grpSpPr>
            <a:xfrm>
              <a:off x="2336826" y="5419804"/>
              <a:ext cx="455760" cy="502200"/>
              <a:chOff x="2336826" y="5419804"/>
              <a:chExt cx="455760" cy="502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AED58F52-E815-4DDA-9488-A755255143FE}"/>
                      </a:ext>
                    </a:extLst>
                  </p14:cNvPr>
                  <p14:cNvContentPartPr/>
                  <p14:nvPr/>
                </p14:nvContentPartPr>
                <p14:xfrm>
                  <a:off x="2540946" y="5613124"/>
                  <a:ext cx="104760" cy="17892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AED58F52-E815-4DDA-9488-A755255143F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531946" y="5604124"/>
                    <a:ext cx="12240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FB01C711-4126-4388-B91F-66DF494ACE8E}"/>
                      </a:ext>
                    </a:extLst>
                  </p14:cNvPr>
                  <p14:cNvContentPartPr/>
                  <p14:nvPr/>
                </p14:nvContentPartPr>
                <p14:xfrm>
                  <a:off x="2502066" y="5491804"/>
                  <a:ext cx="152640" cy="12312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FB01C711-4126-4388-B91F-66DF494ACE8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493066" y="5482830"/>
                    <a:ext cx="170280" cy="1407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644A93C5-5A2E-4DF3-9633-4F9DC82326F3}"/>
                      </a:ext>
                    </a:extLst>
                  </p14:cNvPr>
                  <p14:cNvContentPartPr/>
                  <p14:nvPr/>
                </p14:nvContentPartPr>
                <p14:xfrm>
                  <a:off x="2336826" y="5419804"/>
                  <a:ext cx="455760" cy="50220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644A93C5-5A2E-4DF3-9633-4F9DC82326F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327833" y="5410804"/>
                    <a:ext cx="473386" cy="519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70A30E5-5D01-481E-BDAC-1C33B9BEE624}"/>
                </a:ext>
              </a:extLst>
            </p:cNvPr>
            <p:cNvGrpSpPr/>
            <p:nvPr/>
          </p:nvGrpSpPr>
          <p:grpSpPr>
            <a:xfrm>
              <a:off x="2240346" y="1879204"/>
              <a:ext cx="737640" cy="996840"/>
              <a:chOff x="2240346" y="1879204"/>
              <a:chExt cx="737640" cy="996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C4792BA8-A7DB-4639-978A-BF537F697C1B}"/>
                      </a:ext>
                    </a:extLst>
                  </p14:cNvPr>
                  <p14:cNvContentPartPr/>
                  <p14:nvPr/>
                </p14:nvContentPartPr>
                <p14:xfrm>
                  <a:off x="2741106" y="1879204"/>
                  <a:ext cx="121680" cy="56052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C4792BA8-A7DB-4639-978A-BF537F697C1B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732106" y="1870204"/>
                    <a:ext cx="13932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5474A9F4-7A24-4465-9F3B-90F380566C5B}"/>
                      </a:ext>
                    </a:extLst>
                  </p14:cNvPr>
                  <p14:cNvContentPartPr/>
                  <p14:nvPr/>
                </p14:nvContentPartPr>
                <p14:xfrm>
                  <a:off x="2787546" y="2297884"/>
                  <a:ext cx="190440" cy="2109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5474A9F4-7A24-4465-9F3B-90F380566C5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778546" y="2288884"/>
                    <a:ext cx="208080" cy="22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0F15405A-0F9E-4900-A37A-1F857B55C25E}"/>
                      </a:ext>
                    </a:extLst>
                  </p14:cNvPr>
                  <p14:cNvContentPartPr/>
                  <p14:nvPr/>
                </p14:nvContentPartPr>
                <p14:xfrm>
                  <a:off x="2436906" y="2647444"/>
                  <a:ext cx="41400" cy="12564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0F15405A-0F9E-4900-A37A-1F857B55C25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427827" y="2638444"/>
                    <a:ext cx="59195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F80A3797-A8C1-4227-90DF-184D68AE56A3}"/>
                      </a:ext>
                    </a:extLst>
                  </p14:cNvPr>
                  <p14:cNvContentPartPr/>
                  <p14:nvPr/>
                </p14:nvContentPartPr>
                <p14:xfrm>
                  <a:off x="2240346" y="2542324"/>
                  <a:ext cx="352440" cy="33372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F80A3797-A8C1-4227-90DF-184D68AE56A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231355" y="2533324"/>
                    <a:ext cx="370062" cy="351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A45D595-9EB0-47EB-A80B-517F12307A0C}"/>
              </a:ext>
            </a:extLst>
          </p:cNvPr>
          <p:cNvGrpSpPr/>
          <p:nvPr/>
        </p:nvGrpSpPr>
        <p:grpSpPr>
          <a:xfrm>
            <a:off x="2306565" y="1017345"/>
            <a:ext cx="1348560" cy="558000"/>
            <a:chOff x="2306565" y="1684095"/>
            <a:chExt cx="1348560" cy="5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A18269-F7AA-4C5A-9AE0-6597F0976D06}"/>
                    </a:ext>
                  </a:extLst>
                </p14:cNvPr>
                <p14:cNvContentPartPr/>
                <p14:nvPr/>
              </p14:nvContentPartPr>
              <p14:xfrm>
                <a:off x="2306565" y="1735575"/>
                <a:ext cx="30348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A18269-F7AA-4C5A-9AE0-6597F0976D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88565" y="1717935"/>
                  <a:ext cx="339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578AB1-7AA5-492E-8AA6-6251BB9541C3}"/>
                    </a:ext>
                  </a:extLst>
                </p14:cNvPr>
                <p14:cNvContentPartPr/>
                <p14:nvPr/>
              </p14:nvContentPartPr>
              <p14:xfrm>
                <a:off x="2684565" y="1724055"/>
                <a:ext cx="169560" cy="232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578AB1-7AA5-492E-8AA6-6251BB9541C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66565" y="1706055"/>
                  <a:ext cx="205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4461A4-9C65-4735-822F-A3B82A8BA812}"/>
                    </a:ext>
                  </a:extLst>
                </p14:cNvPr>
                <p14:cNvContentPartPr/>
                <p14:nvPr/>
              </p14:nvContentPartPr>
              <p14:xfrm>
                <a:off x="2887965" y="1684095"/>
                <a:ext cx="39960" cy="25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4461A4-9C65-4735-822F-A3B82A8BA8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69965" y="1666095"/>
                  <a:ext cx="756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965818-A71D-4A6B-AC7F-17E4AF5CBF05}"/>
                    </a:ext>
                  </a:extLst>
                </p14:cNvPr>
                <p14:cNvContentPartPr/>
                <p14:nvPr/>
              </p14:nvContentPartPr>
              <p14:xfrm>
                <a:off x="2815965" y="1810095"/>
                <a:ext cx="173880" cy="57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965818-A71D-4A6B-AC7F-17E4AF5CBF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97965" y="1792095"/>
                  <a:ext cx="209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707D25-A87D-41C8-BBB4-BBBEA879C5A1}"/>
                    </a:ext>
                  </a:extLst>
                </p14:cNvPr>
                <p14:cNvContentPartPr/>
                <p14:nvPr/>
              </p14:nvContentPartPr>
              <p14:xfrm>
                <a:off x="3193965" y="1754295"/>
                <a:ext cx="216360" cy="15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707D25-A87D-41C8-BBB4-BBBEA879C5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75965" y="1736295"/>
                  <a:ext cx="252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517933-6360-41EB-91CE-264F40A5C62A}"/>
                    </a:ext>
                  </a:extLst>
                </p14:cNvPr>
                <p14:cNvContentPartPr/>
                <p14:nvPr/>
              </p14:nvContentPartPr>
              <p14:xfrm>
                <a:off x="3431925" y="1746735"/>
                <a:ext cx="223200" cy="15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517933-6360-41EB-91CE-264F40A5C6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13925" y="1729095"/>
                  <a:ext cx="258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82BE2B3-6A9E-41DA-8AB4-16B9AE7F578D}"/>
                    </a:ext>
                  </a:extLst>
                </p14:cNvPr>
                <p14:cNvContentPartPr/>
                <p14:nvPr/>
              </p14:nvContentPartPr>
              <p14:xfrm>
                <a:off x="2559285" y="2048415"/>
                <a:ext cx="238680" cy="155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2BE2B3-6A9E-41DA-8AB4-16B9AE7F57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41645" y="2030415"/>
                  <a:ext cx="274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1B03C1-4A78-4D01-8CE6-60322C608054}"/>
                    </a:ext>
                  </a:extLst>
                </p14:cNvPr>
                <p14:cNvContentPartPr/>
                <p14:nvPr/>
              </p14:nvContentPartPr>
              <p14:xfrm>
                <a:off x="2788965" y="2055615"/>
                <a:ext cx="102600" cy="186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1B03C1-4A78-4D01-8CE6-60322C60805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70965" y="2037615"/>
                  <a:ext cx="138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90A845-1014-4A82-A106-36ABEE937756}"/>
                    </a:ext>
                  </a:extLst>
                </p14:cNvPr>
                <p14:cNvContentPartPr/>
                <p14:nvPr/>
              </p14:nvContentPartPr>
              <p14:xfrm>
                <a:off x="2922165" y="1988295"/>
                <a:ext cx="52560" cy="248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90A845-1014-4A82-A106-36ABEE93775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4165" y="1970655"/>
                  <a:ext cx="88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D489E3-B65F-4944-B5D2-90DA8B432869}"/>
                    </a:ext>
                  </a:extLst>
                </p14:cNvPr>
                <p14:cNvContentPartPr/>
                <p14:nvPr/>
              </p14:nvContentPartPr>
              <p14:xfrm>
                <a:off x="2861325" y="2066775"/>
                <a:ext cx="284400" cy="11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D489E3-B65F-4944-B5D2-90DA8B4328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43325" y="2048775"/>
                  <a:ext cx="320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8AD591-F4D7-4C3E-A699-37105D92DAD0}"/>
                    </a:ext>
                  </a:extLst>
                </p14:cNvPr>
                <p14:cNvContentPartPr/>
                <p14:nvPr/>
              </p14:nvContentPartPr>
              <p14:xfrm>
                <a:off x="3147165" y="2146335"/>
                <a:ext cx="36000" cy="12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8AD591-F4D7-4C3E-A699-37105D92DA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9165" y="2128695"/>
                  <a:ext cx="7164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52B827C-0FC5-46CF-B8DF-8C2CA945AB3E}"/>
                  </a:ext>
                </a:extLst>
              </p14:cNvPr>
              <p14:cNvContentPartPr/>
              <p14:nvPr/>
            </p14:nvContentPartPr>
            <p14:xfrm>
              <a:off x="3039885" y="2057025"/>
              <a:ext cx="11880" cy="198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52B827C-0FC5-46CF-B8DF-8C2CA945AB3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22245" y="2039025"/>
                <a:ext cx="475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FFB47C1-AFC2-4E6C-B15F-DBC14EDDAEE2}"/>
                  </a:ext>
                </a:extLst>
              </p14:cNvPr>
              <p14:cNvContentPartPr/>
              <p14:nvPr/>
            </p14:nvContentPartPr>
            <p14:xfrm>
              <a:off x="2971485" y="2780265"/>
              <a:ext cx="204840" cy="196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FFB47C1-AFC2-4E6C-B15F-DBC14EDDAEE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53485" y="2762265"/>
                <a:ext cx="2404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CF5F85A-30CC-4EDA-A36B-31BD59A83611}"/>
                  </a:ext>
                </a:extLst>
              </p14:cNvPr>
              <p14:cNvContentPartPr/>
              <p14:nvPr/>
            </p14:nvContentPartPr>
            <p14:xfrm>
              <a:off x="2976165" y="3451305"/>
              <a:ext cx="142200" cy="217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CF5F85A-30CC-4EDA-A36B-31BD59A8361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58525" y="3433305"/>
                <a:ext cx="17784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970151E0-A624-41B0-A19E-5E93BD2CEE0E}"/>
              </a:ext>
            </a:extLst>
          </p:cNvPr>
          <p:cNvGrpSpPr/>
          <p:nvPr/>
        </p:nvGrpSpPr>
        <p:grpSpPr>
          <a:xfrm>
            <a:off x="2997405" y="4170945"/>
            <a:ext cx="204120" cy="254520"/>
            <a:chOff x="2997405" y="4837695"/>
            <a:chExt cx="2041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B07278-3388-4B3A-8CFC-4AC9C93171AA}"/>
                    </a:ext>
                  </a:extLst>
                </p14:cNvPr>
                <p14:cNvContentPartPr/>
                <p14:nvPr/>
              </p14:nvContentPartPr>
              <p14:xfrm>
                <a:off x="2997405" y="4837695"/>
                <a:ext cx="204120" cy="110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B07278-3388-4B3A-8CFC-4AC9C93171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79405" y="4819695"/>
                  <a:ext cx="239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FAB6BC7-3658-4E8C-8EE7-C608870DFE5A}"/>
                    </a:ext>
                  </a:extLst>
                </p14:cNvPr>
                <p14:cNvContentPartPr/>
                <p14:nvPr/>
              </p14:nvContentPartPr>
              <p14:xfrm>
                <a:off x="3089565" y="4874055"/>
                <a:ext cx="79560" cy="218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FAB6BC7-3658-4E8C-8EE7-C608870DFE5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71565" y="4856415"/>
                  <a:ext cx="11520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DF79C7-F870-46A6-9358-3E95C35F9DD1}"/>
                  </a:ext>
                </a:extLst>
              </p14:cNvPr>
              <p14:cNvContentPartPr/>
              <p14:nvPr/>
            </p14:nvContentPartPr>
            <p14:xfrm>
              <a:off x="3107565" y="4699065"/>
              <a:ext cx="11160" cy="219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DF79C7-F870-46A6-9358-3E95C35F9DD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89565" y="4681425"/>
                <a:ext cx="4680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D08CA427-6F6D-4E02-B353-37AF71083203}"/>
              </a:ext>
            </a:extLst>
          </p:cNvPr>
          <p:cNvGrpSpPr/>
          <p:nvPr/>
        </p:nvGrpSpPr>
        <p:grpSpPr>
          <a:xfrm>
            <a:off x="3071565" y="4818225"/>
            <a:ext cx="36360" cy="419760"/>
            <a:chOff x="3071565" y="5484975"/>
            <a:chExt cx="3636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9E7479-6B20-4B0E-BF22-4847EFD09396}"/>
                    </a:ext>
                  </a:extLst>
                </p14:cNvPr>
                <p14:cNvContentPartPr/>
                <p14:nvPr/>
              </p14:nvContentPartPr>
              <p14:xfrm>
                <a:off x="3096765" y="5484975"/>
                <a:ext cx="11160" cy="150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9E7479-6B20-4B0E-BF22-4847EFD093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78765" y="5466975"/>
                  <a:ext cx="46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38911F-00B1-4BFF-B6B3-1378E84E1D3F}"/>
                    </a:ext>
                  </a:extLst>
                </p14:cNvPr>
                <p14:cNvContentPartPr/>
                <p14:nvPr/>
              </p14:nvContentPartPr>
              <p14:xfrm>
                <a:off x="3071565" y="5696295"/>
                <a:ext cx="30960" cy="208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38911F-00B1-4BFF-B6B3-1378E84E1D3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53565" y="5678295"/>
                  <a:ext cx="6660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DAEBF53-A2A3-43A5-B8E7-50F4ABB98F22}"/>
                  </a:ext>
                </a:extLst>
              </p14:cNvPr>
              <p14:cNvContentPartPr/>
              <p14:nvPr/>
            </p14:nvContentPartPr>
            <p14:xfrm>
              <a:off x="2999925" y="5451105"/>
              <a:ext cx="230400" cy="185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DAEBF53-A2A3-43A5-B8E7-50F4ABB98F2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981925" y="5433105"/>
                <a:ext cx="26604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6C7CD22-70A7-4008-8D26-CBE2289256A5}"/>
              </a:ext>
            </a:extLst>
          </p:cNvPr>
          <p:cNvGrpSpPr/>
          <p:nvPr/>
        </p:nvGrpSpPr>
        <p:grpSpPr>
          <a:xfrm>
            <a:off x="3670965" y="2125425"/>
            <a:ext cx="803520" cy="284040"/>
            <a:chOff x="3670965" y="2792175"/>
            <a:chExt cx="80352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C97859-D521-4CEF-8F85-73F392AD7498}"/>
                    </a:ext>
                  </a:extLst>
                </p14:cNvPr>
                <p14:cNvContentPartPr/>
                <p14:nvPr/>
              </p14:nvContentPartPr>
              <p14:xfrm>
                <a:off x="3670965" y="2875335"/>
                <a:ext cx="743400" cy="47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C97859-D521-4CEF-8F85-73F392AD74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52965" y="2857335"/>
                  <a:ext cx="779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DE55A02-1B80-4320-AC22-259785688DC4}"/>
                    </a:ext>
                  </a:extLst>
                </p14:cNvPr>
                <p14:cNvContentPartPr/>
                <p14:nvPr/>
              </p14:nvContentPartPr>
              <p14:xfrm>
                <a:off x="4279365" y="2792175"/>
                <a:ext cx="195120" cy="284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DE55A02-1B80-4320-AC22-259785688DC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61365" y="2774535"/>
                  <a:ext cx="23076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9CB0F69-FB79-4D59-B84A-F4DEE805471D}"/>
              </a:ext>
            </a:extLst>
          </p:cNvPr>
          <p:cNvGrpSpPr/>
          <p:nvPr/>
        </p:nvGrpSpPr>
        <p:grpSpPr>
          <a:xfrm>
            <a:off x="3721365" y="2729145"/>
            <a:ext cx="750960" cy="364320"/>
            <a:chOff x="3721365" y="3395895"/>
            <a:chExt cx="75096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63B4941-9067-4C79-AFBB-CDB070C96B52}"/>
                    </a:ext>
                  </a:extLst>
                </p14:cNvPr>
                <p14:cNvContentPartPr/>
                <p14:nvPr/>
              </p14:nvContentPartPr>
              <p14:xfrm>
                <a:off x="3721365" y="3511815"/>
                <a:ext cx="723960" cy="41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63B4941-9067-4C79-AFBB-CDB070C96B5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03365" y="3493815"/>
                  <a:ext cx="759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441616-3B72-4630-9525-20FDE6362B2E}"/>
                    </a:ext>
                  </a:extLst>
                </p14:cNvPr>
                <p14:cNvContentPartPr/>
                <p14:nvPr/>
              </p14:nvContentPartPr>
              <p14:xfrm>
                <a:off x="4227165" y="3395895"/>
                <a:ext cx="245160" cy="364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441616-3B72-4630-9525-20FDE6362B2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09165" y="3377895"/>
                  <a:ext cx="28080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CFD57E9-E795-416E-84B2-30D48DA5A6EA}"/>
              </a:ext>
            </a:extLst>
          </p:cNvPr>
          <p:cNvGrpSpPr/>
          <p:nvPr/>
        </p:nvGrpSpPr>
        <p:grpSpPr>
          <a:xfrm>
            <a:off x="3830445" y="3540585"/>
            <a:ext cx="703080" cy="310680"/>
            <a:chOff x="3830445" y="4207335"/>
            <a:chExt cx="70308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564868B-C180-4483-9AB4-01969A5BF8DD}"/>
                    </a:ext>
                  </a:extLst>
                </p14:cNvPr>
                <p14:cNvContentPartPr/>
                <p14:nvPr/>
              </p14:nvContentPartPr>
              <p14:xfrm>
                <a:off x="3830445" y="4271415"/>
                <a:ext cx="627120" cy="42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564868B-C180-4483-9AB4-01969A5BF8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12445" y="4253775"/>
                  <a:ext cx="662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829948-6E91-4FC8-BC37-4A93796DBA22}"/>
                    </a:ext>
                  </a:extLst>
                </p14:cNvPr>
                <p14:cNvContentPartPr/>
                <p14:nvPr/>
              </p14:nvContentPartPr>
              <p14:xfrm>
                <a:off x="4351365" y="4207335"/>
                <a:ext cx="182160" cy="310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829948-6E91-4FC8-BC37-4A93796DBA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33365" y="4189695"/>
                  <a:ext cx="21780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C3A430-C53E-4C17-83BC-C3CAD8C17096}"/>
              </a:ext>
            </a:extLst>
          </p:cNvPr>
          <p:cNvGrpSpPr/>
          <p:nvPr/>
        </p:nvGrpSpPr>
        <p:grpSpPr>
          <a:xfrm>
            <a:off x="3739005" y="4323225"/>
            <a:ext cx="807840" cy="331560"/>
            <a:chOff x="3739005" y="4989975"/>
            <a:chExt cx="80784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8737F0-3099-40C1-BB25-825DF6AC3A11}"/>
                    </a:ext>
                  </a:extLst>
                </p14:cNvPr>
                <p14:cNvContentPartPr/>
                <p14:nvPr/>
              </p14:nvContentPartPr>
              <p14:xfrm>
                <a:off x="3739005" y="5074935"/>
                <a:ext cx="705240" cy="71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8737F0-3099-40C1-BB25-825DF6AC3A1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21005" y="5057295"/>
                  <a:ext cx="740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50CED7D-3572-4360-A263-F77D206CC089}"/>
                    </a:ext>
                  </a:extLst>
                </p14:cNvPr>
                <p14:cNvContentPartPr/>
                <p14:nvPr/>
              </p14:nvContentPartPr>
              <p14:xfrm>
                <a:off x="4293765" y="4989975"/>
                <a:ext cx="253080" cy="331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50CED7D-3572-4360-A263-F77D206CC0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75765" y="4971975"/>
                  <a:ext cx="28872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552A3A0-D09F-49AC-8B19-F669E0DCB7C1}"/>
                  </a:ext>
                </a:extLst>
              </p14:cNvPr>
              <p14:cNvContentPartPr/>
              <p14:nvPr/>
            </p14:nvContentPartPr>
            <p14:xfrm>
              <a:off x="5661405" y="5725425"/>
              <a:ext cx="270000" cy="299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552A3A0-D09F-49AC-8B19-F669E0DCB7C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43765" y="5707785"/>
                <a:ext cx="305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98EA1E0-B45D-46A2-860C-CECC0AA125A6}"/>
                  </a:ext>
                </a:extLst>
              </p14:cNvPr>
              <p14:cNvContentPartPr/>
              <p14:nvPr/>
            </p14:nvContentPartPr>
            <p14:xfrm>
              <a:off x="6412005" y="5744145"/>
              <a:ext cx="319680" cy="249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98EA1E0-B45D-46A2-860C-CECC0AA125A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394365" y="5726505"/>
                <a:ext cx="3553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1CC17BE-8AF9-4110-9EE2-7C3332C6124B}"/>
                  </a:ext>
                </a:extLst>
              </p14:cNvPr>
              <p14:cNvContentPartPr/>
              <p14:nvPr/>
            </p14:nvContentPartPr>
            <p14:xfrm>
              <a:off x="7130205" y="5741985"/>
              <a:ext cx="319320" cy="246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1CC17BE-8AF9-4110-9EE2-7C3332C6124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112565" y="5724345"/>
                <a:ext cx="354960" cy="2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C55637A-D4C6-4CB2-A619-C2C01D632571}"/>
              </a:ext>
            </a:extLst>
          </p:cNvPr>
          <p:cNvGrpSpPr/>
          <p:nvPr/>
        </p:nvGrpSpPr>
        <p:grpSpPr>
          <a:xfrm>
            <a:off x="8014005" y="5771865"/>
            <a:ext cx="2976120" cy="214920"/>
            <a:chOff x="8014005" y="6438615"/>
            <a:chExt cx="297612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CCF6B6-8D38-4F5D-B29C-4AB919B18D65}"/>
                    </a:ext>
                  </a:extLst>
                </p14:cNvPr>
                <p14:cNvContentPartPr/>
                <p14:nvPr/>
              </p14:nvContentPartPr>
              <p14:xfrm>
                <a:off x="8014005" y="6524655"/>
                <a:ext cx="32760" cy="8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CCF6B6-8D38-4F5D-B29C-4AB919B18D6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96365" y="6507015"/>
                  <a:ext cx="68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E17C6ED-A2C3-4C83-A4AC-1A016AEFB065}"/>
                    </a:ext>
                  </a:extLst>
                </p14:cNvPr>
                <p14:cNvContentPartPr/>
                <p14:nvPr/>
              </p14:nvContentPartPr>
              <p14:xfrm>
                <a:off x="8188605" y="6510255"/>
                <a:ext cx="315360" cy="7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E17C6ED-A2C3-4C83-A4AC-1A016AEFB0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70605" y="6492255"/>
                  <a:ext cx="351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3EC91EB-3220-4762-9F83-2F001B56BFCE}"/>
                    </a:ext>
                  </a:extLst>
                </p14:cNvPr>
                <p14:cNvContentPartPr/>
                <p14:nvPr/>
              </p14:nvContentPartPr>
              <p14:xfrm>
                <a:off x="8725005" y="6545895"/>
                <a:ext cx="394560" cy="2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3EC91EB-3220-4762-9F83-2F001B56BFC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07005" y="6527895"/>
                  <a:ext cx="430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FEDA8EF-1611-43BF-9276-CC47B28B2EDD}"/>
                    </a:ext>
                  </a:extLst>
                </p14:cNvPr>
                <p14:cNvContentPartPr/>
                <p14:nvPr/>
              </p14:nvContentPartPr>
              <p14:xfrm>
                <a:off x="9299205" y="6539415"/>
                <a:ext cx="466560" cy="15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FEDA8EF-1611-43BF-9276-CC47B28B2ED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81205" y="6521415"/>
                  <a:ext cx="502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9C623AA-D63C-4334-8DBF-30E58C8B4F5C}"/>
                    </a:ext>
                  </a:extLst>
                </p14:cNvPr>
                <p14:cNvContentPartPr/>
                <p14:nvPr/>
              </p14:nvContentPartPr>
              <p14:xfrm>
                <a:off x="9968805" y="6550575"/>
                <a:ext cx="448560" cy="28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9C623AA-D63C-4334-8DBF-30E58C8B4F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50805" y="6532935"/>
                  <a:ext cx="484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BDBCFA7-6682-4E0A-AEF5-0225A958CEF0}"/>
                    </a:ext>
                  </a:extLst>
                </p14:cNvPr>
                <p14:cNvContentPartPr/>
                <p14:nvPr/>
              </p14:nvContentPartPr>
              <p14:xfrm>
                <a:off x="10535805" y="6523215"/>
                <a:ext cx="50760" cy="4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BDBCFA7-6682-4E0A-AEF5-0225A958CEF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17805" y="6505215"/>
                  <a:ext cx="86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730E29F-0B44-4A44-BDBD-EBF003E93E18}"/>
                    </a:ext>
                  </a:extLst>
                </p14:cNvPr>
                <p14:cNvContentPartPr/>
                <p14:nvPr/>
              </p14:nvContentPartPr>
              <p14:xfrm>
                <a:off x="10661805" y="6438615"/>
                <a:ext cx="328320" cy="214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730E29F-0B44-4A44-BDBD-EBF003E93E1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643805" y="6420615"/>
                  <a:ext cx="3639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5C4C2CB-332E-4D1F-9E14-4C771A6D3FDE}"/>
              </a:ext>
            </a:extLst>
          </p:cNvPr>
          <p:cNvGrpSpPr/>
          <p:nvPr/>
        </p:nvGrpSpPr>
        <p:grpSpPr>
          <a:xfrm>
            <a:off x="5791005" y="5452185"/>
            <a:ext cx="32760" cy="146160"/>
            <a:chOff x="5791005" y="6118935"/>
            <a:chExt cx="3276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5747B11-CA61-47FB-B00C-CD0A8788580E}"/>
                    </a:ext>
                  </a:extLst>
                </p14:cNvPr>
                <p14:cNvContentPartPr/>
                <p14:nvPr/>
              </p14:nvContentPartPr>
              <p14:xfrm>
                <a:off x="5791005" y="6118935"/>
                <a:ext cx="32760" cy="49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5747B11-CA61-47FB-B00C-CD0A878858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73365" y="6101295"/>
                  <a:ext cx="68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498A375-59AC-4F56-B7EA-93697095D35C}"/>
                    </a:ext>
                  </a:extLst>
                </p14:cNvPr>
                <p14:cNvContentPartPr/>
                <p14:nvPr/>
              </p14:nvContentPartPr>
              <p14:xfrm>
                <a:off x="5803605" y="6187695"/>
                <a:ext cx="18360" cy="77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498A375-59AC-4F56-B7EA-93697095D35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85965" y="6170055"/>
                  <a:ext cx="5400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182EAA2-9920-4C21-957F-BDF9553C71D4}"/>
              </a:ext>
            </a:extLst>
          </p:cNvPr>
          <p:cNvGrpSpPr/>
          <p:nvPr/>
        </p:nvGrpSpPr>
        <p:grpSpPr>
          <a:xfrm>
            <a:off x="6604605" y="5498265"/>
            <a:ext cx="11160" cy="121320"/>
            <a:chOff x="6604605" y="6165015"/>
            <a:chExt cx="1116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85656D8-B730-482F-99FF-6897F9DD2BED}"/>
                    </a:ext>
                  </a:extLst>
                </p14:cNvPr>
                <p14:cNvContentPartPr/>
                <p14:nvPr/>
              </p14:nvContentPartPr>
              <p14:xfrm>
                <a:off x="6604605" y="6165015"/>
                <a:ext cx="11160" cy="2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85656D8-B730-482F-99FF-6897F9DD2BE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86965" y="6147375"/>
                  <a:ext cx="46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217D67B-1936-48DC-ABBF-8F0A129A239A}"/>
                    </a:ext>
                  </a:extLst>
                </p14:cNvPr>
                <p14:cNvContentPartPr/>
                <p14:nvPr/>
              </p14:nvContentPartPr>
              <p14:xfrm>
                <a:off x="6606405" y="6247095"/>
                <a:ext cx="7560" cy="39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217D67B-1936-48DC-ABBF-8F0A129A23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88765" y="6229095"/>
                  <a:ext cx="4320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DA4CC69-3E58-4EE1-BA00-3265800673C2}"/>
              </a:ext>
            </a:extLst>
          </p:cNvPr>
          <p:cNvGrpSpPr/>
          <p:nvPr/>
        </p:nvGrpSpPr>
        <p:grpSpPr>
          <a:xfrm>
            <a:off x="7272405" y="5459385"/>
            <a:ext cx="11160" cy="169920"/>
            <a:chOff x="7272405" y="6126135"/>
            <a:chExt cx="1116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B93AF0-4385-4C7A-B2C9-EB288C193A10}"/>
                    </a:ext>
                  </a:extLst>
                </p14:cNvPr>
                <p14:cNvContentPartPr/>
                <p14:nvPr/>
              </p14:nvContentPartPr>
              <p14:xfrm>
                <a:off x="7274205" y="6126135"/>
                <a:ext cx="9360" cy="35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B93AF0-4385-4C7A-B2C9-EB288C193A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56565" y="6108495"/>
                  <a:ext cx="45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37F68A9-E15E-4921-9270-67A3BE64BA8D}"/>
                    </a:ext>
                  </a:extLst>
                </p14:cNvPr>
                <p14:cNvContentPartPr/>
                <p14:nvPr/>
              </p14:nvContentPartPr>
              <p14:xfrm>
                <a:off x="7272405" y="6243855"/>
                <a:ext cx="2160" cy="52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37F68A9-E15E-4921-9270-67A3BE64BA8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54765" y="6225855"/>
                  <a:ext cx="378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82738C5-1DC9-4DC3-A8BA-1F3087510ABA}"/>
              </a:ext>
            </a:extLst>
          </p:cNvPr>
          <p:cNvGrpSpPr/>
          <p:nvPr/>
        </p:nvGrpSpPr>
        <p:grpSpPr>
          <a:xfrm>
            <a:off x="2495565" y="2788185"/>
            <a:ext cx="147960" cy="134640"/>
            <a:chOff x="2495565" y="3454935"/>
            <a:chExt cx="14796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2A98D50-6483-4832-BAA1-D43859824DF3}"/>
                    </a:ext>
                  </a:extLst>
                </p14:cNvPr>
                <p14:cNvContentPartPr/>
                <p14:nvPr/>
              </p14:nvContentPartPr>
              <p14:xfrm>
                <a:off x="2569365" y="3454935"/>
                <a:ext cx="32760" cy="134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2A98D50-6483-4832-BAA1-D43859824D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51365" y="3437295"/>
                  <a:ext cx="68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BE9B99D-5AAB-4231-B4D4-27B2F80954F2}"/>
                    </a:ext>
                  </a:extLst>
                </p14:cNvPr>
                <p14:cNvContentPartPr/>
                <p14:nvPr/>
              </p14:nvContentPartPr>
              <p14:xfrm>
                <a:off x="2495565" y="3507855"/>
                <a:ext cx="147960" cy="4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BE9B99D-5AAB-4231-B4D4-27B2F80954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77565" y="3490215"/>
                  <a:ext cx="1836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58F0512-693D-4096-85A2-FF79CCBA445B}"/>
              </a:ext>
            </a:extLst>
          </p:cNvPr>
          <p:cNvGrpSpPr/>
          <p:nvPr/>
        </p:nvGrpSpPr>
        <p:grpSpPr>
          <a:xfrm>
            <a:off x="2466765" y="3494505"/>
            <a:ext cx="156960" cy="166320"/>
            <a:chOff x="2466765" y="4161255"/>
            <a:chExt cx="1569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45EC437-DEF4-4E26-AB26-DCFBAF73506B}"/>
                    </a:ext>
                  </a:extLst>
                </p14:cNvPr>
                <p14:cNvContentPartPr/>
                <p14:nvPr/>
              </p14:nvContentPartPr>
              <p14:xfrm>
                <a:off x="2542365" y="4161255"/>
                <a:ext cx="25560" cy="166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45EC437-DEF4-4E26-AB26-DCFBAF7350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24365" y="4143615"/>
                  <a:ext cx="61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75EAD00-3313-4A71-93B4-0058FF604200}"/>
                    </a:ext>
                  </a:extLst>
                </p14:cNvPr>
                <p14:cNvContentPartPr/>
                <p14:nvPr/>
              </p14:nvContentPartPr>
              <p14:xfrm>
                <a:off x="2466765" y="4218135"/>
                <a:ext cx="156960" cy="106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75EAD00-3313-4A71-93B4-0058FF60420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48765" y="4200135"/>
                  <a:ext cx="19260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BBC82AA-2900-448B-B4F3-A73ABDDCBEF0}"/>
              </a:ext>
            </a:extLst>
          </p:cNvPr>
          <p:cNvGrpSpPr/>
          <p:nvPr/>
        </p:nvGrpSpPr>
        <p:grpSpPr>
          <a:xfrm>
            <a:off x="2430765" y="4205865"/>
            <a:ext cx="205560" cy="187200"/>
            <a:chOff x="2430765" y="4872615"/>
            <a:chExt cx="2055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029852B-1EE2-4094-83E2-73BDDECDD097}"/>
                    </a:ext>
                  </a:extLst>
                </p14:cNvPr>
                <p14:cNvContentPartPr/>
                <p14:nvPr/>
              </p14:nvContentPartPr>
              <p14:xfrm>
                <a:off x="2567565" y="4872615"/>
                <a:ext cx="25560" cy="120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029852B-1EE2-4094-83E2-73BDDECDD09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49565" y="4854615"/>
                  <a:ext cx="61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55CB06-A656-4185-AD68-D34AFA18D65E}"/>
                    </a:ext>
                  </a:extLst>
                </p14:cNvPr>
                <p14:cNvContentPartPr/>
                <p14:nvPr/>
              </p14:nvContentPartPr>
              <p14:xfrm>
                <a:off x="2430765" y="4945695"/>
                <a:ext cx="205560" cy="114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55CB06-A656-4185-AD68-D34AFA18D6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12765" y="4928055"/>
                  <a:ext cx="24120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AAF0D94-A1B3-4DC6-9367-E973E3483602}"/>
              </a:ext>
            </a:extLst>
          </p:cNvPr>
          <p:cNvGrpSpPr/>
          <p:nvPr/>
        </p:nvGrpSpPr>
        <p:grpSpPr>
          <a:xfrm>
            <a:off x="2484765" y="5498985"/>
            <a:ext cx="176760" cy="140400"/>
            <a:chOff x="2484765" y="6165735"/>
            <a:chExt cx="17676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0787DCB-CED6-486A-83BB-36B3BE572371}"/>
                    </a:ext>
                  </a:extLst>
                </p14:cNvPr>
                <p14:cNvContentPartPr/>
                <p14:nvPr/>
              </p14:nvContentPartPr>
              <p14:xfrm>
                <a:off x="2590965" y="6165735"/>
                <a:ext cx="21960" cy="140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0787DCB-CED6-486A-83BB-36B3BE57237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72965" y="6148095"/>
                  <a:ext cx="57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0FBE6A3-7257-44A3-A2DE-6F933E606644}"/>
                    </a:ext>
                  </a:extLst>
                </p14:cNvPr>
                <p14:cNvContentPartPr/>
                <p14:nvPr/>
              </p14:nvContentPartPr>
              <p14:xfrm>
                <a:off x="2484765" y="6230895"/>
                <a:ext cx="176760" cy="27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0FBE6A3-7257-44A3-A2DE-6F933E60664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66765" y="6212895"/>
                  <a:ext cx="21240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F1375FA-C938-4E22-9927-FCA28E990FDD}"/>
                  </a:ext>
                </a:extLst>
              </p14:cNvPr>
              <p14:cNvContentPartPr/>
              <p14:nvPr/>
            </p14:nvContentPartPr>
            <p14:xfrm>
              <a:off x="734805" y="6556170"/>
              <a:ext cx="187560" cy="331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F1375FA-C938-4E22-9927-FCA28E990FD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25805" y="6547170"/>
                <a:ext cx="2052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B8AF35A-F6A2-4F09-9A9A-BAC36DF4B2C9}"/>
                  </a:ext>
                </a:extLst>
              </p14:cNvPr>
              <p14:cNvContentPartPr/>
              <p14:nvPr/>
            </p14:nvContentPartPr>
            <p14:xfrm>
              <a:off x="810045" y="6638970"/>
              <a:ext cx="229680" cy="388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B8AF35A-F6A2-4F09-9A9A-BAC36DF4B2C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01405" y="6629970"/>
                <a:ext cx="24732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7FA3F7C-3FD1-426B-8D0A-122AA98D8880}"/>
              </a:ext>
            </a:extLst>
          </p:cNvPr>
          <p:cNvGrpSpPr/>
          <p:nvPr/>
        </p:nvGrpSpPr>
        <p:grpSpPr>
          <a:xfrm>
            <a:off x="1217565" y="6183210"/>
            <a:ext cx="2819880" cy="489960"/>
            <a:chOff x="1217565" y="6183210"/>
            <a:chExt cx="281988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E50FA14-ECF7-4335-9D98-456C10B45E98}"/>
                    </a:ext>
                  </a:extLst>
                </p14:cNvPr>
                <p14:cNvContentPartPr/>
                <p14:nvPr/>
              </p14:nvContentPartPr>
              <p14:xfrm>
                <a:off x="1296765" y="6209130"/>
                <a:ext cx="45360" cy="137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E50FA14-ECF7-4335-9D98-456C10B45E9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87765" y="6200130"/>
                  <a:ext cx="63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114D46-7068-42BC-BCCE-B1E0A69E6F21}"/>
                    </a:ext>
                  </a:extLst>
                </p14:cNvPr>
                <p14:cNvContentPartPr/>
                <p14:nvPr/>
              </p14:nvContentPartPr>
              <p14:xfrm>
                <a:off x="1217565" y="6380850"/>
                <a:ext cx="202680" cy="120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114D46-7068-42BC-BCCE-B1E0A69E6F2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08565" y="6371850"/>
                  <a:ext cx="220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94067AC-E542-45C6-AF8D-50806A0B706C}"/>
                    </a:ext>
                  </a:extLst>
                </p14:cNvPr>
                <p14:cNvContentPartPr/>
                <p14:nvPr/>
              </p14:nvContentPartPr>
              <p14:xfrm>
                <a:off x="1294965" y="6475890"/>
                <a:ext cx="252360" cy="197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94067AC-E542-45C6-AF8D-50806A0B706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85965" y="6467250"/>
                  <a:ext cx="270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D2F3C44-7406-401A-B14F-C948BA0218CF}"/>
                    </a:ext>
                  </a:extLst>
                </p14:cNvPr>
                <p14:cNvContentPartPr/>
                <p14:nvPr/>
              </p14:nvContentPartPr>
              <p14:xfrm>
                <a:off x="1541565" y="6352770"/>
                <a:ext cx="266760" cy="142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D2F3C44-7406-401A-B14F-C948BA0218C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32565" y="6344130"/>
                  <a:ext cx="284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54F5C3-DCA6-47FD-B8AB-487B10772139}"/>
                    </a:ext>
                  </a:extLst>
                </p14:cNvPr>
                <p14:cNvContentPartPr/>
                <p14:nvPr/>
              </p14:nvContentPartPr>
              <p14:xfrm>
                <a:off x="1883565" y="6220650"/>
                <a:ext cx="84600" cy="347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54F5C3-DCA6-47FD-B8AB-487B107721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874925" y="6211650"/>
                  <a:ext cx="1022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7EBB821-396E-4464-A070-A02D13B94635}"/>
                    </a:ext>
                  </a:extLst>
                </p14:cNvPr>
                <p14:cNvContentPartPr/>
                <p14:nvPr/>
              </p14:nvContentPartPr>
              <p14:xfrm>
                <a:off x="1975725" y="6375450"/>
                <a:ext cx="147600" cy="99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7EBB821-396E-4464-A070-A02D13B9463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66725" y="6366810"/>
                  <a:ext cx="165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766306D-46AB-41D6-AF08-EF5E8A6131A8}"/>
                    </a:ext>
                  </a:extLst>
                </p14:cNvPr>
                <p14:cNvContentPartPr/>
                <p14:nvPr/>
              </p14:nvContentPartPr>
              <p14:xfrm>
                <a:off x="2146365" y="6359610"/>
                <a:ext cx="133560" cy="61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766306D-46AB-41D6-AF08-EF5E8A6131A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37365" y="6350970"/>
                  <a:ext cx="151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3D48708-2C5A-4068-ADF0-23266CFBC66B}"/>
                    </a:ext>
                  </a:extLst>
                </p14:cNvPr>
                <p14:cNvContentPartPr/>
                <p14:nvPr/>
              </p14:nvContentPartPr>
              <p14:xfrm>
                <a:off x="2283165" y="6237570"/>
                <a:ext cx="157680" cy="377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3D48708-2C5A-4068-ADF0-23266CFBC66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74165" y="6228930"/>
                  <a:ext cx="1753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7D9D6D5-063A-497F-8861-B321FAA19627}"/>
                    </a:ext>
                  </a:extLst>
                </p14:cNvPr>
                <p14:cNvContentPartPr/>
                <p14:nvPr/>
              </p14:nvContentPartPr>
              <p14:xfrm>
                <a:off x="2637765" y="6491010"/>
                <a:ext cx="122760" cy="13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7D9D6D5-063A-497F-8861-B321FAA1962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28765" y="6482010"/>
                  <a:ext cx="140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E9C7968-E15C-452A-B1E9-701F3D04567A}"/>
                    </a:ext>
                  </a:extLst>
                </p14:cNvPr>
                <p14:cNvContentPartPr/>
                <p14:nvPr/>
              </p14:nvContentPartPr>
              <p14:xfrm>
                <a:off x="2646045" y="6426570"/>
                <a:ext cx="137880" cy="2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E9C7968-E15C-452A-B1E9-701F3D04567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37405" y="6417570"/>
                  <a:ext cx="155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3EF8166-11D0-4D77-94B4-E3F14E149AAA}"/>
                    </a:ext>
                  </a:extLst>
                </p14:cNvPr>
                <p14:cNvContentPartPr/>
                <p14:nvPr/>
              </p14:nvContentPartPr>
              <p14:xfrm>
                <a:off x="2945565" y="6326490"/>
                <a:ext cx="307440" cy="283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3EF8166-11D0-4D77-94B4-E3F14E149A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36565" y="6317490"/>
                  <a:ext cx="325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00E777A-8A85-4664-98D6-20B1E0301844}"/>
                    </a:ext>
                  </a:extLst>
                </p14:cNvPr>
                <p14:cNvContentPartPr/>
                <p14:nvPr/>
              </p14:nvContentPartPr>
              <p14:xfrm>
                <a:off x="3391605" y="6204090"/>
                <a:ext cx="133920" cy="408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00E777A-8A85-4664-98D6-20B1E030184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82605" y="6195450"/>
                  <a:ext cx="1515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6C3373B-6255-4899-8C53-783F2EADDEB7}"/>
                    </a:ext>
                  </a:extLst>
                </p14:cNvPr>
                <p14:cNvContentPartPr/>
                <p14:nvPr/>
              </p14:nvContentPartPr>
              <p14:xfrm>
                <a:off x="3557565" y="6421170"/>
                <a:ext cx="196560" cy="110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6C3373B-6255-4899-8C53-783F2EADDEB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48565" y="6412170"/>
                  <a:ext cx="214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2706908-E9B1-43D7-9325-9F3DED52DC6F}"/>
                    </a:ext>
                  </a:extLst>
                </p14:cNvPr>
                <p14:cNvContentPartPr/>
                <p14:nvPr/>
              </p14:nvContentPartPr>
              <p14:xfrm>
                <a:off x="3700485" y="6259530"/>
                <a:ext cx="199440" cy="122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2706908-E9B1-43D7-9325-9F3DED52DC6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91485" y="6250890"/>
                  <a:ext cx="217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429D883-CAA7-4125-95F9-0226F5C320AF}"/>
                    </a:ext>
                  </a:extLst>
                </p14:cNvPr>
                <p14:cNvContentPartPr/>
                <p14:nvPr/>
              </p14:nvContentPartPr>
              <p14:xfrm>
                <a:off x="3859965" y="6183210"/>
                <a:ext cx="177480" cy="438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429D883-CAA7-4125-95F9-0226F5C320A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50965" y="6174570"/>
                  <a:ext cx="195120" cy="45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138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AB0C-A18C-4ABF-95E4-7053ED70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1" y="58915"/>
            <a:ext cx="10515600" cy="913069"/>
          </a:xfrm>
        </p:spPr>
        <p:txBody>
          <a:bodyPr/>
          <a:lstStyle/>
          <a:p>
            <a:r>
              <a:rPr lang="en-US" dirty="0"/>
              <a:t>Complexity of merge sort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8521A1-1424-4D89-A0F2-4FA93423317F}"/>
              </a:ext>
            </a:extLst>
          </p:cNvPr>
          <p:cNvGrpSpPr/>
          <p:nvPr/>
        </p:nvGrpSpPr>
        <p:grpSpPr>
          <a:xfrm>
            <a:off x="2043765" y="899685"/>
            <a:ext cx="461520" cy="220320"/>
            <a:chOff x="2043765" y="899685"/>
            <a:chExt cx="46152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058613-20E4-4D72-A65E-1B724D1D2D67}"/>
                    </a:ext>
                  </a:extLst>
                </p14:cNvPr>
                <p14:cNvContentPartPr/>
                <p14:nvPr/>
              </p14:nvContentPartPr>
              <p14:xfrm>
                <a:off x="2043765" y="916965"/>
                <a:ext cx="227880" cy="19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058613-20E4-4D72-A65E-1B724D1D2D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25765" y="898965"/>
                  <a:ext cx="263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07A7C8-1B5C-422D-928B-13964CBCB34F}"/>
                    </a:ext>
                  </a:extLst>
                </p14:cNvPr>
                <p14:cNvContentPartPr/>
                <p14:nvPr/>
              </p14:nvContentPartPr>
              <p14:xfrm>
                <a:off x="2286765" y="966645"/>
                <a:ext cx="105120" cy="15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07A7C8-1B5C-422D-928B-13964CBCB3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68765" y="948645"/>
                  <a:ext cx="140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E3C7EF-500C-4E24-A74F-84BA3BDE95F2}"/>
                    </a:ext>
                  </a:extLst>
                </p14:cNvPr>
                <p14:cNvContentPartPr/>
                <p14:nvPr/>
              </p14:nvContentPartPr>
              <p14:xfrm>
                <a:off x="2304765" y="899685"/>
                <a:ext cx="200520" cy="129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E3C7EF-500C-4E24-A74F-84BA3BDE95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86765" y="881685"/>
                  <a:ext cx="23616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2CF455-9862-4BCD-A1CB-4ECB4160020A}"/>
                  </a:ext>
                </a:extLst>
              </p14:cNvPr>
              <p14:cNvContentPartPr/>
              <p14:nvPr/>
            </p14:nvContentPartPr>
            <p14:xfrm>
              <a:off x="2058165" y="1230525"/>
              <a:ext cx="507240" cy="53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2CF455-9862-4BCD-A1CB-4ECB416002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0165" y="1212885"/>
                <a:ext cx="5428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88D3E65-5A14-431A-988F-1BF87C5B1C3B}"/>
                  </a:ext>
                </a:extLst>
              </p14:cNvPr>
              <p14:cNvContentPartPr/>
              <p14:nvPr/>
            </p14:nvContentPartPr>
            <p14:xfrm>
              <a:off x="2357685" y="2216925"/>
              <a:ext cx="185040" cy="204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88D3E65-5A14-431A-988F-1BF87C5B1C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9685" y="2198925"/>
                <a:ext cx="2206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4074E58-9A4A-4D15-B73C-0DE9DCFD25E2}"/>
                  </a:ext>
                </a:extLst>
              </p14:cNvPr>
              <p14:cNvContentPartPr/>
              <p14:nvPr/>
            </p14:nvContentPartPr>
            <p14:xfrm>
              <a:off x="2353725" y="2932965"/>
              <a:ext cx="185400" cy="157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4074E58-9A4A-4D15-B73C-0DE9DCFD25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35725" y="2915325"/>
                <a:ext cx="2210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C34F0F1-0C2B-48E6-89BF-E08F9E6F09F1}"/>
                  </a:ext>
                </a:extLst>
              </p14:cNvPr>
              <p14:cNvContentPartPr/>
              <p14:nvPr/>
            </p14:nvContentPartPr>
            <p14:xfrm>
              <a:off x="2353365" y="3823245"/>
              <a:ext cx="243360" cy="222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C34F0F1-0C2B-48E6-89BF-E08F9E6F09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5365" y="3805605"/>
                <a:ext cx="279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8267799-E21D-4541-91AC-B0AD2FF4B393}"/>
                  </a:ext>
                </a:extLst>
              </p14:cNvPr>
              <p14:cNvContentPartPr/>
              <p14:nvPr/>
            </p14:nvContentPartPr>
            <p14:xfrm>
              <a:off x="2376765" y="4527765"/>
              <a:ext cx="230760" cy="255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8267799-E21D-4541-91AC-B0AD2FF4B3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58765" y="4510125"/>
                <a:ext cx="2664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4D9D4E4-89CC-4F3C-8490-05D36FE0A29F}"/>
                  </a:ext>
                </a:extLst>
              </p14:cNvPr>
              <p14:cNvContentPartPr/>
              <p14:nvPr/>
            </p14:nvContentPartPr>
            <p14:xfrm>
              <a:off x="2426805" y="5500845"/>
              <a:ext cx="193320" cy="165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4D9D4E4-89CC-4F3C-8490-05D36FE0A2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8805" y="5482845"/>
                <a:ext cx="2289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3FF3200-08CD-4764-9B79-9085FEBF9070}"/>
                  </a:ext>
                </a:extLst>
              </p14:cNvPr>
              <p14:cNvContentPartPr/>
              <p14:nvPr/>
            </p14:nvContentPartPr>
            <p14:xfrm>
              <a:off x="1417365" y="3791565"/>
              <a:ext cx="356760" cy="21636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3FF3200-08CD-4764-9B79-9085FEBF90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99365" y="3773925"/>
                <a:ext cx="392400" cy="21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4947F88-505E-48A4-BC80-7D9CD57D34BD}"/>
                  </a:ext>
                </a:extLst>
              </p14:cNvPr>
              <p14:cNvContentPartPr/>
              <p14:nvPr/>
            </p14:nvContentPartPr>
            <p14:xfrm>
              <a:off x="1524645" y="1521405"/>
              <a:ext cx="231480" cy="17992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4947F88-505E-48A4-BC80-7D9CD57D34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06645" y="1503405"/>
                <a:ext cx="267120" cy="18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3901E10-32A2-450D-A8A9-D7FCB19C75F5}"/>
              </a:ext>
            </a:extLst>
          </p:cNvPr>
          <p:cNvGrpSpPr/>
          <p:nvPr/>
        </p:nvGrpSpPr>
        <p:grpSpPr>
          <a:xfrm>
            <a:off x="920565" y="6247485"/>
            <a:ext cx="743760" cy="351720"/>
            <a:chOff x="920565" y="6247485"/>
            <a:chExt cx="74376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B2376F1-1E94-41C7-84E8-02DFC61FEDDB}"/>
                    </a:ext>
                  </a:extLst>
                </p14:cNvPr>
                <p14:cNvContentPartPr/>
                <p14:nvPr/>
              </p14:nvContentPartPr>
              <p14:xfrm>
                <a:off x="1068165" y="6247485"/>
                <a:ext cx="38160" cy="351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B2376F1-1E94-41C7-84E8-02DFC61FED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9165" y="6238845"/>
                  <a:ext cx="558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F13740A-433D-4702-A5DF-789047FF4589}"/>
                    </a:ext>
                  </a:extLst>
                </p14:cNvPr>
                <p14:cNvContentPartPr/>
                <p14:nvPr/>
              </p14:nvContentPartPr>
              <p14:xfrm>
                <a:off x="920565" y="6417045"/>
                <a:ext cx="315000" cy="972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F13740A-433D-4702-A5DF-789047FF45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1565" y="6408045"/>
                  <a:ext cx="332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E12E43-90F1-4665-972F-51D9F8CE0D2C}"/>
                    </a:ext>
                  </a:extLst>
                </p14:cNvPr>
                <p14:cNvContentPartPr/>
                <p14:nvPr/>
              </p14:nvContentPartPr>
              <p14:xfrm>
                <a:off x="1176525" y="6463845"/>
                <a:ext cx="144360" cy="135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E12E43-90F1-4665-972F-51D9F8CE0D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7525" y="6454845"/>
                  <a:ext cx="162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8E05245-BBC5-4815-BDF9-7F148F5DA420}"/>
                    </a:ext>
                  </a:extLst>
                </p14:cNvPr>
                <p14:cNvContentPartPr/>
                <p14:nvPr/>
              </p14:nvContentPartPr>
              <p14:xfrm>
                <a:off x="1292445" y="6342525"/>
                <a:ext cx="168480" cy="2120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8E05245-BBC5-4815-BDF9-7F148F5DA4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83805" y="6333525"/>
                  <a:ext cx="186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EBF6FCC-E99C-42C1-B24F-C0E7D8CCDEBD}"/>
                    </a:ext>
                  </a:extLst>
                </p14:cNvPr>
                <p14:cNvContentPartPr/>
                <p14:nvPr/>
              </p14:nvContentPartPr>
              <p14:xfrm>
                <a:off x="1467765" y="6428925"/>
                <a:ext cx="140760" cy="154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EBF6FCC-E99C-42C1-B24F-C0E7D8CCDE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58765" y="6420285"/>
                  <a:ext cx="158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151774D-9FE8-4807-9472-7416D342B71A}"/>
                    </a:ext>
                  </a:extLst>
                </p14:cNvPr>
                <p14:cNvContentPartPr/>
                <p14:nvPr/>
              </p14:nvContentPartPr>
              <p14:xfrm>
                <a:off x="1621845" y="6313005"/>
                <a:ext cx="42480" cy="2599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151774D-9FE8-4807-9472-7416D342B7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12845" y="6304365"/>
                  <a:ext cx="6012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7E396850-3A64-4BCB-85F2-0AA7F8610CC2}"/>
              </a:ext>
            </a:extLst>
          </p:cNvPr>
          <p:cNvGrpSpPr/>
          <p:nvPr/>
        </p:nvGrpSpPr>
        <p:grpSpPr>
          <a:xfrm>
            <a:off x="1955205" y="6312285"/>
            <a:ext cx="550440" cy="270000"/>
            <a:chOff x="1955205" y="6312285"/>
            <a:chExt cx="55044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5CA683F-6790-4F98-95A3-27FD386223DC}"/>
                    </a:ext>
                  </a:extLst>
                </p14:cNvPr>
                <p14:cNvContentPartPr/>
                <p14:nvPr/>
              </p14:nvContentPartPr>
              <p14:xfrm>
                <a:off x="1955205" y="6396165"/>
                <a:ext cx="267120" cy="160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5CA683F-6790-4F98-95A3-27FD386223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6565" y="6387525"/>
                  <a:ext cx="284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A83AEFF-9325-4DA2-8519-19160CCEB197}"/>
                    </a:ext>
                  </a:extLst>
                </p14:cNvPr>
                <p14:cNvContentPartPr/>
                <p14:nvPr/>
              </p14:nvContentPartPr>
              <p14:xfrm>
                <a:off x="2256165" y="6423165"/>
                <a:ext cx="102960" cy="1591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A83AEFF-9325-4DA2-8519-19160CCEB1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47165" y="6414165"/>
                  <a:ext cx="120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B398877-7A69-4693-93D1-763150CF897B}"/>
                    </a:ext>
                  </a:extLst>
                </p14:cNvPr>
                <p14:cNvContentPartPr/>
                <p14:nvPr/>
              </p14:nvContentPartPr>
              <p14:xfrm>
                <a:off x="2310165" y="6312285"/>
                <a:ext cx="195480" cy="2552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B398877-7A69-4693-93D1-763150CF89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01165" y="6303285"/>
                  <a:ext cx="2131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13CF203-E000-48AB-821D-145F576C18BE}"/>
              </a:ext>
            </a:extLst>
          </p:cNvPr>
          <p:cNvGrpSpPr/>
          <p:nvPr/>
        </p:nvGrpSpPr>
        <p:grpSpPr>
          <a:xfrm>
            <a:off x="2808045" y="6397245"/>
            <a:ext cx="254520" cy="209160"/>
            <a:chOff x="2808045" y="6397245"/>
            <a:chExt cx="25452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E83B25B-2B4E-4E06-AF3A-9C455A21B3B9}"/>
                    </a:ext>
                  </a:extLst>
                </p14:cNvPr>
                <p14:cNvContentPartPr/>
                <p14:nvPr/>
              </p14:nvContentPartPr>
              <p14:xfrm>
                <a:off x="2808045" y="6397245"/>
                <a:ext cx="217080" cy="97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E83B25B-2B4E-4E06-AF3A-9C455A21B3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99405" y="6388245"/>
                  <a:ext cx="234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D96CA16-4661-4D1B-AE5C-B1E0BC4A259D}"/>
                    </a:ext>
                  </a:extLst>
                </p14:cNvPr>
                <p14:cNvContentPartPr/>
                <p14:nvPr/>
              </p14:nvContentPartPr>
              <p14:xfrm>
                <a:off x="2862405" y="6517845"/>
                <a:ext cx="200160" cy="88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D96CA16-4661-4D1B-AE5C-B1E0BC4A25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53765" y="6509205"/>
                  <a:ext cx="21780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341D331-C052-4097-933B-E29762362D61}"/>
              </a:ext>
            </a:extLst>
          </p:cNvPr>
          <p:cNvGrpSpPr/>
          <p:nvPr/>
        </p:nvGrpSpPr>
        <p:grpSpPr>
          <a:xfrm>
            <a:off x="3310605" y="6115365"/>
            <a:ext cx="1849320" cy="569520"/>
            <a:chOff x="3310605" y="6115365"/>
            <a:chExt cx="1849320" cy="56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161BDA5-4394-4C6A-8B8F-EB1FFD54D1EB}"/>
                    </a:ext>
                  </a:extLst>
                </p14:cNvPr>
                <p14:cNvContentPartPr/>
                <p14:nvPr/>
              </p14:nvContentPartPr>
              <p14:xfrm>
                <a:off x="3310605" y="6341805"/>
                <a:ext cx="218520" cy="284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161BDA5-4394-4C6A-8B8F-EB1FFD54D1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01605" y="6333165"/>
                  <a:ext cx="2361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1D7C523-4073-459E-9080-ADC7767F5A8E}"/>
                    </a:ext>
                  </a:extLst>
                </p14:cNvPr>
                <p14:cNvContentPartPr/>
                <p14:nvPr/>
              </p14:nvContentPartPr>
              <p14:xfrm>
                <a:off x="3589965" y="6421725"/>
                <a:ext cx="113760" cy="81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1D7C523-4073-459E-9080-ADC7767F5A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80965" y="6413085"/>
                  <a:ext cx="131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B5A8D60-2213-4D73-9013-FA9A351575AC}"/>
                    </a:ext>
                  </a:extLst>
                </p14:cNvPr>
                <p14:cNvContentPartPr/>
                <p14:nvPr/>
              </p14:nvContentPartPr>
              <p14:xfrm>
                <a:off x="3611565" y="6419205"/>
                <a:ext cx="111960" cy="114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B5A8D60-2213-4D73-9013-FA9A351575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02565" y="6410565"/>
                  <a:ext cx="129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67571D8-8BC2-411E-A7D4-F9BA300CE5FC}"/>
                    </a:ext>
                  </a:extLst>
                </p14:cNvPr>
                <p14:cNvContentPartPr/>
                <p14:nvPr/>
              </p14:nvContentPartPr>
              <p14:xfrm>
                <a:off x="3877965" y="6277725"/>
                <a:ext cx="47160" cy="2268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67571D8-8BC2-411E-A7D4-F9BA300CE5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68965" y="6268725"/>
                  <a:ext cx="64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A678C1D-078A-4246-B56E-0D55D84CFB31}"/>
                    </a:ext>
                  </a:extLst>
                </p14:cNvPr>
                <p14:cNvContentPartPr/>
                <p14:nvPr/>
              </p14:nvContentPartPr>
              <p14:xfrm>
                <a:off x="3966525" y="6365565"/>
                <a:ext cx="86400" cy="109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A678C1D-078A-4246-B56E-0D55D84CFB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57525" y="6356925"/>
                  <a:ext cx="104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A90BCFD-892D-4719-A84D-8BE9D3B3C67D}"/>
                    </a:ext>
                  </a:extLst>
                </p14:cNvPr>
                <p14:cNvContentPartPr/>
                <p14:nvPr/>
              </p14:nvContentPartPr>
              <p14:xfrm>
                <a:off x="4075245" y="6385365"/>
                <a:ext cx="102600" cy="248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A90BCFD-892D-4719-A84D-8BE9D3B3C6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66605" y="6376365"/>
                  <a:ext cx="120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E74A2D6-E7FC-411C-8681-607DC024E59D}"/>
                    </a:ext>
                  </a:extLst>
                </p14:cNvPr>
                <p14:cNvContentPartPr/>
                <p14:nvPr/>
              </p14:nvContentPartPr>
              <p14:xfrm>
                <a:off x="4237245" y="6407685"/>
                <a:ext cx="151920" cy="81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E74A2D6-E7FC-411C-8681-607DC024E5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28605" y="6399045"/>
                  <a:ext cx="169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08E7F82-E200-42F3-A5E2-1D8335EBB6E7}"/>
                    </a:ext>
                  </a:extLst>
                </p14:cNvPr>
                <p14:cNvContentPartPr/>
                <p14:nvPr/>
              </p14:nvContentPartPr>
              <p14:xfrm>
                <a:off x="4299165" y="6215445"/>
                <a:ext cx="288360" cy="4694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08E7F82-E200-42F3-A5E2-1D8335EBB6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90165" y="6206805"/>
                  <a:ext cx="3060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2D2F52B-AC02-4C18-A545-85825E5DF4B5}"/>
                    </a:ext>
                  </a:extLst>
                </p14:cNvPr>
                <p14:cNvContentPartPr/>
                <p14:nvPr/>
              </p14:nvContentPartPr>
              <p14:xfrm>
                <a:off x="3757365" y="6115365"/>
                <a:ext cx="234360" cy="479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2D2F52B-AC02-4C18-A545-85825E5DF4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48365" y="6106725"/>
                  <a:ext cx="2520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B572623-DC36-4206-81A0-29C3BD86E711}"/>
                    </a:ext>
                  </a:extLst>
                </p14:cNvPr>
                <p14:cNvContentPartPr/>
                <p14:nvPr/>
              </p14:nvContentPartPr>
              <p14:xfrm>
                <a:off x="4720005" y="6442605"/>
                <a:ext cx="126360" cy="110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B572623-DC36-4206-81A0-29C3BD86E7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11365" y="6433965"/>
                  <a:ext cx="144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A470290-5793-470F-A35D-D1C8686526C6}"/>
                    </a:ext>
                  </a:extLst>
                </p14:cNvPr>
                <p14:cNvContentPartPr/>
                <p14:nvPr/>
              </p14:nvContentPartPr>
              <p14:xfrm>
                <a:off x="4711005" y="6468165"/>
                <a:ext cx="135720" cy="1310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A470290-5793-470F-A35D-D1C8686526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02005" y="6459525"/>
                  <a:ext cx="153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B48D1DC-3262-4477-98A4-4F8C8E784956}"/>
                    </a:ext>
                  </a:extLst>
                </p14:cNvPr>
                <p14:cNvContentPartPr/>
                <p14:nvPr/>
              </p14:nvContentPartPr>
              <p14:xfrm>
                <a:off x="4957965" y="6386805"/>
                <a:ext cx="201960" cy="231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B48D1DC-3262-4477-98A4-4F8C8E7849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48965" y="6377805"/>
                  <a:ext cx="21960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65FFB973-65D1-48F8-8058-C5F25B04B29F}"/>
              </a:ext>
            </a:extLst>
          </p:cNvPr>
          <p:cNvGrpSpPr/>
          <p:nvPr/>
        </p:nvGrpSpPr>
        <p:grpSpPr>
          <a:xfrm>
            <a:off x="5479245" y="6360885"/>
            <a:ext cx="295920" cy="149400"/>
            <a:chOff x="5479245" y="6360885"/>
            <a:chExt cx="29592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343C863-6C4A-4122-A743-6DF7A16A4F77}"/>
                    </a:ext>
                  </a:extLst>
                </p14:cNvPr>
                <p14:cNvContentPartPr/>
                <p14:nvPr/>
              </p14:nvContentPartPr>
              <p14:xfrm>
                <a:off x="5479245" y="6467805"/>
                <a:ext cx="196920" cy="424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343C863-6C4A-4122-A743-6DF7A16A4F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70605" y="6458805"/>
                  <a:ext cx="214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9CF9060-F215-463D-8525-A5C4DADDBC03}"/>
                    </a:ext>
                  </a:extLst>
                </p14:cNvPr>
                <p14:cNvContentPartPr/>
                <p14:nvPr/>
              </p14:nvContentPartPr>
              <p14:xfrm>
                <a:off x="5558085" y="6360885"/>
                <a:ext cx="217080" cy="45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9CF9060-F215-463D-8525-A5C4DADDBC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49445" y="6351885"/>
                  <a:ext cx="23472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B3A62CD3-8B31-4ABE-B585-F1E3F241EB54}"/>
              </a:ext>
            </a:extLst>
          </p:cNvPr>
          <p:cNvGrpSpPr/>
          <p:nvPr/>
        </p:nvGrpSpPr>
        <p:grpSpPr>
          <a:xfrm>
            <a:off x="6292845" y="6196725"/>
            <a:ext cx="1844280" cy="469800"/>
            <a:chOff x="6292845" y="6196725"/>
            <a:chExt cx="184428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B2C8143-7B81-4EA2-9FB0-9F6C5C4F81AD}"/>
                    </a:ext>
                  </a:extLst>
                </p14:cNvPr>
                <p14:cNvContentPartPr/>
                <p14:nvPr/>
              </p14:nvContentPartPr>
              <p14:xfrm>
                <a:off x="6292845" y="6287805"/>
                <a:ext cx="363600" cy="3222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B2C8143-7B81-4EA2-9FB0-9F6C5C4F81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83845" y="6278805"/>
                  <a:ext cx="381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B6EDF71-46BB-410A-AA33-3E00939B187A}"/>
                    </a:ext>
                  </a:extLst>
                </p14:cNvPr>
                <p14:cNvContentPartPr/>
                <p14:nvPr/>
              </p14:nvContentPartPr>
              <p14:xfrm>
                <a:off x="6781725" y="6231285"/>
                <a:ext cx="223200" cy="399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B6EDF71-46BB-410A-AA33-3E00939B18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72725" y="6222645"/>
                  <a:ext cx="2408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88677E8-2548-4D30-91D2-EA27AF73D389}"/>
                    </a:ext>
                  </a:extLst>
                </p14:cNvPr>
                <p14:cNvContentPartPr/>
                <p14:nvPr/>
              </p14:nvContentPartPr>
              <p14:xfrm>
                <a:off x="6995205" y="6413805"/>
                <a:ext cx="198360" cy="102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88677E8-2548-4D30-91D2-EA27AF73D3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86565" y="6404805"/>
                  <a:ext cx="216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4B942FA-49EA-4C37-97AC-BF78C1B6103F}"/>
                    </a:ext>
                  </a:extLst>
                </p14:cNvPr>
                <p14:cNvContentPartPr/>
                <p14:nvPr/>
              </p14:nvContentPartPr>
              <p14:xfrm>
                <a:off x="7321005" y="6251805"/>
                <a:ext cx="48960" cy="2772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4B942FA-49EA-4C37-97AC-BF78C1B610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12005" y="6243165"/>
                  <a:ext cx="66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09A3568-DC52-48E0-962F-8F33C587AFFE}"/>
                    </a:ext>
                  </a:extLst>
                </p14:cNvPr>
                <p14:cNvContentPartPr/>
                <p14:nvPr/>
              </p14:nvContentPartPr>
              <p14:xfrm>
                <a:off x="7394805" y="6410925"/>
                <a:ext cx="93960" cy="118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09A3568-DC52-48E0-962F-8F33C587AF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86165" y="6402285"/>
                  <a:ext cx="111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6D3596C-0F71-4355-8288-41ACBF869267}"/>
                    </a:ext>
                  </a:extLst>
                </p14:cNvPr>
                <p14:cNvContentPartPr/>
                <p14:nvPr/>
              </p14:nvContentPartPr>
              <p14:xfrm>
                <a:off x="7436205" y="6410205"/>
                <a:ext cx="167760" cy="2563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6D3596C-0F71-4355-8288-41ACBF8692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27565" y="6401205"/>
                  <a:ext cx="185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5267A19-5A0C-4AC8-A6AF-BDFEF7AD504F}"/>
                    </a:ext>
                  </a:extLst>
                </p14:cNvPr>
                <p14:cNvContentPartPr/>
                <p14:nvPr/>
              </p14:nvContentPartPr>
              <p14:xfrm>
                <a:off x="7767405" y="6397965"/>
                <a:ext cx="182160" cy="120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5267A19-5A0C-4AC8-A6AF-BDFEF7AD50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58765" y="6388965"/>
                  <a:ext cx="199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DCA2D68-79F3-4A1C-A90A-8B70EF282F50}"/>
                    </a:ext>
                  </a:extLst>
                </p14:cNvPr>
                <p14:cNvContentPartPr/>
                <p14:nvPr/>
              </p14:nvContentPartPr>
              <p14:xfrm>
                <a:off x="7933005" y="6196725"/>
                <a:ext cx="204120" cy="4672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DCA2D68-79F3-4A1C-A90A-8B70EF282F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24365" y="6188085"/>
                  <a:ext cx="221760" cy="48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48721C0-6FA6-4E04-8CD8-6A95F7B719E2}"/>
                  </a:ext>
                </a:extLst>
              </p14:cNvPr>
              <p14:cNvContentPartPr/>
              <p14:nvPr/>
            </p14:nvContentPartPr>
            <p14:xfrm>
              <a:off x="8446365" y="6560325"/>
              <a:ext cx="16200" cy="194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48721C0-6FA6-4E04-8CD8-6A95F7B719E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37725" y="6551325"/>
                <a:ext cx="33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29B0DFF-3C5D-420A-AA1A-FA216B94E5C1}"/>
              </a:ext>
            </a:extLst>
          </p:cNvPr>
          <p:cNvGrpSpPr/>
          <p:nvPr/>
        </p:nvGrpSpPr>
        <p:grpSpPr>
          <a:xfrm>
            <a:off x="241965" y="1923165"/>
            <a:ext cx="1137960" cy="1206360"/>
            <a:chOff x="241965" y="1923165"/>
            <a:chExt cx="1137960" cy="12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FD283BE-BEBA-44FD-9A88-C43A2930B4C1}"/>
                    </a:ext>
                  </a:extLst>
                </p14:cNvPr>
                <p14:cNvContentPartPr/>
                <p14:nvPr/>
              </p14:nvContentPartPr>
              <p14:xfrm>
                <a:off x="279765" y="1923165"/>
                <a:ext cx="79560" cy="300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FD283BE-BEBA-44FD-9A88-C43A2930B4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2125" y="1905165"/>
                  <a:ext cx="1152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8E1F1C-EEB3-434F-A0FF-781BFD9CB512}"/>
                    </a:ext>
                  </a:extLst>
                </p14:cNvPr>
                <p14:cNvContentPartPr/>
                <p14:nvPr/>
              </p14:nvContentPartPr>
              <p14:xfrm>
                <a:off x="381285" y="2083365"/>
                <a:ext cx="76320" cy="125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8E1F1C-EEB3-434F-A0FF-781BFD9CB51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3285" y="2065725"/>
                  <a:ext cx="111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CDE2049-E699-42F9-BCAD-8E0AC4352E9C}"/>
                    </a:ext>
                  </a:extLst>
                </p14:cNvPr>
                <p14:cNvContentPartPr/>
                <p14:nvPr/>
              </p14:nvContentPartPr>
              <p14:xfrm>
                <a:off x="496485" y="2024325"/>
                <a:ext cx="140760" cy="288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CDE2049-E699-42F9-BCAD-8E0AC4352E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8845" y="2006325"/>
                  <a:ext cx="176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A52508-CA9A-46F6-A2F9-BE922865FF4B}"/>
                    </a:ext>
                  </a:extLst>
                </p14:cNvPr>
                <p14:cNvContentPartPr/>
                <p14:nvPr/>
              </p14:nvContentPartPr>
              <p14:xfrm>
                <a:off x="666765" y="1928925"/>
                <a:ext cx="243360" cy="140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A52508-CA9A-46F6-A2F9-BE922865FF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9125" y="1911285"/>
                  <a:ext cx="279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8684F00-2701-4580-B869-CD719D7681C0}"/>
                    </a:ext>
                  </a:extLst>
                </p14:cNvPr>
                <p14:cNvContentPartPr/>
                <p14:nvPr/>
              </p14:nvContentPartPr>
              <p14:xfrm>
                <a:off x="241965" y="2410245"/>
                <a:ext cx="92160" cy="232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8684F00-2701-4580-B869-CD719D7681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4325" y="2392245"/>
                  <a:ext cx="127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90F6005-AE5C-40CA-9431-215AA0430947}"/>
                    </a:ext>
                  </a:extLst>
                </p14:cNvPr>
                <p14:cNvContentPartPr/>
                <p14:nvPr/>
              </p14:nvContentPartPr>
              <p14:xfrm>
                <a:off x="362565" y="2428245"/>
                <a:ext cx="155160" cy="159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90F6005-AE5C-40CA-9431-215AA043094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4925" y="2410605"/>
                  <a:ext cx="190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C68624-04AD-45E3-9C16-C1E81D9360DE}"/>
                    </a:ext>
                  </a:extLst>
                </p14:cNvPr>
                <p14:cNvContentPartPr/>
                <p14:nvPr/>
              </p14:nvContentPartPr>
              <p14:xfrm>
                <a:off x="497925" y="2279565"/>
                <a:ext cx="412200" cy="268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C68624-04AD-45E3-9C16-C1E81D9360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9925" y="2261925"/>
                  <a:ext cx="447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72B5D2C-F512-4341-BB72-73B62902DB2E}"/>
                    </a:ext>
                  </a:extLst>
                </p14:cNvPr>
                <p14:cNvContentPartPr/>
                <p14:nvPr/>
              </p14:nvContentPartPr>
              <p14:xfrm>
                <a:off x="861165" y="2269845"/>
                <a:ext cx="148680" cy="175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72B5D2C-F512-4341-BB72-73B62902DB2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165" y="2252205"/>
                  <a:ext cx="184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72BA09A-DC74-40C7-A424-46BF63376593}"/>
                    </a:ext>
                  </a:extLst>
                </p14:cNvPr>
                <p14:cNvContentPartPr/>
                <p14:nvPr/>
              </p14:nvContentPartPr>
              <p14:xfrm>
                <a:off x="1144125" y="2233125"/>
                <a:ext cx="66960" cy="78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72BA09A-DC74-40C7-A424-46BF633765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6125" y="2215125"/>
                  <a:ext cx="102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EB663F2-A7E5-4E7E-854C-64CC58C9942C}"/>
                    </a:ext>
                  </a:extLst>
                </p14:cNvPr>
                <p14:cNvContentPartPr/>
                <p14:nvPr/>
              </p14:nvContentPartPr>
              <p14:xfrm>
                <a:off x="1247085" y="1950885"/>
                <a:ext cx="98640" cy="304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EB663F2-A7E5-4E7E-854C-64CC58C994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29445" y="1932885"/>
                  <a:ext cx="134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65370C3-6B70-48CA-8DE9-D357D0C32BE1}"/>
                    </a:ext>
                  </a:extLst>
                </p14:cNvPr>
                <p14:cNvContentPartPr/>
                <p14:nvPr/>
              </p14:nvContentPartPr>
              <p14:xfrm>
                <a:off x="1150965" y="2151765"/>
                <a:ext cx="228960" cy="49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65370C3-6B70-48CA-8DE9-D357D0C32BE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2965" y="2134125"/>
                  <a:ext cx="264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2FAEB12-E9F1-4DAA-9639-703DE1863B32}"/>
                    </a:ext>
                  </a:extLst>
                </p14:cNvPr>
                <p14:cNvContentPartPr/>
                <p14:nvPr/>
              </p14:nvContentPartPr>
              <p14:xfrm>
                <a:off x="370845" y="2845845"/>
                <a:ext cx="86760" cy="233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2FAEB12-E9F1-4DAA-9639-703DE1863B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2845" y="2827845"/>
                  <a:ext cx="122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4E85EC4-DCC0-4C56-98B9-85CDEA0E7787}"/>
                    </a:ext>
                  </a:extLst>
                </p14:cNvPr>
                <p14:cNvContentPartPr/>
                <p14:nvPr/>
              </p14:nvContentPartPr>
              <p14:xfrm>
                <a:off x="499725" y="2832525"/>
                <a:ext cx="87480" cy="297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4E85EC4-DCC0-4C56-98B9-85CDEA0E77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725" y="2814525"/>
                  <a:ext cx="1231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96B9E1B-5A7E-405D-AE0B-C7C18B316911}"/>
                    </a:ext>
                  </a:extLst>
                </p14:cNvPr>
                <p14:cNvContentPartPr/>
                <p14:nvPr/>
              </p14:nvContentPartPr>
              <p14:xfrm>
                <a:off x="598365" y="2715525"/>
                <a:ext cx="61560" cy="218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96B9E1B-5A7E-405D-AE0B-C7C18B3169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0725" y="2697525"/>
                  <a:ext cx="97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F4CBA1B-821D-44D7-90A4-A7CD2457FD8B}"/>
                    </a:ext>
                  </a:extLst>
                </p14:cNvPr>
                <p14:cNvContentPartPr/>
                <p14:nvPr/>
              </p14:nvContentPartPr>
              <p14:xfrm>
                <a:off x="700965" y="2832525"/>
                <a:ext cx="20520" cy="81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F4CBA1B-821D-44D7-90A4-A7CD2457FD8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3325" y="2814885"/>
                  <a:ext cx="56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39DADBC-3840-4104-A5E3-4A2D5B385212}"/>
                    </a:ext>
                  </a:extLst>
                </p14:cNvPr>
                <p14:cNvContentPartPr/>
                <p14:nvPr/>
              </p14:nvContentPartPr>
              <p14:xfrm>
                <a:off x="677565" y="2626245"/>
                <a:ext cx="117360" cy="254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39DADBC-3840-4104-A5E3-4A2D5B3852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9925" y="2608245"/>
                  <a:ext cx="1530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D54CB06-70DE-4B16-81F6-3E8FA2B4E5C6}"/>
                    </a:ext>
                  </a:extLst>
                </p14:cNvPr>
                <p14:cNvContentPartPr/>
                <p14:nvPr/>
              </p14:nvContentPartPr>
              <p14:xfrm>
                <a:off x="724365" y="2658645"/>
                <a:ext cx="150120" cy="197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D54CB06-70DE-4B16-81F6-3E8FA2B4E5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6725" y="2641005"/>
                  <a:ext cx="185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36A8A9C-4303-4DC5-822B-DD729E115260}"/>
                    </a:ext>
                  </a:extLst>
                </p14:cNvPr>
                <p14:cNvContentPartPr/>
                <p14:nvPr/>
              </p14:nvContentPartPr>
              <p14:xfrm>
                <a:off x="841365" y="2711205"/>
                <a:ext cx="50760" cy="140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36A8A9C-4303-4DC5-822B-DD729E1152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3365" y="2693205"/>
                  <a:ext cx="86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40E95CF-E9C8-46DF-8F6B-A9261452FADC}"/>
                    </a:ext>
                  </a:extLst>
                </p14:cNvPr>
                <p14:cNvContentPartPr/>
                <p14:nvPr/>
              </p14:nvContentPartPr>
              <p14:xfrm>
                <a:off x="834165" y="2591325"/>
                <a:ext cx="561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40E95CF-E9C8-46DF-8F6B-A9261452FA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6165" y="2573685"/>
                  <a:ext cx="91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9FB39F5-82FF-437B-A72C-F4887ECAB30B}"/>
                    </a:ext>
                  </a:extLst>
                </p14:cNvPr>
                <p14:cNvContentPartPr/>
                <p14:nvPr/>
              </p14:nvContentPartPr>
              <p14:xfrm>
                <a:off x="902565" y="2624085"/>
                <a:ext cx="292320" cy="315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9FB39F5-82FF-437B-A72C-F4887ECAB3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4565" y="2606085"/>
                  <a:ext cx="3279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058078A-48EB-400E-B9A3-FBAF77CF9AC3}"/>
                    </a:ext>
                  </a:extLst>
                </p14:cNvPr>
                <p14:cNvContentPartPr/>
                <p14:nvPr/>
              </p14:nvContentPartPr>
              <p14:xfrm>
                <a:off x="663885" y="2125485"/>
                <a:ext cx="156240" cy="828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058078A-48EB-400E-B9A3-FBAF77CF9A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5885" y="2107845"/>
                  <a:ext cx="1918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0B8F5D7-87F3-4BEB-B6F9-73247E08DEB0}"/>
              </a:ext>
            </a:extLst>
          </p:cNvPr>
          <p:cNvGrpSpPr/>
          <p:nvPr/>
        </p:nvGrpSpPr>
        <p:grpSpPr>
          <a:xfrm>
            <a:off x="286965" y="4325445"/>
            <a:ext cx="1128600" cy="1267920"/>
            <a:chOff x="286965" y="4325445"/>
            <a:chExt cx="1128600" cy="12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E6EDC7D-860F-474B-BFD9-624A1F8D2E50}"/>
                    </a:ext>
                  </a:extLst>
                </p14:cNvPr>
                <p14:cNvContentPartPr/>
                <p14:nvPr/>
              </p14:nvContentPartPr>
              <p14:xfrm>
                <a:off x="337365" y="4343805"/>
                <a:ext cx="52560" cy="242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E6EDC7D-860F-474B-BFD9-624A1F8D2E5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9725" y="4326165"/>
                  <a:ext cx="88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ABD3D87-33FB-46D9-A7F0-C3FFD4782A84}"/>
                    </a:ext>
                  </a:extLst>
                </p14:cNvPr>
                <p14:cNvContentPartPr/>
                <p14:nvPr/>
              </p14:nvContentPartPr>
              <p14:xfrm>
                <a:off x="430245" y="4430565"/>
                <a:ext cx="76680" cy="140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ABD3D87-33FB-46D9-A7F0-C3FFD4782A8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2245" y="4412925"/>
                  <a:ext cx="112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563899A-D817-476F-9F16-B9642F115EA5}"/>
                    </a:ext>
                  </a:extLst>
                </p14:cNvPr>
                <p14:cNvContentPartPr/>
                <p14:nvPr/>
              </p14:nvContentPartPr>
              <p14:xfrm>
                <a:off x="539325" y="4424085"/>
                <a:ext cx="147600" cy="255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563899A-D817-476F-9F16-B9642F115EA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1325" y="4406085"/>
                  <a:ext cx="183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2CAF9C7-BAA3-41A3-927D-620660382E7E}"/>
                    </a:ext>
                  </a:extLst>
                </p14:cNvPr>
                <p14:cNvContentPartPr/>
                <p14:nvPr/>
              </p14:nvContentPartPr>
              <p14:xfrm>
                <a:off x="778365" y="4325445"/>
                <a:ext cx="245160" cy="173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2CAF9C7-BAA3-41A3-927D-620660382E7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0365" y="4307805"/>
                  <a:ext cx="280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A468F7F-69AF-410B-8FF9-8620D7F64EEF}"/>
                    </a:ext>
                  </a:extLst>
                </p14:cNvPr>
                <p14:cNvContentPartPr/>
                <p14:nvPr/>
              </p14:nvContentPartPr>
              <p14:xfrm>
                <a:off x="286965" y="4937085"/>
                <a:ext cx="57960" cy="231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A468F7F-69AF-410B-8FF9-8620D7F64EE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9325" y="4919085"/>
                  <a:ext cx="93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83B41B6-780C-4751-8FBF-3DF01867BE38}"/>
                    </a:ext>
                  </a:extLst>
                </p14:cNvPr>
                <p14:cNvContentPartPr/>
                <p14:nvPr/>
              </p14:nvContentPartPr>
              <p14:xfrm>
                <a:off x="398565" y="4919805"/>
                <a:ext cx="160560" cy="20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83B41B6-780C-4751-8FBF-3DF01867BE3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0925" y="4902165"/>
                  <a:ext cx="196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225850D-01BD-4D31-B3CF-3935C1A7ABAA}"/>
                    </a:ext>
                  </a:extLst>
                </p14:cNvPr>
                <p14:cNvContentPartPr/>
                <p14:nvPr/>
              </p14:nvContentPartPr>
              <p14:xfrm>
                <a:off x="547605" y="4741965"/>
                <a:ext cx="378720" cy="295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225850D-01BD-4D31-B3CF-3935C1A7AB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9965" y="4723965"/>
                  <a:ext cx="414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F1A97D3-7A7D-4B40-9CE5-16BD1DD9257D}"/>
                    </a:ext>
                  </a:extLst>
                </p14:cNvPr>
                <p14:cNvContentPartPr/>
                <p14:nvPr/>
              </p14:nvContentPartPr>
              <p14:xfrm>
                <a:off x="783765" y="4765725"/>
                <a:ext cx="211320" cy="279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F1A97D3-7A7D-4B40-9CE5-16BD1DD925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5765" y="4747725"/>
                  <a:ext cx="2469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BBC8CA2-C863-4503-BD2E-B67F840AF0D2}"/>
                    </a:ext>
                  </a:extLst>
                </p14:cNvPr>
                <p14:cNvContentPartPr/>
                <p14:nvPr/>
              </p14:nvContentPartPr>
              <p14:xfrm>
                <a:off x="307845" y="5454405"/>
                <a:ext cx="81000" cy="138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BBC8CA2-C863-4503-BD2E-B67F840AF0D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0205" y="5436765"/>
                  <a:ext cx="116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B6DC537-DC10-41F8-8CBD-FE56F8E6BA86}"/>
                    </a:ext>
                  </a:extLst>
                </p14:cNvPr>
                <p14:cNvContentPartPr/>
                <p14:nvPr/>
              </p14:nvContentPartPr>
              <p14:xfrm>
                <a:off x="417645" y="5281605"/>
                <a:ext cx="97560" cy="250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B6DC537-DC10-41F8-8CBD-FE56F8E6BA8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0005" y="5263965"/>
                  <a:ext cx="1332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3D74FE5-2989-4873-B080-59A7C7C67D1F}"/>
                    </a:ext>
                  </a:extLst>
                </p14:cNvPr>
                <p14:cNvContentPartPr/>
                <p14:nvPr/>
              </p14:nvContentPartPr>
              <p14:xfrm>
                <a:off x="339165" y="5391765"/>
                <a:ext cx="187560" cy="37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3D74FE5-2989-4873-B080-59A7C7C67D1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1525" y="5374125"/>
                  <a:ext cx="223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2436918-7657-4EBF-94C0-04FEE0D6D544}"/>
                    </a:ext>
                  </a:extLst>
                </p14:cNvPr>
                <p14:cNvContentPartPr/>
                <p14:nvPr/>
              </p14:nvContentPartPr>
              <p14:xfrm>
                <a:off x="636165" y="5206365"/>
                <a:ext cx="516600" cy="2700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2436918-7657-4EBF-94C0-04FEE0D6D5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8525" y="5188725"/>
                  <a:ext cx="5522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4FC308E-8C1F-4C7A-845F-52B6A841B25A}"/>
                    </a:ext>
                  </a:extLst>
                </p14:cNvPr>
                <p14:cNvContentPartPr/>
                <p14:nvPr/>
              </p14:nvContentPartPr>
              <p14:xfrm>
                <a:off x="1150965" y="5086845"/>
                <a:ext cx="99360" cy="2059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4FC308E-8C1F-4C7A-845F-52B6A841B25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2965" y="5068845"/>
                  <a:ext cx="135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94A17CD-5A74-43A0-AE94-2F7B0E8814FB}"/>
                    </a:ext>
                  </a:extLst>
                </p14:cNvPr>
                <p14:cNvContentPartPr/>
                <p14:nvPr/>
              </p14:nvContentPartPr>
              <p14:xfrm>
                <a:off x="1156365" y="5139045"/>
                <a:ext cx="52560" cy="174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94A17CD-5A74-43A0-AE94-2F7B0E8814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8365" y="5121045"/>
                  <a:ext cx="88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BF39531-6447-42BB-99D3-655878AF8367}"/>
                    </a:ext>
                  </a:extLst>
                </p14:cNvPr>
                <p14:cNvContentPartPr/>
                <p14:nvPr/>
              </p14:nvContentPartPr>
              <p14:xfrm>
                <a:off x="1123245" y="4909005"/>
                <a:ext cx="42480" cy="67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BF39531-6447-42BB-99D3-655878AF836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05245" y="4891365"/>
                  <a:ext cx="78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EF64254-35A8-475F-8672-BA4358A5B056}"/>
                    </a:ext>
                  </a:extLst>
                </p14:cNvPr>
                <p14:cNvContentPartPr/>
                <p14:nvPr/>
              </p14:nvContentPartPr>
              <p14:xfrm>
                <a:off x="1183365" y="5036085"/>
                <a:ext cx="191160" cy="192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EF64254-35A8-475F-8672-BA4358A5B0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65365" y="5018085"/>
                  <a:ext cx="226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50C80A6-BAC9-40E4-B9C6-D8DB9D831C19}"/>
                    </a:ext>
                  </a:extLst>
                </p14:cNvPr>
                <p14:cNvContentPartPr/>
                <p14:nvPr/>
              </p14:nvContentPartPr>
              <p14:xfrm>
                <a:off x="1194165" y="5041485"/>
                <a:ext cx="221400" cy="376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50C80A6-BAC9-40E4-B9C6-D8DB9D831C1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76165" y="5023485"/>
                  <a:ext cx="257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0F86126-6017-40B7-882D-395ABE5A46A1}"/>
                    </a:ext>
                  </a:extLst>
                </p14:cNvPr>
                <p14:cNvContentPartPr/>
                <p14:nvPr/>
              </p14:nvContentPartPr>
              <p14:xfrm>
                <a:off x="706365" y="4524885"/>
                <a:ext cx="158760" cy="87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0F86126-6017-40B7-882D-395ABE5A46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8725" y="4507245"/>
                  <a:ext cx="194400" cy="123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4" name="Picture 263">
            <a:extLst>
              <a:ext uri="{FF2B5EF4-FFF2-40B4-BE49-F238E27FC236}">
                <a16:creationId xmlns:a16="http://schemas.microsoft.com/office/drawing/2014/main" id="{4BCEF482-466D-4E49-8029-CC245CB6E67E}"/>
              </a:ext>
            </a:extLst>
          </p:cNvPr>
          <p:cNvPicPr>
            <a:picLocks noChangeAspect="1"/>
          </p:cNvPicPr>
          <p:nvPr/>
        </p:nvPicPr>
        <p:blipFill>
          <a:blip r:embed="rId170"/>
          <a:stretch>
            <a:fillRect/>
          </a:stretch>
        </p:blipFill>
        <p:spPr>
          <a:xfrm>
            <a:off x="3015885" y="1073552"/>
            <a:ext cx="8297157" cy="4663315"/>
          </a:xfrm>
          <a:prstGeom prst="rect">
            <a:avLst/>
          </a:prstGeom>
        </p:spPr>
      </p:pic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9C5D286-3A33-4B32-B09D-2E594E7374C3}"/>
              </a:ext>
            </a:extLst>
          </p:cNvPr>
          <p:cNvGrpSpPr/>
          <p:nvPr/>
        </p:nvGrpSpPr>
        <p:grpSpPr>
          <a:xfrm>
            <a:off x="2844765" y="2138250"/>
            <a:ext cx="554400" cy="278280"/>
            <a:chOff x="2844765" y="2138250"/>
            <a:chExt cx="55440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883737D-66B6-4D94-BC96-8326042DBCD8}"/>
                    </a:ext>
                  </a:extLst>
                </p14:cNvPr>
                <p14:cNvContentPartPr/>
                <p14:nvPr/>
              </p14:nvContentPartPr>
              <p14:xfrm>
                <a:off x="2844765" y="2253450"/>
                <a:ext cx="414360" cy="673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883737D-66B6-4D94-BC96-8326042DBC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826765" y="2235810"/>
                  <a:ext cx="450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7ED60B5-74BE-4CEF-95AC-E7B8214E7EBE}"/>
                    </a:ext>
                  </a:extLst>
                </p14:cNvPr>
                <p14:cNvContentPartPr/>
                <p14:nvPr/>
              </p14:nvContentPartPr>
              <p14:xfrm>
                <a:off x="3105765" y="2138250"/>
                <a:ext cx="293400" cy="278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7ED60B5-74BE-4CEF-95AC-E7B8214E7EB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87765" y="2120610"/>
                  <a:ext cx="32904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A9E8238-9F63-427D-A41F-BEEB81D25A21}"/>
              </a:ext>
            </a:extLst>
          </p:cNvPr>
          <p:cNvGrpSpPr/>
          <p:nvPr/>
        </p:nvGrpSpPr>
        <p:grpSpPr>
          <a:xfrm>
            <a:off x="2758365" y="2915850"/>
            <a:ext cx="250920" cy="207000"/>
            <a:chOff x="2758365" y="2915850"/>
            <a:chExt cx="25092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CF4A0EE-F060-40E8-842D-EC85ADAC2E08}"/>
                    </a:ext>
                  </a:extLst>
                </p14:cNvPr>
                <p14:cNvContentPartPr/>
                <p14:nvPr/>
              </p14:nvContentPartPr>
              <p14:xfrm>
                <a:off x="2758365" y="2999370"/>
                <a:ext cx="212760" cy="482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CF4A0EE-F060-40E8-842D-EC85ADAC2E0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40365" y="2981370"/>
                  <a:ext cx="248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9DDA6D6-CE48-46E8-AB46-48E5122DF4F4}"/>
                    </a:ext>
                  </a:extLst>
                </p14:cNvPr>
                <p14:cNvContentPartPr/>
                <p14:nvPr/>
              </p14:nvContentPartPr>
              <p14:xfrm>
                <a:off x="2886165" y="2915850"/>
                <a:ext cx="123120" cy="207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9DDA6D6-CE48-46E8-AB46-48E5122DF4F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868165" y="2897850"/>
                  <a:ext cx="15876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2356655-BB10-4ED7-9ED1-4551E8D62A5C}"/>
              </a:ext>
            </a:extLst>
          </p:cNvPr>
          <p:cNvGrpSpPr/>
          <p:nvPr/>
        </p:nvGrpSpPr>
        <p:grpSpPr>
          <a:xfrm>
            <a:off x="2821365" y="3762210"/>
            <a:ext cx="264240" cy="204480"/>
            <a:chOff x="2821365" y="3762210"/>
            <a:chExt cx="26424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E5FB5F0-57EA-47E1-B689-26EA35A41F0B}"/>
                    </a:ext>
                  </a:extLst>
                </p14:cNvPr>
                <p14:cNvContentPartPr/>
                <p14:nvPr/>
              </p14:nvContentPartPr>
              <p14:xfrm>
                <a:off x="2821365" y="3823770"/>
                <a:ext cx="192960" cy="42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E5FB5F0-57EA-47E1-B689-26EA35A41F0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803365" y="3806130"/>
                  <a:ext cx="228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B9F8287-FD14-4FB4-996D-1194A6AD32EE}"/>
                    </a:ext>
                  </a:extLst>
                </p14:cNvPr>
                <p14:cNvContentPartPr/>
                <p14:nvPr/>
              </p14:nvContentPartPr>
              <p14:xfrm>
                <a:off x="2983365" y="3762210"/>
                <a:ext cx="102240" cy="2044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B9F8287-FD14-4FB4-996D-1194A6AD32E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965365" y="3744210"/>
                  <a:ext cx="13788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CA3D0828-3B7C-4750-802A-B84082006261}"/>
              </a:ext>
            </a:extLst>
          </p:cNvPr>
          <p:cNvGrpSpPr/>
          <p:nvPr/>
        </p:nvGrpSpPr>
        <p:grpSpPr>
          <a:xfrm>
            <a:off x="2900565" y="4499490"/>
            <a:ext cx="592560" cy="255240"/>
            <a:chOff x="2900565" y="4499490"/>
            <a:chExt cx="59256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BC03C14-9EEA-43A4-A9A0-AD5E3096F1DB}"/>
                    </a:ext>
                  </a:extLst>
                </p14:cNvPr>
                <p14:cNvContentPartPr/>
                <p14:nvPr/>
              </p14:nvContentPartPr>
              <p14:xfrm>
                <a:off x="2900565" y="4631250"/>
                <a:ext cx="536760" cy="57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BC03C14-9EEA-43A4-A9A0-AD5E3096F1D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882565" y="4613610"/>
                  <a:ext cx="572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86A3E17-543D-41F3-8C09-147A61920914}"/>
                    </a:ext>
                  </a:extLst>
                </p14:cNvPr>
                <p14:cNvContentPartPr/>
                <p14:nvPr/>
              </p14:nvContentPartPr>
              <p14:xfrm>
                <a:off x="3361365" y="4499490"/>
                <a:ext cx="131760" cy="2552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86A3E17-543D-41F3-8C09-147A6192091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343365" y="4481850"/>
                  <a:ext cx="16740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95EC6507-1203-4E76-9C39-EBC1CE6DCAAD}"/>
              </a:ext>
            </a:extLst>
          </p:cNvPr>
          <p:cNvGrpSpPr/>
          <p:nvPr/>
        </p:nvGrpSpPr>
        <p:grpSpPr>
          <a:xfrm>
            <a:off x="2952765" y="5295450"/>
            <a:ext cx="892080" cy="304920"/>
            <a:chOff x="2952765" y="5295450"/>
            <a:chExt cx="89208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8129E3F-DCE1-4EF5-A934-C10852C3C638}"/>
                    </a:ext>
                  </a:extLst>
                </p14:cNvPr>
                <p14:cNvContentPartPr/>
                <p14:nvPr/>
              </p14:nvContentPartPr>
              <p14:xfrm>
                <a:off x="2952765" y="5447370"/>
                <a:ext cx="835560" cy="849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8129E3F-DCE1-4EF5-A934-C10852C3C63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934765" y="5429370"/>
                  <a:ext cx="871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9B1B90C-1CD5-43DF-BD02-5956366F93F8}"/>
                    </a:ext>
                  </a:extLst>
                </p14:cNvPr>
                <p14:cNvContentPartPr/>
                <p14:nvPr/>
              </p14:nvContentPartPr>
              <p14:xfrm>
                <a:off x="3573765" y="5295450"/>
                <a:ext cx="271080" cy="3049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9B1B90C-1CD5-43DF-BD02-5956366F93F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555765" y="5277810"/>
                  <a:ext cx="30672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BF3B0F3-F653-458C-BDD7-B8E5F97B4AD4}"/>
              </a:ext>
            </a:extLst>
          </p:cNvPr>
          <p:cNvGrpSpPr/>
          <p:nvPr/>
        </p:nvGrpSpPr>
        <p:grpSpPr>
          <a:xfrm>
            <a:off x="2385765" y="2549370"/>
            <a:ext cx="39960" cy="237960"/>
            <a:chOff x="2385765" y="2549370"/>
            <a:chExt cx="3996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0F35DE0-FE78-4118-8FBE-E712D58528A5}"/>
                    </a:ext>
                  </a:extLst>
                </p14:cNvPr>
                <p14:cNvContentPartPr/>
                <p14:nvPr/>
              </p14:nvContentPartPr>
              <p14:xfrm>
                <a:off x="2385765" y="2549370"/>
                <a:ext cx="12960" cy="11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0F35DE0-FE78-4118-8FBE-E712D58528A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67765" y="2531370"/>
                  <a:ext cx="48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CA30055-885D-4456-8A47-B010B12F8A34}"/>
                    </a:ext>
                  </a:extLst>
                </p14:cNvPr>
                <p14:cNvContentPartPr/>
                <p14:nvPr/>
              </p14:nvContentPartPr>
              <p14:xfrm>
                <a:off x="2412765" y="2645490"/>
                <a:ext cx="7560" cy="237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CA30055-885D-4456-8A47-B010B12F8A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394765" y="2627490"/>
                  <a:ext cx="43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28AAAB4-F6A7-44FF-9438-DEBFE5617F64}"/>
                    </a:ext>
                  </a:extLst>
                </p14:cNvPr>
                <p14:cNvContentPartPr/>
                <p14:nvPr/>
              </p14:nvContentPartPr>
              <p14:xfrm>
                <a:off x="2416365" y="2704530"/>
                <a:ext cx="9360" cy="82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28AAAB4-F6A7-44FF-9438-DEBFE5617F6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398365" y="2686530"/>
                  <a:ext cx="4500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D6112BAB-5D6E-4FA6-93E1-88942C32E094}"/>
              </a:ext>
            </a:extLst>
          </p:cNvPr>
          <p:cNvGrpSpPr/>
          <p:nvPr/>
        </p:nvGrpSpPr>
        <p:grpSpPr>
          <a:xfrm>
            <a:off x="2403765" y="4144530"/>
            <a:ext cx="34560" cy="237960"/>
            <a:chOff x="2403765" y="4144530"/>
            <a:chExt cx="3456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C4829D7-9877-444D-9421-9B2EB81CC255}"/>
                    </a:ext>
                  </a:extLst>
                </p14:cNvPr>
                <p14:cNvContentPartPr/>
                <p14:nvPr/>
              </p14:nvContentPartPr>
              <p14:xfrm>
                <a:off x="2403765" y="4144530"/>
                <a:ext cx="11160" cy="39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C4829D7-9877-444D-9421-9B2EB81CC25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385765" y="4126890"/>
                  <a:ext cx="46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202AB2D-5522-4103-B499-D876B5523347}"/>
                    </a:ext>
                  </a:extLst>
                </p14:cNvPr>
                <p14:cNvContentPartPr/>
                <p14:nvPr/>
              </p14:nvContentPartPr>
              <p14:xfrm>
                <a:off x="2419965" y="4240290"/>
                <a:ext cx="18360" cy="1422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202AB2D-5522-4103-B499-D876B55233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401965" y="4222290"/>
                  <a:ext cx="5400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70589118-C42B-41CF-B1BA-BB038DADF97F}"/>
              </a:ext>
            </a:extLst>
          </p:cNvPr>
          <p:cNvGrpSpPr/>
          <p:nvPr/>
        </p:nvGrpSpPr>
        <p:grpSpPr>
          <a:xfrm>
            <a:off x="2414565" y="4824930"/>
            <a:ext cx="54360" cy="488520"/>
            <a:chOff x="2414565" y="4824930"/>
            <a:chExt cx="5436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FDB31F1-91E6-4C3E-B874-6785522B8F35}"/>
                    </a:ext>
                  </a:extLst>
                </p14:cNvPr>
                <p14:cNvContentPartPr/>
                <p14:nvPr/>
              </p14:nvContentPartPr>
              <p14:xfrm>
                <a:off x="2414565" y="4824930"/>
                <a:ext cx="11160" cy="277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FDB31F1-91E6-4C3E-B874-6785522B8F3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396565" y="4806930"/>
                  <a:ext cx="46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E94B986-378D-4A11-990D-B2D7E8208DD5}"/>
                    </a:ext>
                  </a:extLst>
                </p14:cNvPr>
                <p14:cNvContentPartPr/>
                <p14:nvPr/>
              </p14:nvContentPartPr>
              <p14:xfrm>
                <a:off x="2430765" y="4945530"/>
                <a:ext cx="27360" cy="1720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E94B986-378D-4A11-990D-B2D7E8208DD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412765" y="4927890"/>
                  <a:ext cx="630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37385C68-F5B9-4886-8585-0B9F6B03D81A}"/>
                    </a:ext>
                  </a:extLst>
                </p14:cNvPr>
                <p14:cNvContentPartPr/>
                <p14:nvPr/>
              </p14:nvContentPartPr>
              <p14:xfrm>
                <a:off x="2454165" y="5230650"/>
                <a:ext cx="14760" cy="82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37385C68-F5B9-4886-8585-0B9F6B03D81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436165" y="5213010"/>
                  <a:ext cx="50400" cy="11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055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C89-6144-474A-AA1F-E22A8579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insertion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222C5-577A-4728-8BDD-DDAF384B5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51333"/>
            <a:ext cx="10267950" cy="419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E31BFA-CFF9-48B3-A7D1-C20B3E57DE6E}"/>
              </a:ext>
            </a:extLst>
          </p:cNvPr>
          <p:cNvSpPr txBox="1"/>
          <p:nvPr/>
        </p:nvSpPr>
        <p:spPr>
          <a:xfrm>
            <a:off x="8759650" y="6088253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from COMP232 sample code,</a:t>
            </a:r>
            <a:br>
              <a:rPr lang="en-US" dirty="0"/>
            </a:br>
            <a:r>
              <a:rPr lang="en-US" dirty="0"/>
              <a:t>authored by Prof. Grant Braught</a:t>
            </a:r>
          </a:p>
        </p:txBody>
      </p:sp>
    </p:spTree>
    <p:extLst>
      <p:ext uri="{BB962C8B-B14F-4D97-AF65-F5344CB8AC3E}">
        <p14:creationId xmlns:p14="http://schemas.microsoft.com/office/powerpoint/2010/main" val="196085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C89-6144-474A-AA1F-E22A8579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0"/>
            <a:ext cx="10515600" cy="835025"/>
          </a:xfrm>
        </p:spPr>
        <p:txBody>
          <a:bodyPr/>
          <a:lstStyle/>
          <a:p>
            <a:r>
              <a:rPr lang="en-US" dirty="0"/>
              <a:t>code for merge sort – recursion!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0D4E1-5B89-4750-A058-FBC5FDCF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835025"/>
            <a:ext cx="9735517" cy="5937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14510-46FA-4EBB-A714-C2309B725214}"/>
              </a:ext>
            </a:extLst>
          </p:cNvPr>
          <p:cNvSpPr txBox="1"/>
          <p:nvPr/>
        </p:nvSpPr>
        <p:spPr>
          <a:xfrm>
            <a:off x="7939045" y="6125944"/>
            <a:ext cx="425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adapted from COMP232 sample code,</a:t>
            </a:r>
            <a:br>
              <a:rPr lang="en-US" dirty="0"/>
            </a:br>
            <a:r>
              <a:rPr lang="en-US" dirty="0"/>
              <a:t>authored by Prof. Grant Braught</a:t>
            </a:r>
          </a:p>
        </p:txBody>
      </p:sp>
    </p:spTree>
    <p:extLst>
      <p:ext uri="{BB962C8B-B14F-4D97-AF65-F5344CB8AC3E}">
        <p14:creationId xmlns:p14="http://schemas.microsoft.com/office/powerpoint/2010/main" val="29806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145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Insertion sort and merge sort</vt:lpstr>
      <vt:lpstr>Insertion sort</vt:lpstr>
      <vt:lpstr>Merge sort</vt:lpstr>
      <vt:lpstr>Complexity of insertion sort</vt:lpstr>
      <vt:lpstr>Complexity of merge sort</vt:lpstr>
      <vt:lpstr>code for insertion sort</vt:lpstr>
      <vt:lpstr>code for merge sort – recursion!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8</cp:revision>
  <dcterms:created xsi:type="dcterms:W3CDTF">2021-10-29T13:00:45Z</dcterms:created>
  <dcterms:modified xsi:type="dcterms:W3CDTF">2021-11-02T00:13:17Z</dcterms:modified>
</cp:coreProperties>
</file>