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ppt/ink/ink1608.xml" ContentType="application/inkml+xml"/>
  <Override PartName="/ppt/ink/ink1609.xml" ContentType="application/inkml+xml"/>
  <Override PartName="/ppt/ink/ink1610.xml" ContentType="application/inkml+xml"/>
  <Override PartName="/ppt/ink/ink1611.xml" ContentType="application/inkml+xml"/>
  <Override PartName="/ppt/ink/ink1612.xml" ContentType="application/inkml+xml"/>
  <Override PartName="/ppt/ink/ink1613.xml" ContentType="application/inkml+xml"/>
  <Override PartName="/ppt/ink/ink1614.xml" ContentType="application/inkml+xml"/>
  <Override PartName="/ppt/ink/ink1615.xml" ContentType="application/inkml+xml"/>
  <Override PartName="/ppt/ink/ink1616.xml" ContentType="application/inkml+xml"/>
  <Override PartName="/ppt/ink/ink1617.xml" ContentType="application/inkml+xml"/>
  <Override PartName="/ppt/ink/ink1618.xml" ContentType="application/inkml+xml"/>
  <Override PartName="/ppt/ink/ink1619.xml" ContentType="application/inkml+xml"/>
  <Override PartName="/ppt/ink/ink1620.xml" ContentType="application/inkml+xml"/>
  <Override PartName="/ppt/ink/ink1621.xml" ContentType="application/inkml+xml"/>
  <Override PartName="/ppt/ink/ink1622.xml" ContentType="application/inkml+xml"/>
  <Override PartName="/ppt/ink/ink1623.xml" ContentType="application/inkml+xml"/>
  <Override PartName="/ppt/ink/ink1624.xml" ContentType="application/inkml+xml"/>
  <Override PartName="/ppt/ink/ink1625.xml" ContentType="application/inkml+xml"/>
  <Override PartName="/ppt/ink/ink1626.xml" ContentType="application/inkml+xml"/>
  <Override PartName="/ppt/ink/ink1627.xml" ContentType="application/inkml+xml"/>
  <Override PartName="/ppt/ink/ink1628.xml" ContentType="application/inkml+xml"/>
  <Override PartName="/ppt/ink/ink1629.xml" ContentType="application/inkml+xml"/>
  <Override PartName="/ppt/ink/ink1630.xml" ContentType="application/inkml+xml"/>
  <Override PartName="/ppt/ink/ink1631.xml" ContentType="application/inkml+xml"/>
  <Override PartName="/ppt/ink/ink1632.xml" ContentType="application/inkml+xml"/>
  <Override PartName="/ppt/ink/ink1633.xml" ContentType="application/inkml+xml"/>
  <Override PartName="/ppt/ink/ink1634.xml" ContentType="application/inkml+xml"/>
  <Override PartName="/ppt/ink/ink1635.xml" ContentType="application/inkml+xml"/>
  <Override PartName="/ppt/ink/ink1636.xml" ContentType="application/inkml+xml"/>
  <Override PartName="/ppt/ink/ink1637.xml" ContentType="application/inkml+xml"/>
  <Override PartName="/ppt/ink/ink1638.xml" ContentType="application/inkml+xml"/>
  <Override PartName="/ppt/ink/ink1639.xml" ContentType="application/inkml+xml"/>
  <Override PartName="/ppt/ink/ink1640.xml" ContentType="application/inkml+xml"/>
  <Override PartName="/ppt/ink/ink1641.xml" ContentType="application/inkml+xml"/>
  <Override PartName="/ppt/ink/ink1642.xml" ContentType="application/inkml+xml"/>
  <Override PartName="/ppt/ink/ink1643.xml" ContentType="application/inkml+xml"/>
  <Override PartName="/ppt/ink/ink1644.xml" ContentType="application/inkml+xml"/>
  <Override PartName="/ppt/ink/ink1645.xml" ContentType="application/inkml+xml"/>
  <Override PartName="/ppt/ink/ink1646.xml" ContentType="application/inkml+xml"/>
  <Override PartName="/ppt/ink/ink1647.xml" ContentType="application/inkml+xml"/>
  <Override PartName="/ppt/ink/ink1648.xml" ContentType="application/inkml+xml"/>
  <Override PartName="/ppt/ink/ink1649.xml" ContentType="application/inkml+xml"/>
  <Override PartName="/ppt/ink/ink1650.xml" ContentType="application/inkml+xml"/>
  <Override PartName="/ppt/ink/ink1651.xml" ContentType="application/inkml+xml"/>
  <Override PartName="/ppt/ink/ink1652.xml" ContentType="application/inkml+xml"/>
  <Override PartName="/ppt/ink/ink1653.xml" ContentType="application/inkml+xml"/>
  <Override PartName="/ppt/ink/ink1654.xml" ContentType="application/inkml+xml"/>
  <Override PartName="/ppt/ink/ink1655.xml" ContentType="application/inkml+xml"/>
  <Override PartName="/ppt/ink/ink1656.xml" ContentType="application/inkml+xml"/>
  <Override PartName="/ppt/ink/ink1657.xml" ContentType="application/inkml+xml"/>
  <Override PartName="/ppt/ink/ink1658.xml" ContentType="application/inkml+xml"/>
  <Override PartName="/ppt/ink/ink1659.xml" ContentType="application/inkml+xml"/>
  <Override PartName="/ppt/ink/ink1660.xml" ContentType="application/inkml+xml"/>
  <Override PartName="/ppt/ink/ink1661.xml" ContentType="application/inkml+xml"/>
  <Override PartName="/ppt/ink/ink1662.xml" ContentType="application/inkml+xml"/>
  <Override PartName="/ppt/ink/ink1663.xml" ContentType="application/inkml+xml"/>
  <Override PartName="/ppt/ink/ink1664.xml" ContentType="application/inkml+xml"/>
  <Override PartName="/ppt/ink/ink1665.xml" ContentType="application/inkml+xml"/>
  <Override PartName="/ppt/ink/ink1666.xml" ContentType="application/inkml+xml"/>
  <Override PartName="/ppt/ink/ink1667.xml" ContentType="application/inkml+xml"/>
  <Override PartName="/ppt/ink/ink1668.xml" ContentType="application/inkml+xml"/>
  <Override PartName="/ppt/ink/ink1669.xml" ContentType="application/inkml+xml"/>
  <Override PartName="/ppt/ink/ink1670.xml" ContentType="application/inkml+xml"/>
  <Override PartName="/ppt/ink/ink1671.xml" ContentType="application/inkml+xml"/>
  <Override PartName="/ppt/ink/ink1672.xml" ContentType="application/inkml+xml"/>
  <Override PartName="/ppt/ink/ink1673.xml" ContentType="application/inkml+xml"/>
  <Override PartName="/ppt/ink/ink1674.xml" ContentType="application/inkml+xml"/>
  <Override PartName="/ppt/ink/ink1675.xml" ContentType="application/inkml+xml"/>
  <Override PartName="/ppt/ink/ink1676.xml" ContentType="application/inkml+xml"/>
  <Override PartName="/ppt/ink/ink1677.xml" ContentType="application/inkml+xml"/>
  <Override PartName="/ppt/ink/ink1678.xml" ContentType="application/inkml+xml"/>
  <Override PartName="/ppt/ink/ink1679.xml" ContentType="application/inkml+xml"/>
  <Override PartName="/ppt/ink/ink1680.xml" ContentType="application/inkml+xml"/>
  <Override PartName="/ppt/ink/ink1681.xml" ContentType="application/inkml+xml"/>
  <Override PartName="/ppt/ink/ink1682.xml" ContentType="application/inkml+xml"/>
  <Override PartName="/ppt/ink/ink1683.xml" ContentType="application/inkml+xml"/>
  <Override PartName="/ppt/ink/ink1684.xml" ContentType="application/inkml+xml"/>
  <Override PartName="/ppt/ink/ink1685.xml" ContentType="application/inkml+xml"/>
  <Override PartName="/ppt/ink/ink1686.xml" ContentType="application/inkml+xml"/>
  <Override PartName="/ppt/ink/ink1687.xml" ContentType="application/inkml+xml"/>
  <Override PartName="/ppt/ink/ink1688.xml" ContentType="application/inkml+xml"/>
  <Override PartName="/ppt/ink/ink1689.xml" ContentType="application/inkml+xml"/>
  <Override PartName="/ppt/ink/ink1690.xml" ContentType="application/inkml+xml"/>
  <Override PartName="/ppt/ink/ink1691.xml" ContentType="application/inkml+xml"/>
  <Override PartName="/ppt/ink/ink1692.xml" ContentType="application/inkml+xml"/>
  <Override PartName="/ppt/ink/ink169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3" r:id="rId3"/>
    <p:sldId id="264" r:id="rId4"/>
    <p:sldId id="265" r:id="rId5"/>
    <p:sldId id="266" r:id="rId6"/>
    <p:sldId id="278" r:id="rId7"/>
    <p:sldId id="277" r:id="rId8"/>
    <p:sldId id="294" r:id="rId9"/>
    <p:sldId id="268" r:id="rId10"/>
    <p:sldId id="269" r:id="rId11"/>
    <p:sldId id="273" r:id="rId12"/>
    <p:sldId id="274" r:id="rId13"/>
    <p:sldId id="275" r:id="rId14"/>
    <p:sldId id="276" r:id="rId15"/>
    <p:sldId id="295" r:id="rId16"/>
    <p:sldId id="284" r:id="rId17"/>
    <p:sldId id="296" r:id="rId18"/>
    <p:sldId id="283" r:id="rId19"/>
    <p:sldId id="285" r:id="rId20"/>
    <p:sldId id="297" r:id="rId21"/>
    <p:sldId id="272" r:id="rId22"/>
    <p:sldId id="281" r:id="rId23"/>
    <p:sldId id="282" r:id="rId24"/>
    <p:sldId id="298" r:id="rId25"/>
    <p:sldId id="287" r:id="rId26"/>
    <p:sldId id="288" r:id="rId27"/>
    <p:sldId id="299" r:id="rId28"/>
    <p:sldId id="289" r:id="rId29"/>
    <p:sldId id="286" r:id="rId30"/>
    <p:sldId id="290" r:id="rId31"/>
    <p:sldId id="292" r:id="rId32"/>
    <p:sldId id="291" r:id="rId33"/>
    <p:sldId id="30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D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7" autoAdjust="0"/>
  </p:normalViewPr>
  <p:slideViewPr>
    <p:cSldViewPr snapToGrid="0">
      <p:cViewPr varScale="1">
        <p:scale>
          <a:sx n="104" d="100"/>
          <a:sy n="104" d="100"/>
        </p:scale>
        <p:origin x="276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719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2:13.4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 36 32 0 0,'-8'-17'-86'0'0,"-4"-1"10966"0"0,7 25-4976 0 0,1 8-5274 0 0,2 10-426 0 0,0 1-1 0 0,2-1 1 0 0,0 1 0 0 0,7 36 0 0 0,-1 6-125 0 0,12 206-129 0 0,4 62 25 0 0,-17-111-5356 0 0,1-254-3216 0 0,-1 7 5782 0 0,-1 4 1289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2:27.9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0 300 0 0,'4'30'8472'0'0,"5"10"-4727"0"0,28 84-2301 0 0,-10-35-2667 0 0,-2-4-5682 0 0,-7-64 3022 0 0,-8-14 2345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32.0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31 570 184 0 0,'5'3'854'0'0,"-1"0"-1"0"0,1 0 1 0 0,0 0 0 0 0,0-1-1 0 0,0 0 1 0 0,1 0 0 0 0,-1 0-1 0 0,0-1 1 0 0,1 0 0 0 0,-1 0-1 0 0,1 0 1 0 0,-1-1 0 0 0,1 1-1 0 0,7-2 1 0 0,-7 0-559 0 0,-1 0 0 0 0,1 0 0 0 0,0-1 0 0 0,-1 0 0 0 0,1 0 0 0 0,-1 0 0 0 0,0-1-1 0 0,0 1 1 0 0,0-1 0 0 0,0-1 0 0 0,0 1 0 0 0,4-5 0 0 0,-2 2-375 0 0,0-1 0 0 0,-1 0-1 0 0,0 0 1 0 0,-1-1 0 0 0,1 1 0 0 0,-1-1 0 0 0,-1-1-1 0 0,0 1 1 0 0,0 0 0 0 0,0-1 0 0 0,-1 0-1 0 0,-1 0 1 0 0,1 0 0 0 0,-1 0 0 0 0,-1-1 0 0 0,1-16-1 0 0,-2 19-265 0 0,0-1 0 0 0,0 1-1 0 0,-1-1 1 0 0,0 1 0 0 0,0-1-1 0 0,-1 1 1 0 0,-2-8 0 0 0,3 13 269 0 0,0 1-1 0 0,0 0 1 0 0,1-1 0 0 0,-1 1 0 0 0,0 0-1 0 0,0-1 1 0 0,-1 1 0 0 0,1 0 0 0 0,0 0-1 0 0,0 0 1 0 0,0 0 0 0 0,-1 0 0 0 0,1 0-1 0 0,-1 1 1 0 0,1-1 0 0 0,-1 0 0 0 0,1 1-1 0 0,-1-1 1 0 0,1 1 0 0 0,-1-1 0 0 0,1 1-1 0 0,-1 0 1 0 0,1 0 0 0 0,-1 0 0 0 0,0 0-1 0 0,1 0 1 0 0,-1 0 0 0 0,1 0 0 0 0,-1 0-1 0 0,0 1 1 0 0,1-1 0 0 0,-1 0 0 0 0,1 1-1 0 0,-1-1 1 0 0,1 1 0 0 0,-1 0 0 0 0,1 0-1 0 0,0-1 1 0 0,-3 3 0 0 0,-7 3-2 0 0,-1 2-1 0 0,1-1 1 0 0,0 1 0 0 0,1 1-1 0 0,0 0 1 0 0,0 0 0 0 0,1 1-1 0 0,0 0 1 0 0,1 1 0 0 0,0 0 0 0 0,0 0-1 0 0,-8 18 1 0 0,6-8 401 0 0,0 0 0 0 0,1 0 1 0 0,1 1-1 0 0,1 0 0 0 0,1 1 0 0 0,-4 33 1 0 0,9-51-192 0 0,1-1-1 0 0,-1 0 1 0 0,1 1 0 0 0,0-1 0 0 0,0 0 0 0 0,1 1 0 0 0,0-1 0 0 0,-1 0 0 0 0,1 0 0 0 0,0 1 0 0 0,1-1 0 0 0,-1 0 0 0 0,1 0 0 0 0,0 0-1 0 0,0 0 1 0 0,5 6 0 0 0,-5-7-75 0 0,1 0 0 0 0,0-1 0 0 0,0 0 0 0 0,0 1 0 0 0,0-1 0 0 0,0 0-1 0 0,0-1 1 0 0,0 1 0 0 0,1 0 0 0 0,-1-1 0 0 0,1 0 0 0 0,-1 0 0 0 0,1 0 0 0 0,-1 0 0 0 0,1-1-1 0 0,5 1 1 0 0,-2-1-108 0 0,0 0 1 0 0,1 0-1 0 0,-1-1 0 0 0,1 0 0 0 0,-1-1 0 0 0,0 1 0 0 0,0-1 0 0 0,0-1 0 0 0,0 1 0 0 0,0-1 0 0 0,0-1 1 0 0,-1 1-1 0 0,0-1 0 0 0,1 0 0 0 0,-1-1 0 0 0,-1 1 0 0 0,1-1 0 0 0,8-10 0 0 0,14-24-423 0 0,-2-1 1 0 0,-2-1-1 0 0,-1-1 0 0 0,16-46 1 0 0,-29 71 484 0 0,-4 21 16 0 0,-3 33 32 0 0,-3-16-46 0 0,2 1-46 0 0,13 84 162 0 0,-12-96-188 0 0,-1 1 0 0 0,1-1-1 0 0,1 1 1 0 0,0-1 0 0 0,1 0-1 0 0,0 0 1 0 0,9 13 0 0 0,-14-22 12 0 0,1 0 0 0 0,0 0 0 0 0,-1 0 0 0 0,1 0 0 0 0,0-1 0 0 0,-1 1 0 0 0,1 0 0 0 0,0-1 1 0 0,0 1-1 0 0,0 0 0 0 0,0-1 0 0 0,0 1 0 0 0,0-1 0 0 0,0 1 0 0 0,0-1 0 0 0,0 1 0 0 0,0-1 0 0 0,0 0 1 0 0,0 1-1 0 0,0-1 0 0 0,0 0 0 0 0,0 0 0 0 0,0 0 0 0 0,0 0 0 0 0,0 0 0 0 0,0 0 0 0 0,1 0 1 0 0,1-1-43 0 0,-1 0 0 0 0,0 0 0 0 0,0 0 0 0 0,0-1 0 0 0,0 1 0 0 0,0 0 0 0 0,-1-1 0 0 0,1 1 0 0 0,0-1 0 0 0,-1 1 0 0 0,1-1 0 0 0,1-2 0 0 0,2-4-129 0 0,1 0 0 0 0,-1 0-1 0 0,-1 0 1 0 0,0 0 0 0 0,4-12 0 0 0,9-42-236 0 0,-2 0-1 0 0,12-128 1 0 0,-16-131 3109 0 0,-7 311-868 0 0,4 19-657 0 0,6 21-284 0 0,33 124-71 0 0,16 46-2497 0 0,-46-153-545 0 0,3 0-1 0 0,28 48 1 0 0,-29-68 732 0 0,1-4 138 0 0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01.0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 86 1112 0 0,'0'-17'1354'0'0,"-1"12"-317"0"0,0-1 1 0 0,1 1-1 0 0,0 0 0 0 0,0 0 0 0 0,1 0 1 0 0,-1 0-1 0 0,1 0 0 0 0,0 0 1 0 0,1 0-1 0 0,-1 0 0 0 0,4-7 0 0 0,-7 19-660 0 0,0 0-1 0 0,0 0 0 0 0,1 0 1 0 0,-1 1-1 0 0,2-1 0 0 0,-1 1 1 0 0,1-1-1 0 0,1 12 0 0 0,-2 12-148 0 0,-23 541-3 0 0,24-571-223 0 0,1 0 1 0 0,-1 0-1 0 0,0-1 0 0 0,0 1 0 0 0,1 0 1 0 0,-1-1-1 0 0,0 1 0 0 0,1-1 0 0 0,-1 1 0 0 0,1 0 1 0 0,-1-1-1 0 0,1 1 0 0 0,-1-1 0 0 0,1 1 1 0 0,-1-1-1 0 0,1 0 0 0 0,0 1 0 0 0,-1-1 1 0 0,1 1-1 0 0,-1-1 0 0 0,1 0 0 0 0,0 0 1 0 0,0 1-1 0 0,-1-1 0 0 0,1 0 0 0 0,0 0 1 0 0,-1 0-1 0 0,1 0 0 0 0,0 0 0 0 0,0 0 1 0 0,-1 0-1 0 0,1 0 0 0 0,0 0 0 0 0,-1 0 1 0 0,1 0-1 0 0,0 0 0 0 0,0 0 0 0 0,-1-1 0 0 0,1 1 1 0 0,0-1-1 0 0,36-8 7 0 0,-34 7-10 0 0,31-10 13 0 0,-22 7-35 0 0,1 0 0 0 0,-1 1 0 0 0,1 1 0 0 0,0 0 0 0 0,15-2 0 0 0,-24 5 6 0 0,-1 0 0 0 0,0 0 0 0 0,1 0 0 0 0,-1 1 1 0 0,0-1-1 0 0,1 1 0 0 0,-1 0 0 0 0,0 0 0 0 0,0 0 1 0 0,0 0-1 0 0,1 0 0 0 0,-1 1 0 0 0,-1-1 0 0 0,1 1 1 0 0,0 0-1 0 0,0 0 0 0 0,-1 0 0 0 0,1 0 0 0 0,-1 0 1 0 0,1 1-1 0 0,-1-1 0 0 0,0 1 0 0 0,0 0 0 0 0,0-1 0 0 0,2 6 1 0 0,2 4-43 0 0,0 0 0 0 0,-2 1 0 0 0,1 0 0 0 0,-1 0 0 0 0,-1 0 0 0 0,-1 0 0 0 0,3 24 0 0 0,-5-31 26 0 0,0-1-1 0 0,0 1 0 0 0,-1 0 0 0 0,1 0 0 0 0,-1-1 0 0 0,-1 1 1 0 0,1-1-1 0 0,-1 1 0 0 0,-3 7 0 0 0,3-10 1 0 0,1-1 0 0 0,-1 1 0 0 0,0 0 1 0 0,0-1-1 0 0,0 1 0 0 0,0-1 0 0 0,0 0 0 0 0,0 0 0 0 0,-1 0 0 0 0,1 0 1 0 0,-1 0-1 0 0,0 0 0 0 0,1-1 0 0 0,-1 1 0 0 0,0-1 0 0 0,0 0 0 0 0,0 0 0 0 0,-4 1 1 0 0,2-1-87 0 0,0-1 1 0 0,-1 0-1 0 0,1 0 1 0 0,0-1-1 0 0,0 1 1 0 0,-1-1-1 0 0,1-1 1 0 0,0 1 0 0 0,0 0-1 0 0,0-1 1 0 0,0 0-1 0 0,0 0 1 0 0,1-1-1 0 0,-1 0 1 0 0,0 1-1 0 0,1-1 1 0 0,0-1 0 0 0,0 1-1 0 0,0-1 1 0 0,0 1-1 0 0,0-1 1 0 0,-3-6-1 0 0,-2 0-799 0 0,0 0 0 0 0,1-1 0 0 0,1 0 0 0 0,0-1 0 0 0,0 0 0 0 0,1 0 0 0 0,-8-23 0 0 0,13 32 668 0 0,1 1 1 0 0,-1 0-1 0 0,1 0 0 0 0,0 0 0 0 0,0 0 0 0 0,-1-1 0 0 0,2 1 0 0 0,-1 0 0 0 0,0 0 0 0 0,0-1 1 0 0,1 1-1 0 0,-1 0 0 0 0,1 0 0 0 0,-1 0 0 0 0,1 0 0 0 0,0 0 0 0 0,0 0 0 0 0,2-4 1 0 0,6-3-1067 0 0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01.4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294 178 400 0 0,'3'-4'549'0'0,"-1"1"1"0"0,1 0-1 0 0,-1-1 1 0 0,0 1-1 0 0,0-1 1 0 0,-1 0-1 0 0,1 0 1 0 0,-1 0-1 0 0,1 0 0 0 0,-1 0 1 0 0,-1 0-1 0 0,1 0 1 0 0,0 0-1 0 0,-1 0 1 0 0,0 0-1 0 0,0 0 1 0 0,0 0-1 0 0,-2-8 0 0 0,1 7-289 0 0,-1 0-1 0 0,-1 0 0 0 0,1 0 0 0 0,-1 0 1 0 0,1 0-1 0 0,-2 1 0 0 0,1-1 0 0 0,0 1 0 0 0,-1 0 1 0 0,0 0-1 0 0,0 0 0 0 0,0 0 0 0 0,-8-5 1 0 0,8 6-241 0 0,1 0 1 0 0,-1 0 0 0 0,-1 1 0 0 0,1-1 0 0 0,0 1 0 0 0,0 0-1 0 0,-1 0 1 0 0,0 0 0 0 0,1 1 0 0 0,-1-1 0 0 0,0 1 0 0 0,1 0 0 0 0,-1 1-1 0 0,0-1 1 0 0,0 1 0 0 0,0 0 0 0 0,0 0 0 0 0,0 0 0 0 0,1 1-1 0 0,-1 0 1 0 0,0 0 0 0 0,-8 3 0 0 0,6-1 38 0 0,0 1 0 0 0,1 0 1 0 0,0 1-1 0 0,-1-1 0 0 0,1 1 1 0 0,1 0-1 0 0,-1 1 0 0 0,1-1 1 0 0,0 1-1 0 0,0 0 0 0 0,1 1 1 0 0,-1-1-1 0 0,-5 13 0 0 0,-2 7 117 0 0,1 1 0 0 0,1 0 0 0 0,2 1-1 0 0,1 0 1 0 0,0 1 0 0 0,2-1 0 0 0,2 1 0 0 0,0 0-1 0 0,2 0 1 0 0,3 31 0 0 0,6 40-339 0 0,32 149 0 0 0,-36-229-463 0 0,0 0 0 0 0,2 0 0 0 0,0-1 0 0 0,1 0-1 0 0,14 25 1 0 0,-18-37-2 0 0,1 0 0 0 0,0-1 0 0 0,1 0 0 0 0,-1 0 0 0 0,1 0 1 0 0,0-1-1 0 0,1 0 0 0 0,-1 0 0 0 0,1 0 0 0 0,0 0 0 0 0,0-1 0 0 0,1 0 0 0 0,-1 0 0 0 0,1-1 0 0 0,0 0 0 0 0,0 0 0 0 0,11 3 0 0 0,2-3-951 0 0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01.7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590 70 160 0 0,'-2'-4'361'0'0,"-1"-1"0"0"0,1 1 0 0 0,-1 0-1 0 0,0 0 1 0 0,0 1 0 0 0,-1-1 0 0 0,1 1 0 0 0,-1-1 0 0 0,0 1 0 0 0,0 0 0 0 0,0 1-1 0 0,0-1 1 0 0,0 0 0 0 0,0 1 0 0 0,-1 0 0 0 0,1 0 0 0 0,-1 1 0 0 0,0-1 0 0 0,1 1-1 0 0,-1 0 1 0 0,-6 0 0 0 0,-15-3 288 0 0,0 1 1 0 0,-43 1-1 0 0,60 2-521 0 0,-29 1-457 0 0,-57 9-1 0 0,34 1-3340 0 0,-75 25 0 0 0,96-24 2106 0 0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02.1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 1116 0 0,'0'0'364'0'0,"1"-1"0"0"0,-1 1-1 0 0,0-1 1 0 0,1 1 0 0 0,-1-1-1 0 0,1 1 1 0 0,-1-1 0 0 0,0 1 0 0 0,1 0-1 0 0,-1-1 1 0 0,1 1 0 0 0,-1-1 0 0 0,1 1-1 0 0,-1 0 1 0 0,1 0 0 0 0,0-1-1 0 0,-1 1 1 0 0,1 0 0 0 0,-1 0 0 0 0,1 0-1 0 0,-1-1 1 0 0,1 1 0 0 0,0 0 0 0 0,-1 0-1 0 0,1 0 1 0 0,0 0 0 0 0,-1 0 0 0 0,1 0-1 0 0,-1 0 1 0 0,1 1 0 0 0,0-1-1 0 0,-1 0 1 0 0,2 0 0 0 0,4 25 3410 0 0,-5-19-4274 0 0,5 36 791 0 0,-2-11-2000 0 0,13 50 0 0 0,-14-71-208 0 0,1 1-1 0 0,1-1 1 0 0,-1 0-1 0 0,11 17 1 0 0,-7-17-58 0 0,5-5 327 0 0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02.4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21 904 0 0,'0'-9'1328'0'0,"5"2"132"0"0,0 5-84 0 0,-5 0-295 0 0,5 4-297 0 0,-5 0-220 0 0,5 5-168 0 0,0 2-140 0 0,0 2-140 0 0,0 5-180 0 0,5 0-212 0 0,-5 2-284 0 0,10 0-480 0 0,0 2-309 0 0,5 0-147 0 0,0 0 24 0 0,10 1 124 0 0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02.8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138 1 728 0 0,'-13'6'1367'0'0,"0"0"-1"0"0,0 2 1 0 0,-16 11-1 0 0,23-14-1269 0 0,0 0-1 0 0,0 0 1 0 0,1 1-1 0 0,0-1 0 0 0,-1 1 1 0 0,2 1-1 0 0,-1-1 0 0 0,1 1 1 0 0,0-1-1 0 0,1 1 1 0 0,-1 1-1 0 0,-3 12 0 0 0,3 18-1010 0 0,4-35 702 0 0,0-1 0 0 0,1 1-1 0 0,-1-1 1 0 0,1 1 0 0 0,0-1-1 0 0,0 0 1 0 0,0 1 0 0 0,0-1-1 0 0,0 0 1 0 0,0 1 0 0 0,1-1-1 0 0,-1 0 1 0 0,1 0 0 0 0,-1 0-1 0 0,1 0 1 0 0,0 0 0 0 0,0-1 0 0 0,0 1-1 0 0,2 1 1 0 0,7 4-1055 0 0</inkml:trace>
  <inkml:trace contextRef="#ctx0" brushRef="#br0" timeOffset="1">183 66 388 0 0,'-5'2'728'0'0,"0"5"-24"0"0,0 2-20 0 0,-5 2-80 0 0,5 3-88 0 0,-10 1-88 0 0,5 3-88 0 0,0 3-80 0 0,5 1-100 0 0,-5 1-184 0 0,5 1-372 0 0,0-1-364 0 0,0 2-196 0 0,5-1-100 0 0,0-1-24 0 0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04.0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307 1904 748 0 0,'14'14'4917'0'0,"-13"-21"-1429"0"0,-15-34-425 0 0,12 34-3069 0 0,-97-293 2429 0 0,0-133-3234 0 0,57 142 105 0 0,20 100 420 0 0,2 23-87 0 0,9 55-20 0 0,6 65 353 0 0,1 21-198 0 0,2-1-1 0 0,1 1 1 0 0,0-1-1 0 0,2 0 1 0 0,6-33 0 0 0,-6 58 240 0 0,0 1-1 0 0,0-1 1 0 0,0 1 0 0 0,0 0 0 0 0,1 0 0 0 0,-1-1 0 0 0,1 1 0 0 0,-1 0 0 0 0,1 0-1 0 0,0 0 1 0 0,0 1 0 0 0,0-1 0 0 0,0 0 0 0 0,0 1 0 0 0,0-1 0 0 0,0 1 0 0 0,1 0-1 0 0,-1 0 1 0 0,0-1 0 0 0,1 2 0 0 0,-1-1 0 0 0,1 0 0 0 0,-1 0 0 0 0,1 1 0 0 0,0 0-1 0 0,-1-1 1 0 0,1 1 0 0 0,2 0 0 0 0,13-1 70 0 0,0 2 0 0 0,0-1 0 0 0,20 5 0 0 0,-15-2-11 0 0,64 2 202 0 0,135-9 1 0 0,88-27 44 0 0,0 0 520 0 0,323 15-514 0 0,-171 7-414 0 0,81 30-691 0 0,-493-17 570 0 0,-46-5 110 0 0,-1 1 0 0 0,1 0-1 0 0,-1 0 1 0 0,0 1 0 0 0,1-1 0 0 0,-1 1 0 0 0,0-1 0 0 0,1 1 0 0 0,-1 0-1 0 0,0 0 1 0 0,0 0 0 0 0,0 1 0 0 0,0-1 0 0 0,0 1 0 0 0,0 0 0 0 0,0 0 0 0 0,0 0-1 0 0,-1 0 1 0 0,1 0 0 0 0,-1 0 0 0 0,1 1 0 0 0,-1-1 0 0 0,0 1 0 0 0,0 0 0 0 0,0 0-1 0 0,-1 0 1 0 0,1 0 0 0 0,0 0 0 0 0,-1 0 0 0 0,0 0 0 0 0,0 0 0 0 0,1 5 0 0 0,10 18 580 0 0,-7-13-470 0 0,-1 0 0 0 0,0 0-1 0 0,0 0 1 0 0,-1 1 0 0 0,-1-1 0 0 0,-1 1-1 0 0,0-1 1 0 0,-1 27 0 0 0,-19 117 23 0 0,9-93 4 0 0,-30 421 505 0 0,35-291-80 0 0,4-64-101 0 0,6 82-106 0 0,29 106 51 0 0,-8-189-128 0 0,-16-68-3607 0 0,-16-67-1505 0 0,-3 1 3451 0 0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05.0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74 29 360 0 0,'0'-1'221'0'0,"1"-1"-1"0"0,-1 1 1 0 0,0 0-1 0 0,0-1 1 0 0,0 1 0 0 0,-1 0-1 0 0,1-1 1 0 0,0 1-1 0 0,0 0 1 0 0,-1-1-1 0 0,1 1 1 0 0,-1 0 0 0 0,1 0-1 0 0,-1 0 1 0 0,1-1-1 0 0,-1 1 1 0 0,0 0 0 0 0,1 0-1 0 0,-1 0 1 0 0,-2-2-1 0 0,2 3-91 0 0,1 0 1 0 0,-1 0-1 0 0,0 0 0 0 0,0-1 0 0 0,0 1 0 0 0,0 0 1 0 0,1 0-1 0 0,-1 0 0 0 0,0 0 0 0 0,0 0 0 0 0,0 1 1 0 0,0-1-1 0 0,0 0 0 0 0,1 0 0 0 0,-1 0 0 0 0,0 1 0 0 0,0-1 1 0 0,0 0-1 0 0,1 1 0 0 0,-1-1 0 0 0,0 1 0 0 0,1-1 1 0 0,-2 2-1 0 0,-1 0 192 0 0,-1 1 1 0 0,1 0 0 0 0,0 1-1 0 0,0-1 1 0 0,0 0-1 0 0,0 1 1 0 0,0 0-1 0 0,1-1 1 0 0,0 1 0 0 0,0 0-1 0 0,-3 7 1 0 0,2 4 54 0 0,1-1-1 0 0,0 1 1 0 0,1 0 0 0 0,1-1 0 0 0,0 1 0 0 0,1 0 0 0 0,0-1-1 0 0,5 19 1 0 0,-2-13-303 0 0,1 0 1 0 0,1 0-1 0 0,1 0 0 0 0,1-1 0 0 0,13 24 0 0 0,-12-30-40 0 0,1 0-1 0 0,0 0 1 0 0,0-1-1 0 0,2-1 1 0 0,-1 1-1 0 0,1-2 1 0 0,1 0-1 0 0,0 0 1 0 0,1-1-1 0 0,-1-1 1 0 0,2 0-1 0 0,-1-1 1 0 0,1 0-1 0 0,0-2 1 0 0,0 1-1 0 0,22 3 1 0 0,25 4-20 0 0,0-3-1 0 0,113 4 1 0 0,-174-14-14 0 0,755-12-63 0 0,-382-3 11 0 0,-116 1 4 0 0,-204 8 10 0 0,0-3 0 0 0,90-27 0 0 0,-1-20-53 0 0,-54 20 44 0 0,-54 22 47 0 0,0 2-1 0 0,48-9 0 0 0,-3 5-490 0 0,-79 16-94 0 0,-1-19-10835 0 0,0 11 9437 0 0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10.6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275 0 880 0 0,'-1'0'8584'0'0,"-24"1"-3494"0"0,-31 5-6309 0 0,23 2 1907 0 0,23-3-666 0 0,-1 1-1 0 0,1 0 0 0 0,1 0 0 0 0,-1 1 0 0 0,1 0 1 0 0,0 0-1 0 0,1 1 0 0 0,0 0 0 0 0,0 1 0 0 0,0 0 1 0 0,-9 16-1 0 0,11-17 116 0 0,1 1 0 0 0,0 0 0 0 0,1 0 0 0 0,0 0 0 0 0,0 0 1 0 0,1 1-1 0 0,0-1 0 0 0,0 1 0 0 0,1 0 0 0 0,1 0 0 0 0,-1 0 0 0 0,2 0 0 0 0,0 17 0 0 0,0-23-84 0 0,1 1 0 0 0,0-1 0 0 0,0 0 0 0 0,0 0 0 0 0,0 0 0 0 0,0 0 0 0 0,1 0 0 0 0,0 0 0 0 0,0 0 0 0 0,0 0 0 0 0,0-1 0 0 0,1 1 0 0 0,-1-1 0 0 0,1 1 0 0 0,0-1 0 0 0,0 0 0 0 0,0 0 0 0 0,1 0 0 0 0,-1-1 0 0 0,6 4 0 0 0,-7-5-82 0 0,1 0-1 0 0,0-1 1 0 0,-1 1 0 0 0,1-1 0 0 0,0 1 0 0 0,-1-1 0 0 0,1 0 0 0 0,0 0 0 0 0,0 0-1 0 0,0 0 1 0 0,-1-1 0 0 0,1 1 0 0 0,0-1 0 0 0,-1 1 0 0 0,1-1 0 0 0,0 0-1 0 0,-1 0 1 0 0,1 0 0 0 0,-1-1 0 0 0,1 1 0 0 0,-1 0 0 0 0,0-1 0 0 0,0 0-1 0 0,0 1 1 0 0,0-1 0 0 0,0 0 0 0 0,0 0 0 0 0,0 0 0 0 0,0-1 0 0 0,-1 1-1 0 0,1 0 1 0 0,1-4 0 0 0,10-14-512 0 0,-1 0 0 0 0,-1-1 0 0 0,0 0 0 0 0,-2-1-1 0 0,-1 0 1 0 0,0 0 0 0 0,-2-1 0 0 0,5-32 0 0 0,-8 37 32 0 0,0 5 1945 0 0,1 33 565 0 0,12 173 1565 0 0,7 71-2590 0 0,-22-248-958 0 0,0 4-114 0 0,-1 0 0 0 0,-1 0 1 0 0,-1-1-1 0 0,0 1 0 0 0,-2-1 1 0 0,0 0-1 0 0,-9 23 0 0 0,13-40-11 0 0,-1 0 0 0 0,0 0 1 0 0,0 0-1 0 0,1 0 0 0 0,-1 0 0 0 0,-1 0 0 0 0,1 0 0 0 0,0 0 0 0 0,0 0 0 0 0,-1 0 0 0 0,1 0 0 0 0,-1-1 0 0 0,0 1 0 0 0,1-1 0 0 0,-1 1 1 0 0,0-1-1 0 0,0 0 0 0 0,0 0 0 0 0,0 1 0 0 0,0-1 0 0 0,0-1 0 0 0,0 1 0 0 0,0 0 0 0 0,0 0 0 0 0,-1-1 0 0 0,1 1 0 0 0,0-1 0 0 0,0 0 1 0 0,-1 0-1 0 0,1 0 0 0 0,0 0 0 0 0,-1 0 0 0 0,1 0 0 0 0,0-1 0 0 0,-3 0 0 0 0,1 0-273 0 0,-1-1-1 0 0,1 0 0 0 0,0 0 1 0 0,0 0-1 0 0,0-1 1 0 0,0 0-1 0 0,0 1 1 0 0,0-1-1 0 0,1-1 1 0 0,0 1-1 0 0,-1 0 1 0 0,1-1-1 0 0,0 0 1 0 0,1 1-1 0 0,-1-1 1 0 0,-2-6-1 0 0,0-1-578 0 0,0-2-1 0 0,1 1 0 0 0,0-1 1 0 0,1 1-1 0 0,-2-15 1 0 0,0-5-554 0 0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11.1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252 65 968 0 0,'1'0'102'0'0,"-1"0"1"0"0,1 0-1 0 0,-1 0 1 0 0,0 0-1 0 0,1 0 0 0 0,-1-1 1 0 0,1 1-1 0 0,-1 0 0 0 0,1 0 1 0 0,-1-1-1 0 0,0 1 1 0 0,1 0-1 0 0,-1-1 0 0 0,0 1 1 0 0,1 0-1 0 0,-1-1 0 0 0,0 1 1 0 0,1 0-1 0 0,-1-1 1 0 0,0 1-1 0 0,0-1 0 0 0,1 1 1 0 0,-1-1-1 0 0,0 1 0 0 0,0 0 1 0 0,0-1-1 0 0,0 1 1 0 0,0-1-1 0 0,1 1 0 0 0,-1-1 1 0 0,0 1-1 0 0,0-1 0 0 0,0 1 1 0 0,0-1-1 0 0,0 1 1 0 0,-1-1-1 0 0,1 1 0 0 0,0-1 1 0 0,0 1-1 0 0,0-1 0 0 0,0 1 1 0 0,-1-1-1 0 0,-21-18 1600 0 0,-34-7-645 0 0,50 25-989 0 0,1 0 0 0 0,-1 0 0 0 0,0 0 1 0 0,0 1-1 0 0,0 0 0 0 0,0 0 0 0 0,1 1 1 0 0,-1-1-1 0 0,0 1 0 0 0,0 1 0 0 0,0-1 1 0 0,1 1-1 0 0,-1 0 0 0 0,1 0 0 0 0,0 1 0 0 0,-1-1 1 0 0,1 1-1 0 0,0 0 0 0 0,0 1 0 0 0,1-1 1 0 0,-1 1-1 0 0,1 0 0 0 0,0 0 0 0 0,0 0 1 0 0,0 1-1 0 0,0-1 0 0 0,1 1 0 0 0,0 0 0 0 0,0 0 1 0 0,0 0-1 0 0,1 1 0 0 0,-3 5 0 0 0,1 0 252 0 0,0 0-1 0 0,0 0 0 0 0,1 0 0 0 0,1 0 0 0 0,0 1 0 0 0,1-1 0 0 0,0 1 1 0 0,0-1-1 0 0,1 1 0 0 0,1 0 0 0 0,0-1 0 0 0,1 1 0 0 0,0-1 0 0 0,0 0 1 0 0,7 18-1 0 0,-6-21-197 0 0,1 0 0 0 0,-1-1 0 0 0,1 1 0 0 0,1-1 0 0 0,0 0 0 0 0,0 0 0 0 0,0 0 0 0 0,1-1 0 0 0,6 7 0 0 0,-9-11-132 0 0,-1 0 1 0 0,1-1-1 0 0,0 1 1 0 0,0-1-1 0 0,0 1 1 0 0,0-1-1 0 0,0 0 1 0 0,0 0-1 0 0,0 0 1 0 0,0-1-1 0 0,1 1 1 0 0,-1-1-1 0 0,0 0 1 0 0,0 1 0 0 0,1-1-1 0 0,-1-1 1 0 0,0 1-1 0 0,0 0 1 0 0,1-1-1 0 0,-1 0 1 0 0,0 0-1 0 0,0 0 1 0 0,0 0-1 0 0,0 0 1 0 0,0-1-1 0 0,0 1 1 0 0,3-3 0 0 0,2-1-117 0 0,0-1 0 0 0,0-1 0 0 0,-1 1 0 0 0,0-1 1 0 0,0 0-1 0 0,-1-1 0 0 0,0 0 0 0 0,0 0 1 0 0,0 0-1 0 0,-1 0 0 0 0,-1-1 0 0 0,1 0 0 0 0,2-9 1 0 0,8-22-772 0 0,15-68 1 0 0,-27 95 739 0 0,3-2 958 0 0,-4 31 493 0 0,1 8-805 0 0,46 339 1760 0 0,-43-298-2099 0 0,-2-21-46 0 0,-2 85-1 0 0,-2-116-164 0 0,-2 0 1 0 0,1 0-1 0 0,-2 1 1 0 0,0-2-1 0 0,0 1 1 0 0,-1 0-1 0 0,-1-1 1 0 0,0 1-1 0 0,-1-1 0 0 0,-13 20 1 0 0,17-29-110 0 0,-1 1 1 0 0,1-1-1 0 0,-1 0 1 0 0,0 0-1 0 0,1-1 1 0 0,-1 1-1 0 0,-1-1 0 0 0,1 1 1 0 0,0-1-1 0 0,-1 0 1 0 0,1 0-1 0 0,-1-1 1 0 0,1 1-1 0 0,-1-1 1 0 0,0 1-1 0 0,0-1 0 0 0,1 0 1 0 0,-1-1-1 0 0,0 1 1 0 0,0-1-1 0 0,0 0 1 0 0,0 1-1 0 0,0-2 1 0 0,0 1-1 0 0,0 0 0 0 0,0-1 1 0 0,0 0-1 0 0,0 0 1 0 0,0 0-1 0 0,1 0 1 0 0,-7-4-1 0 0,2 1-498 0 0,1 0-1 0 0,0 0 1 0 0,0 0-1 0 0,1-1 1 0 0,0 0-1 0 0,0-1 1 0 0,0 0-1 0 0,0 0 1 0 0,1 0-1 0 0,0 0 1 0 0,0-1-1 0 0,0 0 1 0 0,1 0-1 0 0,-5-11 0 0 0,-1-7-772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32.4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690 21 480 0 0,'-5'-7'1004'0'0,"-10"3"152"0"0,0-1-104 0 0,-5 3-84 0 0,-5 2-79 0 0,0-2-93 0 0,-15 2-100 0 0,5 2-140 0 0,-10-2-156 0 0,-5 2-176 0 0,0 3-240 0 0,-5-1-264 0 0,5 3-376 0 0,-5 4-508 0 0,0 3-273 0 0,0 1-111 0 0,5 6 52 0 0,5 3 172 0 0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11.7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217 120 1160 0 0,'2'-1'294'0'0,"-1"-1"-1"0"0,0 1 1 0 0,1-1-1 0 0,-1 1 1 0 0,0-1-1 0 0,0 0 1 0 0,0 0-1 0 0,0 1 1 0 0,0-1-1 0 0,-1 0 1 0 0,1 0-1 0 0,0 0 1 0 0,-1 0-1 0 0,0 0 1 0 0,1 0-1 0 0,-1 0 1 0 0,0 0-1 0 0,0 0 1 0 0,0 0-1 0 0,0 0 1 0 0,0 0-1 0 0,-1 0 1 0 0,1 0-1 0 0,0 0 1 0 0,-2-3-1 0 0,0 1-76 0 0,0 1 1 0 0,-1-1-1 0 0,1 1 0 0 0,-1 0 0 0 0,0-1 0 0 0,0 1 0 0 0,0 1 1 0 0,0-1-1 0 0,0 0 0 0 0,-1 1 0 0 0,1 0 0 0 0,-5-3 1 0 0,1 1-133 0 0,-1 0 1 0 0,0 1-1 0 0,0-1 0 0 0,0 1 1 0 0,0 1-1 0 0,0 0 1 0 0,0 0-1 0 0,-1 1 1 0 0,1 0-1 0 0,-1 0 1 0 0,1 1-1 0 0,-14 1 1 0 0,18-1-24 0 0,1 1 0 0 0,-1 0 0 0 0,1 0 0 0 0,0 1 0 0 0,-1-1 0 0 0,1 1 0 0 0,0 0 1 0 0,0 0-1 0 0,0 0 0 0 0,0 0 0 0 0,0 0 0 0 0,1 1 0 0 0,-1-1 0 0 0,1 1 0 0 0,-1 0 0 0 0,1 0 0 0 0,0-1 0 0 0,0 2 0 0 0,-3 5 1 0 0,3-4 7 0 0,1 0 1 0 0,-1 1-1 0 0,1-1 1 0 0,0 1 0 0 0,1-1-1 0 0,-1 1 1 0 0,1 0 0 0 0,0-1-1 0 0,1 1 1 0 0,-1-1-1 0 0,3 11 1 0 0,0-4-21 0 0,0-1 0 0 0,1 1 0 0 0,1-1-1 0 0,0 0 1 0 0,0-1 0 0 0,1 1 0 0 0,0-1 0 0 0,0 0 0 0 0,2 0 0 0 0,-1-1 0 0 0,13 13-1 0 0,-13-16-62 0 0,0-1 0 0 0,1 1-1 0 0,-1-1 1 0 0,1 0 0 0 0,0-1 0 0 0,0 0-1 0 0,1 0 1 0 0,16 5 0 0 0,-21-9-40 0 0,-1 1 1 0 0,1-1-1 0 0,0 1 0 0 0,0-1 1 0 0,0 0-1 0 0,-1 0 1 0 0,1-1-1 0 0,0 1 1 0 0,0-1-1 0 0,-1 0 1 0 0,1 0-1 0 0,0 0 1 0 0,-1-1-1 0 0,1 1 1 0 0,-1-1-1 0 0,0 1 1 0 0,1-1-1 0 0,-1 0 1 0 0,0-1-1 0 0,0 1 1 0 0,0-1-1 0 0,0 1 1 0 0,-1-1-1 0 0,4-4 1 0 0,-1 2-138 0 0,-1-1 0 0 0,0-1 1 0 0,0 1-1 0 0,0 0 1 0 0,-1-1-1 0 0,0 0 1 0 0,0 0-1 0 0,0 0 0 0 0,-1 0 1 0 0,1-10-1 0 0,0-4-38 0 0,-1-1 0 0 0,-1-27-1 0 0,-1 48 811 0 0,3 8 39 0 0,0 1-1 0 0,-1-1 1 0 0,0 0 0 0 0,-1 1 0 0 0,2 9 0 0 0,-2-10-349 0 0,9 46 156 0 0,9 39 227 0 0,6 106 0 0 0,-23-171-695 0 0,-1 0 0 0 0,-2 1 0 0 0,0-1-1 0 0,-2 0 1 0 0,-1 0 0 0 0,-1 0 0 0 0,-2-1 0 0 0,-15 42 0 0 0,20-63-135 0 0,0-1 0 0 0,0 1 1 0 0,-1-1-1 0 0,0 1 0 0 0,0-1 1 0 0,0 0-1 0 0,0 0 1 0 0,-1-1-1 0 0,0 1 0 0 0,0-1 1 0 0,0 1-1 0 0,0-1 0 0 0,0 0 1 0 0,0-1-1 0 0,-1 1 1 0 0,1-1-1 0 0,-1 0 0 0 0,-8 3 1 0 0,9-4-106 0 0,0 0 0 0 0,1-1 0 0 0,-1 0 0 0 0,0 1 1 0 0,0-1-1 0 0,1-1 0 0 0,-1 1 0 0 0,0 0 0 0 0,1-1 0 0 0,-1 0 0 0 0,0 0 1 0 0,1 0-1 0 0,-1 0 0 0 0,1 0 0 0 0,-1-1 0 0 0,1 0 0 0 0,0 1 1 0 0,0-1-1 0 0,0-1 0 0 0,0 1 0 0 0,0 0 0 0 0,0-1 0 0 0,0 1 0 0 0,1-1 1 0 0,-1 0-1 0 0,-2-4 0 0 0,-1-2-496 0 0,0 0 1 0 0,1 0-1 0 0,0-1 1 0 0,-7-19-1 0 0,1-9-802 0 0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12.2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0 762 12 0 0,'3'17'2144'0'0,"9"1"5749"0"0,-11-17-7616 0 0,-1-1 1 0 0,1 0-1 0 0,-1 1 1 0 0,1-1-1 0 0,0 0 0 0 0,-1 1 1 0 0,1-1-1 0 0,0 0 1 0 0,-1 0-1 0 0,1 0 0 0 0,0 0 1 0 0,0 1-1 0 0,-1-1 1 0 0,1 0-1 0 0,0 0 0 0 0,-1 0 1 0 0,1-1-1 0 0,0 1 1 0 0,0 0-1 0 0,-1 0 1 0 0,1 0-1 0 0,0 0 0 0 0,-1-1 1 0 0,2 1-1 0 0,11-13-65 0 0,0-13-194 0 0,0 0 0 0 0,-2 0 0 0 0,-1-2 0 0 0,-1 1 1 0 0,9-47-1 0 0,-4 7-331 0 0,-3 0 0 0 0,-3-1-1 0 0,-3 0 1 0 0,-3 0 0 0 0,-8-76 0 0 0,6 140 242 0 0,-1-6-237 0 0,1 1 0 0 0,-1-1 0 0 0,-1 1 0 0 0,0 0 0 0 0,0 0 0 0 0,-1-1 0 0 0,-5-10 0 0 0,7 20 277 0 0,1-1 0 0 0,-1 0-1 0 0,1 1 1 0 0,-1-1 0 0 0,0 1-1 0 0,0-1 1 0 0,1 1 0 0 0,-1-1-1 0 0,0 1 1 0 0,0 0 0 0 0,0-1-1 0 0,1 1 1 0 0,-1 0 0 0 0,0 0 0 0 0,0 0-1 0 0,0 0 1 0 0,0-1 0 0 0,0 1-1 0 0,0 0 1 0 0,1 0 0 0 0,-1 1-1 0 0,0-1 1 0 0,0 0 0 0 0,0 0 0 0 0,0 0-1 0 0,0 0 1 0 0,1 1 0 0 0,-1-1-1 0 0,0 1 1 0 0,0-1 0 0 0,1 0-1 0 0,-1 1 1 0 0,0-1 0 0 0,0 1-1 0 0,1-1 1 0 0,-1 1 0 0 0,0 0 0 0 0,1-1-1 0 0,-1 1 1 0 0,1 0 0 0 0,-1-1-1 0 0,1 1 1 0 0,-1 1 0 0 0,-28 34-112 0 0,27-34 114 0 0,-7 13 23 0 0,1-1-1 0 0,0 1 0 0 0,1 0 0 0 0,1 1 1 0 0,1 0-1 0 0,0 0 0 0 0,-5 27 0 0 0,5-4 67 0 0,0-1-1 0 0,2 47 1 0 0,4-43 133 0 0,1 1-1 0 0,3-1 1 0 0,1 0 0 0 0,2 0-1 0 0,15 45 1 0 0,-17-67-174 0 0,1-1 0 0 0,1 0 0 0 0,0 0 0 0 0,2 0 0 0 0,0-1 0 0 0,1-1 0 0 0,1 0 0 0 0,0 0 0 0 0,2-1 0 0 0,0-1 0 0 0,0 0 0 0 0,25 19 1 0 0,-33-30-196 0 0,0 0 0 0 0,0 0 0 0 0,0 0 1 0 0,1-1-1 0 0,0 0 0 0 0,-1-1 1 0 0,1 1-1 0 0,0-1 0 0 0,0 0 1 0 0,0-1-1 0 0,1 0 0 0 0,-1 0 0 0 0,8 0 1 0 0,-12-2-40 0 0,0 1 0 0 0,1-1 0 0 0,-1 1 0 0 0,1-1 0 0 0,-1 0 1 0 0,0-1-1 0 0,0 1 0 0 0,0 0 0 0 0,0-1 0 0 0,0 0 0 0 0,0 0 0 0 0,0 0 1 0 0,0 0-1 0 0,-1 0 0 0 0,1 0 0 0 0,-1-1 0 0 0,1 1 0 0 0,-1-1 0 0 0,0 0 1 0 0,0 0-1 0 0,0 0 0 0 0,-1 0 0 0 0,1 0 0 0 0,-1 0 0 0 0,1 0 0 0 0,-1 0 1 0 0,0-1-1 0 0,0 1 0 0 0,0-4 0 0 0,5-24-1355 0 0,-1-1 167 0 0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12.7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1 380 0 0,'14'1'11403'0'0,"-3"13"-6421"0"0,4 31-4924 0 0,-6-13 100 0 0,2-7-1109 0 0,11 20-4437 0 0,-21-43 4917 0 0,1 0-1 0 0,0 0 0 0 0,-1 0 0 0 0,1-1 0 0 0,0 1 0 0 0,0 0 0 0 0,0-1 1 0 0,0 0-1 0 0,0 1 0 0 0,1-1 0 0 0,-1 0 0 0 0,0 0 0 0 0,0 0 0 0 0,1 0 0 0 0,-1-1 1 0 0,1 1-1 0 0,3 0 0 0 0,1 0-1289 0 0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13.0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14 1472 0 0,'0'-7'1844'0'0,"5"2"321"0"0,0 3 1999 0 0,0 4-2520 0 0,0 3-328 0 0,0 2-332 0 0,5 2-308 0 0,-5 2-248 0 0,5 2-360 0 0,-5 3-512 0 0,5 2-528 0 0,0 2-528 0 0,5-2-640 0 0,10 3-312 0 0,0-3-1 0 0,5 2 293 0 0,5-4 400 0 0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13.4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 14 80 0 0,'0'0'188'0'0,"0"-1"0"0"0,0 1 1 0 0,1-1-1 0 0,-1 1 0 0 0,0 0 0 0 0,0-1 0 0 0,0 1 0 0 0,0-1 0 0 0,0 1 1 0 0,0-1-1 0 0,0 1 0 0 0,0 0 0 0 0,0-1 0 0 0,0 1 0 0 0,-1-1 1 0 0,1 1-1 0 0,0 0 0 0 0,0-1 0 0 0,0 1 0 0 0,0-1 0 0 0,-1 1 1 0 0,1 0-1 0 0,0-1 0 0 0,0 1 0 0 0,-1 0 0 0 0,1-1 0 0 0,0 1 1 0 0,-1 0-1 0 0,1-1 0 0 0,0 1 0 0 0,-1 0 0 0 0,1 0 0 0 0,0-1 1 0 0,-1 1-1 0 0,1 0 0 0 0,-1 0 0 0 0,-13 11 2500 0 0,-2 17-2102 0 0,12-11-208 0 0,2 4-701 0 0,2-18 127 0 0,-1 0 1 0 0,0 0 0 0 0,1 0 0 0 0,-1 0 0 0 0,1-1 0 0 0,0 1-1 0 0,0 0 1 0 0,0 0 0 0 0,1 0 0 0 0,-1 0 0 0 0,0 0 0 0 0,1-1-1 0 0,0 1 1 0 0,0 0 0 0 0,0 0 0 0 0,0-1 0 0 0,0 1 0 0 0,0-1-1 0 0,1 1 1 0 0,0-1 0 0 0,-1 1 0 0 0,1-1 0 0 0,3 3 0 0 0,-4-4 76 0 0,0-1 0 0 0,0 0 0 0 0,-1 0 0 0 0,1 0 0 0 0,0 0 0 0 0,0 1 1 0 0,0-1-1 0 0,0 0 0 0 0,-1-1 0 0 0,1 1 0 0 0,0 0 0 0 0,0 0 0 0 0,0 0 1 0 0,0 0-1 0 0,-1-1 0 0 0,1 1 0 0 0,0 0 0 0 0,0-1 0 0 0,0 1 0 0 0,-1-1 1 0 0,1 1-1 0 0,0-1 0 0 0,-1 1 0 0 0,1-1 0 0 0,0 1 0 0 0,-1-1 0 0 0,1 0 1 0 0,-1 1-1 0 0,1-1 0 0 0,0-1 0 0 0,15-22-1431 0 0,-11 13 1126 0 0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13.7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 1 72 0 0,'0'13'3172'0'0,"-3"63"-1028"0"0,5-22-1861 0 0,0 25-2181 0 0,-3-45 49 0 0,1-16 673 0 0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14.7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640 2527 784 0 0,'12'21'6316'0'0,"-16"-30"-1242"0"0,-21-37-2297 0 0,-43-82-2335 0 0,-82-209 0 0 0,134 294-546 0 0,-168-516-469 0 0,154 430 594 0 0,-14-63-113 0 0,-14-64-252 0 0,16 87-20 0 0,37 152 364 0 0,-2-7 42 0 0,1 0 1 0 0,1 0-1 0 0,-3-47 1 0 0,11 66-15 0 0,1 0 1 0 0,0 0-1 0 0,0 1 1 0 0,0-1-1 0 0,0 1 1 0 0,1 0-1 0 0,-1 0 1 0 0,1 1-1 0 0,0-1 1 0 0,7-3-1 0 0,13-7 332 0 0,1 1 0 0 0,0 1-1 0 0,1 1 1 0 0,39-11 0 0 0,116-19-39 0 0,-123 29-261 0 0,411-57 307 0 0,3 35-73 0 0,-95 8-392 0 0,519-124-460 0 0,-866 144 540 0 0,94-14-182 0 0,-75 13-432 0 0,82-21-1 0 0,-131 28 626 0 0,0-1 0 0 0,0 0 0 0 0,0 1 0 0 0,0 0-1 0 0,0-1 1 0 0,0 1 0 0 0,0 0 0 0 0,0-1 0 0 0,1 1 0 0 0,-1 0 0 0 0,0 0 0 0 0,0 0-1 0 0,0 0 1 0 0,0 0 0 0 0,0 0 0 0 0,1 0 0 0 0,-1 0 0 0 0,0 1 0 0 0,0-1 0 0 0,0 0 0 0 0,0 1-1 0 0,0-1 1 0 0,0 1 0 0 0,0-1 0 0 0,0 1 0 0 0,0-1 0 0 0,0 1 0 0 0,0 0 0 0 0,0 0-1 0 0,0-1 1 0 0,-1 1 0 0 0,1 0 0 0 0,0 0 0 0 0,1 1 0 0 0,-1 3-12 0 0,0-1 1 0 0,0 1-1 0 0,-1-1 1 0 0,1 1-1 0 0,-1-1 1 0 0,0 1-1 0 0,-1 7 1 0 0,0 9 25 0 0,-14 298 53 0 0,15-305-55 0 0,0 98 52 0 0,15 115 0 0 0,-3-132-1 0 0,29 204 161 0 0,-8-99-122 0 0,17 64 57 0 0,-2-10-1119 0 0,-42-222 259 0 0,13 80-6577 0 0,-19-111 7089 0 0,1 1 0 0 0,-1-1 1 0 0,0 0-1 0 0,0 0 0 0 0,0 0 0 0 0,0 0 0 0 0,0 0 0 0 0,0 0 0 0 0,0 0 0 0 0,0 0 0 0 0,-1 0 0 0 0,1 1 0 0 0,0-1 0 0 0,-1 0 0 0 0,1 0 1 0 0,-1 0-1 0 0,1 0 0 0 0,-1 0 0 0 0,1-1 0 0 0,-2 3 0 0 0,-7 4-1519 0 0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15.8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53 172 836 0 0,'-2'1'334'0'0,"0"-1"0"0"0,1 1 0 0 0,-1 0-1 0 0,0 0 1 0 0,0 0 0 0 0,1 0 0 0 0,-1 0 0 0 0,0 0-1 0 0,1 1 1 0 0,-1-1 0 0 0,1 0 0 0 0,0 1 0 0 0,-1-1-1 0 0,1 1 1 0 0,0 0 0 0 0,0-1 0 0 0,0 1 0 0 0,0 0 0 0 0,0 0-1 0 0,0-1 1 0 0,1 1 0 0 0,-2 4 0 0 0,-12 44 2602 0 0,11-32-2195 0 0,1 1-1 0 0,1-1 0 0 0,0 0 0 0 0,1 0 0 0 0,1 1 1 0 0,6 32-1 0 0,-6-46-688 0 0,1 0 1 0 0,-1 1 0 0 0,1-1 0 0 0,0 0 0 0 0,0 0-1 0 0,0 0 1 0 0,1-1 0 0 0,0 1 0 0 0,0 0 0 0 0,0-1-1 0 0,0 0 1 0 0,1 0 0 0 0,-1 0 0 0 0,1 0-1 0 0,0 0 1 0 0,0-1 0 0 0,1 0 0 0 0,-1 0 0 0 0,1 0-1 0 0,0 0 1 0 0,-1-1 0 0 0,1 1 0 0 0,0-1 0 0 0,1-1-1 0 0,-1 1 1 0 0,0-1 0 0 0,6 1 0 0 0,10 0-47 0 0,0 0 0 0 0,0-2 0 0 0,-1-1 0 0 0,1 0 1 0 0,0-2-1 0 0,22-5 0 0 0,126-40-119 0 0,-86 22 116 0 0,62-12 4 0 0,1 5 1 0 0,2 7-1 0 0,246-12 0 0 0,346-31 281 0 0,-729 67-286 0 0,28-2-38 0 0,-1-2-1 0 0,1-2 1 0 0,-1-1 0 0 0,58-23 0 0 0,-16 3 6 0 0,-57 22 24 0 0,0-1 1 0 0,-1-1-1 0 0,26-15 1 0 0,61-31-1716 0 0,-40 20-11948 0 0,-63 31 11950 0 0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19.6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51 59 796 0 0,'-7'-6'2468'0'0,"3"3"-936"0"0,0-1 0 0 0,0 1 0 0 0,0-1 0 0 0,0 1 1 0 0,1-1-1 0 0,-1 0 0 0 0,1 0 0 0 0,0-1 0 0 0,0 1 1 0 0,1-1-1 0 0,-3-5 0 0 0,10 12-1213 0 0,0 0 1 0 0,0 0-1 0 0,-1 1 0 0 0,1 0 0 0 0,0 0 1 0 0,-1 0-1 0 0,7 6 0 0 0,-1 3-493 0 0,0 0-1 0 0,-1 0 1 0 0,-1 1-1 0 0,0 0 1 0 0,0 0 0 0 0,-1 1-1 0 0,-1 0 1 0 0,0 0-1 0 0,-1 0 1 0 0,-1 1-1 0 0,0 0 1 0 0,-1 0-1 0 0,-1 0 1 0 0,0 0-1 0 0,-1 0 1 0 0,-1 0 0 0 0,0 1-1 0 0,-1-1 1 0 0,-5 28-1 0 0,4-38-169 0 0,0 1 0 0 0,-1-1-1 0 0,1-1 1 0 0,-1 1 0 0 0,0 0-1 0 0,0 0 1 0 0,-1-1 0 0 0,1 0-1 0 0,-1 0 1 0 0,-8 7 0 0 0,10-9-55 0 0,0 0 1 0 0,0-1-1 0 0,0 1 1 0 0,0-1 0 0 0,-1 1-1 0 0,1-1 1 0 0,0 0 0 0 0,-1 0-1 0 0,1 0 1 0 0,-1 0 0 0 0,0 0-1 0 0,1 0 1 0 0,-1-1-1 0 0,0 1 1 0 0,1-1 0 0 0,-1 0-1 0 0,0 0 1 0 0,1 0 0 0 0,-1 0-1 0 0,0 0 1 0 0,1-1-1 0 0,-1 1 1 0 0,-3-2 0 0 0,4 1-14 0 0,0 0 0 0 0,1-1 0 0 0,-1 1 0 0 0,1-1 0 0 0,-1 1 0 0 0,1-1 0 0 0,-1 1 0 0 0,1-1 0 0 0,0 0 0 0 0,0 1 0 0 0,0-1 0 0 0,-1-3 0 0 0,0-9-931 0 0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19.9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55 33 764 0 0,'15'-28'4832'0'0,"-10"23"-855"0"0,-10 21-1566 0 0,-29 73 2045 0 0,26-65-3966 0 0,1 0 1 0 0,1 1-1 0 0,-5 41 1 0 0,9-48-401 0 0,1 0 0 0 0,0 0 1 0 0,2 1-1 0 0,0-1 0 0 0,1 0 1 0 0,6 24-1 0 0,-7-38-171 0 0,0 0 0 0 0,0 0 0 0 0,1 0-1 0 0,-1-1 1 0 0,1 1 0 0 0,0 0 0 0 0,1-1 0 0 0,-1 1 0 0 0,0-1-1 0 0,1 0 1 0 0,0 0 0 0 0,0 0 0 0 0,0 0 0 0 0,0 0 0 0 0,0 0 0 0 0,1-1-1 0 0,-1 0 1 0 0,1 0 0 0 0,-1 0 0 0 0,1 0 0 0 0,0 0 0 0 0,0-1-1 0 0,0 1 1 0 0,0-1 0 0 0,0 0 0 0 0,0-1 0 0 0,0 1 0 0 0,0-1 0 0 0,1 1-1 0 0,-1-1 1 0 0,0 0 0 0 0,0-1 0 0 0,6 0 0 0 0,1-1-641 0 0,0 0 1 0 0,-1-1-1 0 0,1 0 1 0 0,-1 0-1 0 0,1-2 1 0 0,-1 1-1 0 0,0-1 1 0 0,-1 0-1 0 0,10-7 1 0 0,5-5-1813 0 0,-1-1 0 0 0,23-24 0 0 0,-30 24 1268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33.3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534 2458 1012 0 0,'4'13'3280'0'0,"-6"-11"-1162"0"0,-14-20-271 0 0,-27-47-1581 0 0,39 59 73 0 0,-60-101 127 0 0,-91-206 0 0 0,-9-133-1677 0 0,157 423 1131 0 0,-49-166-380 0 0,48 154 449 0 0,1 0 1 0 0,2-1-1 0 0,-1-49 1 0 0,6 74 110 0 0,1-1 0 0 0,0 1 0 0 0,1-1 0 0 0,0 1 0 0 0,1 0 0 0 0,0 0 0 0 0,1 0 0 0 0,0 0 0 0 0,1 0 0 0 0,10-16 0 0 0,-5 11 16 0 0,2 1-1 0 0,-1 0 1 0 0,2 1-1 0 0,0 0 1 0 0,28-22-1 0 0,6 2 215 0 0,3 2 1 0 0,0 2-1 0 0,63-26 0 0 0,362-133 1539 0 0,18 37-1541 0 0,-377 118-407 0 0,182-49 8 0 0,234-75-319 0 0,-492 144 256 0 0,20-9-244 0 0,0 3 1 0 0,109-20-1 0 0,-165 40 320 0 0,1-1 0 0 0,-1 1 0 0 0,1 0-1 0 0,-1 0 1 0 0,0 1 0 0 0,1-1 0 0 0,-1 1 0 0 0,0 0 0 0 0,1 0-1 0 0,-1 1 1 0 0,0-1 0 0 0,0 1 0 0 0,0 0 0 0 0,0 0 0 0 0,0 0 0 0 0,-1 1-1 0 0,1-1 1 0 0,-1 1 0 0 0,1 0 0 0 0,-1 0 0 0 0,0 0 0 0 0,0 0-1 0 0,0 0 1 0 0,-1 1 0 0 0,1 0 0 0 0,-1-1 0 0 0,0 1 0 0 0,0 0-1 0 0,2 6 1 0 0,5 12-34 0 0,-1 0 0 0 0,-1 1 0 0 0,-1 0 0 0 0,3 32 0 0 0,-3-22 44 0 0,48 313-29 0 0,-7-37 78 0 0,-34-239-15 0 0,48 237-21 0 0,-44-242 39 0 0,3 0 1 0 0,45 99 0 0 0,-58-150 28 0 0,-6-12-40 0 0,1 0 1 0 0,-1-1-1 0 0,0 1 0 0 0,0 0 0 0 0,0-1 1 0 0,0 1-1 0 0,0 0 0 0 0,0 0 0 0 0,-1 0 1 0 0,1 0-1 0 0,-1 0 0 0 0,1 0 0 0 0,-1 0 1 0 0,0 0-1 0 0,1 0 0 0 0,-1 0 0 0 0,0 0 1 0 0,0 0-1 0 0,-1 0 0 0 0,1 0 0 0 0,0 0 1 0 0,-1 0-1 0 0,1 0 0 0 0,-1 0 0 0 0,0 0 1 0 0,1 0-1 0 0,-1-1 0 0 0,0 1 0 0 0,0 0 1 0 0,0 0-1 0 0,-1-1 0 0 0,1 1 0 0 0,0-1 1 0 0,0 1-1 0 0,-1-1 0 0 0,1 1 0 0 0,-1-1 1 0 0,-2 2-1 0 0,-19 13-4 0 0,0 0 0 0 0,-2-2 0 0 0,1 0 0 0 0,-2-2 0 0 0,0-1 1 0 0,-39 12-1 0 0,15-5 41 0 0,-845 289 904 0 0,-26-80 527 0 0,750-200-1434 0 0,-205 7 1 0 0,9-27-6602 0 0,325-2 3667 0 0,27-1 1613 0 0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20.3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 7 304 0 0,'-4'-7'8192'0'0,"-5"28"-5515"0"0,-3 38-325 0 0,12-44-1965 0 0,1 0 0 0 0,0 0 1 0 0,2 0-1 0 0,-1 0 1 0 0,2 0-1 0 0,8 24 1 0 0,-10-34-415 0 0,0 0 1 0 0,0-1 0 0 0,0 1 0 0 0,1-1 0 0 0,-1 0-1 0 0,1 0 1 0 0,0 0 0 0 0,0 0 0 0 0,0 0 0 0 0,1 0-1 0 0,-1-1 1 0 0,1 0 0 0 0,0 0 0 0 0,0 0 0 0 0,0 0-1 0 0,0 0 1 0 0,1-1 0 0 0,-1 0 0 0 0,1 0-1 0 0,0 0 1 0 0,-1 0 0 0 0,1-1 0 0 0,0 0 0 0 0,8 1-1 0 0,-10-2-109 0 0,1 0 0 0 0,0 0 0 0 0,0 0 0 0 0,0-1 0 0 0,-1 1 0 0 0,1-1 0 0 0,0 0 0 0 0,0 0 0 0 0,-1 0-1 0 0,1-1 1 0 0,-1 1 0 0 0,1-1 0 0 0,-1 0 0 0 0,0 0 0 0 0,0 0 0 0 0,0-1 0 0 0,0 1 0 0 0,0-1 0 0 0,0 1-1 0 0,-1-1 1 0 0,1 0 0 0 0,-1 0 0 0 0,0 0 0 0 0,0 0 0 0 0,0-1 0 0 0,0 1 0 0 0,0 0 0 0 0,1-5 0 0 0,4-10-172 0 0,-1-1 0 0 0,-1 0 0 0 0,-1-1 0 0 0,3-25 0 0 0,-2 10 251 0 0,-1 14 838 0 0,-3 16 1118 0 0,-1 8 268 0 0,6 32-424 0 0,39 211 125 0 0,-21-102-1696 0 0,-20-119-155 0 0,0 0 1 0 0,-2 0 0 0 0,0 25-1 0 0,-3-38-90 0 0,0-1-1 0 0,0 1 1 0 0,-1-1 0 0 0,0 0-1 0 0,-1 0 1 0 0,-1 0-1 0 0,0 0 1 0 0,-9 19 0 0 0,12-28-78 0 0,-1 0 1 0 0,1 1-1 0 0,0-1 0 0 0,-1 0 1 0 0,0 0-1 0 0,1 0 1 0 0,-1 0-1 0 0,0 0 1 0 0,0-1-1 0 0,0 1 1 0 0,0-1-1 0 0,0 1 0 0 0,-1-1 1 0 0,1 0-1 0 0,0 1 1 0 0,-1-1-1 0 0,1 0 1 0 0,0-1-1 0 0,-1 1 0 0 0,0 0 1 0 0,1-1-1 0 0,-1 1 1 0 0,1-1-1 0 0,-1 0 1 0 0,1 0-1 0 0,-1 0 1 0 0,0 0-1 0 0,1 0 0 0 0,-1-1 1 0 0,1 1-1 0 0,-1-1 1 0 0,1 0-1 0 0,-4-1 1 0 0,1 0-325 0 0,1 0 1 0 0,-1 0 0 0 0,1-1-1 0 0,0 1 1 0 0,-1-1-1 0 0,1 0 1 0 0,0 0 0 0 0,1-1-1 0 0,-1 1 1 0 0,1-1 0 0 0,-1 0-1 0 0,1 0 1 0 0,0 0 0 0 0,1 0-1 0 0,-1-1 1 0 0,-3-6-1 0 0,-9-47-3052 0 0,9 27 2180 0 0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20.7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57 488 0 0,'-1'-1'430'0'0,"0"-1"1"0"0,0 1-1 0 0,1 0 0 0 0,-1-1 1 0 0,0 1-1 0 0,1-1 0 0 0,-1 1 1 0 0,1-1-1 0 0,0 0 0 0 0,-1 1 1 0 0,1-1-1 0 0,0 1 0 0 0,0-1 0 0 0,0 0 1 0 0,0 1-1 0 0,0-1 0 0 0,0 1 1 0 0,1-1-1 0 0,-1 1 0 0 0,1-1 1 0 0,-1 0-1 0 0,1 1 0 0 0,-1 0 1 0 0,1-1-1 0 0,0 1 0 0 0,0-1 1 0 0,-1 1-1 0 0,1 0 0 0 0,0-1 1 0 0,0 1-1 0 0,1 0 0 0 0,1-2 0 0 0,22-4 4715 0 0,7 8-5188 0 0,-27 0 51 0 0,1-1 0 0 0,-1 1-1 0 0,0 0 1 0 0,1 1 0 0 0,-1 0 0 0 0,0-1 0 0 0,0 1 0 0 0,0 1 0 0 0,0-1-1 0 0,-1 1 1 0 0,1 0 0 0 0,-1 0 0 0 0,1 0 0 0 0,-1 1 0 0 0,0-1 0 0 0,0 1-1 0 0,-1 0 1 0 0,1 0 0 0 0,-1 1 0 0 0,0-1 0 0 0,0 1 0 0 0,0-1-1 0 0,-1 1 1 0 0,0 0 0 0 0,1 0 0 0 0,-2 0 0 0 0,1 0 0 0 0,-1 1 0 0 0,2 5 0 0 0,1 12-152 0 0,-2 1 0 0 0,0 0 1 0 0,-1 0-1 0 0,-1 0 0 0 0,-4 27 1 0 0,-2-10-19 0 0,-1 0 1 0 0,-18 55 0 0 0,0-1 103 0 0,24-94 60 0 0,1 1-1 0 0,0-1 0 0 0,0 0 0 0 0,-1 1 1 0 0,1-1-1 0 0,0 1 0 0 0,0-1 0 0 0,1 0 0 0 0,-1 1 1 0 0,0-1-1 0 0,0 1 0 0 0,1-1 0 0 0,-1 0 1 0 0,1 1-1 0 0,-1-1 0 0 0,1 0 0 0 0,-1 0 0 0 0,1 1 1 0 0,0-1-1 0 0,0 0 0 0 0,0 0 0 0 0,-1 0 1 0 0,1 0-1 0 0,0 0 0 0 0,2 1 0 0 0,0 0 1 0 0,0 0 0 0 0,0 0-1 0 0,1 0 1 0 0,-1 0 0 0 0,1-1-1 0 0,0 0 1 0 0,-1 0 0 0 0,1 0-1 0 0,5 1 1 0 0,6 0-94 0 0,1-1-1 0 0,-1 0 1 0 0,28-3-1 0 0,-16-2-998 0 0,-1 0 1 0 0,32-9-1 0 0,-42 8-461 0 0,1-1 0 0 0,-2 0 0 0 0,1-1 0 0 0,-1-1 0 0 0,0 0 0 0 0,0-1 0 0 0,24-20 1 0 0,-19 13-51 0 0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21.1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836 7 60 0 0,'-10'-2'878'0'0,"1"0"0"0"0,-1 1-1 0 0,0 0 1 0 0,1 0 0 0 0,-1 1 0 0 0,0 1-1 0 0,-18 2 1 0 0,-72 21 3387 0 0,57-13-3102 0 0,-6 1-82 0 0,-152 37-1995 0 0,-96 43-10084 0 0,248-74 9447 0 0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22.7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491 2019 220 0 0,'5'51'6151'0'0,"-11"-55"-5556"0"0,1 0 0 0 0,0-1 0 0 0,1 0 0 0 0,-1 0 1 0 0,-6-9-1 0 0,-56-84 1471 0 0,25 38-1380 0 0,2-1 1 0 0,-42-90-1 0 0,50 78-384 0 0,4-2-1 0 0,2-2 0 0 0,-17-91 1 0 0,18 49 772 0 0,20 82-713 0 0,-4-73 213 0 0,-1 61-611 0 0,-6 1 38 0 0,6 5 6 0 0,3 15-2 0 0,3 10 8 0 0,1-1 12 0 0,3 6 1 0 0,0 12-15 0 0,0 0-3 0 0,-10-67-967 0 0,10 65 967 0 0,0 0 1 0 0,1 0-1 0 0,0 0 0 0 0,-1 0 0 0 0,1 0 1 0 0,0 0-1 0 0,0 0 0 0 0,1 0 0 0 0,-1 1 1 0 0,0-1-1 0 0,1 0 0 0 0,0 1 0 0 0,0-1 0 0 0,0 1 1 0 0,0-1-1 0 0,0 1 0 0 0,0 0 0 0 0,0 0 1 0 0,1 0-1 0 0,-1 0 0 0 0,1 1 0 0 0,-1-1 1 0 0,1 0-1 0 0,0 1 0 0 0,0 0 0 0 0,0 0 0 0 0,0 0 1 0 0,0 0-1 0 0,3 0 0 0 0,14-4 101 0 0,0 1 0 0 0,0 0 0 0 0,31 0-1 0 0,-16 2-157 0 0,189-30-32 0 0,237-65 0 0 0,208-95 60 0 0,-312 87-18 0 0,62-18-182 0 0,-331 86 12 0 0,-65 26 63 0 0,1 1 1 0 0,46-13 0 0 0,-69 23 128 0 0,0 0 0 0 0,0 0 0 0 0,0 0 0 0 0,0 0 0 0 0,0 0 0 0 0,1 1-1 0 0,-1-1 1 0 0,0 0 0 0 0,0 0 0 0 0,0 1 0 0 0,0-1 0 0 0,0 1 0 0 0,0-1-1 0 0,0 1 1 0 0,0 0 0 0 0,0-1 0 0 0,0 1 0 0 0,-1 0 0 0 0,1-1 0 0 0,0 1-1 0 0,0 0 1 0 0,-1 0 0 0 0,1 0 0 0 0,0 0 0 0 0,-1 0 0 0 0,1 0-1 0 0,-1 0 1 0 0,1 0 0 0 0,-1 0 0 0 0,1 0 0 0 0,-1 0 0 0 0,0 0 0 0 0,0 0-1 0 0,0 0 1 0 0,1 0 0 0 0,-1 0 0 0 0,0 1 0 0 0,0 0 0 0 0,3 60-14 0 0,-3-41-4 0 0,22 262 46 0 0,75 350 0 0 0,-21-346-32 0 0,1 1 21 0 0,-46-94-57 0 0,-30-183-46 0 0,0-1 1 0 0,-1 0-1 0 0,0 0 1 0 0,-1 1 0 0 0,0-1-1 0 0,-4 14 1 0 0,4-21 54 0 0,0 1 1 0 0,0-1 0 0 0,0 0-1 0 0,-1 0 1 0 0,1 0-1 0 0,-1 0 1 0 0,0 0 0 0 0,0 0-1 0 0,0 0 1 0 0,0 0-1 0 0,-1-1 1 0 0,1 1 0 0 0,-1-1-1 0 0,1 0 1 0 0,-1 0 0 0 0,0 0-1 0 0,0 0 1 0 0,0 0-1 0 0,0 0 1 0 0,0-1 0 0 0,-5 2-1 0 0,-34 7 50 0 0,-1-2 0 0 0,1-1 1 0 0,-1-3-1 0 0,-46-1 0 0 0,16 1 113 0 0,-458 20 424 0 0,-457 37-522 0 0,963-58-14 0 0,-56 6 67 0 0,0-4 0 0 0,-113-5 1 0 0,175-3 115 0 0,1-1 0 0 0,-1 0 1 0 0,-31-12-1 0 0,6 2-156 0 0,17 8-40 0 0,22 6 10 0 0,1-1 0 0 0,0 1 0 0 0,0-1 0 0 0,-1 0 0 0 0,1 0 0 0 0,0-1 0 0 0,0 1 0 0 0,0-1 0 0 0,0 0 0 0 0,1 0 0 0 0,-1 0 0 0 0,0 0-1 0 0,-4-5 1 0 0,7 6-175 0 0,1 0 0 0 0,0 0 0 0 0,-1 0 0 0 0,1-1-1 0 0,0 1 1 0 0,0 0 0 0 0,0 0 0 0 0,0 0 0 0 0,0-1-1 0 0,0 1 1 0 0,0 0 0 0 0,0 0 0 0 0,1 0 0 0 0,-1 0-1 0 0,0-1 1 0 0,1 1 0 0 0,-1 0 0 0 0,1 0 0 0 0,-1 0-1 0 0,1 0 1 0 0,-1 0 0 0 0,1 0 0 0 0,0 0-1 0 0,0 0 1 0 0,-1 0 0 0 0,1 1 0 0 0,0-1 0 0 0,0 0-1 0 0,0 0 1 0 0,2-1 0 0 0,30-22-5636 0 0,-15 15 3930 0 0,-2-2 295 0 0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23.3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0 948 0 0,'1'6'9466'0'0,"0"8"-4588"0"0,2 2-3094 0 0,3 11-1857 0 0,5 12-3407 0 0,-9-36 2893 0 0,-1 1-1 0 0,0 0 1 0 0,1-1-1 0 0,0 1 1 0 0,0-1-1 0 0,0 0 1 0 0,0 0-1 0 0,1 0 1 0 0,-1 0-1 0 0,1 0 1 0 0,3 3-1 0 0,14 3-3381 0 0,-10-6 2337 0 0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23.6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14 792 0 0,'5'-13'3728'0'0,"-5"13"-3665"0"0,0 0 0 0 0,1 0 0 0 0,-1 0 0 0 0,0 0 0 0 0,0 0 0 0 0,0 0 1 0 0,1 0-1 0 0,-1 0 0 0 0,0 0 0 0 0,0 0 0 0 0,0 0 0 0 0,1 0 0 0 0,-1 0 0 0 0,0 0 0 0 0,0 0 0 0 0,0 0 1 0 0,1 0-1 0 0,-1 0 0 0 0,0 1 0 0 0,0-1 0 0 0,0 0 0 0 0,1 0 0 0 0,-1 0 0 0 0,0 0 0 0 0,0 0 1 0 0,0 1-1 0 0,0-1 0 0 0,0 0 0 0 0,1 0 0 0 0,-1 0 0 0 0,0 0 0 0 0,0 1 0 0 0,0-1 0 0 0,0 0 1 0 0,0 0-1 0 0,0 0 0 0 0,0 1 0 0 0,0-1 0 0 0,0 0 0 0 0,0 0 0 0 0,0 1 0 0 0,0-1 0 0 0,0 0 1 0 0,0 0-1 0 0,0 0 0 0 0,0 1 0 0 0,0-1 0 0 0,0 0 0 0 0,0 0 0 0 0,0 0 0 0 0,0 1 0 0 0,0-1 1 0 0,0 0-1 0 0,0 0 0 0 0,0 0 0 0 0,0 1 0 0 0,-1-1 0 0 0,1 0 0 0 0,0 0 0 0 0,0 0 0 0 0,2 36 1563 0 0,9 16-1424 0 0,-6-38-1244 0 0,0 1-1 0 0,2-1 1 0 0,-1 0-1 0 0,2 0 1 0 0,0-1 0 0 0,15 19-1 0 0,-8-13-613 0 0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24.0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7 980 0 0,'-10'-6'10337'0'0,"11"57"-8987"0"0,2-20-1600 0 0,4 13-1343 0 0,-5-35 740 0 0,1 1 0 0 0,0-1 1 0 0,1 0-1 0 0,0 1 0 0 0,0-2 1 0 0,1 1-1 0 0,0-1 0 0 0,0 1 1 0 0,1-1-1 0 0,12 12 0 0 0,-8-10-363 0 0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24.3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 4 476 0 0,'0'1'76'0'0,"-1"-1"1"0"0,1 0-1 0 0,0 0 0 0 0,0 0 1 0 0,0 0-1 0 0,-1 1 1 0 0,1-1-1 0 0,0 0 0 0 0,0 0 1 0 0,0 0-1 0 0,-1 0 0 0 0,1 0 1 0 0,0 0-1 0 0,0 1 0 0 0,-1-1 1 0 0,1 0-1 0 0,0 0 0 0 0,0 0 1 0 0,-1 0-1 0 0,1 0 1 0 0,0 0-1 0 0,-1 0 0 0 0,1 0 1 0 0,0 0-1 0 0,0 0 0 0 0,-1 0 1 0 0,1 0-1 0 0,0-1 0 0 0,0 1 1 0 0,-1 0-1 0 0,1 0 0 0 0,0 0 1 0 0,0 0-1 0 0,-1 0 1 0 0,1 0-1 0 0,0-1 0 0 0,0 1 1 0 0,0 0-1 0 0,-1 0 0 0 0,1 0 1 0 0,0-1-1 0 0,0 1 0 0 0,0 0 1 0 0,0 0-1 0 0,0 0 0 0 0,-1-1 1 0 0,1 1-1 0 0,0 0 1 0 0,0 0-1 0 0,0-1 0 0 0,0 1 1 0 0,0 0-1 0 0,0 0 0 0 0,0-1 1 0 0,0 1-1 0 0,0-1 0 0 0,-13 26 1529 0 0,10-15-1601 0 0,2-1 1 0 0,-1 1-1 0 0,2 0 0 0 0,-1 0 0 0 0,2 19 0 0 0,1-15-745 0 0,1-1-1 0 0,0 1 1 0 0,1 0 0 0 0,0-1-1 0 0,1 0 1 0 0,10 19-1 0 0,-1-7-442 0 0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02.96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15 656 0 0,'0'-14'14834'0'0,"0"26"-10562"0"0,0 4-5774 0 0,5 93 1516 0 0,5 1-1 0 0,29 131 1 0 0,-27-171-689 0 0,4 18-1946 0 0,-3-30-1744 0 0,-13-56 3999 0 0,1 0-1 0 0,-1 0 1 0 0,1 0 0 0 0,-1 0-1 0 0,1 0 1 0 0,0 0-1 0 0,0 0 1 0 0,0 0-1 0 0,0 0 1 0 0,0-1-1 0 0,0 1 1 0 0,0 0 0 0 0,1-1-1 0 0,-1 1 1 0 0,0-1-1 0 0,1 1 1 0 0,0-1-1 0 0,-1 1 1 0 0,1-1 0 0 0,0 0-1 0 0,0 0 1 0 0,3 1-1 0 0,5-5-1185 0 0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03.32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29 152 0 0,'13'-29'9290'0'0,"-11"47"-5709"0"0,9 97-1085 0 0,-3-56-2369 0 0,24 93 0 0 0,-14-76-245 0 0,-13-54 15 0 0,23 91-2297 0 0,1-42-2621 0 0,-13-48 1949 0 0,-3-14-412 0 0,-8-8 2233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2:57.6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1 660 0 0,'11'7'9788'0'0,"-6"10"-5083"0"0,-5 29-3171 0 0,0-24-697 0 0,14 181 76 0 0,-4-43-831 0 0,20 138-716 0 0,-5-101-4249 0 0,-12-141 739 0 0,-13-55 3946 0 0,0 1 0 0 0,0-1 0 0 0,1 0 0 0 0,-1 1 0 0 0,0-1 0 0 0,1 0 0 0 0,-1 1 0 0 0,1-1 0 0 0,0 0 0 0 0,-1 0-1 0 0,1 1 1 0 0,0-1 0 0 0,0 0 0 0 0,0 0 0 0 0,0 0 0 0 0,0 0 0 0 0,0 0 0 0 0,0 0 0 0 0,0 0 0 0 0,0-1 0 0 0,0 1 0 0 0,0 0 0 0 0,1 0 0 0 0,-1-1 0 0 0,0 1 0 0 0,1-1 0 0 0,-1 0 0 0 0,0 1 0 0 0,1-1-1 0 0,-1 0 1 0 0,0 1 0 0 0,1-1 0 0 0,-1 0 0 0 0,1 0 0 0 0,1-1 0 0 0,8-6-1354 0 0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03.65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330 66 420 0 0,'-2'-4'284'0'0,"0"0"-1"0"0,0 0 1 0 0,-1 0-1 0 0,0 1 1 0 0,1-1 0 0 0,-1 1-1 0 0,0 0 1 0 0,-1 0-1 0 0,1 0 1 0 0,-1 0-1 0 0,1 1 1 0 0,-1-1 0 0 0,0 1-1 0 0,0 0 1 0 0,0 0-1 0 0,-6-2 1 0 0,1 1 28 0 0,1 0 1 0 0,-1 1-1 0 0,0 0 1 0 0,-15 0-1 0 0,10 1-173 0 0,-1 1 0 0 0,1 1-1 0 0,0 0 1 0 0,-20 4 0 0 0,-14 11-341 0 0,41-13-406 0 0,1 0 0 0 0,-1 1 0 0 0,1 0 0 0 0,0 1-1 0 0,1-1 1 0 0,-1 1 0 0 0,1 0 0 0 0,0 0 0 0 0,-9 12-1 0 0,9-11-532 0 0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04.02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 53 508 0 0,'-1'-8'8823'0'0,"1"8"-8679"0"0,20-9 3836 0 0,21-3-1796 0 0,-19 7-1433 0 0,66-12-4062 0 0,-83 16 2477 0 0,1 1 0 0 0,0-1-1 0 0,-1 1 1 0 0,1 1 0 0 0,-1-1-1 0 0,1 1 1 0 0,-1 0 0 0 0,1 0-1 0 0,-1 0 1 0 0,1 1 0 0 0,-1 0-1 0 0,8 4 1 0 0,-2 3-615 0 0</inkml:trace>
  <inkml:trace contextRef="#ctx0" brushRef="#br0" timeOffset="1">112 267 232 0 0,'3'1'14453'0'0,"7"-3"-12406"0"0,11-2-1604 0 0,55-16-4812 0 0,-74 19 4147 0 0,45-11-4196 0 0,23-1-1632 0 0,-49 12 4442 0 0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04.90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1 376 0 0,'8'13'4551'0'0,"-1"40"-3465"0"0,-5-19-888 0 0,2 0 0 0 0,13 59-1 0 0,0-5-92 0 0,-1-5-17 0 0,4 31 73 0 0,-2-13-60 0 0,-3-26-66 0 0,-4-17-43 0 0,-12-81-59 0 0,-5-16 30 0 0,-2-41 43 0 0,8 64 30 0 0,-1 2-19 0 0,1 0 0 0 0,1-1-1 0 0,2-14 1 0 0,-3 27 26 0 0,0 0 0 0 0,1-1 0 0 0,-1 1 0 0 0,1 0 1 0 0,0-1-1 0 0,-1 1 0 0 0,1 0 0 0 0,0 0 0 0 0,0 0 0 0 0,0 0 0 0 0,1 0 0 0 0,-1 0 0 0 0,0 0 0 0 0,1 0 0 0 0,-1 0 0 0 0,1 1 0 0 0,0-1 0 0 0,0 0 0 0 0,-1 1 0 0 0,1 0 0 0 0,0-1 1 0 0,0 1-1 0 0,1 0 0 0 0,-1 0 0 0 0,3-1 0 0 0,-3 2-21 0 0,1 0 1 0 0,-1 0-1 0 0,0 0 1 0 0,0 1-1 0 0,1-1 1 0 0,-1 1-1 0 0,0-1 1 0 0,0 1-1 0 0,0 0 1 0 0,0 0-1 0 0,0 0 1 0 0,0 0-1 0 0,0 0 1 0 0,0 0-1 0 0,0 1 1 0 0,0-1-1 0 0,0 0 0 0 0,-1 1 1 0 0,1 0-1 0 0,1 1 1 0 0,29 37 15 0 0,-10-9-62 0 0,35 57-1524 0 0,-41-63 271 0 0,14 7-2020 0 0,-22-23 2067 0 0,-2 0 111 0 0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05.32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34 356 712 0 0,'41'-27'6211'0'0,"0"-2"-3482"0"0,-21-3-2414 0 0,-16 20-390 0 0,0-1 1 0 0,0 0-1 0 0,-1 0 0 0 0,-1-1 1 0 0,0 1-1 0 0,-1 0 1 0 0,-1-1-1 0 0,0 1 0 0 0,0-1 1 0 0,-1 1-1 0 0,-1 0 0 0 0,0-1 1 0 0,-1 1-1 0 0,-6-16 0 0 0,6 23-189 0 0,-16-32-1262 0 0,18 37 1495 0 0,0 0 0 0 0,0 1-1 0 0,0-1 1 0 0,0 0 0 0 0,0 0 0 0 0,0 1 0 0 0,0-1 0 0 0,0 1 0 0 0,0-1-1 0 0,0 1 1 0 0,0-1 0 0 0,0 1 0 0 0,0 0 0 0 0,0-1 0 0 0,0 1-1 0 0,-1 0 1 0 0,1 0 0 0 0,0 0 0 0 0,0 0 0 0 0,0 0 0 0 0,-1 0-1 0 0,1 0 1 0 0,0 0 0 0 0,0 0 0 0 0,0 1 0 0 0,0-1 0 0 0,-1 0-1 0 0,1 1 1 0 0,0-1 0 0 0,0 1 0 0 0,0-1 0 0 0,0 1 0 0 0,0 0 0 0 0,0-1-1 0 0,-1 2 1 0 0,-4 3 14 0 0,-1 1 0 0 0,1 0-1 0 0,1 0 1 0 0,-1 1 0 0 0,1-1-1 0 0,0 1 1 0 0,0 0 0 0 0,1 1-1 0 0,0-1 1 0 0,0 1 0 0 0,1 0 0 0 0,0 0-1 0 0,0 0 1 0 0,1 0 0 0 0,0 0-1 0 0,0 0 1 0 0,0 14 0 0 0,0-4 94 0 0,2 0 1 0 0,0 0 0 0 0,0-1-1 0 0,2 1 1 0 0,0-1-1 0 0,1 1 1 0 0,9 27 0 0 0,12 7 219 0 0,-19-45-263 0 0,0 0 1 0 0,1 0 0 0 0,-1 0 0 0 0,1-1-1 0 0,1 1 1 0 0,-1-2 0 0 0,13 10-1 0 0,-15-12-112 0 0,0-1 0 0 0,1 1 0 0 0,-1-1 0 0 0,1 0 0 0 0,0 0 0 0 0,0-1 0 0 0,0 1 0 0 0,-1-1 0 0 0,1 0 0 0 0,0 0 0 0 0,1-1 1 0 0,-1 1-1 0 0,9-2 0 0 0,-9 1-136 0 0,0-1 0 0 0,0-1 0 0 0,0 1 0 0 0,0-1 1 0 0,0 1-1 0 0,0-1 0 0 0,0-1 0 0 0,-1 1 0 0 0,7-5 1 0 0,20-15-1688 0 0,-12 9 960 0 0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05.73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166 27 392 0 0,'0'-1'87'0'0,"0"0"1"0"0,0 0-1 0 0,0 0 1 0 0,0 0-1 0 0,0 0 1 0 0,-1 0-1 0 0,1 0 0 0 0,0 0 1 0 0,0 0-1 0 0,-1 0 1 0 0,1 0-1 0 0,-1 0 1 0 0,1 1-1 0 0,-1-1 0 0 0,1 0 1 0 0,-1 0-1 0 0,0 0 1 0 0,1 0-1 0 0,-1 1 1 0 0,0-1-1 0 0,0 0 1 0 0,1 1-1 0 0,-1-1 0 0 0,0 1 1 0 0,0-1-1 0 0,0 1 1 0 0,0-1-1 0 0,-1 0 1 0 0,-1 0-21 0 0,-1 1 0 0 0,1-1 0 0 0,0 1 0 0 0,-1-1 0 0 0,1 1 1 0 0,0 0-1 0 0,-1 0 0 0 0,1 1 0 0 0,-4 0 0 0 0,-2 1-23 0 0,0 0-1 0 0,1 0 1 0 0,0 1 0 0 0,-1 0-1 0 0,1 0 1 0 0,-12 8-1 0 0,16-7-15 0 0,0-1 0 0 0,1 1 0 0 0,-1 1 0 0 0,1-1 0 0 0,0 0 1 0 0,0 1-1 0 0,0-1 0 0 0,1 1 0 0 0,0 0 0 0 0,0 0 0 0 0,0 0 0 0 0,0 0 0 0 0,1 0 0 0 0,0 0 0 0 0,0 1 0 0 0,0-1 0 0 0,1 0 0 0 0,-1 1 0 0 0,2 8 0 0 0,0 2 29 0 0,0 0 1 0 0,1 0-1 0 0,1 0 1 0 0,0 0-1 0 0,8 19 1 0 0,3-1 169 0 0,-10-26-63 0 0,1 0-1 0 0,-1 0 0 0 0,1-1 1 0 0,11 13-1 0 0,-15-19-133 0 0,1 1 0 0 0,-1-1 0 0 0,0 0 1 0 0,0 0-1 0 0,1 0 0 0 0,-1 0 0 0 0,1 0 0 0 0,-1 0 0 0 0,1 0 1 0 0,-1 0-1 0 0,1-1 0 0 0,-1 1 0 0 0,1 0 0 0 0,0-1 0 0 0,-1 0 1 0 0,1 1-1 0 0,0-1 0 0 0,-1 0 0 0 0,1 0 0 0 0,2 0 0 0 0,-2-1-24 0 0,0 0 0 0 0,1 0 0 0 0,-1 0 0 0 0,0 0-1 0 0,-1 0 1 0 0,1-1 0 0 0,0 1 0 0 0,0-1 0 0 0,-1 0-1 0 0,1 1 1 0 0,0-1 0 0 0,-1 0 0 0 0,0 0 0 0 0,1 0-1 0 0,-1 0 1 0 0,0 0 0 0 0,0 0 0 0 0,0 0 0 0 0,-1 0-1 0 0,2-3 1 0 0,5-15 2 0 0,0 0 1 0 0,-2-1-1 0 0,0 0 0 0 0,-1 0 0 0 0,-1 0 0 0 0,0-38 1 0 0,-3 56 70 0 0,-1 0 1 0 0,1 0-1 0 0,0 0 1 0 0,1 0 0 0 0,-1 0-1 0 0,0 1 1 0 0,1-1-1 0 0,-1 0 1 0 0,1 0 0 0 0,0 1-1 0 0,0-1 1 0 0,2-3-1 0 0,6 9 526 0 0,6 18-998 0 0,1 12-889 0 0,16 23-3946 0 0,-26-46 4133 0 0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06.19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67 459 604 0 0,'0'0'45'0'0,"0"-1"-1"0"0,0 1 1 0 0,0 0-1 0 0,0-1 1 0 0,0 1-1 0 0,0 0 1 0 0,0 0-1 0 0,0-1 0 0 0,0 1 1 0 0,0 0-1 0 0,0 0 1 0 0,0-1-1 0 0,0 1 1 0 0,0 0-1 0 0,0 0 1 0 0,0-1-1 0 0,0 1 1 0 0,0 0-1 0 0,0-1 1 0 0,0 1-1 0 0,0 0 1 0 0,-1 0-1 0 0,1 0 1 0 0,0-1-1 0 0,0 1 1 0 0,0 0-1 0 0,0 0 1 0 0,-1 0-1 0 0,1-1 1 0 0,0 1-1 0 0,0 0 1 0 0,-1 0-1 0 0,1 0 1 0 0,0 0-1 0 0,0-1 1 0 0,-1 1-1 0 0,1 0 1 0 0,0 0-1 0 0,0 0 1 0 0,-1 0-1 0 0,1 0 1 0 0,0 0-1 0 0,0 0 1 0 0,-1 0-1 0 0,1 0 1 0 0,0 0-1 0 0,0 0 1 0 0,-1 0-1 0 0,-15 11 806 0 0,-10 19 98 0 0,22-22-801 0 0,1 1 1 0 0,0 0-1 0 0,1 0 1 0 0,0 1 0 0 0,1-1-1 0 0,-1 0 1 0 0,2 1-1 0 0,-1-1 1 0 0,3 18-1 0 0,-2-9-87 0 0,0-15-56 0 0,0 0 0 0 0,0-1 1 0 0,0 1-1 0 0,1 0 0 0 0,-1 0 1 0 0,1-1-1 0 0,0 1 0 0 0,-1 0 0 0 0,1-1 1 0 0,0 1-1 0 0,1-1 0 0 0,-1 1 1 0 0,0-1-1 0 0,1 0 0 0 0,-1 0 1 0 0,1 1-1 0 0,0-1 0 0 0,2 2 1 0 0,-3-4-5 0 0,0 1 1 0 0,0-1 0 0 0,1 1 0 0 0,-1-1-1 0 0,0 1 1 0 0,1-1 0 0 0,-1 0-1 0 0,0 1 1 0 0,1-1 0 0 0,-1 0-1 0 0,0 0 1 0 0,1 0 0 0 0,-1 0-1 0 0,1 0 1 0 0,-1-1 0 0 0,0 1 0 0 0,1 0-1 0 0,-1-1 1 0 0,0 1 0 0 0,1-1-1 0 0,-1 1 1 0 0,0-1 0 0 0,0 1-1 0 0,0-1 1 0 0,1 0 0 0 0,-1 0 0 0 0,0 1-1 0 0,0-1 1 0 0,0 0 0 0 0,0 0-1 0 0,0 0 1 0 0,-1 0 0 0 0,1-1-1 0 0,0 1 1 0 0,0 0 0 0 0,-1 0 0 0 0,2-2-1 0 0,6-9-9 0 0,-1-1 0 0 0,-1 1 0 0 0,0-1-1 0 0,0 0 1 0 0,-1 0 0 0 0,-1-1 0 0 0,4-18 0 0 0,12-103-34 0 0,-17 107 35 0 0,0-19 10 0 0,-3 1 0 0 0,-1-1 0 0 0,-10-60 0 0 0,6 69-9 0 0,-9-14-129 0 0,14 50 130 0 0,0 1 0 0 0,-1 0 0 0 0,1-1 0 0 0,-1 1 0 0 0,1-1 0 0 0,-1 1-1 0 0,0 0 1 0 0,1-1 0 0 0,-1 1 0 0 0,0 0 0 0 0,0 0 0 0 0,0-1 0 0 0,0 1 0 0 0,0 0 0 0 0,0 0 0 0 0,0 0 0 0 0,-1 0 0 0 0,1 0 0 0 0,0 1 0 0 0,0-1 0 0 0,-1 0-1 0 0,1 1 1 0 0,0-1 0 0 0,-1 0 0 0 0,1 1 0 0 0,-1 0 0 0 0,1-1 0 0 0,-1 1 0 0 0,1 0 0 0 0,-3 0 0 0 0,2 1 22 0 0,0 0 1 0 0,0 1-1 0 0,1-1 1 0 0,-1 1-1 0 0,0-1 1 0 0,1 1-1 0 0,-1 0 1 0 0,1 0-1 0 0,0 0 1 0 0,0-1-1 0 0,0 1 1 0 0,0 0-1 0 0,0 1 1 0 0,0-1 0 0 0,-1 3-1 0 0,-9 34 289 0 0,6-5-112 0 0,1 0-1 0 0,2 0 1 0 0,2 1-1 0 0,5 55 1 0 0,32 138-246 0 0,-30-192-42 0 0,52 255-5070 0 0,-53-244 3968 0 0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06.89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7 480 0 0,'14'-7'7058'0'0,"-13"21"-1459"0"0,0 3-4744 0 0,8 52 671 0 0,24 176 784 0 0,4-1-7592 0 0,-35-235 4117 0 0,0 0 1 0 0,0 0 0 0 0,1 0-1 0 0,7 15 1 0 0,-9-21 686 0 0,1 0-1 0 0,-1-1 1 0 0,1 1-1 0 0,0-1 1 0 0,0 1 0 0 0,0-1-1 0 0,0 0 1 0 0,0 1-1 0 0,1-1 1 0 0,4 3-1 0 0,3-2-978 0 0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07.22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680 59 760 0 0,'1'-1'226'0'0,"-1"0"0"0"0,1-1-1 0 0,0 1 1 0 0,-1 0 0 0 0,1-1 0 0 0,-1 1-1 0 0,0 0 1 0 0,1-1 0 0 0,-1 1 0 0 0,0-1-1 0 0,0 1 1 0 0,0-1 0 0 0,0 1 0 0 0,0 0-1 0 0,0-1 1 0 0,0 1 0 0 0,0-1 0 0 0,-1 1-1 0 0,1-1 1 0 0,-1 1 0 0 0,1 0 0 0 0,-1-1-1 0 0,1 1 1 0 0,-1 0 0 0 0,0 0 0 0 0,0-1 0 0 0,1 1-1 0 0,-1 0 1 0 0,0 0 0 0 0,0 0 0 0 0,0 0-1 0 0,0 0 1 0 0,0 0 0 0 0,-1 0 0 0 0,1 0-1 0 0,0 1 1 0 0,0-1 0 0 0,-2 0 0 0 0,-5-2 319 0 0,0 1 0 0 0,1 0 1 0 0,-1 1-1 0 0,0 0 0 0 0,-16 0 0 0 0,21 1-509 0 0,-44-1 312 0 0,1 3 0 0 0,-1 1 1 0 0,-78 16-1 0 0,91-11-1862 0 0,1 1 0 0 0,0 1 1 0 0,1 2-1 0 0,0 1 0 0 0,-52 31 0 0 0,27 1-2009 0 0,28-20 2116 0 0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07.68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50 1496 0 0,'27'6'10575'0'0,"-2"-10"-4587"0"0,23-20-4377 0 0,-44 21-2567 0 0,0 0-1 0 0,1 0 1 0 0,-1 0 0 0 0,1 1-1 0 0,0-1 1 0 0,0 1-1 0 0,0 0 1 0 0,0 1 0 0 0,0-1-1 0 0,1 1 1 0 0,-1 0-1 0 0,0 1 1 0 0,11-1 0 0 0,-5 8-3126 0 0,-6-1 2503 0 0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08.02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0 106 600 0 0,'3'0'4662'0'0,"10"-4"-556"0"0,22-7 161 0 0,-1-3-3395 0 0,19-10-3191 0 0,-7 3-1862 0 0,25-5-2405 0 0,-51 21 5237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2:58.0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0 864 0 0,'0'44'4098'0'0,"0"20"-412"0"0,3 34-1370 0 0,0-33-1342 0 0,16 128-353 0 0,2 6-2286 0 0,-18-162-358 0 0,16 61 0 0 0,-7-39-1119 0 0,-6-35 1578 0 0,3-3 170 0 0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08.35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101 1 192 0 0,'1'36'7694'0'0,"2"17"-4474"0"0,10 137-3709 0 0,-11-159 1077 0 0,1 7-843 0 0,9 82-2358 0 0,-9-104 984 0 0,1 0 0 0 0,11 30 0 0 0,-5-30 154 0 0,4-2 160 0 0</inkml:trace>
  <inkml:trace contextRef="#ctx0" brushRef="#br0" timeOffset="1">371 327 4 0 0,'-1'-2'166'0'0,"1"0"0"0"0,-1 0 0 0 0,0 0-1 0 0,0 0 1 0 0,0 1 0 0 0,0-1 0 0 0,0 0 0 0 0,-1 1 0 0 0,1-1 0 0 0,0 1-1 0 0,-1-1 1 0 0,1 1 0 0 0,-1-1 0 0 0,0 1 0 0 0,1 0 0 0 0,-1 0 0 0 0,0 0-1 0 0,0 0 1 0 0,0 0 0 0 0,0 0 0 0 0,1 1 0 0 0,-1-1 0 0 0,0 1 0 0 0,0-1-1 0 0,0 1 1 0 0,-1 0 0 0 0,-1-1 0 0 0,-40-5 457 0 0,22 5-391 0 0,-9 2-202 0 0,-1 0 1 0 0,-35 7-1 0 0,57-6-370 0 0,-1 0 0 0 0,1 1 0 0 0,0 0 1 0 0,0 0-1 0 0,0 1 0 0 0,0 0 0 0 0,1 1 0 0 0,0 0 0 0 0,0 1 0 0 0,-11 8 1 0 0,9-3-725 0 0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08.84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267 16 748 0 0,'-4'-2'246'0'0,"0"0"0"0"0,0 0 0 0 0,0 0 0 0 0,0 0-1 0 0,0 1 1 0 0,0 0 0 0 0,0 0 0 0 0,-1 0 0 0 0,1 0 0 0 0,0 0 0 0 0,-1 1 0 0 0,1 0-1 0 0,0 0 1 0 0,-6 1 0 0 0,-61 10 607 0 0,62-9-753 0 0,1 0 0 0 0,0 1 0 0 0,0 0 0 0 0,0 0 1 0 0,0 1-1 0 0,0 0 0 0 0,1 0 0 0 0,-1 1 0 0 0,1 0 0 0 0,0 1 0 0 0,-7 7 0 0 0,11-10-19 0 0,0 1-1 0 0,0 0 0 0 0,1 0 1 0 0,-1 0-1 0 0,1 1 1 0 0,0-1-1 0 0,0 0 1 0 0,1 1-1 0 0,-1-1 0 0 0,1 1 1 0 0,0-1-1 0 0,0 1 1 0 0,1 0-1 0 0,-1 0 1 0 0,1-1-1 0 0,0 1 1 0 0,0 0-1 0 0,1 0 0 0 0,-1-1 1 0 0,1 1-1 0 0,0 0 1 0 0,2 5-1 0 0,0-1 195 0 0,0 0 0 0 0,1 0 0 0 0,0 0 0 0 0,1 0 0 0 0,0-1 0 0 0,0 0 0 0 0,1 0 0 0 0,0 0 0 0 0,9 9 1 0 0,-13-16-225 0 0,-1 1 1 0 0,1 0-1 0 0,0-1 1 0 0,-1 1 0 0 0,1-1-1 0 0,0 1 1 0 0,0-1 0 0 0,0 0-1 0 0,0 0 1 0 0,0 0 0 0 0,0 0-1 0 0,0 0 1 0 0,0-1 0 0 0,1 1-1 0 0,-1-1 1 0 0,0 1 0 0 0,0-1-1 0 0,1 0 1 0 0,-1 0 0 0 0,0 0-1 0 0,0 0 1 0 0,1 0 0 0 0,-1 0-1 0 0,0-1 1 0 0,0 1 0 0 0,1-1-1 0 0,-1 1 1 0 0,0-1 0 0 0,0 0-1 0 0,0 0 1 0 0,0 0 0 0 0,0 0-1 0 0,0 0 1 0 0,0-1 0 0 0,0 1-1 0 0,0 0 1 0 0,-1-1 0 0 0,1 0-1 0 0,-1 1 1 0 0,1-1 0 0 0,-1 0-1 0 0,1 0 1 0 0,-1 0 0 0 0,2-3-1 0 0,4-7-54 0 0,-1 0 1 0 0,0 1-1 0 0,-1-2 0 0 0,-1 1 0 0 0,0-1 0 0 0,0 1 0 0 0,-1-1 0 0 0,-1 0 1 0 0,0 0-1 0 0,0-15 0 0 0,0 16 157 0 0,2 11-70 0 0,10 20-129 0 0,10 33-913 0 0,-15-28-108 0 0,9 23-1353 0 0,-16-42 1802 0 0,0 0-1 0 0,1 1 1 0 0,-1-1 0 0 0,1-1 0 0 0,0 1 0 0 0,1 0 0 0 0,-1-1 0 0 0,1 0 0 0 0,0 1 0 0 0,5 3 0 0 0,1-3-729 0 0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09.18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14 164 0 0,'3'-13'5393'0'0,"3"30"-2810"0"0,-1 6-1632 0 0,0 4 52 0 0,0 19-372 0 0,6 41-1359 0 0,5-34-4988 0 0,-12-48 4039 0 0,1-3 141 0 0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09.50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6 255 468 0 0,'0'-12'1048'0'0,"-5"1"136"0"0,5 4-88 0 0,0 3-156 0 0,0-3-147 0 0,0 5-97 0 0,0-5 976 0 0,5 7-2796 0 0,0 0-4 0 0,5 0-261 0 0,0 2-79 0 0,5 3 84 0 0,-5-3 188 0 0</inkml:trace>
  <inkml:trace contextRef="#ctx0" brushRef="#br0" timeOffset="1">231 0 948 0 0,'-21'41'4663'0'0,"17"-28"-3553"0"0,1-1 0 0 0,0 1 0 0 0,-2 22-1 0 0,3 41 1360 0 0,4-31-1346 0 0,5 41-1111 0 0,4-1 1 0 0,26 97-1 0 0,0-45-4374 0 0,-9-46-751 0 0,-18-54 3185 0 0,-4-1 288 0 0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10.46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0 187 1104 0 0,'11'1'8087'0'0,"-10"0"-7808"0"0,7 15 3340 0 0,0 31-2788 0 0,-6-28 238 0 0,44 274 693 0 0,-37-155-2711 0 0,-12-138 101 0 0,-3-11 488 0 0,-5-15 155 0 0,-10-83-641 0 0,-12-167-1 0 0,32 30 1834 0 0,1 245-969 0 0,0 1 0 0 0,0 0 1 0 0,0-1-1 0 0,0 1 1 0 0,0 0-1 0 0,0-1 0 0 0,0 1 1 0 0,0 0-1 0 0,1 0 0 0 0,-1-1 1 0 0,0 1-1 0 0,0 0 1 0 0,0-1-1 0 0,0 1 0 0 0,0 0 1 0 0,1 0-1 0 0,-1 0 1 0 0,0-1-1 0 0,0 1 0 0 0,1 0 1 0 0,-1 0-1 0 0,0-1 1 0 0,0 1-1 0 0,1 0 0 0 0,-1 0 1 0 0,0 0-1 0 0,0 0 0 0 0,1 0 1 0 0,-1 0-1 0 0,0-1 1 0 0,0 1-1 0 0,1 0 0 0 0,-1 0 1 0 0,0 0-1 0 0,1 0 1 0 0,-1 0-1 0 0,0 0 0 0 0,1 0 1 0 0,-1 0-1 0 0,0 0 1 0 0,1 0-1 0 0,-1 0 0 0 0,0 0 1 0 0,0 1-1 0 0,1-1 0 0 0,-1 0 1 0 0,0 0-1 0 0,1 0 1 0 0,-1 0-1 0 0,0 0 0 0 0,0 1 1 0 0,1-1-1 0 0,-1 0 1 0 0,0 0-1 0 0,0 0 0 0 0,0 1 1 0 0,1-1-1 0 0,-1 0 1 0 0,0 0-1 0 0,0 1 0 0 0,0-1 1 0 0,0 0-1 0 0,1 0 0 0 0,-1 1 1 0 0,0-1-1 0 0,0 1 1 0 0,17 17 492 0 0,167 310 1677 0 0,-165-294-2128 0 0,1-1 0 0 0,2-1 0 0 0,1 0 0 0 0,2-2 0 0 0,0-1 0 0 0,45 39 0 0 0,-69-67-58 0 0,1 1 0 0 0,-1-1 0 0 0,0 0 1 0 0,0 0-1 0 0,1 0 0 0 0,-1 0 0 0 0,1-1 0 0 0,-1 1 0 0 0,1 0 0 0 0,-1-1 0 0 0,1 1 0 0 0,-1 0 0 0 0,1-1 0 0 0,0 0 0 0 0,-1 1 0 0 0,1-1 0 0 0,-1 0 0 0 0,1 0 0 0 0,0 0 0 0 0,-1 0 0 0 0,1 0 0 0 0,0-1 0 0 0,-1 1 0 0 0,1 0 0 0 0,2-1 1 0 0,-2-1-13 0 0,0 1 1 0 0,0-1 0 0 0,0 0-1 0 0,0 0 1 0 0,0 0 0 0 0,0 0-1 0 0,-1 0 1 0 0,1 0 0 0 0,0 0-1 0 0,-1 0 1 0 0,0-1 0 0 0,0 1 0 0 0,0-1-1 0 0,1-2 1 0 0,3-10-117 0 0,-1 1 1 0 0,-1-1-1 0 0,0 0 1 0 0,0-20-1 0 0,-2-12-791 0 0,-3-1 0 0 0,-11-70 0 0 0,7 78-417 0 0,1-1-1 0 0,3 0 0 0 0,1 1 1 0 0,4-43-1 0 0,9 45-735 0 0,-12 36 1909 0 0,1 1 1 0 0,-1 0 0 0 0,1 0-1 0 0,0-1 1 0 0,-1 1 0 0 0,1 0-1 0 0,0 0 1 0 0,0 0-1 0 0,0 0 1 0 0,0 0 0 0 0,0 0-1 0 0,0 0 1 0 0,0 0-1 0 0,0 0 1 0 0,1 0 0 0 0,-1 0-1 0 0,0 1 1 0 0,0-1 0 0 0,1 1-1 0 0,-1-1 1 0 0,0 1-1 0 0,1-1 1 0 0,-1 1 0 0 0,1 0-1 0 0,-1-1 1 0 0,3 1-1 0 0,9 2-922 0 0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10.83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67 240 0 0,'11'-18'13808'0'0,"15"0"-11414"0"0,9 2-6480 0 0,-17 9 1621 0 0,-12 5 1605 0 0,-5 1 420 0 0,1 0-1 0 0,0 0 1 0 0,-1 1 0 0 0,1-1 0 0 0,0 1 0 0 0,0-1 0 0 0,-1 1-1 0 0,1 0 1 0 0,0 0 0 0 0,0 0 0 0 0,0 0 0 0 0,-1 0 0 0 0,1 0-1 0 0,2 1 1 0 0,2 3-1056 0 0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11.16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61 716 0 0,'5'2'11905'0'0,"14"-5"-7723"0"0,36-6-6744 0 0,-34 5 1864 0 0,9-3-4362 0 0,50-18 0 0 0,-55 17 3098 0 0,-5 1 521 0 0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11.72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39 428 0 0,'18'9'11675'0'0,"-16"-7"-11026"0"0,14 27 3599 0 0,3 45-5076 0 0,-14-53 1865 0 0,6 34-926 0 0,-8-36-122 0 0,0 0 1 0 0,2 0-1 0 0,9 24 0 0 0,-9-50-371 0 0,1-18 274 0 0,3-31 41 0 0,-6 26 0 0 0,2 0 1 0 0,1 0 0 0 0,20-56 0 0 0,-24 81 71 0 0,0-1 0 0 0,1 1 0 0 0,0-1 0 0 0,0 1-1 0 0,0 0 1 0 0,0 0 0 0 0,1 0 0 0 0,5-5 0 0 0,-7 8-1 0 0,-1 1-1 0 0,1 0 1 0 0,0 0 0 0 0,-1 0-1 0 0,1 0 1 0 0,0 0 0 0 0,0 0-1 0 0,0 0 1 0 0,0 1 0 0 0,-1-1-1 0 0,1 0 1 0 0,0 1 0 0 0,0 0-1 0 0,0-1 1 0 0,0 1-1 0 0,0 0 1 0 0,0 0 0 0 0,0 0-1 0 0,0 1 1 0 0,0-1 0 0 0,0 0-1 0 0,0 1 1 0 0,0-1 0 0 0,0 1-1 0 0,0 0 1 0 0,0-1 0 0 0,0 1-1 0 0,2 2 1 0 0,6 3-219 0 0,-1 1 0 0 0,1 0 0 0 0,-1 1 0 0 0,-1 0 0 0 0,1 1 1 0 0,-1-1-1 0 0,-1 2 0 0 0,0-1 0 0 0,0 1 0 0 0,-1 0 0 0 0,0 0 0 0 0,5 14 0 0 0,21 31-4209 0 0,-26-45 2468 0 0,1-2 0 0 0,0 1 0 0 0,15 14 0 0 0,-13-16 561 0 0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12.08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61 91 24 0 0,'-4'4'827'0'0,"-1"2"0"0"0,1-1 0 0 0,0 0 0 0 0,1 1 0 0 0,0 0 0 0 0,0-1 1 0 0,0 1-1 0 0,0 1 0 0 0,1-1 0 0 0,0 0 0 0 0,-2 12 0 0 0,5-17-757 0 0,-1 0-1 0 0,1 0 1 0 0,-1 0 0 0 0,1 0 0 0 0,0 0-1 0 0,0 0 1 0 0,0 0 0 0 0,0 0 0 0 0,-1-1-1 0 0,1 1 1 0 0,0 0 0 0 0,0 0 0 0 0,0-1-1 0 0,1 1 1 0 0,-1-1 0 0 0,0 1 0 0 0,0-1-1 0 0,0 1 1 0 0,0-1 0 0 0,0 0 0 0 0,1 1-1 0 0,-1-1 1 0 0,0 0 0 0 0,0 0 0 0 0,1 0-1 0 0,-1 0 1 0 0,0 0 0 0 0,2-1 0 0 0,36 0 158 0 0,-35 0-360 0 0,-1 0 1 0 0,1 0 0 0 0,-1 0 0 0 0,1-1-1 0 0,-1 1 1 0 0,0-1 0 0 0,0 0-1 0 0,0 0 1 0 0,0 0 0 0 0,0-1 0 0 0,0 1-1 0 0,0-1 1 0 0,-1 1 0 0 0,1-1-1 0 0,-1 0 1 0 0,3-3 0 0 0,-4 4 18 0 0,0 0 1 0 0,0 0-1 0 0,0 0 1 0 0,0 0-1 0 0,-1 0 0 0 0,1 0 1 0 0,0-1-1 0 0,-1 1 1 0 0,0 0-1 0 0,1 0 1 0 0,-1-1-1 0 0,0 1 1 0 0,0 0-1 0 0,0 0 0 0 0,-1-1 1 0 0,1 1-1 0 0,0 0 1 0 0,-1 0-1 0 0,1 0 1 0 0,-1 0-1 0 0,0-1 0 0 0,0 1 1 0 0,0 0-1 0 0,0 0 1 0 0,0 0-1 0 0,-2-2 1 0 0,-3-4-259 0 0,0 1 0 0 0,-1 0 0 0 0,0 0 0 0 0,0 0 1 0 0,-1 1-1 0 0,1 0 0 0 0,-1 1 0 0 0,0-1 1 0 0,-1 2-1 0 0,0-1 0 0 0,1 1 0 0 0,-1 0 0 0 0,-1 1 1 0 0,-12-3-1 0 0,12 4-480 0 0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12.78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104 320 80 0 0,'-1'0'229'0'0,"-1"0"0"0"0,1 0 0 0 0,-1 0 1 0 0,1 1-1 0 0,0-1 0 0 0,-1 0 0 0 0,1 1 0 0 0,0-1 0 0 0,0 1 1 0 0,-1-1-1 0 0,1 1 0 0 0,0 0 0 0 0,0 0 0 0 0,0-1 0 0 0,0 1 1 0 0,-1 0-1 0 0,1 0 0 0 0,1 0 0 0 0,-1 0 0 0 0,0 0 0 0 0,0 0 0 0 0,0 0 1 0 0,0 2-1 0 0,-26 34 60 0 0,22-30 104 0 0,-2 4-300 0 0,1 1 0 0 0,1-1 1 0 0,0 1-1 0 0,1 0 0 0 0,0 0 0 0 0,0 1 1 0 0,1-1-1 0 0,1 1 0 0 0,0-1 0 0 0,1 1 1 0 0,1 0-1 0 0,-1 0 0 0 0,2 0 0 0 0,3 20 1 0 0,-4-30-69 0 0,1 1 0 0 0,0 0 1 0 0,1-1-1 0 0,-1 1 0 0 0,0-1 1 0 0,1 0-1 0 0,0 1 0 0 0,0-1 1 0 0,0 0-1 0 0,0 0 0 0 0,0 0 1 0 0,1 0-1 0 0,-1 0 0 0 0,1-1 1 0 0,0 1-1 0 0,0-1 0 0 0,0 0 1 0 0,6 4-1 0 0,-8-5-25 0 0,1 0 0 0 0,0 0 0 0 0,0-1 0 0 0,0 1 0 0 0,1 0 0 0 0,-1-1 0 0 0,0 0 0 0 0,0 1 0 0 0,0-1 1 0 0,0 0-1 0 0,0 0 0 0 0,0 0 0 0 0,1 0 0 0 0,-1-1 0 0 0,0 1 0 0 0,0-1 0 0 0,0 1 0 0 0,0-1 0 0 0,0 0 0 0 0,0 1 0 0 0,0-1 0 0 0,0 0 0 0 0,0 0 0 0 0,-1-1 1 0 0,1 1-1 0 0,0 0 0 0 0,-1-1 0 0 0,1 1 0 0 0,0 0 0 0 0,-1-1 0 0 0,0 0 0 0 0,1 1 0 0 0,1-4 0 0 0,7-11-101 0 0,-1 0 0 0 0,-1 0 0 0 0,-1-1-1 0 0,0 0 1 0 0,-1-1 0 0 0,0 1 0 0 0,-2-1 0 0 0,0 0 0 0 0,2-24-1 0 0,-2-21-201 0 0,-4-86 0 0 0,-2 60 125 0 0,-1 34 124 0 0,1 2 43 0 0,-1 30 22 0 0,1 37-12 0 0,4 68 7 0 0,3-17 51 0 0,2-1 0 0 0,4 0 0 0 0,18 64 0 0 0,-16-87-60 0 0,-10-32 27 0 0,0-1 0 0 0,0 0 0 0 0,1 0 0 0 0,1 0 0 0 0,6 9 0 0 0,-9-15-17 0 0,0 1 1 0 0,0-1-1 0 0,0 0 0 0 0,0 0 0 0 0,0 0 0 0 0,0 0 0 0 0,1-1 0 0 0,-1 1 1 0 0,0-1-1 0 0,1 1 0 0 0,0-1 0 0 0,-1 0 0 0 0,1 0 0 0 0,0 0 1 0 0,0 0-1 0 0,0 0 0 0 0,-1-1 0 0 0,1 1 0 0 0,0-1 0 0 0,0 0 0 0 0,0 0 1 0 0,0 0-1 0 0,0 0 0 0 0,0 0 0 0 0,0-1 0 0 0,0 1 0 0 0,-1-1 1 0 0,1 0-1 0 0,0 0 0 0 0,0 0 0 0 0,-1 0 0 0 0,1 0 0 0 0,0-1 0 0 0,2-1 1 0 0,1-2-14 0 0,0 1 0 0 0,0-1 0 0 0,-1 0 0 0 0,0 0 0 0 0,1-1 0 0 0,-2 1-1 0 0,1-1 1 0 0,-1 0 0 0 0,0-1 0 0 0,0 1 0 0 0,-1-1 0 0 0,1 1 0 0 0,-2-1 0 0 0,4-8 0 0 0,-4 7-81 0 0,1 1 0 0 0,-1-1 0 0 0,0 0 0 0 0,-1 1 0 0 0,0-1 0 0 0,0 0-1 0 0,-1 0 1 0 0,1 0 0 0 0,-2 0 0 0 0,1 0 0 0 0,-1 1 0 0 0,-1-1 0 0 0,-2-11 0 0 0,3 17 53 0 0,0-1 0 0 0,0 0 0 0 0,0 1 0 0 0,-1-1 0 0 0,1 1 0 0 0,-1 0 0 0 0,1-1 0 0 0,-1 1 1 0 0,0 0-1 0 0,0 0 0 0 0,0 0 0 0 0,0 0 0 0 0,0 0 0 0 0,0 1 0 0 0,-1-1 0 0 0,1 1 0 0 0,-1-1 1 0 0,1 1-1 0 0,-5-2 0 0 0,3 3-1 0 0,1-1 0 0 0,-1 1 1 0 0,1 0-1 0 0,-1 0 0 0 0,1 0 0 0 0,-1 0 1 0 0,1 1-1 0 0,-1-1 0 0 0,1 1 0 0 0,-1 0 1 0 0,1 0-1 0 0,-1 0 0 0 0,1 0 1 0 0,0 1-1 0 0,-4 2 0 0 0,4-3 59 0 0,0 1 0 0 0,0 0-1 0 0,1 0 1 0 0,-1 0 0 0 0,0 0-1 0 0,1 1 1 0 0,0-1 0 0 0,-1 1 0 0 0,1 0-1 0 0,0-1 1 0 0,-3 6 0 0 0,3-2 75 0 0,0-1 1 0 0,0 1-1 0 0,0 0 1 0 0,0-1 0 0 0,1 1-1 0 0,0 0 1 0 0,0 0-1 0 0,1 0 1 0 0,0 0-1 0 0,0 9 1 0 0,1-6 61 0 0,0-1 1 0 0,1 1-1 0 0,0-1 1 0 0,0 1-1 0 0,0-1 1 0 0,8 15-1 0 0,-8-18-111 0 0,1 0-1 0 0,0-1 1 0 0,0 1-1 0 0,0-1 1 0 0,0 0-1 0 0,6 5 1 0 0,-6-6-66 0 0,1-1 0 0 0,-1 0-1 0 0,1 1 1 0 0,0-2 0 0 0,-1 1 0 0 0,1 0 0 0 0,0-1 0 0 0,0 0-1 0 0,0 0 1 0 0,0 0 0 0 0,0 0 0 0 0,0 0 0 0 0,1-1 0 0 0,-1 0-1 0 0,0 0 1 0 0,0 0 0 0 0,0-1 0 0 0,0 1 0 0 0,0-1 0 0 0,0 0-1 0 0,0 0 1 0 0,0 0 0 0 0,0-1 0 0 0,0 1 0 0 0,5-4 0 0 0,4-1-561 0 0,-1-1 1 0 0,1-1 0 0 0,-2 0 0 0 0,1 0 0 0 0,-1-1-1 0 0,11-11 1 0 0,2-3-651 0 0,1 1 84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2:59.3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5 196 0 0,'1'-1'592'0'0,"0"0"0"0"0,0 1-1 0 0,1-1 1 0 0,-1 1 0 0 0,0 0 0 0 0,0-1-1 0 0,1 1 1 0 0,-1 0 0 0 0,0 0 0 0 0,1 0 0 0 0,-1 0-1 0 0,0 0 1 0 0,1 0 0 0 0,-1 0 0 0 0,0 0-1 0 0,1 0 1 0 0,-1 1 0 0 0,2 0 0 0 0,-2-1-314 0 0,0 1 0 0 0,0 0 1 0 0,1 0-1 0 0,-1 0 0 0 0,0 0 1 0 0,-1 0-1 0 0,1 0 0 0 0,0 0 0 0 0,0 0 1 0 0,0 0-1 0 0,-1 0 0 0 0,1 0 1 0 0,0 1-1 0 0,-1-1 0 0 0,1 2 1 0 0,2 7-309 0 0,-1 0 1 0 0,-1-1 0 0 0,0 1-1 0 0,0 15 1 0 0,1 4 895 0 0,15 114-617 0 0,4 74-576 0 0,-3 23-6275 0 0,-18-230 5664 0 0,1-1 1 0 0,0 1 0 0 0,1 0 0 0 0,0-1 0 0 0,0 0 0 0 0,1 1 0 0 0,0-1 0 0 0,7 13-1 0 0,0-10-531 0 0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15.77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0 584 0 0,'1'8'7890'0'0,"-1"4"-3628"0"0,4 64-1410 0 0,17 101-1752 0 0,-6-34-1136 0 0,-1-28-536 0 0,5 35-2650 0 0,12-1-5196 0 0,-26-122 6502 0 0,0-4 272 0 0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16.17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2 504 0 0,'2'0'209'0'0,"-1"-1"0"0"0,0 1-1 0 0,0 0 1 0 0,0 0 0 0 0,0 0 0 0 0,0 0 0 0 0,0 0-1 0 0,0 0 1 0 0,0 0 0 0 0,0 0 0 0 0,0 0 0 0 0,0 1-1 0 0,0-1 1 0 0,0 0 0 0 0,0 1 0 0 0,0-1 0 0 0,0 0-1 0 0,0 1 1 0 0,0 0 0 0 0,0-1 0 0 0,0 1 0 0 0,0-1-1 0 0,0 1 1 0 0,0 0 0 0 0,-1 0 0 0 0,1-1 0 0 0,0 1-1 0 0,-1 0 1 0 0,1 0 0 0 0,0 0 0 0 0,-1 0 0 0 0,1 0-1 0 0,-1 0 1 0 0,0 0 0 0 0,1 0 0 0 0,-1 1 0 0 0,16 46 2791 0 0,-13-37-2200 0 0,37 158 2870 0 0,-2 93-3550 0 0,-32-212-205 0 0,-1-10-519 0 0,9 59-2520 0 0,-12-90 1989 0 0,1-1 0 0 0,-1 1-1 0 0,2-1 1 0 0,7 16 0 0 0,8-8-2576 0 0,-9-15 2171 0 0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16.52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330 12 660 0 0,'-15'-5'932'0'0,"-5"1"-76"0"0,5 4-156 0 0,0-2-172 0 0,-10 2-156 0 0,0 2-116 0 0,0-2-108 0 0,0 4-84 0 0,-5 1-120 0 0,5-1-232 0 0,-5 3-368 0 0,0 0-204 0 0,10 2-104 0 0,-10 0-36 0 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17.24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6 325 348 0 0,'-3'69'5748'0'0,"1"29"-3777"0"0,4-65-1392 0 0,11 221 978 0 0,-23-391-2310 0 0,36-298 945 0 0,-26 433-185 0 0,0-1 1 0 0,0 1 0 0 0,1 0 0 0 0,-1 0 0 0 0,1 0 0 0 0,-1 0-1 0 0,1 0 1 0 0,0-1 0 0 0,-1 1 0 0 0,1 0 0 0 0,0 1 0 0 0,0-1 0 0 0,1 0-1 0 0,-1 0 1 0 0,0 0 0 0 0,1 1 0 0 0,-1-1 0 0 0,3-2 0 0 0,-3 4 3 0 0,0-1 1 0 0,1 1-1 0 0,-1 0 1 0 0,0 0-1 0 0,0-1 1 0 0,1 1-1 0 0,-1 0 1 0 0,0 0 0 0 0,0 0-1 0 0,1 0 1 0 0,-1 1-1 0 0,0-1 1 0 0,0 0-1 0 0,1 0 1 0 0,-1 1-1 0 0,0-1 1 0 0,0 1-1 0 0,0-1 1 0 0,1 1 0 0 0,-1-1-1 0 0,0 1 1 0 0,1 1-1 0 0,8 6 45 0 0,0 1 0 0 0,0 0-1 0 0,-1 0 1 0 0,12 17 0 0 0,-19-23-69 0 0,21 25 53 0 0,124 145-19 0 0,-119-144 229 0 0,1-1 0 0 0,1-1-1 0 0,54 36 1 0 0,-81-61-182 0 0,1 0 1 0 0,-1 0 0 0 0,0 0-1 0 0,1-1 1 0 0,-1 1 0 0 0,1-1-1 0 0,-1 0 1 0 0,1 0 0 0 0,0 0-1 0 0,0 0 1 0 0,-1 0 0 0 0,1-1-1 0 0,0 0 1 0 0,7 0 0 0 0,-8-1-58 0 0,-1 0 1 0 0,0 0-1 0 0,1 0 1 0 0,-1 0 0 0 0,0 0-1 0 0,0 0 1 0 0,0 0-1 0 0,0-1 1 0 0,0 1-1 0 0,0-1 1 0 0,0 0-1 0 0,0 0 1 0 0,0 0 0 0 0,-1 1-1 0 0,1-1 1 0 0,-1-1-1 0 0,0 1 1 0 0,1 0-1 0 0,-1 0 1 0 0,0 0-1 0 0,0-1 1 0 0,0 1 0 0 0,1-5-1 0 0,1-8-112 0 0,1 1 0 0 0,-2 0 0 0 0,0-1-1 0 0,-1 1 1 0 0,0-1 0 0 0,-2-25 0 0 0,-20-92-1688 0 0,14 96 486 0 0,1-1 0 0 0,-2-48 0 0 0,8 72 692 0 0,0 1-1 0 0,1-1 1 0 0,0 1 0 0 0,1 0-1 0 0,1-1 1 0 0,6-20 0 0 0,5 3-645 0 0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20.63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0 100 348 0 0,'11'-3'14213'0'0,"14"-2"-10719"0"0,128-18-2367 0 0,18-4-1237 0 0,-89 10 65 0 0,-8 1-1392 0 0,-25 8-3186 0 0,-37 8 305 0 0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20.97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0 980 0 0,'5'2'8007'0'0,"7"3"-4064"0"0,6 2-2383 0 0,2 2-319 0 0,24 16-389 0 0,72 53-1 0 0,-21 5-749 0 0,-72-55-419 0 0,-21-25-126 0 0,0 0-1 0 0,-1 0 1 0 0,1 0 0 0 0,-1 0-1 0 0,0 0 1 0 0,0 0 0 0 0,0 0-1 0 0,0 1 1 0 0,0-1 0 0 0,0 5-1 0 0,-2-2-355 0 0,1 0 0 0 0,-1-1-1 0 0,0 1 1 0 0,-1-1 0 0 0,1 1-1 0 0,-1-1 1 0 0,0 0 0 0 0,0 0-1 0 0,-1 0 1 0 0,0 0 0 0 0,-6 9-1 0 0,-1 2-726 0 0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21.59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21 111 192 0 0,'-21'-6'13021'0'0,"39"5"-12107"0"0,56-2-645 0 0,-1-4 0 0 0,0-3-1 0 0,90-24 1 0 0,-137 26-2792 0 0,48-19 0 0 0,-64 19-394 0 0,0 1 82 0 0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22.01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4 43 920 0 0,'0'0'78'0'0,"0"0"1"0"0,-1-1-1 0 0,1 1 1 0 0,0 0-1 0 0,0 0 0 0 0,-1-1 1 0 0,1 1-1 0 0,0 0 1 0 0,0-1-1 0 0,0 1 0 0 0,-1 0 1 0 0,1 0-1 0 0,0-1 1 0 0,0 1-1 0 0,0 0 0 0 0,0-1 1 0 0,0 1-1 0 0,0-1 0 0 0,0 1 1 0 0,-1 0-1 0 0,1-1 1 0 0,0 1-1 0 0,0 0 0 0 0,0-1 1 0 0,1 1-1 0 0,-1 0 1 0 0,0-1-1 0 0,0 1 0 0 0,0 0 1 0 0,0-1-1 0 0,0 1 1 0 0,0 0-1 0 0,0-1 0 0 0,0 1 1 0 0,1 0-1 0 0,-1-1 0 0 0,0 1 1 0 0,0 0-1 0 0,1-1 1 0 0,-1 1-1 0 0,0 0 0 0 0,1-1 1 0 0,19-10 1828 0 0,25 0-68 0 0,-14 7-944 0 0,0 2 0 0 0,0 1 0 0 0,0 2 0 0 0,35 5 0 0 0,-40-3-208 0 0,0 2 0 0 0,36 12 0 0 0,3 12-7 0 0,-60-26-672 0 0,-1 0 0 0 0,0-1 0 0 0,0 2 0 0 0,0-1 0 0 0,0 0 0 0 0,0 1 0 0 0,-1-1 0 0 0,0 1 1 0 0,1 0-1 0 0,-1 1 0 0 0,-1-1 0 0 0,1 0 0 0 0,-1 1 0 0 0,0-1 0 0 0,0 1 0 0 0,3 8 0 0 0,-4-4-28 0 0,1-1 0 0 0,-1 1 0 0 0,-1-1 1 0 0,0 1-1 0 0,0-1 0 0 0,0 1 0 0 0,-1-1 0 0 0,-1 1 0 0 0,-2 9 0 0 0,-2 3-341 0 0,-1 0 1 0 0,-1 0-1 0 0,-17 32 1 0 0,-12 9-1761 0 0,-49 87-4639 0 0,61-104 4218 0 0,10-18 1196 0 0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32.66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245 1 112 0 0,'0'0'2490'0'0,"-9"8"455"0"0,-32 29-2069 0 0,16-9-704 0 0,-104 128-381 0 0,123-145-412 0 0,0-1 0 0 0,1 1 0 0 0,0 1 0 0 0,1-1 0 0 0,0 0 1 0 0,1 1-1 0 0,-4 23 0 0 0,6-15-550 0 0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36.59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33 168 0 0,'5'-33'12771'0'0,"0"162"-7695"0"0,14 63-4738 0 0,-8-95-115 0 0,-4-12-595 0 0,5 44-2247 0 0,4-47-3600 0 0,-16-81 5990 0 0,0 0 1 0 0,0 0-1 0 0,1 0 1 0 0,-1 0-1 0 0,0 0 1 0 0,0 0 0 0 0,1 0-1 0 0,-1 0 1 0 0,1 0-1 0 0,-1 0 1 0 0,1 0-1 0 0,-1 0 1 0 0,1 0 0 0 0,0 0-1 0 0,-1 0 1 0 0,1 0-1 0 0,0 0 1 0 0,0-1 0 0 0,0 1-1 0 0,-1 0 1 0 0,1-1-1 0 0,0 1 1 0 0,0 0-1 0 0,0-1 1 0 0,0 1 0 0 0,0-1-1 0 0,0 0 1 0 0,0 1-1 0 0,2-1 1 0 0,6-3-1469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2:59.7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1028 0 0,'1'1'303'0'0,"-1"0"-1"0"0,1-1 1 0 0,0 1-1 0 0,0 0 1 0 0,-1-1-1 0 0,1 1 1 0 0,0 0-1 0 0,-1 0 1 0 0,1 0-1 0 0,-1 0 1 0 0,1 0 0 0 0,-1 0-1 0 0,0 0 1 0 0,1 0-1 0 0,-1 0 1 0 0,0 0-1 0 0,0 0 1 0 0,1 0-1 0 0,-1 0 1 0 0,0 0-1 0 0,0 0 1 0 0,0 0-1 0 0,0 0 1 0 0,-1 2 0 0 0,5 45 1501 0 0,-3-35-844 0 0,3 44 657 0 0,2 29-389 0 0,5 70-747 0 0,20 135-4987 0 0,-29-279 3589 0 0,0-1 0 0 0,0 0-1 0 0,1 1 1 0 0,0-1 0 0 0,1-1-1 0 0,1 1 1 0 0,9 17 0 0 0,0-16-665 0 0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36.93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28 1072 0 0,'0'-2'231'0'0,"1"0"0"0"0,-1 0-1 0 0,1 0 1 0 0,-1 1 0 0 0,1-1 0 0 0,0 0 0 0 0,-1 1-1 0 0,1-1 1 0 0,0 1 0 0 0,0-1 0 0 0,0 1 0 0 0,1-1-1 0 0,-1 1 1 0 0,0-1 0 0 0,2-1 0 0 0,-2 3-116 0 0,0 1 1 0 0,-1-1-1 0 0,1 0 1 0 0,-1 0-1 0 0,1 0 1 0 0,-1 0 0 0 0,1 1-1 0 0,-1-1 1 0 0,1 0-1 0 0,-1 0 1 0 0,1 1-1 0 0,-1-1 1 0 0,1 0-1 0 0,-1 1 1 0 0,0-1 0 0 0,1 1-1 0 0,-1-1 1 0 0,1 1-1 0 0,-1-1 1 0 0,0 0-1 0 0,0 1 1 0 0,1-1 0 0 0,-1 1-1 0 0,0-1 1 0 0,0 1-1 0 0,1 0 1 0 0,-1-1-1 0 0,0 1 1 0 0,0-1-1 0 0,0 1 1 0 0,12 63 3366 0 0,-5 15-1592 0 0,23 339-73 0 0,-29-401-1953 0 0,6 117-2149 0 0,0-46-2129 0 0,-7-85 4030 0 0,0 0 1 0 0,0 0-1 0 0,0 0 1 0 0,1 0-1 0 0,-1 0 1 0 0,1 0-1 0 0,0 0 0 0 0,0 0 1 0 0,0 0-1 0 0,0 0 1 0 0,0 0-1 0 0,1 0 1 0 0,-1-1-1 0 0,1 1 1 0 0,0 0-1 0 0,0-1 1 0 0,0 0-1 0 0,4 5 0 0 0,4-6-945 0 0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37.29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495 23 640 0 0,'-15'-7'1024'0'0,"0"0"12"0"0,-5 3-68 0 0,-5-1-136 0 0,0 5-148 0 0,0 0-151 0 0,-5 2-145 0 0,0 1-128 0 0,5 3-108 0 0,-10-1-72 0 0,5 2-64 0 0,-5-1-108 0 0,5-1-200 0 0,-5-1-312 0 0,5-1-389 0 0,-5 1-203 0 0,10-2-84 0 0,-5 3 40 0 0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37.75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68 408 0 0,'17'-4'14625'0'0,"62"23"-10581"0"0,-30-6-3863 0 0,0-2-1 0 0,73 6 1 0 0,-61-15-193 0 0,0-3 0 0 0,0-3 0 0 0,100-18 0 0 0,173-67-2808 0 0,-317 84 2891 0 0,1 1-5959 0 0,-42 24-4334 0 0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38.12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38 148 0 0,'0'-1'205'0'0,"0"0"0"0"0,0-1-1 0 0,0 1 1 0 0,1 0 0 0 0,-1-1 0 0 0,0 1 0 0 0,1 0-1 0 0,-1 0 1 0 0,1-1 0 0 0,-1 1 0 0 0,1 0 0 0 0,-1 0 0 0 0,1 0-1 0 0,0 0 1 0 0,0 0 0 0 0,-1 0 0 0 0,1 0 0 0 0,0 0-1 0 0,0 0 1 0 0,0 0 0 0 0,0 0 0 0 0,0 0 0 0 0,2 0-1 0 0,0-1 210 0 0,1 1 0 0 0,-1-1 0 0 0,1 1 0 0 0,0 0-1 0 0,-1 0 1 0 0,1 0 0 0 0,0 1 0 0 0,4-1 0 0 0,7 1 672 0 0,-1 0 1 0 0,1 1 0 0 0,18 4 0 0 0,-6 0-585 0 0,0 2 1 0 0,0 1 0 0 0,0 1 0 0 0,-1 1-1 0 0,46 26 1 0 0,-59-29-516 0 0,0 1 0 0 0,-1 0 0 0 0,0 1 0 0 0,0 1 0 0 0,-1 0 0 0 0,-1 0 0 0 0,0 1 0 0 0,0 0 0 0 0,-1 1 0 0 0,0 0 0 0 0,-1 1 0 0 0,11 22-1 0 0,-17-31-124 0 0,-1 0 0 0 0,0-1-1 0 0,0 1 1 0 0,0 0 0 0 0,0-1-1 0 0,-1 1 1 0 0,1 0 0 0 0,-1 0-1 0 0,0 0 1 0 0,0-1 0 0 0,-1 1-1 0 0,1 0 1 0 0,-1 0 0 0 0,0 0-1 0 0,0-1 1 0 0,0 1 0 0 0,0-1-1 0 0,-1 1 1 0 0,1-1 0 0 0,-1 1-1 0 0,0-1 1 0 0,0 0-1 0 0,0 0 1 0 0,0 1 0 0 0,-1-2-1 0 0,1 1 1 0 0,-1 0 0 0 0,0 0-1 0 0,0-1 1 0 0,0 0 0 0 0,0 1-1 0 0,-7 2 1 0 0,-10 7-1093 0 0,-1-2-1 0 0,0 0 1 0 0,0-1 0 0 0,-31 8-1 0 0,19-6 6 0 0,-12 4-1146 0 0,25-8 1267 0 0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38.65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116 226 372 0 0,'2'5'367'0'0,"0"0"0"0"0,0 0 0 0 0,0 1-1 0 0,-1 0 1 0 0,0-1 0 0 0,0 1 0 0 0,-1-1 0 0 0,1 1 0 0 0,-1 0-1 0 0,0 0 1 0 0,-2 7 0 0 0,2-2 24 0 0,0 32 428 0 0,0 70 234 0 0,-14 115 0 0 0,5-202-1214 0 0,8-26 151 0 0,1 1 0 0 0,-1-1 0 0 0,1 1 0 0 0,-1-1 0 0 0,1 1 0 0 0,-1-1 0 0 0,1 0 0 0 0,-1 1 0 0 0,0-1 0 0 0,1 0 0 0 0,-1 1 0 0 0,1-1 0 0 0,-1 0 0 0 0,0 0 0 0 0,1 0-1 0 0,-1 1 1 0 0,0-1 0 0 0,1 0 0 0 0,-1 0 0 0 0,0 0 0 0 0,1 0 0 0 0,-1 0 0 0 0,-1-1 0 0 0,0 1-5 0 0,0-1 0 0 0,0-1 0 0 0,0 1 0 0 0,0 0 0 0 0,0 0 0 0 0,0-1 0 0 0,1 1 0 0 0,-1-1 0 0 0,0 0 0 0 0,1 1 0 0 0,-1-1 0 0 0,1 0 0 0 0,-1 0 0 0 0,1 0 0 0 0,0 0 0 0 0,0 0 0 0 0,0 0 0 0 0,-1-4 0 0 0,-9-25-35 0 0,1-1-1 0 0,2 1 1 0 0,1-2-1 0 0,-4-46 1 0 0,3-133-28 0 0,8 201 82 0 0,4-59 75 0 0,-4 67-51 0 0,0 0 1 0 0,1 1-1 0 0,0-1 1 0 0,-1 0-1 0 0,1 0 0 0 0,0 0 1 0 0,0 1-1 0 0,0-1 1 0 0,1 1-1 0 0,-1-1 0 0 0,1 1 1 0 0,-1-1-1 0 0,1 1 1 0 0,0 0-1 0 0,0 0 0 0 0,0 0 1 0 0,0 0-1 0 0,0 0 1 0 0,5-3-1 0 0,-5 4 0 0 0,1 1-1 0 0,-1 0 1 0 0,0 0 0 0 0,0-1 0 0 0,1 2-1 0 0,-1-1 1 0 0,0 0 0 0 0,1 0-1 0 0,-1 1 1 0 0,0-1 0 0 0,0 1-1 0 0,0 0 1 0 0,1-1 0 0 0,-1 1 0 0 0,0 0-1 0 0,0 0 1 0 0,0 1 0 0 0,0-1-1 0 0,0 0 1 0 0,2 3 0 0 0,39 35 218 0 0,-39-35-219 0 0,210 201 548 0 0,-167-165-200 0 0,1-3 0 0 0,97 57 0 0 0,-142-92-333 0 0,1 0-1 0 0,-1 0 1 0 0,0-1 0 0 0,1 1-1 0 0,-1-1 1 0 0,1 0 0 0 0,0 0-1 0 0,-1 0 1 0 0,1-1-1 0 0,0 1 1 0 0,-1-1 0 0 0,1 0-1 0 0,0 0 1 0 0,0 0 0 0 0,-1 0-1 0 0,6-2 1 0 0,-7 1-37 0 0,0 0-1 0 0,0 0 1 0 0,0 0-1 0 0,0 0 1 0 0,0-1-1 0 0,-1 1 1 0 0,1-1-1 0 0,0 1 1 0 0,-1-1-1 0 0,0 1 1 0 0,1-1-1 0 0,-1 0 1 0 0,0 0-1 0 0,0 0 1 0 0,0 0-1 0 0,0 0 1 0 0,0 0-1 0 0,0 0 1 0 0,0 0-1 0 0,-1 0 1 0 0,1 0-1 0 0,-1 0 1 0 0,0-1-1 0 0,1 1 1 0 0,-1 0-1 0 0,0 0 1 0 0,0-1-1 0 0,-1-1 1 0 0,-1-26-398 0 0,-2 0 1 0 0,-1 0-1 0 0,-2 1 1 0 0,0 0-1 0 0,-17-41 1 0 0,-17-67-2640 0 0,33 93 1016 0 0,-3-48-1 0 0,10 53 835 0 0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39.21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0 804 0 0,'1'1'13913'0'0,"40"9"-10464"0"0,62 13-3518 0 0,107 13 342 0 0,105 0-767 0 0,-298-34 1811 0 0,28 1-9057 0 0,-77-26-2997 0 0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39.61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31 364 0 0,'0'-2'173'0'0,"0"1"-1"0"0,0 0 1 0 0,0 0-1 0 0,0 0 1 0 0,0 0 0 0 0,0 0-1 0 0,0 0 1 0 0,1-1-1 0 0,-1 1 1 0 0,0 0 0 0 0,1 0-1 0 0,-1 0 1 0 0,1 0-1 0 0,-1 0 1 0 0,1 0-1 0 0,0 0 1 0 0,-1 0 0 0 0,1 1-1 0 0,0-1 1 0 0,0 0-1 0 0,-1 0 1 0 0,1 0 0 0 0,0 1-1 0 0,0-1 1 0 0,0 0-1 0 0,0 1 1 0 0,1-1 0 0 0,1 0 33 0 0,0 0 0 0 0,-1 1 0 0 0,1-1 0 0 0,0 1 1 0 0,0 0-1 0 0,-1 0 0 0 0,1 0 0 0 0,0 0 1 0 0,0 0-1 0 0,5 2 0 0 0,7 2 301 0 0,1 0 1 0 0,-1 2-1 0 0,15 7 1 0 0,-27-12-289 0 0,17 9 309 0 0,-1 0 1 0 0,-1 1-1 0 0,1 1 0 0 0,-2 1 1 0 0,31 28-1 0 0,-39-33-476 0 0,-1 1-1 0 0,0-1 1 0 0,-1 1 0 0 0,0 0-1 0 0,-1 1 1 0 0,0 0 0 0 0,0 0-1 0 0,-1 0 1 0 0,0 1 0 0 0,-1 0 0 0 0,0 0-1 0 0,4 21 1 0 0,-7-28-72 0 0,-1-1 0 0 0,0 1 1 0 0,0-1-1 0 0,0 0 0 0 0,0 1 1 0 0,-1-1-1 0 0,1 1 0 0 0,-1-1 0 0 0,0 1 1 0 0,0-1-1 0 0,0 0 0 0 0,-1 0 0 0 0,1 1 1 0 0,-1-1-1 0 0,1 0 0 0 0,-1 0 1 0 0,-3 3-1 0 0,1-2-145 0 0,0 1 0 0 0,-1-1 0 0 0,0 0 1 0 0,0 0-1 0 0,0 0 0 0 0,-1 0 0 0 0,1-1 0 0 0,-11 4 1 0 0,-8 2-896 0 0,0-1 0 0 0,-1-2 0 0 0,-42 7 0 0 0,59-12 785 0 0,-90 15-5462 0 0,87-12 4651 0 0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39.96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0 744 0 0,'1'1'161'0'0,"1"0"0"0"0,-1 0 0 0 0,0 0 0 0 0,0 0 0 0 0,0 0 0 0 0,1 0 0 0 0,-1 1 0 0 0,0-1 0 0 0,0 0 0 0 0,-1 1 0 0 0,1-1 0 0 0,0 0 0 0 0,0 1 0 0 0,-1-1 0 0 0,1 1 0 0 0,-1-1 0 0 0,1 1 0 0 0,-1 0 0 0 0,0-1 0 0 0,1 1 0 0 0,-1 2 0 0 0,5 44 1212 0 0,-4-35-999 0 0,25 394 262 0 0,-26-405-681 0 0,-1 5-373 0 0,1-1 1 0 0,0 1-1 0 0,1 0 1 0 0,-1-1 0 0 0,1 1-1 0 0,0-1 1 0 0,1 1-1 0 0,0-1 1 0 0,0 1 0 0 0,0-1-1 0 0,4 7 1 0 0,3-6-674 0 0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40.33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926 91 28 0 0,'-2'-4'217'0'0,"-1"-1"-1"0"0,0 0 1 0 0,0 1 0 0 0,0 0-1 0 0,0 0 1 0 0,-1 0-1 0 0,1 0 1 0 0,-1 0 0 0 0,0 1-1 0 0,0-1 1 0 0,-1 1 0 0 0,1 0-1 0 0,-1 0 1 0 0,1 1-1 0 0,-1 0 1 0 0,0-1 0 0 0,-9-1-1 0 0,-51-10 764 0 0,22 10-519 0 0,37 4-401 0 0,-77-6 272 0 0,-1 4 0 0 0,0 4-1 0 0,-87 13 1 0 0,104-4-2158 0 0,0 3 1 0 0,-74 24 0 0 0,105-24 678 0 0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9:37.1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4325 1780 64 0 0,'-3'-1'527'0'0,"0"0"-1"0"0,0-1 1 0 0,0 0 0 0 0,0 1-1 0 0,0-1 1 0 0,0 0 0 0 0,0 0-1 0 0,1-1 1 0 0,-1 1 0 0 0,1-1-1 0 0,0 1 1 0 0,-4-5 0 0 0,-30-40 395 0 0,-27-42-587 0 0,-103-113 0 0 0,120 153-327 0 0,-3 2-1 0 0,-2 2 0 0 0,-83-55 1 0 0,-119-48 153 0 0,156 101-417 0 0,-2 4 0 0 0,-116-33 0 0 0,39 32-203 0 0,125 35 392 0 0,-1 3 1 0 0,0 2 0 0 0,-79 3 0 0 0,-158 27 74 0 0,194-16-80 0 0,-148 13 47 0 0,-2-10 1 0 0,-473-38-1 0 0,682 21 2 0 0,0-2-1 0 0,0-1 1 0 0,-36-12-1 0 0,5-10 67 0 0,24 3 34 0 0,-13-11-2 0 0,-63-44-46 0 0,44 24-22 0 0,-29-33 41 0 0,-101-112 0 0 0,193 186-46 0 0,0 1 1 0 0,1-2-1 0 0,-15-30 1 0 0,-19-27 5 0 0,-20-29-13 0 0,64 102 48 0 0,-3-7-431 0 0,10 9-1486 0 0,8 5 98 0 0,-4-2 437 0 0,-5 0 55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00.0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0 828 0 0,'1'5'272'0'0,"1"0"0"0"0,-1-1 0 0 0,0 1 0 0 0,-1 0 0 0 0,1 0 0 0 0,-1-1-1 0 0,0 1 1 0 0,0 0 0 0 0,0 0 0 0 0,0 0 0 0 0,-1-1 0 0 0,-1 6 0 0 0,-1 21 623 0 0,4 51 707 0 0,8 40-245 0 0,36 179-1100 0 0,-24-208-1200 0 0,-10-48-1713 0 0,7 64 1 0 0,-13-83 1295 0 0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9:38.1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63 41 208 0 0,'1'0'6731'0'0,"-4"5"-6234"0"0,0 1 1 0 0,0-1 0 0 0,0 0 0 0 0,0 1 0 0 0,1 0 0 0 0,0 0-1 0 0,0-1 1 0 0,-1 9 0 0 0,-6 34 119 0 0,2 2-1 0 0,-1 58 1 0 0,1-6-534 0 0,0-40-573 0 0,5-45-1653 0 0,6-49-404 0 0,4-27 574 0 0,2-11 347 0 0,1-83 1 0 0,4-10 2421 0 0,-15 163-728 0 0,0 0 0 0 0,0-1 1 0 0,0 1-1 0 0,1 0 1 0 0,-1-1-1 0 0,0 1 1 0 0,0 0-1 0 0,0-1 0 0 0,0 1 1 0 0,0 0-1 0 0,0-1 1 0 0,0 1-1 0 0,1 0 0 0 0,-1-1 1 0 0,0 1-1 0 0,0 0 1 0 0,0 0-1 0 0,1-1 0 0 0,-1 1 1 0 0,0 0-1 0 0,0 0 1 0 0,1-1-1 0 0,-1 1 1 0 0,0 0-1 0 0,0 0 0 0 0,1 0 1 0 0,-1 0-1 0 0,0-1 1 0 0,1 1-1 0 0,-1 0 0 0 0,0 0 1 0 0,1 0-1 0 0,-1 0 1 0 0,0 0-1 0 0,1 0 0 0 0,-1 0 1 0 0,0 0-1 0 0,1 0 1 0 0,-1 0-1 0 0,0 0 1 0 0,1 0-1 0 0,-1 0 0 0 0,1 0 1 0 0,23 9 1187 0 0,21 18-221 0 0,-21-11-941 0 0,0-2-1 0 0,1 0 0 0 0,0-1 0 0 0,1-2 0 0 0,0 0 0 0 0,1-2 0 0 0,0-1 0 0 0,1-1 0 0 0,0-2 0 0 0,0 0 0 0 0,44 1 0 0 0,-68-7-688 0 0,0 1 1 0 0,1 0 0 0 0,-1 0 0 0 0,1 1 0 0 0,-1 0 0 0 0,1-1 0 0 0,-1 1 0 0 0,0 1 0 0 0,0-1 0 0 0,0 1-1 0 0,1-1 1 0 0,4 4 0 0 0,0 2-876 0 0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9:41.5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6964 2646 580 0 0,'0'0'5993'0'0,"10"-18"-3050"0"0,-12-6-2890 0 0,0 0 1 0 0,-2 1 0 0 0,0 0 0 0 0,-2 0 0 0 0,-1 0 0 0 0,0 1-1 0 0,-2 0 1 0 0,0 0 0 0 0,-2 1 0 0 0,-25-40 0 0 0,6 18-54 0 0,-1 2 1 0 0,-3 1 0 0 0,-75-70-1 0 0,16 29-345 0 0,-197-130 0 0 0,226 171 49 0 0,-3 3 1 0 0,-1 3-1 0 0,-1 3 0 0 0,-99-30 0 0 0,82 42 262 0 0,0 2-1 0 0,-117-5 0 0 0,46 5 75 0 0,-475-42 67 0 0,361 37-93 0 0,66 12-65 0 0,0 8 0 0 0,0 9 0 0 0,-241 39-1 0 0,-250 24 90 0 0,-97 14 29 0 0,566-37-84 0 0,-10 2 1 0 0,219-48 14 0 0,0 0 1 0 0,0-1-1 0 0,1-1 1 0 0,-1 0-1 0 0,0-2 1 0 0,0 0-1 0 0,1-1 1 0 0,0-1-1 0 0,0 0 1 0 0,-26-12-1 0 0,-15-11-2 0 0,-84-54 1 0 0,125 71 5 0 0,-48-32 33 0 0,3-3 0 0 0,1-3 1 0 0,3-2-1 0 0,-95-108 0 0 0,102 97-18 0 0,4-2-1 0 0,2-2 0 0 0,3-3 1 0 0,3 0-1 0 0,-47-119 0 0 0,20-21-14 0 0,37 104 43 0 0,-16-103 1134 0 0,40 194-1149 0 0,-1 0 1 0 0,-1 0 0 0 0,0 1-1 0 0,0-1 1 0 0,-16-19 0 0 0,11 16 74 0 0,0-1 0 0 0,-11-24 0 0 0,6 22 963 0 0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9:42.1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25 174 448 0 0,'8'-13'5304'0'0,"-8"13"-5196"0"0,0 0 0 0 0,1 0 0 0 0,-1 0 0 0 0,0 0 0 0 0,0 0 0 0 0,1 0 0 0 0,-1 0 0 0 0,0 0 0 0 0,1 1 0 0 0,-1-1 0 0 0,4 2 1512 0 0,-4-2-1512 0 0,0 1 0 0 0,0-1 0 0 0,0 0 0 0 0,1 1 0 0 0,-1-1-1 0 0,0 0 1 0 0,0 0 0 0 0,0 1 0 0 0,0-1 0 0 0,0 0 0 0 0,0 1 0 0 0,0-1 0 0 0,0 0 0 0 0,0 1 0 0 0,0-1 0 0 0,0 0 0 0 0,0 0 0 0 0,0 1 0 0 0,0-1 0 0 0,0 0 0 0 0,0 1 0 0 0,0-1 0 0 0,0 0 0 0 0,-1 1 0 0 0,1-1 0 0 0,-2 38 1027 0 0,-11 63 0 0 0,7-64-1329 0 0,-3 65 1 0 0,4-49 207 0 0,2-34-80 0 0,1-28-278 0 0,6-39 13 0 0,1 1 1 0 0,3-1 0 0 0,2 1-1 0 0,24-69 1 0 0,-21 70-4 0 0,-2 2 121 0 0,-10 34 218 0 0,1 0 0 0 0,0 0 0 0 0,1 0 0 0 0,0 0 0 0 0,0 1 0 0 0,1 0 0 0 0,1-1 0 0 0,-1 1 0 0 0,9-11 0 0 0,-11 19 62 0 0,-1 0-1 0 0,1 0 1 0 0,-1 0 0 0 0,1 0 0 0 0,0 0-1 0 0,0 0 1 0 0,-1 1 0 0 0,1-1 0 0 0,0 1 0 0 0,0-1-1 0 0,0 1 1 0 0,0 0 0 0 0,-1-1 0 0 0,1 1-1 0 0,0 0 1 0 0,0 0 0 0 0,0 0 0 0 0,0 1-1 0 0,0-1 1 0 0,0 0 0 0 0,0 1 0 0 0,-1-1-1 0 0,1 1 1 0 0,0 0 0 0 0,0 0 0 0 0,-1-1-1 0 0,1 1 1 0 0,0 0 0 0 0,2 3 0 0 0,54 39 1172 0 0,-46-33-908 0 0,46 36 464 0 0,123 73-1 0 0,-163-110-1468 0 0,0 0-1 0 0,31 8 0 0 0,10-1-4998 0 0,-34-9 1443 0 0,-14-3 2390 0 0,-1 0 264 0 0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9:46.2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4226 5252 656 0 0,'-6'-10'7398'0'0,"0"-16"-5657"0"0,0-31-3197 0 0,5 49 2125 0 0,-37-214-784 0 0,2 74-30 0 0,19 82 53 0 0,-96-309-853 0 0,21 132 595 0 0,-58-78-106 0 0,118 266 386 0 0,-2 0 0 0 0,-3 3 0 0 0,-65-74 0 0 0,21 44-44 0 0,-4 3 0 0 0,-180-130 0 0 0,-224-85-123 0 0,346 227 24 0 0,-238-79 0 0 0,275 110 174 0 0,-22-4-52 0 0,68 23-66 0 0,-76-32 0 0 0,109 35 160 0 0,-40-27 0 0 0,31 17-7 0 0,-409-284 327 0 0,315 214-179 0 0,102 72-99 0 0,1-1 1 0 0,2-1 0 0 0,0-1 0 0 0,2-2 0 0 0,1 0 0 0 0,1-1-1 0 0,-18-32 1 0 0,-196-363 618 0 0,182 308-219 0 0,-43-140-1 0 0,15 34 193 0 0,7 38-352 0 0,-72-172 250 0 0,66 172 218 0 0,79 167-345 0 0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9:46.7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110 93 240 0 0,'20'9'6044'0'0,"-26"0"-5507"0"0,-8 14-257 0 0,-2 27-153 0 0,3 0-1 0 0,3 0 1 0 0,-6 54 0 0 0,1-3-138 0 0,14-91 10 0 0,-5 17 3 0 0,0-27 0 0 0,-1-18 1 0 0,1-4-3 0 0,1-1 0 0 0,1 1 0 0 0,2-1 1 0 0,-1-39-1 0 0,12-92-73 0 0,-7 108 64 0 0,2-30-15 0 0,-3 71 53 0 0,0 0 0 0 0,0 0 0 0 0,0 0 0 0 0,1 0 0 0 0,-1 0 0 0 0,1 0 0 0 0,0 0 0 0 0,1 0 0 0 0,-1 1 0 0 0,7-8 0 0 0,-7 10 38 0 0,0 0 0 0 0,1 0 0 0 0,0 0-1 0 0,-1 0 1 0 0,1 1 0 0 0,0 0 0 0 0,0-1-1 0 0,0 1 1 0 0,0 0 0 0 0,0 1 0 0 0,0-1-1 0 0,0 0 1 0 0,0 1 0 0 0,0 0 0 0 0,0-1 0 0 0,0 1-1 0 0,1 1 1 0 0,-1-1 0 0 0,0 0 0 0 0,0 1-1 0 0,0-1 1 0 0,0 1 0 0 0,0 0 0 0 0,0 0-1 0 0,0 0 1 0 0,0 1 0 0 0,2 1 0 0 0,17 7 49 0 0,-1 1 1 0 0,33 24 0 0 0,-20-14 33 0 0,0-1-149 0 0,1-2-1 0 0,41 14 1 0 0,-47-22-1384 0 0,46 10 0 0 0,-59-17 159 0 0,0 0 1 0 0,-1 2 0 0 0,1 0-1 0 0,17 8 1 0 0,-8 0-35 0 0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9:53.1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3895 820 0 0,'9'-7'11302'0'0,"7"-7"-7573"0"0,-14-10-3540 0 0,0 0-1 0 0,12-42 1 0 0,-7 32-166 0 0,-1 8-19 0 0,0 1-1 0 0,2 0 1 0 0,14-30-1 0 0,-10 32-6 0 0,0 0 1 0 0,2 0-1 0 0,0 1 0 0 0,1 1 0 0 0,27-28 1 0 0,-15 23-19 0 0,0 1 0 0 0,2 1 1 0 0,1 2-1 0 0,0 1 0 0 0,2 1 1 0 0,0 2-1 0 0,35-14 0 0 0,72-26 90 0 0,77-14-76 0 0,4 15-137 0 0,119-1-336 0 0,-64 32-1064 0 0,403 12-1 0 0,405 92 401 0 0,-435 5 1000 0 0,-217-21-228 0 0,1223 139-1775 0 0,7-112 2009 0 0,-120-166-175 0 0,-182-124-837 0 0,-1239 181 1061 0 0,207-37 51 0 0,-4-15 1 0 0,422-151-1 0 0,-532 140 181 0 0,356-194 0 0 0,-404 179-83 0 0,153-120 0 0 0,57-97 455 0 0,-245 201-82 0 0,670-664 2076 0 0,-708 680-2469 0 0,130-182 0 0 0,-192 239-9 0 0,-21 30-37 0 0,0 1 0 0 0,-1-1 0 0 0,-1-1 0 0 0,0 1 0 0 0,0-1 0 0 0,-1 0 0 0 0,8-26 0 0 0,15-19-29 0 0,-15 16 12 0 0,2 0 0 0 0,29-54-1 0 0,-28 60-3 0 0,-12 22 35 0 0,1 1 0 0 0,0 0 0 0 0,1 0 0 0 0,0 1 0 0 0,1 0-1 0 0,10-13 1 0 0,0 7-486 0 0,-31 21-713 0 0,-17 9 839 0 0,-18 3 283 0 0,1 3 0 0 0,-51 27 0 0 0,-32 14 74 0 0,43-27 0 0 0,-96 40 86 0 0,220-89 278 0 0,119-56-362 0 0,96-92-16 0 0,-245 160 58 0 0,0-1 1 0 0,0 1 0 0 0,0 1 0 0 0,1-1 0 0 0,-1 1-1 0 0,1 0 1 0 0,0 1 0 0 0,-1 0 0 0 0,1 0 0 0 0,1 1-1 0 0,14-1 1 0 0,-17 2-21 0 0,0 1 0 0 0,-1 0-1 0 0,1 0 1 0 0,0 1 0 0 0,-1-1 0 0 0,1 1 0 0 0,-1 0-1 0 0,0 1 1 0 0,0 0 0 0 0,0-1 0 0 0,0 2-1 0 0,0-1 1 0 0,0 0 0 0 0,-1 1 0 0 0,0 0-1 0 0,0 0 1 0 0,6 8 0 0 0,11 15 31 0 0,-2 0 0 0 0,-1 2 0 0 0,18 39 0 0 0,-25-45-521 0 0,0-1 0 0 0,2 0-1 0 0,1 0 1 0 0,0-1-1 0 0,1-1 1 0 0,2-1-1 0 0,20 21 1 0 0,7-12-4491 0 0,-33-19 3528 0 0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0:23.32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0 124 300 0 0,'20'8'8494'0'0,"-18"-6"-7963"0"0,13 23 3718 0 0,2 39-2812 0 0,-12-36-778 0 0,9 30-510 0 0,10 95 1 0 0,-11-56-135 0 0,-6-55-425 0 0,1 63 0 0 0,-8-104 43 0 0,-15-27-886 0 0,-6-60 351 0 0,4 0 0 0 0,3-1 0 0 0,-4-167 0 0 0,18 250 936 0 0,0 1 0 0 0,0-1 0 0 0,0 0 0 0 0,1 1 0 0 0,-1-1-1 0 0,1 1 1 0 0,0 0 0 0 0,0-1 0 0 0,0 1 0 0 0,0 0 0 0 0,0-1 0 0 0,4-5 0 0 0,-4 9 0 0 0,-1-1 0 0 0,1 1 0 0 0,0-1 0 0 0,-1 0 1 0 0,1 1-1 0 0,0 0 0 0 0,-1-1 0 0 0,1 1 0 0 0,0-1 1 0 0,-1 1-1 0 0,1 0 0 0 0,0 0 0 0 0,0-1 0 0 0,0 1 1 0 0,-1 0-1 0 0,1 0 0 0 0,0 0 0 0 0,0 0 1 0 0,0 0-1 0 0,-1 0 0 0 0,2 0 0 0 0,25 14 806 0 0,-10 2-566 0 0,-1 1 0 0 0,0 1 1 0 0,-1 0-1 0 0,-2 1 0 0 0,14 22 0 0 0,-8-11-91 0 0,28 33-1 0 0,-1-9-57 0 0,56 62 485 0 0,-86-101-426 0 0,0-1-1 0 0,0 0 1 0 0,2-1-1 0 0,36 21 1 0 0,-51-32-176 0 0,-1-1 0 0 0,0 1 0 0 0,0-1 0 0 0,1 0-1 0 0,-1 0 1 0 0,1 0 0 0 0,-1 0 0 0 0,1-1 0 0 0,-1 1 0 0 0,1-1 0 0 0,0 1-1 0 0,-1-1 1 0 0,1 0 0 0 0,-1 0 0 0 0,1 0 0 0 0,0 0 0 0 0,-1-1 0 0 0,1 1-1 0 0,-1-1 1 0 0,1 1 0 0 0,-1-1 0 0 0,1 0 0 0 0,-1 0 0 0 0,1 0 0 0 0,-1 0-1 0 0,0-1 1 0 0,4-1 0 0 0,-3-1-46 0 0,0 0 0 0 0,-1 1 1 0 0,1-1-1 0 0,-1 0 0 0 0,1 0 0 0 0,-1-1 0 0 0,-1 1 0 0 0,1 0 1 0 0,0-1-1 0 0,-1 1 0 0 0,0-1 0 0 0,0 1 0 0 0,0-1 1 0 0,-1-7-1 0 0,0-13-581 0 0,-1 0 1 0 0,-1 0-1 0 0,-1 0 1 0 0,-1 1 0 0 0,-2-1-1 0 0,0 1 1 0 0,-13-31-1 0 0,9 29-323 0 0,2-1 0 0 0,1-1 0 0 0,1 1 0 0 0,1-1 0 0 0,-2-35-1 0 0,7 51 600 0 0,0 4 24 0 0,0 0-1 0 0,0 0 0 0 0,1 0 1 0 0,3-14-1 0 0,-4 20 219 0 0,1 0 0 0 0,0 0 0 0 0,0-1 0 0 0,0 1-1 0 0,0 0 1 0 0,0 0 0 0 0,1 0 0 0 0,-1 0 0 0 0,1 0 0 0 0,-1 0-1 0 0,1 1 1 0 0,0-1 0 0 0,0 0 0 0 0,-1 1 0 0 0,1 0 0 0 0,0-1-1 0 0,0 1 1 0 0,0 0 0 0 0,1 0 0 0 0,2-1 0 0 0,10-3-514 0 0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0:23.70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68 280 0 0,'11'4'14429'0'0,"31"-4"-11586"0"0,50-4-3716 0 0,70-26 573 0 0,-68 10-2022 0 0,0 7-4606 0 0,-64 9 2119 0 0,-20 4 3473 0 0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0:24.05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4 968 0 0,'8'-1'653'0'0,"0"0"0"0"0,1 0 0 0 0,-1 1 0 0 0,0-1 0 0 0,0 2 0 0 0,1-1 0 0 0,-1 1 0 0 0,0 1 0 0 0,0-1 0 0 0,0 1 0 0 0,0 1 0 0 0,7 3 0 0 0,-2 0-369 0 0,0 0-1 0 0,-1 1 0 0 0,0 0 0 0 0,0 1 0 0 0,-1 1 0 0 0,18 16 0 0 0,-16-12-398 0 0,-1 0 0 0 0,0 1 1 0 0,-1 0-1 0 0,-1 1 0 0 0,0 0 0 0 0,-1 1 0 0 0,0 0 0 0 0,-2 0 0 0 0,0 1 1 0 0,0 0-1 0 0,5 23 0 0 0,-11-31-259 0 0,1 0 1 0 0,-1 0-1 0 0,-1 1 1 0 0,1-1-1 0 0,-1 0 0 0 0,-1 0 1 0 0,0 0-1 0 0,0 0 1 0 0,-1 0-1 0 0,0 0 1 0 0,-1 0-1 0 0,0 0 0 0 0,0-1 1 0 0,-1 1-1 0 0,0-1 1 0 0,0 0-1 0 0,-1 0 0 0 0,0 0 1 0 0,0-1-1 0 0,-1 0 1 0 0,-10 10-1 0 0,-8 1-800 0 0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0:34.8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73 1575 340 0 0,'15'-2'9140'0'0,"-15"3"-8997"0"0,-11-43-112 0 0,1 10-24 0 0,-15-109 255 0 0,0-48-225 0 0,18 113-73 0 0,2 37 22 0 0,2 0 1 0 0,1 0 0 0 0,4-45-1 0 0,5 43 25 0 0,0 1 0 0 0,19-56 0 0 0,-11 49-64 0 0,1 1 1 0 0,3 1 0 0 0,1 1-1 0 0,3 0 1 0 0,1 2-1 0 0,2 1 1 0 0,47-58 0 0 0,-51 77 45 0 0,1 0 0 0 0,0 2 1 0 0,2 0-1 0 0,32-19 1 0 0,114-56 311 0 0,-141 81-327 0 0,1 2 1 0 0,0 1-1 0 0,1 1 1 0 0,0 1-1 0 0,0 2 1 0 0,0 2-1 0 0,37-2 1 0 0,28 4-10 0 0,105 11 1 0 0,-112-3 23 0 0,26 7 39 0 0,-74-7 98 0 0,0-1 0 0 0,60-2 0 0 0,-2-13 193 0 0,45-1 520 0 0,-145 12-923 0 0,1 0 1 0 0,-1 0 0 0 0,0 0-1 0 0,0 0 1 0 0,0 0-1 0 0,1 0 1 0 0,-1 0 0 0 0,0 0-1 0 0,0 0 1 0 0,1 0 0 0 0,-1 0-1 0 0,0 0 1 0 0,0 0-1 0 0,1 0 1 0 0,-1 0 0 0 0,0 0-1 0 0,0 0 1 0 0,1 0 0 0 0,-1 0-1 0 0,0-1 1 0 0,0 1-1 0 0,0 0 1 0 0,1 0 0 0 0,-1 0-1 0 0,1-1-475 0 0,-1 0 475 0 0,0 1 1 0 0,0 0 0 0 0,0 0-1 0 0,0 0 1 0 0,0-1-1 0 0,0 1 1 0 0,1 0 0 0 0,-1 0-1 0 0,0-1 1 0 0,0 1 0 0 0,0 0-1 0 0,0 0 1 0 0,0-1-1 0 0,0 1 1 0 0,0 0 0 0 0,0 0-1 0 0,-1-1 1 0 0,1 1 0 0 0,0 0-1 0 0,0 0 1 0 0,0 0-1 0 0,0-1 1 0 0,0 1 0 0 0,0 0-1 0 0,0 0 1 0 0,0-1 0 0 0,-1 1-1 0 0,-10-14-5147 0 0,10 12 4257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01.1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1320 0 0,'19'7'9848'0'0,"24"10"-4438"0"0,-42-17-5418 0 0,1 1 0 0 0,-1-1 0 0 0,0 1-1 0 0,1 0 1 0 0,-1 0 0 0 0,0-1 0 0 0,0 1-1 0 0,1 0 1 0 0,-1 0 0 0 0,0 0 0 0 0,0 1 0 0 0,0-1-1 0 0,0 0 1 0 0,0 0 0 0 0,-1 0 0 0 0,1 1-1 0 0,0-1 1 0 0,-1 0 0 0 0,1 1 0 0 0,0-1-1 0 0,-1 1 1 0 0,1 1 0 0 0,1 11-1023 0 0,-2-13 884 0 0,1 0-1 0 0,-1 0 1 0 0,0 0-1 0 0,1 0 1 0 0,-1 0-1 0 0,0 0 1 0 0,0 0 0 0 0,0 1-1 0 0,0-1 1 0 0,0 0-1 0 0,0 0 1 0 0,-1 0-1 0 0,1 0 1 0 0,0 0-1 0 0,0 0 1 0 0,-1 0-1 0 0,1 1 1 0 0,-1 0-1 0 0,0 0-4 0 0,0 0-1 0 0,0 0 0 0 0,0 0 0 0 0,1 0 0 0 0,-1 1 0 0 0,1-1 0 0 0,0 0 0 0 0,-1 0 0 0 0,1 1 0 0 0,0-1 1 0 0,1 4-1 0 0,12 44 1688 0 0,-6-30-563 0 0,11 28 380 0 0,5 14-856 0 0,-22-58-603 0 0,-1 0 0 0 0,1 1 1 0 0,-1-1-1 0 0,0 0 0 0 0,0 0 0 0 0,0 0 0 0 0,0 0 1 0 0,-1 1-1 0 0,0-1 0 0 0,0 0 0 0 0,0 0 0 0 0,0 0 1 0 0,-3 6-1 0 0,-30 55-8289 0 0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0:35.3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1 168 0 0,'24'14'8158'0'0,"131"64"-6968"0"0,287 101 2369 0 0,-440-178-3556 0 0,-1 0 0 0 0,0-1 0 0 0,1 1-1 0 0,-1 0 1 0 0,0 0 0 0 0,1-1 0 0 0,-1 1 0 0 0,0 0-1 0 0,0 0 1 0 0,1 0 0 0 0,-1 1 0 0 0,0-1-1 0 0,0 0 1 0 0,0 0 0 0 0,-1 1 0 0 0,1-1 0 0 0,0 0-1 0 0,0 1 1 0 0,-1-1 0 0 0,1 1 0 0 0,-1-1 0 0 0,1 1-1 0 0,-1-1 1 0 0,1 2 0 0 0,-2 2 14 0 0,1-1 0 0 0,0 1 0 0 0,-1-1-1 0 0,0 0 1 0 0,0 1 0 0 0,0-1 0 0 0,0 0 0 0 0,-4 6 0 0 0,-8 19-6 0 0,-1-2 1 0 0,-1 0 0 0 0,-28 38 0 0 0,-66 71-2830 0 0,97-123 2281 0 0,-131 138-7876 0 0,117-122 7045 0 0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1:00.57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25 196 676 0 0,'0'33'11118'0'0,"1"5"-5688"0"0,0 9-3917 0 0,1 29-3388 0 0,3 5 2438 0 0,-2-16-650 0 0,-2-40-5 0 0,0 0 0 0 0,9 49 1 0 0,-6-60-504 0 0,-6-19-430 0 0,-5-25-69 0 0,-36-304-1887 0 0,42 222 4308 0 0,26 134 289 0 0,30 47-1012 0 0,81 95-188 0 0,-118-147-340 0 0,0 0-1 0 0,0-1 1 0 0,2 0 0 0 0,0-2 0 0 0,0-1 0 0 0,36 18-1 0 0,-50-28-65 0 0,0-1 0 0 0,0 0 0 0 0,0 0 0 0 0,1 0 0 0 0,-1-1 0 0 0,0 1 0 0 0,1-1 0 0 0,-1-1 0 0 0,1 0 0 0 0,0 0 0 0 0,-1 0 0 0 0,1 0 0 0 0,-1-1-1 0 0,9-2 1 0 0,-12 2-50 0 0,1-1 0 0 0,0 0-1 0 0,0 1 1 0 0,-1-1 0 0 0,1-1-1 0 0,-1 1 1 0 0,0 0 0 0 0,0-1-1 0 0,0 0 1 0 0,0 1 0 0 0,0-1-1 0 0,0 0 1 0 0,-1-1 0 0 0,1 1-1 0 0,-1 0 1 0 0,0-1-1 0 0,0 1 1 0 0,0-1 0 0 0,-1 0-1 0 0,1 0 1 0 0,-1 1 0 0 0,0-1-1 0 0,2-8 1 0 0,-1-13-656 0 0,0 0 1 0 0,-2 0-1 0 0,-1-1 1 0 0,0 1-1 0 0,-2 0 1 0 0,-1 0-1 0 0,-13-45 0 0 0,9 44-407 0 0,2 0 0 0 0,1-1-1 0 0,1 0 1 0 0,2 1-1 0 0,0-1 1 0 0,4-41-1 0 0,6 36-161 0 0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1:01.20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4 14 356 0 0,'-4'0'13246'0'0,"23"0"-11654"0"0,276-6 2042 0 0,-1-1-5618 0 0,-250 9-1292 0 0,-23 0-777 0 0,0-2-3486 0 0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1:01.53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11 252 0 0,'0'-1'152'0'0,"0"1"0"0"0,0-1 0 0 0,0 1 0 0 0,0-1 0 0 0,1 1 0 0 0,-1-1-1 0 0,0 1 1 0 0,0 0 0 0 0,0-1 0 0 0,0 1 0 0 0,1-1 0 0 0,-1 1 0 0 0,0 0 0 0 0,2-2 607 0 0,-2 2-607 0 0,0-1 0 0 0,1 1 0 0 0,-1 0 0 0 0,1-1 0 0 0,-1 1 0 0 0,1 0 0 0 0,-1 0 0 0 0,0 0 0 0 0,1 0 0 0 0,-1-1 0 0 0,1 1-1 0 0,0 0 1 0 0,22 0 2509 0 0,20 11 493 0 0,3 5-1113 0 0,74 38-1 0 0,-74-30-1961 0 0,0 3 0 0 0,-3 2 0 0 0,49 41 0 0 0,-83-63-352 0 0,0 1-1 0 0,-1-1 1 0 0,0 2-1 0 0,-1-1 0 0 0,1 1 1 0 0,-2 1-1 0 0,1-1 1 0 0,-2 1-1 0 0,10 20 0 0 0,-13-24-100 0 0,0-1-1 0 0,-1 0 0 0 0,0 1 0 0 0,-1-1 1 0 0,1 0-1 0 0,-1 1 0 0 0,0-1 0 0 0,0 1 1 0 0,0-1-1 0 0,-1 1 0 0 0,0-1 0 0 0,0 0 0 0 0,-1 1 1 0 0,1-1-1 0 0,-1 0 0 0 0,0 0 0 0 0,-1 0 1 0 0,1 0-1 0 0,-1 0 0 0 0,0-1 0 0 0,0 1 0 0 0,-5 5 1 0 0,-18 19-1988 0 0,11-18 1330 0 0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1:01.89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1 916 0 0,'25'47'4776'0'0,"34"170"-2185"0"0,-19 4-4894 0 0,-39-158-2323 0 0,-1-53 3536 0 0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1:02.21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740 86 892 0 0,'-3'-21'4712'0'0,"-20"13"-3477"0"0,19 7-1199 0 0,-272-42 2152 0 0,-2 30-4921 0 0,256 14 1673 0 0,-1 0 0 0 0,1 1 0 0 0,-35 9 0 0 0,25-1-274 0 0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1:10.6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1182 8775 688 0 0,'-3'-18'6253'0'0,"-10"-13"-3496"0"0,-2-8-1827 0 0,10 20-858 0 0,-1 1 0 0 0,0-1 0 0 0,-2 1 0 0 0,0 0-1 0 0,-20-30 1 0 0,-65-79-139 0 0,67 95 119 0 0,-23-25-198 0 0,-111-97-1 0 0,149 145 110 0 0,-87-68-560 0 0,67 54 434 0 0,0-1-1 0 0,-37-37 1 0 0,5-13-14 0 0,-80-126-1 0 0,69 92-151 0 0,58 82 249 0 0,1-1 0 0 0,-21-50 0 0 0,22 45 46 0 0,0-5 25 0 0,2-1 0 0 0,-12-56 1 0 0,14 50 12 0 0,-20-56 1 0 0,15 61 0 0 0,2-1-1 0 0,1-1 0 0 0,3 0 1 0 0,1 0-1 0 0,1-1 1 0 0,3 0-1 0 0,1 0 1 0 0,3 0-1 0 0,1 0 0 0 0,9-59 1 0 0,9 7-69 0 0,47-138 0 0 0,-11 47-328 0 0,-23 68-213 0 0,74-175-1 0 0,-79 231 389 0 0,3 1 0 0 0,3 2-1 0 0,2 1 1 0 0,62-76 0 0 0,-21 47 9 0 0,4 3 1 0 0,154-123 0 0 0,212-105-33 0 0,216-64 395 0 0,-564 322-159 0 0,45-22-18 0 0,293-167 238 0 0,-331 177-166 0 0,-3-5-1 0 0,96-86 1 0 0,366-388-315 0 0,-469 440 253 0 0,-5-3 0 0 0,-5-5 1 0 0,75-130-1 0 0,-130 187 17 0 0,-2-1 0 0 0,-3-1 1 0 0,-2-2-1 0 0,-3 0 0 0 0,-3-1 0 0 0,-2-1 1 0 0,-3-1-1 0 0,-3 0 0 0 0,-2 0 1 0 0,-2-78-1 0 0,-7 23 174 0 0,-5 1 1 0 0,-5 0-1 0 0,-52-214 0 0 0,32 183-405 0 0,20 84 135 0 0,-39-119-1 0 0,45 164 87 0 0,1-1-1 0 0,-4-30 1 0 0,-1 0 63 0 0,-14-102 858 0 0,13-85 1257 0 0,1 108-425 0 0,5 90-1671 0 0,5 38-44 0 0,-11 16-390 0 0,1-4 325 0 0,-1 1 0 0 0,2 0 0 0 0,0 1-1 0 0,0 0 1 0 0,1 0 0 0 0,1 1 0 0 0,1 0 0 0 0,-9 26-1 0 0,-19 41-23 0 0,15-45 36 0 0,8-15-22 0 0,-1 0 1 0 0,-16 23-1 0 0,25-50-291 0 0,4-17 280 0 0,5-23 89 0 0,-1 27-36 0 0,2 0 1 0 0,0 0 0 0 0,0 1-1 0 0,2 0 1 0 0,0 0-1 0 0,1 1 1 0 0,0 0 0 0 0,14-14-1 0 0,-20 25 18 0 0,1-1 0 0 0,1 1 0 0 0,-1 0 0 0 0,1 1-1 0 0,-1-1 1 0 0,2 1 0 0 0,-1 0 0 0 0,0 1 0 0 0,1-1 0 0 0,-1 1-1 0 0,1 1 1 0 0,0-1 0 0 0,0 1 0 0 0,0 0 0 0 0,0 1 0 0 0,0 0-1 0 0,1 0 1 0 0,-1 0 0 0 0,0 1 0 0 0,1 0 0 0 0,-1 0 0 0 0,0 1-1 0 0,11 2 1 0 0,27 11 291 0 0,-1 2 0 0 0,0 1 0 0 0,-2 3 0 0 0,0 1 0 0 0,40 28 0 0 0,38 18-114 0 0,-101-57-177 0 0,88 48-9488 0 0,-92-49 7963 0 0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4:57.0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0 364 0 0,'8'4'14437'0'0,"-1"13"-11604"0"0,-7 64-1914 0 0,5 156 159 0 0,44 219-801 0 0,-13-154-3045 0 0,-34-241 345 0 0,-2-29-1124 0 0,3-10-5694 0 0,-8-32 7616 0 0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4:59.6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195 1033 440 0 0,'-5'-35'4438'0'0,"-13"-21"-3186"0"0,5 18-853 0 0,-18-92-220 0 0,21 83-92 0 0,-1 0 0 0 0,-26-63 0 0 0,20 66-141 0 0,-21-84 0 0 0,31 110 3 0 0,-1-15 27 0 0,8 33 65 0 0,30 25 2115 0 0,8-15-419 0 0,-24-5-1324 0 0,0-1 0 0 0,0-1 1 0 0,16 2-1 0 0,265-1 11 0 0,145-38-540 0 0,50-29 79 0 0,145-13 486 0 0,318 45-599 0 0,1 42-512 0 0,-462-3 148 0 0,-220-4 526 0 0,1106-7-267 0 0,1698-43-533 0 0,-1401 51 874 0 0,-190-54-1440 0 0,-543 15 1136 0 0,-313 18 499 0 0,80 0-489 0 0,-235 4 53 0 0,181-5 69 0 0,-219 8 195 0 0,1139-16-203 0 0,363 39 239 0 0,-567 6-389 0 0,-687-27 308 0 0,821 21 303 0 0,-1313-3-575 0 0,97 6 74 0 0,0 2 126 0 0,142 14 20 0 0,-35-9 147 0 0,200-10 204 0 0,-279-9-419 0 0,-161 0 51 0 0,164 0-60 0 0,-259-8-63 0 0,0-2 0 0 0,-1-3 0 0 0,74-20 0 0 0,-76 17-343 0 0,-56 13 450 0 0,-1-1-1 0 0,0 1 1 0 0,1-1 0 0 0,-1 1-1 0 0,0 0 1 0 0,0 0 0 0 0,0-1-1 0 0,0 1 1 0 0,-1 0 0 0 0,1 0-1 0 0,0 0 1 0 0,-1 0 0 0 0,0 0-1 0 0,1 0 1 0 0,-1 0 0 0 0,0 0-1 0 0,0 0 1 0 0,0 2 0 0 0,2 7-15 0 0,2 8 41 0 0,-1 1 0 0 0,0-1 0 0 0,-2 0 1 0 0,0 1-1 0 0,-2 20 0 0 0,0-6 18 0 0,-3 276 45 0 0,9 328-2070 0 0,4-547-2090 0 0,-9-66 2761 0 0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02.8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0 457 232 0 0,'62'5'6049'0'0,"-46"-3"-5692"0"0,0 0 0 0 0,0-1 0 0 0,24-2 0 0 0,-22-1-344 0 0,68-9-11 0 0,1 4-1 0 0,162 7 1 0 0,991 122 68 0 0,-473-61-105 0 0,282 25 150 0 0,250 2-590 0 0,-519-69 165 0 0,217 12 296 0 0,-735-14-98 0 0,874 41 711 0 0,720-43-1053 0 0,-1022-40 815 0 0,-3-43-473 0 0,92-5-12 0 0,892-26 150 0 0,-666 54 90 0 0,-47 2-368 0 0,447-23 120 0 0,-379 19 671 0 0,-413 6-606 0 0,357-14-304 0 0,-381 47 501 0 0,-218 5 146 0 0,651-4-575 0 0,61 19 294 0 0,-985-7 105 0 0,645 5-118 0 0,-752-26-27 0 0,-97 14-8 0 0,73-14-1 0 0,-57 7 6 0 0,-51 9 45 0 0,-1-1 0 0 0,0 0 0 0 0,0 0 0 0 0,0 0 0 0 0,0 0 0 0 0,0 0 0 0 0,0 0-1 0 0,0 0 1 0 0,0-1 0 0 0,0 1 0 0 0,-1-1 0 0 0,1 1 0 0 0,0-1 0 0 0,-1 0 0 0 0,0 1 0 0 0,1-1 0 0 0,-1 0 0 0 0,0 0 0 0 0,0 0 0 0 0,2-4 0 0 0,14-47-80 0 0,-12 33 88 0 0,-4 15-44 0 0,-1-1 0 0 0,1 1 0 0 0,-1-1 0 0 0,-1 1 0 0 0,1-1 0 0 0,-1 1 0 0 0,0-1 0 0 0,-3-7 1 0 0,-1-12-506 0 0,4 13 219 0 0,-3-11-826 0 0,2 0-1 0 0,1 0 1 0 0,1-23-1 0 0,4 14 88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01.5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22 1692 0 0,'39'-18'9945'0'0,"-35"17"-9374"0"0,-1 0 0 0 0,1 1 0 0 0,0-1-1 0 0,0 1 1 0 0,0 0 0 0 0,0 0 0 0 0,0 0 0 0 0,4 1-1 0 0,-6-1-543 0 0,0 1-1 0 0,0 0 1 0 0,1 0 0 0 0,-1-1-1 0 0,0 1 1 0 0,0 0-1 0 0,0 1 1 0 0,0-1 0 0 0,0 0-1 0 0,-1 0 1 0 0,1 1-1 0 0,0-1 1 0 0,0 1 0 0 0,-1 0-1 0 0,1-1 1 0 0,-1 1-1 0 0,0 0 1 0 0,1 0-1 0 0,-1 0 1 0 0,0 0 0 0 0,0 0-1 0 0,0 0 1 0 0,-1 0-1 0 0,1 1 1 0 0,0-1 0 0 0,-1 0-1 0 0,1 0 1 0 0,-1 0-1 0 0,0 1 1 0 0,0-1-1 0 0,0 0 1 0 0,0 4 0 0 0,-15 149-3521 0 0,15-152 3620 0 0,0 1 0 0 0,1-1 0 0 0,-1 0 1 0 0,1 1-1 0 0,0-1 0 0 0,0 0 0 0 0,0 0 0 0 0,0 1 0 0 0,0-1 0 0 0,1 0 1 0 0,-1 0-1 0 0,1-1 0 0 0,0 1 0 0 0,0 0 0 0 0,0 0 0 0 0,4 2 0 0 0,46 35 1012 0 0,-45-36-1132 0 0,0 0 0 0 0,-1 0 0 0 0,0 0 0 0 0,1 1 0 0 0,-2 0 0 0 0,1 0-1 0 0,0 1 1 0 0,-1 0 0 0 0,0 0 0 0 0,7 12 0 0 0,-9-13-305 0 0,-1 0 1 0 0,0 0 0 0 0,0 0-1 0 0,-1 0 1 0 0,0 1-1 0 0,0-1 1 0 0,0 0-1 0 0,0 1 1 0 0,-1 7 0 0 0,0-9-584 0 0,-1 0 0 0 0,0 0 0 0 0,0 0 0 0 0,0 0 0 0 0,-1-1 0 0 0,1 1 0 0 0,-1 0 0 0 0,0-1 1 0 0,0 1-1 0 0,-1-1 0 0 0,1 1 0 0 0,-1-1 0 0 0,-3 4 0 0 0,1 0-512 0 0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04.5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91 9 828 0 0,'9'-8'4436'0'0,"-12"12"-2477"0"0,-1 0-1708 0 0,0 0 1 0 0,1 0 0 0 0,0 1-1 0 0,-1-1 1 0 0,2 1 0 0 0,-1-1-1 0 0,0 1 1 0 0,-2 9 0 0 0,2 27 203 0 0,-1-1 1 0 0,-12 50 0 0 0,8-46-270 0 0,-9 84 53 0 0,6 1 1 0 0,5 132-1 0 0,26 28-212 0 0,0-5-78 0 0,-20-283 44 0 0,2 104-1588 0 0,7-37-3405 0 0,-1-45 1998 0 0,-7-12 1671 0 0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05.2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 1 480 0 0,'-1'5'3663'0'0,"-2"21"-2638"0"0,-9 32-279 0 0,-4 72-1 0 0,3-15-1127 0 0,-7 52-4246 0 0,15-133 3467 0 0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06.2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0 672 0 0,'2'9'4347'0'0,"0"14"-2691"0"0,-6 7-278 0 0,1 0 0 0 0,1 0-1 0 0,2 0 1 0 0,5 46 0 0 0,0 24-84 0 0,15 209-122 0 0,-5-122-1060 0 0,41 322 69 0 0,-47-445-176 0 0,12 70-171 0 0,6 47-1515 0 0,-20-60-4714 0 0,-7-120 6214 0 0,0 0-81 0 0,0 1 0 0 0,-1-1-1 0 0,1 1 1 0 0,0-1 0 0 0,0 1 0 0 0,1-1 0 0 0,-1 1 0 0 0,0-1 0 0 0,0 1-1 0 0,1-1 1 0 0,-1 1 0 0 0,1-1 0 0 0,-1 0 0 0 0,1 1 0 0 0,-1-1 0 0 0,1 0-1 0 0,0 1 1 0 0,0-1 0 0 0,0 0 0 0 0,0 0 0 0 0,0 0 0 0 0,1 1 0 0 0,7 0-1282 0 0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07.6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75 2 616 0 0,'-4'-1'7437'0'0,"4"1"-7305"0"0,-9 15 3550 0 0,-8 23-777 0 0,10 5-1962 0 0,1 1 0 0 0,2 0 0 0 0,2 49 0 0 0,1-18-531 0 0,1 885 216 0 0,-7-686-3047 0 0,-1-184-1764 0 0,-1 0-3875 0 0,8-67 5833 0 0,1-5 362 0 0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0.9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26 492 0 0,'1'-15'2273'0'0,"3"4"5359"0"0,0 19-1240 0 0,-3 9-6476 0 0,4 302 978 0 0,3-164-902 0 0,29 168 0 0 0,-20-226-220 0 0,23 130-2015 0 0,-2-80-2777 0 0,-17-90 1188 0 0,-19-53 3519 0 0,0-1-1 0 0,0 0 0 0 0,0 0 0 0 0,0 0 1 0 0,0 0-1 0 0,0 0 0 0 0,1 0 0 0 0,0 0 1 0 0,-1-1-1 0 0,1 1 0 0 0,0-1 0 0 0,0 0 1 0 0,0 0-1 0 0,4 2 0 0 0,16 1-1156 0 0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1.2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0 624 0 0,'-1'2'325'0'0,"0"-1"1"0"0,0 0-1 0 0,0 1 0 0 0,0-1 0 0 0,0 1 1 0 0,1-1-1 0 0,-1 1 0 0 0,0 0 0 0 0,1-1 1 0 0,-1 1-1 0 0,1-1 0 0 0,0 1 0 0 0,-1 0 1 0 0,1 0-1 0 0,0-1 0 0 0,0 1 0 0 0,0 2 1 0 0,-5 44 1137 0 0,8 35-1 0 0,4 1-1 0 0,3-1 1 0 0,33 125 0 0 0,92 240-2086 0 0,-64-230-994 0 0,30 111-8381 0 0,-91-301 8639 0 0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2.7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8 604 0 0,'0'0'72'0'0,"0"0"0"0"0,1 1 0 0 0,-1-1 0 0 0,0 0 0 0 0,0 0 0 0 0,1 0 0 0 0,-1 1-1 0 0,0-1 1 0 0,0 0 0 0 0,1 0 0 0 0,-1 0 0 0 0,0 0 0 0 0,0 0 0 0 0,1 1 0 0 0,-1-1 0 0 0,0 0 0 0 0,1 0 0 0 0,-1 0 0 0 0,0 0 0 0 0,0 0 0 0 0,1 0-1 0 0,-1 0 1 0 0,0 0 0 0 0,1 0 0 0 0,-1 0 0 0 0,0 0 0 0 0,1 0 0 0 0,-1-1 0 0 0,0 1 0 0 0,0 0 0 0 0,1 0 0 0 0,-1 0 0 0 0,0 0 0 0 0,0 0-1 0 0,1-1 1 0 0,-1 1 0 0 0,0 0 0 0 0,0 0 0 0 0,1 0 0 0 0,-1-1 0 0 0,0 1 0 0 0,0 0 0 0 0,0 0 0 0 0,0-1 0 0 0,1 1 0 0 0,-1 0 0 0 0,0 0 0 0 0,0-1-1 0 0,0 1 1 0 0,0 0 0 0 0,0 0 0 0 0,0-1 0 0 0,0 1 0 0 0,0 0 0 0 0,0-1 0 0 0,0 1 0 0 0,0 0 0 0 0,0-1 0 0 0,0 1 0 0 0,0 0 0 0 0,0 0-1 0 0,0-1 1 0 0,0 1 0 0 0,0 0 0 0 0,0-1 0 0 0,0 1 0 0 0,0 0 0 0 0,-1-1 0 0 0,14 24 3258 0 0,16 192 2625 0 0,1 0-3440 0 0,77 427-2650 0 0,-34-294-4686 0 0,-11-118-4558 0 0,-52-201 7659 0 0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3.0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1 632 0 0,'2'0'274'0'0,"0"-1"1"0"0,0 1-1 0 0,1 0 1 0 0,-1 0-1 0 0,0 1 1 0 0,0-1-1 0 0,0 0 0 0 0,0 1 1 0 0,1-1-1 0 0,-1 1 1 0 0,0-1-1 0 0,0 1 1 0 0,0 0-1 0 0,0 0 0 0 0,0 0 1 0 0,0 0-1 0 0,-1 1 1 0 0,1-1-1 0 0,0 0 1 0 0,-1 1-1 0 0,1-1 0 0 0,-1 1 1 0 0,1 0-1 0 0,-1-1 1 0 0,0 1-1 0 0,1 0 1 0 0,-1 0-1 0 0,0 0 0 0 0,1 4 1 0 0,4 7 439 0 0,0 0 0 0 0,-1 1 0 0 0,4 21 1 0 0,-4-17 107 0 0,60 313 3127 0 0,-31-135-3494 0 0,95 512-2814 0 0,-110-607 580 0 0,-4-12-3735 0 0,47 154 0 0 0,-52-217 4236 0 0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3.4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1 128 0 0,'5'4'420'0'0,"1"1"0"0"0,-1 0 0 0 0,0 0 0 0 0,0 1 0 0 0,-1-1 0 0 0,0 1-1 0 0,0 0 1 0 0,0 0 0 0 0,-1 0 0 0 0,0 1 0 0 0,0-1 0 0 0,0 1 0 0 0,1 8 0 0 0,4 15 906 0 0,7 54-1 0 0,-11-58-655 0 0,42 393 4371 0 0,-23-185-4230 0 0,2 37-836 0 0,35 248-6081 0 0,-53-476 4944 0 0,-6-29 482 0 0,1 0 0 0 0,1 0 0 0 0,0-1 0 0 0,1 1 0 0 0,0-1 1 0 0,1 0-1 0 0,12 23 0 0 0,-2-15-688 0 0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3.8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1 904 0 0,'0'0'127'0'0,"1"0"0"0"0,-1 0 0 0 0,0 0 1 0 0,1 0-1 0 0,-1 0 0 0 0,0 0 0 0 0,1 0 0 0 0,-1 0 0 0 0,1 0 0 0 0,-1 0 1 0 0,0 0-1 0 0,1 0 0 0 0,-1 0 0 0 0,0 1 0 0 0,1-1 0 0 0,-1 0 0 0 0,0 0 1 0 0,1 0-1 0 0,-1 0 0 0 0,0 1 0 0 0,1-1 0 0 0,-1 0 0 0 0,0 0 0 0 0,0 1 0 0 0,1-1 1 0 0,-1 0-1 0 0,0 0 0 0 0,0 1 0 0 0,0-1 0 0 0,1 0 0 0 0,-1 1 0 0 0,0-1 1 0 0,0 0-1 0 0,0 1 0 0 0,0-1 0 0 0,0 1 0 0 0,1-1 0 0 0,-1 0 0 0 0,0 1 1 0 0,0-1-1 0 0,0 0 0 0 0,0 1 0 0 0,0-1 0 0 0,0 1 0 0 0,0-1 0 0 0,-1 0 0 0 0,1 1 1 0 0,0-1-1 0 0,0 0 0 0 0,0 1 0 0 0,13 286 8580 0 0,22-1-6744 0 0,73 281-2610 0 0,-17-168-3146 0 0,-18-138-5017 0 0,-58-219 6749 0 0,0-8 286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2:28.5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 1140 0 0,'33'-9'10857'0'0,"6"9"-6090"0"0,-29 1-4575 0 0,0 0 0 0 0,0 1 0 0 0,0 0-1 0 0,0 0 1 0 0,0 1 0 0 0,-1 1 0 0 0,1-1 0 0 0,-1 2 0 0 0,11 5-1 0 0,-15-5-237 0 0,0 0 0 0 0,0 0 0 0 0,0 0 0 0 0,0 0 0 0 0,-1 1 0 0 0,0 0 0 0 0,0 0 0 0 0,0 0 0 0 0,-1 0-1 0 0,0 1 1 0 0,0 0 0 0 0,-1-1 0 0 0,1 1 0 0 0,-2 0 0 0 0,1 0 0 0 0,-1 0 0 0 0,1 8 0 0 0,0 17-533 0 0,-1 0 1 0 0,-6 53-1 0 0,1-12 261 0 0,4-72 318 0 0,0 0 0 0 0,0 0 0 0 0,0 0 0 0 0,-1-1 0 0 0,1 1 1 0 0,0 0-1 0 0,0 0 0 0 0,0 0 0 0 0,0 0 0 0 0,1 0 0 0 0,-1 0 0 0 0,0 0 1 0 0,0 0-1 0 0,1-1 0 0 0,-1 1 0 0 0,0 0 0 0 0,1 0 0 0 0,-1 0 0 0 0,1 0 0 0 0,-1-1 1 0 0,1 1-1 0 0,-1 0 0 0 0,1-1 0 0 0,-1 1 0 0 0,1 0 0 0 0,0-1 0 0 0,-1 1 1 0 0,1-1-1 0 0,0 1 0 0 0,0-1 0 0 0,-1 1 0 0 0,3 0 0 0 0,0-1-79 0 0,0-1 0 0 0,0 1 0 0 0,0-1 1 0 0,0 1-1 0 0,0-1 0 0 0,0 0 0 0 0,0 0 0 0 0,0-1 0 0 0,4-1 0 0 0,71-35-3961 0 0,-42 19 781 0 0,2 1 0 0 0,42-13 0 0 0,-59 24 2134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02.0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9 480 0 0,'-7'-6'10311'0'0,"21"4"-5231"0"0,11 4-3310 0 0,-12 0-1859 0 0,-9 0 57 0 0,0-1 0 0 0,0 1 1 0 0,1 0-1 0 0,-2 0 0 0 0,1 0 0 0 0,0 1 0 0 0,0 0 0 0 0,-1-1 0 0 0,1 1 0 0 0,-1 0 0 0 0,0 1 0 0 0,0-1 1 0 0,0 0-1 0 0,0 1 0 0 0,-1 0 0 0 0,1 0 0 0 0,-1 0 0 0 0,0 0 0 0 0,2 7 0 0 0,0 1-137 0 0,-1 1 0 0 0,-1-1 0 0 0,0 1 1 0 0,-1-1-1 0 0,0 24 0 0 0,-1-31 181 0 0,0 0 1 0 0,0 0-1 0 0,1-1 0 0 0,-1 1 1 0 0,1 0-1 0 0,0 0 1 0 0,1-1-1 0 0,-1 1 1 0 0,1-1-1 0 0,0 1 0 0 0,0-1 1 0 0,0 0-1 0 0,1 0 1 0 0,0 0-1 0 0,-1 0 1 0 0,1 0-1 0 0,1 0 0 0 0,-1-1 1 0 0,0 1-1 0 0,1-1 1 0 0,6 4-1 0 0,-7-5-79 0 0,-1 0 1 0 0,1 0-1 0 0,-1 1 0 0 0,1-1 0 0 0,-1 1 1 0 0,0-1-1 0 0,0 1 0 0 0,0 0 1 0 0,0-1-1 0 0,-1 1 0 0 0,1 0 0 0 0,-1 0 1 0 0,0 0-1 0 0,1 1 0 0 0,-2-1 0 0 0,1 0 1 0 0,0 0-1 0 0,0 1 0 0 0,-1-1 1 0 0,0 0-1 0 0,0 1 0 0 0,0-1 0 0 0,0 0 1 0 0,-1 7-1 0 0,-1-5-411 0 0,1-1 0 0 0,-1 1 0 0 0,0 0 1 0 0,0-1-1 0 0,0 1 0 0 0,0-1 0 0 0,-1 0 0 0 0,0 0 0 0 0,0 0 0 0 0,0 0 1 0 0,0 0-1 0 0,-1 0 0 0 0,0-1 0 0 0,1 0 0 0 0,-1 0 0 0 0,-8 5 1 0 0,11-8 329 0 0,0 1 0 0 0,0-1 0 0 0,1 0 0 0 0,-1 1 0 0 0,0-1 0 0 0,0 0-1 0 0,0 0 1 0 0,0 0 0 0 0,1 0 0 0 0,-1 0 0 0 0,0 0 0 0 0,0 0 0 0 0,0 0 0 0 0,0 0 0 0 0,1 0 0 0 0,-1-1 0 0 0,0 1 0 0 0,0 0 0 0 0,0 0 0 0 0,1-1 0 0 0,-1 1 0 0 0,0-1 0 0 0,1 1 0 0 0,-1 0 0 0 0,0-1 0 0 0,1 1 0 0 0,-1-1 0 0 0,0 0 0 0 0,1 1 0 0 0,-1-1 0 0 0,1 0 0 0 0,-1 1 0 0 0,1-1 0 0 0,-1-1 0 0 0,-4-6-874 0 0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4.8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56 956 0 0,'-5'-55'16835'0'0,"4"187"-15037"0"0,1 96-1142 0 0,3-136-679 0 0,0-31 75 0 0,-1-17-177 0 0,25 280-1339 0 0,-6-196-911 0 0,-2-46-297 0 0,-17-74 2302 0 0,2 7-827 0 0,0 0-1 0 0,1 0 0 0 0,7 14 0 0 0,-10-26 818 0 0,0 1-1 0 0,0-1 0 0 0,0 1 1 0 0,0-1-1 0 0,1 0 1 0 0,-1 0-1 0 0,1 0 1 0 0,0 0-1 0 0,0 0 0 0 0,0-1 1 0 0,0 1-1 0 0,0-1 1 0 0,1 0-1 0 0,-1 0 1 0 0,1 0-1 0 0,6 2 1 0 0,15 2-1240 0 0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5.1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1 756 0 0,'-4'164'8687'0'0,"8"171"-2221"0"0,139 490-5516 0 0,-101-625-2422 0 0,-35-163 807 0 0,-1-3-1102 0 0,1-1 0 0 0,1-1-1 0 0,2 0 1 0 0,21 47 0 0 0,-31-78 1625 0 0,1 1-1 0 0,-1-1 1 0 0,1 0-1 0 0,-1 0 1 0 0,1 1 0 0 0,0-1-1 0 0,0 0 1 0 0,0 0 0 0 0,-1 0-1 0 0,1 0 1 0 0,0 0 0 0 0,0 0-1 0 0,0 0 1 0 0,1 0 0 0 0,-1 0-1 0 0,0-1 1 0 0,0 1 0 0 0,0 0-1 0 0,1-1 1 0 0,-1 1 0 0 0,0-1-1 0 0,1 1 1 0 0,-1-1 0 0 0,0 0-1 0 0,1 1 1 0 0,-1-1 0 0 0,3 0-1 0 0,16-3-1401 0 0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5.5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12 636 0 0,'2'-12'2076'0'0,"5"20"-329"0"0,4 22-109 0 0,-3 24 264 0 0,2 73 0 0 0,-3-15-561 0 0,14 64-215 0 0,17 89-376 0 0,38 173-2914 0 0,-41-260-1213 0 0,-5-61-812 0 0,-20-86 2683 0 0,5-7 164 0 0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5.9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41 540 0 0,'-3'-7'597'0'0,"-1"-6"786"0"0,-2-3 1372 0 0,-1 11 365 0 0,17 65 1087 0 0,-8 51-2908 0 0,4 57 195 0 0,5-1-522 0 0,13 83-422 0 0,13 27-1105 0 0,33 136-2278 0 0,-39-246-687 0 0,-12-55-1389 0 0,-12-85 2995 0 0,1-12 386 0 0,-3-7 130 0 0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6.7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0 1040 0 0,'-2'63'8310'0'0,"-4"-1"-4523"0"0,-1 28-1098 0 0,-1 84-854 0 0,2 88-704 0 0,6 1-1637 0 0,5-89-568 0 0,-4-153 804 0 0,1 28-1958 0 0,8 52 0 0 0,-8-86 1196 0 0,1-1 1 0 0,1 0-1 0 0,0 0 0 0 0,1-1 0 0 0,0 1 0 0 0,1-1 0 0 0,1 0 0 0 0,9 15 1 0 0,3-5-849 0 0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7.0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10 428 0 0,'0'0'80'0'0,"0"-1"1"0"0,0 1-1 0 0,0 0 1 0 0,0 0-1 0 0,0-1 0 0 0,0 1 1 0 0,0 0-1 0 0,0-1 1 0 0,0 1-1 0 0,0 0 0 0 0,0-1 1 0 0,0 1-1 0 0,0 0 1 0 0,0 0-1 0 0,0-1 0 0 0,0 1 1 0 0,0 0-1 0 0,1 0 0 0 0,-1-1 1 0 0,0 1-1 0 0,0 0 1 0 0,0 0-1 0 0,0-1 0 0 0,1 1 1 0 0,-1 0-1 0 0,0 0 1 0 0,0-1-1 0 0,0 1 0 0 0,1 0 1 0 0,-1 0-1 0 0,0 0 1 0 0,0 0-1 0 0,1 0 0 0 0,-1-1 1 0 0,0 1-1 0 0,0 0 1 0 0,1 0-1 0 0,-1 0 0 0 0,0 0 1 0 0,1 0-1 0 0,-1 0 0 0 0,0 0 1 0 0,1 0-1 0 0,-1 0 1 0 0,0 0-1 0 0,0 0 0 0 0,1 0 1 0 0,-1 0-1 0 0,0 0 1 0 0,1 0-1 0 0,-1 0 0 0 0,0 0 1 0 0,0 0-1 0 0,1 1 1 0 0,-1-1-1 0 0,1 0 62 0 0,0 1 0 0 0,0 0 1 0 0,-1-1-1 0 0,1 1 0 0 0,0-1 0 0 0,-1 1 0 0 0,1 0 0 0 0,-1-1 1 0 0,1 1-1 0 0,-1 0 0 0 0,1 0 0 0 0,-1 0 0 0 0,1-1 1 0 0,-1 1-1 0 0,0 0 0 0 0,0 0 0 0 0,1 0 0 0 0,-1 0 1 0 0,0 0-1 0 0,0 0 0 0 0,0 1 0 0 0,3 236 6992 0 0,13 117-5662 0 0,42 185-2763 0 0,-1-184-6523 0 0,-54-336 6954 0 0,-1-9 148 0 0,0 0 0 0 0,0 1 0 0 0,1-1 0 0 0,0 0 0 0 0,1 0 0 0 0,9 16 0 0 0,1-9-719 0 0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7.4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 1 748 0 0,'1'34'3594'0'0,"-2"32"-2094"0"0,-43 455 2621 0 0,38 2-5805 0 0,6-415 375 0 0,0-97 627 0 0,0 1 0 0 0,0 0 0 0 0,1 0 0 0 0,1 0 0 0 0,0-1 0 0 0,1 1 0 0 0,5 16-1 0 0,1-15-526 0 0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7.8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 15 508 0 0,'-10'-15'7787'0'0,"0"170"-3789"0"0,-1-30-3433 0 0,7-4-363 0 0,1 62 189 0 0,1 276-1719 0 0,2-332-345 0 0,-2-64 200 0 0,0-43 285 0 0,1 0-1 0 0,1 0 1 0 0,1 0 0 0 0,1 0-1 0 0,5 27 1 0 0,-2-30-143 0 0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9.1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46 1084 0 0,'10'7'2311'0'0,"0"0"0"0"0,0 0 0 0 0,1-1-1 0 0,15 7 1 0 0,-13-7-1326 0 0,-1 0 0 0 0,-1 0 0 0 0,16 13 0 0 0,-14-9-746 0 0,-1 0 0 0 0,-1 1 0 0 0,0 0 0 0 0,14 19 0 0 0,-22-24-249 0 0,1 0 1 0 0,0 0-1 0 0,-1 1 0 0 0,-1-1 1 0 0,1 1-1 0 0,-1 0 1 0 0,0 0-1 0 0,0-1 0 0 0,-1 1 1 0 0,0 1-1 0 0,0-1 0 0 0,-1 9 1 0 0,0-10-111 0 0,0 0 1 0 0,-1 0-1 0 0,0 0 1 0 0,0 0 0 0 0,-1 0-1 0 0,1 0 1 0 0,-1 0-1 0 0,-1 0 1 0 0,1-1-1 0 0,-1 1 1 0 0,0-1 0 0 0,0 1-1 0 0,-1-1 1 0 0,-7 8-1 0 0,10-11 8 0 0,-1 0-1 0 0,-1 0 1 0 0,1 0-1 0 0,0-1 1 0 0,0 1-1 0 0,-1-1 1 0 0,1 0-1 0 0,-1 1 1 0 0,1-1-1 0 0,-1 0 0 0 0,1-1 1 0 0,-1 1-1 0 0,0 0 1 0 0,1-1-1 0 0,-1 1 1 0 0,0-1-1 0 0,0 0 1 0 0,1 0-1 0 0,-1 0 1 0 0,0 0-1 0 0,0 0 1 0 0,1-1-1 0 0,-1 1 0 0 0,0-1 1 0 0,1 0-1 0 0,-1 0 1 0 0,0 0-1 0 0,1 0 1 0 0,-1 0-1 0 0,1-1 1 0 0,0 1-1 0 0,-1-1 1 0 0,1 1-1 0 0,0-1 1 0 0,-4-4-1 0 0,-2-3-168 0 0,-1-1 0 0 0,1 0-1 0 0,0 0 1 0 0,1-1 0 0 0,1 0 0 0 0,-1 0-1 0 0,2 0 1 0 0,0-1 0 0 0,0 0 0 0 0,1 0-1 0 0,0-1 1 0 0,1 1 0 0 0,1-1 0 0 0,0 0-1 0 0,0 1 1 0 0,2-1 0 0 0,-1 0 0 0 0,2 0-1 0 0,-1 0 1 0 0,2 1 0 0 0,0-1 0 0 0,4-16-1 0 0,-3 22 5 0 0,1 1 0 0 0,-1-1 0 0 0,1 1-1 0 0,0 0 1 0 0,0 0 0 0 0,1 0-1 0 0,0 1 1 0 0,0-1 0 0 0,0 1-1 0 0,1 1 1 0 0,0-1 0 0 0,0 1-1 0 0,6-4 1 0 0,16-6-745 0 0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9.4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2 864 0 0,'4'-2'5321'0'0,"4"10"-1799"0"0,5 10-122 0 0,-5 4-2572 0 0,-2 1 0 0 0,0 0 0 0 0,2 28 0 0 0,-1 72-5701 0 0,-6-115 3725 0 0,0 1 0 0 0,0-1 0 0 0,1 1 0 0 0,0-1 0 0 0,0 0 1 0 0,1 1-1 0 0,6 13 0 0 0,0-6-559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02.3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30 544 0 0,'2'-2'374'0'0,"0"-1"-1"0"0,0 1 1 0 0,0-1-1 0 0,0 1 1 0 0,0 0-1 0 0,1 0 1 0 0,-1 0 0 0 0,1 0-1 0 0,0 0 1 0 0,-1 0-1 0 0,1 1 1 0 0,6-3-1 0 0,-8 4-285 0 0,-1 0 0 0 0,0 0 0 0 0,1 0-1 0 0,-1 0 1 0 0,1 1 0 0 0,-1-1 0 0 0,1 0-1 0 0,-1 0 1 0 0,0 0 0 0 0,1 1 0 0 0,-1-1-1 0 0,1 0 1 0 0,-1 1 0 0 0,0-1 0 0 0,1 0 0 0 0,-1 1-1 0 0,0-1 1 0 0,1 0 0 0 0,-1 1 0 0 0,0-1-1 0 0,0 1 1 0 0,1-1 0 0 0,-1 0 0 0 0,0 1-1 0 0,0-1 1 0 0,0 1 0 0 0,0-1 0 0 0,1 1-1 0 0,2 28 929 0 0,-3-21-612 0 0,0 0-1 0 0,0 0 0 0 0,1 0 0 0 0,0 0 0 0 0,0 0 0 0 0,1 0 0 0 0,0 0 0 0 0,1-1 0 0 0,0 1 1 0 0,0-1-1 0 0,6 12 0 0 0,-6-16-407 0 0,0 1 0 0 0,0-1 0 0 0,1 1 0 0 0,-1-1 0 0 0,1 0 0 0 0,-1 0 0 0 0,1-1 0 0 0,0 1 1 0 0,0-1-1 0 0,0 0 0 0 0,0 0 0 0 0,1 0 0 0 0,-1 0 0 0 0,0-1 0 0 0,1 0 0 0 0,-1 0 0 0 0,1 0 0 0 0,0 0 0 0 0,-1-1 0 0 0,1 0 1 0 0,6 0-1 0 0,0 0-733 0 0,0-1 1 0 0,0-1 0 0 0,0 1 0 0 0,0-2-1 0 0,0 1 1 0 0,-1-2 0 0 0,1 1 0 0 0,-1-2-1 0 0,0 1 1 0 0,0-1 0 0 0,0-1 0 0 0,-1 0 0 0 0,0 0-1 0 0,0-1 1 0 0,10-9 0 0 0,-7 2-545 0 0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1.6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23 240 0 0,'3'-22'2615'0'0,"-2"22"-2558"0"0,-1 0 0 0 0,0 0 0 0 0,0 0 0 0 0,0 0 0 0 0,0 0-1 0 0,1 0 1 0 0,-1 0 0 0 0,0 0 0 0 0,0 0 0 0 0,0 0 0 0 0,0 0-1 0 0,1 0 1 0 0,-1 0 0 0 0,0 0 0 0 0,0 0 0 0 0,0 0-1 0 0,1 0 1 0 0,-1 0 0 0 0,0 0 0 0 0,0 0 0 0 0,0 0 0 0 0,0 0-1 0 0,1 0 1 0 0,-1 0 0 0 0,0 0 0 0 0,0 0 0 0 0,0 0 0 0 0,0 0-1 0 0,1 0 1 0 0,-1 1 0 0 0,0-1 0 0 0,0 0 0 0 0,0 0-1 0 0,0 0 1 0 0,0 0 0 0 0,0 0 0 0 0,1 1 0 0 0,-1-1 0 0 0,0 0-1 0 0,0 0 1 0 0,0 0 0 0 0,0 0 0 0 0,0 1 0 0 0,0-1 0 0 0,0 0-1 0 0,0 0 1 0 0,0 1 0 0 0,2 2 216 0 0,0 1 0 0 0,-1-1 0 0 0,0 1 1 0 0,0 0-1 0 0,0-1 0 0 0,0 1 0 0 0,0 0 0 0 0,-1 6 0 0 0,22 325 4505 0 0,66 163-4106 0 0,38-20-7044 0 0,-116-444 4640 0 0,2 0 0 0 0,21 40 1 0 0,-14-41 347 0 0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2.0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 1084 0 0,'0'-1'101'0'0,"0"1"-1"0"0,0-1 1 0 0,0 1 0 0 0,1-1-1 0 0,-1 1 1 0 0,0-1 0 0 0,0 1-1 0 0,0-1 1 0 0,1 1-1 0 0,-1 0 1 0 0,0-1 0 0 0,0 1-1 0 0,1-1 1 0 0,-1 1 0 0 0,0 0-1 0 0,1-1 1 0 0,-1 1 0 0 0,0 0-1 0 0,1-1 1 0 0,-1 1-1 0 0,1 0 1 0 0,-1 0 0 0 0,0-1-1 0 0,1 1 1 0 0,-1 0 0 0 0,1 0-1 0 0,-1 0 1 0 0,1 0 0 0 0,-1-1-1 0 0,1 1 1 0 0,-1 0-1 0 0,1 0 1 0 0,-1 0 0 0 0,1 0-1 0 0,0 0 1 0 0,5 18 1837 0 0,-6 30-216 0 0,-4 44 18 0 0,4 1 1 0 0,4-1 0 0 0,21 123-1 0 0,73 270-1120 0 0,-94-469-582 0 0,95 350-1318 0 0,-15-130-4742 0 0,-78-223 5333 0 0,-4-6 92 0 0,0-1 0 0 0,1 1 0 0 0,1 0 0 0 0,-1-1 0 0 0,1 1 0 0 0,0-1 0 0 0,0 0 0 0 0,9 10 0 0 0,-2-8-1006 0 0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9.9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1 220 0 0,'50'18'16753'0'0,"-48"-15"-16666"0"0,-1 0-1 0 0,1-1 1 0 0,-1 1 0 0 0,0 0 0 0 0,0 0-1 0 0,-1 0 1 0 0,1 0 0 0 0,0 1 0 0 0,-1-1-1 0 0,0 0 1 0 0,0 0 0 0 0,0 0 0 0 0,0 0-1 0 0,0 1 1 0 0,-2 4 0 0 0,-12 50-513 0 0,-2-10-97 0 0,8-28 287 0 0,1 1 0 0 0,1 0 0 0 0,0 0 0 0 0,2 1 0 0 0,-3 34-1 0 0,7-55 243 0 0,0 0-1 0 0,0 0 1 0 0,0 0 0 0 0,0 0-1 0 0,0 0 1 0 0,1 1-1 0 0,-1-1 1 0 0,0 0-1 0 0,0 0 1 0 0,1 0-1 0 0,-1 0 1 0 0,1 0-1 0 0,-1 0 1 0 0,1 0-1 0 0,-1 0 1 0 0,1 0-1 0 0,0 0 1 0 0,-1 0-1 0 0,1 0 1 0 0,0 0-1 0 0,0-1 1 0 0,0 1-1 0 0,0 0 1 0 0,0-1-1 0 0,0 1 1 0 0,0 0-1 0 0,0-1 1 0 0,0 1-1 0 0,0-1 1 0 0,0 1-1 0 0,0-1 1 0 0,0 0-1 0 0,0 1 1 0 0,0-1-1 0 0,0 0 1 0 0,1 0-1 0 0,-1 0 1 0 0,0 0-1 0 0,0 0 1 0 0,0 0-1 0 0,0 0 1 0 0,0 0-1 0 0,1-1 1 0 0,-1 1-1 0 0,0 0 1 0 0,0-1 0 0 0,0 1-1 0 0,0-1 1 0 0,2 0-1 0 0,9-3-507 0 0,1-1-1 0 0,-1-1 1 0 0,18-10-1 0 0,-17 9-797 0 0,30-16-1757 0 0,-11 7-716 0 0,53-22 0 0 0,-51 27 2319 0 0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0.4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43 1020 0 0,'6'-5'1383'0'0,"1"1"1"0"0,-1-1-1 0 0,1 1 1 0 0,0 0-1 0 0,0 1 0 0 0,0-1 1 0 0,14-3-1 0 0,-16 6-1041 0 0,-1-1 1 0 0,1 1-1 0 0,0 0 0 0 0,0 1 0 0 0,0-1 0 0 0,0 1 1 0 0,0 0-1 0 0,0 0 0 0 0,0 0 0 0 0,0 1 1 0 0,-1 0-1 0 0,1 0 0 0 0,8 3 0 0 0,-11-3-358 0 0,0 0 0 0 0,0 1 0 0 0,-1-1 0 0 0,1 1 0 0 0,-1-1 0 0 0,1 1 0 0 0,-1 0 0 0 0,0-1 0 0 0,0 1 0 0 0,0 0 0 0 0,0 0 0 0 0,0 0 0 0 0,0 0 0 0 0,0 0 0 0 0,-1 0 0 0 0,1 0 0 0 0,0 1 0 0 0,-1-1 0 0 0,0 0 0 0 0,0 0 0 0 0,0 0 0 0 0,0 0 0 0 0,0 1 0 0 0,0-1 0 0 0,0 0 0 0 0,-1 3 0 0 0,-14 57-1029 0 0,12-54 970 0 0,1 1 1 0 0,0-1 0 0 0,0 1 0 0 0,1 0-1 0 0,0 0 1 0 0,0 13 0 0 0,1-19 112 0 0,1 0 1 0 0,-1 0-1 0 0,0 0 0 0 0,1 0 1 0 0,-1 0-1 0 0,1 0 1 0 0,0-1-1 0 0,0 1 0 0 0,0 0 1 0 0,0 0-1 0 0,1-1 1 0 0,-1 1-1 0 0,1-1 0 0 0,0 1 1 0 0,-1-1-1 0 0,1 1 0 0 0,0-1 1 0 0,0 0-1 0 0,1 0 1 0 0,-1 0-1 0 0,4 2 0 0 0,54 24 872 0 0,-42-21-848 0 0,-1 0 0 0 0,0 2 0 0 0,29 18 0 0 0,-42-24-93 0 0,0 0 0 0 0,-1 0 0 0 0,1 0 0 0 0,-1 0 0 0 0,0 1 0 0 0,0 0 0 0 0,0-1 0 0 0,0 1 0 0 0,-1 0 0 0 0,0 0 0 0 0,0 0 0 0 0,0 1 0 0 0,0-1 0 0 0,0 1 0 0 0,-1-1 1 0 0,0 1-1 0 0,0-1 0 0 0,0 1 0 0 0,0 0 0 0 0,-1 5 0 0 0,0 2-506 0 0,0-1 0 0 0,-1 1 0 0 0,-1-1 0 0 0,0 1 0 0 0,0-1 0 0 0,-1 0 0 0 0,-1 0 0 0 0,-4 11 0 0 0,5-16-43 0 0,0-1 0 0 0,0 1 0 0 0,-1-1 0 0 0,1 1 0 0 0,-1-1 0 0 0,-1-1 0 0 0,1 1 1 0 0,0 0-1 0 0,-1-1 0 0 0,0 0 0 0 0,0 0 0 0 0,0-1 0 0 0,-1 1 0 0 0,1-1 0 0 0,-1 0 0 0 0,-7 2 0 0 0,-2 0-777 0 0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0.8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1140 0 0,'2'0'514'0'0,"-1"1"0"0"0,1 0 1 0 0,-1 0-1 0 0,0 0 0 0 0,1 0 0 0 0,-1 0 0 0 0,0 0 1 0 0,0 0-1 0 0,0 0 0 0 0,0 0 0 0 0,0 1 0 0 0,0-1 1 0 0,1 2-1 0 0,5 22 3206 0 0,-15 35-2093 0 0,1-16-959 0 0,7-28-479 0 0,0-1 0 0 0,1 0-1 0 0,0 0 1 0 0,2 0 0 0 0,0 0 0 0 0,5 18-1 0 0,-6-29-179 0 0,0 0 1 0 0,-1 0-1 0 0,1 0 0 0 0,1 0 0 0 0,-1-1 0 0 0,1 1 0 0 0,-1-1 0 0 0,1 1 0 0 0,0-1 0 0 0,0 0 0 0 0,0 0 0 0 0,1 0 0 0 0,-1-1 0 0 0,1 1 0 0 0,0-1 0 0 0,-1 0 0 0 0,1 0 1 0 0,0 0-1 0 0,0 0 0 0 0,1-1 0 0 0,-1 1 0 0 0,0-1 0 0 0,0 0 0 0 0,1 0 0 0 0,-1-1 0 0 0,7 1 0 0 0,-1-1-349 0 0,1 0 1 0 0,-1-1-1 0 0,0 1 1 0 0,1-2-1 0 0,-1 0 0 0 0,0 0 1 0 0,0-1-1 0 0,0 0 0 0 0,0-1 1 0 0,-1 0-1 0 0,0 0 1 0 0,18-11-1 0 0,-14 5-812 0 0,0 0 0 0 0,-1-1 0 0 0,0 0 0 0 0,-1 0 0 0 0,0-2 0 0 0,-1 1 0 0 0,14-23 1 0 0,-9 10-279 0 0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1.2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65 1 740 0 0,'-5'22'1200'0'0,"-5"3"160"0"0,5 4-108 0 0,-5 3-223 0 0,5 4-225 0 0,0-2-176 0 0,0 2-164 0 0,0 0-144 0 0,0 2-176 0 0,0-2-188 0 0,5 0-212 0 0,-5-5-276 0 0,5 1-448 0 0,5-7-337 0 0,-5-3-115 0 0,5-4 16 0 0,0-7 108 0 0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1.5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14 168 0 0,'2'-1'442'0'0,"0"-1"0"0"0,1 1 1 0 0,-1-1-1 0 0,0 1 0 0 0,1 0 0 0 0,-1 0 0 0 0,1 0 1 0 0,-1 0-1 0 0,1 1 0 0 0,-1-1 0 0 0,1 0 0 0 0,5 1 1 0 0,-7 0-238 0 0,0 0-1 0 0,1 0 1 0 0,-1 1 0 0 0,0-1 0 0 0,0 0 0 0 0,0 1 0 0 0,0-1 0 0 0,1 1 0 0 0,-1 0 0 0 0,0-1 0 0 0,0 1 0 0 0,0 0 0 0 0,0-1 0 0 0,0 1 0 0 0,0 0 0 0 0,-1 0 0 0 0,1 0 0 0 0,0 0 0 0 0,1 2 0 0 0,2 5 460 0 0,-1 0 0 0 0,0 0-1 0 0,-1 0 1 0 0,1 0 0 0 0,-2 0 0 0 0,3 15 0 0 0,8 29 610 0 0,8-19-671 0 0,1 0 0 0 0,35 41 1 0 0,-34-48-964 0 0,-2 1 0 0 0,-1 1 1 0 0,25 50-1 0 0,-43-77 14 0 0,0 1-1 0 0,-1 0 1 0 0,1 0 0 0 0,-1 0-1 0 0,0-1 1 0 0,0 1 0 0 0,0 0 0 0 0,0 0-1 0 0,0 0 1 0 0,0 0 0 0 0,0 0-1 0 0,0 0 1 0 0,-1 0 0 0 0,1-1 0 0 0,-1 1-1 0 0,1 0 1 0 0,-1 0 0 0 0,0-1-1 0 0,0 1 1 0 0,0 0 0 0 0,0-1 0 0 0,0 1-1 0 0,0-1 1 0 0,0 1 0 0 0,0-1 0 0 0,-1 1-1 0 0,1-1 1 0 0,0 0 0 0 0,-1 0-1 0 0,1 0 1 0 0,-1 0 0 0 0,0 0 0 0 0,1 0-1 0 0,-1 0 1 0 0,0 0 0 0 0,0 0-1 0 0,1-1 1 0 0,-1 1 0 0 0,-2-1 0 0 0,-6 1-1247 0 0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1.8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0 257 540 0 0,'5'-15'1420'0'0,"15"1"276"0"0,-5 1 249 0 0,0 1-265 0 0,10 1-272 0 0,0 0-284 0 0,0 0-260 0 0,5-1-284 0 0,0 1-296 0 0,5-2-280 0 0,0-1-264 0 0,0-2-284 0 0,5 1-364 0 0,0-3-648 0 0,5-3-304 0 0,0 1-61 0 0,5 4 65 0 0,0 3 196 0 0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2.2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89 1 904 0 0,'-18'25'8801'0'0,"2"2"-7459"0"0,2 1 0 0 0,-12 33 0 0 0,22-45-1191 0 0,0 1-1 0 0,1-1 1 0 0,1 1 0 0 0,1-1 0 0 0,0 1 0 0 0,2 0 0 0 0,-1 0 0 0 0,2-1 0 0 0,0 1 0 0 0,1-1 0 0 0,1 0 0 0 0,7 20 0 0 0,-9-29-173 0 0,1 0 1 0 0,0 0-1 0 0,0 0 0 0 0,0-1 0 0 0,1 1 1 0 0,0-1-1 0 0,0 0 0 0 0,1 0 1 0 0,0 0-1 0 0,0 0 0 0 0,0-1 1 0 0,1 0-1 0 0,-1 0 0 0 0,1-1 1 0 0,0 1-1 0 0,1-1 0 0 0,-1 0 1 0 0,1-1-1 0 0,0 0 0 0 0,0 0 1 0 0,0 0-1 0 0,0-1 0 0 0,0 0 0 0 0,0 0 1 0 0,1-1-1 0 0,-1 0 0 0 0,1 0 1 0 0,14-1-1 0 0,-16-1-55 0 0,0 0 0 0 0,-1 0 1 0 0,1 0-1 0 0,0-1 0 0 0,-1 1 0 0 0,1-1 0 0 0,-1-1 1 0 0,1 1-1 0 0,-1-1 0 0 0,0 0 0 0 0,8-6 1 0 0,-10 6-33 0 0,0 1 0 0 0,0 0 0 0 0,0-1 0 0 0,-1 0 0 0 0,1 0 1 0 0,-1 0-1 0 0,0 0 0 0 0,0 0 0 0 0,0 0 0 0 0,0-1 1 0 0,0 1-1 0 0,-1-1 0 0 0,0 1 0 0 0,0-1 0 0 0,0 1 1 0 0,0-1-1 0 0,0 0 0 0 0,0-6 0 0 0,-1 9 37 0 0,-1 0-1 0 0,1-1 1 0 0,0 1 0 0 0,-1 0-1 0 0,1 0 1 0 0,-1 0 0 0 0,1 0-1 0 0,-1 0 1 0 0,0 0 0 0 0,1 0-1 0 0,-1 0 1 0 0,0 0 0 0 0,0 0-1 0 0,0 0 1 0 0,0 0 0 0 0,1 0-1 0 0,-1 1 1 0 0,0-1 0 0 0,-1 0-1 0 0,1 1 1 0 0,0-1 0 0 0,0 1-1 0 0,0-1 1 0 0,0 1-1 0 0,0-1 1 0 0,0 1 0 0 0,-1 0-1 0 0,1 0 1 0 0,-2-1 0 0 0,-44-4-1802 0 0,32 4 1002 0 0,-50-8-4341 0 0,54 7 3959 0 0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2.8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52 656 0 0,'0'-1'431'0'0,"0"0"-1"0"0,0-1 1 0 0,0 1 0 0 0,1 0-1 0 0,-1 0 1 0 0,0 0 0 0 0,1-1-1 0 0,-1 1 1 0 0,1 0 0 0 0,-1 0-1 0 0,1 0 1 0 0,-1 0 0 0 0,1 0-1 0 0,0 0 1 0 0,0 0 0 0 0,0 0-1 0 0,-1 0 1 0 0,3-1-1 0 0,23-11 4095 0 0,33 2-1423 0 0,-51 10-2811 0 0,5-1-167 0 0,0 0-1 0 0,1 2 0 0 0,-1-1 0 0 0,0 2 1 0 0,0 0-1 0 0,0 0 0 0 0,0 1 1 0 0,23 7-1 0 0,-28-6-142 0 0,0 1 0 0 0,0-1 0 0 0,-1 2 0 0 0,0-1 0 0 0,1 1 0 0 0,-2 0 0 0 0,1 0 0 0 0,0 1 0 0 0,-1 0 0 0 0,0 0 0 0 0,-1 1 1 0 0,0 0-1 0 0,1 0 0 0 0,4 10 0 0 0,5 12-833 0 0,-2 0 1 0 0,-1 2-1 0 0,-1-1 1 0 0,-2 1-1 0 0,6 33 1 0 0,-6-23-2417 0 0,2-1-1 0 0,20 47 1 0 0,-21-66 1704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02.7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88 0 1044 0 0,'-8'10'1049'0'0,"0"1"-1"0"0,1-1 1 0 0,1 1-1 0 0,0 0 1 0 0,-9 23 0 0 0,7-11-188 0 0,1 1 0 0 0,1-1-1 0 0,1 1 1 0 0,-3 33 0 0 0,7-52-804 0 0,-1 21-261 0 0,1 1-1 0 0,4 40 1 0 0,-3-63-103 0 0,0 1 1 0 0,0-1-1 0 0,1 0 0 0 0,-1 1 0 0 0,1-1 0 0 0,0 0 0 0 0,1 0 0 0 0,-1 0 1 0 0,1 0-1 0 0,0 0 0 0 0,0 0 0 0 0,0-1 0 0 0,0 1 0 0 0,0 0 0 0 0,1-1 1 0 0,0 0-1 0 0,0 0 0 0 0,0 0 0 0 0,0 0 0 0 0,0 0 0 0 0,0 0 0 0 0,1-1 1 0 0,7 5-1 0 0,6-4-1347 0 0,2-3 180 0 0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3.3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180 93 380 0 0,'0'-1'122'0'0,"0"0"0"0"0,0 1 0 0 0,0-1 0 0 0,0 0 1 0 0,0 1-1 0 0,-1-1 0 0 0,1 0 0 0 0,0 1 0 0 0,0-1 0 0 0,0 1 0 0 0,-1-1 0 0 0,1 1 0 0 0,0-1 1 0 0,-1 0-1 0 0,1 1 0 0 0,0-1 0 0 0,-1 1 0 0 0,1-1 0 0 0,-1 1 0 0 0,1 0 0 0 0,-1-1 0 0 0,1 1 1 0 0,-1-1-1 0 0,1 1 0 0 0,-1 0 0 0 0,1 0 0 0 0,-1-1 0 0 0,0 1 0 0 0,1 0 0 0 0,-1 0 0 0 0,1-1 1 0 0,-2 1-1 0 0,-28 2 1054 0 0,-27 19-927 0 0,50-18-220 0 0,0 1 0 0 0,0 0 0 0 0,1 1 1 0 0,-1 0-1 0 0,1 0 0 0 0,0 0 1 0 0,1 0-1 0 0,-11 13 0 0 0,15-15 14 0 0,-1-1 1 0 0,1 0-1 0 0,-1 1 0 0 0,1 0 1 0 0,0-1-1 0 0,0 1 0 0 0,0 0 1 0 0,1-1-1 0 0,-1 1 0 0 0,0 0 1 0 0,1 0-1 0 0,0 0 0 0 0,0 0 0 0 0,0-1 1 0 0,0 1-1 0 0,0 0 0 0 0,1 0 1 0 0,-1 0-1 0 0,1-1 0 0 0,-1 1 1 0 0,1 0-1 0 0,0 0 0 0 0,0-1 0 0 0,1 1 1 0 0,-1-1-1 0 0,0 1 0 0 0,3 2 1 0 0,5 6 163 0 0,1 0 0 0 0,0 0 0 0 0,0-1 1 0 0,1 0-1 0 0,0-1 0 0 0,25 15 1 0 0,-24-17-192 0 0,0 1 0 0 0,-1 0 1 0 0,0 1-1 0 0,-1 0 0 0 0,0 1 1 0 0,17 20-1 0 0,-25-25-16 0 0,0-1 0 0 0,-1 1 0 0 0,1-1 0 0 0,-1 1 0 0 0,0 0 0 0 0,-1 0 0 0 0,1 0 0 0 0,-1-1 0 0 0,0 1 0 0 0,0 0 0 0 0,0 0 0 0 0,-1 0 0 0 0,1 0 0 0 0,-1-1 0 0 0,0 1 0 0 0,-1 0 0 0 0,-3 8 0 0 0,4-10-8 0 0,1 0-1 0 0,-1-1 1 0 0,-1 1-1 0 0,1 0 1 0 0,0 0-1 0 0,-1-1 1 0 0,1 1-1 0 0,-1-1 1 0 0,0 1-1 0 0,0-1 1 0 0,0 0-1 0 0,0 1 1 0 0,0-1-1 0 0,0 0 1 0 0,-1 0-1 0 0,1-1 1 0 0,-1 1-1 0 0,1 0 1 0 0,-1-1-1 0 0,0 0 1 0 0,1 1-1 0 0,-1-1 1 0 0,0 0-1 0 0,0-1 1 0 0,0 1-1 0 0,0 0 1 0 0,0-1-1 0 0,0 0 1 0 0,-3 1-1 0 0,4-2 12 0 0,1 1-1 0 0,-1-1 0 0 0,1 0 0 0 0,0 0 1 0 0,-1 1-1 0 0,1-1 0 0 0,0 0 0 0 0,-1 0 0 0 0,1 0 1 0 0,0 0-1 0 0,0 0 0 0 0,0-1 0 0 0,0 1 0 0 0,0 0 1 0 0,0 0-1 0 0,1-1 0 0 0,-1 1 0 0 0,0 0 0 0 0,0-1 1 0 0,1 1-1 0 0,-1-1 0 0 0,1 1 0 0 0,0-1 0 0 0,-1 1 1 0 0,1-1-1 0 0,0 0 0 0 0,0-1 0 0 0,-2-51 165 0 0,3 41-132 0 0,0-12 6 0 0,2 1-1 0 0,10-46 1 0 0,0 3-255 0 0,-9 39-736 0 0,2-1 0 0 0,1 2 1 0 0,1-1-1 0 0,1 1 0 0 0,2 0 1 0 0,20-36-1 0 0,-12 33-359 0 0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4.0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175 38 188 0 0,'0'-1'303'0'0,"0"-1"-1"0"0,0 1 1 0 0,0 0 0 0 0,0-1-1 0 0,-1 1 1 0 0,1-1 0 0 0,0 1-1 0 0,-1-1 1 0 0,1 1 0 0 0,-1 0-1 0 0,1-1 1 0 0,-1 1 0 0 0,0 0-1 0 0,0 0 1 0 0,1-1 0 0 0,-1 1-1 0 0,0 0 1 0 0,0 0-1 0 0,0 0 1 0 0,0 0 0 0 0,0 0-1 0 0,-3-1 1 0 0,2 0-99 0 0,-1 1 0 0 0,1 0 1 0 0,-1 1-1 0 0,1-1 0 0 0,-1 0 0 0 0,0 1 0 0 0,0-1 1 0 0,1 1-1 0 0,-1 0 0 0 0,0 0 0 0 0,-4 0 0 0 0,1 1-145 0 0,-1 0-1 0 0,1 0 0 0 0,-1 0 1 0 0,1 1-1 0 0,0 0 0 0 0,0 0 1 0 0,0 1-1 0 0,0 0 0 0 0,0 0 1 0 0,-6 4-1 0 0,7-2-51 0 0,1-1-1 0 0,0 1 1 0 0,0 0-1 0 0,0 0 1 0 0,0 0 0 0 0,1 1-1 0 0,0-1 1 0 0,0 1-1 0 0,1 0 1 0 0,-1 0 0 0 0,1 0-1 0 0,0 0 1 0 0,1 0-1 0 0,-1 0 1 0 0,1 0 0 0 0,0 10-1 0 0,0 0 10 0 0,1 1-1 0 0,1 0 1 0 0,0 0 0 0 0,1-1-1 0 0,5 19 1 0 0,-5-30 10 0 0,-1 1 0 0 0,0-2 0 0 0,1 1 0 0 0,0 0 1 0 0,0 0-1 0 0,1 0 0 0 0,-1-1 0 0 0,1 0 0 0 0,0 1 0 0 0,0-1 0 0 0,0 0 1 0 0,1 0-1 0 0,-1-1 0 0 0,1 1 0 0 0,0-1 0 0 0,0 0 0 0 0,0 0 0 0 0,1 0 0 0 0,-1 0 1 0 0,6 2-1 0 0,-6-4 4 0 0,0 0 0 0 0,1 1-1 0 0,-1-2 1 0 0,0 1 0 0 0,0 0 0 0 0,1-1 0 0 0,-1 0 0 0 0,1 0 0 0 0,-1 0 0 0 0,0-1 0 0 0,0 0-1 0 0,1 1 1 0 0,-1-1 0 0 0,0-1 0 0 0,0 1 0 0 0,0-1 0 0 0,0 1 0 0 0,0-1 0 0 0,0 0 0 0 0,0-1-1 0 0,-1 1 1 0 0,1 0 0 0 0,-1-1 0 0 0,5-4 0 0 0,0-2-33 0 0,1 0 0 0 0,-1-1 0 0 0,-1 0 0 0 0,0 0 0 0 0,0-1 0 0 0,-1 0 0 0 0,0 0 0 0 0,-1 0 0 0 0,0-1 0 0 0,-1 0 0 0 0,0 0 0 0 0,-1 0 0 0 0,3-20 0 0 0,1 3 115 0 0,-5 27 10 0 0,-7 20-71 0 0,1 6-204 0 0,1-1 0 0 0,1 1 0 0 0,1 0 0 0 0,2 0 0 0 0,0 0 0 0 0,7 39 0 0 0,-3-27-484 0 0,0 2-1070 0 0,1 0 0 0 0,2 0 0 0 0,2 0 0 0 0,16 39 0 0 0,-16-54 384 0 0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4.4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1 400 0 0,'0'2'3902'0'0,"-1"14"-2089"0"0,-7 29 577 0 0,-2 74-1 0 0,8 48-2827 0 0,3-103-610 0 0,-2-55 491 0 0,1-1 0 0 0,0 0 0 0 0,1 1 0 0 0,0-1 1 0 0,0 1-1 0 0,1-1 0 0 0,0 0 0 0 0,0 0 1 0 0,1 0-1 0 0,0 0 0 0 0,0 0 0 0 0,1 0 1 0 0,9 13-1 0 0,-2-9-828 0 0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4.7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68 123 168 0 0,'4'-9'3717'0'0,"-15"18"-2343"0"0,-16 18-313 0 0,22-21-796 0 0,0 1-1 0 0,1 0 1 0 0,0 0-1 0 0,1 0 1 0 0,0 0 0 0 0,-3 9-1 0 0,5-13-214 0 0,0-1-1 0 0,1 0 0 0 0,-1 0 1 0 0,1 1-1 0 0,0-1 1 0 0,-1 0-1 0 0,1 0 0 0 0,0 1 1 0 0,0-1-1 0 0,1 0 0 0 0,-1 1 1 0 0,0-1-1 0 0,1 0 1 0 0,-1 0-1 0 0,1 0 0 0 0,0 1 1 0 0,0-1-1 0 0,0 0 1 0 0,0 0-1 0 0,0 0 0 0 0,0 0 1 0 0,1 0-1 0 0,-1-1 0 0 0,1 1 1 0 0,-1 0-1 0 0,3 1 1 0 0,2 2-17 0 0,0-1-1 0 0,1 0 1 0 0,-1 0 0 0 0,1 0 0 0 0,0-1 0 0 0,1 0 0 0 0,-1 0 0 0 0,0-1 0 0 0,1 0 0 0 0,-1 0 0 0 0,1-1 0 0 0,0 0 0 0 0,0 0 0 0 0,-1-1 0 0 0,16-1 0 0 0,-17 0-52 0 0,0 0-1 0 0,-1 0 1 0 0,1 0 0 0 0,-1-1 0 0 0,1 0-1 0 0,-1 0 1 0 0,0 0 0 0 0,0-1-1 0 0,0 0 1 0 0,0 0 0 0 0,0 0 0 0 0,-1 0-1 0 0,1-1 1 0 0,-1 0 0 0 0,0 0 0 0 0,0 0-1 0 0,0 0 1 0 0,-1-1 0 0 0,1 1-1 0 0,-1-1 1 0 0,0 0 0 0 0,4-10 0 0 0,-3 4-153 0 0,-1 0-1 0 0,0 0 1 0 0,-1-1 0 0 0,0 1 0 0 0,0-1 0 0 0,-2 0 0 0 0,1 1 0 0 0,-1-1 0 0 0,-1 0 0 0 0,-4-21 0 0 0,4 28 84 0 0,0 1-1 0 0,0 0 1 0 0,0-1-1 0 0,-1 1 1 0 0,0 0-1 0 0,0 0 1 0 0,0 0-1 0 0,-1 0 1 0 0,1 0-1 0 0,-1 1 1 0 0,0-1-1 0 0,0 1 1 0 0,-4-5-1 0 0,4 6 29 0 0,0 0 0 0 0,0 1 0 0 0,0-1 0 0 0,-1 1 0 0 0,1-1 0 0 0,0 1 0 0 0,0 0 0 0 0,-1 0 0 0 0,1 1 0 0 0,-1-1 0 0 0,1 1 0 0 0,-1-1 0 0 0,1 1 0 0 0,-1 0-1 0 0,1 0 1 0 0,-1 1 0 0 0,1-1 0 0 0,-1 1 0 0 0,-4 1 0 0 0,0 1-244 0 0,0 1-1 0 0,0-1 1 0 0,0 1 0 0 0,1 0-1 0 0,0 1 1 0 0,0 0 0 0 0,0 0-1 0 0,1 0 1 0 0,-1 1 0 0 0,1 0-1 0 0,1 0 1 0 0,-7 9 0 0 0,-3 3-685 0 0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5.2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1256 0 0,'2'2'768'0'0,"0"0"-1"0"0,-1 1 1 0 0,1-1-1 0 0,0 1 1 0 0,-1 0-1 0 0,1-1 1 0 0,-1 1-1 0 0,0 0 1 0 0,0 0-1 0 0,1 4 1 0 0,8 59 2648 0 0,-8-48-2834 0 0,-2 22-276 0 0,2 26-1760 0 0,-2-64 1131 0 0,0 0-1 0 0,1 0 1 0 0,-1 0-1 0 0,1 0 1 0 0,-1 0 0 0 0,1 0-1 0 0,0 0 1 0 0,-1 0-1 0 0,1 0 1 0 0,0 0-1 0 0,0 0 1 0 0,1-1-1 0 0,-1 1 1 0 0,0 0 0 0 0,1-1-1 0 0,-1 1 1 0 0,1-1-1 0 0,-1 1 1 0 0,1-1-1 0 0,0 0 1 0 0,-1 1-1 0 0,1-1 1 0 0,3 1-1 0 0,5 0-1540 0 0,5-4 198 0 0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5.5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0 816 0 0,'5'0'1240'0'0,"0"3"132"0"0,-5 1-64 0 0,5 7-267 0 0,-5 1-209 0 0,5 6-124 0 0,-5 0-88 0 0,0 4-88 0 0,0 1-96 0 0,5 1-148 0 0,0 3-244 0 0,5 0-280 0 0,0-2-340 0 0,5 0-428 0 0,5 0-432 0 0,5-3-197 0 0,0 1 21 0 0,10-5 132 0 0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5.9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1 240 0 0,'-1'37'4369'0'0,"1"20"-1636"0"0,1-31-2913 0 0,0-1-1 0 0,2 1 0 0 0,8 32 0 0 0,-9-48-37 0 0,-2-7-65 0 0,1 1 1 0 0,-1-1-1 0 0,1 1 1 0 0,0-1 0 0 0,0 1-1 0 0,1-1 1 0 0,-1 1-1 0 0,1-1 1 0 0,-1 0 0 0 0,1 0-1 0 0,0 0 1 0 0,0 0-1 0 0,0 0 1 0 0,1 0 0 0 0,-1 0-1 0 0,1-1 1 0 0,4 4-1 0 0,3-1-846 0 0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6.3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50 304 0 0,'0'-3'548'0'0,"0"1"0"0"0,1-1 1 0 0,-1 0-1 0 0,1 1 0 0 0,0-1 0 0 0,0 1 0 0 0,0-1 0 0 0,0 1 0 0 0,0 0 1 0 0,0-1-1 0 0,1 1 0 0 0,-1 0 0 0 0,1 0 0 0 0,1-2 0 0 0,-2 3-295 0 0,0 0-1 0 0,0 0 0 0 0,0 0 0 0 0,0 0 1 0 0,-1 0-1 0 0,1 1 0 0 0,0-1 0 0 0,0 0 1 0 0,1 1-1 0 0,-1-1 0 0 0,0 1 0 0 0,0-1 1 0 0,0 1-1 0 0,0-1 0 0 0,0 1 1 0 0,1 0-1 0 0,-1 0 0 0 0,0 0 0 0 0,0-1 1 0 0,1 1-1 0 0,-1 0 0 0 0,0 1 0 0 0,0-1 1 0 0,0 0-1 0 0,1 0 0 0 0,-1 0 0 0 0,0 1 1 0 0,0-1-1 0 0,0 1 0 0 0,0-1 0 0 0,0 1 1 0 0,3 0-1 0 0,-3 2-241 0 0,1-1-1 0 0,0 0 1 0 0,0 1 0 0 0,-1-1 0 0 0,0 0 0 0 0,1 1 0 0 0,-1 0-1 0 0,0-1 1 0 0,0 1 0 0 0,0 0 0 0 0,-1 0 0 0 0,1-1-1 0 0,-1 1 1 0 0,1 5 0 0 0,2 43-199 0 0,-2-10-95 0 0,3-1-1 0 0,16 78 1 0 0,-19-116 183 0 0,-1 0 1 0 0,1-1-1 0 0,0 1 1 0 0,-1 0 0 0 0,1-1-1 0 0,0 1 1 0 0,0-1-1 0 0,0 1 1 0 0,0-1-1 0 0,0 1 1 0 0,0-1-1 0 0,1 0 1 0 0,-1 1 0 0 0,0-1-1 0 0,1 0 1 0 0,-1 0-1 0 0,1 0 1 0 0,-1 0-1 0 0,1 0 1 0 0,0 0-1 0 0,-1-1 1 0 0,1 1-1 0 0,0 0 1 0 0,-1-1 0 0 0,1 1-1 0 0,0-1 1 0 0,0 0-1 0 0,0 0 1 0 0,-1 1-1 0 0,1-1 1 0 0,0 0-1 0 0,0-1 1 0 0,0 1 0 0 0,-1 0-1 0 0,1 0 1 0 0,0-1-1 0 0,0 1 1 0 0,-1-1-1 0 0,1 0 1 0 0,3-1-1 0 0,2 0-474 0 0,1-1-1 0 0,0-1 0 0 0,-1 1 1 0 0,0-1-1 0 0,0 0 0 0 0,0-1 1 0 0,10-8-1 0 0,6-12-1197 0 0,-14 16 936 0 0,0 0 0 0 0,0 0 0 0 0,0 1 0 0 0,17-12 0 0 0,-1 8-240 0 0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6.6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1 516 0 0,'-1'52'6723'0'0,"1"22"-2542"0"0,1-46-3987 0 0,9 57 0 0 0,-7-69-1225 0 0,1 1-1 0 0,11 29 1 0 0,-12-40 315 0 0,1 1 0 0 0,-1 0 0 0 0,1 0-1 0 0,0-1 1 0 0,0 0 0 0 0,1 0 0 0 0,0 0 0 0 0,10 9 0 0 0,0-3-729 0 0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7.0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56 1044 0 0,'6'-5'880'0'0,"0"0"0"0"0,0 0 0 0 0,1 0 0 0 0,-1 1 0 0 0,1 0 0 0 0,0 1 0 0 0,0-1 0 0 0,0 1 0 0 0,1 1 0 0 0,-1-1-1 0 0,11-1 1 0 0,-6 1-229 0 0,0 1-1 0 0,0 0 0 0 0,1 1 1 0 0,-1 1-1 0 0,1-1 0 0 0,16 3 0 0 0,-28-1-666 0 0,0-1 0 0 0,0 1 0 0 0,0-1 0 0 0,0 1 0 0 0,0 0 0 0 0,0-1 0 0 0,-1 1 0 0 0,1 0 0 0 0,0 0 0 0 0,0-1 0 0 0,0 1 0 0 0,-1 0 0 0 0,1 0 0 0 0,0 0 0 0 0,-1 0 0 0 0,1 0 0 0 0,-1 0 0 0 0,1 0 0 0 0,-1 0 0 0 0,0 0 0 0 0,1 0 0 0 0,-1 0 0 0 0,0 0 0 0 0,0 0 0 0 0,1 1 0 0 0,-1-1 0 0 0,0 0 0 0 0,0 0 0 0 0,0 0 0 0 0,-1 0 0 0 0,1 0 0 0 0,0 1 0 0 0,0-1 0 0 0,-1 1 0 0 0,-11 49-728 0 0,9-40 646 0 0,-1 4 13 0 0,2-10 80 0 0,1-1 0 0 0,0 0 0 0 0,0 1 0 0 0,0-1 0 0 0,1 1 0 0 0,0-1 0 0 0,0 9 0 0 0,1-10 13 0 0,-1-1 0 0 0,1 1 0 0 0,0-1 0 0 0,1 1 0 0 0,-1-1 0 0 0,0 0-1 0 0,1 1 1 0 0,-1-1 0 0 0,1 0 0 0 0,0 0 0 0 0,0 0 0 0 0,0-1 0 0 0,0 1 0 0 0,0 0 0 0 0,0-1 0 0 0,4 4 0 0 0,1-1-2 0 0,0 2 1 0 0,-1-1 0 0 0,1 1 0 0 0,-1 0-1 0 0,-1 0 1 0 0,1 1 0 0 0,-1-1-1 0 0,-1 1 1 0 0,1 0 0 0 0,-1 1 0 0 0,0-1-1 0 0,0 1 1 0 0,-1 0 0 0 0,0 0-1 0 0,-1 0 1 0 0,0 0 0 0 0,1 9 0 0 0,-1-6-507 0 0,-1 1 0 0 0,-1-1 0 0 0,0 0 1 0 0,-1 1-1 0 0,0-1 0 0 0,0 0 1 0 0,-1 0-1 0 0,-1 0 0 0 0,0 0 1 0 0,0 0-1 0 0,-1 0 0 0 0,-9 15 0 0 0,12-22 115 0 0,-2 0-1 0 0,1 0 0 0 0,0 0 0 0 0,-1 0 1 0 0,0-1-1 0 0,0 1 0 0 0,0-1 1 0 0,0 1-1 0 0,0-1 0 0 0,-1 0 0 0 0,1-1 1 0 0,-1 1-1 0 0,0 0 0 0 0,0-1 0 0 0,0 0 1 0 0,0 0-1 0 0,-7 2 0 0 0,-5-1-762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03.0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29 796 0 0,'0'-1'313'0'0,"0"0"-1"0"0,0 0 1 0 0,0 0 0 0 0,0 0-1 0 0,0 0 1 0 0,0 0-1 0 0,0-1 1 0 0,0 1 0 0 0,1 0-1 0 0,-1 0 1 0 0,1 0 0 0 0,-1 0-1 0 0,0 0 1 0 0,1 0-1 0 0,0 0 1 0 0,-1 0 0 0 0,1 0-1 0 0,0 0 1 0 0,-1 1-1 0 0,1-1 1 0 0,0 0 0 0 0,0 0-1 0 0,0 1 1 0 0,0-1 0 0 0,-1 0-1 0 0,1 1 1 0 0,0-1-1 0 0,0 1 1 0 0,2-1 0 0 0,-1 0-171 0 0,1 1 0 0 0,-1 0-1 0 0,1-1 1 0 0,-1 1 0 0 0,0 1 0 0 0,1-1 0 0 0,-1 0 0 0 0,1 0 0 0 0,-1 1 0 0 0,0-1 0 0 0,1 1 0 0 0,-1 0 0 0 0,0 0 0 0 0,3 1 0 0 0,-3-1-169 0 0,-1 0 0 0 0,1 0-1 0 0,0 1 1 0 0,-1-1 0 0 0,1 1 0 0 0,-1-1 0 0 0,0 1 0 0 0,1-1 0 0 0,-1 1 0 0 0,0 0 0 0 0,0 0-1 0 0,0-1 1 0 0,0 1 0 0 0,0 0 0 0 0,0 0 0 0 0,-1 0 0 0 0,1 0 0 0 0,-1 0 0 0 0,1 0-1 0 0,-1 0 1 0 0,0 0 0 0 0,0 1 0 0 0,0-1 0 0 0,0 3 0 0 0,-8 62-549 0 0,3-29 564 0 0,4-33 30 0 0,1 0 1 0 0,0 0-1 0 0,1 0 1 0 0,-1 0 0 0 0,1 0-1 0 0,0 0 1 0 0,0 0-1 0 0,0-1 1 0 0,1 1 0 0 0,-1 0-1 0 0,1-1 1 0 0,0 0-1 0 0,1 1 1 0 0,-1-1 0 0 0,1 0-1 0 0,0 0 1 0 0,0 0-1 0 0,0 0 1 0 0,1-1 0 0 0,-1 1-1 0 0,1-1 1 0 0,-1 0-1 0 0,1 0 1 0 0,0 0 0 0 0,1-1-1 0 0,4 3 1 0 0,-6-3-116 0 0,0 0 0 0 0,-1 1 0 0 0,1-1 0 0 0,-1 0 0 0 0,1 1 0 0 0,-1-1 0 0 0,0 1 0 0 0,0 0 0 0 0,0 0 0 0 0,0 0 0 0 0,-1 0 0 0 0,1 0 0 0 0,-1 0 0 0 0,0 0 0 0 0,0 1 1 0 0,0-1-1 0 0,0 0 0 0 0,0 1 0 0 0,0 5 0 0 0,-1-1-749 0 0,0 0-1 0 0,0-1 1 0 0,0 1 0 0 0,-1 0 0 0 0,-1-1-1 0 0,1 1 1 0 0,-1-1 0 0 0,-3 9 0 0 0,1-9-283 0 0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7.3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1104 0 0,'4'4'562'0'0,"0"0"0"0"0,0 0 1 0 0,0 1-1 0 0,-1-1 0 0 0,0 1 0 0 0,0 0 0 0 0,0 0 0 0 0,-1 0 0 0 0,0 0 1 0 0,0 0-1 0 0,0 1 0 0 0,0-1 0 0 0,1 9 0 0 0,-1 6-315 0 0,-1 1-1 0 0,-1 31 0 0 0,-1-40-950 0 0,1 1-1 0 0,0-1 1 0 0,0 1-1 0 0,1 0 1 0 0,1-1-1 0 0,0 0 1 0 0,1 1-1 0 0,6 16 1 0 0,-4-14-805 0 0,0-2 125 0 0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7.7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10 440 0 0,'1'17'10350'0'0,"-16"83"-7707"0"0,15-97-2605 0 0,-1 0 1 0 0,1-1 0 0 0,-1 1 0 0 0,1 0 0 0 0,0 0 0 0 0,0 0-1 0 0,0 0 1 0 0,1 0 0 0 0,-1 0 0 0 0,1 0 0 0 0,-1 0 0 0 0,1 0-1 0 0,0 0 1 0 0,0-1 0 0 0,0 1 0 0 0,1 0 0 0 0,-1-1 0 0 0,1 1 0 0 0,-1-1-1 0 0,1 1 1 0 0,2 2 0 0 0,0-2-56 0 0,-1-1-1 0 0,1 1 1 0 0,0 0-1 0 0,0-1 1 0 0,0 0 0 0 0,0 0-1 0 0,0 0 1 0 0,1-1 0 0 0,-1 1-1 0 0,0-1 1 0 0,1 0-1 0 0,6 1 1 0 0,1-1-405 0 0,-1 0 1 0 0,0-1-1 0 0,1 0 0 0 0,-1-1 1 0 0,1 0-1 0 0,-1-1 0 0 0,0 0 1 0 0,0-1-1 0 0,0 0 1 0 0,14-6-1 0 0,-13 2-530 0 0,0-1 0 0 0,-1 0 0 0 0,0-1 1 0 0,0 0-1 0 0,-1 0 0 0 0,0-1 0 0 0,13-17 0 0 0,-8 7-324 0 0</inkml:trace>
  <inkml:trace contextRef="#ctx0" brushRef="#br0" timeOffset="1">232 1 968 0 0,'-10'18'1088'0'0,"5"2"-36"0"0,-5 5-152 0 0,0 0-208 0 0,5 4-164 0 0,5 2-167 0 0,-10 3-129 0 0,10 2-140 0 0,-5 2-184 0 0,5-2-260 0 0,-5-2-345 0 0,5 0-307 0 0,0-7-140 0 0,5 0-40 0 0,-5-7 80 0 0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8.1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1 836 0 0,'2'0'144'0'0,"0"0"1"0"0,-1-1-1 0 0,1 1 0 0 0,-1 0 0 0 0,1 1 0 0 0,-1-1 1 0 0,1 0-1 0 0,0 0 0 0 0,-1 1 0 0 0,1-1 1 0 0,-1 0-1 0 0,1 1 0 0 0,-1 0 0 0 0,1-1 0 0 0,-1 1 1 0 0,0 0-1 0 0,1 0 0 0 0,-1 0 0 0 0,0 0 1 0 0,1 0-1 0 0,-1 0 0 0 0,0 0 0 0 0,1 2 1 0 0,-1 0-70 0 0,0 0 1 0 0,0 0 0 0 0,0 0 0 0 0,-1 1 0 0 0,1-1 0 0 0,-1 0 0 0 0,0 1-1 0 0,0-1 1 0 0,0 5 0 0 0,-1 4-93 0 0,-19 119 617 0 0,17-82-413 0 0,1-39-282 0 0,1 0 0 0 0,0 0 0 0 0,1 0 0 0 0,0 0 0 0 0,0 0 0 0 0,1 0 0 0 0,1-1 0 0 0,4 20-1 0 0,-5-27-156 0 0,1 0 0 0 0,-1 0 0 0 0,1 0 0 0 0,-1 0 0 0 0,1-1 0 0 0,0 1 0 0 0,-1 0 0 0 0,1-1 0 0 0,0 1 0 0 0,0-1 0 0 0,4 3 0 0 0,3 0-874 0 0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8.4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1 584 0 0,'3'3'11566'0'0,"3"5"-8574"0"0,12 19-2039 0 0,0 9-845 0 0,-4-10-103 0 0,-1 1 1 0 0,-1 0-1 0 0,14 48 0 0 0,-23-59-142 0 0,-1 1 0 0 0,0-1 1 0 0,-1 31-1 0 0,-10 2-2591 0 0,8-46 2227 0 0,0 0-1 0 0,0 0 1 0 0,-1-1-1 0 0,1 1 1 0 0,-1 0 0 0 0,0-1-1 0 0,1 0 1 0 0,-1 1 0 0 0,0-1-1 0 0,-1 0 1 0 0,1 0 0 0 0,-3 3-1 0 0,4-5 371 0 0,1 0 1 0 0,-1 1-1 0 0,1-1 0 0 0,-1 0 0 0 0,0 0 0 0 0,1 0 0 0 0,-1 0 1 0 0,1 0-1 0 0,-1 0 0 0 0,1 0 0 0 0,-1 0 0 0 0,0 0 1 0 0,1 0-1 0 0,-1 0 0 0 0,1 0 0 0 0,-1 0 0 0 0,1 0 0 0 0,-1 0 1 0 0,1-1-1 0 0,-1 1 0 0 0,0 0 0 0 0,1 0 0 0 0,-1-1 0 0 0,1 1 1 0 0,-1 0-1 0 0,1-1 0 0 0,0 1 0 0 0,-1 0 0 0 0,1-1 0 0 0,-1 1 1 0 0,1-1-1 0 0,0 1 0 0 0,-1-1 0 0 0,1 1 0 0 0,-1-1 0 0 0,-4-6-986 0 0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8.7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0 196 448 0 0,'4'-6'741'0'0,"-1"1"0"0"0,1 0 1 0 0,-1 0-1 0 0,1 0 0 0 0,1 0 0 0 0,-1 0 0 0 0,1 1 1 0 0,0 0-1 0 0,0 0 0 0 0,0 0 0 0 0,0 1 0 0 0,10-5 1 0 0,77-32 1886 0 0,-66 30-3256 0 0,-2-1-1811 0 0,-1 0-1 0 0,27-20 1 0 0,-17 10-746 0 0,-18 12 1820 0 0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9.1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1052 0 0,'2'0'561'0'0,"-1"1"1"0"0,1 0-1 0 0,-1 0 1 0 0,1 0-1 0 0,-1 0 0 0 0,0 0 1 0 0,0 1-1 0 0,0-1 1 0 0,1 0-1 0 0,-1 0 0 0 0,0 1 1 0 0,0-1-1 0 0,-1 1 0 0 0,2 2 1 0 0,7 28 2751 0 0,-10 45-3597 0 0,-1-46 723 0 0,1 10-853 0 0,0-27-556 0 0,0 0 0 0 0,1-1 0 0 0,1 1 0 0 0,0 0 0 0 0,0-1 0 0 0,1 1-1 0 0,1-1 1 0 0,0 1 0 0 0,1-1 0 0 0,9 20 0 0 0,-3-16-538 0 0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9.4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92 1 420 0 0,'-7'7'1753'0'0,"0"0"0"0"0,0 1-1 0 0,1 0 1 0 0,-9 15 0 0 0,7-9-1080 0 0,1 1 1 0 0,0 0-1 0 0,-5 17 0 0 0,9-22-636 0 0,-1 0 1 0 0,2 0-1 0 0,0 1 0 0 0,0-1 0 0 0,1 1 1 0 0,0-1-1 0 0,0 1 0 0 0,1-1 0 0 0,1 1 1 0 0,0 0-1 0 0,0-1 0 0 0,1 1 0 0 0,6 18 0 0 0,-4-23-70 0 0,0 1 0 0 0,0 0 0 0 0,0-1-1 0 0,1 0 1 0 0,0 0 0 0 0,1 0 0 0 0,-1-1 0 0 0,1 0-1 0 0,0 0 1 0 0,0 0 0 0 0,0-1 0 0 0,1 0-1 0 0,9 5 1 0 0,-13-7-51 0 0,0-1-1 0 0,0 1 1 0 0,0-1-1 0 0,0 0 1 0 0,0 1-1 0 0,1-1 1 0 0,-1-1-1 0 0,0 1 0 0 0,1 0 1 0 0,-1-1-1 0 0,0 0 1 0 0,1 1-1 0 0,-1-2 1 0 0,1 1-1 0 0,-1 0 1 0 0,1-1-1 0 0,-1 1 1 0 0,0-1-1 0 0,1 0 1 0 0,-1 0-1 0 0,0 0 1 0 0,0 0-1 0 0,0-1 1 0 0,0 0-1 0 0,0 1 1 0 0,0-1-1 0 0,0 0 1 0 0,0 0-1 0 0,-1 0 1 0 0,1-1-1 0 0,3-3 1 0 0,-4 1-137 0 0,1 0 1 0 0,-1 0-1 0 0,0 0 1 0 0,0 0 0 0 0,-1 0-1 0 0,1 0 1 0 0,-1-1-1 0 0,0 1 1 0 0,0-1-1 0 0,-1-7 1 0 0,1 10 115 0 0,-1 1 0 0 0,0 0 0 0 0,0-1 0 0 0,0 1-1 0 0,0 0 1 0 0,0 0 0 0 0,-1-1 0 0 0,1 1 0 0 0,-1 0 0 0 0,1 0 0 0 0,-1-1 0 0 0,0 1 0 0 0,0 0 0 0 0,0 0-1 0 0,0 0 1 0 0,0 0 0 0 0,0 0 0 0 0,-1 0 0 0 0,1 1 0 0 0,-1-1 0 0 0,1 0 0 0 0,-1 1 0 0 0,0-1 0 0 0,0 1 0 0 0,1-1-1 0 0,-4-1 1 0 0,3 3-37 0 0,0 0-1 0 0,1 0 1 0 0,-1 0-1 0 0,0 0 1 0 0,0 0-1 0 0,0 1 0 0 0,0-1 1 0 0,0 1-1 0 0,0-1 1 0 0,0 1-1 0 0,1 0 1 0 0,-1-1-1 0 0,0 1 0 0 0,-2 1 1 0 0,0 0-10 0 0,-12 7-720 0 0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9.8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1 388 0 0,'-4'7'1087'0'0,"1"0"-1"0"0,0 0 0 0 0,0 0 1 0 0,0 1-1 0 0,1-1 1 0 0,0 1-1 0 0,1-1 1 0 0,-1 1-1 0 0,1 12 1 0 0,-1 3-42 0 0,2 0 0 0 0,2 23 1 0 0,1 6-901 0 0,-3-30-1267 0 0,1-1 0 0 0,6 30 0 0 0,-6-44 412 0 0,1-1 1 0 0,0 0-1 0 0,0 0 0 0 0,0 0 0 0 0,1 0 0 0 0,0 0 0 0 0,0-1 0 0 0,0 1 1 0 0,1-1-1 0 0,0 0 0 0 0,0 0 0 0 0,7 7 0 0 0,3-1-830 0 0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30.2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48 440 0 0,'0'-2'704'0'0,"0"0"0"0"0,0 0 0 0 0,0 0-1 0 0,1 0 1 0 0,-1 0 0 0 0,0 1 0 0 0,1-1 0 0 0,0 0-1 0 0,-1 0 1 0 0,1 0 0 0 0,0 1 0 0 0,0-1 0 0 0,0 0 0 0 0,0 1-1 0 0,0-1 1 0 0,0 1 0 0 0,0-1 0 0 0,2-1 0 0 0,-1 1-376 0 0,1 1 0 0 0,-1-1 0 0 0,0 1 0 0 0,0 0 0 0 0,1 0 0 0 0,-1 0 0 0 0,1 0 0 0 0,-1 0 0 0 0,0 1 0 0 0,1-1 0 0 0,0 1 0 0 0,3-1 0 0 0,1 1-320 0 0,0 0-1 0 0,0 1 0 0 0,-1 0 1 0 0,1 0-1 0 0,0 0 1 0 0,0 1-1 0 0,-1 0 0 0 0,1 0 1 0 0,-1 0-1 0 0,7 5 0 0 0,-8-4-46 0 0,-1 0 0 0 0,1 0-1 0 0,-1 1 1 0 0,0-1 0 0 0,-1 1-1 0 0,1 0 1 0 0,-1 0 0 0 0,1 1-1 0 0,-1-1 1 0 0,0 1-1 0 0,-1-1 1 0 0,1 1 0 0 0,-1 0-1 0 0,3 10 1 0 0,2 8-374 0 0,-1 0 0 0 0,3 28 1 0 0,-3-14-433 0 0,6 51-1820 0 0,-11-68 1244 0 0,1-1 0 0 0,0 1 0 0 0,2 0 0 0 0,0-1 0 0 0,1 1 0 0 0,1-1 0 0 0,17 36-1 0 0,-13-41 163 0 0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30.5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1 208 0 0,'-15'75'6190'0'0,"8"19"-4584"0"0,4-72-2035 0 0,1 0 1 0 0,1 0 0 0 0,0 0-1 0 0,2 1 1 0 0,1-1-1 0 0,4 24 1 0 0,8-15-2383 0 0,-8-19 1477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03.4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7 320 420 0 0,'0'-1'248'0'0,"0"0"1"0"0,0-1-1 0 0,1 1 1 0 0,-1 0-1 0 0,1 0 1 0 0,-1 0-1 0 0,1 0 1 0 0,-1 0-1 0 0,1 0 1 0 0,-1 0-1 0 0,1 0 0 0 0,0 0 1 0 0,0 0-1 0 0,-1 0 1 0 0,1 1-1 0 0,0-1 1 0 0,0 0-1 0 0,0 0 1 0 0,0 1-1 0 0,2-2 1 0 0,-3 2-91 0 0,1 0 0 0 0,-1-1 1 0 0,1 1-1 0 0,-1 0 0 0 0,1 0 1 0 0,-1-1-1 0 0,1 1 1 0 0,-1 0-1 0 0,1 0 0 0 0,0 0 1 0 0,-1 0-1 0 0,1 0 0 0 0,-1 0 1 0 0,1 0-1 0 0,0 0 1 0 0,-1 0-1 0 0,1 0 0 0 0,-1 0 1 0 0,1 0-1 0 0,-1 0 0 0 0,1 0 1 0 0,0 1-1 0 0,-1-1 1 0 0,1 0-1 0 0,-1 0 0 0 0,1 1 1 0 0,-1-1-1 0 0,1 0 1 0 0,-1 1-1 0 0,1-1 0 0 0,-1 0 1 0 0,0 1-1 0 0,1-1 0 0 0,-1 1 1 0 0,1-1-1 0 0,-1 1 1 0 0,0-1-1 0 0,0 1 0 0 0,1-1 1 0 0,-1 1-1 0 0,0-1 0 0 0,1 1 1 0 0,11 33 595 0 0,22 39 0 0 0,-1-23-2146 0 0,-28-43 229 0 0,0-1 0 0 0,1-1 0 0 0,-1 1 0 0 0,14 9 0 0 0,-15-13 159 0 0</inkml:trace>
  <inkml:trace contextRef="#ctx0" brushRef="#br0" timeOffset="1">7 230 1112 0 0,'-2'-4'458'0'0,"1"0"0"0"0,0 0-1 0 0,0 0 1 0 0,0 0 0 0 0,1 0 0 0 0,-1-1-1 0 0,1 1 1 0 0,0 0 0 0 0,0 0-1 0 0,1 0 1 0 0,-1 0 0 0 0,1-1 0 0 0,0 1-1 0 0,0 0 1 0 0,0 0 0 0 0,0 0 0 0 0,4-5-1 0 0,-2 4-77 0 0,0 1 0 0 0,0 0-1 0 0,0 0 1 0 0,0 0-1 0 0,1 0 1 0 0,0 0 0 0 0,4-2-1 0 0,23-15-889 0 0,75-33-5650 0 0,-33 23 2061 0 0,-43 21 2744 0 0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30.9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174 32 260 0 0,'1'-1'102'0'0,"-1"0"0"0"0,1 1 0 0 0,-1-1 0 0 0,1 0-1 0 0,-1 0 1 0 0,1 1 0 0 0,-1-1 0 0 0,0 0 0 0 0,1 0 0 0 0,-1 0 0 0 0,0 0 0 0 0,0 1 0 0 0,0-1-1 0 0,1 0 1 0 0,-1 0 0 0 0,0 0 0 0 0,0 0 0 0 0,0 0 0 0 0,0 0 0 0 0,-1 1 0 0 0,1-1 0 0 0,0 0-1 0 0,0 0 1 0 0,0 0 0 0 0,-1 0 0 0 0,1 0 0 0 0,0 1 0 0 0,-1-1 0 0 0,0-1 0 0 0,0 2-15 0 0,0-1 1 0 0,-1 0 0 0 0,1 1-1 0 0,0-1 1 0 0,-1 0 0 0 0,1 1-1 0 0,-1 0 1 0 0,1-1-1 0 0,0 1 1 0 0,-1 0 0 0 0,1 0-1 0 0,-1 0 1 0 0,1 0 0 0 0,-1 0-1 0 0,-2 0 1 0 0,-2 1 6 0 0,-1 0 1 0 0,0 0-1 0 0,1 1 1 0 0,-1 0-1 0 0,0 0 0 0 0,-11 6 1 0 0,8-2-78 0 0,1 0-1 0 0,-1 1 1 0 0,1 0 0 0 0,1 1-1 0 0,-1-1 1 0 0,-10 15 0 0 0,16-19 33 0 0,1 0 1 0 0,0 1-1 0 0,0-1 1 0 0,1 0-1 0 0,-1 1 1 0 0,1-1-1 0 0,-1 1 0 0 0,1 0 1 0 0,0-1-1 0 0,1 1 1 0 0,-1 0-1 0 0,1 0 1 0 0,-1-1-1 0 0,1 1 0 0 0,0 0 1 0 0,0 0-1 0 0,1 0 1 0 0,-1-1-1 0 0,1 1 1 0 0,0 0-1 0 0,0-1 0 0 0,0 1 1 0 0,3 5-1 0 0,3 2 153 0 0,0 0 0 0 0,1-1 0 0 0,0 0 0 0 0,0-1 0 0 0,1 0 0 0 0,0 0 0 0 0,1-1 0 0 0,0 0 0 0 0,0-1 0 0 0,0 0 0 0 0,17 8 0 0 0,24 19-60 0 0,-49-32-178 0 0,0 0 0 0 0,0-1 0 0 0,-1 1 0 0 0,1 0 0 0 0,-1 0 0 0 0,0 0 0 0 0,1 0 0 0 0,-1 0 0 0 0,0 0 0 0 0,0 0 0 0 0,0 0 0 0 0,-1 0 0 0 0,1 0 0 0 0,0 1 0 0 0,-1-1 0 0 0,1 0 0 0 0,-1 1 0 0 0,0-1 0 0 0,0 0 0 0 0,0 1 0 0 0,0-1 0 0 0,0 0-1 0 0,-1 1 1 0 0,1-1 0 0 0,0 0 0 0 0,-1 1 0 0 0,0-1 0 0 0,0 0 0 0 0,0 0 0 0 0,0 0 0 0 0,-2 4 0 0 0,1-2-31 0 0,0 0 0 0 0,0-1 0 0 0,-1 1-1 0 0,1-1 1 0 0,-1 1 0 0 0,0-1 0 0 0,0 0-1 0 0,0 0 1 0 0,0 0 0 0 0,-1 0 0 0 0,1-1-1 0 0,-1 0 1 0 0,1 1 0 0 0,-1-1 0 0 0,0 0 0 0 0,-8 2-1 0 0,12-4 67 0 0,-1 0-1 0 0,0 0 1 0 0,0 0-1 0 0,1 0 1 0 0,-1 0-1 0 0,0 0 1 0 0,1 0-1 0 0,-1-1 1 0 0,1 1-1 0 0,-1 0 1 0 0,0 0-1 0 0,1-1 1 0 0,-1 1-1 0 0,0 0 1 0 0,1-1-1 0 0,-1 1 1 0 0,1 0-1 0 0,-1-1 1 0 0,1 1-1 0 0,-1-1 1 0 0,1 1-1 0 0,-1-1 1 0 0,1 1-1 0 0,0-1 1 0 0,-1 0 0 0 0,1 1-1 0 0,0-1 1 0 0,-1 1-1 0 0,1-1 1 0 0,0 0-1 0 0,0 1 1 0 0,0-1-1 0 0,-1 0 1 0 0,1 1-1 0 0,0-1 1 0 0,0 0-1 0 0,0 1 1 0 0,0-1-1 0 0,0 0 1 0 0,0 1-1 0 0,0-1 1 0 0,1 0-1 0 0,-1 0 1 0 0,4-40 225 0 0,-3 34-203 0 0,14-78-2089 0 0,38-123 0 0 0,-41 176 856 0 0,-1 3 47 0 0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31.3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1 540 0 0,'-1'25'6579'0'0,"-3"1"-3990"0"0,-1 31-630 0 0,5-22-1055 0 0,-1-7-1493 0 0,1 0 0 0 0,6 40 0 0 0,-5-61 10 0 0,1 0 0 0 0,-1 1 0 0 0,1-1 0 0 0,1 0 0 0 0,-1-1 0 0 0,1 1 1 0 0,0 0-1 0 0,1-1 0 0 0,0 0 0 0 0,0 0 0 0 0,0 0 0 0 0,1 0 0 0 0,-1-1 0 0 0,8 7 0 0 0,4 2-969 0 0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31.7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231 66 832 0 0,'-5'-25'5058'0'0,"-8"10"-3812"0"0,10 14-1247 0 0,0-1 0 0 0,0 1 0 0 0,0 0 0 0 0,0 0 0 0 0,0 0 0 0 0,-1 1 0 0 0,1-1 0 0 0,0 1 0 0 0,0 0 0 0 0,-1 0 0 0 0,1 0 0 0 0,-5 1 0 0 0,1 0 14 0 0,-1 0 0 0 0,1 1 0 0 0,0 0 0 0 0,0 1 0 0 0,0-1 0 0 0,0 1 0 0 0,0 1 0 0 0,1-1 0 0 0,-1 1 0 0 0,1 1 0 0 0,0-1 0 0 0,0 1 0 0 0,1 0 0 0 0,-1 0 0 0 0,1 0 0 0 0,0 1 0 0 0,-5 7 0 0 0,4-5-11 0 0,1 1 0 0 0,0-1-1 0 0,0 1 1 0 0,0 0 0 0 0,1 1-1 0 0,1-1 1 0 0,-1 1 0 0 0,2-1 0 0 0,-1 1-1 0 0,1 0 1 0 0,1 0 0 0 0,-1 13-1 0 0,2-22 1 0 0,0 1-1 0 0,-1 0 0 0 0,1-1 1 0 0,0 1-1 0 0,0 0 0 0 0,0-1 1 0 0,0 1-1 0 0,1 0 0 0 0,-1 0 1 0 0,0-1-1 0 0,1 1 0 0 0,-1-1 0 0 0,1 1 1 0 0,0 0-1 0 0,-1-1 0 0 0,1 1 1 0 0,0-1-1 0 0,0 0 0 0 0,0 1 1 0 0,0-1-1 0 0,0 0 0 0 0,0 1 1 0 0,0-1-1 0 0,1 0 0 0 0,-1 0 1 0 0,0 0-1 0 0,1 0 0 0 0,-1 0 1 0 0,1 0-1 0 0,-1 0 0 0 0,1-1 1 0 0,-1 1-1 0 0,1-1 0 0 0,0 1 1 0 0,-1-1-1 0 0,1 1 0 0 0,0-1 0 0 0,-1 0 1 0 0,1 0-1 0 0,0 0 0 0 0,-1 0 1 0 0,1 0-1 0 0,0 0 0 0 0,-1 0 1 0 0,4-1-1 0 0,0 0 4 0 0,1-1-1 0 0,0 0 1 0 0,-1 0 0 0 0,1 0 0 0 0,-1-1-1 0 0,1 0 1 0 0,-1 0 0 0 0,0 0 0 0 0,0-1-1 0 0,-1 1 1 0 0,9-9 0 0 0,1-5-5 0 0,0 0 1 0 0,-2-1 0 0 0,0 0 0 0 0,-1-1-1 0 0,-1-1 1 0 0,-1 1 0 0 0,0-1 0 0 0,9-39-1 0 0,-13 35 637 0 0,-10 37 1121 0 0,2 16-1283 0 0,1 1 0 0 0,1-1 0 0 0,1 1 1 0 0,7 47-1 0 0,-1-16-927 0 0,-2-25-1616 0 0,2-1 0 0 0,1-1-1 0 0,2 1 1 0 0,19 48-1 0 0,-18-56 681 0 0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50.5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382 153 1084 0 0,'1'1'13249'0'0,"-3"-4"-11351"0"0,-3 0-2332 0 0,-14-6 515 0 0,-1 1 1 0 0,1 1 0 0 0,-1 0-1 0 0,-28-4 1 0 0,42 10-82 0 0,0 0 0 0 0,-1 1 1 0 0,1-1-1 0 0,0 1 0 0 0,-1 1 0 0 0,1-1 1 0 0,0 1-1 0 0,0 0 0 0 0,-1 1 0 0 0,1 0 1 0 0,0 0-1 0 0,0 0 0 0 0,1 0 1 0 0,-1 1-1 0 0,0 0 0 0 0,1 0 0 0 0,0 1 1 0 0,0-1-1 0 0,-5 5 0 0 0,-2 4 20 0 0,1 0 0 0 0,0 1 1 0 0,1 0-1 0 0,0 0 0 0 0,1 1 0 0 0,1 1 0 0 0,0-1 0 0 0,1 1 1 0 0,0 0-1 0 0,1 1 0 0 0,1 0 0 0 0,-4 19 0 0 0,4-7 102 0 0,1 1 0 0 0,1-1 0 0 0,2 1 0 0 0,0 0-1 0 0,2-1 1 0 0,6 39 0 0 0,-5-56-83 0 0,0-1 0 0 0,1 1 0 0 0,0 0 0 0 0,1-1 0 0 0,0 0 0 0 0,0 1 0 0 0,1-2 0 0 0,1 1 0 0 0,0-1 1 0 0,11 16-1 0 0,-14-23-43 0 0,-1 1 1 0 0,1 0-1 0 0,0 0 1 0 0,0-1-1 0 0,0 1 1 0 0,0-1-1 0 0,0 0 1 0 0,0 0 0 0 0,1 0-1 0 0,-1-1 1 0 0,1 1-1 0 0,-1-1 1 0 0,1 0-1 0 0,0 0 1 0 0,-1 0 0 0 0,1 0-1 0 0,0-1 1 0 0,0 1-1 0 0,0-1 1 0 0,0 0-1 0 0,-1 0 1 0 0,1 0-1 0 0,0-1 1 0 0,0 1 0 0 0,0-1-1 0 0,-1 0 1 0 0,1 0-1 0 0,0-1 1 0 0,-1 1-1 0 0,1-1 1 0 0,-1 1-1 0 0,0-1 1 0 0,6-4 0 0 0,7-5-64 0 0,-1-1 0 0 0,0-1 1 0 0,-1 0-1 0 0,0-1 0 0 0,-1-1 1 0 0,-1 0-1 0 0,0 0 1 0 0,-1-1-1 0 0,-1-1 0 0 0,0 0 1 0 0,14-34-1 0 0,-7 5-24 0 0,-2 0 0 0 0,-2 0 0 0 0,11-80 0 0 0,-11 1-21 0 0,-12 108 92 0 0,-1 1-1 0 0,-1-1 1 0 0,0 0-1 0 0,-2 1 1 0 0,-6-25-1 0 0,16 85 398 0 0,6 45-197 0 0,-8-74-220 0 0,59 215-2291 0 0,-34-74-8507 0 0,-30-140 8867 0 0,-4-4 359 0 0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51.0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 1864 0 0,'4'-1'8822'0'0,"6"2"-3355"0"0,-2 17-4647 0 0,0 1 1 0 0,-1 0-1 0 0,6 25 1 0 0,7 19-3002 0 0,-17-54 837 0 0,1 0-1 0 0,0 0 1 0 0,1 0 0 0 0,8 11-1 0 0,-13-20 1174 0 0,0 1-1 0 0,0 0 0 0 0,1-1 0 0 0,-1 1 1 0 0,0-1-1 0 0,0 1 0 0 0,1-1 0 0 0,-1 1 1 0 0,0-1-1 0 0,1 0 0 0 0,-1 1 0 0 0,0-1 1 0 0,1 1-1 0 0,-1-1 0 0 0,1 0 0 0 0,-1 1 1 0 0,1-1-1 0 0,-1 0 0 0 0,1 1 0 0 0,-1-1 1 0 0,1 0-1 0 0,-1 0 0 0 0,1 0 0 0 0,-1 1 1 0 0,1-1-1 0 0,0 0 0 0 0,-1 0 0 0 0,1 0 1 0 0,-1 0-1 0 0,1 0 0 0 0,-1 0 1 0 0,1 0-1 0 0,0 0 0 0 0,-1 0 0 0 0,1 0 1 0 0,-1 0-1 0 0,1-1 0 0 0,-1 1 0 0 0,1 0 1 0 0,-1 0-1 0 0,1 0 0 0 0,-1-1 0 0 0,2 0 1 0 0,3-5-1701 0 0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51.4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63 160 0 0,'3'-18'1050'0'0,"6"-20"6362"0"0,-2 32-3371 0 0,4 19-1345 0 0,3 15-3583 0 0,29 42 1 0 0,-33-56-496 0 0,1 0 0 0 0,0-1 0 0 0,1 0 0 0 0,1-1 0 0 0,0-1 1 0 0,0 0-1 0 0,27 16 0 0 0,-10-9-349 0 0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51.7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6 828 0 0,'-2'-5'5069'0'0,"2"5"-4939"0"0,0 0 0 0 0,0 0 0 0 0,-1 0 0 0 0,1 0 0 0 0,0-1 0 0 0,0 1 0 0 0,0 0 0 0 0,0 0 0 0 0,-1 0 0 0 0,1 0 0 0 0,0 0 0 0 0,0 0 0 0 0,0 0 0 0 0,-2 1 1430 0 0,2 0-1430 0 0,-1-1-7 0 0,1 1 0 0 0,0 0 1 0 0,-1-1-1 0 0,1 1 0 0 0,0 0 0 0 0,0 0 1 0 0,0-1-1 0 0,0 1 0 0 0,0 0 0 0 0,-1 0 1 0 0,1-1-1 0 0,1 1 0 0 0,-1 0 1 0 0,0 0-1 0 0,0-1 0 0 0,0 1 0 0 0,0 0 1 0 0,0 0-1 0 0,1-1 0 0 0,-1 1 0 0 0,0 0 1 0 0,1-1-1 0 0,0 2 0 0 0,24 92-2106 0 0,-21-88 1152 0 0,-1 1 0 0 0,1-1 0 0 0,-1 0 0 0 0,2 0 0 0 0,-1 0 0 0 0,1 0 0 0 0,0-1 0 0 0,6 5 0 0 0,0 0-840 0 0</inkml:trace>
  <inkml:trace contextRef="#ctx0" brushRef="#br0" timeOffset="1">174 13 176 0 0,'3'-6'4523'0'0,"-12"21"-2455"0"0,6-1-1924 0 0,1 0 1 0 0,0 0-1 0 0,1-1 1 0 0,0 1-1 0 0,1 0 1 0 0,3 21-1 0 0,2-7-2072 0 0,0 0 0 0 0,12 32 0 0 0,-7-38 490 0 0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52.8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353 1996 1172 0 0,'9'13'2353'0'0,"-8"-10"-1794"0"0,0-1 0 0 0,1 0 1 0 0,-1 0-1 0 0,0 0 0 0 0,1 0 0 0 0,-1 0 1 0 0,1 0-1 0 0,0 0 0 0 0,0 0 0 0 0,0-1 1 0 0,0 1-1 0 0,0-1 0 0 0,0 1 1 0 0,0-1-1 0 0,3 1 0 0 0,-19-30 2805 0 0,-28-59-3179 0 0,4-2 0 0 0,-31-108 0 0 0,-35-194-2972 0 0,93 349 2641 0 0,-99-534-2424 0 0,108 562 2607 0 0,1 0 0 0 0,0 1 1 0 0,1-1-1 0 0,1 0 0 0 0,0 0 0 0 0,1 1 1 0 0,7-27-1 0 0,-7 33 95 0 0,1 0 0 0 0,0 0 1 0 0,0 1-1 0 0,1-1 0 0 0,0 1 0 0 0,0-1 1 0 0,1 1-1 0 0,-1 1 0 0 0,1-1 0 0 0,1 1 1 0 0,-1-1-1 0 0,1 2 0 0 0,0-1 0 0 0,0 0 1 0 0,0 1-1 0 0,8-4 0 0 0,60-25 525 0 0,2 3-1 0 0,120-31 1 0 0,-113 37-616 0 0,138-41-58 0 0,2 10 0 0 0,3 10 0 0 0,288-20 0 0 0,-445 59-7 0 0,-38 2-31 0 0,0 1 0 0 0,0 2 1 0 0,0 1-1 0 0,0 2 0 0 0,56 9 0 0 0,-82-9 12 0 0,0 0 0 0 0,0 0-1 0 0,0 0 1 0 0,-1 1-1 0 0,1 0 1 0 0,-1 0 0 0 0,0 0-1 0 0,0 0 1 0 0,0 1-1 0 0,0 0 1 0 0,-1 0 0 0 0,1 0-1 0 0,-1 0 1 0 0,0 0 0 0 0,0 1-1 0 0,-1-1 1 0 0,1 1-1 0 0,-1 0 1 0 0,2 7 0 0 0,6 15 2 0 0,-2 1 0 0 0,7 42 0 0 0,-4-16 51 0 0,64 257-26 0 0,169 439 23 0 0,-224-695-8 0 0,5 8 9 0 0,24 102 1 0 0,-48-160-10 0 0,0 0 1 0 0,-1 0-1 0 0,0 1 1 0 0,0-1-1 0 0,0 1 1 0 0,0-1-1 0 0,-1 0 1 0 0,0 1-1 0 0,0-1 1 0 0,0 0-1 0 0,-1 0 1 0 0,0 0-1 0 0,0 0 1 0 0,0 0-1 0 0,0 0 1 0 0,-1-1-1 0 0,0 1 1 0 0,0-1-1 0 0,0 1 1 0 0,-1-1-1 0 0,1 0 1 0 0,-1 0-1 0 0,0-1 1 0 0,0 1-1 0 0,0-1 1 0 0,-1 0 0 0 0,-6 4-1 0 0,-12 6-24 0 0,-1-1 1 0 0,0 0-1 0 0,-1-2 0 0 0,-32 8 1 0 0,43-13-8 0 0,-138 39-674 0 0,-274 44 0 0 0,-162-21 359 0 0,157-21 485 0 0,55 14-627 0 0,363-59 274 0 0,2-1-1813 0 0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54.3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 1 1116 0 0,'-1'4'8493'0'0,"-2"5"-4502"0"0,-7 26-1308 0 0,6 7-2079 0 0,2 1-1 0 0,1 1 1 0 0,9 66 0 0 0,-4-51-464 0 0,19 134-170 0 0,-19-178-151 0 0,-1-13-155 0 0,2-28-7 0 0,45-281-89 0 0,-39 260 444 0 0,-11 45 3 0 0,1-1 0 0 0,-1 1 0 0 0,1 0 0 0 0,0 0 1 0 0,-1 0-1 0 0,1 0 0 0 0,1 0 0 0 0,-1 0 0 0 0,0 0 0 0 0,0 0 1 0 0,1 0-1 0 0,-1 0 0 0 0,1 1 0 0 0,-1-1 0 0 0,1 0 1 0 0,0 1-1 0 0,2-2 0 0 0,-2 3-16 0 0,-1 0 0 0 0,1 0-1 0 0,-1 0 1 0 0,0 0 0 0 0,1 0 0 0 0,-1 1 0 0 0,1-1-1 0 0,-1 1 1 0 0,0-1 0 0 0,1 1 0 0 0,-1-1-1 0 0,0 1 1 0 0,0 0 0 0 0,0-1 0 0 0,1 1 0 0 0,-1 0-1 0 0,0 0 1 0 0,0 0 0 0 0,0 0 0 0 0,0 0 0 0 0,0 0-1 0 0,0 0 1 0 0,0 2 0 0 0,22 33-203 0 0,-16-23 114 0 0,6 9-68 0 0,-9-14 125 0 0,0-1-1 0 0,1 1 0 0 0,-1-1 0 0 0,2 0 0 0 0,-1 0 0 0 0,9 8 0 0 0,-13-14 24 0 0,1 0-1 0 0,-1 0 0 0 0,1 0 1 0 0,0 0-1 0 0,-1 0 1 0 0,1-1-1 0 0,0 1 0 0 0,-1-1 1 0 0,1 1-1 0 0,0-1 1 0 0,0 1-1 0 0,0-1 1 0 0,-1 0-1 0 0,1 0 0 0 0,0 0 1 0 0,0 0-1 0 0,0 0 1 0 0,-1 0-1 0 0,1-1 0 0 0,0 1 1 0 0,0-1-1 0 0,0 1 1 0 0,-1-1-1 0 0,1 1 1 0 0,0-1-1 0 0,-1 0 0 0 0,1 0 1 0 0,-1 0-1 0 0,1 0 1 0 0,-1 0-1 0 0,1 0 0 0 0,-1 0 1 0 0,0-1-1 0 0,1 1 1 0 0,-1 0-1 0 0,1-3 1 0 0,15-15-46 0 0,0-1 1 0 0,-2-1 0 0 0,0 0 0 0 0,16-33 0 0 0,12-19 179 0 0,-42 72-110 0 0,0-1 0 0 0,0 0 0 0 0,0 1 0 0 0,0-1-1 0 0,0 1 1 0 0,0 0 0 0 0,0-1 0 0 0,0 1 0 0 0,0 0 0 0 0,1 0-1 0 0,-1-1 1 0 0,0 1 0 0 0,1 0 0 0 0,-1 0 0 0 0,1 1 0 0 0,0-1-1 0 0,-1 0 1 0 0,1 0 0 0 0,-1 1 0 0 0,1-1 0 0 0,0 1 0 0 0,0 0-1 0 0,-1-1 1 0 0,1 1 0 0 0,0 0 0 0 0,0 0 0 0 0,-1 0 0 0 0,1 0-1 0 0,0 0 1 0 0,0 0 0 0 0,-1 1 0 0 0,1-1 0 0 0,0 1 0 0 0,-1-1-1 0 0,1 1 1 0 0,0 0 0 0 0,-1-1 0 0 0,1 1 0 0 0,-1 0 0 0 0,1 0 0 0 0,-1 0-1 0 0,1 0 1 0 0,-1 0 0 0 0,0 0 0 0 0,1 1 0 0 0,-1-1 0 0 0,1 2-1 0 0,8 9-40 0 0,0 0-1 0 0,-1 1 0 0 0,-1 0 1 0 0,11 19-1 0 0,-10-14-81 0 0,13 20-1640 0 0,-2 1-1 0 0,18 52 1 0 0,-35-83 182 0 0,0 0 1 0 0,0 0-1 0 0,-1 1 0 0 0,-1-1 1 0 0,2 17-1 0 0,-8-25-194 0 0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54.7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0 420 0 0,'1'12'10031'0'0,"0"7"-6088"0"0,6 48-4243 0 0,-6-64 262 0 0,10 37-3972 0 0,-11-39 3836 0 0,0 0 0 0 0,0 0 0 0 0,1 0 0 0 0,-1-1 1 0 0,0 1-1 0 0,1 0 0 0 0,-1 0 0 0 0,1-1 0 0 0,-1 1 0 0 0,1 0 1 0 0,-1-1-1 0 0,1 1 0 0 0,0-1 0 0 0,-1 1 0 0 0,1-1 0 0 0,0 1 1 0 0,-1-1-1 0 0,1 1 0 0 0,0-1 0 0 0,0 1 0 0 0,-1-1 0 0 0,1 0 1 0 0,0 1-1 0 0,0-1 0 0 0,0 0 0 0 0,-1 0 0 0 0,1 0 0 0 0,0 0 1 0 0,0 0-1 0 0,0 0 0 0 0,0 0 0 0 0,0 0 0 0 0,-1 0 0 0 0,1 0 1 0 0,0 0-1 0 0,0 0 0 0 0,0-1 0 0 0,-1 1 0 0 0,1 0 0 0 0,0-1 1 0 0,0 1-1 0 0,0-1 0 0 0,9-5-1421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03.9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28 1140 0 0,'2'-14'11418'0'0,"11"9"-7737"0"0,-9 3-3793 0 0,3 0 223 0 0,1 1 0 0 0,-1-1 0 0 0,1 1 1 0 0,-1 0-1 0 0,1 1 0 0 0,0 0 0 0 0,-1 0 0 0 0,1 1 0 0 0,0 0 1 0 0,-1 0-1 0 0,1 1 0 0 0,-1 0 0 0 0,10 3 0 0 0,-13-3-184 0 0,1 0 0 0 0,-1 0 0 0 0,0 1 0 0 0,0-1 0 0 0,0 1 0 0 0,0 0 0 0 0,0 0 0 0 0,0 0 0 0 0,-1 0 0 0 0,0 1 0 0 0,0-1 0 0 0,0 1 0 0 0,0 0 0 0 0,0 0 0 0 0,-1 0 0 0 0,1 1 0 0 0,-1-1 0 0 0,0 0 0 0 0,-1 1 0 0 0,1-1 0 0 0,1 8 0 0 0,0 4 43 0 0,1 0-1 0 0,1 0 0 0 0,1 0 0 0 0,0-1 0 0 0,1 0 0 0 0,0 0 0 0 0,1 0 0 0 0,1-1 0 0 0,0-1 0 0 0,1 1 0 0 0,16 15 0 0 0,-23-26-37 0 0,-1 1 0 0 0,1-1 0 0 0,-1 1 0 0 0,0 0 0 0 0,0-1 0 0 0,0 1 0 0 0,-1 0 0 0 0,1 0 0 0 0,-1 0 0 0 0,0 0 0 0 0,0 1 0 0 0,-1-1 0 0 0,1 0 0 0 0,-1 0 0 0 0,0 0-1 0 0,0 1 1 0 0,0-1 0 0 0,0 0 0 0 0,-3 8 0 0 0,2-4-671 0 0,-1-1-1 0 0,0 1 0 0 0,-1-1 0 0 0,0 0 1 0 0,0 0-1 0 0,-1 0 0 0 0,1 0 0 0 0,-2 0 1 0 0,-8 11-1 0 0,11-17 440 0 0,1 0 1 0 0,0 0-1 0 0,-1-1 0 0 0,1 1 1 0 0,-1-1-1 0 0,1 1 0 0 0,-1-1 1 0 0,1 0-1 0 0,-1 1 0 0 0,1-1 1 0 0,-1 0-1 0 0,0 0 0 0 0,1 0 1 0 0,-1 0-1 0 0,1 0 0 0 0,-1 0 1 0 0,-1-1-1 0 0,-3-1-846 0 0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55.1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13 468 0 0,'14'-12'5509'0'0,"-7"26"-2664"0"0,-3 0-3306 0 0,1-1-31 0 0,0-1 0 0 0,0 0 0 0 0,1 0 0 0 0,1-1 0 0 0,0 1 0 0 0,0-1 0 0 0,1-1 1 0 0,0 0-1 0 0,1 0 0 0 0,0 0 0 0 0,1-1 0 0 0,0-1 0 0 0,16 11 0 0 0,7 0-798 0 0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55.4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 19 464 0 0,'-1'-5'4302'0'0,"1"5"-4189"0"0,0 0 0 0 0,0 0 1 0 0,-1 0-1 0 0,1 0 0 0 0,0 0 0 0 0,0 0 0 0 0,0 0 1 0 0,0 0-1 0 0,0 0 0 0 0,-1 0 0 0 0,-1 1 2038 0 0,2-1-2038 0 0,-12 14 2549 0 0,9-10-2654 0 0,1 0 0 0 0,-1 0 1 0 0,1 0-1 0 0,0 0 0 0 0,1 1 1 0 0,-1-1-1 0 0,-1 6 1 0 0,3-6-72 0 0,3 17-3527 0 0,-3-21 3451 0 0,0 0-1 0 0,1 1 1 0 0,-1-1-1 0 0,1 0 1 0 0,-1 0-1 0 0,1 1 1 0 0,-1-1-1 0 0,1 0 1 0 0,-1 0-1 0 0,1 0 1 0 0,-1 0-1 0 0,1 1 1 0 0,0-1 0 0 0,-1 0-1 0 0,1 0 1 0 0,-1 0-1 0 0,1 0 1 0 0,-1 0-1 0 0,1 0 1 0 0,-1 0-1 0 0,1-1 1 0 0,-1 1-1 0 0,1 0 1 0 0,-1 0-1 0 0,1 0 1 0 0,-1-1-1 0 0,1 1 1 0 0,-1 0-1 0 0,1 0 1 0 0,-1-1 0 0 0,1 1-1 0 0,-1 0 1 0 0,1-1-1 0 0,-1 1 1 0 0,1-1-1 0 0,8-4-1254 0 0</inkml:trace>
  <inkml:trace contextRef="#ctx0" brushRef="#br0" timeOffset="1">85 1 364 0 0,'-2'37'7498'0'0,"-2"-4"-8790"0"0,1 47-1 0 0,11-37-1448 0 0,-7-23 1345 0 0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56.3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156 1665 884 0 0,'1'5'501'0'0,"1"2"682"0"0,-1 0 0 0 0,1 0-1 0 0,0 1 1 0 0,0-1 0 0 0,1-1 0 0 0,0 1 0 0 0,0 0 0 0 0,1-1 0 0 0,0 0 0 0 0,8 11 0 0 0,-15-22-872 0 0,0-1 0 0 0,1 0 0 0 0,-1 0 0 0 0,1 0 0 0 0,1-1 0 0 0,-1 1 0 0 0,0-8 0 0 0,-4-8-84 0 0,-21-101-505 0 0,5-1 0 0 0,-6-129 0 0 0,1 11-985 0 0,-16-123 48 0 0,29 219 1092 0 0,6 49 125 0 0,7 10 27 0 0,7 30 102 0 0,-5 53-123 0 0,0 0 1 0 0,0 0 0 0 0,0 0 0 0 0,1 0 0 0 0,0 1-1 0 0,0-1 1 0 0,0 0 0 0 0,0 1 0 0 0,3-4 0 0 0,-3 4 33 0 0,2 0 0 0 0,-1-1 0 0 0,0 1 0 0 0,1 1 0 0 0,-1-1 1 0 0,1 1-1 0 0,0-1 0 0 0,0 1 0 0 0,0 0 0 0 0,0 0 1 0 0,8-2-1 0 0,5 1 160 0 0,1-1 1 0 0,-1 2 0 0 0,1 1-1 0 0,25 0 1 0 0,-6 0-36 0 0,114-5 31 0 0,253-20-544 0 0,-322 16 307 0 0,474-42-156 0 0,-466 49 232 0 0,-1 4-1 0 0,0 5 0 0 0,0 3 0 0 0,109 25 1 0 0,86 50-475 0 0,-143-40-3529 0 0,-140-43 3861 0 0,0-1 0 0 0,0 1 0 0 0,0-1-1 0 0,0 1 1 0 0,0 0 0 0 0,0-1 0 0 0,0 1-1 0 0,-1 0 1 0 0,1-1 0 0 0,0 1 0 0 0,-1 0 0 0 0,1 0-1 0 0,0 0 1 0 0,-1 0 0 0 0,1 0 0 0 0,-1 0-1 0 0,1 0 1 0 0,-1 0 0 0 0,0 0 0 0 0,0 0-1 0 0,1 0 1 0 0,-1 0 0 0 0,0 0 0 0 0,0 0-1 0 0,0 0 1 0 0,0 0 0 0 0,0 0 0 0 0,0 0 0 0 0,0 0-1 0 0,0 0 1 0 0,-1 2 0 0 0,-10 44 255 0 0,4-24-254 0 0,-2 40 361 0 0,3 1 1 0 0,2 0 0 0 0,7 78 0 0 0,31 195 717 0 0,-7-88-668 0 0,-20-180-308 0 0,-2-43-59 0 0,-2 2-1 0 0,-1-1 1 0 0,-2 0 0 0 0,0 0 0 0 0,-2 1-1 0 0,-8 42 1 0 0,9-66-317 0 0,-1 1 1 0 0,0-1 0 0 0,0 1-1 0 0,-1-1 1 0 0,1 1-1 0 0,-1-1 1 0 0,0 0 0 0 0,0 0-1 0 0,0-1 1 0 0,-1 1-1 0 0,1 0 1 0 0,-1-1 0 0 0,0 0-1 0 0,0 0 1 0 0,0 0 0 0 0,0-1-1 0 0,0 1 1 0 0,-1-1-1 0 0,1 0 1 0 0,-1 0 0 0 0,-6 1-1 0 0,-4 4-820 0 0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57.2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1 207 292 0 0,'0'7'1942'0'0,"0"-6"-1573"0"0,0-1-1 0 0,0 1 0 0 0,0-1 1 0 0,-1 1-1 0 0,1 0 0 0 0,0-1 1 0 0,0 1-1 0 0,1 0 0 0 0,-1-1 1 0 0,0 1-1 0 0,0-1 0 0 0,0 1 1 0 0,0 0-1 0 0,0-1 0 0 0,1 1 1 0 0,-1-1-1 0 0,0 1 0 0 0,1 0 1 0 0,-1-1-1 0 0,0 1 0 0 0,1-1 1 0 0,-1 1-1 0 0,1-1 1 0 0,16 6 1378 0 0,33 0-992 0 0,0-3 0 0 0,0-2 0 0 0,0-2 0 0 0,62-10 1 0 0,31 0-773 0 0,640-7-81 0 0,-361 5-57 0 0,-328 4 98 0 0,0-4 0 0 0,132-36-1 0 0,-200 41-42 0 0,43-21 0 0 0,-45 17 36 0 0,1 2-1 0 0,0 1 0 0 0,31-8 0 0 0,-48 16-560 0 0,12-6-6510 0 0,-20 7 6970 0 0,0-1 0 0 0,1 1 0 0 0,-1-1 0 0 0,0 1 0 0 0,0-1 0 0 0,1 1 0 0 0,-1-1 0 0 0,0 1 0 0 0,0-1 0 0 0,0 1 0 0 0,0-1 0 0 0,0 1 0 0 0,0-1 0 0 0,0 1 0 0 0,0-1 0 0 0,0 1 0 0 0,0-1 0 0 0,0 1 0 0 0,0-1 0 0 0,0 1 1 0 0,0-1-1 0 0,0 1 0 0 0,0-1 0 0 0,-1 1 0 0 0,1-1 0 0 0,0 1 0 0 0,0-1 0 0 0,-1 1 0 0 0,1 0 0 0 0,0-1 0 0 0,0 1 0 0 0,-1-1 0 0 0,1 1 0 0 0,-1 0 0 0 0,0-1 0 0 0,-4-8-1389 0 0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00.5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304 54 28 0 0,'6'-10'15900'0'0,"-7"6"-14581"0"0,-6-1-1193 0 0,0 0 1 0 0,-1 1-1 0 0,1 0 0 0 0,-1 0 0 0 0,0 1 1 0 0,0 0-1 0 0,0 0 0 0 0,-1 1 1 0 0,1 0-1 0 0,-1 0 0 0 0,-12 0 0 0 0,15 2-137 0 0,0 1 1 0 0,0-1-1 0 0,0 1 0 0 0,0 1 0 0 0,1-1 0 0 0,-1 1 0 0 0,0 0 0 0 0,1 0 0 0 0,0 1 0 0 0,-1-1 0 0 0,1 1 0 0 0,0 0 0 0 0,0 1 0 0 0,1-1 0 0 0,-1 1 1 0 0,1 0-1 0 0,-8 8 0 0 0,1 3 29 0 0,0 0 1 0 0,1 0-1 0 0,0 1 0 0 0,1 1 1 0 0,1-1-1 0 0,1 1 1 0 0,0 1-1 0 0,2-1 1 0 0,-1 1-1 0 0,2 0 1 0 0,1 0-1 0 0,0 1 1 0 0,1-1-1 0 0,1 22 0 0 0,1-33 30 0 0,0 0 0 0 0,1 0 0 0 0,0 0-1 0 0,0-1 1 0 0,1 1 0 0 0,0 0 0 0 0,0-1-1 0 0,0 1 1 0 0,5 8 0 0 0,-6-14-49 0 0,0 1 0 0 0,0-1 0 0 0,0 1 0 0 0,0-1 0 0 0,0 1 0 0 0,0-1-1 0 0,0 0 1 0 0,1 0 0 0 0,-1 0 0 0 0,0 0 0 0 0,1 0 0 0 0,-1 0 0 0 0,1 0 0 0 0,-1 0 0 0 0,1 0 0 0 0,-1-1 0 0 0,1 1 0 0 0,0-1 0 0 0,-1 1 0 0 0,1-1 0 0 0,0 0 0 0 0,-1 1 0 0 0,1-1 0 0 0,0 0 0 0 0,0 0 0 0 0,-1 0 0 0 0,1 0 0 0 0,0-1 0 0 0,-1 1 0 0 0,1 0 0 0 0,0-1 0 0 0,-1 1-1 0 0,1-1 1 0 0,0 0 0 0 0,-1 1 0 0 0,1-1 0 0 0,-1 0 0 0 0,1 0 0 0 0,-1 0 0 0 0,0 0 0 0 0,1 0 0 0 0,0-2 0 0 0,10-5-54 0 0,-2-2 0 0 0,1 1 0 0 0,-1-2 0 0 0,-1 1-1 0 0,0-1 1 0 0,0-1 0 0 0,12-21 0 0 0,40-96-158 0 0,-42 85 156 0 0,-12 26 47 0 0,-6 13 16 0 0,1 0 0 0 0,0 0-1 0 0,0 0 1 0 0,0 0 0 0 0,1 0 0 0 0,-1 0 0 0 0,7-7-1 0 0,-8 12-4 0 0,-1 0 0 0 0,1 0 0 0 0,-1 0 0 0 0,1 0 0 0 0,0 0 0 0 0,-1 0 0 0 0,1 1 0 0 0,-1-1 0 0 0,1 0 0 0 0,-1 0 0 0 0,1 1 0 0 0,-1-1 0 0 0,1 0-1 0 0,-1 1 1 0 0,1-1 0 0 0,-1 0 0 0 0,1 1 0 0 0,-1-1 0 0 0,1 1 0 0 0,-1-1 0 0 0,0 0 0 0 0,1 1 0 0 0,-1-1 0 0 0,0 1 0 0 0,0 0 0 0 0,1-1 0 0 0,-1 1 0 0 0,0-1-1 0 0,0 1 1 0 0,0-1 0 0 0,1 1 0 0 0,-1 0 0 0 0,0 0 0 0 0,10 27-13 0 0,-10-25 11 0 0,22 102-228 0 0,-8-27-265 0 0,-5-37-89 0 0,17 61-2692 0 0,-22-92 2111 0 0,0 0-1 0 0,0 0 1 0 0,1 0 0 0 0,7 10-1 0 0,-11-19 870 0 0,0 1 0 0 0,0-1-1 0 0,0 1 1 0 0,0-1 0 0 0,0 0-1 0 0,1 1 1 0 0,-1-1 0 0 0,0 0 0 0 0,1 0-1 0 0,-1 0 1 0 0,1 0 0 0 0,-1 0-1 0 0,1 0 1 0 0,-1 0 0 0 0,1 0 0 0 0,2 0-1 0 0,7-2-1740 0 0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01.0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 86 1112 0 0,'0'-17'1354'0'0,"-1"12"-317"0"0,0-1 1 0 0,1 1-1 0 0,0 0 0 0 0,0 0 0 0 0,1 0 1 0 0,-1 0-1 0 0,1 0 0 0 0,0 0 1 0 0,1 0-1 0 0,-1 0 0 0 0,4-7 0 0 0,-7 19-660 0 0,0 0-1 0 0,0 0 0 0 0,1 0 1 0 0,-1 1-1 0 0,2-1 0 0 0,-1 1 1 0 0,1-1-1 0 0,1 12 0 0 0,-2 12-148 0 0,-23 541-3 0 0,24-571-223 0 0,1 0 1 0 0,-1 0-1 0 0,0-1 0 0 0,0 1 0 0 0,1 0 1 0 0,-1-1-1 0 0,0 1 0 0 0,1-1 0 0 0,-1 1 0 0 0,1 0 1 0 0,-1-1-1 0 0,1 1 0 0 0,-1-1 0 0 0,1 1 1 0 0,-1-1-1 0 0,1 0 0 0 0,0 1 0 0 0,-1-1 1 0 0,1 1-1 0 0,-1-1 0 0 0,1 0 0 0 0,0 0 1 0 0,0 1-1 0 0,-1-1 0 0 0,1 0 0 0 0,0 0 1 0 0,-1 0-1 0 0,1 0 0 0 0,0 0 0 0 0,0 0 1 0 0,-1 0-1 0 0,1 0 0 0 0,0 0 0 0 0,-1 0 1 0 0,1 0-1 0 0,0 0 0 0 0,0 0 0 0 0,-1-1 0 0 0,1 1 1 0 0,0-1-1 0 0,36-8 7 0 0,-34 7-10 0 0,31-10 13 0 0,-22 7-35 0 0,1 0 0 0 0,-1 1 0 0 0,1 1 0 0 0,0 0 0 0 0,15-2 0 0 0,-24 5 6 0 0,-1 0 0 0 0,0 0 0 0 0,1 0 0 0 0,-1 1 1 0 0,0-1-1 0 0,1 1 0 0 0,-1 0 0 0 0,0 0 0 0 0,0 0 1 0 0,0 0-1 0 0,1 0 0 0 0,-1 1 0 0 0,-1-1 0 0 0,1 1 1 0 0,0 0-1 0 0,0 0 0 0 0,-1 0 0 0 0,1 0 0 0 0,-1 0 1 0 0,1 1-1 0 0,-1-1 0 0 0,0 1 0 0 0,0 0 0 0 0,0-1 0 0 0,2 6 1 0 0,2 4-43 0 0,0 0 0 0 0,-2 1 0 0 0,1 0 0 0 0,-1 0 0 0 0,-1 0 0 0 0,-1 0 0 0 0,3 24 0 0 0,-5-31 26 0 0,0-1-1 0 0,0 1 0 0 0,-1 0 0 0 0,1 0 0 0 0,-1-1 0 0 0,-1 1 1 0 0,1-1-1 0 0,-1 1 0 0 0,-3 7 0 0 0,3-10 1 0 0,1-1 0 0 0,-1 1 0 0 0,0 0 1 0 0,0-1-1 0 0,0 1 0 0 0,0-1 0 0 0,0 0 0 0 0,0 0 0 0 0,-1 0 0 0 0,1 0 1 0 0,-1 0-1 0 0,0 0 0 0 0,1-1 0 0 0,-1 1 0 0 0,0-1 0 0 0,0 0 0 0 0,0 0 0 0 0,-4 1 1 0 0,2-1-87 0 0,0-1 1 0 0,-1 0-1 0 0,1 0 1 0 0,0-1-1 0 0,0 1 1 0 0,-1-1-1 0 0,1-1 1 0 0,0 1 0 0 0,0 0-1 0 0,0-1 1 0 0,0 0-1 0 0,0 0 1 0 0,1-1-1 0 0,-1 0 1 0 0,0 1-1 0 0,1-1 1 0 0,0-1 0 0 0,0 1-1 0 0,0-1 1 0 0,0 1-1 0 0,0-1 1 0 0,-3-6-1 0 0,-2 0-799 0 0,0 0 0 0 0,1-1 0 0 0,1 0 0 0 0,0-1 0 0 0,0 0 0 0 0,1 0 0 0 0,-8-23 0 0 0,13 32 668 0 0,1 1 1 0 0,-1 0-1 0 0,1 0 0 0 0,0 0 0 0 0,0 0 0 0 0,-1-1 0 0 0,2 1 0 0 0,-1 0 0 0 0,0 0 0 0 0,0-1 1 0 0,1 1-1 0 0,-1 0 0 0 0,1 0 0 0 0,-1 0 0 0 0,1 0 0 0 0,0 0 0 0 0,0 0 0 0 0,2-4 1 0 0,6-3-1067 0 0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01.4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294 178 400 0 0,'3'-4'549'0'0,"-1"1"1"0"0,1 0-1 0 0,-1-1 1 0 0,0 1-1 0 0,0-1 1 0 0,-1 0-1 0 0,1 0 1 0 0,-1 0-1 0 0,1 0 0 0 0,-1 0 1 0 0,-1 0-1 0 0,1 0 1 0 0,0 0-1 0 0,-1 0 1 0 0,0 0-1 0 0,0 0 1 0 0,0 0-1 0 0,-2-8 0 0 0,1 7-289 0 0,-1 0-1 0 0,-1 0 0 0 0,1 0 0 0 0,-1 0 1 0 0,1 0-1 0 0,-2 1 0 0 0,1-1 0 0 0,0 1 0 0 0,-1 0 1 0 0,0 0-1 0 0,0 0 0 0 0,0 0 0 0 0,-8-5 1 0 0,8 6-241 0 0,1 0 1 0 0,-1 0 0 0 0,-1 1 0 0 0,1-1 0 0 0,0 1 0 0 0,0 0-1 0 0,-1 0 1 0 0,0 0 0 0 0,1 1 0 0 0,-1-1 0 0 0,0 1 0 0 0,1 0 0 0 0,-1 1-1 0 0,0-1 1 0 0,0 1 0 0 0,0 0 0 0 0,0 0 0 0 0,0 0 0 0 0,1 1-1 0 0,-1 0 1 0 0,0 0 0 0 0,-8 3 0 0 0,6-1 38 0 0,0 1 0 0 0,1 0 1 0 0,0 1-1 0 0,-1-1 0 0 0,1 1 1 0 0,1 0-1 0 0,-1 1 0 0 0,1-1 1 0 0,0 1-1 0 0,0 0 0 0 0,1 1 1 0 0,-1-1-1 0 0,-5 13 0 0 0,-2 7 117 0 0,1 1 0 0 0,1 0 0 0 0,2 1-1 0 0,1 0 1 0 0,0 1 0 0 0,2-1 0 0 0,2 1 0 0 0,0 0-1 0 0,2 0 1 0 0,3 31 0 0 0,6 40-339 0 0,32 149 0 0 0,-36-229-463 0 0,0 0 0 0 0,2 0 0 0 0,0-1 0 0 0,1 0-1 0 0,14 25 1 0 0,-18-37-2 0 0,1 0 0 0 0,0-1 0 0 0,1 0 0 0 0,-1 0 0 0 0,1 0 1 0 0,0-1-1 0 0,1 0 0 0 0,-1 0 0 0 0,1 0 0 0 0,0 0 0 0 0,0-1 0 0 0,1 0 0 0 0,-1 0 0 0 0,1-1 0 0 0,0 0 0 0 0,0 0 0 0 0,11 3 0 0 0,2-3-951 0 0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01.7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590 70 160 0 0,'-2'-4'361'0'0,"-1"-1"0"0"0,1 1 0 0 0,-1 0-1 0 0,0 0 1 0 0,0 1 0 0 0,-1-1 0 0 0,1 1 0 0 0,-1-1 0 0 0,0 1 0 0 0,0 0 0 0 0,0 1-1 0 0,0-1 1 0 0,0 0 0 0 0,0 1 0 0 0,-1 0 0 0 0,1 0 0 0 0,-1 1 0 0 0,0-1 0 0 0,1 1-1 0 0,-1 0 1 0 0,-6 0 0 0 0,-15-3 288 0 0,0 1 1 0 0,-43 1-1 0 0,60 2-521 0 0,-29 1-457 0 0,-57 9-1 0 0,34 1-3340 0 0,-75 25 0 0 0,96-24 2106 0 0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02.1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 1116 0 0,'0'0'364'0'0,"1"-1"0"0"0,-1 1-1 0 0,0-1 1 0 0,1 1 0 0 0,-1-1-1 0 0,1 1 1 0 0,-1-1 0 0 0,0 1 0 0 0,1 0-1 0 0,-1-1 1 0 0,1 1 0 0 0,-1-1 0 0 0,1 1-1 0 0,-1 0 1 0 0,1 0 0 0 0,0-1-1 0 0,-1 1 1 0 0,1 0 0 0 0,-1 0 0 0 0,1 0-1 0 0,-1-1 1 0 0,1 1 0 0 0,0 0 0 0 0,-1 0-1 0 0,1 0 1 0 0,0 0 0 0 0,-1 0 0 0 0,1 0-1 0 0,-1 0 1 0 0,1 1 0 0 0,0-1-1 0 0,-1 0 1 0 0,2 0 0 0 0,4 25 3410 0 0,-5-19-4274 0 0,5 36 791 0 0,-2-11-2000 0 0,13 50 0 0 0,-14-71-208 0 0,1 1-1 0 0,1-1 1 0 0,-1 0-1 0 0,11 17 1 0 0,-7-17-58 0 0,5-5 327 0 0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02.4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21 904 0 0,'0'-9'1328'0'0,"5"2"132"0"0,0 5-84 0 0,-5 0-295 0 0,5 4-297 0 0,-5 0-220 0 0,5 5-168 0 0,0 2-140 0 0,0 2-140 0 0,0 5-180 0 0,5 0-212 0 0,-5 2-284 0 0,10 0-480 0 0,0 2-309 0 0,5 0-147 0 0,0 0 24 0 0,10 1 124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04.3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3 692 0 0,'0'0'128'0'0,"1"0"0"0"0,-1-1-1 0 0,0 1 1 0 0,1 0 0 0 0,-1 0 0 0 0,1-1 0 0 0,-1 1 0 0 0,1 0-1 0 0,-1 0 1 0 0,1 0 0 0 0,-1 0 0 0 0,1 0 0 0 0,-1 0-1 0 0,1 0 1 0 0,-1 0 0 0 0,1 0 0 0 0,-1 0 0 0 0,1 0-1 0 0,-1 0 1 0 0,1 0 0 0 0,-1 0 0 0 0,1 0 0 0 0,-1 0 0 0 0,1 1-1 0 0,-1-1 1 0 0,1 0 0 0 0,-1 0 0 0 0,1 1 0 0 0,-1-1-1 0 0,1 0 1 0 0,-1 1 0 0 0,0-1 0 0 0,1 0 0 0 0,-1 1-1 0 0,1 0 1 0 0,2 21 1887 0 0,-13 25-258 0 0,4-28-1190 0 0,1-1 1 0 0,2 1 0 0 0,-1 0-1 0 0,2 0 1 0 0,1 0-1 0 0,0 0 1 0 0,3 21 0 0 0,-1-32-451 0 0,0 0 1 0 0,1 0 0 0 0,0 0 0 0 0,0 0-1 0 0,1 0 1 0 0,0-1 0 0 0,0 1 0 0 0,1-1-1 0 0,0 0 1 0 0,6 9 0 0 0,-6-11-67 0 0,1 1 1 0 0,0-1-1 0 0,0 0 0 0 0,1-1 1 0 0,-1 1-1 0 0,1-1 0 0 0,0 0 0 0 0,7 3 1 0 0,-8-4-132 0 0,0 0-1 0 0,1-1 1 0 0,-1 0 0 0 0,1 0 0 0 0,-1 0-1 0 0,1-1 1 0 0,0 0 0 0 0,0 0 0 0 0,0-1-1 0 0,-1 1 1 0 0,1-1 0 0 0,0 0 0 0 0,0-1 0 0 0,0 1-1 0 0,0-1 1 0 0,0-1 0 0 0,-1 1 0 0 0,1-1-1 0 0,0 0 1 0 0,5-2 0 0 0,-11 4 2 0 0,0-1 0 0 0,1 1 0 0 0,-1 0-1 0 0,0 0 1 0 0,1 0 0 0 0,-1-1 0 0 0,0 1 0 0 0,0 0 0 0 0,1 0 0 0 0,-1-1-1 0 0,0 1 1 0 0,0 0 0 0 0,0-1 0 0 0,0 1 0 0 0,1 0 0 0 0,-1-1 0 0 0,0 1 0 0 0,0 0-1 0 0,0-1 1 0 0,0 1 0 0 0,0 0 0 0 0,0-1 0 0 0,0 1 0 0 0,0 0 0 0 0,0-1-1 0 0,0 1 1 0 0,0-1 0 0 0,0 1 0 0 0,0 0 0 0 0,0-1 0 0 0,0 1 0 0 0,0 0 0 0 0,0-1-1 0 0,0 1 1 0 0,0 0 0 0 0,-1-1 0 0 0,1 1 0 0 0,0-1 0 0 0,-15-12-1755 0 0,-25-7-228 0 0,38 18 1763 0 0,-7-1-522 0 0,1-1 0 0 0,-1 1 0 0 0,0 0 0 0 0,0 1-1 0 0,-12-2 1 0 0,10 4-230 0 0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02.8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138 1 728 0 0,'-13'6'1367'0'0,"0"0"-1"0"0,0 2 1 0 0,-16 11-1 0 0,23-14-1269 0 0,0 0-1 0 0,0 0 1 0 0,1 1-1 0 0,0-1 0 0 0,-1 1 1 0 0,2 1-1 0 0,-1-1 0 0 0,1 1 1 0 0,0-1-1 0 0,1 1 1 0 0,-1 1-1 0 0,-3 12 0 0 0,3 18-1010 0 0,4-35 702 0 0,0-1 0 0 0,1 1-1 0 0,-1-1 1 0 0,1 1 0 0 0,0-1-1 0 0,0 0 1 0 0,0 1 0 0 0,0-1-1 0 0,0 0 1 0 0,0 1 0 0 0,1-1-1 0 0,-1 0 1 0 0,1 0 0 0 0,-1 0-1 0 0,1 0 1 0 0,0 0 0 0 0,0-1 0 0 0,0 1-1 0 0,2 1 1 0 0,7 4-1055 0 0</inkml:trace>
  <inkml:trace contextRef="#ctx0" brushRef="#br0" timeOffset="1">183 66 388 0 0,'-5'2'728'0'0,"0"5"-24"0"0,0 2-20 0 0,-5 2-80 0 0,5 3-88 0 0,-10 1-88 0 0,5 3-88 0 0,0 3-80 0 0,5 1-100 0 0,-5 1-184 0 0,5 1-372 0 0,0-1-364 0 0,0 2-196 0 0,5-1-100 0 0,0-1-24 0 0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04.0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307 1904 748 0 0,'14'14'4917'0'0,"-13"-21"-1429"0"0,-15-34-425 0 0,12 34-3069 0 0,-97-293 2429 0 0,0-133-3234 0 0,57 142 105 0 0,20 100 420 0 0,2 23-87 0 0,9 55-20 0 0,6 65 353 0 0,1 21-198 0 0,2-1-1 0 0,1 1 1 0 0,0-1-1 0 0,2 0 1 0 0,6-33 0 0 0,-6 58 240 0 0,0 1-1 0 0,0-1 1 0 0,0 1 0 0 0,0 0 0 0 0,1 0 0 0 0,-1-1 0 0 0,1 1 0 0 0,-1 0 0 0 0,1 0-1 0 0,0 0 1 0 0,0 1 0 0 0,0-1 0 0 0,0 0 0 0 0,0 1 0 0 0,0-1 0 0 0,0 1 0 0 0,1 0-1 0 0,-1 0 1 0 0,0-1 0 0 0,1 2 0 0 0,-1-1 0 0 0,1 0 0 0 0,-1 0 0 0 0,1 1 0 0 0,0 0-1 0 0,-1-1 1 0 0,1 1 0 0 0,2 0 0 0 0,13-1 70 0 0,0 2 0 0 0,0-1 0 0 0,20 5 0 0 0,-15-2-11 0 0,64 2 202 0 0,135-9 1 0 0,88-27 44 0 0,0 0 520 0 0,323 15-514 0 0,-171 7-414 0 0,81 30-691 0 0,-493-17 570 0 0,-46-5 110 0 0,-1 1 0 0 0,1 0-1 0 0,-1 0 1 0 0,0 1 0 0 0,1-1 0 0 0,-1 1 0 0 0,0-1 0 0 0,1 1 0 0 0,-1 0-1 0 0,0 0 1 0 0,0 0 0 0 0,0 1 0 0 0,0-1 0 0 0,0 1 0 0 0,0 0 0 0 0,0 0 0 0 0,0 0-1 0 0,-1 0 1 0 0,1 0 0 0 0,-1 0 0 0 0,1 1 0 0 0,-1-1 0 0 0,0 1 0 0 0,0 0 0 0 0,0 0-1 0 0,-1 0 1 0 0,1 0 0 0 0,0 0 0 0 0,-1 0 0 0 0,0 0 0 0 0,0 0 0 0 0,1 5 0 0 0,10 18 580 0 0,-7-13-470 0 0,-1 0 0 0 0,0 0-1 0 0,0 0 1 0 0,-1 1 0 0 0,-1-1 0 0 0,-1 1-1 0 0,0-1 1 0 0,-1 27 0 0 0,-19 117 23 0 0,9-93 4 0 0,-30 421 505 0 0,35-291-80 0 0,4-64-101 0 0,6 82-106 0 0,29 106 51 0 0,-8-189-128 0 0,-16-68-3607 0 0,-16-67-1505 0 0,-3 1 3451 0 0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05.0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74 29 360 0 0,'0'-1'221'0'0,"1"-1"-1"0"0,-1 1 1 0 0,0 0-1 0 0,0-1 1 0 0,0 1 0 0 0,-1 0-1 0 0,1-1 1 0 0,0 1-1 0 0,0 0 1 0 0,-1-1-1 0 0,1 1 1 0 0,-1 0 0 0 0,1 0-1 0 0,-1 0 1 0 0,1-1-1 0 0,-1 1 1 0 0,0 0 0 0 0,1 0-1 0 0,-1 0 1 0 0,-2-2-1 0 0,2 3-91 0 0,1 0 1 0 0,-1 0-1 0 0,0 0 0 0 0,0-1 0 0 0,0 1 0 0 0,0 0 1 0 0,1 0-1 0 0,-1 0 0 0 0,0 0 0 0 0,0 0 0 0 0,0 1 1 0 0,0-1-1 0 0,0 0 0 0 0,1 0 0 0 0,-1 0 0 0 0,0 1 0 0 0,0-1 1 0 0,0 0-1 0 0,1 1 0 0 0,-1-1 0 0 0,0 1 0 0 0,1-1 1 0 0,-2 2-1 0 0,-1 0 192 0 0,-1 1 1 0 0,1 0 0 0 0,0 1-1 0 0,0-1 1 0 0,0 0-1 0 0,0 1 1 0 0,0 0-1 0 0,1-1 1 0 0,0 1 0 0 0,0 0-1 0 0,-3 7 1 0 0,2 4 54 0 0,1-1-1 0 0,0 1 1 0 0,1 0 0 0 0,1-1 0 0 0,0 1 0 0 0,1 0 0 0 0,0-1-1 0 0,5 19 1 0 0,-2-13-303 0 0,1 0 1 0 0,1 0-1 0 0,1 0 0 0 0,1-1 0 0 0,13 24 0 0 0,-12-30-40 0 0,1 0-1 0 0,0 0 1 0 0,0-1-1 0 0,2-1 1 0 0,-1 1-1 0 0,1-2 1 0 0,1 0-1 0 0,0 0 1 0 0,1-1-1 0 0,-1-1 1 0 0,2 0-1 0 0,-1-1 1 0 0,1 0-1 0 0,0-2 1 0 0,0 1-1 0 0,22 3 1 0 0,25 4-20 0 0,0-3-1 0 0,113 4 1 0 0,-174-14-14 0 0,755-12-63 0 0,-382-3 11 0 0,-116 1 4 0 0,-204 8 10 0 0,0-3 0 0 0,90-27 0 0 0,-1-20-53 0 0,-54 20 44 0 0,-54 22 47 0 0,0 2-1 0 0,48-9 0 0 0,-3 5-490 0 0,-79 16-94 0 0,-1-19-10835 0 0,0 11 9437 0 0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10.6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275 0 880 0 0,'-1'0'8584'0'0,"-24"1"-3494"0"0,-31 5-6309 0 0,23 2 1907 0 0,23-3-666 0 0,-1 1-1 0 0,1 0 0 0 0,1 0 0 0 0,-1 1 0 0 0,1 0 1 0 0,0 0-1 0 0,1 1 0 0 0,0 0 0 0 0,0 1 0 0 0,0 0 1 0 0,-9 16-1 0 0,11-17 116 0 0,1 1 0 0 0,0 0 0 0 0,1 0 0 0 0,0 0 0 0 0,0 0 1 0 0,1 1-1 0 0,0-1 0 0 0,0 1 0 0 0,1 0 0 0 0,1 0 0 0 0,-1 0 0 0 0,2 0 0 0 0,0 17 0 0 0,0-23-84 0 0,1 1 0 0 0,0-1 0 0 0,0 0 0 0 0,0 0 0 0 0,0 0 0 0 0,0 0 0 0 0,1 0 0 0 0,0 0 0 0 0,0 0 0 0 0,0 0 0 0 0,0-1 0 0 0,1 1 0 0 0,-1-1 0 0 0,1 1 0 0 0,0-1 0 0 0,0 0 0 0 0,0 0 0 0 0,1 0 0 0 0,-1-1 0 0 0,6 4 0 0 0,-7-5-82 0 0,1 0-1 0 0,0-1 1 0 0,-1 1 0 0 0,1-1 0 0 0,0 1 0 0 0,-1-1 0 0 0,1 0 0 0 0,0 0 0 0 0,0 0-1 0 0,0 0 1 0 0,-1-1 0 0 0,1 1 0 0 0,0-1 0 0 0,-1 1 0 0 0,1-1 0 0 0,0 0-1 0 0,-1 0 1 0 0,1 0 0 0 0,-1-1 0 0 0,1 1 0 0 0,-1 0 0 0 0,0-1 0 0 0,0 0-1 0 0,0 1 1 0 0,0-1 0 0 0,0 0 0 0 0,0 0 0 0 0,0 0 0 0 0,0-1 0 0 0,-1 1-1 0 0,1 0 1 0 0,1-4 0 0 0,10-14-512 0 0,-1 0 0 0 0,-1-1 0 0 0,0 0 0 0 0,-2-1-1 0 0,-1 0 1 0 0,0 0 0 0 0,-2-1 0 0 0,5-32 0 0 0,-8 37 32 0 0,0 5 1945 0 0,1 33 565 0 0,12 173 1565 0 0,7 71-2590 0 0,-22-248-958 0 0,0 4-114 0 0,-1 0 0 0 0,-1 0 1 0 0,-1-1-1 0 0,0 1 0 0 0,-2-1 1 0 0,0 0-1 0 0,-9 23 0 0 0,13-40-11 0 0,-1 0 0 0 0,0 0 1 0 0,0 0-1 0 0,1 0 0 0 0,-1 0 0 0 0,-1 0 0 0 0,1 0 0 0 0,0 0 0 0 0,0 0 0 0 0,-1 0 0 0 0,1 0 0 0 0,-1-1 0 0 0,0 1 0 0 0,1-1 0 0 0,-1 1 1 0 0,0-1-1 0 0,0 0 0 0 0,0 0 0 0 0,0 1 0 0 0,0-1 0 0 0,0-1 0 0 0,0 1 0 0 0,0 0 0 0 0,0 0 0 0 0,-1-1 0 0 0,1 1 0 0 0,0-1 0 0 0,0 0 1 0 0,-1 0-1 0 0,1 0 0 0 0,0 0 0 0 0,-1 0 0 0 0,1 0 0 0 0,0-1 0 0 0,-3 0 0 0 0,1 0-273 0 0,-1-1-1 0 0,1 0 0 0 0,0 0 1 0 0,0 0-1 0 0,0-1 1 0 0,0 0-1 0 0,0 1 1 0 0,0-1-1 0 0,1-1 1 0 0,0 1-1 0 0,-1 0 1 0 0,1-1-1 0 0,0 0 1 0 0,1 1-1 0 0,-1-1 1 0 0,-2-6-1 0 0,0-1-578 0 0,0-2-1 0 0,1 1 0 0 0,0-1 1 0 0,1 1-1 0 0,-2-15 1 0 0,0-5-554 0 0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11.1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252 65 968 0 0,'1'0'102'0'0,"-1"0"1"0"0,1 0-1 0 0,-1 0 1 0 0,0 0-1 0 0,1 0 0 0 0,-1-1 1 0 0,1 1-1 0 0,-1 0 0 0 0,1 0 1 0 0,-1-1-1 0 0,0 1 1 0 0,1 0-1 0 0,-1-1 0 0 0,0 1 1 0 0,1 0-1 0 0,-1-1 0 0 0,0 1 1 0 0,1 0-1 0 0,-1-1 1 0 0,0 1-1 0 0,0-1 0 0 0,1 1 1 0 0,-1-1-1 0 0,0 1 0 0 0,0 0 1 0 0,0-1-1 0 0,0 1 1 0 0,0-1-1 0 0,1 1 0 0 0,-1-1 1 0 0,0 1-1 0 0,0-1 0 0 0,0 1 1 0 0,0-1-1 0 0,0 1 1 0 0,-1-1-1 0 0,1 1 0 0 0,0-1 1 0 0,0 1-1 0 0,0-1 0 0 0,0 1 1 0 0,-1-1-1 0 0,-21-18 1600 0 0,-34-7-645 0 0,50 25-989 0 0,1 0 0 0 0,-1 0 0 0 0,0 0 1 0 0,0 1-1 0 0,0 0 0 0 0,0 0 0 0 0,1 1 1 0 0,-1-1-1 0 0,0 1 0 0 0,0 1 0 0 0,0-1 1 0 0,1 1-1 0 0,-1 0 0 0 0,1 0 0 0 0,0 1 0 0 0,-1-1 1 0 0,1 1-1 0 0,0 0 0 0 0,0 1 0 0 0,1-1 1 0 0,-1 1-1 0 0,1 0 0 0 0,0 0 0 0 0,0 0 1 0 0,0 1-1 0 0,0-1 0 0 0,1 1 0 0 0,0 0 0 0 0,0 0 1 0 0,0 0-1 0 0,1 1 0 0 0,-3 5 0 0 0,1 0 252 0 0,0 0-1 0 0,0 0 0 0 0,1 0 0 0 0,1 0 0 0 0,0 1 0 0 0,1-1 0 0 0,0 1 1 0 0,0-1-1 0 0,1 1 0 0 0,1 0 0 0 0,0-1 0 0 0,1 1 0 0 0,0-1 0 0 0,0 0 1 0 0,7 18-1 0 0,-6-21-197 0 0,1 0 0 0 0,-1-1 0 0 0,1 1 0 0 0,1-1 0 0 0,0 0 0 0 0,0 0 0 0 0,0 0 0 0 0,1-1 0 0 0,6 7 0 0 0,-9-11-132 0 0,-1 0 1 0 0,1-1-1 0 0,0 1 1 0 0,0-1-1 0 0,0 1 1 0 0,0-1-1 0 0,0 0 1 0 0,0 0-1 0 0,0 0 1 0 0,0-1-1 0 0,1 1 1 0 0,-1-1-1 0 0,0 0 1 0 0,0 1 0 0 0,1-1-1 0 0,-1-1 1 0 0,0 1-1 0 0,0 0 1 0 0,1-1-1 0 0,-1 0 1 0 0,0 0-1 0 0,0 0 1 0 0,0 0-1 0 0,0 0 1 0 0,0-1-1 0 0,0 1 1 0 0,3-3 0 0 0,2-1-117 0 0,0-1 0 0 0,0-1 0 0 0,-1 1 0 0 0,0-1 1 0 0,0 0-1 0 0,-1-1 0 0 0,0 0 0 0 0,0 0 1 0 0,0 0-1 0 0,-1 0 0 0 0,-1-1 0 0 0,1 0 0 0 0,2-9 1 0 0,8-22-772 0 0,15-68 1 0 0,-27 95 739 0 0,3-2 958 0 0,-4 31 493 0 0,1 8-805 0 0,46 339 1760 0 0,-43-298-2099 0 0,-2-21-46 0 0,-2 85-1 0 0,-2-116-164 0 0,-2 0 1 0 0,1 0-1 0 0,-2 1 1 0 0,0-2-1 0 0,0 1 1 0 0,-1 0-1 0 0,-1-1 1 0 0,0 1-1 0 0,-1-1 0 0 0,-13 20 1 0 0,17-29-110 0 0,-1 1 1 0 0,1-1-1 0 0,-1 0 1 0 0,0 0-1 0 0,1-1 1 0 0,-1 1-1 0 0,-1-1 0 0 0,1 1 1 0 0,0-1-1 0 0,-1 0 1 0 0,1 0-1 0 0,-1-1 1 0 0,1 1-1 0 0,-1-1 1 0 0,0 1-1 0 0,0-1 0 0 0,1 0 1 0 0,-1-1-1 0 0,0 1 1 0 0,0-1-1 0 0,0 0 1 0 0,0 1-1 0 0,0-2 1 0 0,0 1-1 0 0,0 0 0 0 0,0-1 1 0 0,0 0-1 0 0,0 0 1 0 0,0 0-1 0 0,1 0 1 0 0,-7-4-1 0 0,2 1-498 0 0,1 0-1 0 0,0 0 1 0 0,0 0-1 0 0,1-1 1 0 0,0 0-1 0 0,0-1 1 0 0,0 0-1 0 0,0 0 1 0 0,1 0-1 0 0,0 0 1 0 0,0-1-1 0 0,0 0 1 0 0,1 0-1 0 0,-5-11 0 0 0,-1-7-772 0 0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11.7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217 120 1160 0 0,'2'-1'294'0'0,"-1"-1"-1"0"0,0 1 1 0 0,1-1-1 0 0,-1 1 1 0 0,0-1-1 0 0,0 0 1 0 0,0 0-1 0 0,0 1 1 0 0,0-1-1 0 0,-1 0 1 0 0,1 0-1 0 0,0 0 1 0 0,-1 0-1 0 0,0 0 1 0 0,1 0-1 0 0,-1 0 1 0 0,0 0-1 0 0,0 0 1 0 0,0 0-1 0 0,0 0 1 0 0,0 0-1 0 0,-1 0 1 0 0,1 0-1 0 0,0 0 1 0 0,-2-3-1 0 0,0 1-76 0 0,0 1 1 0 0,-1-1-1 0 0,1 1 0 0 0,-1 0 0 0 0,0-1 0 0 0,0 1 0 0 0,0 1 1 0 0,0-1-1 0 0,0 0 0 0 0,-1 1 0 0 0,1 0 0 0 0,-5-3 1 0 0,1 1-133 0 0,-1 0 1 0 0,0 1-1 0 0,0-1 0 0 0,0 1 1 0 0,0 1-1 0 0,0 0 1 0 0,0 0-1 0 0,-1 1 1 0 0,1 0-1 0 0,-1 0 1 0 0,1 1-1 0 0,-14 1 1 0 0,18-1-24 0 0,1 1 0 0 0,-1 0 0 0 0,1 0 0 0 0,0 1 0 0 0,-1-1 0 0 0,1 1 0 0 0,0 0 1 0 0,0 0-1 0 0,0 0 0 0 0,0 0 0 0 0,0 0 0 0 0,1 1 0 0 0,-1-1 0 0 0,1 1 0 0 0,-1 0 0 0 0,1 0 0 0 0,0-1 0 0 0,0 2 0 0 0,-3 5 1 0 0,3-4 7 0 0,1 0 1 0 0,-1 1-1 0 0,1-1 1 0 0,0 1 0 0 0,1-1-1 0 0,-1 1 1 0 0,1 0 0 0 0,0-1-1 0 0,1 1 1 0 0,-1-1-1 0 0,3 11 1 0 0,0-4-21 0 0,0-1 0 0 0,1 1 0 0 0,1-1-1 0 0,0 0 1 0 0,0-1 0 0 0,1 1 0 0 0,0-1 0 0 0,0 0 0 0 0,2 0 0 0 0,-1-1 0 0 0,13 13-1 0 0,-13-16-62 0 0,0-1 0 0 0,1 1-1 0 0,-1-1 1 0 0,1 0 0 0 0,0-1 0 0 0,0 0-1 0 0,1 0 1 0 0,16 5 0 0 0,-21-9-40 0 0,-1 1 1 0 0,1-1-1 0 0,0 1 0 0 0,0-1 1 0 0,0 0-1 0 0,-1 0 1 0 0,1-1-1 0 0,0 1 1 0 0,0-1-1 0 0,-1 0 1 0 0,1 0-1 0 0,0 0 1 0 0,-1-1-1 0 0,1 1 1 0 0,-1-1-1 0 0,0 1 1 0 0,1-1-1 0 0,-1 0 1 0 0,0-1-1 0 0,0 1 1 0 0,0-1-1 0 0,0 1 1 0 0,-1-1-1 0 0,4-4 1 0 0,-1 2-138 0 0,-1-1 0 0 0,0-1 1 0 0,0 1-1 0 0,0 0 1 0 0,-1-1-1 0 0,0 0 1 0 0,0 0-1 0 0,0 0 0 0 0,-1 0 1 0 0,1-10-1 0 0,0-4-38 0 0,-1-1 0 0 0,-1-27-1 0 0,-1 48 811 0 0,3 8 39 0 0,0 1-1 0 0,-1-1 1 0 0,0 0 0 0 0,-1 1 0 0 0,2 9 0 0 0,-2-10-349 0 0,9 46 156 0 0,9 39 227 0 0,6 106 0 0 0,-23-171-695 0 0,-1 0 0 0 0,-2 1 0 0 0,0-1-1 0 0,-2 0 1 0 0,-1 0 0 0 0,-1 0 0 0 0,-2-1 0 0 0,-15 42 0 0 0,20-63-135 0 0,0-1 0 0 0,0 1 1 0 0,-1-1-1 0 0,0 1 0 0 0,0-1 1 0 0,0 0-1 0 0,0 0 1 0 0,-1-1-1 0 0,0 1 0 0 0,0-1 1 0 0,0 1-1 0 0,0-1 0 0 0,0 0 1 0 0,0-1-1 0 0,-1 1 1 0 0,1-1-1 0 0,-1 0 0 0 0,-8 3 1 0 0,9-4-106 0 0,0 0 0 0 0,1-1 0 0 0,-1 0 0 0 0,0 1 1 0 0,0-1-1 0 0,1-1 0 0 0,-1 1 0 0 0,0 0 0 0 0,1-1 0 0 0,-1 0 0 0 0,0 0 1 0 0,1 0-1 0 0,-1 0 0 0 0,1 0 0 0 0,-1-1 0 0 0,1 0 0 0 0,0 1 1 0 0,0-1-1 0 0,0-1 0 0 0,0 1 0 0 0,0 0 0 0 0,0-1 0 0 0,0 1 0 0 0,1-1 1 0 0,-1 0-1 0 0,-2-4 0 0 0,-1-2-496 0 0,0 0 1 0 0,1 0-1 0 0,0-1 1 0 0,-7-19-1 0 0,1-9-802 0 0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12.2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0 762 12 0 0,'3'17'2144'0'0,"9"1"5749"0"0,-11-17-7616 0 0,-1-1 1 0 0,1 0-1 0 0,-1 1 1 0 0,1-1-1 0 0,0 0 0 0 0,-1 1 1 0 0,1-1-1 0 0,0 0 1 0 0,-1 0-1 0 0,1 0 0 0 0,0 0 1 0 0,0 1-1 0 0,-1-1 1 0 0,1 0-1 0 0,0 0 0 0 0,-1 0 1 0 0,1-1-1 0 0,0 1 1 0 0,0 0-1 0 0,-1 0 1 0 0,1 0-1 0 0,0 0 0 0 0,-1-1 1 0 0,2 1-1 0 0,11-13-65 0 0,0-13-194 0 0,0 0 0 0 0,-2 0 0 0 0,-1-2 0 0 0,-1 1 1 0 0,9-47-1 0 0,-4 7-331 0 0,-3 0 0 0 0,-3-1-1 0 0,-3 0 1 0 0,-3 0 0 0 0,-8-76 0 0 0,6 140 242 0 0,-1-6-237 0 0,1 1 0 0 0,-1-1 0 0 0,-1 1 0 0 0,0 0 0 0 0,0 0 0 0 0,-1-1 0 0 0,-5-10 0 0 0,7 20 277 0 0,1-1 0 0 0,-1 0-1 0 0,1 1 1 0 0,-1-1 0 0 0,0 1-1 0 0,0-1 1 0 0,1 1 0 0 0,-1-1-1 0 0,0 1 1 0 0,0 0 0 0 0,0-1-1 0 0,1 1 1 0 0,-1 0 0 0 0,0 0 0 0 0,0 0-1 0 0,0 0 1 0 0,0-1 0 0 0,0 1-1 0 0,0 0 1 0 0,1 0 0 0 0,-1 1-1 0 0,0-1 1 0 0,0 0 0 0 0,0 0 0 0 0,0 0-1 0 0,0 0 1 0 0,1 1 0 0 0,-1-1-1 0 0,0 1 1 0 0,0-1 0 0 0,1 0-1 0 0,-1 1 1 0 0,0-1 0 0 0,0 1-1 0 0,1-1 1 0 0,-1 1 0 0 0,0 0 0 0 0,1-1-1 0 0,-1 1 1 0 0,1 0 0 0 0,-1-1-1 0 0,1 1 1 0 0,-1 1 0 0 0,-28 34-112 0 0,27-34 114 0 0,-7 13 23 0 0,1-1-1 0 0,0 1 0 0 0,1 0 0 0 0,1 1 1 0 0,1 0-1 0 0,0 0 0 0 0,-5 27 0 0 0,5-4 67 0 0,0-1-1 0 0,2 47 1 0 0,4-43 133 0 0,1 1-1 0 0,3-1 1 0 0,1 0 0 0 0,2 0-1 0 0,15 45 1 0 0,-17-67-174 0 0,1-1 0 0 0,1 0 0 0 0,0 0 0 0 0,2 0 0 0 0,0-1 0 0 0,1-1 0 0 0,1 0 0 0 0,0 0 0 0 0,2-1 0 0 0,0-1 0 0 0,0 0 0 0 0,25 19 1 0 0,-33-30-196 0 0,0 0 0 0 0,0 0 0 0 0,0 0 1 0 0,1-1-1 0 0,0 0 0 0 0,-1-1 1 0 0,1 1-1 0 0,0-1 0 0 0,0 0 1 0 0,0-1-1 0 0,1 0 0 0 0,-1 0 0 0 0,8 0 1 0 0,-12-2-40 0 0,0 1 0 0 0,1-1 0 0 0,-1 1 0 0 0,1-1 0 0 0,-1 0 1 0 0,0-1-1 0 0,0 1 0 0 0,0 0 0 0 0,0-1 0 0 0,0 0 0 0 0,0 0 0 0 0,0 0 1 0 0,0 0-1 0 0,-1 0 0 0 0,1 0 0 0 0,-1-1 0 0 0,1 1 0 0 0,-1-1 0 0 0,0 0 1 0 0,0 0-1 0 0,0 0 0 0 0,-1 0 0 0 0,1 0 0 0 0,-1 0 0 0 0,1 0 0 0 0,-1 0 1 0 0,0-1-1 0 0,0 1 0 0 0,0-4 0 0 0,5-24-1355 0 0,-1-1 167 0 0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12.7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1 380 0 0,'14'1'11403'0'0,"-3"13"-6421"0"0,4 31-4924 0 0,-6-13 100 0 0,2-7-1109 0 0,11 20-4437 0 0,-21-43 4917 0 0,1 0-1 0 0,0 0 0 0 0,-1 0 0 0 0,1-1 0 0 0,0 1 0 0 0,0 0 0 0 0,0-1 1 0 0,0 0-1 0 0,0 1 0 0 0,1-1 0 0 0,-1 0 0 0 0,0 0 0 0 0,0 0 0 0 0,1 0 0 0 0,-1-1 1 0 0,1 1-1 0 0,3 0 0 0 0,1 0-1289 0 0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13.0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14 1472 0 0,'0'-7'1844'0'0,"5"2"321"0"0,0 3 1999 0 0,0 4-2520 0 0,0 3-328 0 0,0 2-332 0 0,5 2-308 0 0,-5 2-248 0 0,5 2-360 0 0,-5 3-512 0 0,5 2-528 0 0,0 2-528 0 0,5-2-640 0 0,10 3-312 0 0,0-3-1 0 0,5 2 293 0 0,5-4 400 0 0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13.4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 14 80 0 0,'0'0'188'0'0,"0"-1"0"0"0,0 1 1 0 0,1-1-1 0 0,-1 1 0 0 0,0 0 0 0 0,0-1 0 0 0,0 1 0 0 0,0-1 0 0 0,0 1 1 0 0,0-1-1 0 0,0 1 0 0 0,0 0 0 0 0,0-1 0 0 0,0 1 0 0 0,-1-1 1 0 0,1 1-1 0 0,0 0 0 0 0,0-1 0 0 0,0 1 0 0 0,0-1 0 0 0,-1 1 1 0 0,1 0-1 0 0,0-1 0 0 0,0 1 0 0 0,-1 0 0 0 0,1-1 0 0 0,0 1 1 0 0,-1 0-1 0 0,1-1 0 0 0,0 1 0 0 0,-1 0 0 0 0,1 0 0 0 0,0-1 1 0 0,-1 1-1 0 0,1 0 0 0 0,-1 0 0 0 0,-13 11 2500 0 0,-2 17-2102 0 0,12-11-208 0 0,2 4-701 0 0,2-18 127 0 0,-1 0 1 0 0,0 0 0 0 0,1 0 0 0 0,-1 0 0 0 0,1-1 0 0 0,0 1-1 0 0,0 0 1 0 0,0 0 0 0 0,1 0 0 0 0,-1 0 0 0 0,0 0 0 0 0,1-1-1 0 0,0 1 1 0 0,0 0 0 0 0,0 0 0 0 0,0-1 0 0 0,0 1 0 0 0,0-1-1 0 0,1 1 1 0 0,0-1 0 0 0,-1 1 0 0 0,1-1 0 0 0,3 3 0 0 0,-4-4 76 0 0,0-1 0 0 0,0 0 0 0 0,-1 0 0 0 0,1 0 0 0 0,0 0 0 0 0,0 1 1 0 0,0-1-1 0 0,0 0 0 0 0,-1-1 0 0 0,1 1 0 0 0,0 0 0 0 0,0 0 0 0 0,0 0 1 0 0,0 0-1 0 0,-1-1 0 0 0,1 1 0 0 0,0 0 0 0 0,0-1 0 0 0,0 1 0 0 0,-1-1 1 0 0,1 1-1 0 0,0-1 0 0 0,-1 1 0 0 0,1-1 0 0 0,0 1 0 0 0,-1-1 0 0 0,1 0 1 0 0,-1 1-1 0 0,1-1 0 0 0,0-1 0 0 0,15-22-1431 0 0,-11 13 1126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04.8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67 308 0 0,'-1'-2'170'0'0,"0"2"17"0"0,0-1 0 0 0,1 1 0 0 0,-1-1 0 0 0,1 0 0 0 0,-1 1 0 0 0,1-1 0 0 0,-1 0 0 0 0,1 1 0 0 0,-1-1 0 0 0,1 0 0 0 0,0 1 0 0 0,-1-1 0 0 0,1 0 0 0 0,0 0 0 0 0,0 0 0 0 0,-1 1 0 0 0,1-1 0 0 0,0 0 0 0 0,0 0-1 0 0,0 0 1 0 0,0 1 0 0 0,0-1 0 0 0,0 0 0 0 0,0 0 0 0 0,1 0 0 0 0,-1 0 0 0 0,0 1 0 0 0,0-1 0 0 0,0 0 0 0 0,1 0 0 0 0,0-1 0 0 0,12-11 2971 0 0,20-2-412 0 0,3 7-1480 0 0,-17 6-740 0 0,-17 1-493 0 0,1 1 1 0 0,0-1-1 0 0,0 1 0 0 0,0 0 0 0 0,-1 0 0 0 0,1 0 0 0 0,0 1 1 0 0,0-1-1 0 0,-1 1 0 0 0,1-1 0 0 0,0 1 0 0 0,-1 0 0 0 0,1 0 1 0 0,0 0-1 0 0,-1 0 0 0 0,0 1 0 0 0,4 1 0 0 0,3 9-65 0 0,-8-9 6 0 0,0 0 0 0 0,0 0-1 0 0,0 1 1 0 0,0-1 0 0 0,0 0 0 0 0,-1 0 0 0 0,0 1-1 0 0,1-1 1 0 0,-1 1 0 0 0,0-1 0 0 0,-1 0-1 0 0,1 1 1 0 0,-1-1 0 0 0,0 4 0 0 0,-19 54-382 0 0,5-18 291 0 0,14-38 118 0 0,-1-1 0 0 0,2 1 1 0 0,-1-1-1 0 0,0 1 0 0 0,1-1 1 0 0,0 1-1 0 0,0 0 0 0 0,0-1 0 0 0,1 1 1 0 0,-1-1-1 0 0,1 1 0 0 0,2 6 1 0 0,0-6 27 0 0,0 0 0 0 0,0-1 0 0 0,1 1 0 0 0,-1-1 0 0 0,1 1 0 0 0,0-1 0 0 0,0 0 0 0 0,1-1 0 0 0,-1 1 0 0 0,6 2 0 0 0,-8-3-52 0 0,1-1-1 0 0,0 0 1 0 0,0 0 0 0 0,-1 1-1 0 0,0 0 1 0 0,1-1 0 0 0,-1 1-1 0 0,0 0 1 0 0,0 0 0 0 0,0 0 0 0 0,-1 0-1 0 0,1 1 1 0 0,-1-1 0 0 0,0 0-1 0 0,0 1 1 0 0,0-1 0 0 0,0 1-1 0 0,0-1 1 0 0,-1 1 0 0 0,0 5-1 0 0,0-5-220 0 0,-1 0 0 0 0,1 0 0 0 0,-1 0 0 0 0,0-1 0 0 0,-1 1 0 0 0,1 0 0 0 0,-1 0 0 0 0,0-1 0 0 0,0 1 0 0 0,0-1 0 0 0,0 1-1 0 0,0-1 1 0 0,-1 0 0 0 0,1 0 0 0 0,-1 0 0 0 0,0 0 0 0 0,0-1 0 0 0,0 1 0 0 0,-4 2 0 0 0,4-3-211 0 0,0 0 0 0 0,0 0-1 0 0,0 0 1 0 0,0 0 0 0 0,0 0 0 0 0,0-1 0 0 0,0 1 0 0 0,-1-1 0 0 0,1 0 0 0 0,-1 0-1 0 0,1 0 1 0 0,-1 0 0 0 0,1-1 0 0 0,-1 0 0 0 0,-5 0 0 0 0,3-1-676 0 0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13.7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 1 72 0 0,'0'13'3172'0'0,"-3"63"-1028"0"0,5-22-1861 0 0,0 25-2181 0 0,-3-45 49 0 0,1-16 673 0 0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14.7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640 2527 784 0 0,'12'21'6316'0'0,"-16"-30"-1242"0"0,-21-37-2297 0 0,-43-82-2335 0 0,-82-209 0 0 0,134 294-546 0 0,-168-516-469 0 0,154 430 594 0 0,-14-63-113 0 0,-14-64-252 0 0,16 87-20 0 0,37 152 364 0 0,-2-7 42 0 0,1 0 1 0 0,1 0-1 0 0,-3-47 1 0 0,11 66-15 0 0,1 0 1 0 0,0 0-1 0 0,0 1 1 0 0,0-1-1 0 0,0 1 1 0 0,1 0-1 0 0,-1 0 1 0 0,1 1-1 0 0,0-1 1 0 0,7-3-1 0 0,13-7 332 0 0,1 1 0 0 0,0 1-1 0 0,1 1 1 0 0,39-11 0 0 0,116-19-39 0 0,-123 29-261 0 0,411-57 307 0 0,3 35-73 0 0,-95 8-392 0 0,519-124-460 0 0,-866 144 540 0 0,94-14-182 0 0,-75 13-432 0 0,82-21-1 0 0,-131 28 626 0 0,0-1 0 0 0,0 0 0 0 0,0 1 0 0 0,0 0-1 0 0,0-1 1 0 0,0 1 0 0 0,0 0 0 0 0,0-1 0 0 0,1 1 0 0 0,-1 0 0 0 0,0 0 0 0 0,0 0-1 0 0,0 0 1 0 0,0 0 0 0 0,0 0 0 0 0,1 0 0 0 0,-1 0 0 0 0,0 1 0 0 0,0-1 0 0 0,0 0 0 0 0,0 1-1 0 0,0-1 1 0 0,0 1 0 0 0,0-1 0 0 0,0 1 0 0 0,0-1 0 0 0,0 1 0 0 0,0 0 0 0 0,0 0-1 0 0,0-1 1 0 0,-1 1 0 0 0,1 0 0 0 0,0 0 0 0 0,1 1 0 0 0,-1 3-12 0 0,0-1 1 0 0,0 1-1 0 0,-1-1 1 0 0,1 1-1 0 0,-1-1 1 0 0,0 1-1 0 0,-1 7 1 0 0,0 9 25 0 0,-14 298 53 0 0,15-305-55 0 0,0 98 52 0 0,15 115 0 0 0,-3-132-1 0 0,29 204 161 0 0,-8-99-122 0 0,17 64 57 0 0,-2-10-1119 0 0,-42-222 259 0 0,13 80-6577 0 0,-19-111 7089 0 0,1 1 0 0 0,-1-1 1 0 0,0 0-1 0 0,0 0 0 0 0,0 0 0 0 0,0 0 0 0 0,0 0 0 0 0,0 0 0 0 0,0 0 0 0 0,0 0 0 0 0,-1 0 0 0 0,1 1 0 0 0,0-1 0 0 0,-1 0 0 0 0,1 0 1 0 0,-1 0-1 0 0,1 0 0 0 0,-1 0 0 0 0,1-1 0 0 0,-2 3 0 0 0,-7 4-1519 0 0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15.8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53 172 836 0 0,'-2'1'334'0'0,"0"-1"0"0"0,1 1 0 0 0,-1 0-1 0 0,0 0 1 0 0,0 0 0 0 0,1 0 0 0 0,-1 0 0 0 0,0 0-1 0 0,1 1 1 0 0,-1-1 0 0 0,1 0 0 0 0,0 1 0 0 0,-1-1-1 0 0,1 1 1 0 0,0 0 0 0 0,0-1 0 0 0,0 1 0 0 0,0 0 0 0 0,0 0-1 0 0,0-1 1 0 0,1 1 0 0 0,-2 4 0 0 0,-12 44 2602 0 0,11-32-2195 0 0,1 1-1 0 0,1-1 0 0 0,0 0 0 0 0,1 0 0 0 0,1 1 1 0 0,6 32-1 0 0,-6-46-688 0 0,1 0 1 0 0,-1 1 0 0 0,1-1 0 0 0,0 0 0 0 0,0 0-1 0 0,0 0 1 0 0,1-1 0 0 0,0 1 0 0 0,0 0 0 0 0,0-1-1 0 0,0 0 1 0 0,1 0 0 0 0,-1 0 0 0 0,1 0-1 0 0,0 0 1 0 0,0-1 0 0 0,1 0 0 0 0,-1 0 0 0 0,1 0-1 0 0,0 0 1 0 0,-1-1 0 0 0,1 1 0 0 0,0-1 0 0 0,1-1-1 0 0,-1 1 1 0 0,0-1 0 0 0,6 1 0 0 0,10 0-47 0 0,0 0 0 0 0,0-2 0 0 0,-1-1 0 0 0,1 0 1 0 0,0-2-1 0 0,22-5 0 0 0,126-40-119 0 0,-86 22 116 0 0,62-12 4 0 0,1 5 1 0 0,2 7-1 0 0,246-12 0 0 0,346-31 281 0 0,-729 67-286 0 0,28-2-38 0 0,-1-2-1 0 0,1-2 1 0 0,-1-1 0 0 0,58-23 0 0 0,-16 3 6 0 0,-57 22 24 0 0,0-1 1 0 0,-1-1-1 0 0,26-15 1 0 0,61-31-1716 0 0,-40 20-11948 0 0,-63 31 11950 0 0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19.6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51 59 796 0 0,'-7'-6'2468'0'0,"3"3"-936"0"0,0-1 0 0 0,0 1 0 0 0,0-1 0 0 0,0 1 1 0 0,1-1-1 0 0,-1 0 0 0 0,1 0 0 0 0,0-1 0 0 0,0 1 1 0 0,1-1-1 0 0,-3-5 0 0 0,10 12-1213 0 0,0 0 1 0 0,0 0-1 0 0,-1 1 0 0 0,1 0 0 0 0,0 0 1 0 0,-1 0-1 0 0,7 6 0 0 0,-1 3-493 0 0,0 0-1 0 0,-1 0 1 0 0,-1 1-1 0 0,0 0 1 0 0,0 0 0 0 0,-1 1-1 0 0,-1 0 1 0 0,0 0-1 0 0,-1 0 1 0 0,-1 1-1 0 0,0 0 1 0 0,-1 0-1 0 0,-1 0 1 0 0,0 0-1 0 0,-1 0 1 0 0,-1 0 0 0 0,0 1-1 0 0,-1-1 1 0 0,-5 28-1 0 0,4-38-169 0 0,0 1 0 0 0,-1-1-1 0 0,1-1 1 0 0,-1 1 0 0 0,0 0-1 0 0,0 0 1 0 0,-1-1 0 0 0,1 0-1 0 0,-1 0 1 0 0,-8 7 0 0 0,10-9-55 0 0,0 0 1 0 0,0-1-1 0 0,0 1 1 0 0,0-1 0 0 0,-1 1-1 0 0,1-1 1 0 0,0 0 0 0 0,-1 0-1 0 0,1 0 1 0 0,-1 0 0 0 0,0 0-1 0 0,1 0 1 0 0,-1-1-1 0 0,0 1 1 0 0,1-1 0 0 0,-1 0-1 0 0,0 0 1 0 0,1 0 0 0 0,-1 0-1 0 0,0 0 1 0 0,1-1-1 0 0,-1 1 1 0 0,-3-2 0 0 0,4 1-14 0 0,0 0 0 0 0,1-1 0 0 0,-1 1 0 0 0,1-1 0 0 0,-1 1 0 0 0,1-1 0 0 0,-1 1 0 0 0,1-1 0 0 0,0 0 0 0 0,0 1 0 0 0,0-1 0 0 0,-1-3 0 0 0,0-9-931 0 0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19.9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55 33 764 0 0,'15'-28'4832'0'0,"-10"23"-855"0"0,-10 21-1566 0 0,-29 73 2045 0 0,26-65-3966 0 0,1 0 1 0 0,1 1-1 0 0,-5 41 1 0 0,9-48-401 0 0,1 0 0 0 0,0 0 1 0 0,2 1-1 0 0,0-1 0 0 0,1 0 1 0 0,6 24-1 0 0,-7-38-171 0 0,0 0 0 0 0,0 0 0 0 0,1 0-1 0 0,-1-1 1 0 0,1 1 0 0 0,0 0 0 0 0,1-1 0 0 0,-1 1 0 0 0,0-1-1 0 0,1 0 1 0 0,0 0 0 0 0,0 0 0 0 0,0 0 0 0 0,0 0 0 0 0,0 0 0 0 0,1-1-1 0 0,-1 0 1 0 0,1 0 0 0 0,-1 0 0 0 0,1 0 0 0 0,0 0 0 0 0,0-1-1 0 0,0 1 1 0 0,0-1 0 0 0,0 0 0 0 0,0-1 0 0 0,0 1 0 0 0,0-1 0 0 0,1 1-1 0 0,-1-1 1 0 0,0 0 0 0 0,0-1 0 0 0,6 0 0 0 0,1-1-641 0 0,0 0 1 0 0,-1-1-1 0 0,1 0 1 0 0,-1 0-1 0 0,1-2 1 0 0,-1 1-1 0 0,0-1 1 0 0,-1 0-1 0 0,10-7 1 0 0,5-5-1813 0 0,-1-1 0 0 0,23-24 0 0 0,-30 24 1268 0 0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20.3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 7 304 0 0,'-4'-7'8192'0'0,"-5"28"-5515"0"0,-3 38-325 0 0,12-44-1965 0 0,1 0 0 0 0,0 0 1 0 0,2 0-1 0 0,-1 0 1 0 0,2 0-1 0 0,8 24 1 0 0,-10-34-415 0 0,0 0 1 0 0,0-1 0 0 0,0 1 0 0 0,1-1 0 0 0,-1 0-1 0 0,1 0 1 0 0,0 0 0 0 0,0 0 0 0 0,0 0 0 0 0,1 0-1 0 0,-1-1 1 0 0,1 0 0 0 0,0 0 0 0 0,0 0 0 0 0,0 0-1 0 0,0 0 1 0 0,1-1 0 0 0,-1 0 0 0 0,1 0-1 0 0,0 0 1 0 0,-1 0 0 0 0,1-1 0 0 0,0 0 0 0 0,8 1-1 0 0,-10-2-109 0 0,1 0 0 0 0,0 0 0 0 0,0 0 0 0 0,0-1 0 0 0,-1 1 0 0 0,1-1 0 0 0,0 0 0 0 0,0 0 0 0 0,-1 0-1 0 0,1-1 1 0 0,-1 1 0 0 0,1-1 0 0 0,-1 0 0 0 0,0 0 0 0 0,0 0 0 0 0,0-1 0 0 0,0 1 0 0 0,0-1 0 0 0,0 1-1 0 0,-1-1 1 0 0,1 0 0 0 0,-1 0 0 0 0,0 0 0 0 0,0 0 0 0 0,0-1 0 0 0,0 1 0 0 0,0 0 0 0 0,1-5 0 0 0,4-10-172 0 0,-1-1 0 0 0,-1 0 0 0 0,-1-1 0 0 0,3-25 0 0 0,-2 10 251 0 0,-1 14 838 0 0,-3 16 1118 0 0,-1 8 268 0 0,6 32-424 0 0,39 211 125 0 0,-21-102-1696 0 0,-20-119-155 0 0,0 0 1 0 0,-2 0 0 0 0,0 25-1 0 0,-3-38-90 0 0,0-1-1 0 0,0 1 1 0 0,-1-1 0 0 0,0 0-1 0 0,-1 0 1 0 0,-1 0-1 0 0,0 0 1 0 0,-9 19 0 0 0,12-28-78 0 0,-1 0 1 0 0,1 1-1 0 0,0-1 0 0 0,-1 0 1 0 0,0 0-1 0 0,1 0 1 0 0,-1 0-1 0 0,0 0 1 0 0,0-1-1 0 0,0 1 1 0 0,0-1-1 0 0,0 1 0 0 0,-1-1 1 0 0,1 0-1 0 0,0 1 1 0 0,-1-1-1 0 0,1 0 1 0 0,0-1-1 0 0,-1 1 0 0 0,0 0 1 0 0,1-1-1 0 0,-1 1 1 0 0,1-1-1 0 0,-1 0 1 0 0,1 0-1 0 0,-1 0 1 0 0,0 0-1 0 0,1 0 0 0 0,-1-1 1 0 0,1 1-1 0 0,-1-1 1 0 0,1 0-1 0 0,-4-1 1 0 0,1 0-325 0 0,1 0 1 0 0,-1 0 0 0 0,1-1-1 0 0,0 1 1 0 0,-1-1-1 0 0,1 0 1 0 0,0 0 0 0 0,1-1-1 0 0,-1 1 1 0 0,1-1 0 0 0,-1 0-1 0 0,1 0 1 0 0,0 0 0 0 0,1 0-1 0 0,-1-1 1 0 0,-3-6-1 0 0,-9-47-3052 0 0,9 27 2180 0 0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20.7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57 488 0 0,'-1'-1'430'0'0,"0"-1"1"0"0,0 1-1 0 0,1 0 0 0 0,-1-1 1 0 0,0 1-1 0 0,1-1 0 0 0,-1 1 1 0 0,1-1-1 0 0,0 0 0 0 0,-1 1 1 0 0,1-1-1 0 0,0 1 0 0 0,0-1 0 0 0,0 0 1 0 0,0 1-1 0 0,0-1 0 0 0,0 1 1 0 0,1-1-1 0 0,-1 1 0 0 0,1-1 1 0 0,-1 0-1 0 0,1 1 0 0 0,-1 0 1 0 0,1-1-1 0 0,0 1 0 0 0,0-1 1 0 0,-1 1-1 0 0,1 0 0 0 0,0-1 1 0 0,0 1-1 0 0,1 0 0 0 0,1-2 0 0 0,22-4 4715 0 0,7 8-5188 0 0,-27 0 51 0 0,1-1 0 0 0,-1 1-1 0 0,0 0 1 0 0,1 1 0 0 0,-1 0 0 0 0,0-1 0 0 0,0 1 0 0 0,0 1 0 0 0,0-1-1 0 0,-1 1 1 0 0,1 0 0 0 0,-1 0 0 0 0,1 0 0 0 0,-1 1 0 0 0,0-1 0 0 0,0 1-1 0 0,-1 0 1 0 0,1 0 0 0 0,-1 1 0 0 0,0-1 0 0 0,0 1 0 0 0,0-1-1 0 0,-1 1 1 0 0,0 0 0 0 0,1 0 0 0 0,-2 0 0 0 0,1 0 0 0 0,-1 1 0 0 0,2 5 0 0 0,1 12-152 0 0,-2 1 0 0 0,0 0 1 0 0,-1 0-1 0 0,-1 0 0 0 0,-4 27 1 0 0,-2-10-19 0 0,-1 0 1 0 0,-18 55 0 0 0,0-1 103 0 0,24-94 60 0 0,1 1-1 0 0,0-1 0 0 0,0 0 0 0 0,-1 1 1 0 0,1-1-1 0 0,0 1 0 0 0,0-1 0 0 0,1 0 0 0 0,-1 1 1 0 0,0-1-1 0 0,0 1 0 0 0,1-1 0 0 0,-1 0 1 0 0,1 1-1 0 0,-1-1 0 0 0,1 0 0 0 0,-1 0 0 0 0,1 1 1 0 0,0-1-1 0 0,0 0 0 0 0,0 0 0 0 0,-1 0 1 0 0,1 0-1 0 0,0 0 0 0 0,2 1 0 0 0,0 0 1 0 0,0 0 0 0 0,0 0-1 0 0,1 0 1 0 0,-1 0 0 0 0,1-1-1 0 0,0 0 1 0 0,-1 0 0 0 0,1 0-1 0 0,5 1 1 0 0,6 0-94 0 0,1-1-1 0 0,-1 0 1 0 0,28-3-1 0 0,-16-2-998 0 0,-1 0 1 0 0,32-9-1 0 0,-42 8-461 0 0,1-1 0 0 0,-2 0 0 0 0,1-1 0 0 0,-1-1 0 0 0,0 0 0 0 0,0-1 0 0 0,24-20 1 0 0,-19 13-51 0 0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21.1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836 7 60 0 0,'-10'-2'878'0'0,"1"0"0"0"0,-1 1-1 0 0,0 0 1 0 0,1 0 0 0 0,-1 1 0 0 0,0 1-1 0 0,-18 2 1 0 0,-72 21 3387 0 0,57-13-3102 0 0,-6 1-82 0 0,-152 37-1995 0 0,-96 43-10084 0 0,248-74 9447 0 0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22.7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491 2019 220 0 0,'5'51'6151'0'0,"-11"-55"-5556"0"0,1 0 0 0 0,0-1 0 0 0,1 0 0 0 0,-1 0 1 0 0,-6-9-1 0 0,-56-84 1471 0 0,25 38-1380 0 0,2-1 1 0 0,-42-90-1 0 0,50 78-384 0 0,4-2-1 0 0,2-2 0 0 0,-17-91 1 0 0,18 49 772 0 0,20 82-713 0 0,-4-73 213 0 0,-1 61-611 0 0,-6 1 38 0 0,6 5 6 0 0,3 15-2 0 0,3 10 8 0 0,1-1 12 0 0,3 6 1 0 0,0 12-15 0 0,0 0-3 0 0,-10-67-967 0 0,10 65 967 0 0,0 0 1 0 0,1 0-1 0 0,0 0 0 0 0,-1 0 0 0 0,1 0 1 0 0,0 0-1 0 0,0 0 0 0 0,1 0 0 0 0,-1 1 1 0 0,0-1-1 0 0,1 0 0 0 0,0 1 0 0 0,0-1 0 0 0,0 1 1 0 0,0-1-1 0 0,0 1 0 0 0,0 0 0 0 0,0 0 1 0 0,1 0-1 0 0,-1 0 0 0 0,1 1 0 0 0,-1-1 1 0 0,1 0-1 0 0,0 1 0 0 0,0 0 0 0 0,0 0 0 0 0,0 0 1 0 0,0 0-1 0 0,3 0 0 0 0,14-4 101 0 0,0 1 0 0 0,0 0 0 0 0,31 0-1 0 0,-16 2-157 0 0,189-30-32 0 0,237-65 0 0 0,208-95 60 0 0,-312 87-18 0 0,62-18-182 0 0,-331 86 12 0 0,-65 26 63 0 0,1 1 1 0 0,46-13 0 0 0,-69 23 128 0 0,0 0 0 0 0,0 0 0 0 0,0 0 0 0 0,0 0 0 0 0,0 0 0 0 0,1 1-1 0 0,-1-1 1 0 0,0 0 0 0 0,0 0 0 0 0,0 1 0 0 0,0-1 0 0 0,0 1 0 0 0,0-1-1 0 0,0 1 1 0 0,0 0 0 0 0,0-1 0 0 0,0 1 0 0 0,-1 0 0 0 0,1-1 0 0 0,0 1-1 0 0,0 0 1 0 0,-1 0 0 0 0,1 0 0 0 0,0 0 0 0 0,-1 0 0 0 0,1 0-1 0 0,-1 0 1 0 0,1 0 0 0 0,-1 0 0 0 0,1 0 0 0 0,-1 0 0 0 0,0 0 0 0 0,0 0-1 0 0,0 0 1 0 0,1 0 0 0 0,-1 0 0 0 0,0 1 0 0 0,0 0 0 0 0,3 60-14 0 0,-3-41-4 0 0,22 262 46 0 0,75 350 0 0 0,-21-346-32 0 0,1 1 21 0 0,-46-94-57 0 0,-30-183-46 0 0,0-1 1 0 0,-1 0-1 0 0,0 0 1 0 0,-1 1 0 0 0,0-1-1 0 0,-4 14 1 0 0,4-21 54 0 0,0 1 1 0 0,0-1 0 0 0,0 0-1 0 0,-1 0 1 0 0,1 0-1 0 0,-1 0 1 0 0,0 0 0 0 0,0 0-1 0 0,0 0 1 0 0,0 0-1 0 0,-1-1 1 0 0,1 1 0 0 0,-1-1-1 0 0,1 0 1 0 0,-1 0 0 0 0,0 0-1 0 0,0 0 1 0 0,0 0-1 0 0,0 0 1 0 0,0-1 0 0 0,-5 2-1 0 0,-34 7 50 0 0,-1-2 0 0 0,1-1 1 0 0,-1-3-1 0 0,-46-1 0 0 0,16 1 113 0 0,-458 20 424 0 0,-457 37-522 0 0,963-58-14 0 0,-56 6 67 0 0,0-4 0 0 0,-113-5 1 0 0,175-3 115 0 0,1-1 0 0 0,-1 0 1 0 0,-31-12-1 0 0,6 2-156 0 0,17 8-40 0 0,22 6 10 0 0,1-1 0 0 0,0 1 0 0 0,0-1 0 0 0,-1 0 0 0 0,1 0 0 0 0,0-1 0 0 0,0 1 0 0 0,0-1 0 0 0,0 0 0 0 0,1 0 0 0 0,-1 0 0 0 0,0 0-1 0 0,-4-5 1 0 0,7 6-175 0 0,1 0 0 0 0,0 0 0 0 0,-1 0 0 0 0,1-1-1 0 0,0 1 1 0 0,0 0 0 0 0,0 0 0 0 0,0 0 0 0 0,0-1-1 0 0,0 1 1 0 0,0 0 0 0 0,0 0 0 0 0,1 0 0 0 0,-1 0-1 0 0,0-1 1 0 0,1 1 0 0 0,-1 0 0 0 0,1 0 0 0 0,-1 0-1 0 0,1 0 1 0 0,-1 0 0 0 0,1 0 0 0 0,0 0-1 0 0,0 0 1 0 0,-1 0 0 0 0,1 1 0 0 0,0-1 0 0 0,0 0-1 0 0,0 0 1 0 0,2-1 0 0 0,30-22-5636 0 0,-15 15 3930 0 0,-2-2 295 0 0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23.3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0 948 0 0,'1'6'9466'0'0,"0"8"-4588"0"0,2 2-3094 0 0,3 11-1857 0 0,5 12-3407 0 0,-9-36 2893 0 0,-1 1-1 0 0,0 0 1 0 0,1-1-1 0 0,0 1 1 0 0,0-1-1 0 0,0 0 1 0 0,0 0-1 0 0,1 0 1 0 0,-1 0-1 0 0,1 0 1 0 0,3 3-1 0 0,14 3-3381 0 0,-10-6 2337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05.2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1 126 220 0 0,'3'-27'7777'0'0,"6"14"-2035"0"0,9 4-3256 0 0,56-22-1257 0 0,-51 20-1054 0 0,-1 2 0 0 0,44-12 0 0 0,-63 20-150 0 0,1 0 1 0 0,0 0-1 0 0,0 0 0 0 0,-1 1 1 0 0,1-1-1 0 0,0 1 0 0 0,0 0 1 0 0,0 0-1 0 0,0 1 0 0 0,-1-1 1 0 0,1 1-1 0 0,0 0 0 0 0,6 2 1 0 0,-7-1-22 0 0,-1-1 1 0 0,1 1-1 0 0,-1 1 0 0 0,0-1 1 0 0,0 0-1 0 0,0 0 1 0 0,0 1-1 0 0,0-1 0 0 0,-1 1 1 0 0,1 0-1 0 0,-1-1 1 0 0,0 1-1 0 0,0 0 0 0 0,1 0 1 0 0,-2 0-1 0 0,1 0 1 0 0,1 5-1 0 0,1 17-111 0 0,-2-1 0 0 0,0 0 0 0 0,-1 0 0 0 0,-2 1 0 0 0,0-1 0 0 0,-9 36 0 0 0,1 9-1005 0 0,-5 27-1890 0 0,7-49-2623 0 0,-4 88 0 0 0,12-110 4089 0 0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23.6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14 792 0 0,'5'-13'3728'0'0,"-5"13"-3665"0"0,0 0 0 0 0,1 0 0 0 0,-1 0 0 0 0,0 0 0 0 0,0 0 0 0 0,0 0 1 0 0,1 0-1 0 0,-1 0 0 0 0,0 0 0 0 0,0 0 0 0 0,0 0 0 0 0,1 0 0 0 0,-1 0 0 0 0,0 0 0 0 0,0 0 0 0 0,0 0 1 0 0,1 0-1 0 0,-1 0 0 0 0,0 1 0 0 0,0-1 0 0 0,0 0 0 0 0,1 0 0 0 0,-1 0 0 0 0,0 0 0 0 0,0 0 1 0 0,0 1-1 0 0,0-1 0 0 0,0 0 0 0 0,1 0 0 0 0,-1 0 0 0 0,0 0 0 0 0,0 1 0 0 0,0-1 0 0 0,0 0 1 0 0,0 0-1 0 0,0 0 0 0 0,0 1 0 0 0,0-1 0 0 0,0 0 0 0 0,0 0 0 0 0,0 1 0 0 0,0-1 0 0 0,0 0 1 0 0,0 0-1 0 0,0 0 0 0 0,0 1 0 0 0,0-1 0 0 0,0 0 0 0 0,0 0 0 0 0,0 0 0 0 0,0 1 0 0 0,0-1 1 0 0,0 0-1 0 0,0 0 0 0 0,0 0 0 0 0,0 1 0 0 0,-1-1 0 0 0,1 0 0 0 0,0 0 0 0 0,0 0 0 0 0,2 36 1563 0 0,9 16-1424 0 0,-6-38-1244 0 0,0 1-1 0 0,2-1 1 0 0,-1 0-1 0 0,2 0 1 0 0,0-1 0 0 0,15 19-1 0 0,-8-13-613 0 0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24.0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7 980 0 0,'-10'-6'10337'0'0,"11"57"-8987"0"0,2-20-1600 0 0,4 13-1343 0 0,-5-35 740 0 0,1 1 0 0 0,0-1 1 0 0,1 0-1 0 0,0 1 0 0 0,0-2 1 0 0,1 1-1 0 0,0-1 0 0 0,0 1 1 0 0,1-1-1 0 0,12 12 0 0 0,-8-10-363 0 0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24.3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 4 476 0 0,'0'1'76'0'0,"-1"-1"1"0"0,1 0-1 0 0,0 0 0 0 0,0 0 1 0 0,0 0-1 0 0,-1 1 1 0 0,1-1-1 0 0,0 0 0 0 0,0 0 1 0 0,0 0-1 0 0,-1 0 0 0 0,1 0 1 0 0,0 0-1 0 0,0 1 0 0 0,-1-1 1 0 0,1 0-1 0 0,0 0 0 0 0,0 0 1 0 0,-1 0-1 0 0,1 0 1 0 0,0 0-1 0 0,-1 0 0 0 0,1 0 1 0 0,0 0-1 0 0,0 0 0 0 0,-1 0 1 0 0,1 0-1 0 0,0-1 0 0 0,0 1 1 0 0,-1 0-1 0 0,1 0 0 0 0,0 0 1 0 0,0 0-1 0 0,-1 0 1 0 0,1 0-1 0 0,0-1 0 0 0,0 1 1 0 0,0 0-1 0 0,-1 0 0 0 0,1 0 1 0 0,0-1-1 0 0,0 1 0 0 0,0 0 1 0 0,0 0-1 0 0,0 0 0 0 0,-1-1 1 0 0,1 1-1 0 0,0 0 1 0 0,0 0-1 0 0,0-1 0 0 0,0 1 1 0 0,0 0-1 0 0,0 0 0 0 0,0-1 1 0 0,0 1-1 0 0,0-1 0 0 0,-13 26 1529 0 0,10-15-1601 0 0,2-1 1 0 0,-1 1-1 0 0,2 0 0 0 0,-1 0 0 0 0,2 19 0 0 0,1-15-745 0 0,1-1-1 0 0,0 1 1 0 0,1 0 0 0 0,0-1-1 0 0,1 0 1 0 0,10 19-1 0 0,-1-7-442 0 0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02.96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15 656 0 0,'0'-14'14834'0'0,"0"26"-10562"0"0,0 4-5774 0 0,5 93 1516 0 0,5 1-1 0 0,29 131 1 0 0,-27-171-689 0 0,4 18-1946 0 0,-3-30-1744 0 0,-13-56 3999 0 0,1 0-1 0 0,-1 0 1 0 0,1 0 0 0 0,-1 0-1 0 0,1 0 1 0 0,0 0-1 0 0,0 0 1 0 0,0 0-1 0 0,0 0 1 0 0,0-1-1 0 0,0 1 1 0 0,0 0 0 0 0,1-1-1 0 0,-1 1 1 0 0,0-1-1 0 0,1 1 1 0 0,0-1-1 0 0,-1 1 1 0 0,1-1 0 0 0,0 0-1 0 0,0 0 1 0 0,3 1-1 0 0,5-5-1185 0 0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03.32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29 152 0 0,'13'-29'9290'0'0,"-11"47"-5709"0"0,9 97-1085 0 0,-3-56-2369 0 0,24 93 0 0 0,-14-76-245 0 0,-13-54 15 0 0,23 91-2297 0 0,1-42-2621 0 0,-13-48 1949 0 0,-3-14-412 0 0,-8-8 2233 0 0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03.65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330 66 420 0 0,'-2'-4'284'0'0,"0"0"-1"0"0,0 0 1 0 0,-1 0-1 0 0,0 1 1 0 0,1-1 0 0 0,-1 1-1 0 0,0 0 1 0 0,-1 0-1 0 0,1 0 1 0 0,-1 0-1 0 0,1 1 1 0 0,-1-1 0 0 0,0 1-1 0 0,0 0 1 0 0,0 0-1 0 0,-6-2 1 0 0,1 1 28 0 0,1 0 1 0 0,-1 1-1 0 0,0 0 1 0 0,-15 0-1 0 0,10 1-173 0 0,-1 1 0 0 0,1 1-1 0 0,0 0 1 0 0,-20 4 0 0 0,-14 11-341 0 0,41-13-406 0 0,1 0 0 0 0,-1 1 0 0 0,1 0 0 0 0,0 1-1 0 0,1-1 1 0 0,-1 1 0 0 0,1 0 0 0 0,0 0 0 0 0,-9 12-1 0 0,9-11-532 0 0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04.02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 53 508 0 0,'-1'-8'8823'0'0,"1"8"-8679"0"0,20-9 3836 0 0,21-3-1796 0 0,-19 7-1433 0 0,66-12-4062 0 0,-83 16 2477 0 0,1 1 0 0 0,0-1-1 0 0,-1 1 1 0 0,1 1 0 0 0,-1-1-1 0 0,1 1 1 0 0,-1 0 0 0 0,1 0-1 0 0,-1 0 1 0 0,1 1 0 0 0,-1 0-1 0 0,8 4 1 0 0,-2 3-615 0 0</inkml:trace>
  <inkml:trace contextRef="#ctx0" brushRef="#br0" timeOffset="1">112 267 232 0 0,'3'1'14453'0'0,"7"-3"-12406"0"0,11-2-1604 0 0,55-16-4812 0 0,-74 19 4147 0 0,45-11-4196 0 0,23-1-1632 0 0,-49 12 4442 0 0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04.90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1 376 0 0,'8'13'4551'0'0,"-1"40"-3465"0"0,-5-19-888 0 0,2 0 0 0 0,13 59-1 0 0,0-5-92 0 0,-1-5-17 0 0,4 31 73 0 0,-2-13-60 0 0,-3-26-66 0 0,-4-17-43 0 0,-12-81-59 0 0,-5-16 30 0 0,-2-41 43 0 0,8 64 30 0 0,-1 2-19 0 0,1 0 0 0 0,1-1-1 0 0,2-14 1 0 0,-3 27 26 0 0,0 0 0 0 0,1-1 0 0 0,-1 1 0 0 0,1 0 1 0 0,0-1-1 0 0,-1 1 0 0 0,1 0 0 0 0,0 0 0 0 0,0 0 0 0 0,0 0 0 0 0,1 0 0 0 0,-1 0 0 0 0,0 0 0 0 0,1 0 0 0 0,-1 0 0 0 0,1 1 0 0 0,0-1 0 0 0,0 0 0 0 0,-1 1 0 0 0,1 0 0 0 0,0-1 1 0 0,0 1-1 0 0,1 0 0 0 0,-1 0 0 0 0,3-1 0 0 0,-3 2-21 0 0,1 0 1 0 0,-1 0-1 0 0,0 0 1 0 0,0 1-1 0 0,1-1 1 0 0,-1 1-1 0 0,0-1 1 0 0,0 1-1 0 0,0 0 1 0 0,0 0-1 0 0,0 0 1 0 0,0 0-1 0 0,0 0 1 0 0,0 0-1 0 0,0 1 1 0 0,0-1-1 0 0,0 0 0 0 0,-1 1 1 0 0,1 0-1 0 0,1 1 1 0 0,29 37 15 0 0,-10-9-62 0 0,35 57-1524 0 0,-41-63 271 0 0,14 7-2020 0 0,-22-23 2067 0 0,-2 0 111 0 0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05.32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34 356 712 0 0,'41'-27'6211'0'0,"0"-2"-3482"0"0,-21-3-2414 0 0,-16 20-390 0 0,0-1 1 0 0,0 0-1 0 0,-1 0 0 0 0,-1-1 1 0 0,0 1-1 0 0,-1 0 1 0 0,-1-1-1 0 0,0 1 0 0 0,0-1 1 0 0,-1 1-1 0 0,-1 0 0 0 0,0-1 1 0 0,-1 1-1 0 0,-6-16 0 0 0,6 23-189 0 0,-16-32-1262 0 0,18 37 1495 0 0,0 0 0 0 0,0 1-1 0 0,0-1 1 0 0,0 0 0 0 0,0 0 0 0 0,0 1 0 0 0,0-1 0 0 0,0 1 0 0 0,0-1-1 0 0,0 1 1 0 0,0-1 0 0 0,0 1 0 0 0,0 0 0 0 0,0-1 0 0 0,0 1-1 0 0,-1 0 1 0 0,1 0 0 0 0,0 0 0 0 0,0 0 0 0 0,0 0 0 0 0,-1 0-1 0 0,1 0 1 0 0,0 0 0 0 0,0 0 0 0 0,0 1 0 0 0,0-1 0 0 0,-1 0-1 0 0,1 1 1 0 0,0-1 0 0 0,0 1 0 0 0,0-1 0 0 0,0 1 0 0 0,0 0 0 0 0,0-1-1 0 0,-1 2 1 0 0,-4 3 14 0 0,-1 1 0 0 0,1 0-1 0 0,1 0 1 0 0,-1 1 0 0 0,1-1-1 0 0,0 1 1 0 0,0 0 0 0 0,1 1-1 0 0,0-1 1 0 0,0 1 0 0 0,1 0 0 0 0,0 0-1 0 0,0 0 1 0 0,1 0 0 0 0,0 0-1 0 0,0 0 1 0 0,0 14 0 0 0,0-4 94 0 0,2 0 1 0 0,0 0 0 0 0,0-1-1 0 0,2 1 1 0 0,0-1-1 0 0,1 1 1 0 0,9 27 0 0 0,12 7 219 0 0,-19-45-263 0 0,0 0 1 0 0,1 0 0 0 0,-1 0 0 0 0,1-1-1 0 0,1 1 1 0 0,-1-2 0 0 0,13 10-1 0 0,-15-12-112 0 0,0-1 0 0 0,1 1 0 0 0,-1-1 0 0 0,1 0 0 0 0,0 0 0 0 0,0-1 0 0 0,0 1 0 0 0,-1-1 0 0 0,1 0 0 0 0,0 0 0 0 0,1-1 1 0 0,-1 1-1 0 0,9-2 0 0 0,-9 1-136 0 0,0-1 0 0 0,0-1 0 0 0,0 1 0 0 0,0-1 1 0 0,0 1-1 0 0,0-1 0 0 0,0-1 0 0 0,-1 1 0 0 0,7-5 1 0 0,20-15-1688 0 0,-12 9 960 0 0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05.73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166 27 392 0 0,'0'-1'87'0'0,"0"0"1"0"0,0 0-1 0 0,0 0 1 0 0,0 0-1 0 0,0 0 1 0 0,-1 0-1 0 0,1 0 0 0 0,0 0 1 0 0,0 0-1 0 0,-1 0 1 0 0,1 0-1 0 0,-1 0 1 0 0,1 1-1 0 0,-1-1 0 0 0,1 0 1 0 0,-1 0-1 0 0,0 0 1 0 0,1 0-1 0 0,-1 1 1 0 0,0-1-1 0 0,0 0 1 0 0,1 1-1 0 0,-1-1 0 0 0,0 1 1 0 0,0-1-1 0 0,0 1 1 0 0,0-1-1 0 0,-1 0 1 0 0,-1 0-21 0 0,-1 1 0 0 0,1-1 0 0 0,0 1 0 0 0,-1-1 0 0 0,1 1 1 0 0,0 0-1 0 0,-1 0 0 0 0,1 1 0 0 0,-4 0 0 0 0,-2 1-23 0 0,0 0-1 0 0,1 0 1 0 0,0 1 0 0 0,-1 0-1 0 0,1 0 1 0 0,-12 8-1 0 0,16-7-15 0 0,0-1 0 0 0,1 1 0 0 0,-1 1 0 0 0,1-1 0 0 0,0 0 1 0 0,0 1-1 0 0,0-1 0 0 0,1 1 0 0 0,0 0 0 0 0,0 0 0 0 0,0 0 0 0 0,0 0 0 0 0,1 0 0 0 0,0 0 0 0 0,0 1 0 0 0,0-1 0 0 0,1 0 0 0 0,-1 1 0 0 0,2 8 0 0 0,0 2 29 0 0,0 0 1 0 0,1 0-1 0 0,1 0 1 0 0,0 0-1 0 0,8 19 1 0 0,3-1 169 0 0,-10-26-63 0 0,1 0-1 0 0,-1 0 0 0 0,1-1 1 0 0,11 13-1 0 0,-15-19-133 0 0,1 1 0 0 0,-1-1 0 0 0,0 0 1 0 0,0 0-1 0 0,1 0 0 0 0,-1 0 0 0 0,1 0 0 0 0,-1 0 0 0 0,1 0 1 0 0,-1 0-1 0 0,1-1 0 0 0,-1 1 0 0 0,1 0 0 0 0,0-1 0 0 0,-1 0 1 0 0,1 1-1 0 0,0-1 0 0 0,-1 0 0 0 0,1 0 0 0 0,2 0 0 0 0,-2-1-24 0 0,0 0 0 0 0,1 0 0 0 0,-1 0 0 0 0,0 0-1 0 0,-1 0 1 0 0,1-1 0 0 0,0 1 0 0 0,0-1 0 0 0,-1 0-1 0 0,1 1 1 0 0,0-1 0 0 0,-1 0 0 0 0,0 0 0 0 0,1 0-1 0 0,-1 0 1 0 0,0 0 0 0 0,0 0 0 0 0,0 0 0 0 0,-1 0-1 0 0,2-3 1 0 0,5-15 2 0 0,0 0 1 0 0,-2-1-1 0 0,0 0 0 0 0,-1 0 0 0 0,-1 0 0 0 0,0-38 1 0 0,-3 56 70 0 0,-1 0 1 0 0,1 0-1 0 0,0 0 1 0 0,1 0 0 0 0,-1 0-1 0 0,0 1 1 0 0,1-1-1 0 0,-1 0 1 0 0,1 0 0 0 0,0 1-1 0 0,0-1 1 0 0,2-3-1 0 0,6 9 526 0 0,6 18-998 0 0,1 12-889 0 0,16 23-3946 0 0,-26-46 4133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07.5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21 372 0 0,'0'-20'5370'0'0,"-1"46"2214"0"0,-2 3-4191 0 0,1-6-3248 0 0,0 1-1 0 0,2-1 1 0 0,3 28 0 0 0,6 17-149 0 0,3 35 114 0 0,4 32-1685 0 0,-3-46-1847 0 0,-11-74 1274 0 0,0-1-1 0 0,2 0 0 0 0,0 0 1 0 0,8 19-1 0 0,-11-30 633 0 0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06.19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67 459 604 0 0,'0'0'45'0'0,"0"-1"-1"0"0,0 1 1 0 0,0 0-1 0 0,0-1 1 0 0,0 1-1 0 0,0 0 1 0 0,0 0-1 0 0,0-1 0 0 0,0 1 1 0 0,0 0-1 0 0,0 0 1 0 0,0-1-1 0 0,0 1 1 0 0,0 0-1 0 0,0 0 1 0 0,0-1-1 0 0,0 1 1 0 0,0 0-1 0 0,0-1 1 0 0,0 1-1 0 0,0 0 1 0 0,-1 0-1 0 0,1 0 1 0 0,0-1-1 0 0,0 1 1 0 0,0 0-1 0 0,0 0 1 0 0,-1 0-1 0 0,1-1 1 0 0,0 1-1 0 0,0 0 1 0 0,-1 0-1 0 0,1 0 1 0 0,0 0-1 0 0,0-1 1 0 0,-1 1-1 0 0,1 0 1 0 0,0 0-1 0 0,0 0 1 0 0,-1 0-1 0 0,1 0 1 0 0,0 0-1 0 0,0 0 1 0 0,-1 0-1 0 0,1 0 1 0 0,0 0-1 0 0,0 0 1 0 0,-1 0-1 0 0,-15 11 806 0 0,-10 19 98 0 0,22-22-801 0 0,1 1 1 0 0,0 0-1 0 0,1 0 1 0 0,0 1 0 0 0,1-1-1 0 0,-1 0 1 0 0,2 1-1 0 0,-1-1 1 0 0,3 18-1 0 0,-2-9-87 0 0,0-15-56 0 0,0 0 0 0 0,0-1 1 0 0,0 1-1 0 0,1 0 0 0 0,-1 0 1 0 0,1-1-1 0 0,0 1 0 0 0,-1 0 0 0 0,1-1 1 0 0,0 1-1 0 0,1-1 0 0 0,-1 1 1 0 0,0-1-1 0 0,1 0 0 0 0,-1 0 1 0 0,1 1-1 0 0,0-1 0 0 0,2 2 1 0 0,-3-4-5 0 0,0 1 1 0 0,0-1 0 0 0,1 1 0 0 0,-1-1-1 0 0,0 1 1 0 0,1-1 0 0 0,-1 0-1 0 0,0 1 1 0 0,1-1 0 0 0,-1 0-1 0 0,0 0 1 0 0,1 0 0 0 0,-1 0-1 0 0,1 0 1 0 0,-1-1 0 0 0,0 1 0 0 0,1 0-1 0 0,-1-1 1 0 0,0 1 0 0 0,1-1-1 0 0,-1 1 1 0 0,0-1 0 0 0,0 1-1 0 0,0-1 1 0 0,1 0 0 0 0,-1 0 0 0 0,0 1-1 0 0,0-1 1 0 0,0 0 0 0 0,0 0-1 0 0,0 0 1 0 0,-1 0 0 0 0,1-1-1 0 0,0 1 1 0 0,0 0 0 0 0,-1 0 0 0 0,2-2-1 0 0,6-9-9 0 0,-1-1 0 0 0,-1 1 0 0 0,0-1-1 0 0,0 0 1 0 0,-1 0 0 0 0,-1-1 0 0 0,4-18 0 0 0,12-103-34 0 0,-17 107 35 0 0,0-19 10 0 0,-3 1 0 0 0,-1-1 0 0 0,-10-60 0 0 0,6 69-9 0 0,-9-14-129 0 0,14 50 130 0 0,0 1 0 0 0,-1 0 0 0 0,1-1 0 0 0,-1 1 0 0 0,1-1 0 0 0,-1 1-1 0 0,0 0 1 0 0,1-1 0 0 0,-1 1 0 0 0,0 0 0 0 0,0 0 0 0 0,0-1 0 0 0,0 1 0 0 0,0 0 0 0 0,0 0 0 0 0,0 0 0 0 0,-1 0 0 0 0,1 0 0 0 0,0 1 0 0 0,0-1 0 0 0,-1 0-1 0 0,1 1 1 0 0,0-1 0 0 0,-1 0 0 0 0,1 1 0 0 0,-1 0 0 0 0,1-1 0 0 0,-1 1 0 0 0,1 0 0 0 0,-3 0 0 0 0,2 1 22 0 0,0 0 1 0 0,0 1-1 0 0,1-1 1 0 0,-1 1-1 0 0,0-1 1 0 0,1 1-1 0 0,-1 0 1 0 0,1 0-1 0 0,0 0 1 0 0,0-1-1 0 0,0 1 1 0 0,0 0-1 0 0,0 1 1 0 0,0-1 0 0 0,-1 3-1 0 0,-9 34 289 0 0,6-5-112 0 0,1 0-1 0 0,2 0 1 0 0,2 1-1 0 0,5 55 1 0 0,32 138-246 0 0,-30-192-42 0 0,52 255-5070 0 0,-53-244 3968 0 0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06.89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7 480 0 0,'14'-7'7058'0'0,"-13"21"-1459"0"0,0 3-4744 0 0,8 52 671 0 0,24 176 784 0 0,4-1-7592 0 0,-35-235 4117 0 0,0 0 1 0 0,0 0 0 0 0,1 0-1 0 0,7 15 1 0 0,-9-21 686 0 0,1 0-1 0 0,-1-1 1 0 0,1 1-1 0 0,0-1 1 0 0,0 1 0 0 0,0-1-1 0 0,0 0 1 0 0,0 1-1 0 0,1-1 1 0 0,4 3-1 0 0,3-2-978 0 0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07.22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680 59 760 0 0,'1'-1'226'0'0,"-1"0"0"0"0,1-1-1 0 0,0 1 1 0 0,-1 0 0 0 0,1-1 0 0 0,-1 1-1 0 0,0 0 1 0 0,1-1 0 0 0,-1 1 0 0 0,0-1-1 0 0,0 1 1 0 0,0-1 0 0 0,0 1 0 0 0,0 0-1 0 0,0-1 1 0 0,0 1 0 0 0,0-1 0 0 0,-1 1-1 0 0,1-1 1 0 0,-1 1 0 0 0,1 0 0 0 0,-1-1-1 0 0,1 1 1 0 0,-1 0 0 0 0,0 0 0 0 0,0-1 0 0 0,1 1-1 0 0,-1 0 1 0 0,0 0 0 0 0,0 0 0 0 0,0 0-1 0 0,0 0 1 0 0,0 0 0 0 0,-1 0 0 0 0,1 0-1 0 0,0 1 1 0 0,0-1 0 0 0,-2 0 0 0 0,-5-2 319 0 0,0 1 0 0 0,1 0 1 0 0,-1 1-1 0 0,0 0 0 0 0,-16 0 0 0 0,21 1-509 0 0,-44-1 312 0 0,1 3 0 0 0,-1 1 1 0 0,-78 16-1 0 0,91-11-1862 0 0,1 1 0 0 0,0 1 1 0 0,1 2-1 0 0,0 1 0 0 0,-52 31 0 0 0,27 1-2009 0 0,28-20 2116 0 0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07.68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50 1496 0 0,'27'6'10575'0'0,"-2"-10"-4587"0"0,23-20-4377 0 0,-44 21-2567 0 0,0 0-1 0 0,1 0 1 0 0,-1 0 0 0 0,1 1-1 0 0,0-1 1 0 0,0 1-1 0 0,0 0 1 0 0,0 1 0 0 0,0-1-1 0 0,1 1 1 0 0,-1 0-1 0 0,0 1 1 0 0,11-1 0 0 0,-5 8-3126 0 0,-6-1 2503 0 0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08.02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0 106 600 0 0,'3'0'4662'0'0,"10"-4"-556"0"0,22-7 161 0 0,-1-3-3395 0 0,19-10-3191 0 0,-7 3-1862 0 0,25-5-2405 0 0,-51 21 5237 0 0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08.35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101 1 192 0 0,'1'36'7694'0'0,"2"17"-4474"0"0,10 137-3709 0 0,-11-159 1077 0 0,1 7-843 0 0,9 82-2358 0 0,-9-104 984 0 0,1 0 0 0 0,11 30 0 0 0,-5-30 154 0 0,4-2 160 0 0</inkml:trace>
  <inkml:trace contextRef="#ctx0" brushRef="#br0" timeOffset="1">371 327 4 0 0,'-1'-2'166'0'0,"1"0"0"0"0,-1 0 0 0 0,0 0-1 0 0,0 0 1 0 0,0 1 0 0 0,0-1 0 0 0,0 0 0 0 0,-1 1 0 0 0,1-1 0 0 0,0 1-1 0 0,-1-1 1 0 0,1 1 0 0 0,-1-1 0 0 0,0 1 0 0 0,1 0 0 0 0,-1 0 0 0 0,0 0-1 0 0,0 0 1 0 0,0 0 0 0 0,0 0 0 0 0,1 1 0 0 0,-1-1 0 0 0,0 1 0 0 0,0-1-1 0 0,0 1 1 0 0,-1 0 0 0 0,-1-1 0 0 0,-40-5 457 0 0,22 5-391 0 0,-9 2-202 0 0,-1 0 1 0 0,-35 7-1 0 0,57-6-370 0 0,-1 0 0 0 0,1 1 0 0 0,0 0 1 0 0,0 0-1 0 0,0 1 0 0 0,0 0 0 0 0,1 1 0 0 0,0 0 0 0 0,0 1 0 0 0,-11 8 1 0 0,9-3-725 0 0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08.84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267 16 748 0 0,'-4'-2'246'0'0,"0"0"0"0"0,0 0 0 0 0,0 0 0 0 0,0 0-1 0 0,0 1 1 0 0,0 0 0 0 0,0 0 0 0 0,-1 0 0 0 0,1 0 0 0 0,0 0 0 0 0,-1 1 0 0 0,1 0-1 0 0,0 0 1 0 0,-6 1 0 0 0,-61 10 607 0 0,62-9-753 0 0,1 0 0 0 0,0 1 0 0 0,0 0 0 0 0,0 0 1 0 0,0 1-1 0 0,0 0 0 0 0,1 0 0 0 0,-1 1 0 0 0,1 0 0 0 0,0 1 0 0 0,-7 7 0 0 0,11-10-19 0 0,0 1-1 0 0,0 0 0 0 0,1 0 1 0 0,-1 0-1 0 0,1 1 1 0 0,0-1-1 0 0,0 0 1 0 0,1 1-1 0 0,-1-1 0 0 0,1 1 1 0 0,0-1-1 0 0,0 1 1 0 0,1 0-1 0 0,-1 0 1 0 0,1-1-1 0 0,0 1 1 0 0,0 0-1 0 0,1 0 0 0 0,-1-1 1 0 0,1 1-1 0 0,0 0 1 0 0,2 5-1 0 0,0-1 195 0 0,0 0 0 0 0,1 0 0 0 0,0 0 0 0 0,1 0 0 0 0,0-1 0 0 0,0 0 0 0 0,1 0 0 0 0,0 0 0 0 0,9 9 1 0 0,-13-16-225 0 0,-1 1 1 0 0,1 0-1 0 0,0-1 1 0 0,-1 1 0 0 0,1-1-1 0 0,0 1 1 0 0,0-1 0 0 0,0 0-1 0 0,0 0 1 0 0,0 0 0 0 0,0 0-1 0 0,0 0 1 0 0,0-1 0 0 0,1 1-1 0 0,-1-1 1 0 0,0 1 0 0 0,0-1-1 0 0,1 0 1 0 0,-1 0 0 0 0,0 0-1 0 0,0 0 1 0 0,1 0 0 0 0,-1 0-1 0 0,0-1 1 0 0,0 1 0 0 0,1-1-1 0 0,-1 1 1 0 0,0-1 0 0 0,0 0-1 0 0,0 0 1 0 0,0 0 0 0 0,0 0-1 0 0,0 0 1 0 0,0-1 0 0 0,0 1-1 0 0,0 0 1 0 0,-1-1 0 0 0,1 0-1 0 0,-1 1 1 0 0,1-1 0 0 0,-1 0-1 0 0,1 0 1 0 0,-1 0 0 0 0,2-3-1 0 0,4-7-54 0 0,-1 0 1 0 0,0 1-1 0 0,-1-2 0 0 0,-1 1 0 0 0,0-1 0 0 0,0 1 0 0 0,-1-1 0 0 0,-1 0 1 0 0,0 0-1 0 0,0-15 0 0 0,0 16 157 0 0,2 11-70 0 0,10 20-129 0 0,10 33-913 0 0,-15-28-108 0 0,9 23-1353 0 0,-16-42 1802 0 0,0 0-1 0 0,1 1 1 0 0,-1-1 0 0 0,1-1 0 0 0,0 1 0 0 0,1 0 0 0 0,-1-1 0 0 0,1 0 0 0 0,0 1 0 0 0,5 3 0 0 0,1-3-729 0 0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09.18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14 164 0 0,'3'-13'5393'0'0,"3"30"-2810"0"0,-1 6-1632 0 0,0 4 52 0 0,0 19-372 0 0,6 41-1359 0 0,5-34-4988 0 0,-12-48 4039 0 0,1-3 141 0 0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09.50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6 255 468 0 0,'0'-12'1048'0'0,"-5"1"136"0"0,5 4-88 0 0,0 3-156 0 0,0-3-147 0 0,0 5-97 0 0,0-5 976 0 0,5 7-2796 0 0,0 0-4 0 0,5 0-261 0 0,0 2-79 0 0,5 3 84 0 0,-5-3 188 0 0</inkml:trace>
  <inkml:trace contextRef="#ctx0" brushRef="#br0" timeOffset="1">231 0 948 0 0,'-21'41'4663'0'0,"17"-28"-3553"0"0,1-1 0 0 0,0 1 0 0 0,-2 22-1 0 0,3 41 1360 0 0,4-31-1346 0 0,5 41-1111 0 0,4-1 1 0 0,26 97-1 0 0,0-45-4374 0 0,-9-46-751 0 0,-18-54 3185 0 0,-4-1 288 0 0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10.46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0 187 1104 0 0,'11'1'8087'0'0,"-10"0"-7808"0"0,7 15 3340 0 0,0 31-2788 0 0,-6-28 238 0 0,44 274 693 0 0,-37-155-2711 0 0,-12-138 101 0 0,-3-11 488 0 0,-5-15 155 0 0,-10-83-641 0 0,-12-167-1 0 0,32 30 1834 0 0,1 245-969 0 0,0 1 0 0 0,0 0 1 0 0,0-1-1 0 0,0 1 1 0 0,0 0-1 0 0,0-1 0 0 0,0 1 1 0 0,0 0-1 0 0,1 0 0 0 0,-1-1 1 0 0,0 1-1 0 0,0 0 1 0 0,0-1-1 0 0,0 1 0 0 0,0 0 1 0 0,1 0-1 0 0,-1 0 1 0 0,0-1-1 0 0,0 1 0 0 0,1 0 1 0 0,-1 0-1 0 0,0-1 1 0 0,0 1-1 0 0,1 0 0 0 0,-1 0 1 0 0,0 0-1 0 0,0 0 0 0 0,1 0 1 0 0,-1 0-1 0 0,0-1 1 0 0,0 1-1 0 0,1 0 0 0 0,-1 0 1 0 0,0 0-1 0 0,1 0 1 0 0,-1 0-1 0 0,0 0 0 0 0,1 0 1 0 0,-1 0-1 0 0,0 0 1 0 0,1 0-1 0 0,-1 0 0 0 0,0 0 1 0 0,0 1-1 0 0,1-1 0 0 0,-1 0 1 0 0,0 0-1 0 0,1 0 1 0 0,-1 0-1 0 0,0 0 0 0 0,0 1 1 0 0,1-1-1 0 0,-1 0 1 0 0,0 0-1 0 0,0 0 0 0 0,0 1 1 0 0,1-1-1 0 0,-1 0 1 0 0,0 0-1 0 0,0 1 0 0 0,0-1 1 0 0,0 0-1 0 0,1 0 0 0 0,-1 1 1 0 0,0-1-1 0 0,0 1 1 0 0,17 17 492 0 0,167 310 1677 0 0,-165-294-2128 0 0,1-1 0 0 0,2-1 0 0 0,1 0 0 0 0,2-2 0 0 0,0-1 0 0 0,45 39 0 0 0,-69-67-58 0 0,1 1 0 0 0,-1-1 0 0 0,0 0 1 0 0,0 0-1 0 0,1 0 0 0 0,-1 0 0 0 0,1-1 0 0 0,-1 1 0 0 0,1 0 0 0 0,-1-1 0 0 0,1 1 0 0 0,-1 0 0 0 0,1-1 0 0 0,0 0 0 0 0,-1 1 0 0 0,1-1 0 0 0,-1 0 0 0 0,1 0 0 0 0,0 0 0 0 0,-1 0 0 0 0,1 0 0 0 0,0-1 0 0 0,-1 1 0 0 0,1 0 0 0 0,2-1 1 0 0,-2-1-13 0 0,0 1 1 0 0,0-1 0 0 0,0 0-1 0 0,0 0 1 0 0,0 0 0 0 0,0 0-1 0 0,-1 0 1 0 0,1 0 0 0 0,0 0-1 0 0,-1 0 1 0 0,0-1 0 0 0,0 1 0 0 0,0-1-1 0 0,1-2 1 0 0,3-10-117 0 0,-1 1 1 0 0,-1-1-1 0 0,0 0 1 0 0,0-20-1 0 0,-2-12-791 0 0,-3-1 0 0 0,-11-70 0 0 0,7 78-417 0 0,1-1-1 0 0,3 0 0 0 0,1 1 1 0 0,4-43-1 0 0,9 45-735 0 0,-12 36 1909 0 0,1 1 1 0 0,-1 0 0 0 0,1 0-1 0 0,0-1 1 0 0,-1 1 0 0 0,1 0-1 0 0,0 0 1 0 0,0 0-1 0 0,0 0 1 0 0,0 0 0 0 0,0 0-1 0 0,0 0 1 0 0,0 0-1 0 0,0 0 1 0 0,1 0 0 0 0,-1 0-1 0 0,0 1 1 0 0,0-1 0 0 0,1 1-1 0 0,-1-1 1 0 0,0 1-1 0 0,1-1 1 0 0,-1 1 0 0 0,1 0-1 0 0,-1-1 1 0 0,3 1-1 0 0,9 2-922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2:29.0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36 748 0 0,'1'-2'357'0'0,"0"0"0"0"0,0 0 1 0 0,0 0-1 0 0,0 0 0 0 0,0 1 0 0 0,1-1 0 0 0,-1 0 0 0 0,1 1 0 0 0,-1-1 1 0 0,1 0-1 0 0,-1 1 0 0 0,1 0 0 0 0,0-1 0 0 0,0 1 0 0 0,-1 0 0 0 0,1 0 1 0 0,0 0-1 0 0,0 0 0 0 0,0 1 0 0 0,0-1 0 0 0,1 0 0 0 0,-1 1 0 0 0,0-1 1 0 0,0 1-1 0 0,0 0 0 0 0,4 0 0 0 0,-4-1-214 0 0,0 1 0 0 0,0-1 0 0 0,0 1 0 0 0,0-1 0 0 0,0 1 0 0 0,0 0 0 0 0,0 0 0 0 0,0 0 0 0 0,0 0 0 0 0,0 0 1 0 0,0 1-1 0 0,0-1 0 0 0,0 1 0 0 0,0-1 0 0 0,0 1 0 0 0,0 0 0 0 0,0 0 0 0 0,0-1 0 0 0,0 1 0 0 0,-1 1 0 0 0,1-1 0 0 0,0 0 0 0 0,-1 0 0 0 0,1 1 0 0 0,-1-1 0 0 0,1 1 0 0 0,-1-1 0 0 0,2 4 0 0 0,-2 3-197 0 0,0 0 0 0 0,-1 1 0 0 0,0-1 0 0 0,0 0 0 0 0,-1 1 0 0 0,0-1-1 0 0,-1 0 1 0 0,0 0 0 0 0,0 0 0 0 0,-1 0 0 0 0,0 0 0 0 0,0 0 0 0 0,-1-1 0 0 0,-4 8 0 0 0,2-5-27 0 0,2 0 1 0 0,-1 0-1 0 0,1 0 1 0 0,1 1 0 0 0,0-1-1 0 0,1 1 1 0 0,-3 18 0 0 0,6-27 101 0 0,-1 0 0 0 0,0 0 1 0 0,1 0-1 0 0,0 0 0 0 0,-1 0 1 0 0,1 0-1 0 0,0 0 1 0 0,0 0-1 0 0,0 0 0 0 0,0-1 1 0 0,1 1-1 0 0,-1 0 1 0 0,0-1-1 0 0,1 1 0 0 0,-1-1 1 0 0,1 1-1 0 0,-1-1 1 0 0,1 0-1 0 0,0 1 0 0 0,-1-1 1 0 0,1 0-1 0 0,0 0 0 0 0,0 0 1 0 0,0-1-1 0 0,4 2 1 0 0,65 16 677 0 0,-34-9-582 0 0,-21-4-197 0 0,27 12 187 0 0,-41-17-196 0 0,-1 1 1 0 0,1 0-1 0 0,-1 0 1 0 0,1 0-1 0 0,-1 0 0 0 0,0 1 1 0 0,0-1-1 0 0,0 0 1 0 0,0 1-1 0 0,0-1 1 0 0,0 0-1 0 0,0 1 0 0 0,0-1 1 0 0,0 1-1 0 0,-1-1 1 0 0,1 1-1 0 0,0 0 0 0 0,-1-1 1 0 0,0 1-1 0 0,1 0 1 0 0,-1-1-1 0 0,0 4 0 0 0,0 1-802 0 0,-1 1 0 0 0,0-1-1 0 0,0 0 1 0 0,-1 0 0 0 0,0 0-1 0 0,0 0 1 0 0,0-1 0 0 0,-6 11-1 0 0,7-13-1700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47.1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14 96 0 0,'1'-14'7417'0'0,"0"28"-3571"0"0,-3-2-4119 0 0,-1 17 830 0 0,1-1 0 0 0,0 0 1 0 0,3 1-1 0 0,4 36 0 0 0,24 117-1822 0 0,-17-119 72 0 0,2-2-3357 0 0,27 76 0 0 0,-31-116 3168 0 0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10.83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67 240 0 0,'11'-18'13808'0'0,"15"0"-11414"0"0,9 2-6480 0 0,-17 9 1621 0 0,-12 5 1605 0 0,-5 1 420 0 0,1 0-1 0 0,0 0 1 0 0,-1 1 0 0 0,1-1 0 0 0,0 1 0 0 0,0-1 0 0 0,-1 1-1 0 0,1 0 1 0 0,0 0 0 0 0,0 0 0 0 0,0 0 0 0 0,-1 0 0 0 0,1 0-1 0 0,2 1 1 0 0,2 3-1056 0 0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11.16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61 716 0 0,'5'2'11905'0'0,"14"-5"-7723"0"0,36-6-6744 0 0,-34 5 1864 0 0,9-3-4362 0 0,50-18 0 0 0,-55 17 3098 0 0,-5 1 521 0 0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11.72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39 428 0 0,'18'9'11675'0'0,"-16"-7"-11026"0"0,14 27 3599 0 0,3 45-5076 0 0,-14-53 1865 0 0,6 34-926 0 0,-8-36-122 0 0,0 0 1 0 0,2 0-1 0 0,9 24 0 0 0,-9-50-371 0 0,1-18 274 0 0,3-31 41 0 0,-6 26 0 0 0,2 0 1 0 0,1 0 0 0 0,20-56 0 0 0,-24 81 71 0 0,0-1 0 0 0,1 1 0 0 0,0-1 0 0 0,0 1-1 0 0,0 0 1 0 0,0 0 0 0 0,1 0 0 0 0,5-5 0 0 0,-7 8-1 0 0,-1 1-1 0 0,1 0 1 0 0,0 0 0 0 0,-1 0-1 0 0,1 0 1 0 0,0 0 0 0 0,0 0-1 0 0,0 0 1 0 0,0 1 0 0 0,-1-1-1 0 0,1 0 1 0 0,0 1 0 0 0,0 0-1 0 0,0-1 1 0 0,0 1-1 0 0,0 0 1 0 0,0 0 0 0 0,0 0-1 0 0,0 1 1 0 0,0-1 0 0 0,0 0-1 0 0,0 1 1 0 0,0-1 0 0 0,0 1-1 0 0,0 0 1 0 0,0-1 0 0 0,0 1-1 0 0,2 2 1 0 0,6 3-219 0 0,-1 1 0 0 0,1 0 0 0 0,-1 1 0 0 0,-1 0 0 0 0,1 1 1 0 0,-1-1-1 0 0,-1 2 0 0 0,0-1 0 0 0,0 1 0 0 0,-1 0 0 0 0,0 0 0 0 0,5 14 0 0 0,21 31-4209 0 0,-26-45 2468 0 0,1-2 0 0 0,0 1 0 0 0,15 14 0 0 0,-13-16 561 0 0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12.08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61 91 24 0 0,'-4'4'827'0'0,"-1"2"0"0"0,1-1 0 0 0,0 0 0 0 0,1 1 0 0 0,0 0 0 0 0,0-1 1 0 0,0 1-1 0 0,0 1 0 0 0,1-1 0 0 0,0 0 0 0 0,-2 12 0 0 0,5-17-757 0 0,-1 0-1 0 0,1 0 1 0 0,-1 0 0 0 0,1 0 0 0 0,0 0-1 0 0,0 0 1 0 0,0 0 0 0 0,0 0 0 0 0,-1-1-1 0 0,1 1 1 0 0,0 0 0 0 0,0 0 0 0 0,0-1-1 0 0,1 1 1 0 0,-1-1 0 0 0,0 1 0 0 0,0-1-1 0 0,0 1 1 0 0,0-1 0 0 0,0 0 0 0 0,1 1-1 0 0,-1-1 1 0 0,0 0 0 0 0,0 0 0 0 0,1 0-1 0 0,-1 0 1 0 0,0 0 0 0 0,2-1 0 0 0,36 0 158 0 0,-35 0-360 0 0,-1 0 1 0 0,1 0 0 0 0,-1 0 0 0 0,1-1-1 0 0,-1 1 1 0 0,0-1 0 0 0,0 0-1 0 0,0 0 1 0 0,0 0 0 0 0,0-1 0 0 0,0 1-1 0 0,0-1 1 0 0,-1 1 0 0 0,1-1-1 0 0,-1 0 1 0 0,3-3 0 0 0,-4 4 18 0 0,0 0 1 0 0,0 0-1 0 0,0 0 1 0 0,0 0-1 0 0,-1 0 0 0 0,1 0 1 0 0,0-1-1 0 0,-1 1 1 0 0,0 0-1 0 0,1 0 1 0 0,-1-1-1 0 0,0 1 1 0 0,0 0-1 0 0,0 0 0 0 0,-1-1 1 0 0,1 1-1 0 0,0 0 1 0 0,-1 0-1 0 0,1 0 1 0 0,-1 0-1 0 0,0-1 0 0 0,0 1 1 0 0,0 0-1 0 0,0 0 1 0 0,0 0-1 0 0,-2-2 1 0 0,-3-4-259 0 0,0 1 0 0 0,-1 0 0 0 0,0 0 0 0 0,0 0 1 0 0,-1 1-1 0 0,1 0 0 0 0,-1 1 0 0 0,0-1 1 0 0,-1 2-1 0 0,0-1 0 0 0,1 1 0 0 0,-1 0 0 0 0,-1 1 1 0 0,-12-3-1 0 0,12 4-480 0 0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12.78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104 320 80 0 0,'-1'0'229'0'0,"-1"0"0"0"0,1 0 0 0 0,-1 0 1 0 0,1 1-1 0 0,0-1 0 0 0,-1 0 0 0 0,1 1 0 0 0,0-1 0 0 0,0 1 1 0 0,-1-1-1 0 0,1 1 0 0 0,0 0 0 0 0,0 0 0 0 0,0-1 0 0 0,0 1 1 0 0,-1 0-1 0 0,1 0 0 0 0,1 0 0 0 0,-1 0 0 0 0,0 0 0 0 0,0 0 0 0 0,0 0 1 0 0,0 2-1 0 0,-26 34 60 0 0,22-30 104 0 0,-2 4-300 0 0,1 1 0 0 0,1-1 1 0 0,0 1-1 0 0,1 0 0 0 0,0 0 0 0 0,0 1 1 0 0,1-1-1 0 0,1 1 0 0 0,0-1 0 0 0,1 1 1 0 0,1 0-1 0 0,-1 0 0 0 0,2 0 0 0 0,3 20 1 0 0,-4-30-69 0 0,1 1 0 0 0,0 0 1 0 0,1-1-1 0 0,-1 1 0 0 0,0-1 1 0 0,1 0-1 0 0,0 1 0 0 0,0-1 1 0 0,0 0-1 0 0,0 0 0 0 0,0 0 1 0 0,1 0-1 0 0,-1 0 0 0 0,1-1 1 0 0,0 1-1 0 0,0-1 0 0 0,0 0 1 0 0,6 4-1 0 0,-8-5-25 0 0,1 0 0 0 0,0 0 0 0 0,0-1 0 0 0,0 1 0 0 0,1 0 0 0 0,-1-1 0 0 0,0 0 0 0 0,0 1 0 0 0,0-1 1 0 0,0 0-1 0 0,0 0 0 0 0,0 0 0 0 0,1 0 0 0 0,-1-1 0 0 0,0 1 0 0 0,0-1 0 0 0,0 1 0 0 0,0-1 0 0 0,0 0 0 0 0,0 1 0 0 0,0-1 0 0 0,0 0 0 0 0,0 0 0 0 0,-1-1 1 0 0,1 1-1 0 0,0 0 0 0 0,-1-1 0 0 0,1 1 0 0 0,0 0 0 0 0,-1-1 0 0 0,0 0 0 0 0,1 1 0 0 0,1-4 0 0 0,7-11-101 0 0,-1 0 0 0 0,-1 0 0 0 0,-1-1-1 0 0,0 0 1 0 0,-1-1 0 0 0,0 1 0 0 0,-2-1 0 0 0,0 0 0 0 0,2-24-1 0 0,-2-21-201 0 0,-4-86 0 0 0,-2 60 125 0 0,-1 34 124 0 0,1 2 43 0 0,-1 30 22 0 0,1 37-12 0 0,4 68 7 0 0,3-17 51 0 0,2-1 0 0 0,4 0 0 0 0,18 64 0 0 0,-16-87-60 0 0,-10-32 27 0 0,0-1 0 0 0,0 0 0 0 0,1 0 0 0 0,1 0 0 0 0,6 9 0 0 0,-9-15-17 0 0,0 1 1 0 0,0-1-1 0 0,0 0 0 0 0,0 0 0 0 0,0 0 0 0 0,0 0 0 0 0,1-1 0 0 0,-1 1 1 0 0,0-1-1 0 0,1 1 0 0 0,0-1 0 0 0,-1 0 0 0 0,1 0 0 0 0,0 0 1 0 0,0 0-1 0 0,0 0 0 0 0,-1-1 0 0 0,1 1 0 0 0,0-1 0 0 0,0 0 0 0 0,0 0 1 0 0,0 0-1 0 0,0 0 0 0 0,0 0 0 0 0,0-1 0 0 0,0 1 0 0 0,-1-1 1 0 0,1 0-1 0 0,0 0 0 0 0,0 0 0 0 0,-1 0 0 0 0,1 0 0 0 0,0-1 0 0 0,2-1 1 0 0,1-2-14 0 0,0 1 0 0 0,0-1 0 0 0,-1 0 0 0 0,0 0 0 0 0,1-1 0 0 0,-2 1-1 0 0,1-1 1 0 0,-1 0 0 0 0,0-1 0 0 0,0 1 0 0 0,-1-1 0 0 0,1 1 0 0 0,-2-1 0 0 0,4-8 0 0 0,-4 7-81 0 0,1 1 0 0 0,-1-1 0 0 0,0 0 0 0 0,-1 1 0 0 0,0-1 0 0 0,0 0-1 0 0,-1 0 1 0 0,1 0 0 0 0,-2 0 0 0 0,1 0 0 0 0,-1 1 0 0 0,-1-1 0 0 0,-2-11 0 0 0,3 17 53 0 0,0-1 0 0 0,0 0 0 0 0,0 1 0 0 0,-1-1 0 0 0,1 1 0 0 0,-1 0 0 0 0,1-1 0 0 0,-1 1 1 0 0,0 0-1 0 0,0 0 0 0 0,0 0 0 0 0,0 0 0 0 0,0 0 0 0 0,0 1 0 0 0,-1-1 0 0 0,1 1 0 0 0,-1-1 1 0 0,1 1-1 0 0,-5-2 0 0 0,3 3-1 0 0,1-1 0 0 0,-1 1 1 0 0,1 0-1 0 0,-1 0 0 0 0,1 0 0 0 0,-1 0 1 0 0,1 1-1 0 0,-1-1 0 0 0,1 1 0 0 0,-1 0 1 0 0,1 0-1 0 0,-1 0 0 0 0,1 0 1 0 0,0 1-1 0 0,-4 2 0 0 0,4-3 59 0 0,0 1 0 0 0,0 0-1 0 0,1 0 1 0 0,-1 0 0 0 0,0 0-1 0 0,1 1 1 0 0,0-1 0 0 0,-1 1 0 0 0,1 0-1 0 0,0-1 1 0 0,-3 6 0 0 0,3-2 75 0 0,0-1 1 0 0,0 1-1 0 0,0 0 1 0 0,0-1 0 0 0,1 1-1 0 0,0 0 1 0 0,0 0-1 0 0,1 0 1 0 0,0 0-1 0 0,0 9 1 0 0,1-6 61 0 0,0-1 1 0 0,1 1-1 0 0,0-1 1 0 0,0 1-1 0 0,0-1 1 0 0,8 15-1 0 0,-8-18-111 0 0,1 0-1 0 0,0-1 1 0 0,0 1-1 0 0,0-1 1 0 0,0 0-1 0 0,6 5 1 0 0,-6-6-66 0 0,1-1 0 0 0,-1 0-1 0 0,1 1 1 0 0,0-2 0 0 0,-1 1 0 0 0,1 0 0 0 0,0-1 0 0 0,0 0-1 0 0,0 0 1 0 0,0 0 0 0 0,0 0 0 0 0,0 0 0 0 0,1-1 0 0 0,-1 0-1 0 0,0 0 1 0 0,0 0 0 0 0,0-1 0 0 0,0 1 0 0 0,0-1 0 0 0,0 0-1 0 0,0 0 1 0 0,0 0 0 0 0,0-1 0 0 0,0 1 0 0 0,5-4 0 0 0,4-1-561 0 0,-1-1 1 0 0,1-1 0 0 0,-2 0 0 0 0,1 0 0 0 0,-1-1-1 0 0,11-11 1 0 0,2-3-651 0 0,1 1 84 0 0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15.77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0 584 0 0,'1'8'7890'0'0,"-1"4"-3628"0"0,4 64-1410 0 0,17 101-1752 0 0,-6-34-1136 0 0,-1-28-536 0 0,5 35-2650 0 0,12-1-5196 0 0,-26-122 6502 0 0,0-4 272 0 0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16.17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2 504 0 0,'2'0'209'0'0,"-1"-1"0"0"0,0 1-1 0 0,0 0 1 0 0,0 0 0 0 0,0 0 0 0 0,0 0 0 0 0,0 0-1 0 0,0 0 1 0 0,0 0 0 0 0,0 0 0 0 0,0 0 0 0 0,0 1-1 0 0,0-1 1 0 0,0 0 0 0 0,0 1 0 0 0,0-1 0 0 0,0 0-1 0 0,0 1 1 0 0,0 0 0 0 0,0-1 0 0 0,0 1 0 0 0,0-1-1 0 0,0 1 1 0 0,0 0 0 0 0,-1 0 0 0 0,1-1 0 0 0,0 1-1 0 0,-1 0 1 0 0,1 0 0 0 0,0 0 0 0 0,-1 0 0 0 0,1 0-1 0 0,-1 0 1 0 0,0 0 0 0 0,1 0 0 0 0,-1 1 0 0 0,16 46 2791 0 0,-13-37-2200 0 0,37 158 2870 0 0,-2 93-3550 0 0,-32-212-205 0 0,-1-10-519 0 0,9 59-2520 0 0,-12-90 1989 0 0,1-1 0 0 0,-1 1-1 0 0,2-1 1 0 0,7 16 0 0 0,8-8-2576 0 0,-9-15 2171 0 0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16.52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330 12 660 0 0,'-15'-5'932'0'0,"-5"1"-76"0"0,5 4-156 0 0,0-2-172 0 0,-10 2-156 0 0,0 2-116 0 0,0-2-108 0 0,0 4-84 0 0,-5 1-120 0 0,5-1-232 0 0,-5 3-368 0 0,0 0-204 0 0,10 2-104 0 0,-10 0-36 0 0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17.24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6 325 348 0 0,'-3'69'5748'0'0,"1"29"-3777"0"0,4-65-1392 0 0,11 221 978 0 0,-23-391-2310 0 0,36-298 945 0 0,-26 433-185 0 0,0-1 1 0 0,0 1 0 0 0,1 0 0 0 0,-1 0 0 0 0,1 0 0 0 0,-1 0-1 0 0,1 0 1 0 0,0-1 0 0 0,-1 1 0 0 0,1 0 0 0 0,0 1 0 0 0,0-1 0 0 0,1 0-1 0 0,-1 0 1 0 0,0 0 0 0 0,1 1 0 0 0,-1-1 0 0 0,3-2 0 0 0,-3 4 3 0 0,0-1 1 0 0,1 1-1 0 0,-1 0 1 0 0,0 0-1 0 0,0-1 1 0 0,1 1-1 0 0,-1 0 1 0 0,0 0 0 0 0,0 0-1 0 0,1 0 1 0 0,-1 1-1 0 0,0-1 1 0 0,0 0-1 0 0,1 0 1 0 0,-1 1-1 0 0,0-1 1 0 0,0 1-1 0 0,0-1 1 0 0,1 1 0 0 0,-1-1-1 0 0,0 1 1 0 0,1 1-1 0 0,8 6 45 0 0,0 1 0 0 0,0 0-1 0 0,-1 0 1 0 0,12 17 0 0 0,-19-23-69 0 0,21 25 53 0 0,124 145-19 0 0,-119-144 229 0 0,1-1 0 0 0,1-1-1 0 0,54 36 1 0 0,-81-61-182 0 0,1 0 1 0 0,-1 0 0 0 0,0 0-1 0 0,1-1 1 0 0,-1 1 0 0 0,1-1-1 0 0,-1 0 1 0 0,1 0 0 0 0,0 0-1 0 0,0 0 1 0 0,-1 0 0 0 0,1-1-1 0 0,0 0 1 0 0,7 0 0 0 0,-8-1-58 0 0,-1 0 1 0 0,0 0-1 0 0,1 0 1 0 0,-1 0 0 0 0,0 0-1 0 0,0 0 1 0 0,0 0-1 0 0,0-1 1 0 0,0 1-1 0 0,0-1 1 0 0,0 0-1 0 0,0 0 1 0 0,0 0 0 0 0,-1 1-1 0 0,1-1 1 0 0,-1-1-1 0 0,0 1 1 0 0,1 0-1 0 0,-1 0 1 0 0,0 0-1 0 0,0-1 1 0 0,0 1 0 0 0,1-5-1 0 0,1-8-112 0 0,1 1 0 0 0,-2 0 0 0 0,0-1-1 0 0,-1 1 1 0 0,0-1 0 0 0,-2-25 0 0 0,-20-92-1688 0 0,14 96 486 0 0,1-1 0 0 0,-2-48 0 0 0,8 72 692 0 0,0 1-1 0 0,1-1 1 0 0,0 1 0 0 0,1 0-1 0 0,1-1 1 0 0,6-20 0 0 0,5 3-645 0 0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20.63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0 100 348 0 0,'11'-3'14213'0'0,"14"-2"-10719"0"0,128-18-2367 0 0,18-4-1237 0 0,-89 10 65 0 0,-8 1-1392 0 0,-25 8-3186 0 0,-37 8 305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47.5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12 264 0 0,'0'0'150'0'0,"0"-1"0"0"0,0 0 0 0 0,0 1 0 0 0,0-1 0 0 0,1 0 0 0 0,-1 1 0 0 0,0-1 0 0 0,1 1 0 0 0,-1-1 0 0 0,0 1 0 0 0,1-1 0 0 0,-1 1 0 0 0,0-1 0 0 0,1 1 0 0 0,-1-1 0 0 0,1 1 0 0 0,-1-1 0 0 0,1 1 0 0 0,0 0 0 0 0,-1-1 0 0 0,1 1-1 0 0,0-1 1 0 0,0 1-81 0 0,-1 0 0 0 0,0 0-1 0 0,0 0 1 0 0,1 0-1 0 0,-1 0 1 0 0,0 0 0 0 0,0 0-1 0 0,1 0 1 0 0,-1 0-1 0 0,0 0 1 0 0,0 0-1 0 0,1 0 1 0 0,-1 0 0 0 0,0 0-1 0 0,0 1 1 0 0,0-1-1 0 0,1 0 1 0 0,-1 0 0 0 0,0 0-1 0 0,0 0 1 0 0,0 0-1 0 0,1 0 1 0 0,-1 1 0 0 0,0-1-1 0 0,0 0 1 0 0,0 0-1 0 0,1 0 1 0 0,-1 1-1 0 0,0-1 1 0 0,0 0 0 0 0,0 0-1 0 0,0 0 1 0 0,0 1-1 0 0,0-1 1 0 0,0 0 0 0 0,0 0-1 0 0,1 1 1 0 0,-1-1-1 0 0,0 0 1 0 0,0 0-1 0 0,0 1 1 0 0,0-1 0 0 0,0 0-1 0 0,0 0 1 0 0,0 0-1 0 0,0 1 1 0 0,0-1 0 0 0,-1 0-1 0 0,1 0 1 0 0,0 1-1 0 0,0-1 1 0 0,0 0-1 0 0,0 0 1 0 0,0 1 0 0 0,0-1-1 0 0,0 0 1 0 0,0 0-1 0 0,-1 0 1 0 0,1 1 0 0 0,0-1-1 0 0,0 0 1 0 0,0 0-1 0 0,-1 0 1 0 0,1 0 0 0 0,0 1-1 0 0,-4 10 525 0 0,2 0 0 0 0,-1 1-1 0 0,1 0 1 0 0,1-1 0 0 0,0 1 0 0 0,1 17-1 0 0,10 77 198 0 0,-6-79-662 0 0,22 157-2113 0 0,13-2-5650 0 0,-29-157 6088 0 0,0-2 175 0 0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20.97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0 980 0 0,'5'2'8007'0'0,"7"3"-4064"0"0,6 2-2383 0 0,2 2-319 0 0,24 16-389 0 0,72 53-1 0 0,-21 5-749 0 0,-72-55-419 0 0,-21-25-126 0 0,0 0-1 0 0,-1 0 1 0 0,1 0 0 0 0,-1 0-1 0 0,0 0 1 0 0,0 0 0 0 0,0 0-1 0 0,0 1 1 0 0,0-1 0 0 0,0 5-1 0 0,-2-2-355 0 0,1 0 0 0 0,-1-1-1 0 0,0 1 1 0 0,-1-1 0 0 0,1 1-1 0 0,-1-1 1 0 0,0 0 0 0 0,0 0-1 0 0,-1 0 1 0 0,0 0 0 0 0,-6 9-1 0 0,-1 2-726 0 0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21.59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21 111 192 0 0,'-21'-6'13021'0'0,"39"5"-12107"0"0,56-2-645 0 0,-1-4 0 0 0,0-3-1 0 0,90-24 1 0 0,-137 26-2792 0 0,48-19 0 0 0,-64 19-394 0 0,0 1 82 0 0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22.01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4 43 920 0 0,'0'0'78'0'0,"0"0"1"0"0,-1-1-1 0 0,1 1 1 0 0,0 0-1 0 0,0 0 0 0 0,-1-1 1 0 0,1 1-1 0 0,0 0 1 0 0,0-1-1 0 0,0 1 0 0 0,-1 0 1 0 0,1 0-1 0 0,0-1 1 0 0,0 1-1 0 0,0 0 0 0 0,0-1 1 0 0,0 1-1 0 0,0-1 0 0 0,0 1 1 0 0,-1 0-1 0 0,1-1 1 0 0,0 1-1 0 0,0 0 0 0 0,0-1 1 0 0,1 1-1 0 0,-1 0 1 0 0,0-1-1 0 0,0 1 0 0 0,0 0 1 0 0,0-1-1 0 0,0 1 1 0 0,0 0-1 0 0,0-1 0 0 0,0 1 1 0 0,1 0-1 0 0,-1-1 0 0 0,0 1 1 0 0,0 0-1 0 0,1-1 1 0 0,-1 1-1 0 0,0 0 0 0 0,1-1 1 0 0,19-10 1828 0 0,25 0-68 0 0,-14 7-944 0 0,0 2 0 0 0,0 1 0 0 0,0 2 0 0 0,35 5 0 0 0,-40-3-208 0 0,0 2 0 0 0,36 12 0 0 0,3 12-7 0 0,-60-26-672 0 0,-1 0 0 0 0,0-1 0 0 0,0 2 0 0 0,0-1 0 0 0,0 0 0 0 0,0 1 0 0 0,-1-1 0 0 0,0 1 1 0 0,1 0-1 0 0,-1 1 0 0 0,-1-1 0 0 0,1 0 0 0 0,-1 1 0 0 0,0-1 0 0 0,0 1 0 0 0,3 8 0 0 0,-4-4-28 0 0,1-1 0 0 0,-1 1 0 0 0,-1-1 1 0 0,0 1-1 0 0,0-1 0 0 0,0 1 0 0 0,-1-1 0 0 0,-1 1 0 0 0,-2 9 0 0 0,-2 3-341 0 0,-1 0 1 0 0,-1 0-1 0 0,-17 32 1 0 0,-12 9-1761 0 0,-49 87-4639 0 0,61-104 4218 0 0,10-18 1196 0 0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32.66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245 1 112 0 0,'0'0'2490'0'0,"-9"8"455"0"0,-32 29-2069 0 0,16-9-704 0 0,-104 128-381 0 0,123-145-412 0 0,0-1 0 0 0,1 1 0 0 0,0 1 0 0 0,1-1 0 0 0,0 0 1 0 0,1 1-1 0 0,-4 23 0 0 0,6-15-550 0 0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36.59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33 168 0 0,'5'-33'12771'0'0,"0"162"-7695"0"0,14 63-4738 0 0,-8-95-115 0 0,-4-12-595 0 0,5 44-2247 0 0,4-47-3600 0 0,-16-81 5990 0 0,0 0 1 0 0,0 0-1 0 0,1 0 1 0 0,-1 0-1 0 0,0 0 1 0 0,0 0 0 0 0,1 0-1 0 0,-1 0 1 0 0,1 0-1 0 0,-1 0 1 0 0,1 0-1 0 0,-1 0 1 0 0,1 0 0 0 0,0 0-1 0 0,-1 0 1 0 0,1 0-1 0 0,0 0 1 0 0,0-1 0 0 0,0 1-1 0 0,-1 0 1 0 0,1-1-1 0 0,0 1 1 0 0,0 0-1 0 0,0-1 1 0 0,0 1 0 0 0,0-1-1 0 0,0 0 1 0 0,0 1-1 0 0,2-1 1 0 0,6-3-1469 0 0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36.93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28 1072 0 0,'0'-2'231'0'0,"1"0"0"0"0,-1 0-1 0 0,1 0 1 0 0,-1 1 0 0 0,1-1 0 0 0,0 0 0 0 0,-1 1-1 0 0,1-1 1 0 0,0 1 0 0 0,0-1 0 0 0,0 1 0 0 0,1-1-1 0 0,-1 1 1 0 0,0-1 0 0 0,2-1 0 0 0,-2 3-116 0 0,0 1 1 0 0,-1-1-1 0 0,1 0 1 0 0,-1 0-1 0 0,1 0 1 0 0,-1 0 0 0 0,1 1-1 0 0,-1-1 1 0 0,1 0-1 0 0,-1 0 1 0 0,1 1-1 0 0,-1-1 1 0 0,1 0-1 0 0,-1 1 1 0 0,0-1 0 0 0,1 1-1 0 0,-1-1 1 0 0,1 1-1 0 0,-1-1 1 0 0,0 0-1 0 0,0 1 1 0 0,1-1 0 0 0,-1 1-1 0 0,0-1 1 0 0,0 1-1 0 0,1 0 1 0 0,-1-1-1 0 0,0 1 1 0 0,0-1-1 0 0,0 1 1 0 0,12 63 3366 0 0,-5 15-1592 0 0,23 339-73 0 0,-29-401-1953 0 0,6 117-2149 0 0,0-46-2129 0 0,-7-85 4030 0 0,0 0 1 0 0,0 0-1 0 0,0 0 1 0 0,1 0-1 0 0,-1 0 1 0 0,1 0-1 0 0,0 0 0 0 0,0 0 1 0 0,0 0-1 0 0,0 0 1 0 0,0 0-1 0 0,1 0 1 0 0,-1-1-1 0 0,1 1 1 0 0,0 0-1 0 0,0-1 1 0 0,0 0-1 0 0,4 5 0 0 0,4-6-945 0 0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37.29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495 23 640 0 0,'-15'-7'1024'0'0,"0"0"12"0"0,-5 3-68 0 0,-5-1-136 0 0,0 5-148 0 0,0 0-151 0 0,-5 2-145 0 0,0 1-128 0 0,5 3-108 0 0,-10-1-72 0 0,5 2-64 0 0,-5-1-108 0 0,5-1-200 0 0,-5-1-312 0 0,5-1-389 0 0,-5 1-203 0 0,10-2-84 0 0,-5 3 40 0 0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37.75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68 408 0 0,'17'-4'14625'0'0,"62"23"-10581"0"0,-30-6-3863 0 0,0-2-1 0 0,73 6 1 0 0,-61-15-193 0 0,0-3 0 0 0,0-3 0 0 0,100-18 0 0 0,173-67-2808 0 0,-317 84 2891 0 0,1 1-5959 0 0,-42 24-4334 0 0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38.12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38 148 0 0,'0'-1'205'0'0,"0"0"0"0"0,0-1-1 0 0,0 1 1 0 0,1 0 0 0 0,-1-1 0 0 0,0 1 0 0 0,1 0-1 0 0,-1 0 1 0 0,1-1 0 0 0,-1 1 0 0 0,1 0 0 0 0,-1 0 0 0 0,1 0-1 0 0,0 0 1 0 0,0 0 0 0 0,-1 0 0 0 0,1 0 0 0 0,0 0-1 0 0,0 0 1 0 0,0 0 0 0 0,0 0 0 0 0,0 0 0 0 0,2 0-1 0 0,0-1 210 0 0,1 1 0 0 0,-1-1 0 0 0,1 1 0 0 0,0 0-1 0 0,-1 0 1 0 0,1 0 0 0 0,0 1 0 0 0,4-1 0 0 0,7 1 672 0 0,-1 0 1 0 0,1 1 0 0 0,18 4 0 0 0,-6 0-585 0 0,0 2 1 0 0,0 1 0 0 0,0 1 0 0 0,-1 1-1 0 0,46 26 1 0 0,-59-29-516 0 0,0 1 0 0 0,-1 0 0 0 0,0 1 0 0 0,0 1 0 0 0,-1 0 0 0 0,-1 0 0 0 0,0 1 0 0 0,0 0 0 0 0,-1 1 0 0 0,0 0 0 0 0,-1 1 0 0 0,11 22-1 0 0,-17-31-124 0 0,-1 0 0 0 0,0-1-1 0 0,0 1 1 0 0,0 0 0 0 0,0-1-1 0 0,-1 1 1 0 0,1 0 0 0 0,-1 0-1 0 0,0 0 1 0 0,0-1 0 0 0,-1 1-1 0 0,1 0 1 0 0,-1 0 0 0 0,0 0-1 0 0,0-1 1 0 0,0 1 0 0 0,0-1-1 0 0,-1 1 1 0 0,1-1 0 0 0,-1 1-1 0 0,0-1 1 0 0,0 0-1 0 0,0 0 1 0 0,0 1 0 0 0,-1-2-1 0 0,1 1 1 0 0,-1 0 0 0 0,0 0-1 0 0,0-1 1 0 0,0 0 0 0 0,0 1-1 0 0,-7 2 1 0 0,-10 7-1093 0 0,-1-2-1 0 0,0 0 1 0 0,0-1 0 0 0,-31 8-1 0 0,19-6 6 0 0,-12 4-1146 0 0,25-8 1267 0 0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38.65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116 226 372 0 0,'2'5'367'0'0,"0"0"0"0"0,0 0 0 0 0,0 1-1 0 0,-1 0 1 0 0,0-1 0 0 0,0 1 0 0 0,-1-1 0 0 0,1 1 0 0 0,-1 0-1 0 0,0 0 1 0 0,-2 7 0 0 0,2-2 24 0 0,0 32 428 0 0,0 70 234 0 0,-14 115 0 0 0,5-202-1214 0 0,8-26 151 0 0,1 1 0 0 0,-1-1 0 0 0,1 1 0 0 0,-1-1 0 0 0,1 1 0 0 0,-1-1 0 0 0,1 0 0 0 0,-1 1 0 0 0,0-1 0 0 0,1 0 0 0 0,-1 1 0 0 0,1-1 0 0 0,-1 0 0 0 0,0 0 0 0 0,1 0-1 0 0,-1 1 1 0 0,0-1 0 0 0,1 0 0 0 0,-1 0 0 0 0,0 0 0 0 0,1 0 0 0 0,-1 0 0 0 0,-1-1 0 0 0,0 1-5 0 0,0-1 0 0 0,0-1 0 0 0,0 1 0 0 0,0 0 0 0 0,0 0 0 0 0,0-1 0 0 0,1 1 0 0 0,-1-1 0 0 0,0 0 0 0 0,1 1 0 0 0,-1-1 0 0 0,1 0 0 0 0,-1 0 0 0 0,1 0 0 0 0,0 0 0 0 0,0 0 0 0 0,0 0 0 0 0,-1-4 0 0 0,-9-25-35 0 0,1-1-1 0 0,2 1 1 0 0,1-2-1 0 0,-4-46 1 0 0,3-133-28 0 0,8 201 82 0 0,4-59 75 0 0,-4 67-51 0 0,0 0 1 0 0,1 1-1 0 0,0-1 1 0 0,-1 0-1 0 0,1 0 0 0 0,0 0 1 0 0,0 1-1 0 0,0-1 1 0 0,1 1-1 0 0,-1-1 0 0 0,1 1 1 0 0,-1-1-1 0 0,1 1 1 0 0,0 0-1 0 0,0 0 0 0 0,0 0 1 0 0,0 0-1 0 0,0 0 1 0 0,5-3-1 0 0,-5 4 0 0 0,1 1-1 0 0,-1 0 1 0 0,0 0 0 0 0,0-1 0 0 0,1 2-1 0 0,-1-1 1 0 0,0 0 0 0 0,1 0-1 0 0,-1 1 1 0 0,0-1 0 0 0,0 1-1 0 0,0 0 1 0 0,1-1 0 0 0,-1 1 0 0 0,0 0-1 0 0,0 0 1 0 0,0 1 0 0 0,0-1-1 0 0,0 0 1 0 0,2 3 0 0 0,39 35 218 0 0,-39-35-219 0 0,210 201 548 0 0,-167-165-200 0 0,1-3 0 0 0,97 57 0 0 0,-142-92-333 0 0,1 0-1 0 0,-1 0 1 0 0,0-1 0 0 0,1 1-1 0 0,-1-1 1 0 0,1 0 0 0 0,0 0-1 0 0,-1 0 1 0 0,1-1-1 0 0,0 1 1 0 0,-1-1 0 0 0,1 0-1 0 0,0 0 1 0 0,0 0 0 0 0,-1 0-1 0 0,6-2 1 0 0,-7 1-37 0 0,0 0-1 0 0,0 0 1 0 0,0 0-1 0 0,0 0 1 0 0,0-1-1 0 0,-1 1 1 0 0,1-1-1 0 0,0 1 1 0 0,-1-1-1 0 0,0 1 1 0 0,1-1-1 0 0,-1 0 1 0 0,0 0-1 0 0,0 0 1 0 0,0 0-1 0 0,0 0 1 0 0,0 0-1 0 0,0 0 1 0 0,0 0-1 0 0,-1 0 1 0 0,1 0-1 0 0,-1 0 1 0 0,0-1-1 0 0,1 1 1 0 0,-1 0-1 0 0,0 0 1 0 0,0-1-1 0 0,-1-1 1 0 0,-1-26-398 0 0,-2 0 1 0 0,-1 0-1 0 0,-2 1 1 0 0,0 0-1 0 0,-17-41 1 0 0,-17-67-2640 0 0,33 93 1016 0 0,-3-48-1 0 0,10 53 835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47.9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1004 0 0,'8'62'7662'0'0,"22"38"-7662"0"0,-14-53 463 0 0,29 90-1276 0 0,25 83-6106 0 0,-64-190 5698 0 0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39.21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0 804 0 0,'1'1'13913'0'0,"40"9"-10464"0"0,62 13-3518 0 0,107 13 342 0 0,105 0-767 0 0,-298-34 1811 0 0,28 1-9057 0 0,-77-26-2997 0 0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39.61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31 364 0 0,'0'-2'173'0'0,"0"1"-1"0"0,0 0 1 0 0,0 0-1 0 0,0 0 1 0 0,0 0 0 0 0,0 0-1 0 0,0 0 1 0 0,1-1-1 0 0,-1 1 1 0 0,0 0 0 0 0,1 0-1 0 0,-1 0 1 0 0,1 0-1 0 0,-1 0 1 0 0,1 0-1 0 0,0 0 1 0 0,-1 0 0 0 0,1 1-1 0 0,0-1 1 0 0,0 0-1 0 0,-1 0 1 0 0,1 0 0 0 0,0 1-1 0 0,0-1 1 0 0,0 0-1 0 0,0 1 1 0 0,1-1 0 0 0,1 0 33 0 0,0 0 0 0 0,-1 1 0 0 0,1-1 0 0 0,0 1 1 0 0,0 0-1 0 0,-1 0 0 0 0,1 0 0 0 0,0 0 1 0 0,0 0-1 0 0,5 2 0 0 0,7 2 301 0 0,1 0 1 0 0,-1 2-1 0 0,15 7 1 0 0,-27-12-289 0 0,17 9 309 0 0,-1 0 1 0 0,-1 1-1 0 0,1 1 0 0 0,-2 1 1 0 0,31 28-1 0 0,-39-33-476 0 0,-1 1-1 0 0,0-1 1 0 0,-1 1 0 0 0,0 0-1 0 0,-1 1 1 0 0,0 0 0 0 0,0 0-1 0 0,-1 0 1 0 0,0 1 0 0 0,-1 0 0 0 0,0 0-1 0 0,4 21 1 0 0,-7-28-72 0 0,-1-1 0 0 0,0 1 1 0 0,0-1-1 0 0,0 0 0 0 0,0 1 1 0 0,-1-1-1 0 0,1 1 0 0 0,-1-1 0 0 0,0 1 1 0 0,0-1-1 0 0,0 0 0 0 0,-1 0 0 0 0,1 1 1 0 0,-1-1-1 0 0,1 0 0 0 0,-1 0 1 0 0,-3 3-1 0 0,1-2-145 0 0,0 1 0 0 0,-1-1 0 0 0,0 0 1 0 0,0 0-1 0 0,0 0 0 0 0,-1 0 0 0 0,1-1 0 0 0,-11 4 1 0 0,-8 2-896 0 0,0-1 0 0 0,-1-2 0 0 0,-42 7 0 0 0,59-12 785 0 0,-90 15-5462 0 0,87-12 4651 0 0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39.96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0 744 0 0,'1'1'161'0'0,"1"0"0"0"0,-1 0 0 0 0,0 0 0 0 0,0 0 0 0 0,0 0 0 0 0,1 0 0 0 0,-1 1 0 0 0,0-1 0 0 0,0 0 0 0 0,-1 1 0 0 0,1-1 0 0 0,0 0 0 0 0,0 1 0 0 0,-1-1 0 0 0,1 1 0 0 0,-1-1 0 0 0,1 1 0 0 0,-1 0 0 0 0,0-1 0 0 0,1 1 0 0 0,-1 2 0 0 0,5 44 1212 0 0,-4-35-999 0 0,25 394 262 0 0,-26-405-681 0 0,-1 5-373 0 0,1-1 1 0 0,0 1-1 0 0,1 0 1 0 0,-1-1 0 0 0,1 1-1 0 0,0-1 1 0 0,1 1-1 0 0,0-1 1 0 0,0 1 0 0 0,0-1-1 0 0,4 7 1 0 0,3-6-674 0 0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40.33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926 91 28 0 0,'-2'-4'217'0'0,"-1"-1"-1"0"0,0 0 1 0 0,0 1 0 0 0,0 0-1 0 0,0 0 1 0 0,-1 0-1 0 0,1 0 1 0 0,-1 0 0 0 0,0 1-1 0 0,0-1 1 0 0,-1 1 0 0 0,1 0-1 0 0,-1 0 1 0 0,1 1-1 0 0,-1 0 1 0 0,0-1 0 0 0,-9-1-1 0 0,-51-10 764 0 0,22 10-519 0 0,37 4-401 0 0,-77-6 272 0 0,-1 4 0 0 0,0 4-1 0 0,-87 13 1 0 0,104-4-2158 0 0,0 3 1 0 0,-74 24 0 0 0,105-24 678 0 0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9:37.1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4325 1780 64 0 0,'-3'-1'527'0'0,"0"0"-1"0"0,0-1 1 0 0,0 0 0 0 0,0 1-1 0 0,0-1 1 0 0,0 0 0 0 0,0 0-1 0 0,1-1 1 0 0,-1 1 0 0 0,1-1-1 0 0,0 1 1 0 0,-4-5 0 0 0,-30-40 395 0 0,-27-42-587 0 0,-103-113 0 0 0,120 153-327 0 0,-3 2-1 0 0,-2 2 0 0 0,-83-55 1 0 0,-119-48 153 0 0,156 101-417 0 0,-2 4 0 0 0,-116-33 0 0 0,39 32-203 0 0,125 35 392 0 0,-1 3 1 0 0,0 2 0 0 0,-79 3 0 0 0,-158 27 74 0 0,194-16-80 0 0,-148 13 47 0 0,-2-10 1 0 0,-473-38-1 0 0,682 21 2 0 0,0-2-1 0 0,0-1 1 0 0,-36-12-1 0 0,5-10 67 0 0,24 3 34 0 0,-13-11-2 0 0,-63-44-46 0 0,44 24-22 0 0,-29-33 41 0 0,-101-112 0 0 0,193 186-46 0 0,0 1 1 0 0,1-2-1 0 0,-15-30 1 0 0,-19-27 5 0 0,-20-29-13 0 0,64 102 48 0 0,-3-7-431 0 0,10 9-1486 0 0,8 5 98 0 0,-4-2 437 0 0,-5 0 55 0 0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9:38.1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63 41 208 0 0,'1'0'6731'0'0,"-4"5"-6234"0"0,0 1 1 0 0,0-1 0 0 0,0 0 0 0 0,0 1 0 0 0,1 0 0 0 0,0 0-1 0 0,0-1 1 0 0,-1 9 0 0 0,-6 34 119 0 0,2 2-1 0 0,-1 58 1 0 0,1-6-534 0 0,0-40-573 0 0,5-45-1653 0 0,6-49-404 0 0,4-27 574 0 0,2-11 347 0 0,1-83 1 0 0,4-10 2421 0 0,-15 163-728 0 0,0 0 0 0 0,0-1 1 0 0,0 1-1 0 0,1 0 1 0 0,-1-1-1 0 0,0 1 1 0 0,0 0-1 0 0,0-1 0 0 0,0 1 1 0 0,0 0-1 0 0,0-1 1 0 0,0 1-1 0 0,1 0 0 0 0,-1-1 1 0 0,0 1-1 0 0,0 0 1 0 0,0 0-1 0 0,1-1 0 0 0,-1 1 1 0 0,0 0-1 0 0,0 0 1 0 0,1-1-1 0 0,-1 1 1 0 0,0 0-1 0 0,0 0 0 0 0,1 0 1 0 0,-1 0-1 0 0,0-1 1 0 0,1 1-1 0 0,-1 0 0 0 0,0 0 1 0 0,1 0-1 0 0,-1 0 1 0 0,0 0-1 0 0,1 0 0 0 0,-1 0 1 0 0,0 0-1 0 0,1 0 1 0 0,-1 0-1 0 0,0 0 1 0 0,1 0-1 0 0,-1 0 0 0 0,1 0 1 0 0,23 9 1187 0 0,21 18-221 0 0,-21-11-941 0 0,0-2-1 0 0,1 0 0 0 0,0-1 0 0 0,1-2 0 0 0,0 0 0 0 0,1-2 0 0 0,0-1 0 0 0,1-1 0 0 0,0-2 0 0 0,0 0 0 0 0,44 1 0 0 0,-68-7-688 0 0,0 1 1 0 0,1 0 0 0 0,-1 0 0 0 0,1 1 0 0 0,-1 0 0 0 0,1-1 0 0 0,-1 1 0 0 0,0 1 0 0 0,0-1 0 0 0,0 1-1 0 0,1-1 1 0 0,4 4 0 0 0,0 2-876 0 0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9:41.5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6964 2646 580 0 0,'0'0'5993'0'0,"10"-18"-3050"0"0,-12-6-2890 0 0,0 0 1 0 0,-2 1 0 0 0,0 0 0 0 0,-2 0 0 0 0,-1 0 0 0 0,0 1-1 0 0,-2 0 1 0 0,0 0 0 0 0,-2 1 0 0 0,-25-40 0 0 0,6 18-54 0 0,-1 2 1 0 0,-3 1 0 0 0,-75-70-1 0 0,16 29-345 0 0,-197-130 0 0 0,226 171 49 0 0,-3 3 1 0 0,-1 3-1 0 0,-1 3 0 0 0,-99-30 0 0 0,82 42 262 0 0,0 2-1 0 0,-117-5 0 0 0,46 5 75 0 0,-475-42 67 0 0,361 37-93 0 0,66 12-65 0 0,0 8 0 0 0,0 9 0 0 0,-241 39-1 0 0,-250 24 90 0 0,-97 14 29 0 0,566-37-84 0 0,-10 2 1 0 0,219-48 14 0 0,0 0 1 0 0,0-1-1 0 0,1-1 1 0 0,-1 0-1 0 0,0-2 1 0 0,0 0-1 0 0,1-1 1 0 0,0-1-1 0 0,0 0 1 0 0,-26-12-1 0 0,-15-11-2 0 0,-84-54 1 0 0,125 71 5 0 0,-48-32 33 0 0,3-3 0 0 0,1-3 1 0 0,3-2-1 0 0,-95-108 0 0 0,102 97-18 0 0,4-2-1 0 0,2-2 0 0 0,3-3 1 0 0,3 0-1 0 0,-47-119 0 0 0,20-21-14 0 0,37 104 43 0 0,-16-103 1134 0 0,40 194-1149 0 0,-1 0 1 0 0,-1 0 0 0 0,0 1-1 0 0,0-1 1 0 0,-16-19 0 0 0,11 16 74 0 0,0-1 0 0 0,-11-24 0 0 0,6 22 963 0 0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9:42.1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25 174 448 0 0,'8'-13'5304'0'0,"-8"13"-5196"0"0,0 0 0 0 0,1 0 0 0 0,-1 0 0 0 0,0 0 0 0 0,0 0 0 0 0,1 0 0 0 0,-1 0 0 0 0,0 0 0 0 0,1 1 0 0 0,-1-1 0 0 0,4 2 1512 0 0,-4-2-1512 0 0,0 1 0 0 0,0-1 0 0 0,0 0 0 0 0,1 1 0 0 0,-1-1-1 0 0,0 0 1 0 0,0 0 0 0 0,0 1 0 0 0,0-1 0 0 0,0 0 0 0 0,0 1 0 0 0,0-1 0 0 0,0 0 0 0 0,0 1 0 0 0,0-1 0 0 0,0 0 0 0 0,0 0 0 0 0,0 1 0 0 0,0-1 0 0 0,0 0 0 0 0,0 1 0 0 0,0-1 0 0 0,0 0 0 0 0,-1 1 0 0 0,1-1 0 0 0,-2 38 1027 0 0,-11 63 0 0 0,7-64-1329 0 0,-3 65 1 0 0,4-49 207 0 0,2-34-80 0 0,1-28-278 0 0,6-39 13 0 0,1 1 1 0 0,3-1 0 0 0,2 1-1 0 0,24-69 1 0 0,-21 70-4 0 0,-2 2 121 0 0,-10 34 218 0 0,1 0 0 0 0,0 0 0 0 0,1 0 0 0 0,0 0 0 0 0,0 1 0 0 0,1 0 0 0 0,1-1 0 0 0,-1 1 0 0 0,9-11 0 0 0,-11 19 62 0 0,-1 0-1 0 0,1 0 1 0 0,-1 0 0 0 0,1 0 0 0 0,0 0-1 0 0,0 0 1 0 0,-1 1 0 0 0,1-1 0 0 0,0 1 0 0 0,0-1-1 0 0,0 1 1 0 0,0 0 0 0 0,-1-1 0 0 0,1 1-1 0 0,0 0 1 0 0,0 0 0 0 0,0 0 0 0 0,0 1-1 0 0,0-1 1 0 0,0 0 0 0 0,0 1 0 0 0,-1-1-1 0 0,1 1 1 0 0,0 0 0 0 0,0 0 0 0 0,-1-1-1 0 0,1 1 1 0 0,0 0 0 0 0,2 3 0 0 0,54 39 1172 0 0,-46-33-908 0 0,46 36 464 0 0,123 73-1 0 0,-163-110-1468 0 0,0 0-1 0 0,31 8 0 0 0,10-1-4998 0 0,-34-9 1443 0 0,-14-3 2390 0 0,-1 0 264 0 0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9:46.2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4226 5252 656 0 0,'-6'-10'7398'0'0,"0"-16"-5657"0"0,0-31-3197 0 0,5 49 2125 0 0,-37-214-784 0 0,2 74-30 0 0,19 82 53 0 0,-96-309-853 0 0,21 132 595 0 0,-58-78-106 0 0,118 266 386 0 0,-2 0 0 0 0,-3 3 0 0 0,-65-74 0 0 0,21 44-44 0 0,-4 3 0 0 0,-180-130 0 0 0,-224-85-123 0 0,346 227 24 0 0,-238-79 0 0 0,275 110 174 0 0,-22-4-52 0 0,68 23-66 0 0,-76-32 0 0 0,109 35 160 0 0,-40-27 0 0 0,31 17-7 0 0,-409-284 327 0 0,315 214-179 0 0,102 72-99 0 0,1-1 1 0 0,2-1 0 0 0,0-1 0 0 0,2-2 0 0 0,1 0 0 0 0,1-1-1 0 0,-18-32 1 0 0,-196-363 618 0 0,182 308-219 0 0,-43-140-1 0 0,15 34 193 0 0,7 38-352 0 0,-72-172 250 0 0,66 172 218 0 0,79 167-345 0 0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9:46.7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110 93 240 0 0,'20'9'6044'0'0,"-26"0"-5507"0"0,-8 14-257 0 0,-2 27-153 0 0,3 0-1 0 0,3 0 1 0 0,-6 54 0 0 0,1-3-138 0 0,14-91 10 0 0,-5 17 3 0 0,0-27 0 0 0,-1-18 1 0 0,1-4-3 0 0,1-1 0 0 0,1 1 0 0 0,2-1 1 0 0,-1-39-1 0 0,12-92-73 0 0,-7 108 64 0 0,2-30-15 0 0,-3 71 53 0 0,0 0 0 0 0,0 0 0 0 0,0 0 0 0 0,1 0 0 0 0,-1 0 0 0 0,1 0 0 0 0,0 0 0 0 0,1 0 0 0 0,-1 1 0 0 0,7-8 0 0 0,-7 10 38 0 0,0 0 0 0 0,1 0 0 0 0,0 0-1 0 0,-1 0 1 0 0,1 1 0 0 0,0 0 0 0 0,0-1-1 0 0,0 1 1 0 0,0 0 0 0 0,0 1 0 0 0,0-1-1 0 0,0 0 1 0 0,0 1 0 0 0,0 0 0 0 0,0-1 0 0 0,0 1-1 0 0,1 1 1 0 0,-1-1 0 0 0,0 0 0 0 0,0 1-1 0 0,0-1 1 0 0,0 1 0 0 0,0 0 0 0 0,0 0-1 0 0,0 0 1 0 0,0 1 0 0 0,2 1 0 0 0,17 7 49 0 0,-1 1 1 0 0,33 24 0 0 0,-20-14 33 0 0,0-1-149 0 0,1-2-1 0 0,41 14 1 0 0,-47-22-1384 0 0,46 10 0 0 0,-59-17 159 0 0,0 0 1 0 0,-1 2 0 0 0,1 0-1 0 0,17 8 1 0 0,-8 0-35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48.3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1 104 0 0,'7'17'1123'0'0,"0"1"0"0"0,-1 0 0 0 0,0 0 0 0 0,-1 1 0 0 0,3 35-1 0 0,7 25-158 0 0,72 212-304 0 0,-48-162-2734 0 0,-35-119 1247 0 0,0 0-1 0 0,0-1 1 0 0,0 1 0 0 0,2-1-1 0 0,6 11 1 0 0,-7-11-304 0 0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9:53.1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3895 820 0 0,'9'-7'11302'0'0,"7"-7"-7573"0"0,-14-10-3540 0 0,0 0-1 0 0,12-42 1 0 0,-7 32-166 0 0,-1 8-19 0 0,0 1-1 0 0,2 0 1 0 0,14-30-1 0 0,-10 32-6 0 0,0 0 1 0 0,2 0-1 0 0,0 1 0 0 0,1 1 0 0 0,27-28 1 0 0,-15 23-19 0 0,0 1 0 0 0,2 1 1 0 0,1 2-1 0 0,0 1 0 0 0,2 1 1 0 0,0 2-1 0 0,35-14 0 0 0,72-26 90 0 0,77-14-76 0 0,4 15-137 0 0,119-1-336 0 0,-64 32-1064 0 0,403 12-1 0 0,405 92 401 0 0,-435 5 1000 0 0,-217-21-228 0 0,1223 139-1775 0 0,7-112 2009 0 0,-120-166-175 0 0,-182-124-837 0 0,-1239 181 1061 0 0,207-37 51 0 0,-4-15 1 0 0,422-151-1 0 0,-532 140 181 0 0,356-194 0 0 0,-404 179-83 0 0,153-120 0 0 0,57-97 455 0 0,-245 201-82 0 0,670-664 2076 0 0,-708 680-2469 0 0,130-182 0 0 0,-192 239-9 0 0,-21 30-37 0 0,0 1 0 0 0,-1-1 0 0 0,-1-1 0 0 0,0 1 0 0 0,0-1 0 0 0,-1 0 0 0 0,8-26 0 0 0,15-19-29 0 0,-15 16 12 0 0,2 0 0 0 0,29-54-1 0 0,-28 60-3 0 0,-12 22 35 0 0,1 1 0 0 0,0 0 0 0 0,1 0 0 0 0,0 1 0 0 0,1 0-1 0 0,10-13 1 0 0,0 7-486 0 0,-31 21-713 0 0,-17 9 839 0 0,-18 3 283 0 0,1 3 0 0 0,-51 27 0 0 0,-32 14 74 0 0,43-27 0 0 0,-96 40 86 0 0,220-89 278 0 0,119-56-362 0 0,96-92-16 0 0,-245 160 58 0 0,0-1 1 0 0,0 1 0 0 0,0 1 0 0 0,1-1 0 0 0,-1 1-1 0 0,1 0 1 0 0,0 1 0 0 0,-1 0 0 0 0,1 0 0 0 0,1 1-1 0 0,14-1 1 0 0,-17 2-21 0 0,0 1 0 0 0,-1 0-1 0 0,1 0 1 0 0,0 1 0 0 0,-1-1 0 0 0,1 1 0 0 0,-1 0-1 0 0,0 1 1 0 0,0 0 0 0 0,0-1 0 0 0,0 2-1 0 0,0-1 1 0 0,0 0 0 0 0,-1 1 0 0 0,0 0-1 0 0,0 0 1 0 0,6 8 0 0 0,11 15 31 0 0,-2 0 0 0 0,-1 2 0 0 0,18 39 0 0 0,-25-45-521 0 0,0-1 0 0 0,2 0-1 0 0,1 0 1 0 0,0-1-1 0 0,1-1 1 0 0,2-1-1 0 0,20 21 1 0 0,7-12-4491 0 0,-33-19 3528 0 0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0:23.32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0 124 300 0 0,'20'8'8494'0'0,"-18"-6"-7963"0"0,13 23 3718 0 0,2 39-2812 0 0,-12-36-778 0 0,9 30-510 0 0,10 95 1 0 0,-11-56-135 0 0,-6-55-425 0 0,1 63 0 0 0,-8-104 43 0 0,-15-27-886 0 0,-6-60 351 0 0,4 0 0 0 0,3-1 0 0 0,-4-167 0 0 0,18 250 936 0 0,0 1 0 0 0,0-1 0 0 0,0 0 0 0 0,1 1 0 0 0,-1-1-1 0 0,1 1 1 0 0,0 0 0 0 0,0-1 0 0 0,0 1 0 0 0,0 0 0 0 0,0-1 0 0 0,4-5 0 0 0,-4 9 0 0 0,-1-1 0 0 0,1 1 0 0 0,0-1 0 0 0,-1 0 1 0 0,1 1-1 0 0,0 0 0 0 0,-1-1 0 0 0,1 1 0 0 0,0-1 1 0 0,-1 1-1 0 0,1 0 0 0 0,0 0 0 0 0,0-1 0 0 0,0 1 1 0 0,-1 0-1 0 0,1 0 0 0 0,0 0 0 0 0,0 0 1 0 0,0 0-1 0 0,-1 0 0 0 0,2 0 0 0 0,25 14 806 0 0,-10 2-566 0 0,-1 1 0 0 0,0 1 1 0 0,-1 0-1 0 0,-2 1 0 0 0,14 22 0 0 0,-8-11-91 0 0,28 33-1 0 0,-1-9-57 0 0,56 62 485 0 0,-86-101-426 0 0,0-1-1 0 0,0 0 1 0 0,2-1-1 0 0,36 21 1 0 0,-51-32-176 0 0,-1-1 0 0 0,0 1 0 0 0,0-1 0 0 0,1 0-1 0 0,-1 0 1 0 0,1 0 0 0 0,-1 0 0 0 0,1-1 0 0 0,-1 1 0 0 0,1-1 0 0 0,0 1-1 0 0,-1-1 1 0 0,1 0 0 0 0,-1 0 0 0 0,1 0 0 0 0,0 0 0 0 0,-1-1 0 0 0,1 1-1 0 0,-1-1 1 0 0,1 1 0 0 0,-1-1 0 0 0,1 0 0 0 0,-1 0 0 0 0,1 0 0 0 0,-1 0-1 0 0,0-1 1 0 0,4-1 0 0 0,-3-1-46 0 0,0 0 0 0 0,-1 1 1 0 0,1-1-1 0 0,-1 0 0 0 0,1 0 0 0 0,-1-1 0 0 0,-1 1 0 0 0,1 0 1 0 0,0-1-1 0 0,-1 1 0 0 0,0-1 0 0 0,0 1 0 0 0,0-1 1 0 0,-1-7-1 0 0,0-13-581 0 0,-1 0 1 0 0,-1 0-1 0 0,-1 0 1 0 0,-1 1 0 0 0,-2-1-1 0 0,0 1 1 0 0,-13-31-1 0 0,9 29-323 0 0,2-1 0 0 0,1-1 0 0 0,1 1 0 0 0,1-1 0 0 0,-2-35-1 0 0,7 51 600 0 0,0 4 24 0 0,0 0-1 0 0,0 0 0 0 0,1 0 1 0 0,3-14-1 0 0,-4 20 219 0 0,1 0 0 0 0,0 0 0 0 0,0-1 0 0 0,0 1-1 0 0,0 0 1 0 0,0 0 0 0 0,1 0 0 0 0,-1 0 0 0 0,1 0 0 0 0,-1 0-1 0 0,1 1 1 0 0,0-1 0 0 0,0 0 0 0 0,-1 1 0 0 0,1 0 0 0 0,0-1-1 0 0,0 1 1 0 0,0 0 0 0 0,1 0 0 0 0,2-1 0 0 0,10-3-514 0 0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0:23.70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68 280 0 0,'11'4'14429'0'0,"31"-4"-11586"0"0,50-4-3716 0 0,70-26 573 0 0,-68 10-2022 0 0,0 7-4606 0 0,-64 9 2119 0 0,-20 4 3473 0 0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0:24.05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4 968 0 0,'8'-1'653'0'0,"0"0"0"0"0,1 0 0 0 0,-1 1 0 0 0,0-1 0 0 0,0 2 0 0 0,1-1 0 0 0,-1 1 0 0 0,0 1 0 0 0,0-1 0 0 0,0 1 0 0 0,0 1 0 0 0,7 3 0 0 0,-2 0-369 0 0,0 0-1 0 0,-1 1 0 0 0,0 0 0 0 0,0 1 0 0 0,-1 1 0 0 0,18 16 0 0 0,-16-12-398 0 0,-1 0 0 0 0,0 1 1 0 0,-1 0-1 0 0,-1 1 0 0 0,0 0 0 0 0,-1 1 0 0 0,0 0 0 0 0,-2 0 0 0 0,0 1 1 0 0,0 0-1 0 0,5 23 0 0 0,-11-31-259 0 0,1 0 1 0 0,-1 0-1 0 0,-1 1 1 0 0,1-1-1 0 0,-1 0 0 0 0,-1 0 1 0 0,0 0-1 0 0,0 0 1 0 0,-1 0-1 0 0,0 0 1 0 0,-1 0-1 0 0,0 0 0 0 0,0-1 1 0 0,-1 1-1 0 0,0-1 1 0 0,0 0-1 0 0,-1 0 0 0 0,0 0 1 0 0,0-1-1 0 0,-1 0 1 0 0,-10 10-1 0 0,-8 1-800 0 0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0:34.8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73 1575 340 0 0,'15'-2'9140'0'0,"-15"3"-8997"0"0,-11-43-112 0 0,1 10-24 0 0,-15-109 255 0 0,0-48-225 0 0,18 113-73 0 0,2 37 22 0 0,2 0 1 0 0,1 0 0 0 0,4-45-1 0 0,5 43 25 0 0,0 1 0 0 0,19-56 0 0 0,-11 49-64 0 0,1 1 1 0 0,3 1 0 0 0,1 1-1 0 0,3 0 1 0 0,1 2-1 0 0,2 1 1 0 0,47-58 0 0 0,-51 77 45 0 0,1 0 0 0 0,0 2 1 0 0,2 0-1 0 0,32-19 1 0 0,114-56 311 0 0,-141 81-327 0 0,1 2 1 0 0,0 1-1 0 0,1 1 1 0 0,0 1-1 0 0,0 2 1 0 0,0 2-1 0 0,37-2 1 0 0,28 4-10 0 0,105 11 1 0 0,-112-3 23 0 0,26 7 39 0 0,-74-7 98 0 0,0-1 0 0 0,60-2 0 0 0,-2-13 193 0 0,45-1 520 0 0,-145 12-923 0 0,1 0 1 0 0,-1 0 0 0 0,0 0-1 0 0,0 0 1 0 0,0 0-1 0 0,1 0 1 0 0,-1 0 0 0 0,0 0-1 0 0,0 0 1 0 0,1 0 0 0 0,-1 0-1 0 0,0 0 1 0 0,0 0-1 0 0,1 0 1 0 0,-1 0 0 0 0,0 0-1 0 0,0 0 1 0 0,1 0 0 0 0,-1 0-1 0 0,0-1 1 0 0,0 1-1 0 0,0 0 1 0 0,1 0 0 0 0,-1 0-1 0 0,1-1-475 0 0,-1 0 475 0 0,0 1 1 0 0,0 0 0 0 0,0 0-1 0 0,0 0 1 0 0,0-1-1 0 0,0 1 1 0 0,1 0 0 0 0,-1 0-1 0 0,0-1 1 0 0,0 1 0 0 0,0 0-1 0 0,0 0 1 0 0,0-1-1 0 0,0 1 1 0 0,0 0 0 0 0,0 0-1 0 0,-1-1 1 0 0,1 1 0 0 0,0 0-1 0 0,0 0 1 0 0,0 0-1 0 0,0-1 1 0 0,0 1 0 0 0,0 0-1 0 0,0 0 1 0 0,0-1 0 0 0,-1 1-1 0 0,-10-14-5147 0 0,10 12 4257 0 0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0:35.3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1 168 0 0,'24'14'8158'0'0,"131"64"-6968"0"0,287 101 2369 0 0,-440-178-3556 0 0,-1 0 0 0 0,0-1 0 0 0,1 1-1 0 0,-1 0 1 0 0,0 0 0 0 0,1-1 0 0 0,-1 1 0 0 0,0 0-1 0 0,0 0 1 0 0,1 0 0 0 0,-1 1 0 0 0,0-1-1 0 0,0 0 1 0 0,0 0 0 0 0,-1 1 0 0 0,1-1 0 0 0,0 0-1 0 0,0 1 1 0 0,-1-1 0 0 0,1 1 0 0 0,-1-1 0 0 0,1 1-1 0 0,-1-1 1 0 0,1 2 0 0 0,-2 2 14 0 0,1-1 0 0 0,0 1 0 0 0,-1-1-1 0 0,0 0 1 0 0,0 1 0 0 0,0-1 0 0 0,0 0 0 0 0,-4 6 0 0 0,-8 19-6 0 0,-1-2 1 0 0,-1 0 0 0 0,-28 38 0 0 0,-66 71-2830 0 0,97-123 2281 0 0,-131 138-7876 0 0,117-122 7045 0 0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1:00.57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25 196 676 0 0,'0'33'11118'0'0,"1"5"-5688"0"0,0 9-3917 0 0,1 29-3388 0 0,3 5 2438 0 0,-2-16-650 0 0,-2-40-5 0 0,0 0 0 0 0,9 49 1 0 0,-6-60-504 0 0,-6-19-430 0 0,-5-25-69 0 0,-36-304-1887 0 0,42 222 4308 0 0,26 134 289 0 0,30 47-1012 0 0,81 95-188 0 0,-118-147-340 0 0,0 0-1 0 0,0-1 1 0 0,2 0 0 0 0,0-2 0 0 0,0-1 0 0 0,36 18-1 0 0,-50-28-65 0 0,0-1 0 0 0,0 0 0 0 0,0 0 0 0 0,1 0 0 0 0,-1-1 0 0 0,0 1 0 0 0,1-1 0 0 0,-1-1 0 0 0,1 0 0 0 0,0 0 0 0 0,-1 0 0 0 0,1 0 0 0 0,-1-1-1 0 0,9-2 1 0 0,-12 2-50 0 0,1-1 0 0 0,0 0-1 0 0,0 1 1 0 0,-1-1 0 0 0,1-1-1 0 0,-1 1 1 0 0,0 0 0 0 0,0-1-1 0 0,0 0 1 0 0,0 1 0 0 0,0-1-1 0 0,0 0 1 0 0,-1-1 0 0 0,1 1-1 0 0,-1 0 1 0 0,0-1-1 0 0,0 1 1 0 0,0-1 0 0 0,-1 0-1 0 0,1 0 1 0 0,-1 1 0 0 0,0-1-1 0 0,2-8 1 0 0,-1-13-656 0 0,0 0 1 0 0,-2 0-1 0 0,-1-1 1 0 0,0 1-1 0 0,-2 0 1 0 0,-1 0-1 0 0,-13-45 0 0 0,9 44-407 0 0,2 0 0 0 0,1-1-1 0 0,1 0 1 0 0,2 1-1 0 0,0-1 1 0 0,4-41-1 0 0,6 36-161 0 0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1:01.20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4 14 356 0 0,'-4'0'13246'0'0,"23"0"-11654"0"0,276-6 2042 0 0,-1-1-5618 0 0,-250 9-1292 0 0,-23 0-777 0 0,0-2-3486 0 0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1:01.53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11 252 0 0,'0'-1'152'0'0,"0"1"0"0"0,0-1 0 0 0,0 1 0 0 0,0-1 0 0 0,1 1 0 0 0,-1-1-1 0 0,0 1 1 0 0,0 0 0 0 0,0-1 0 0 0,0 1 0 0 0,1-1 0 0 0,-1 1 0 0 0,0 0 0 0 0,2-2 607 0 0,-2 2-607 0 0,0-1 0 0 0,1 1 0 0 0,-1 0 0 0 0,1-1 0 0 0,-1 1 0 0 0,1 0 0 0 0,-1 0 0 0 0,0 0 0 0 0,1 0 0 0 0,-1-1 0 0 0,1 1-1 0 0,0 0 1 0 0,22 0 2509 0 0,20 11 493 0 0,3 5-1113 0 0,74 38-1 0 0,-74-30-1961 0 0,0 3 0 0 0,-3 2 0 0 0,49 41 0 0 0,-83-63-352 0 0,0 1-1 0 0,-1-1 1 0 0,0 2-1 0 0,-1-1 0 0 0,1 1 1 0 0,-2 1-1 0 0,1-1 1 0 0,-2 1-1 0 0,10 20 0 0 0,-13-24-100 0 0,0-1-1 0 0,-1 0 0 0 0,0 1 0 0 0,-1-1 1 0 0,1 0-1 0 0,-1 1 0 0 0,0-1 0 0 0,0 1 1 0 0,0-1-1 0 0,-1 1 0 0 0,0-1 0 0 0,0 0 0 0 0,-1 1 1 0 0,1-1-1 0 0,-1 0 0 0 0,0 0 0 0 0,-1 0 1 0 0,1 0-1 0 0,-1 0 0 0 0,0-1 0 0 0,0 1 0 0 0,-5 5 1 0 0,-18 19-1988 0 0,11-18 1330 0 0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1:01.89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1 916 0 0,'25'47'4776'0'0,"34"170"-2185"0"0,-19 4-4894 0 0,-39-158-2323 0 0,-1-53 3536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48.7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1 504 0 0,'3'-1'3051'0'0,"4"8"-1080"0"0,3 11 24 0 0,27 156 2978 0 0,5 0-3696 0 0,8 35-4685 0 0,-9 2-5461 0 0,-36-179 7519 0 0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1:02.21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740 86 892 0 0,'-3'-21'4712'0'0,"-20"13"-3477"0"0,19 7-1199 0 0,-272-42 2152 0 0,-2 30-4921 0 0,256 14 1673 0 0,-1 0 0 0 0,1 1 0 0 0,-35 9 0 0 0,25-1-274 0 0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1:10.6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1182 8775 688 0 0,'-3'-18'6253'0'0,"-10"-13"-3496"0"0,-2-8-1827 0 0,10 20-858 0 0,-1 1 0 0 0,0-1 0 0 0,-2 1 0 0 0,0 0-1 0 0,-20-30 1 0 0,-65-79-139 0 0,67 95 119 0 0,-23-25-198 0 0,-111-97-1 0 0,149 145 110 0 0,-87-68-560 0 0,67 54 434 0 0,0-1-1 0 0,-37-37 1 0 0,5-13-14 0 0,-80-126-1 0 0,69 92-151 0 0,58 82 249 0 0,1-1 0 0 0,-21-50 0 0 0,22 45 46 0 0,0-5 25 0 0,2-1 0 0 0,-12-56 1 0 0,14 50 12 0 0,-20-56 1 0 0,15 61 0 0 0,2-1-1 0 0,1-1 0 0 0,3 0 1 0 0,1 0-1 0 0,1-1 1 0 0,3 0-1 0 0,1 0 1 0 0,3 0-1 0 0,1 0 0 0 0,9-59 1 0 0,9 7-69 0 0,47-138 0 0 0,-11 47-328 0 0,-23 68-213 0 0,74-175-1 0 0,-79 231 389 0 0,3 1 0 0 0,3 2-1 0 0,2 1 1 0 0,62-76 0 0 0,-21 47 9 0 0,4 3 1 0 0,154-123 0 0 0,212-105-33 0 0,216-64 395 0 0,-564 322-159 0 0,45-22-18 0 0,293-167 238 0 0,-331 177-166 0 0,-3-5-1 0 0,96-86 1 0 0,366-388-315 0 0,-469 440 253 0 0,-5-3 0 0 0,-5-5 1 0 0,75-130-1 0 0,-130 187 17 0 0,-2-1 0 0 0,-3-1 1 0 0,-2-2-1 0 0,-3 0 0 0 0,-3-1 0 0 0,-2-1 1 0 0,-3-1-1 0 0,-3 0 0 0 0,-2 0 1 0 0,-2-78-1 0 0,-7 23 174 0 0,-5 1 1 0 0,-5 0-1 0 0,-52-214 0 0 0,32 183-405 0 0,20 84 135 0 0,-39-119-1 0 0,45 164 87 0 0,1-1-1 0 0,-4-30 1 0 0,-1 0 63 0 0,-14-102 858 0 0,13-85 1257 0 0,1 108-425 0 0,5 90-1671 0 0,5 38-44 0 0,-11 16-390 0 0,1-4 325 0 0,-1 1 0 0 0,2 0 0 0 0,0 1-1 0 0,0 0 1 0 0,1 0 0 0 0,1 1 0 0 0,1 0 0 0 0,-9 26-1 0 0,-19 41-23 0 0,15-45 36 0 0,8-15-22 0 0,-1 0 1 0 0,-16 23-1 0 0,25-50-291 0 0,4-17 280 0 0,5-23 89 0 0,-1 27-36 0 0,2 0 1 0 0,0 0 0 0 0,0 1-1 0 0,2 0 1 0 0,0 0-1 0 0,1 1 1 0 0,0 0 0 0 0,14-14-1 0 0,-20 25 18 0 0,1-1 0 0 0,1 1 0 0 0,-1 0 0 0 0,1 1-1 0 0,-1-1 1 0 0,2 1 0 0 0,-1 0 0 0 0,0 1 0 0 0,1-1 0 0 0,-1 1-1 0 0,1 1 1 0 0,0-1 0 0 0,0 1 0 0 0,0 0 0 0 0,0 1 0 0 0,0 0-1 0 0,1 0 1 0 0,-1 0 0 0 0,0 1 0 0 0,1 0 0 0 0,-1 0 0 0 0,0 1-1 0 0,11 2 1 0 0,27 11 291 0 0,-1 2 0 0 0,0 1 0 0 0,-2 3 0 0 0,0 1 0 0 0,40 28 0 0 0,38 18-114 0 0,-101-57-177 0 0,88 48-9488 0 0,-92-49 7963 0 0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1:35.25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0 1736 0 0,'32'52'8430'0'0,"-4"6"-4020"0"0,9 53-2288 0 0,-20-39-1805 0 0,5 65-1649 0 0,-12-45-3003 0 0,-6-58 1239 0 0,7 17-3601 0 0,-7-41 5334 0 0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1:35.60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1 116 0 0,'29'35'10975'0'0,"-9"6"-5676"0"0,6 52-3734 0 0,-15-48-1746 0 0,-2-16 874 0 0,15 61-843 0 0,-15-52-1376 0 0,18 47 0 0 0,-22-74 95 0 0,0 0 0 0 0,0-1 1 0 0,1 0-1 0 0,13 18 0 0 0,11-1-4562 0 0,-20-22 4515 0 0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1:35.94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231 50 340 0 0,'-7'-5'474'0'0,"0"-1"1"0"0,0 1-1 0 0,-1 0 1 0 0,1 1-1 0 0,-1 0 0 0 0,0 0 1 0 0,0 1-1 0 0,0 0 1 0 0,-1 0-1 0 0,1 1 0 0 0,-16-2 1 0 0,19 3-616 0 0,-1 1 1 0 0,1-1-1 0 0,0 1 1 0 0,0 1-1 0 0,-1-1 0 0 0,1 1 1 0 0,0 0-1 0 0,0 0 1 0 0,0 0-1 0 0,-1 1 1 0 0,2-1-1 0 0,-1 1 0 0 0,0 1 1 0 0,0-1-1 0 0,1 1 1 0 0,-1-1-1 0 0,1 1 1 0 0,0 1-1 0 0,-1-1 0 0 0,2 1 1 0 0,-5 4-1 0 0,2 2-1006 0 0,1-1 14 0 0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1:36.30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1 266 692 0 0,'13'2'15519'0'0,"21"-6"-13787"0"0,-31 3-897 0 0,131-28 708 0 0,-72 13-1692 0 0,2 4-3702 0 0,-22 6-1899 0 0,0 4-3336 0 0</inkml:trace>
  <inkml:trace contextRef="#ctx0" brushRef="#br0" timeOffset="1">216 0 420 0 0,'62'6'9928'0'0,"-3"10"-4886"0"0,-46-10-4692 0 0,0 0-1 0 0,-1 0 1 0 0,0 1 0 0 0,0 1-1 0 0,19 15 1 0 0,-20-13-348 0 0,-1 0 1 0 0,0 1 0 0 0,10 13-1 0 0,-16-18-302 0 0,0-1 0 0 0,-1 2-1 0 0,1-1 1 0 0,-1 0 0 0 0,0 0 0 0 0,-1 1-1 0 0,1 0 1 0 0,-1 0 0 0 0,-1-1 0 0 0,1 1-1 0 0,-1 0 1 0 0,-1 0 0 0 0,1 0-1 0 0,-1 0 1 0 0,0 0 0 0 0,-2 12 0 0 0,0-8-602 0 0,-1-1 0 0 0,0 1 0 0 0,-1-1 1 0 0,0 1-1 0 0,0-1 0 0 0,-1 0 0 0 0,-1-1 1 0 0,1 1-1 0 0,-1-1 0 0 0,-8 9 0 0 0,5-6-231 0 0,3 1 100 0 0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1:36.80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106 363 772 0 0,'6'16'654'0'0,"0"0"0"0"0,0 0 0 0 0,-2 1-1 0 0,0 0 1 0 0,-1 0 0 0 0,2 27 0 0 0,0-1-176 0 0,-6-4-377 0 0,1-39-105 0 0,0 1 0 0 0,0-1-1 0 0,0 0 1 0 0,0 0 0 0 0,0 1 0 0 0,0-1 0 0 0,-1 0 0 0 0,1 1 0 0 0,0-1 0 0 0,0 0 0 0 0,0 0 0 0 0,0 1 0 0 0,-1-1-1 0 0,1 0 1 0 0,0 0 0 0 0,0 0 0 0 0,-1 1 0 0 0,1-1 0 0 0,0 0 0 0 0,0 0 0 0 0,-1 0 0 0 0,1 0 0 0 0,0 1 0 0 0,0-1-1 0 0,-1 0 1 0 0,1 0 0 0 0,0 0 0 0 0,-1 0 0 0 0,1 0 0 0 0,0 0 0 0 0,-1 0 0 0 0,1 0 0 0 0,0 0 0 0 0,-1 0 0 0 0,-14-14-169 0 0,3-6 118 0 0,1-1 0 0 0,1 0 0 0 0,0 0 0 0 0,2-1 0 0 0,1 0 1 0 0,-6-31-1 0 0,-1 2 55 0 0,2 11 279 0 0,-7-47-1 0 0,15 32 2618 0 0,4 55-2841 0 0,0 0 0 0 0,0 0 0 0 0,0 0 0 0 0,0-1 0 0 0,0 1 0 0 0,0 0 0 0 0,0 0 0 0 0,0 0 1 0 0,0-1-1 0 0,0 1 0 0 0,0 0 0 0 0,0 0 0 0 0,0 0 0 0 0,0-1 0 0 0,0 1 0 0 0,0 0 0 0 0,0 0 0 0 0,0 0 0 0 0,0-1 1 0 0,1 1-1 0 0,-1 0 0 0 0,0 0 0 0 0,0 0 0 0 0,0 0 0 0 0,0 0 0 0 0,0 0 0 0 0,1-1 0 0 0,-1 1 0 0 0,0 0 0 0 0,0 0 0 0 0,0 0 1 0 0,0 0-1 0 0,1 0 0 0 0,-1 0 0 0 0,0 0 0 0 0,0 0 0 0 0,0 0 0 0 0,1 0 0 0 0,-1 0 0 0 0,0 0 0 0 0,0 0 0 0 0,0 0 1 0 0,1 0-1 0 0,-1 0 0 0 0,0 0 0 0 0,0 0 0 0 0,0 0 0 0 0,1 0 0 0 0,-1 0 0 0 0,14 8 813 0 0,10 12-715 0 0,31 33-104 0 0,41 24-39 0 0,-81-66-5 0 0,1 0 0 0 0,0-2 0 0 0,1 0 0 0 0,0 0 0 0 0,0-2 0 0 0,1 0 0 0 0,0-1 0 0 0,28 6 0 0 0,-42-12-7 0 0,-1 1 0 0 0,0-1 0 0 0,0 1 0 0 0,1-1 0 0 0,-1 0 0 0 0,0 0 0 0 0,0-1 0 0 0,1 1 0 0 0,-1-1 0 0 0,0 1 0 0 0,0-1 0 0 0,0 0 0 0 0,0 0 0 0 0,0 0 0 0 0,0-1 0 0 0,0 1 0 0 0,0-1 0 0 0,0 0 0 0 0,-1 0 0 0 0,1 0 0 0 0,2-2 0 0 0,-2 0-52 0 0,0 0-1 0 0,0 0 1 0 0,-1 0 0 0 0,1-1 0 0 0,-1 1-1 0 0,0-1 1 0 0,-1 1 0 0 0,1-1 0 0 0,-1 1-1 0 0,0-1 1 0 0,0 0 0 0 0,0-8-1 0 0,0-10-647 0 0,-2 0-1 0 0,0-1 0 0 0,-1 1 0 0 0,-11-42 0 0 0,2 25-702 0 0,7 25 393 0 0,-1-1-1 0 0,2 0 0 0 0,0 0 0 0 0,0-18 1 0 0,3 13-160 0 0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1:37.15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1 149 12 0 0,'1'1'603'0'0,"1"0"-1"0"0,0 1 1 0 0,-1-1-1 0 0,1 0 1 0 0,0 0 0 0 0,0 0-1 0 0,0-1 1 0 0,0 1-1 0 0,0 0 1 0 0,0-1 0 0 0,0 1-1 0 0,3-1 1 0 0,28-3 1635 0 0,-14-2-2375 0 0,-2-1 1 0 0,1-1-1 0 0,21-11 0 0 0,-19 6-1190 0 0,-1 0 0 0 0,0-1 1 0 0,-1-2-1 0 0,23-22 0 0 0,-22 21 105 0 0,-3 0 97 0 0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1:37.48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1 152 0 0,'25'28'4060'0'0,"-19"-7"-3807"0"0,0 0 0 0 0,-2 0 1 0 0,0 0-1 0 0,-1 1 0 0 0,0 35 1 0 0,6 49-2792 0 0,1-82 575 0 0,-5-15 1044 0 0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1:37.84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596 47 128 0 0,'5'-17'2140'0'0,"-5"17"-2010"0"0,1-1 1 0 0,-1 1 0 0 0,1-1 0 0 0,-1 1-1 0 0,0-1 1 0 0,1 1 0 0 0,-1-1 0 0 0,1 0-1 0 0,-1 1 1 0 0,0-1 0 0 0,0 1 0 0 0,1-1 0 0 0,-1 0-1 0 0,0 1 1 0 0,0-1 0 0 0,0 0 0 0 0,0 0-1 0 0,0 1 1 0 0,0-1 0 0 0,0 0 0 0 0,0 1-1 0 0,0-1 1 0 0,0 0 0 0 0,0 1 0 0 0,0-1 0 0 0,0 0-1 0 0,-1 1 1 0 0,1-1 0 0 0,0 0 0 0 0,0 1-1 0 0,-1-1 1 0 0,1 0 0 0 0,0 1 0 0 0,-1-1 0 0 0,1 1-1 0 0,-1-1 1 0 0,1 1 0 0 0,-1-1 0 0 0,1 1-1 0 0,-1-1 1 0 0,1 1 0 0 0,-1 0 0 0 0,1-1-1 0 0,-1 1 1 0 0,0-1 0 0 0,1 1 0 0 0,-1 0 0 0 0,0 0-1 0 0,1 0 1 0 0,-1-1 0 0 0,0 1 0 0 0,1 0-1 0 0,-1 0 1 0 0,0 0 0 0 0,1 0 0 0 0,-1 0-1 0 0,-1 0 1 0 0,-19-1 763 0 0,-1 1-1 0 0,1 1 1 0 0,-23 3 0 0 0,-122 30-988 0 0,137-27-79 0 0,-73 19-2263 0 0,10 3-2073 0 0,32-5 737 0 0,30-9 2225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49.8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38 1100 0 0,'13'-6'7029'0'0,"20"-9"195"0"0,-26 12-7074 0 0,-1 1 1 0 0,1-1-1 0 0,-1 1 0 0 0,1 0 1 0 0,0 1-1 0 0,0-1 0 0 0,0 1 1 0 0,0 1-1 0 0,10-1 0 0 0,-16 2-187 0 0,0-1-1 0 0,1 0 0 0 0,-1 0 1 0 0,0 1-1 0 0,0-1 1 0 0,1 1-1 0 0,-1-1 0 0 0,0 1 1 0 0,0-1-1 0 0,0 1 1 0 0,0 0-1 0 0,0-1 0 0 0,0 1 1 0 0,0 0-1 0 0,0 0 1 0 0,0 0-1 0 0,0 0 0 0 0,0 0 1 0 0,0 0-1 0 0,-1 0 0 0 0,1 0 1 0 0,0 0-1 0 0,-1 0 1 0 0,1 0-1 0 0,-1 1 0 0 0,1-1 1 0 0,-1 0-1 0 0,0 0 1 0 0,1 0-1 0 0,-1 1 0 0 0,0-1 1 0 0,0 2-1 0 0,-6 47-1272 0 0,1-17 1232 0 0,5-27 86 0 0,2 0 1 0 0,-1 0-1 0 0,1-1 1 0 0,-1 1-1 0 0,2 0 1 0 0,-1-1-1 0 0,0 1 1 0 0,1-1 0 0 0,0 1-1 0 0,1-1 1 0 0,-1 0-1 0 0,1-1 1 0 0,0 1-1 0 0,8 7 1 0 0,22 32-581 0 0,-32-38 55 0 0,0-1 1 0 0,-1 0-1 0 0,1 1 1 0 0,-1-1-1 0 0,0 1 1 0 0,0-1-1 0 0,-1 1 1 0 0,0 0-1 0 0,0-1 1 0 0,0 1-1 0 0,-1 0 1 0 0,-1 7-1 0 0,0 20-5650 0 0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1:38.46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0 448 0 0,'5'3'7070'0'0,"20"10"-5072"0"0,-15-7-1777 0 0,1-1 0 0 0,1 0 0 0 0,-1-1 0 0 0,1 0 0 0 0,17 3 0 0 0,1-3 664 0 0,1-1 0 0 0,41-2 1 0 0,-51-2-515 0 0,-1 1 1 0 0,0 1 0 0 0,1 1-1 0 0,-1 0 1 0 0,0 1 0 0 0,0 2-1 0 0,35 11 1 0 0,-55-15-382 0 0,1 0 1 0 0,-1-1 0 0 0,0 1-1 0 0,1 0 1 0 0,-1-1 0 0 0,1 1-1 0 0,-1 0 1 0 0,0-1 0 0 0,0 1-1 0 0,1 0 1 0 0,-1 0-1 0 0,0 0 1 0 0,0-1 0 0 0,0 1-1 0 0,0 0 1 0 0,0 0 0 0 0,0-1-1 0 0,0 1 1 0 0,0 0 0 0 0,0 0-1 0 0,0 0 1 0 0,0-1-1 0 0,-1 1 1 0 0,1 0 0 0 0,0 0-1 0 0,-1-1 1 0 0,1 1 0 0 0,0 0-1 0 0,-1-1 1 0 0,1 1-1 0 0,-2 1 1 0 0,-14 26-679 0 0,-21 27-1789 0 0,16-20-1051 0 0,-3-1 0 0 0,-48 55 0 0 0,48-67 2086 0 0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1:42.6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3922 1239 668 0 0,'5'-14'3962'0'0,"15"-12"-1488"0"0,-10 12-1727 0 0,-8 6-730 0 0,0 1-1 0 0,-1-1 0 0 0,0 0 0 0 0,0 0 1 0 0,-1 1-1 0 0,0-1 0 0 0,-1 0 0 0 0,1 0 1 0 0,-2 0-1 0 0,1 1 0 0 0,-5-14 0 0 0,-1-17 5 0 0,3 5-21 0 0,-2 0 0 0 0,-2 0-1 0 0,0 1 1 0 0,-3 0-1 0 0,0 1 1 0 0,-2 0-1 0 0,-2 1 1 0 0,0 0-1 0 0,-2 2 1 0 0,-1 0 0 0 0,-2 0-1 0 0,0 2 1 0 0,-2 0-1 0 0,-25-23 1 0 0,-29-19-41 0 0,-139-97-1 0 0,157 128 162 0 0,-1 2-1 0 0,-1 2 1 0 0,-92-34-1 0 0,116 55-119 0 0,-1 2 0 0 0,-1 1-1 0 0,0 2 1 0 0,0 1 0 0 0,0 2 0 0 0,0 2-1 0 0,-1 1 1 0 0,1 2 0 0 0,-1 2 0 0 0,1 2-1 0 0,0 1 1 0 0,0 2 0 0 0,-59 20 0 0 0,-61 45-1 0 0,21-7 34 0 0,78-42-23 0 0,-31 14-57 0 0,-1-5-1 0 0,-114 27 1 0 0,127-43 34 0 0,-332 63-97 0 0,296-64 76 0 0,-184 4-1 0 0,261-20 28 0 0,0-2 0 0 0,0-1 1 0 0,-71-17-1 0 0,85 14 3 0 0,0-2 0 0 0,1 0 1 0 0,0-2-1 0 0,0 0 0 0 0,1-2 0 0 0,1 0 0 0 0,-24-18 0 0 0,21 12-30 0 0,-121-100 174 0 0,125 101-70 0 0,1-1 1 0 0,1-1-1 0 0,0-1 0 0 0,2 0 1 0 0,-15-26-1 0 0,-22-51 28 0 0,37 75-115 0 0,13 20 15 0 0,0-1 1 0 0,0 1-1 0 0,0-1 1 0 0,0 1-1 0 0,1-1 1 0 0,-1 0-1 0 0,1 0 1 0 0,0 0-1 0 0,-1 0 0 0 0,1 1 1 0 0,0-5-1 0 0,1 7 0 0 0,0 0 0 0 0,0 0 0 0 0,-1 0-1 0 0,1 0 1 0 0,0 0 0 0 0,0 0-1 0 0,0 0 1 0 0,0 0 0 0 0,0 0-1 0 0,0 0 1 0 0,0 0 0 0 0,0 0-1 0 0,0 0 1 0 0,0 0 0 0 0,0 0-1 0 0,0 0 1 0 0,0 0 0 0 0,-1 0 0 0 0,1 0-1 0 0,0 0 1 0 0,0 0 0 0 0,0 0-1 0 0,0 0 1 0 0,0 0 0 0 0,0 0-1 0 0,0 0 1 0 0,0 0 0 0 0,0 0-1 0 0,0 0 1 0 0,0 0 0 0 0,0 0-1 0 0,-1 0 1 0 0,1 0 0 0 0,0 0-1 0 0,0 0 1 0 0,0 0 0 0 0,0 0 0 0 0,0 0-1 0 0,0-1 1 0 0,-6 17-18 0 0,-4 25 31 0 0,3 186 14 0 0,8-154 36 0 0,-1-72-59 0 0,0-1 0 0 0,0 0 0 0 0,0 1 0 0 0,0-1 0 0 0,0 0 0 0 0,1 1 0 0 0,-1-1 0 0 0,0 0 1 0 0,0 1-1 0 0,0-1 0 0 0,0 1 0 0 0,0-1 0 0 0,0 0 0 0 0,-1 1 0 0 0,1-1 0 0 0,0 0 0 0 0,0 1 0 0 0,0-1 0 0 0,0 1 0 0 0,0-1 0 0 0,0 0 0 0 0,-1 1 0 0 0,1-1 0 0 0,0 0 0 0 0,0 0 0 0 0,0 1 0 0 0,-1-1 0 0 0,1 0 0 0 0,0 1 0 0 0,-1-1 0 0 0,1 0 0 0 0,0 0 1 0 0,-1 0-1 0 0,1 1 0 0 0,-1-1 0 0 0,-8-10 34 0 0,-7-24 0 0 0,8-1 1 0 0,2 0 1 0 0,2-1-1 0 0,1 0 0 0 0,2 0 0 0 0,2 0 1 0 0,6-47-1 0 0,-7 79 51 0 0,0 1 0 0 0,1 0 0 0 0,-1 0 0 0 0,1 0 0 0 0,0 0 0 0 0,0 0 0 0 0,0 0 0 0 0,1 0 1 0 0,-1 0-1 0 0,1 1 0 0 0,-1-1 0 0 0,1 0 0 0 0,0 1 0 0 0,0-1 0 0 0,0 1 0 0 0,0 0 0 0 0,0 0 0 0 0,1 0 0 0 0,3-3 0 0 0,-2 3 22 0 0,0 0 0 0 0,0 1 0 0 0,0 0 0 0 0,0-1 0 0 0,1 1 0 0 0,-1 1 0 0 0,0-1 0 0 0,0 1 0 0 0,1-1 0 0 0,-1 1 0 0 0,0 1 0 0 0,8 0 0 0 0,7 3 175 0 0,0 1-1 0 0,-1 0 1 0 0,1 1 0 0 0,-1 2-1 0 0,19 9 1 0 0,33 19 122 0 0,-35-17-731 0 0,2 0-1 0 0,1-2 0 0 0,0-2 0 0 0,69 17 0 0 0,-102-30-366 0 0,1-1 0 0 0,0-1 0 0 0,0 1 0 0 0,0-1 0 0 0,0 0-1 0 0,0-1 1 0 0,0 1 0 0 0,-1-1 0 0 0,1 0 0 0 0,0 0 0 0 0,0-1 0 0 0,-1 0-1 0 0,1 0 1 0 0,9-5 0 0 0,-1-1-1041 0 0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1:44.2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2185 2941 652 0 0,'36'-9'4340'0'0,"-35"6"-4325"0"0,0 1 0 0 0,0-1 0 0 0,0 0 0 0 0,0 0 0 0 0,-1 1 1 0 0,1-1-1 0 0,-1 0 0 0 0,1 0 0 0 0,-1 0 0 0 0,0 0 0 0 0,0 1 0 0 0,-1-1 1 0 0,1 0-1 0 0,-1-4 0 0 0,-12-48-42 0 0,8 34 45 0 0,-9-67-47 0 0,3-1 0 0 0,4-1 0 0 0,6-90 0 0 0,-2 46 32 0 0,-6 0 0 0 0,-5 1 0 0 0,-6 1 0 0 0,-64-220 1 0 0,51 247-28 0 0,-5 2 0 0 0,-5 1 1 0 0,-4 2-1 0 0,-4 2 0 0 0,-4 3 0 0 0,-77-100 1 0 0,97 154 2 0 0,-1 0 0 0 0,-1 3 0 0 0,-3 1 0 0 0,-1 2 0 0 0,-1 2 0 0 0,-2 2 1 0 0,-1 1-1 0 0,-70-33 0 0 0,24 21-12 0 0,-2 4 1 0 0,-1 4 0 0 0,-159-34-1 0 0,-226-31-97 0 0,439 91 126 0 0,11 3-1 0 0,-1-1 0 0 0,1-2 0 0 0,-30-12 0 0 0,53 19-1320 0 0,1 1-367 0 0,3-1 1033 0 0,6 3 15 0 0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1:44.7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18 129 32 0 0,'2'6'4862'0'0,"12"25"-4330"0"0,-3-6-507 0 0,-1 0 0 0 0,-1 0-1 0 0,10 45 1 0 0,1 0-25 0 0,-11-32-39 0 0,-12-28-42 0 0,-13-23-2 0 0,7 2 71 0 0,0-1 0 0 0,2-1 0 0 0,-1 1 0 0 0,2-1 0 0 0,-1-1 0 0 0,2 1 0 0 0,-6-21 0 0 0,2 3-2 0 0,2 0 1 0 0,-4-42-1 0 0,9 63 62 0 0,1 0 0 0 0,1 1 0 0 0,0-1 1 0 0,0 0-1 0 0,1 0 0 0 0,0 1 0 0 0,0-1 0 0 0,1 0 0 0 0,5-12 0 0 0,-5 18-3 0 0,-1 1-1 0 0,1 0 1 0 0,0 0 0 0 0,0 0-1 0 0,1 0 1 0 0,-1 0 0 0 0,1 1-1 0 0,-1-1 1 0 0,1 1-1 0 0,0-1 1 0 0,0 1 0 0 0,0 0-1 0 0,0 0 1 0 0,0 1-1 0 0,0-1 1 0 0,1 0 0 0 0,-1 1-1 0 0,1 0 1 0 0,-1 0-1 0 0,1 0 1 0 0,-1 0 0 0 0,1 1-1 0 0,-1-1 1 0 0,1 1 0 0 0,0 0-1 0 0,-1 0 1 0 0,1 0-1 0 0,4 1 1 0 0,168 16 918 0 0,-101-7-272 0 0,119-1 0 0 0,-163-11-740 0 0,67 0-302 0 0,-33 4-3939 0 0,-39 4 1194 0 0,-7-3 1761 0 0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4:57.0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0 364 0 0,'8'4'14437'0'0,"-1"13"-11604"0"0,-7 64-1914 0 0,5 156 159 0 0,44 219-801 0 0,-13-154-3045 0 0,-34-241 345 0 0,-2-29-1124 0 0,3-10-5694 0 0,-8-32 7616 0 0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4:59.6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195 1033 440 0 0,'-5'-35'4438'0'0,"-13"-21"-3186"0"0,5 18-853 0 0,-18-92-220 0 0,21 83-92 0 0,-1 0 0 0 0,-26-63 0 0 0,20 66-141 0 0,-21-84 0 0 0,31 110 3 0 0,-1-15 27 0 0,8 33 65 0 0,30 25 2115 0 0,8-15-419 0 0,-24-5-1324 0 0,0-1 0 0 0,0-1 1 0 0,16 2-1 0 0,265-1 11 0 0,145-38-540 0 0,50-29 79 0 0,145-13 486 0 0,318 45-599 0 0,1 42-512 0 0,-462-3 148 0 0,-220-4 526 0 0,1106-7-267 0 0,1698-43-533 0 0,-1401 51 874 0 0,-190-54-1440 0 0,-543 15 1136 0 0,-313 18 499 0 0,80 0-489 0 0,-235 4 53 0 0,181-5 69 0 0,-219 8 195 0 0,1139-16-203 0 0,363 39 239 0 0,-567 6-389 0 0,-687-27 308 0 0,821 21 303 0 0,-1313-3-575 0 0,97 6 74 0 0,0 2 126 0 0,142 14 20 0 0,-35-9 147 0 0,200-10 204 0 0,-279-9-419 0 0,-161 0 51 0 0,164 0-60 0 0,-259-8-63 0 0,0-2 0 0 0,-1-3 0 0 0,74-20 0 0 0,-76 17-343 0 0,-56 13 450 0 0,-1-1-1 0 0,0 1 1 0 0,1-1 0 0 0,-1 1-1 0 0,0 0 1 0 0,0 0 0 0 0,0-1-1 0 0,0 1 1 0 0,-1 0 0 0 0,1 0-1 0 0,0 0 1 0 0,-1 0 0 0 0,0 0-1 0 0,1 0 1 0 0,-1 0 0 0 0,0 0-1 0 0,0 0 1 0 0,0 2 0 0 0,2 7-15 0 0,2 8 41 0 0,-1 1 0 0 0,0-1 0 0 0,-2 0 1 0 0,0 1-1 0 0,-2 20 0 0 0,0-6 18 0 0,-3 276 45 0 0,9 328-2070 0 0,4-547-2090 0 0,-9-66 2761 0 0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02.8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0 457 232 0 0,'62'5'6049'0'0,"-46"-3"-5692"0"0,0 0 0 0 0,0-1 0 0 0,24-2 0 0 0,-22-1-344 0 0,68-9-11 0 0,1 4-1 0 0,162 7 1 0 0,991 122 68 0 0,-473-61-105 0 0,282 25 150 0 0,250 2-590 0 0,-519-69 165 0 0,217 12 296 0 0,-735-14-98 0 0,874 41 711 0 0,720-43-1053 0 0,-1022-40 815 0 0,-3-43-473 0 0,92-5-12 0 0,892-26 150 0 0,-666 54 90 0 0,-47 2-368 0 0,447-23 120 0 0,-379 19 671 0 0,-413 6-606 0 0,357-14-304 0 0,-381 47 501 0 0,-218 5 146 0 0,651-4-575 0 0,61 19 294 0 0,-985-7 105 0 0,645 5-118 0 0,-752-26-27 0 0,-97 14-8 0 0,73-14-1 0 0,-57 7 6 0 0,-51 9 45 0 0,-1-1 0 0 0,0 0 0 0 0,0 0 0 0 0,0 0 0 0 0,0 0 0 0 0,0 0 0 0 0,0 0-1 0 0,0 0 1 0 0,0-1 0 0 0,0 1 0 0 0,-1-1 0 0 0,1 1 0 0 0,0-1 0 0 0,-1 0 0 0 0,0 1 0 0 0,1-1 0 0 0,-1 0 0 0 0,0 0 0 0 0,0 0 0 0 0,2-4 0 0 0,14-47-80 0 0,-12 33 88 0 0,-4 15-44 0 0,-1-1 0 0 0,1 1 0 0 0,-1-1 0 0 0,-1 1 0 0 0,1-1 0 0 0,-1 1 0 0 0,0-1 0 0 0,-3-7 1 0 0,-1-12-506 0 0,4 13 219 0 0,-3-11-826 0 0,2 0-1 0 0,1 0 1 0 0,1-23-1 0 0,4 14 88 0 0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04.5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91 9 828 0 0,'9'-8'4436'0'0,"-12"12"-2477"0"0,-1 0-1708 0 0,0 0 1 0 0,1 0 0 0 0,0 1-1 0 0,-1-1 1 0 0,2 1 0 0 0,-1-1-1 0 0,0 1 1 0 0,-2 9 0 0 0,2 27 203 0 0,-1-1 1 0 0,-12 50 0 0 0,8-46-270 0 0,-9 84 53 0 0,6 1 1 0 0,5 132-1 0 0,26 28-212 0 0,0-5-78 0 0,-20-283 44 0 0,2 104-1588 0 0,7-37-3405 0 0,-1-45 1998 0 0,-7-12 1671 0 0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05.2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 1 480 0 0,'-1'5'3663'0'0,"-2"21"-2638"0"0,-9 32-279 0 0,-4 72-1 0 0,3-15-1127 0 0,-7 52-4246 0 0,15-133 3467 0 0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06.2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0 672 0 0,'2'9'4347'0'0,"0"14"-2691"0"0,-6 7-278 0 0,1 0 0 0 0,1 0-1 0 0,2 0 1 0 0,5 46 0 0 0,0 24-84 0 0,15 209-122 0 0,-5-122-1060 0 0,41 322 69 0 0,-47-445-176 0 0,12 70-171 0 0,6 47-1515 0 0,-20-60-4714 0 0,-7-120 6214 0 0,0 0-81 0 0,0 1 0 0 0,-1-1-1 0 0,1 1 1 0 0,0-1 0 0 0,0 1 0 0 0,1-1 0 0 0,-1 1 0 0 0,0-1 0 0 0,0 1-1 0 0,1-1 1 0 0,-1 1 0 0 0,1-1 0 0 0,-1 0 0 0 0,1 1 0 0 0,-1-1 0 0 0,1 0-1 0 0,0 1 1 0 0,0-1 0 0 0,0 0 0 0 0,0 0 0 0 0,0 0 0 0 0,1 1 0 0 0,7 0-1282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50.2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88 128 0 0,'26'-31'4216'0'0,"-23"26"-1991"0"0,-17 19-2050 0 0,11-11-69 0 0,0 1 0 0 0,1-1-1 0 0,-1 1 1 0 0,0-1 0 0 0,1 1 0 0 0,0 0 0 0 0,0 0 0 0 0,0 0-1 0 0,1 0 1 0 0,-1 0 0 0 0,1 0 0 0 0,0 1 0 0 0,0-1-1 0 0,0 1 1 0 0,1-1 0 0 0,-1 0 0 0 0,1 1 0 0 0,0-1 0 0 0,0 1-1 0 0,1-1 1 0 0,0 1 0 0 0,-1-1 0 0 0,1 0 0 0 0,1 1-1 0 0,-1-1 1 0 0,3 5 0 0 0,5 9 665 0 0,1 0 0 0 0,0-1 0 0 0,1 0-1 0 0,23 25 1 0 0,1 4-1238 0 0,-31-39 440 0 0,0 0 0 0 0,-1 1 0 0 0,1-1 0 0 0,-1 1 0 0 0,-1 0 0 0 0,0 0 0 0 0,2 8 1 0 0,-3-14-5 0 0,-1 0 1 0 0,1 0 0 0 0,-1 0 0 0 0,0 0 0 0 0,1 0 0 0 0,-1 0 0 0 0,0-1 0 0 0,0 1-1 0 0,0 0 1 0 0,-1 0 0 0 0,1 0 0 0 0,0 0 0 0 0,-1 0 0 0 0,1 0 0 0 0,-1 0 0 0 0,0 0-1 0 0,1 0 1 0 0,-1-1 0 0 0,0 1 0 0 0,0 0 0 0 0,0-1 0 0 0,-1 1 0 0 0,1 0 0 0 0,0-1-1 0 0,0 0 1 0 0,-1 1 0 0 0,1-1 0 0 0,-1 0 0 0 0,1 1 0 0 0,-1-1 0 0 0,0 0 0 0 0,-3 1-1 0 0,5-2 15 0 0,-1 0 0 0 0,0 1 0 0 0,0-1 0 0 0,0 0 0 0 0,0 0 0 0 0,0 0 0 0 0,0 0 0 0 0,0-1-1 0 0,0 1 1 0 0,0 0 0 0 0,0 0 0 0 0,0 0 0 0 0,0-1 0 0 0,0 1 0 0 0,0-1 0 0 0,0 1 0 0 0,0-1 0 0 0,1 1-1 0 0,-1-1 1 0 0,0 1 0 0 0,0-1 0 0 0,0 0 0 0 0,1 1 0 0 0,-1-1 0 0 0,0 0 0 0 0,1 1 0 0 0,-1-1-1 0 0,1 0 1 0 0,-1 0 0 0 0,1 0 0 0 0,-1 0 0 0 0,1 0 0 0 0,0 0 0 0 0,-1 0 0 0 0,1 1 0 0 0,0-1-1 0 0,0 0 1 0 0,0 0 0 0 0,-1 0 0 0 0,1-2 0 0 0,-2-46-34 0 0,2 42 34 0 0,0-7-142 0 0,2-1 0 0 0,-1 1-1 0 0,2 0 1 0 0,0 0 0 0 0,1 0-1 0 0,7-19 1 0 0,42-79-2854 0 0,-26 59 1300 0 0,2-1-462 0 0,-7 20 398 0 0,-7 18 842 0 0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07.6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75 2 616 0 0,'-4'-1'7437'0'0,"4"1"-7305"0"0,-9 15 3550 0 0,-8 23-777 0 0,10 5-1962 0 0,1 1 0 0 0,2 0 0 0 0,2 49 0 0 0,1-18-531 0 0,1 885 216 0 0,-7-686-3047 0 0,-1-184-1764 0 0,-1 0-3875 0 0,8-67 5833 0 0,1-5 362 0 0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0.9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26 492 0 0,'1'-15'2273'0'0,"3"4"5359"0"0,0 19-1240 0 0,-3 9-6476 0 0,4 302 978 0 0,3-164-902 0 0,29 168 0 0 0,-20-226-220 0 0,23 130-2015 0 0,-2-80-2777 0 0,-17-90 1188 0 0,-19-53 3519 0 0,0-1-1 0 0,0 0 0 0 0,0 0 0 0 0,0 0 1 0 0,0 0-1 0 0,0 0 0 0 0,1 0 0 0 0,0 0 1 0 0,-1-1-1 0 0,1 1 0 0 0,0-1 0 0 0,0 0 1 0 0,0 0-1 0 0,4 2 0 0 0,16 1-1156 0 0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1.2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0 624 0 0,'-1'2'325'0'0,"0"-1"1"0"0,0 0-1 0 0,0 1 0 0 0,0-1 0 0 0,0 1 1 0 0,1-1-1 0 0,-1 1 0 0 0,0 0 0 0 0,1-1 1 0 0,-1 1-1 0 0,1-1 0 0 0,0 1 0 0 0,-1 0 1 0 0,1 0-1 0 0,0-1 0 0 0,0 1 0 0 0,0 2 1 0 0,-5 44 1137 0 0,8 35-1 0 0,4 1-1 0 0,3-1 1 0 0,33 125 0 0 0,92 240-2086 0 0,-64-230-994 0 0,30 111-8381 0 0,-91-301 8639 0 0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2.7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8 604 0 0,'0'0'72'0'0,"0"0"0"0"0,1 1 0 0 0,-1-1 0 0 0,0 0 0 0 0,0 0 0 0 0,1 0 0 0 0,-1 1-1 0 0,0-1 1 0 0,0 0 0 0 0,1 0 0 0 0,-1 0 0 0 0,0 0 0 0 0,0 0 0 0 0,1 1 0 0 0,-1-1 0 0 0,0 0 0 0 0,1 0 0 0 0,-1 0 0 0 0,0 0 0 0 0,0 0 0 0 0,1 0-1 0 0,-1 0 1 0 0,0 0 0 0 0,1 0 0 0 0,-1 0 0 0 0,0 0 0 0 0,1 0 0 0 0,-1-1 0 0 0,0 1 0 0 0,0 0 0 0 0,1 0 0 0 0,-1 0 0 0 0,0 0 0 0 0,0 0-1 0 0,1-1 1 0 0,-1 1 0 0 0,0 0 0 0 0,0 0 0 0 0,1 0 0 0 0,-1-1 0 0 0,0 1 0 0 0,0 0 0 0 0,0 0 0 0 0,0-1 0 0 0,1 1 0 0 0,-1 0 0 0 0,0 0 0 0 0,0-1-1 0 0,0 1 1 0 0,0 0 0 0 0,0 0 0 0 0,0-1 0 0 0,0 1 0 0 0,0 0 0 0 0,0-1 0 0 0,0 1 0 0 0,0 0 0 0 0,0-1 0 0 0,0 1 0 0 0,0 0 0 0 0,0 0-1 0 0,0-1 1 0 0,0 1 0 0 0,0 0 0 0 0,0-1 0 0 0,0 1 0 0 0,0 0 0 0 0,-1-1 0 0 0,14 24 3258 0 0,16 192 2625 0 0,1 0-3440 0 0,77 427-2650 0 0,-34-294-4686 0 0,-11-118-4558 0 0,-52-201 7659 0 0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3.0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1 632 0 0,'2'0'274'0'0,"0"-1"1"0"0,0 1-1 0 0,1 0 1 0 0,-1 0-1 0 0,0 1 1 0 0,0-1-1 0 0,0 0 0 0 0,0 1 1 0 0,1-1-1 0 0,-1 1 1 0 0,0-1-1 0 0,0 1 1 0 0,0 0-1 0 0,0 0 0 0 0,0 0 1 0 0,0 0-1 0 0,-1 1 1 0 0,1-1-1 0 0,0 0 1 0 0,-1 1-1 0 0,1-1 0 0 0,-1 1 1 0 0,1 0-1 0 0,-1-1 1 0 0,0 1-1 0 0,1 0 1 0 0,-1 0-1 0 0,0 0 0 0 0,1 4 1 0 0,4 7 439 0 0,0 0 0 0 0,-1 1 0 0 0,4 21 1 0 0,-4-17 107 0 0,60 313 3127 0 0,-31-135-3494 0 0,95 512-2814 0 0,-110-607 580 0 0,-4-12-3735 0 0,47 154 0 0 0,-52-217 4236 0 0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3.4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1 128 0 0,'5'4'420'0'0,"1"1"0"0"0,-1 0 0 0 0,0 0 0 0 0,0 1 0 0 0,-1-1 0 0 0,0 1-1 0 0,0 0 1 0 0,0 0 0 0 0,-1 0 0 0 0,0 1 0 0 0,0-1 0 0 0,0 1 0 0 0,1 8 0 0 0,4 15 906 0 0,7 54-1 0 0,-11-58-655 0 0,42 393 4371 0 0,-23-185-4230 0 0,2 37-836 0 0,35 248-6081 0 0,-53-476 4944 0 0,-6-29 482 0 0,1 0 0 0 0,1 0 0 0 0,0-1 0 0 0,1 1 0 0 0,0-1 1 0 0,1 0-1 0 0,12 23 0 0 0,-2-15-688 0 0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3.8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1 904 0 0,'0'0'127'0'0,"1"0"0"0"0,-1 0 0 0 0,0 0 1 0 0,1 0-1 0 0,-1 0 0 0 0,0 0 0 0 0,1 0 0 0 0,-1 0 0 0 0,1 0 0 0 0,-1 0 1 0 0,0 0-1 0 0,1 0 0 0 0,-1 0 0 0 0,0 1 0 0 0,1-1 0 0 0,-1 0 0 0 0,0 0 1 0 0,1 0-1 0 0,-1 0 0 0 0,0 1 0 0 0,1-1 0 0 0,-1 0 0 0 0,0 0 0 0 0,0 1 0 0 0,1-1 1 0 0,-1 0-1 0 0,0 0 0 0 0,0 1 0 0 0,0-1 0 0 0,1 0 0 0 0,-1 1 0 0 0,0-1 1 0 0,0 0-1 0 0,0 1 0 0 0,0-1 0 0 0,0 1 0 0 0,1-1 0 0 0,-1 0 0 0 0,0 1 1 0 0,0-1-1 0 0,0 0 0 0 0,0 1 0 0 0,0-1 0 0 0,0 1 0 0 0,0-1 0 0 0,-1 0 0 0 0,1 1 1 0 0,0-1-1 0 0,0 0 0 0 0,0 1 0 0 0,13 286 8580 0 0,22-1-6744 0 0,73 281-2610 0 0,-17-168-3146 0 0,-18-138-5017 0 0,-58-219 6749 0 0,0-8 286 0 0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4.8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56 956 0 0,'-5'-55'16835'0'0,"4"187"-15037"0"0,1 96-1142 0 0,3-136-679 0 0,0-31 75 0 0,-1-17-177 0 0,25 280-1339 0 0,-6-196-911 0 0,-2-46-297 0 0,-17-74 2302 0 0,2 7-827 0 0,0 0-1 0 0,1 0 0 0 0,7 14 0 0 0,-10-26 818 0 0,0 1-1 0 0,0-1 0 0 0,0 1 1 0 0,0-1-1 0 0,1 0 1 0 0,-1 0-1 0 0,1 0 1 0 0,0 0-1 0 0,0 0 0 0 0,0-1 1 0 0,0 1-1 0 0,0-1 1 0 0,1 0-1 0 0,-1 0 1 0 0,1 0-1 0 0,6 2 1 0 0,15 2-1240 0 0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5.1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1 756 0 0,'-4'164'8687'0'0,"8"171"-2221"0"0,139 490-5516 0 0,-101-625-2422 0 0,-35-163 807 0 0,-1-3-1102 0 0,1-1 0 0 0,1-1-1 0 0,2 0 1 0 0,21 47 0 0 0,-31-78 1625 0 0,1 1-1 0 0,-1-1 1 0 0,1 0-1 0 0,-1 0 1 0 0,1 1 0 0 0,0-1-1 0 0,0 0 1 0 0,0 0 0 0 0,-1 0-1 0 0,1 0 1 0 0,0 0 0 0 0,0 0-1 0 0,0 0 1 0 0,1 0 0 0 0,-1 0-1 0 0,0-1 1 0 0,0 1 0 0 0,0 0-1 0 0,1-1 1 0 0,-1 1 0 0 0,0-1-1 0 0,1 1 1 0 0,-1-1 0 0 0,0 0-1 0 0,1 1 1 0 0,-1-1 0 0 0,3 0-1 0 0,16-3-1401 0 0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5.5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12 636 0 0,'2'-12'2076'0'0,"5"20"-329"0"0,4 22-109 0 0,-3 24 264 0 0,2 73 0 0 0,-3-15-561 0 0,14 64-215 0 0,17 89-376 0 0,38 173-2914 0 0,-41-260-1213 0 0,-5-61-812 0 0,-20-86 2683 0 0,5-7 164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50.6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14 420 0 0,'11'-5'6232'0'0,"13"-4"-77"0"0,-23 9-6067 0 0,0 0 1 0 0,0 0 0 0 0,1 1 0 0 0,-1-1 0 0 0,0 0 0 0 0,0 0 0 0 0,1 1 0 0 0,-1-1-1 0 0,0 1 1 0 0,0-1 0 0 0,0 1 0 0 0,0 0 0 0 0,1-1 0 0 0,-1 1 0 0 0,0 0 0 0 0,0 0 0 0 0,0 0-1 0 0,-1 0 1 0 0,1 0 0 0 0,0 0 0 0 0,0 0 0 0 0,0 0 0 0 0,-1 0 0 0 0,1 0 0 0 0,0 2 0 0 0,1 1-48 0 0,-1 1 1 0 0,1-1 0 0 0,-1 1 0 0 0,0-1 0 0 0,0 1 0 0 0,-1 0 0 0 0,1 6 0 0 0,-2 3-117 0 0,1 0-1 0 0,-2 0 1 0 0,0 0 0 0 0,-4 17 0 0 0,1-11 66 0 0,1 0 0 0 0,1 0 0 0 0,1 1 0 0 0,1 25 0 0 0,2-41 14 0 0,0 0-1 0 0,0-1 1 0 0,1 1 0 0 0,-1-1 0 0 0,1 1-1 0 0,0-1 1 0 0,1 0 0 0 0,-1 0-1 0 0,1 0 1 0 0,0 0 0 0 0,0 0 0 0 0,0-1-1 0 0,0 0 1 0 0,0 1 0 0 0,1-1-1 0 0,4 3 1 0 0,-3-2-25 0 0,-1 0 0 0 0,0 0 0 0 0,1 0 0 0 0,-2 0 0 0 0,1 1 0 0 0,0 0 0 0 0,-1 0 1 0 0,0 0-1 0 0,0 0 0 0 0,3 8 0 0 0,-5-8-368 0 0,0 1 1 0 0,0-1-1 0 0,-1 1 1 0 0,0 0-1 0 0,1-1 1 0 0,-2 1-1 0 0,1-1 1 0 0,-1 1-1 0 0,0-1 1 0 0,0 1-1 0 0,-1-1 1 0 0,-2 8-1 0 0,3-10-290 0 0,-1 1 1 0 0,0-1-1 0 0,0 1 1 0 0,0-1-1 0 0,0 0 1 0 0,-1 0-1 0 0,1 0 0 0 0,-1 0 1 0 0,0 0-1 0 0,0-1 1 0 0,-4 4-1 0 0,6-3-590 0 0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5.9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41 540 0 0,'-3'-7'597'0'0,"-1"-6"786"0"0,-2-3 1372 0 0,-1 11 365 0 0,17 65 1087 0 0,-8 51-2908 0 0,4 57 195 0 0,5-1-522 0 0,13 83-422 0 0,13 27-1105 0 0,33 136-2278 0 0,-39-246-687 0 0,-12-55-1389 0 0,-12-85 2995 0 0,1-12 386 0 0,-3-7 130 0 0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6.7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0 1040 0 0,'-2'63'8310'0'0,"-4"-1"-4523"0"0,-1 28-1098 0 0,-1 84-854 0 0,2 88-704 0 0,6 1-1637 0 0,5-89-568 0 0,-4-153 804 0 0,1 28-1958 0 0,8 52 0 0 0,-8-86 1196 0 0,1-1 1 0 0,1 0-1 0 0,0 0 0 0 0,1-1 0 0 0,0 1 0 0 0,1-1 0 0 0,1 0 0 0 0,9 15 1 0 0,3-5-849 0 0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7.0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10 428 0 0,'0'0'80'0'0,"0"-1"1"0"0,0 1-1 0 0,0 0 1 0 0,0 0-1 0 0,0-1 0 0 0,0 1 1 0 0,0 0-1 0 0,0-1 1 0 0,0 1-1 0 0,0 0 0 0 0,0-1 1 0 0,0 1-1 0 0,0 0 1 0 0,0 0-1 0 0,0-1 0 0 0,0 1 1 0 0,0 0-1 0 0,1 0 0 0 0,-1-1 1 0 0,0 1-1 0 0,0 0 1 0 0,0 0-1 0 0,0-1 0 0 0,1 1 1 0 0,-1 0-1 0 0,0 0 1 0 0,0-1-1 0 0,0 1 0 0 0,1 0 1 0 0,-1 0-1 0 0,0 0 1 0 0,0 0-1 0 0,1 0 0 0 0,-1-1 1 0 0,0 1-1 0 0,0 0 1 0 0,1 0-1 0 0,-1 0 0 0 0,0 0 1 0 0,1 0-1 0 0,-1 0 0 0 0,0 0 1 0 0,1 0-1 0 0,-1 0 1 0 0,0 0-1 0 0,0 0 0 0 0,1 0 1 0 0,-1 0-1 0 0,0 0 1 0 0,1 0-1 0 0,-1 0 0 0 0,0 0 1 0 0,0 0-1 0 0,1 1 1 0 0,-1-1-1 0 0,1 0 62 0 0,0 1 0 0 0,0 0 1 0 0,-1-1-1 0 0,1 1 0 0 0,0-1 0 0 0,-1 1 0 0 0,1 0 0 0 0,-1-1 1 0 0,1 1-1 0 0,-1 0 0 0 0,1 0 0 0 0,-1 0 0 0 0,1-1 1 0 0,-1 1-1 0 0,0 0 0 0 0,0 0 0 0 0,1 0 0 0 0,-1 0 1 0 0,0 0-1 0 0,0 0 0 0 0,0 1 0 0 0,3 236 6992 0 0,13 117-5662 0 0,42 185-2763 0 0,-1-184-6523 0 0,-54-336 6954 0 0,-1-9 148 0 0,0 0 0 0 0,0 1 0 0 0,1-1 0 0 0,0 0 0 0 0,1 0 0 0 0,9 16 0 0 0,1-9-719 0 0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7.4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 1 748 0 0,'1'34'3594'0'0,"-2"32"-2094"0"0,-43 455 2621 0 0,38 2-5805 0 0,6-415 375 0 0,0-97 627 0 0,0 1 0 0 0,0 0 0 0 0,1 0 0 0 0,1 0 0 0 0,0-1 0 0 0,1 1 0 0 0,5 16-1 0 0,1-15-526 0 0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7.8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 15 508 0 0,'-10'-15'7787'0'0,"0"170"-3789"0"0,-1-30-3433 0 0,7-4-363 0 0,1 62 189 0 0,1 276-1719 0 0,2-332-345 0 0,-2-64 200 0 0,0-43 285 0 0,1 0-1 0 0,1 0 1 0 0,1 0 0 0 0,1 0-1 0 0,5 27 1 0 0,-2-30-143 0 0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9.1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46 1084 0 0,'10'7'2311'0'0,"0"0"0"0"0,0 0 0 0 0,1-1-1 0 0,15 7 1 0 0,-13-7-1326 0 0,-1 0 0 0 0,-1 0 0 0 0,16 13 0 0 0,-14-9-746 0 0,-1 0 0 0 0,-1 1 0 0 0,0 0 0 0 0,14 19 0 0 0,-22-24-249 0 0,1 0 1 0 0,0 0-1 0 0,-1 1 0 0 0,-1-1 1 0 0,1 1-1 0 0,-1 0 1 0 0,0 0-1 0 0,0-1 0 0 0,-1 1 1 0 0,0 1-1 0 0,0-1 0 0 0,-1 9 1 0 0,0-10-111 0 0,0 0 1 0 0,-1 0-1 0 0,0 0 1 0 0,0 0 0 0 0,-1 0-1 0 0,1 0 1 0 0,-1 0-1 0 0,-1 0 1 0 0,1-1-1 0 0,-1 1 1 0 0,0-1 0 0 0,0 1-1 0 0,-1-1 1 0 0,-7 8-1 0 0,10-11 8 0 0,-1 0-1 0 0,-1 0 1 0 0,1 0-1 0 0,0-1 1 0 0,0 1-1 0 0,-1-1 1 0 0,1 0-1 0 0,-1 1 1 0 0,1-1-1 0 0,-1 0 0 0 0,1-1 1 0 0,-1 1-1 0 0,0 0 1 0 0,1-1-1 0 0,-1 1 1 0 0,0-1-1 0 0,0 0 1 0 0,1 0-1 0 0,-1 0 1 0 0,0 0-1 0 0,0 0 1 0 0,1-1-1 0 0,-1 1 0 0 0,0-1 1 0 0,1 0-1 0 0,-1 0 1 0 0,0 0-1 0 0,1 0 1 0 0,-1 0-1 0 0,1-1 1 0 0,0 1-1 0 0,-1-1 1 0 0,1 1-1 0 0,0-1 1 0 0,-4-4-1 0 0,-2-3-168 0 0,-1-1 0 0 0,1 0-1 0 0,0 0 1 0 0,1-1 0 0 0,1 0 0 0 0,-1 0-1 0 0,2 0 1 0 0,0-1 0 0 0,0 0 0 0 0,1 0-1 0 0,0-1 1 0 0,1 1 0 0 0,1-1 0 0 0,0 0-1 0 0,0 1 1 0 0,2-1 0 0 0,-1 0 0 0 0,2 0-1 0 0,-1 0 1 0 0,2 1 0 0 0,0-1 0 0 0,4-16-1 0 0,-3 22 5 0 0,1 1 0 0 0,-1-1 0 0 0,1 1-1 0 0,0 0 1 0 0,0 0 0 0 0,1 0-1 0 0,0 1 1 0 0,0-1 0 0 0,0 1-1 0 0,1 1 1 0 0,0-1 0 0 0,0 1-1 0 0,6-4 1 0 0,16-6-745 0 0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9.4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2 864 0 0,'4'-2'5321'0'0,"4"10"-1799"0"0,5 10-122 0 0,-5 4-2572 0 0,-2 1 0 0 0,0 0 0 0 0,2 28 0 0 0,-1 72-5701 0 0,-6-115 3725 0 0,0 1 0 0 0,0-1 0 0 0,1 1 0 0 0,0-1 0 0 0,0 0 1 0 0,1 1-1 0 0,6 13 0 0 0,0-6-559 0 0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1.6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23 240 0 0,'3'-22'2615'0'0,"-2"22"-2558"0"0,-1 0 0 0 0,0 0 0 0 0,0 0 0 0 0,0 0 0 0 0,0 0-1 0 0,1 0 1 0 0,-1 0 0 0 0,0 0 0 0 0,0 0 0 0 0,0 0 0 0 0,0 0-1 0 0,1 0 1 0 0,-1 0 0 0 0,0 0 0 0 0,0 0 0 0 0,0 0-1 0 0,1 0 1 0 0,-1 0 0 0 0,0 0 0 0 0,0 0 0 0 0,0 0 0 0 0,0 0-1 0 0,1 0 1 0 0,-1 0 0 0 0,0 0 0 0 0,0 0 0 0 0,0 0 0 0 0,0 0-1 0 0,1 0 1 0 0,-1 1 0 0 0,0-1 0 0 0,0 0 0 0 0,0 0-1 0 0,0 0 1 0 0,0 0 0 0 0,0 0 0 0 0,1 1 0 0 0,-1-1 0 0 0,0 0-1 0 0,0 0 1 0 0,0 0 0 0 0,0 0 0 0 0,0 1 0 0 0,0-1 0 0 0,0 0-1 0 0,0 0 1 0 0,0 1 0 0 0,2 2 216 0 0,0 1 0 0 0,-1-1 0 0 0,0 1 1 0 0,0 0-1 0 0,0-1 0 0 0,0 1 0 0 0,0 0 0 0 0,-1 6 0 0 0,22 325 4505 0 0,66 163-4106 0 0,38-20-7044 0 0,-116-444 4640 0 0,2 0 0 0 0,21 40 1 0 0,-14-41 347 0 0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2.0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 1084 0 0,'0'-1'101'0'0,"0"1"-1"0"0,0-1 1 0 0,0 1 0 0 0,1-1-1 0 0,-1 1 1 0 0,0-1 0 0 0,0 1-1 0 0,0-1 1 0 0,1 1-1 0 0,-1 0 1 0 0,0-1 0 0 0,0 1-1 0 0,1-1 1 0 0,-1 1 0 0 0,0 0-1 0 0,1-1 1 0 0,-1 1 0 0 0,0 0-1 0 0,1-1 1 0 0,-1 1-1 0 0,1 0 1 0 0,-1 0 0 0 0,0-1-1 0 0,1 1 1 0 0,-1 0 0 0 0,1 0-1 0 0,-1 0 1 0 0,1 0 0 0 0,-1-1-1 0 0,1 1 1 0 0,-1 0-1 0 0,1 0 1 0 0,-1 0 0 0 0,1 0-1 0 0,0 0 1 0 0,5 18 1837 0 0,-6 30-216 0 0,-4 44 18 0 0,4 1 1 0 0,4-1 0 0 0,21 123-1 0 0,73 270-1120 0 0,-94-469-582 0 0,95 350-1318 0 0,-15-130-4742 0 0,-78-223 5333 0 0,-4-6 92 0 0,0-1 0 0 0,1 1 0 0 0,1 0 0 0 0,-1-1 0 0 0,1 1 0 0 0,0-1 0 0 0,0 0 0 0 0,9 10 0 0 0,-2-8-1006 0 0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9.9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1 220 0 0,'50'18'16753'0'0,"-48"-15"-16666"0"0,-1 0-1 0 0,1-1 1 0 0,-1 1 0 0 0,0 0 0 0 0,0 0-1 0 0,-1 0 1 0 0,1 0 0 0 0,0 1 0 0 0,-1-1-1 0 0,0 0 1 0 0,0 0 0 0 0,0 0 0 0 0,0 0-1 0 0,0 1 1 0 0,-2 4 0 0 0,-12 50-513 0 0,-2-10-97 0 0,8-28 287 0 0,1 1 0 0 0,1 0 0 0 0,0 0 0 0 0,2 1 0 0 0,-3 34-1 0 0,7-55 243 0 0,0 0-1 0 0,0 0 1 0 0,0 0 0 0 0,0 0-1 0 0,0 0 1 0 0,1 1-1 0 0,-1-1 1 0 0,0 0-1 0 0,0 0 1 0 0,1 0-1 0 0,-1 0 1 0 0,1 0-1 0 0,-1 0 1 0 0,1 0-1 0 0,-1 0 1 0 0,1 0-1 0 0,0 0 1 0 0,-1 0-1 0 0,1 0 1 0 0,0 0-1 0 0,0-1 1 0 0,0 1-1 0 0,0 0 1 0 0,0-1-1 0 0,0 1 1 0 0,0 0-1 0 0,0-1 1 0 0,0 1-1 0 0,0-1 1 0 0,0 1-1 0 0,0-1 1 0 0,0 0-1 0 0,0 1 1 0 0,0-1-1 0 0,0 0 1 0 0,1 0-1 0 0,-1 0 1 0 0,0 0-1 0 0,0 0 1 0 0,0 0-1 0 0,0 0 1 0 0,0 0-1 0 0,1-1 1 0 0,-1 1-1 0 0,0 0 1 0 0,0-1 0 0 0,0 1-1 0 0,0-1 1 0 0,2 0-1 0 0,9-3-507 0 0,1-1-1 0 0,-1-1 1 0 0,18-10-1 0 0,-17 9-797 0 0,30-16-1757 0 0,-11 7-716 0 0,53-22 0 0 0,-51 27 2319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51.1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62 52 280 0 0,'4'-15'2398'0'0,"2"-8"312"0"0,-11 18-1929 0 0,-10 10-639 0 0,11-3-117 0 0,0 1 1 0 0,0 0-1 0 0,0 0 0 0 0,1 0 0 0 0,0 1 0 0 0,0-1 0 0 0,0 1 1 0 0,0 0-1 0 0,0 0 0 0 0,1 0 0 0 0,-1 0 0 0 0,1 0 0 0 0,0 0 0 0 0,0 1 1 0 0,1-1-1 0 0,-1 1 0 0 0,1-1 0 0 0,0 1 0 0 0,1 0 0 0 0,-1 0 1 0 0,1-1-1 0 0,-1 1 0 0 0,2 5 0 0 0,-2-4-9 0 0,1 0-1 0 0,1 0 1 0 0,-1 0-1 0 0,1 0 1 0 0,0 0-1 0 0,0-1 1 0 0,0 1 0 0 0,1 0-1 0 0,0 0 1 0 0,0-1-1 0 0,1 1 1 0 0,-1-1-1 0 0,1 0 1 0 0,0 0-1 0 0,1 0 1 0 0,-1 0 0 0 0,1 0-1 0 0,5 5 1 0 0,-8-9-8 0 0,0-1 0 0 0,0 1 0 0 0,1 0 0 0 0,-1-1 0 0 0,0 1 0 0 0,0-1 1 0 0,0 1-1 0 0,0-1 0 0 0,1 1 0 0 0,-1-1 0 0 0,0 0 0 0 0,0 1 0 0 0,1-1 0 0 0,-1 0 1 0 0,0 0-1 0 0,0 0 0 0 0,1 0 0 0 0,-1 0 0 0 0,0 0 0 0 0,0-1 0 0 0,1 1 1 0 0,-1 0-1 0 0,0-1 0 0 0,2 0 0 0 0,0-1-2 0 0,0 1 0 0 0,-1-1-1 0 0,1 0 1 0 0,-1 0 0 0 0,1 0 0 0 0,-1-1-1 0 0,0 1 1 0 0,0 0 0 0 0,3-6 0 0 0,2-4-11 0 0,-1 0 0 0 0,0 0 0 0 0,6-20 0 0 0,1-26-45 0 0,-12 48 240 0 0,1-1 1 0 0,0 1-1 0 0,1 0 0 0 0,0 0 0 0 0,7-16 0 0 0,1 103 1927 0 0,-4-29-2281 0 0,13 52 0 0 0,-2-15-970 0 0,-13-60 31 0 0,1-1 0 0 0,12 29-1 0 0,13 9-2571 0 0,-16-41 2274 0 0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0.4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43 1020 0 0,'6'-5'1383'0'0,"1"1"1"0"0,-1-1-1 0 0,1 1 1 0 0,0 0-1 0 0,0 1 0 0 0,0-1 1 0 0,14-3-1 0 0,-16 6-1041 0 0,-1-1 1 0 0,1 1-1 0 0,0 0 0 0 0,0 1 0 0 0,0-1 0 0 0,0 1 1 0 0,0 0-1 0 0,0 0 0 0 0,0 0 0 0 0,0 1 1 0 0,-1 0-1 0 0,1 0 0 0 0,8 3 0 0 0,-11-3-358 0 0,0 0 0 0 0,0 1 0 0 0,-1-1 0 0 0,1 1 0 0 0,-1-1 0 0 0,1 1 0 0 0,-1 0 0 0 0,0-1 0 0 0,0 1 0 0 0,0 0 0 0 0,0 0 0 0 0,0 0 0 0 0,0 0 0 0 0,0 0 0 0 0,-1 0 0 0 0,1 0 0 0 0,0 1 0 0 0,-1-1 0 0 0,0 0 0 0 0,0 0 0 0 0,0 0 0 0 0,0 0 0 0 0,0 1 0 0 0,0-1 0 0 0,0 0 0 0 0,-1 3 0 0 0,-14 57-1029 0 0,12-54 970 0 0,1 1 1 0 0,0-1 0 0 0,0 1 0 0 0,1 0-1 0 0,0 0 1 0 0,0 13 0 0 0,1-19 112 0 0,1 0 1 0 0,-1 0-1 0 0,0 0 0 0 0,1 0 1 0 0,-1 0-1 0 0,1 0 1 0 0,0-1-1 0 0,0 1 0 0 0,0 0 1 0 0,0 0-1 0 0,1-1 1 0 0,-1 1-1 0 0,1-1 0 0 0,0 1 1 0 0,-1-1-1 0 0,1 1 0 0 0,0-1 1 0 0,0 0-1 0 0,1 0 1 0 0,-1 0-1 0 0,4 2 0 0 0,54 24 872 0 0,-42-21-848 0 0,-1 0 0 0 0,0 2 0 0 0,29 18 0 0 0,-42-24-93 0 0,0 0 0 0 0,-1 0 0 0 0,1 0 0 0 0,-1 0 0 0 0,0 1 0 0 0,0 0 0 0 0,0-1 0 0 0,0 1 0 0 0,-1 0 0 0 0,0 0 0 0 0,0 0 0 0 0,0 1 0 0 0,0-1 0 0 0,0 1 0 0 0,-1-1 1 0 0,0 1-1 0 0,0-1 0 0 0,0 1 0 0 0,0 0 0 0 0,-1 5 0 0 0,0 2-506 0 0,0-1 0 0 0,-1 1 0 0 0,-1-1 0 0 0,0 1 0 0 0,0-1 0 0 0,-1 0 0 0 0,-1 0 0 0 0,-4 11 0 0 0,5-16-43 0 0,0-1 0 0 0,0 1 0 0 0,-1-1 0 0 0,1 1 0 0 0,-1-1 0 0 0,-1-1 0 0 0,1 1 1 0 0,0 0-1 0 0,-1-1 0 0 0,0 0 0 0 0,0 0 0 0 0,0-1 0 0 0,-1 1 0 0 0,1-1 0 0 0,-1 0 0 0 0,-7 2 0 0 0,-2 0-777 0 0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0.8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1140 0 0,'2'0'514'0'0,"-1"1"0"0"0,1 0 1 0 0,-1 0-1 0 0,0 0 0 0 0,1 0 0 0 0,-1 0 0 0 0,0 0 1 0 0,0 0-1 0 0,0 0 0 0 0,0 0 0 0 0,0 1 0 0 0,0-1 1 0 0,1 2-1 0 0,5 22 3206 0 0,-15 35-2093 0 0,1-16-959 0 0,7-28-479 0 0,0-1 0 0 0,1 0-1 0 0,0 0 1 0 0,2 0 0 0 0,0 0 0 0 0,5 18-1 0 0,-6-29-179 0 0,0 0 1 0 0,-1 0-1 0 0,1 0 0 0 0,1 0 0 0 0,-1-1 0 0 0,1 1 0 0 0,-1-1 0 0 0,1 1 0 0 0,0-1 0 0 0,0 0 0 0 0,0 0 0 0 0,1 0 0 0 0,-1-1 0 0 0,1 1 0 0 0,0-1 0 0 0,-1 0 0 0 0,1 0 1 0 0,0 0-1 0 0,0 0 0 0 0,1-1 0 0 0,-1 1 0 0 0,0-1 0 0 0,0 0 0 0 0,1 0 0 0 0,-1-1 0 0 0,7 1 0 0 0,-1-1-349 0 0,1 0 1 0 0,-1-1-1 0 0,0 1 1 0 0,1-2-1 0 0,-1 0 0 0 0,0 0 1 0 0,0-1-1 0 0,0 0 0 0 0,0-1 1 0 0,-1 0-1 0 0,0 0 1 0 0,18-11-1 0 0,-14 5-812 0 0,0 0 0 0 0,-1-1 0 0 0,0 0 0 0 0,-1 0 0 0 0,0-2 0 0 0,-1 1 0 0 0,14-23 1 0 0,-9 10-279 0 0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1.2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65 1 740 0 0,'-5'22'1200'0'0,"-5"3"160"0"0,5 4-108 0 0,-5 3-223 0 0,5 4-225 0 0,0-2-176 0 0,0 2-164 0 0,0 0-144 0 0,0 2-176 0 0,0-2-188 0 0,5 0-212 0 0,-5-5-276 0 0,5 1-448 0 0,5-7-337 0 0,-5-3-115 0 0,5-4 16 0 0,0-7 108 0 0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1.5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14 168 0 0,'2'-1'442'0'0,"0"-1"0"0"0,1 1 1 0 0,-1-1-1 0 0,0 1 0 0 0,1 0 0 0 0,-1 0 0 0 0,1 0 1 0 0,-1 0-1 0 0,1 1 0 0 0,-1-1 0 0 0,1 0 0 0 0,5 1 1 0 0,-7 0-238 0 0,0 0-1 0 0,1 0 1 0 0,-1 1 0 0 0,0-1 0 0 0,0 0 0 0 0,0 1 0 0 0,0-1 0 0 0,1 1 0 0 0,-1 0 0 0 0,0-1 0 0 0,0 1 0 0 0,0 0 0 0 0,0-1 0 0 0,0 1 0 0 0,0 0 0 0 0,-1 0 0 0 0,1 0 0 0 0,0 0 0 0 0,1 2 0 0 0,2 5 460 0 0,-1 0 0 0 0,0 0-1 0 0,-1 0 1 0 0,1 0 0 0 0,-2 0 0 0 0,3 15 0 0 0,8 29 610 0 0,8-19-671 0 0,1 0 0 0 0,35 41 1 0 0,-34-48-964 0 0,-2 1 0 0 0,-1 1 1 0 0,25 50-1 0 0,-43-77 14 0 0,0 1-1 0 0,-1 0 1 0 0,1 0 0 0 0,-1 0-1 0 0,0-1 1 0 0,0 1 0 0 0,0 0 0 0 0,0 0-1 0 0,0 0 1 0 0,0 0 0 0 0,0 0-1 0 0,0 0 1 0 0,-1 0 0 0 0,1-1 0 0 0,-1 1-1 0 0,1 0 1 0 0,-1 0 0 0 0,0-1-1 0 0,0 1 1 0 0,0 0 0 0 0,0-1 0 0 0,0 1-1 0 0,0-1 1 0 0,0 1 0 0 0,0-1 0 0 0,-1 1-1 0 0,1-1 1 0 0,0 0 0 0 0,-1 0-1 0 0,1 0 1 0 0,-1 0 0 0 0,0 0 0 0 0,1 0-1 0 0,-1 0 1 0 0,0 0 0 0 0,0 0-1 0 0,1-1 1 0 0,-1 1 0 0 0,-2-1 0 0 0,-6 1-1247 0 0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1.8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0 257 540 0 0,'5'-15'1420'0'0,"15"1"276"0"0,-5 1 249 0 0,0 1-265 0 0,10 1-272 0 0,0 0-284 0 0,0 0-260 0 0,5-1-284 0 0,0 1-296 0 0,5-2-280 0 0,0-1-264 0 0,0-2-284 0 0,5 1-364 0 0,0-3-648 0 0,5-3-304 0 0,0 1-61 0 0,5 4 65 0 0,0 3 196 0 0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2.2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89 1 904 0 0,'-18'25'8801'0'0,"2"2"-7459"0"0,2 1 0 0 0,-12 33 0 0 0,22-45-1191 0 0,0 1-1 0 0,1-1 1 0 0,1 1 0 0 0,1-1 0 0 0,0 1 0 0 0,2 0 0 0 0,-1 0 0 0 0,2-1 0 0 0,0 1 0 0 0,1-1 0 0 0,1 0 0 0 0,7 20 0 0 0,-9-29-173 0 0,1 0 1 0 0,0 0-1 0 0,0 0 0 0 0,0-1 0 0 0,1 1 1 0 0,0-1-1 0 0,0 0 0 0 0,1 0 1 0 0,0 0-1 0 0,0 0 0 0 0,0-1 1 0 0,1 0-1 0 0,-1 0 0 0 0,1-1 1 0 0,0 1-1 0 0,1-1 0 0 0,-1 0 1 0 0,1-1-1 0 0,0 0 0 0 0,0 0 1 0 0,0 0-1 0 0,0-1 0 0 0,0 0 0 0 0,0 0 1 0 0,1-1-1 0 0,-1 0 0 0 0,1 0 1 0 0,14-1-1 0 0,-16-1-55 0 0,0 0 0 0 0,-1 0 1 0 0,1 0-1 0 0,0-1 0 0 0,-1 1 0 0 0,1-1 0 0 0,-1-1 1 0 0,1 1-1 0 0,-1-1 0 0 0,0 0 0 0 0,8-6 1 0 0,-10 6-33 0 0,0 1 0 0 0,0 0 0 0 0,0-1 0 0 0,-1 0 0 0 0,1 0 1 0 0,-1 0-1 0 0,0 0 0 0 0,0 0 0 0 0,0 0 0 0 0,0-1 1 0 0,0 1-1 0 0,-1-1 0 0 0,0 1 0 0 0,0-1 0 0 0,0 1 1 0 0,0-1-1 0 0,0 0 0 0 0,0-6 0 0 0,-1 9 37 0 0,-1 0-1 0 0,1-1 1 0 0,0 1 0 0 0,-1 0-1 0 0,1 0 1 0 0,-1 0 0 0 0,1 0-1 0 0,-1 0 1 0 0,0 0 0 0 0,1 0-1 0 0,-1 0 1 0 0,0 0 0 0 0,0 0-1 0 0,0 0 1 0 0,0 0 0 0 0,1 0-1 0 0,-1 1 1 0 0,0-1 0 0 0,-1 0-1 0 0,1 1 1 0 0,0-1 0 0 0,0 1-1 0 0,0-1 1 0 0,0 1-1 0 0,0-1 1 0 0,0 1 0 0 0,-1 0-1 0 0,1 0 1 0 0,-2-1 0 0 0,-44-4-1802 0 0,32 4 1002 0 0,-50-8-4341 0 0,54 7 3959 0 0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2.8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52 656 0 0,'0'-1'431'0'0,"0"0"-1"0"0,0-1 1 0 0,0 1 0 0 0,1 0-1 0 0,-1 0 1 0 0,0 0 0 0 0,1-1-1 0 0,-1 1 1 0 0,1 0 0 0 0,-1 0-1 0 0,1 0 1 0 0,-1 0 0 0 0,1 0-1 0 0,0 0 1 0 0,0 0 0 0 0,0 0-1 0 0,-1 0 1 0 0,3-1-1 0 0,23-11 4095 0 0,33 2-1423 0 0,-51 10-2811 0 0,5-1-167 0 0,0 0-1 0 0,1 2 0 0 0,-1-1 0 0 0,0 2 1 0 0,0 0-1 0 0,0 0 0 0 0,0 1 1 0 0,23 7-1 0 0,-28-6-142 0 0,0 1 0 0 0,0-1 0 0 0,-1 2 0 0 0,0-1 0 0 0,1 1 0 0 0,-2 0 0 0 0,1 0 0 0 0,0 1 0 0 0,-1 0 0 0 0,0 0 0 0 0,-1 1 1 0 0,0 0-1 0 0,1 0 0 0 0,4 10 0 0 0,5 12-833 0 0,-2 0 1 0 0,-1 2-1 0 0,-1-1 1 0 0,-2 1-1 0 0,6 33 1 0 0,-6-23-2417 0 0,2-1-1 0 0,20 47 1 0 0,-21-66 1704 0 0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3.3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180 93 380 0 0,'0'-1'122'0'0,"0"0"0"0"0,0 1 0 0 0,0-1 0 0 0,0 0 1 0 0,0 1-1 0 0,-1-1 0 0 0,1 0 0 0 0,0 1 0 0 0,0-1 0 0 0,0 1 0 0 0,-1-1 0 0 0,1 1 0 0 0,0-1 1 0 0,-1 0-1 0 0,1 1 0 0 0,0-1 0 0 0,-1 1 0 0 0,1-1 0 0 0,-1 1 0 0 0,1 0 0 0 0,-1-1 0 0 0,1 1 1 0 0,-1-1-1 0 0,1 1 0 0 0,-1 0 0 0 0,1 0 0 0 0,-1-1 0 0 0,0 1 0 0 0,1 0 0 0 0,-1 0 0 0 0,1-1 1 0 0,-2 1-1 0 0,-28 2 1054 0 0,-27 19-927 0 0,50-18-220 0 0,0 1 0 0 0,0 0 0 0 0,1 1 1 0 0,-1 0-1 0 0,1 0 0 0 0,0 0 1 0 0,1 0-1 0 0,-11 13 0 0 0,15-15 14 0 0,-1-1 1 0 0,1 0-1 0 0,-1 1 0 0 0,1 0 1 0 0,0-1-1 0 0,0 1 0 0 0,0 0 1 0 0,1-1-1 0 0,-1 1 0 0 0,0 0 1 0 0,1 0-1 0 0,0 0 0 0 0,0 0 0 0 0,0-1 1 0 0,0 1-1 0 0,0 0 0 0 0,1 0 1 0 0,-1 0-1 0 0,1-1 0 0 0,-1 1 1 0 0,1 0-1 0 0,0 0 0 0 0,0-1 0 0 0,1 1 1 0 0,-1-1-1 0 0,0 1 0 0 0,3 2 1 0 0,5 6 163 0 0,1 0 0 0 0,0 0 0 0 0,0-1 1 0 0,1 0-1 0 0,0-1 0 0 0,25 15 1 0 0,-24-17-192 0 0,0 1 0 0 0,-1 0 1 0 0,0 1-1 0 0,-1 0 0 0 0,0 1 1 0 0,17 20-1 0 0,-25-25-16 0 0,0-1 0 0 0,-1 1 0 0 0,1-1 0 0 0,-1 1 0 0 0,0 0 0 0 0,-1 0 0 0 0,1 0 0 0 0,-1-1 0 0 0,0 1 0 0 0,0 0 0 0 0,0 0 0 0 0,-1 0 0 0 0,1 0 0 0 0,-1-1 0 0 0,0 1 0 0 0,-1 0 0 0 0,-3 8 0 0 0,4-10-8 0 0,1 0-1 0 0,-1-1 1 0 0,-1 1-1 0 0,1 0 1 0 0,0 0-1 0 0,-1-1 1 0 0,1 1-1 0 0,-1-1 1 0 0,0 1-1 0 0,0-1 1 0 0,0 0-1 0 0,0 1 1 0 0,0-1-1 0 0,0 0 1 0 0,-1 0-1 0 0,1-1 1 0 0,-1 1-1 0 0,1 0 1 0 0,-1-1-1 0 0,0 0 1 0 0,1 1-1 0 0,-1-1 1 0 0,0 0-1 0 0,0-1 1 0 0,0 1-1 0 0,0 0 1 0 0,0-1-1 0 0,0 0 1 0 0,-3 1-1 0 0,4-2 12 0 0,1 1-1 0 0,-1-1 0 0 0,1 0 0 0 0,0 0 1 0 0,-1 1-1 0 0,1-1 0 0 0,0 0 0 0 0,-1 0 0 0 0,1 0 1 0 0,0 0-1 0 0,0 0 0 0 0,0-1 0 0 0,0 1 0 0 0,0 0 1 0 0,0 0-1 0 0,1-1 0 0 0,-1 1 0 0 0,0 0 0 0 0,0-1 1 0 0,1 1-1 0 0,-1-1 0 0 0,1 1 0 0 0,0-1 0 0 0,-1 1 1 0 0,1-1-1 0 0,0 0 0 0 0,0-1 0 0 0,-2-51 165 0 0,3 41-132 0 0,0-12 6 0 0,2 1-1 0 0,10-46 1 0 0,0 3-255 0 0,-9 39-736 0 0,2-1 0 0 0,1 2 1 0 0,1-1-1 0 0,1 1 0 0 0,2 0 1 0 0,20-36-1 0 0,-12 33-359 0 0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4.0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175 38 188 0 0,'0'-1'303'0'0,"0"-1"-1"0"0,0 1 1 0 0,0 0 0 0 0,0-1-1 0 0,-1 1 1 0 0,1-1 0 0 0,0 1-1 0 0,-1-1 1 0 0,1 1 0 0 0,-1 0-1 0 0,1-1 1 0 0,-1 1 0 0 0,0 0-1 0 0,0 0 1 0 0,1-1 0 0 0,-1 1-1 0 0,0 0 1 0 0,0 0-1 0 0,0 0 1 0 0,0 0 0 0 0,0 0-1 0 0,-3-1 1 0 0,2 0-99 0 0,-1 1 0 0 0,1 0 1 0 0,-1 1-1 0 0,1-1 0 0 0,-1 0 0 0 0,0 1 0 0 0,0-1 1 0 0,1 1-1 0 0,-1 0 0 0 0,0 0 0 0 0,-4 0 0 0 0,1 1-145 0 0,-1 0-1 0 0,1 0 0 0 0,-1 0 1 0 0,1 1-1 0 0,0 0 0 0 0,0 0 1 0 0,0 1-1 0 0,0 0 0 0 0,0 0 1 0 0,-6 4-1 0 0,7-2-51 0 0,1-1-1 0 0,0 1 1 0 0,0 0-1 0 0,0 0 1 0 0,0 0 0 0 0,1 1-1 0 0,0-1 1 0 0,0 1-1 0 0,1 0 1 0 0,-1 0 0 0 0,1 0-1 0 0,0 0 1 0 0,1 0-1 0 0,-1 0 1 0 0,1 0 0 0 0,0 10-1 0 0,0 0 10 0 0,1 1-1 0 0,1 0 1 0 0,0 0 0 0 0,1-1-1 0 0,5 19 1 0 0,-5-30 10 0 0,-1 1 0 0 0,0-2 0 0 0,1 1 0 0 0,0 0 1 0 0,0 0-1 0 0,1 0 0 0 0,-1-1 0 0 0,1 0 0 0 0,0 1 0 0 0,0-1 0 0 0,0 0 1 0 0,1 0-1 0 0,-1-1 0 0 0,1 1 0 0 0,0-1 0 0 0,0 0 0 0 0,0 0 0 0 0,1 0 0 0 0,-1 0 1 0 0,6 2-1 0 0,-6-4 4 0 0,0 0 0 0 0,1 1-1 0 0,-1-2 1 0 0,0 1 0 0 0,0 0 0 0 0,1-1 0 0 0,-1 0 0 0 0,1 0 0 0 0,-1 0 0 0 0,0-1 0 0 0,0 0-1 0 0,1 1 1 0 0,-1-1 0 0 0,0-1 0 0 0,0 1 0 0 0,0-1 0 0 0,0 1 0 0 0,0-1 0 0 0,0 0 0 0 0,0-1-1 0 0,-1 1 1 0 0,1 0 0 0 0,-1-1 0 0 0,5-4 0 0 0,0-2-33 0 0,1 0 0 0 0,-1-1 0 0 0,-1 0 0 0 0,0 0 0 0 0,0-1 0 0 0,-1 0 0 0 0,0 0 0 0 0,-1 0 0 0 0,0-1 0 0 0,-1 0 0 0 0,0 0 0 0 0,-1 0 0 0 0,3-20 0 0 0,1 3 115 0 0,-5 27 10 0 0,-7 20-71 0 0,1 6-204 0 0,1-1 0 0 0,1 1 0 0 0,1 0 0 0 0,2 0 0 0 0,0 0 0 0 0,7 39 0 0 0,-3-27-484 0 0,0 2-1070 0 0,1 0 0 0 0,2 0 0 0 0,2 0 0 0 0,16 39 0 0 0,-16-54 384 0 0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4.4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1 400 0 0,'0'2'3902'0'0,"-1"14"-2089"0"0,-7 29 577 0 0,-2 74-1 0 0,8 48-2827 0 0,3-103-610 0 0,-2-55 491 0 0,1-1 0 0 0,0 0 0 0 0,1 1 0 0 0,0-1 1 0 0,0 1-1 0 0,1-1 0 0 0,0 0 0 0 0,0 0 1 0 0,1 0-1 0 0,0 0 0 0 0,0 0 0 0 0,1 0 1 0 0,9 13-1 0 0,-2-9-828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51.5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2 932 0 0,'0'0'112'0'0,"0"0"1"0"0,0-1-1 0 0,1 1 1 0 0,-1 0-1 0 0,0 0 0 0 0,1 0 1 0 0,-1 0-1 0 0,0 0 1 0 0,1 0-1 0 0,-1 0 0 0 0,0-1 1 0 0,1 1-1 0 0,-1 0 0 0 0,0 0 1 0 0,1 0-1 0 0,-1 0 1 0 0,0 1-1 0 0,1-1 0 0 0,-1 0 1 0 0,0 0-1 0 0,1 0 1 0 0,-1 0-1 0 0,0 0 0 0 0,1 0 1 0 0,-1 0-1 0 0,0 1 1 0 0,0-1-1 0 0,1 0 0 0 0,-1 0 1 0 0,0 0-1 0 0,1 1 0 0 0,-1-1 1 0 0,0 0-1 0 0,1 1 1 0 0,2 15 1801 0 0,-4 3-1312 0 0,-4 11-338 0 0,2-3 667 0 0,3-10-555 0 0,4 81 967 0 0,-3-87-1165 0 0,1 0-1 0 0,1 0 0 0 0,7 19 0 0 0,0-9 85 0 0,10 2 94 0 0,5-12-382 0 0,3-10-643 0 0,-6-6-259 0 0,-16 4 532 0 0,0-1 1 0 0,-1 0-1 0 0,1 0 1 0 0,-1-1-1 0 0,0 1 0 0 0,6-5 1 0 0,8-10-1846 0 0,7-19-1173 0 0,-20 23 2422 0 0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4.7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68 123 168 0 0,'4'-9'3717'0'0,"-15"18"-2343"0"0,-16 18-313 0 0,22-21-796 0 0,0 1-1 0 0,1 0 1 0 0,0 0-1 0 0,1 0 1 0 0,0 0 0 0 0,-3 9-1 0 0,5-13-214 0 0,0-1-1 0 0,1 0 0 0 0,-1 0 1 0 0,1 1-1 0 0,0-1 1 0 0,-1 0-1 0 0,1 0 0 0 0,0 1 1 0 0,0-1-1 0 0,1 0 0 0 0,-1 1 1 0 0,0-1-1 0 0,1 0 1 0 0,-1 0-1 0 0,1 0 0 0 0,0 1 1 0 0,0-1-1 0 0,0 0 1 0 0,0 0-1 0 0,0 0 0 0 0,0 0 1 0 0,1 0-1 0 0,-1-1 0 0 0,1 1 1 0 0,-1 0-1 0 0,3 1 1 0 0,2 2-17 0 0,0-1-1 0 0,1 0 1 0 0,-1 0 0 0 0,1 0 0 0 0,0-1 0 0 0,1 0 0 0 0,-1 0 0 0 0,0-1 0 0 0,1 0 0 0 0,-1 0 0 0 0,1-1 0 0 0,0 0 0 0 0,0 0 0 0 0,-1-1 0 0 0,16-1 0 0 0,-17 0-52 0 0,0 0-1 0 0,-1 0 1 0 0,1 0 0 0 0,-1-1 0 0 0,1 0-1 0 0,-1 0 1 0 0,0 0 0 0 0,0-1-1 0 0,0 0 1 0 0,0 0 0 0 0,0 0 0 0 0,-1 0-1 0 0,1-1 1 0 0,-1 0 0 0 0,0 0 0 0 0,0 0-1 0 0,0 0 1 0 0,-1-1 0 0 0,1 1-1 0 0,-1-1 1 0 0,0 0 0 0 0,4-10 0 0 0,-3 4-153 0 0,-1 0-1 0 0,0 0 1 0 0,-1-1 0 0 0,0 1 0 0 0,0-1 0 0 0,-2 0 0 0 0,1 1 0 0 0,-1-1 0 0 0,-1 0 0 0 0,-4-21 0 0 0,4 28 84 0 0,0 1-1 0 0,0 0 1 0 0,0-1-1 0 0,-1 1 1 0 0,0 0-1 0 0,0 0 1 0 0,0 0-1 0 0,-1 0 1 0 0,1 0-1 0 0,-1 1 1 0 0,0-1-1 0 0,0 1 1 0 0,-4-5-1 0 0,4 6 29 0 0,0 0 0 0 0,0 1 0 0 0,0-1 0 0 0,-1 1 0 0 0,1-1 0 0 0,0 1 0 0 0,0 0 0 0 0,-1 0 0 0 0,1 1 0 0 0,-1-1 0 0 0,1 1 0 0 0,-1-1 0 0 0,1 1 0 0 0,-1 0-1 0 0,1 0 1 0 0,-1 1 0 0 0,1-1 0 0 0,-1 1 0 0 0,-4 1 0 0 0,0 1-244 0 0,0 1-1 0 0,0-1 1 0 0,0 1 0 0 0,1 0-1 0 0,0 1 1 0 0,0 0 0 0 0,0 0-1 0 0,1 0 1 0 0,-1 1 0 0 0,1 0-1 0 0,1 0 1 0 0,-7 9 0 0 0,-3 3-685 0 0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5.2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1256 0 0,'2'2'768'0'0,"0"0"-1"0"0,-1 1 1 0 0,1-1-1 0 0,0 1 1 0 0,-1 0-1 0 0,1-1 1 0 0,-1 1-1 0 0,0 0 1 0 0,0 0-1 0 0,1 4 1 0 0,8 59 2648 0 0,-8-48-2834 0 0,-2 22-276 0 0,2 26-1760 0 0,-2-64 1131 0 0,0 0-1 0 0,1 0 1 0 0,-1 0-1 0 0,1 0 1 0 0,-1 0 0 0 0,1 0-1 0 0,0 0 1 0 0,-1 0-1 0 0,1 0 1 0 0,0 0-1 0 0,0 0 1 0 0,1-1-1 0 0,-1 1 1 0 0,0 0 0 0 0,1-1-1 0 0,-1 1 1 0 0,1-1-1 0 0,-1 1 1 0 0,1-1-1 0 0,0 0 1 0 0,-1 1-1 0 0,1-1 1 0 0,3 1-1 0 0,5 0-1540 0 0,5-4 198 0 0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5.5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0 816 0 0,'5'0'1240'0'0,"0"3"132"0"0,-5 1-64 0 0,5 7-267 0 0,-5 1-209 0 0,5 6-124 0 0,-5 0-88 0 0,0 4-88 0 0,0 1-96 0 0,5 1-148 0 0,0 3-244 0 0,5 0-280 0 0,0-2-340 0 0,5 0-428 0 0,5 0-432 0 0,5-3-197 0 0,0 1 21 0 0,10-5 132 0 0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5.9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1 240 0 0,'-1'37'4369'0'0,"1"20"-1636"0"0,1-31-2913 0 0,0-1-1 0 0,2 1 0 0 0,8 32 0 0 0,-9-48-37 0 0,-2-7-65 0 0,1 1 1 0 0,-1-1-1 0 0,1 1 1 0 0,0-1 0 0 0,0 1-1 0 0,1-1 1 0 0,-1 1-1 0 0,1-1 1 0 0,-1 0 0 0 0,1 0-1 0 0,0 0 1 0 0,0 0-1 0 0,0 0 1 0 0,1 0 0 0 0,-1 0-1 0 0,1-1 1 0 0,4 4-1 0 0,3-1-846 0 0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6.3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50 304 0 0,'0'-3'548'0'0,"0"1"0"0"0,1-1 1 0 0,-1 0-1 0 0,1 1 0 0 0,0-1 0 0 0,0 1 0 0 0,0-1 0 0 0,0 1 0 0 0,0 0 1 0 0,0-1-1 0 0,1 1 0 0 0,-1 0 0 0 0,1 0 0 0 0,1-2 0 0 0,-2 3-295 0 0,0 0-1 0 0,0 0 0 0 0,0 0 0 0 0,0 0 1 0 0,-1 0-1 0 0,1 1 0 0 0,0-1 0 0 0,0 0 1 0 0,1 1-1 0 0,-1-1 0 0 0,0 1 0 0 0,0-1 1 0 0,0 1-1 0 0,0-1 0 0 0,0 1 1 0 0,1 0-1 0 0,-1 0 0 0 0,0 0 0 0 0,0-1 1 0 0,1 1-1 0 0,-1 0 0 0 0,0 1 0 0 0,0-1 1 0 0,0 0-1 0 0,1 0 0 0 0,-1 0 0 0 0,0 1 1 0 0,0-1-1 0 0,0 1 0 0 0,0-1 0 0 0,0 1 1 0 0,3 0-1 0 0,-3 2-241 0 0,1-1-1 0 0,0 0 1 0 0,0 1 0 0 0,-1-1 0 0 0,0 0 0 0 0,1 1 0 0 0,-1 0-1 0 0,0-1 1 0 0,0 1 0 0 0,0 0 0 0 0,-1 0 0 0 0,1-1-1 0 0,-1 1 1 0 0,1 5 0 0 0,2 43-199 0 0,-2-10-95 0 0,3-1-1 0 0,16 78 1 0 0,-19-116 183 0 0,-1 0 1 0 0,1-1-1 0 0,0 1 1 0 0,-1 0 0 0 0,1-1-1 0 0,0 1 1 0 0,0-1-1 0 0,0 1 1 0 0,0-1-1 0 0,0 1 1 0 0,0-1-1 0 0,1 0 1 0 0,-1 1 0 0 0,0-1-1 0 0,1 0 1 0 0,-1 0-1 0 0,1 0 1 0 0,-1 0-1 0 0,1 0 1 0 0,0 0-1 0 0,-1-1 1 0 0,1 1-1 0 0,0 0 1 0 0,-1-1 0 0 0,1 1-1 0 0,0-1 1 0 0,0 0-1 0 0,0 0 1 0 0,-1 1-1 0 0,1-1 1 0 0,0 0-1 0 0,0-1 1 0 0,0 1 0 0 0,-1 0-1 0 0,1 0 1 0 0,0-1-1 0 0,0 1 1 0 0,-1-1-1 0 0,1 0 1 0 0,3-1-1 0 0,2 0-474 0 0,1-1-1 0 0,0-1 0 0 0,-1 1 1 0 0,0-1-1 0 0,0 0 0 0 0,0-1 1 0 0,10-8-1 0 0,6-12-1197 0 0,-14 16 936 0 0,0 0 0 0 0,0 0 0 0 0,0 1 0 0 0,17-12 0 0 0,-1 8-240 0 0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6.6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1 516 0 0,'-1'52'6723'0'0,"1"22"-2542"0"0,1-46-3987 0 0,9 57 0 0 0,-7-69-1225 0 0,1 1-1 0 0,11 29 1 0 0,-12-40 315 0 0,1 1 0 0 0,-1 0 0 0 0,1 0-1 0 0,0-1 1 0 0,0 0 0 0 0,1 0 0 0 0,0 0 0 0 0,10 9 0 0 0,0-3-729 0 0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7.0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56 1044 0 0,'6'-5'880'0'0,"0"0"0"0"0,0 0 0 0 0,1 0 0 0 0,-1 1 0 0 0,1 0 0 0 0,0 1 0 0 0,0-1 0 0 0,0 1 0 0 0,1 1 0 0 0,-1-1-1 0 0,11-1 1 0 0,-6 1-229 0 0,0 1-1 0 0,0 0 0 0 0,1 1 1 0 0,-1 1-1 0 0,1-1 0 0 0,16 3 0 0 0,-28-1-666 0 0,0-1 0 0 0,0 1 0 0 0,0-1 0 0 0,0 1 0 0 0,0 0 0 0 0,0-1 0 0 0,-1 1 0 0 0,1 0 0 0 0,0 0 0 0 0,0-1 0 0 0,0 1 0 0 0,-1 0 0 0 0,1 0 0 0 0,0 0 0 0 0,-1 0 0 0 0,1 0 0 0 0,-1 0 0 0 0,1 0 0 0 0,-1 0 0 0 0,0 0 0 0 0,1 0 0 0 0,-1 0 0 0 0,0 0 0 0 0,0 0 0 0 0,1 1 0 0 0,-1-1 0 0 0,0 0 0 0 0,0 0 0 0 0,0 0 0 0 0,-1 0 0 0 0,1 0 0 0 0,0 1 0 0 0,0-1 0 0 0,-1 1 0 0 0,-11 49-728 0 0,9-40 646 0 0,-1 4 13 0 0,2-10 80 0 0,1-1 0 0 0,0 0 0 0 0,0 1 0 0 0,0-1 0 0 0,1 1 0 0 0,0-1 0 0 0,0 9 0 0 0,1-10 13 0 0,-1-1 0 0 0,1 1 0 0 0,0-1 0 0 0,1 1 0 0 0,-1-1 0 0 0,0 0-1 0 0,1 1 1 0 0,-1-1 0 0 0,1 0 0 0 0,0 0 0 0 0,0 0 0 0 0,0-1 0 0 0,0 1 0 0 0,0 0 0 0 0,0-1 0 0 0,4 4 0 0 0,1-1-2 0 0,0 2 1 0 0,-1-1 0 0 0,1 1 0 0 0,-1 0-1 0 0,-1 0 1 0 0,1 1 0 0 0,-1-1-1 0 0,-1 1 1 0 0,1 0 0 0 0,-1 1 0 0 0,0-1-1 0 0,0 1 1 0 0,-1 0 0 0 0,0 0-1 0 0,-1 0 1 0 0,0 0 0 0 0,1 9 0 0 0,-1-6-507 0 0,-1 1 0 0 0,-1-1 0 0 0,0 0 1 0 0,-1 1-1 0 0,0-1 0 0 0,0 0 1 0 0,-1 0-1 0 0,-1 0 0 0 0,0 0 1 0 0,0 0-1 0 0,-1 0 0 0 0,-9 15 0 0 0,12-22 115 0 0,-2 0-1 0 0,1 0 0 0 0,0 0 0 0 0,-1 0 1 0 0,0-1-1 0 0,0 1 0 0 0,0-1 1 0 0,0 1-1 0 0,0-1 0 0 0,-1 0 0 0 0,1-1 1 0 0,-1 1-1 0 0,0 0 0 0 0,0-1 0 0 0,0 0 1 0 0,0 0-1 0 0,-7 2 0 0 0,-5-1-762 0 0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7.3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1104 0 0,'4'4'562'0'0,"0"0"0"0"0,0 0 1 0 0,0 1-1 0 0,-1-1 0 0 0,0 1 0 0 0,0 0 0 0 0,0 0 0 0 0,-1 0 0 0 0,0 0 1 0 0,0 0-1 0 0,0 1 0 0 0,0-1 0 0 0,1 9 0 0 0,-1 6-315 0 0,-1 1-1 0 0,-1 31 0 0 0,-1-40-950 0 0,1 1-1 0 0,0-1 1 0 0,0 1-1 0 0,1 0 1 0 0,1-1-1 0 0,0 0 1 0 0,1 1-1 0 0,6 16 1 0 0,-4-14-805 0 0,0-2 125 0 0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7.7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10 440 0 0,'1'17'10350'0'0,"-16"83"-7707"0"0,15-97-2605 0 0,-1 0 1 0 0,1-1 0 0 0,-1 1 0 0 0,1 0 0 0 0,0 0 0 0 0,0 0-1 0 0,0 0 1 0 0,1 0 0 0 0,-1 0 0 0 0,1 0 0 0 0,-1 0 0 0 0,1 0-1 0 0,0 0 1 0 0,0-1 0 0 0,0 1 0 0 0,1 0 0 0 0,-1-1 0 0 0,1 1 0 0 0,-1-1-1 0 0,1 1 1 0 0,2 2 0 0 0,0-2-56 0 0,-1-1-1 0 0,1 1 1 0 0,0 0-1 0 0,0-1 1 0 0,0 0 0 0 0,0 0-1 0 0,0 0 1 0 0,1-1 0 0 0,-1 1-1 0 0,0-1 1 0 0,1 0-1 0 0,6 1 1 0 0,1-1-405 0 0,-1 0 1 0 0,0-1-1 0 0,1 0 0 0 0,-1-1 1 0 0,1 0-1 0 0,-1-1 0 0 0,0 0 1 0 0,0-1-1 0 0,0 0 1 0 0,14-6-1 0 0,-13 2-530 0 0,0-1 0 0 0,-1 0 0 0 0,0-1 1 0 0,0 0-1 0 0,-1 0 0 0 0,0-1 0 0 0,13-17 0 0 0,-8 7-324 0 0</inkml:trace>
  <inkml:trace contextRef="#ctx0" brushRef="#br0" timeOffset="1">232 1 968 0 0,'-10'18'1088'0'0,"5"2"-36"0"0,-5 5-152 0 0,0 0-208 0 0,5 4-164 0 0,5 2-167 0 0,-10 3-129 0 0,10 2-140 0 0,-5 2-184 0 0,5-2-260 0 0,-5-2-345 0 0,5 0-307 0 0,0-7-140 0 0,5 0-40 0 0,-5-7 80 0 0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8.1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1 836 0 0,'2'0'144'0'0,"0"0"1"0"0,-1-1-1 0 0,1 1 0 0 0,-1 0 0 0 0,1 1 0 0 0,-1-1 1 0 0,1 0-1 0 0,0 0 0 0 0,-1 1 0 0 0,1-1 1 0 0,-1 0-1 0 0,1 1 0 0 0,-1 0 0 0 0,1-1 0 0 0,-1 1 1 0 0,0 0-1 0 0,1 0 0 0 0,-1 0 0 0 0,0 0 1 0 0,1 0-1 0 0,-1 0 0 0 0,0 0 0 0 0,1 2 1 0 0,-1 0-70 0 0,0 0 1 0 0,0 0 0 0 0,0 0 0 0 0,-1 1 0 0 0,1-1 0 0 0,-1 0 0 0 0,0 1-1 0 0,0-1 1 0 0,0 5 0 0 0,-1 4-93 0 0,-19 119 617 0 0,17-82-413 0 0,1-39-282 0 0,1 0 0 0 0,0 0 0 0 0,1 0 0 0 0,0 0 0 0 0,0 0 0 0 0,1 0 0 0 0,1-1 0 0 0,4 20-1 0 0,-5-27-156 0 0,1 0 0 0 0,-1 0 0 0 0,1 0 0 0 0,-1 0 0 0 0,1-1 0 0 0,0 1 0 0 0,-1 0 0 0 0,1-1 0 0 0,0 1 0 0 0,0-1 0 0 0,4 3 0 0 0,3 0-874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2:29.3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0 300 0 0,'1'0'132'0'0,"0"1"1"0"0,0-1-1 0 0,0 1 0 0 0,-1-1 0 0 0,1 1 1 0 0,0-1-1 0 0,0 1 0 0 0,-1-1 1 0 0,1 1-1 0 0,-1-1 0 0 0,1 1 1 0 0,0 0-1 0 0,-1-1 0 0 0,1 1 0 0 0,-1 0 1 0 0,1 0-1 0 0,-1 0 0 0 0,0-1 1 0 0,1 1-1 0 0,-1 0 0 0 0,0 0 0 0 0,1 0 1 0 0,-1 0-1 0 0,0 0 0 0 0,0-1 1 0 0,0 1-1 0 0,0 0 0 0 0,0 0 0 0 0,0 0 1 0 0,0 0-1 0 0,0 1 0 0 0,-3 41 901 0 0,2-29-412 0 0,1 11 14 0 0,-1-7-256 0 0,1 1 1 0 0,1 0-1 0 0,0 0 0 0 0,1 0 0 0 0,1-1 1 0 0,11 36-1 0 0,-13-51-309 0 0,0-1 1 0 0,1 0 0 0 0,-1 1-1 0 0,0-1 1 0 0,1 0-1 0 0,0 1 1 0 0,-1-1 0 0 0,1 0-1 0 0,0 0 1 0 0,0 0-1 0 0,0 0 1 0 0,0-1 0 0 0,1 1-1 0 0,-1-1 1 0 0,0 1-1 0 0,1-1 1 0 0,-1 0 0 0 0,1 0-1 0 0,2 1 1 0 0,1 0 15 0 0,0-1 1 0 0,-1 0 0 0 0,1-1-1 0 0,0 1 1 0 0,0-1-1 0 0,0 0 1 0 0,0-1 0 0 0,9-1-1 0 0,4-2 4 0 0,0-2 0 0 0,0 0 0 0 0,0-1 0 0 0,23-12 0 0 0,-25 10-366 0 0,0-2-1 0 0,-1 0 1 0 0,-1 0-1 0 0,0-2 0 0 0,0 0 1 0 0,25-29-1 0 0,-18 15-3941 0 0,25-40 1 0 0,-42 60 3010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51.8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 0 532 0 0,'-2'6'326'0'0,"0"0"0"0"0,0 0-1 0 0,1 0 1 0 0,0 0 0 0 0,0 0 0 0 0,1 0-1 0 0,0 0 1 0 0,0 9 0 0 0,-1 23 496 0 0,-14 40 213 0 0,7-31-433 0 0,-1 24-175 0 0,4-19-781 0 0,2 26-1816 0 0,8-60-43 0 0,0-13 1140 0 0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8.4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1 584 0 0,'3'3'11566'0'0,"3"5"-8574"0"0,12 19-2039 0 0,0 9-845 0 0,-4-10-103 0 0,-1 1 1 0 0,-1 0-1 0 0,14 48 0 0 0,-23-59-142 0 0,-1 1 0 0 0,0-1 1 0 0,-1 31-1 0 0,-10 2-2591 0 0,8-46 2227 0 0,0 0-1 0 0,0 0 1 0 0,-1-1-1 0 0,1 1 1 0 0,-1 0 0 0 0,0-1-1 0 0,1 0 1 0 0,-1 1 0 0 0,0-1-1 0 0,-1 0 1 0 0,1 0 0 0 0,-3 3-1 0 0,4-5 371 0 0,1 0 1 0 0,-1 1-1 0 0,1-1 0 0 0,-1 0 0 0 0,0 0 0 0 0,1 0 0 0 0,-1 0 1 0 0,1 0-1 0 0,-1 0 0 0 0,1 0 0 0 0,-1 0 0 0 0,0 0 1 0 0,1 0-1 0 0,-1 0 0 0 0,1 0 0 0 0,-1 0 0 0 0,1 0 0 0 0,-1 0 1 0 0,1-1-1 0 0,-1 1 0 0 0,0 0 0 0 0,1 0 0 0 0,-1-1 0 0 0,1 1 1 0 0,-1 0-1 0 0,1-1 0 0 0,0 1 0 0 0,-1 0 0 0 0,1-1 0 0 0,-1 1 1 0 0,1-1-1 0 0,0 1 0 0 0,-1-1 0 0 0,1 1 0 0 0,-1-1 0 0 0,-4-6-986 0 0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8.7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0 196 448 0 0,'4'-6'741'0'0,"-1"1"0"0"0,1 0 1 0 0,-1 0-1 0 0,1 0 0 0 0,1 0 0 0 0,-1 0 0 0 0,1 1 1 0 0,0 0-1 0 0,0 0 0 0 0,0 0 0 0 0,0 1 0 0 0,10-5 1 0 0,77-32 1886 0 0,-66 30-3256 0 0,-2-1-1811 0 0,-1 0-1 0 0,27-20 1 0 0,-17 10-746 0 0,-18 12 1820 0 0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9.1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1052 0 0,'2'0'561'0'0,"-1"1"1"0"0,1 0-1 0 0,-1 0 1 0 0,1 0-1 0 0,-1 0 0 0 0,0 0 1 0 0,0 1-1 0 0,0-1 1 0 0,1 0-1 0 0,-1 0 0 0 0,0 1 1 0 0,0-1-1 0 0,-1 1 0 0 0,2 2 1 0 0,7 28 2751 0 0,-10 45-3597 0 0,-1-46 723 0 0,1 10-853 0 0,0-27-556 0 0,0 0 0 0 0,1-1 0 0 0,1 1 0 0 0,0 0 0 0 0,0-1 0 0 0,1 1-1 0 0,1-1 1 0 0,0 1 0 0 0,1-1 0 0 0,9 20 0 0 0,-3-16-538 0 0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9.4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92 1 420 0 0,'-7'7'1753'0'0,"0"0"0"0"0,0 1-1 0 0,1 0 1 0 0,-9 15 0 0 0,7-9-1080 0 0,1 1 1 0 0,0 0-1 0 0,-5 17 0 0 0,9-22-636 0 0,-1 0 1 0 0,2 0-1 0 0,0 1 0 0 0,0-1 0 0 0,1 1 1 0 0,0-1-1 0 0,0 1 0 0 0,1-1 0 0 0,1 1 1 0 0,0 0-1 0 0,0-1 0 0 0,1 1 0 0 0,6 18 0 0 0,-4-23-70 0 0,0 1 0 0 0,0 0 0 0 0,0-1-1 0 0,1 0 1 0 0,0 0 0 0 0,1 0 0 0 0,-1-1 0 0 0,1 0-1 0 0,0 0 1 0 0,0 0 0 0 0,0-1 0 0 0,1 0-1 0 0,9 5 1 0 0,-13-7-51 0 0,0-1-1 0 0,0 1 1 0 0,0-1-1 0 0,0 0 1 0 0,0 1-1 0 0,1-1 1 0 0,-1-1-1 0 0,0 1 0 0 0,1 0 1 0 0,-1-1-1 0 0,0 0 1 0 0,1 1-1 0 0,-1-2 1 0 0,1 1-1 0 0,-1 0 1 0 0,1-1-1 0 0,-1 1 1 0 0,0-1-1 0 0,1 0 1 0 0,-1 0-1 0 0,0 0 1 0 0,0 0-1 0 0,0-1 1 0 0,0 0-1 0 0,0 1 1 0 0,0-1-1 0 0,0 0 1 0 0,0 0-1 0 0,-1 0 1 0 0,1-1-1 0 0,3-3 1 0 0,-4 1-137 0 0,1 0 1 0 0,-1 0-1 0 0,0 0 1 0 0,0 0 0 0 0,-1 0-1 0 0,1 0 1 0 0,-1-1-1 0 0,0 1 1 0 0,0-1-1 0 0,-1-7 1 0 0,1 10 115 0 0,-1 1 0 0 0,0 0 0 0 0,0-1 0 0 0,0 1-1 0 0,0 0 1 0 0,0 0 0 0 0,-1-1 0 0 0,1 1 0 0 0,-1 0 0 0 0,1 0 0 0 0,-1-1 0 0 0,0 1 0 0 0,0 0 0 0 0,0 0-1 0 0,0 0 1 0 0,0 0 0 0 0,0 0 0 0 0,-1 0 0 0 0,1 1 0 0 0,-1-1 0 0 0,1 0 0 0 0,-1 1 0 0 0,0-1 0 0 0,0 1 0 0 0,1-1-1 0 0,-4-1 1 0 0,3 3-37 0 0,0 0-1 0 0,1 0 1 0 0,-1 0-1 0 0,0 0 1 0 0,0 0-1 0 0,0 1 0 0 0,0-1 1 0 0,0 1-1 0 0,0-1 1 0 0,0 1-1 0 0,1 0 1 0 0,-1-1-1 0 0,0 1 0 0 0,-2 1 1 0 0,0 0-10 0 0,-12 7-720 0 0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9.8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1 388 0 0,'-4'7'1087'0'0,"1"0"-1"0"0,0 0 0 0 0,0 0 1 0 0,0 1-1 0 0,1-1 1 0 0,0 1-1 0 0,1-1 1 0 0,-1 1-1 0 0,1 12 1 0 0,-1 3-42 0 0,2 0 0 0 0,2 23 1 0 0,1 6-901 0 0,-3-30-1267 0 0,1-1 0 0 0,6 30 0 0 0,-6-44 412 0 0,1-1 1 0 0,0 0-1 0 0,0 0 0 0 0,0 0 0 0 0,1 0 0 0 0,0 0 0 0 0,0-1 0 0 0,0 1 1 0 0,1-1-1 0 0,0 0 0 0 0,0 0 0 0 0,7 7 0 0 0,3-1-830 0 0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30.2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48 440 0 0,'0'-2'704'0'0,"0"0"0"0"0,0 0 0 0 0,0 0-1 0 0,1 0 1 0 0,-1 0 0 0 0,0 1 0 0 0,1-1 0 0 0,0 0-1 0 0,-1 0 1 0 0,1 0 0 0 0,0 1 0 0 0,0-1 0 0 0,0 0 0 0 0,0 1-1 0 0,0-1 1 0 0,0 1 0 0 0,0-1 0 0 0,2-1 0 0 0,-1 1-376 0 0,1 1 0 0 0,-1-1 0 0 0,0 1 0 0 0,0 0 0 0 0,1 0 0 0 0,-1 0 0 0 0,1 0 0 0 0,-1 0 0 0 0,0 1 0 0 0,1-1 0 0 0,0 1 0 0 0,3-1 0 0 0,1 1-320 0 0,0 0-1 0 0,0 1 0 0 0,-1 0 1 0 0,1 0-1 0 0,0 0 1 0 0,0 1-1 0 0,-1 0 0 0 0,1 0 1 0 0,-1 0-1 0 0,7 5 0 0 0,-8-4-46 0 0,-1 0 0 0 0,1 0-1 0 0,-1 1 1 0 0,0-1 0 0 0,-1 1-1 0 0,1 0 1 0 0,-1 0 0 0 0,1 1-1 0 0,-1-1 1 0 0,0 1-1 0 0,-1-1 1 0 0,1 1 0 0 0,-1 0-1 0 0,3 10 1 0 0,2 8-374 0 0,-1 0 0 0 0,3 28 1 0 0,-3-14-433 0 0,6 51-1820 0 0,-11-68 1244 0 0,1-1 0 0 0,0 1 0 0 0,2 0 0 0 0,0-1 0 0 0,1 1 0 0 0,1-1 0 0 0,17 36-1 0 0,-13-41 163 0 0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30.5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1 208 0 0,'-15'75'6190'0'0,"8"19"-4584"0"0,4-72-2035 0 0,1 0 1 0 0,1 0 0 0 0,0 0-1 0 0,2 1 1 0 0,1-1-1 0 0,4 24 1 0 0,8-15-2383 0 0,-8-19 1477 0 0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30.9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174 32 260 0 0,'1'-1'102'0'0,"-1"0"0"0"0,1 1 0 0 0,-1-1 0 0 0,1 0-1 0 0,-1 0 1 0 0,1 1 0 0 0,-1-1 0 0 0,0 0 0 0 0,1 0 0 0 0,-1 0 0 0 0,0 0 0 0 0,0 1 0 0 0,0-1-1 0 0,1 0 1 0 0,-1 0 0 0 0,0 0 0 0 0,0 0 0 0 0,0 0 0 0 0,0 0 0 0 0,-1 1 0 0 0,1-1 0 0 0,0 0-1 0 0,0 0 1 0 0,0 0 0 0 0,-1 0 0 0 0,1 0 0 0 0,0 1 0 0 0,-1-1 0 0 0,0-1 0 0 0,0 2-15 0 0,0-1 1 0 0,-1 0 0 0 0,1 1-1 0 0,0-1 1 0 0,-1 0 0 0 0,1 1-1 0 0,-1 0 1 0 0,1-1-1 0 0,0 1 1 0 0,-1 0 0 0 0,1 0-1 0 0,-1 0 1 0 0,1 0 0 0 0,-1 0-1 0 0,-2 0 1 0 0,-2 1 6 0 0,-1 0 1 0 0,0 0-1 0 0,1 1 1 0 0,-1 0-1 0 0,0 0 0 0 0,-11 6 1 0 0,8-2-78 0 0,1 0-1 0 0,-1 1 1 0 0,1 0 0 0 0,1 1-1 0 0,-1-1 1 0 0,-10 15 0 0 0,16-19 33 0 0,1 0 1 0 0,0 1-1 0 0,0-1 1 0 0,1 0-1 0 0,-1 1 1 0 0,1-1-1 0 0,-1 1 0 0 0,1 0 1 0 0,0-1-1 0 0,1 1 1 0 0,-1 0-1 0 0,1 0 1 0 0,-1-1-1 0 0,1 1 0 0 0,0 0 1 0 0,0 0-1 0 0,1 0 1 0 0,-1-1-1 0 0,1 1 1 0 0,0 0-1 0 0,0-1 0 0 0,0 1 1 0 0,3 5-1 0 0,3 2 153 0 0,0 0 0 0 0,1-1 0 0 0,0 0 0 0 0,0-1 0 0 0,1 0 0 0 0,0 0 0 0 0,1-1 0 0 0,0 0 0 0 0,0-1 0 0 0,0 0 0 0 0,17 8 0 0 0,24 19-60 0 0,-49-32-178 0 0,0 0 0 0 0,0-1 0 0 0,-1 1 0 0 0,1 0 0 0 0,-1 0 0 0 0,0 0 0 0 0,1 0 0 0 0,-1 0 0 0 0,0 0 0 0 0,0 0 0 0 0,0 0 0 0 0,-1 0 0 0 0,1 0 0 0 0,0 1 0 0 0,-1-1 0 0 0,1 0 0 0 0,-1 1 0 0 0,0-1 0 0 0,0 0 0 0 0,0 1 0 0 0,0-1 0 0 0,0 0-1 0 0,-1 1 1 0 0,1-1 0 0 0,0 0 0 0 0,-1 1 0 0 0,0-1 0 0 0,0 0 0 0 0,0 0 0 0 0,0 0 0 0 0,-2 4 0 0 0,1-2-31 0 0,0 0 0 0 0,0-1 0 0 0,-1 1-1 0 0,1-1 1 0 0,-1 1 0 0 0,0-1 0 0 0,0 0-1 0 0,0 0 1 0 0,0 0 0 0 0,-1 0 0 0 0,1-1-1 0 0,-1 0 1 0 0,1 1 0 0 0,-1-1 0 0 0,0 0 0 0 0,-8 2-1 0 0,12-4 67 0 0,-1 0-1 0 0,0 0 1 0 0,0 0-1 0 0,1 0 1 0 0,-1 0-1 0 0,0 0 1 0 0,1 0-1 0 0,-1-1 1 0 0,1 1-1 0 0,-1 0 1 0 0,0 0-1 0 0,1-1 1 0 0,-1 1-1 0 0,0 0 1 0 0,1-1-1 0 0,-1 1 1 0 0,1 0-1 0 0,-1-1 1 0 0,1 1-1 0 0,-1-1 1 0 0,1 1-1 0 0,-1-1 1 0 0,1 1-1 0 0,0-1 1 0 0,-1 0 0 0 0,1 1-1 0 0,0-1 1 0 0,-1 1-1 0 0,1-1 1 0 0,0 0-1 0 0,0 1 1 0 0,0-1-1 0 0,-1 0 1 0 0,1 1-1 0 0,0-1 1 0 0,0 0-1 0 0,0 1 1 0 0,0-1-1 0 0,0 0 1 0 0,0 1-1 0 0,0-1 1 0 0,1 0-1 0 0,-1 0 1 0 0,4-40 225 0 0,-3 34-203 0 0,14-78-2089 0 0,38-123 0 0 0,-41 176 856 0 0,-1 3 47 0 0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31.3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1 540 0 0,'-1'25'6579'0'0,"-3"1"-3990"0"0,-1 31-630 0 0,5-22-1055 0 0,-1-7-1493 0 0,1 0 0 0 0,6 40 0 0 0,-5-61 10 0 0,1 0 0 0 0,-1 1 0 0 0,1-1 0 0 0,1 0 0 0 0,-1-1 0 0 0,1 1 1 0 0,0 0-1 0 0,1-1 0 0 0,0 0 0 0 0,0 0 0 0 0,0 0 0 0 0,1 0 0 0 0,-1-1 0 0 0,8 7 0 0 0,4 2-969 0 0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31.7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231 66 832 0 0,'-5'-25'5058'0'0,"-8"10"-3812"0"0,10 14-1247 0 0,0-1 0 0 0,0 1 0 0 0,0 0 0 0 0,0 0 0 0 0,0 0 0 0 0,-1 1 0 0 0,1-1 0 0 0,0 1 0 0 0,0 0 0 0 0,-1 0 0 0 0,1 0 0 0 0,-5 1 0 0 0,1 0 14 0 0,-1 0 0 0 0,1 1 0 0 0,0 0 0 0 0,0 1 0 0 0,0-1 0 0 0,0 1 0 0 0,0 1 0 0 0,1-1 0 0 0,-1 1 0 0 0,1 1 0 0 0,0-1 0 0 0,0 1 0 0 0,1 0 0 0 0,-1 0 0 0 0,1 0 0 0 0,0 1 0 0 0,-5 7 0 0 0,4-5-11 0 0,1 1 0 0 0,0-1-1 0 0,0 1 1 0 0,0 0 0 0 0,1 1-1 0 0,1-1 1 0 0,-1 1 0 0 0,2-1 0 0 0,-1 1-1 0 0,1 0 1 0 0,1 0 0 0 0,-1 13-1 0 0,2-22 1 0 0,0 1-1 0 0,-1 0 0 0 0,1-1 1 0 0,0 1-1 0 0,0 0 0 0 0,0-1 1 0 0,0 1-1 0 0,1 0 0 0 0,-1 0 1 0 0,0-1-1 0 0,1 1 0 0 0,-1-1 0 0 0,1 1 1 0 0,0 0-1 0 0,-1-1 0 0 0,1 1 1 0 0,0-1-1 0 0,0 0 0 0 0,0 1 1 0 0,0-1-1 0 0,0 0 0 0 0,0 1 1 0 0,0-1-1 0 0,1 0 0 0 0,-1 0 1 0 0,0 0-1 0 0,1 0 0 0 0,-1 0 1 0 0,1 0-1 0 0,-1 0 0 0 0,1-1 1 0 0,-1 1-1 0 0,1-1 0 0 0,0 1 1 0 0,-1-1-1 0 0,1 1 0 0 0,0-1 0 0 0,-1 0 1 0 0,1 0-1 0 0,0 0 0 0 0,-1 0 1 0 0,1 0-1 0 0,0 0 0 0 0,-1 0 1 0 0,4-1-1 0 0,0 0 4 0 0,1-1-1 0 0,0 0 1 0 0,-1 0 0 0 0,1 0 0 0 0,-1-1-1 0 0,1 0 1 0 0,-1 0 0 0 0,0 0 0 0 0,0-1-1 0 0,-1 1 1 0 0,9-9 0 0 0,1-5-5 0 0,0 0 1 0 0,-2-1 0 0 0,0 0 0 0 0,-1-1-1 0 0,-1-1 1 0 0,-1 1 0 0 0,0-1 0 0 0,9-39-1 0 0,-13 35 637 0 0,-10 37 1121 0 0,2 16-1283 0 0,1 1 0 0 0,1-1 0 0 0,1 1 1 0 0,7 47-1 0 0,-1-16-927 0 0,-2-25-1616 0 0,2-1 0 0 0,1-1-1 0 0,2 1 1 0 0,19 48-1 0 0,-18-56 681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52.2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101 113 772 0 0,'0'0'44'0'0,"-1"0"-1"0"0,1 0 1 0 0,0 0-1 0 0,0 0 1 0 0,0 1-1 0 0,0-1 1 0 0,0 0-1 0 0,0 0 1 0 0,0 0-1 0 0,0 0 1 0 0,0 0-1 0 0,0 0 1 0 0,0 0-1 0 0,0 0 1 0 0,-1 0-1 0 0,1 0 1 0 0,0 1-1 0 0,0-1 1 0 0,0 0-1 0 0,0 0 1 0 0,0 0-1 0 0,0 0 1 0 0,-1 0-1 0 0,1 0 1 0 0,0 0-1 0 0,0 0 1 0 0,0 0 0 0 0,0 0-1 0 0,0 0 1 0 0,0 0-1 0 0,0 0 1 0 0,-1 0-1 0 0,1 0 1 0 0,0 0-1 0 0,0 0 1 0 0,0 0-1 0 0,0 0 1 0 0,0 0-1 0 0,0 0 1 0 0,-1 0-1 0 0,1-1 1 0 0,0 1-1 0 0,0 0 1 0 0,0 0-1 0 0,0 0 1 0 0,0 0-1 0 0,0 0 1 0 0,0 0-1 0 0,0 0 1 0 0,0 0-1 0 0,-1 0 1 0 0,1-1-1 0 0,0 1 1 0 0,0 0-1 0 0,0 0 1 0 0,0 0-1 0 0,0 0 1 0 0,0 0 0 0 0,0 0-1 0 0,0 0 1 0 0,0-1-1 0 0,0 1 1 0 0,0 0-1 0 0,0 0 1 0 0,0 0-1 0 0,0 0 1 0 0,0 0-1 0 0,-12 14 1206 0 0,-10 20 198 0 0,20-31-1365 0 0,0-1 0 0 0,1 1-1 0 0,0 0 1 0 0,-1 0 0 0 0,1-1 0 0 0,1 1-1 0 0,-1 0 1 0 0,0 0 0 0 0,1 0 0 0 0,-1 0-1 0 0,1 0 1 0 0,0 0 0 0 0,0 0 0 0 0,0 1-1 0 0,0-1 1 0 0,1 4 0 0 0,0-5-60 0 0,0 0 0 0 0,0 0 0 0 0,0 0 0 0 0,0 0 0 0 0,0 0 0 0 0,1 0 0 0 0,-1 0-1 0 0,0-1 1 0 0,1 1 0 0 0,0 0 0 0 0,-1-1 0 0 0,1 1 0 0 0,0-1 0 0 0,0 0 0 0 0,0 1 0 0 0,-1-1 0 0 0,4 1 0 0 0,0 0-28 0 0,1 0 0 0 0,-1 0 0 0 0,0-1 0 0 0,0 0 0 0 0,1 0 0 0 0,-1 0 0 0 0,1 0 1 0 0,-1-1-1 0 0,8 0 0 0 0,28-9 86 0 0,1-13-46 0 0,-20 0-83 0 0,-21 21 27 0 0,0-1-1 0 0,0 0 1 0 0,0 1 0 0 0,0-1-1 0 0,0 0 1 0 0,-1 0 0 0 0,1 0-1 0 0,0 0 1 0 0,-1 0 0 0 0,0 0-1 0 0,1 0 1 0 0,-1 1 0 0 0,0-1 0 0 0,0 0-1 0 0,0 0 1 0 0,0 0 0 0 0,0 0-1 0 0,-1-4 1 0 0,0 4-38 0 0,0-1 1 0 0,0 1-1 0 0,0-1 0 0 0,-1 1 1 0 0,1-1-1 0 0,-1 1 1 0 0,1 0-1 0 0,-1-1 0 0 0,0 1 1 0 0,-2-2-1 0 0,-53-40-1480 0 0,-43-10-1353 0 0,53 31 1192 0 0,17 8 741 0 0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5:14.6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382 153 1084 0 0,'1'1'13249'0'0,"-3"-4"-11351"0"0,-3 0-2332 0 0,-14-6 515 0 0,-1 1 1 0 0,1 1 0 0 0,-1 0-1 0 0,-28-4 1 0 0,42 10-82 0 0,0 0 0 0 0,-1 1 1 0 0,1-1-1 0 0,0 1 0 0 0,-1 1 0 0 0,1-1 1 0 0,0 1-1 0 0,0 0 0 0 0,-1 1 0 0 0,1 0 1 0 0,0 0-1 0 0,0 0 0 0 0,1 0 1 0 0,-1 1-1 0 0,0 0 0 0 0,1 0 0 0 0,0 1 1 0 0,0-1-1 0 0,-5 5 0 0 0,-2 4 20 0 0,1 0 0 0 0,0 1 1 0 0,1 0-1 0 0,0 0 0 0 0,1 1 0 0 0,1 1 0 0 0,0-1 0 0 0,1 1 1 0 0,0 0-1 0 0,1 1 0 0 0,1 0 0 0 0,-4 19 0 0 0,4-7 102 0 0,1 1 0 0 0,1-1 0 0 0,2 1 0 0 0,0 0-1 0 0,2-1 1 0 0,6 39 0 0 0,-5-56-83 0 0,0-1 0 0 0,1 1 0 0 0,0 0 0 0 0,1-1 0 0 0,0 0 0 0 0,0 1 0 0 0,1-2 0 0 0,1 1 0 0 0,0-1 1 0 0,11 16-1 0 0,-14-23-43 0 0,-1 1 1 0 0,1 0-1 0 0,0 0 1 0 0,0-1-1 0 0,0 1 1 0 0,0-1-1 0 0,0 0 1 0 0,0 0 0 0 0,1 0-1 0 0,-1-1 1 0 0,1 1-1 0 0,-1-1 1 0 0,1 0-1 0 0,0 0 1 0 0,-1 0 0 0 0,1 0-1 0 0,0-1 1 0 0,0 1-1 0 0,0-1 1 0 0,0 0-1 0 0,-1 0 1 0 0,1 0-1 0 0,0-1 1 0 0,0 1 0 0 0,0-1-1 0 0,-1 0 1 0 0,1 0-1 0 0,0-1 1 0 0,-1 1-1 0 0,1-1 1 0 0,-1 1-1 0 0,0-1 1 0 0,6-4 0 0 0,7-5-64 0 0,-1-1 0 0 0,0-1 1 0 0,-1 0-1 0 0,0-1 0 0 0,-1-1 1 0 0,-1 0-1 0 0,0 0 1 0 0,-1-1-1 0 0,-1-1 0 0 0,0 0 1 0 0,14-34-1 0 0,-7 5-24 0 0,-2 0 0 0 0,-2 0 0 0 0,11-80 0 0 0,-11 1-21 0 0,-12 108 92 0 0,-1 1-1 0 0,-1-1 1 0 0,0 0-1 0 0,-2 1 1 0 0,-6-25-1 0 0,16 85 398 0 0,6 45-197 0 0,-8-74-220 0 0,59 215-2291 0 0,-34-74-8507 0 0,-30-140 8867 0 0,-4-4 359 0 0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5:14.6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 1864 0 0,'4'-1'8822'0'0,"6"2"-3355"0"0,-2 17-4647 0 0,0 1 1 0 0,-1 0-1 0 0,6 25 1 0 0,7 19-3002 0 0,-17-54 837 0 0,1 0-1 0 0,0 0 1 0 0,1 0 0 0 0,8 11-1 0 0,-13-20 1174 0 0,0 1-1 0 0,0 0 0 0 0,1-1 0 0 0,-1 1 1 0 0,0-1-1 0 0,0 1 0 0 0,1-1 0 0 0,-1 1 1 0 0,0-1-1 0 0,1 0 0 0 0,-1 1 0 0 0,0-1 1 0 0,1 1-1 0 0,-1-1 0 0 0,1 0 0 0 0,-1 1 1 0 0,1-1-1 0 0,-1 0 0 0 0,1 1 0 0 0,-1-1 1 0 0,1 0-1 0 0,-1 0 0 0 0,1 0 0 0 0,-1 1 1 0 0,1-1-1 0 0,0 0 0 0 0,-1 0 0 0 0,1 0 1 0 0,-1 0-1 0 0,1 0 0 0 0,-1 0 1 0 0,1 0-1 0 0,0 0 0 0 0,-1 0 0 0 0,1 0 1 0 0,-1 0-1 0 0,1-1 0 0 0,-1 1 0 0 0,1 0 1 0 0,-1 0-1 0 0,1 0 0 0 0,-1-1 0 0 0,2 0 1 0 0,3-5-1701 0 0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5:14.6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63 160 0 0,'3'-18'1050'0'0,"6"-20"6362"0"0,-2 32-3371 0 0,4 19-1345 0 0,3 15-3583 0 0,29 42 1 0 0,-33-56-496 0 0,1 0 0 0 0,0-1 0 0 0,1 0 0 0 0,1-1 0 0 0,0-1 1 0 0,0 0-1 0 0,27 16 0 0 0,-10-9-349 0 0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5:14.6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6 828 0 0,'-2'-5'5069'0'0,"2"5"-4939"0"0,0 0 0 0 0,0 0 0 0 0,-1 0 0 0 0,1 0 0 0 0,0-1 0 0 0,0 1 0 0 0,0 0 0 0 0,0 0 0 0 0,-1 0 0 0 0,1 0 0 0 0,0 0 0 0 0,0 0 0 0 0,0 0 0 0 0,-2 1 1430 0 0,2 0-1430 0 0,-1-1-7 0 0,1 1 0 0 0,0 0 1 0 0,-1-1-1 0 0,1 1 0 0 0,0 0 0 0 0,0 0 1 0 0,0-1-1 0 0,0 1 0 0 0,0 0 0 0 0,-1 0 1 0 0,1-1-1 0 0,1 1 0 0 0,-1 0 1 0 0,0 0-1 0 0,0-1 0 0 0,0 1 0 0 0,0 0 1 0 0,0 0-1 0 0,1-1 0 0 0,-1 1 0 0 0,0 0 1 0 0,1-1-1 0 0,0 2 0 0 0,24 92-2106 0 0,-21-88 1152 0 0,-1 1 0 0 0,1-1 0 0 0,-1 0 0 0 0,2 0 0 0 0,-1 0 0 0 0,1 0 0 0 0,0-1 0 0 0,6 5 0 0 0,0 0-840 0 0</inkml:trace>
  <inkml:trace contextRef="#ctx0" brushRef="#br0" timeOffset="1">174 13 176 0 0,'3'-6'4523'0'0,"-12"21"-2455"0"0,6-1-1924 0 0,1 0 1 0 0,0 0-1 0 0,1-1 1 0 0,0 1-1 0 0,1 0 1 0 0,3 21-1 0 0,2-7-2072 0 0,0 0 0 0 0,12 32 0 0 0,-7-38 490 0 0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5:14.6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353 1996 1172 0 0,'9'13'2353'0'0,"-8"-10"-1794"0"0,0-1 0 0 0,1 0 1 0 0,-1 0-1 0 0,0 0 0 0 0,1 0 0 0 0,-1 0 1 0 0,1 0-1 0 0,0 0 0 0 0,0 0 0 0 0,0-1 1 0 0,0 1-1 0 0,0-1 0 0 0,0 1 1 0 0,0-1-1 0 0,3 1 0 0 0,-19-30 2805 0 0,-28-59-3179 0 0,4-2 0 0 0,-31-108 0 0 0,-35-194-2972 0 0,93 349 2641 0 0,-99-534-2424 0 0,108 562 2607 0 0,1 0 0 0 0,0 1 1 0 0,1-1-1 0 0,1 0 0 0 0,0 0 0 0 0,1 1 1 0 0,7-27-1 0 0,-7 33 95 0 0,1 0 0 0 0,0 0 1 0 0,0 1-1 0 0,1-1 0 0 0,0 1 0 0 0,0-1 1 0 0,1 1-1 0 0,-1 1 0 0 0,1-1 0 0 0,1 1 1 0 0,-1-1-1 0 0,1 2 0 0 0,0-1 0 0 0,0 0 1 0 0,0 1-1 0 0,8-4 0 0 0,60-25 525 0 0,2 3-1 0 0,120-31 1 0 0,-113 37-616 0 0,138-41-58 0 0,2 10 0 0 0,3 10 0 0 0,288-20 0 0 0,-445 59-7 0 0,-38 2-31 0 0,0 1 0 0 0,0 2 1 0 0,0 1-1 0 0,0 2 0 0 0,56 9 0 0 0,-82-9 12 0 0,0 0 0 0 0,0 0-1 0 0,0 0 1 0 0,-1 1-1 0 0,1 0 1 0 0,-1 0 0 0 0,0 0-1 0 0,0 0 1 0 0,0 1-1 0 0,0 0 1 0 0,-1 0 0 0 0,1 0-1 0 0,-1 0 1 0 0,0 0 0 0 0,0 1-1 0 0,-1-1 1 0 0,1 1-1 0 0,-1 0 1 0 0,2 7 0 0 0,6 15 2 0 0,-2 1 0 0 0,7 42 0 0 0,-4-16 51 0 0,64 257-26 0 0,169 439 23 0 0,-224-695-8 0 0,5 8 9 0 0,24 102 1 0 0,-48-160-10 0 0,0 0 1 0 0,-1 0-1 0 0,0 1 1 0 0,0-1-1 0 0,0 1 1 0 0,0-1-1 0 0,-1 0 1 0 0,0 1-1 0 0,0-1 1 0 0,0 0-1 0 0,-1 0 1 0 0,0 0-1 0 0,0 0 1 0 0,0 0-1 0 0,0 0 1 0 0,-1-1-1 0 0,0 1 1 0 0,0-1-1 0 0,0 1 1 0 0,-1-1-1 0 0,1 0 1 0 0,-1 0-1 0 0,0-1 1 0 0,0 1-1 0 0,0-1 1 0 0,-1 0 0 0 0,-6 4-1 0 0,-12 6-24 0 0,-1-1 1 0 0,0 0-1 0 0,-1-2 0 0 0,-32 8 1 0 0,43-13-8 0 0,-138 39-674 0 0,-274 44 0 0 0,-162-21 359 0 0,157-21 485 0 0,55 14-627 0 0,363-59 274 0 0,2-1-1813 0 0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5:14.6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 1 1116 0 0,'-1'4'8493'0'0,"-2"5"-4502"0"0,-7 26-1308 0 0,6 7-2079 0 0,2 1-1 0 0,1 1 1 0 0,9 66 0 0 0,-4-51-464 0 0,19 134-170 0 0,-19-178-151 0 0,-1-13-155 0 0,2-28-7 0 0,45-281-89 0 0,-39 260 444 0 0,-11 45 3 0 0,1-1 0 0 0,-1 1 0 0 0,1 0 0 0 0,0 0 1 0 0,-1 0-1 0 0,1 0 0 0 0,1 0 0 0 0,-1 0 0 0 0,0 0 0 0 0,0 0 1 0 0,1 0-1 0 0,-1 0 0 0 0,1 1 0 0 0,-1-1 0 0 0,1 0 1 0 0,0 1-1 0 0,2-2 0 0 0,-2 3-16 0 0,-1 0 0 0 0,1 0-1 0 0,-1 0 1 0 0,0 0 0 0 0,1 0 0 0 0,-1 1 0 0 0,1-1-1 0 0,-1 1 1 0 0,0-1 0 0 0,1 1 0 0 0,-1-1-1 0 0,0 1 1 0 0,0 0 0 0 0,0-1 0 0 0,1 1 0 0 0,-1 0-1 0 0,0 0 1 0 0,0 0 0 0 0,0 0 0 0 0,0 0 0 0 0,0 0-1 0 0,0 0 1 0 0,0 2 0 0 0,22 33-203 0 0,-16-23 114 0 0,6 9-68 0 0,-9-14 125 0 0,0-1-1 0 0,1 1 0 0 0,-1-1 0 0 0,2 0 0 0 0,-1 0 0 0 0,9 8 0 0 0,-13-14 24 0 0,1 0-1 0 0,-1 0 0 0 0,1 0 1 0 0,0 0-1 0 0,-1 0 1 0 0,1-1-1 0 0,0 1 0 0 0,-1-1 1 0 0,1 1-1 0 0,0-1 1 0 0,0 1-1 0 0,0-1 1 0 0,-1 0-1 0 0,1 0 0 0 0,0 0 1 0 0,0 0-1 0 0,0 0 1 0 0,-1 0-1 0 0,1-1 0 0 0,0 1 1 0 0,0-1-1 0 0,0 1 1 0 0,-1-1-1 0 0,1 1 1 0 0,0-1-1 0 0,-1 0 0 0 0,1 0 1 0 0,-1 0-1 0 0,1 0 1 0 0,-1 0-1 0 0,1 0 0 0 0,-1 0 1 0 0,0-1-1 0 0,1 1 1 0 0,-1 0-1 0 0,1-3 1 0 0,15-15-46 0 0,0-1 1 0 0,-2-1 0 0 0,0 0 0 0 0,16-33 0 0 0,12-19 179 0 0,-42 72-110 0 0,0-1 0 0 0,0 0 0 0 0,0 1 0 0 0,0-1-1 0 0,0 1 1 0 0,0 0 0 0 0,0-1 0 0 0,0 1 0 0 0,0 0 0 0 0,1 0-1 0 0,-1-1 1 0 0,0 1 0 0 0,1 0 0 0 0,-1 0 0 0 0,1 1 0 0 0,0-1-1 0 0,-1 0 1 0 0,1 0 0 0 0,-1 1 0 0 0,1-1 0 0 0,0 1 0 0 0,0 0-1 0 0,-1-1 1 0 0,1 1 0 0 0,0 0 0 0 0,0 0 0 0 0,-1 0 0 0 0,1 0-1 0 0,0 0 1 0 0,0 0 0 0 0,-1 1 0 0 0,1-1 0 0 0,0 1 0 0 0,-1-1-1 0 0,1 1 1 0 0,0 0 0 0 0,-1-1 0 0 0,1 1 0 0 0,-1 0 0 0 0,1 0 0 0 0,-1 0-1 0 0,1 0 1 0 0,-1 0 0 0 0,0 0 0 0 0,1 1 0 0 0,-1-1 0 0 0,1 2-1 0 0,8 9-40 0 0,0 0-1 0 0,-1 1 0 0 0,-1 0 1 0 0,11 19-1 0 0,-10-14-81 0 0,13 20-1640 0 0,-2 1-1 0 0,18 52 1 0 0,-35-83 182 0 0,0 0 1 0 0,0 0-1 0 0,-1 1 0 0 0,-1-1 1 0 0,2 17-1 0 0,-8-25-194 0 0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5:14.6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0 420 0 0,'1'12'10031'0'0,"0"7"-6088"0"0,6 48-4243 0 0,-6-64 262 0 0,10 37-3972 0 0,-11-39 3836 0 0,0 0 0 0 0,0 0 0 0 0,1 0 0 0 0,-1-1 1 0 0,0 1-1 0 0,1 0 0 0 0,-1 0 0 0 0,1-1 0 0 0,-1 1 0 0 0,1 0 1 0 0,-1-1-1 0 0,1 1 0 0 0,0-1 0 0 0,-1 1 0 0 0,1-1 0 0 0,0 1 1 0 0,-1-1-1 0 0,1 1 0 0 0,0-1 0 0 0,0 1 0 0 0,-1-1 0 0 0,1 0 1 0 0,0 1-1 0 0,0-1 0 0 0,0 0 0 0 0,-1 0 0 0 0,1 0 0 0 0,0 0 1 0 0,0 0-1 0 0,0 0 0 0 0,0 0 0 0 0,0 0 0 0 0,-1 0 0 0 0,1 0 1 0 0,0 0-1 0 0,0 0 0 0 0,0-1 0 0 0,-1 1 0 0 0,1 0 0 0 0,0-1 1 0 0,0 1-1 0 0,0-1 0 0 0,9-5-1421 0 0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5:14.6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13 468 0 0,'14'-12'5509'0'0,"-7"26"-2664"0"0,-3 0-3306 0 0,1-1-31 0 0,0-1 0 0 0,0 0 0 0 0,1 0 0 0 0,1-1 0 0 0,0 1 0 0 0,0-1 0 0 0,1-1 1 0 0,0 0-1 0 0,1 0 0 0 0,0 0 0 0 0,1-1 0 0 0,0-1 0 0 0,16 11 0 0 0,7 0-798 0 0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5:14.6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 19 464 0 0,'-1'-5'4302'0'0,"1"5"-4189"0"0,0 0 0 0 0,0 0 1 0 0,-1 0-1 0 0,1 0 0 0 0,0 0 0 0 0,0 0 0 0 0,0 0 1 0 0,0 0-1 0 0,0 0 0 0 0,-1 0 0 0 0,-1 1 2038 0 0,2-1-2038 0 0,-12 14 2549 0 0,9-10-2654 0 0,1 0 0 0 0,-1 0 1 0 0,1 0-1 0 0,0 0 0 0 0,1 1 1 0 0,-1-1-1 0 0,-1 6 1 0 0,3-6-72 0 0,3 17-3527 0 0,-3-21 3451 0 0,0 0-1 0 0,1 1 1 0 0,-1-1-1 0 0,1 0 1 0 0,-1 0-1 0 0,1 1 1 0 0,-1-1-1 0 0,1 0 1 0 0,-1 0-1 0 0,1 0 1 0 0,-1 0-1 0 0,1 1 1 0 0,0-1 0 0 0,-1 0-1 0 0,1 0 1 0 0,-1 0-1 0 0,1 0 1 0 0,-1 0-1 0 0,1 0 1 0 0,-1 0-1 0 0,1-1 1 0 0,-1 1-1 0 0,1 0 1 0 0,-1 0-1 0 0,1 0 1 0 0,-1-1-1 0 0,1 1 1 0 0,-1 0-1 0 0,1 0 1 0 0,-1-1 0 0 0,1 1-1 0 0,-1 0 1 0 0,1-1-1 0 0,-1 1 1 0 0,1-1-1 0 0,8-4-1254 0 0</inkml:trace>
  <inkml:trace contextRef="#ctx0" brushRef="#br0" timeOffset="1">85 1 364 0 0,'-2'37'7498'0'0,"-2"-4"-8790"0"0,1 47-1 0 0,11-37-1448 0 0,-7-23 1345 0 0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5:14.6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156 1665 884 0 0,'1'5'501'0'0,"1"2"682"0"0,-1 0 0 0 0,1 0-1 0 0,0 1 1 0 0,0-1 0 0 0,1-1 0 0 0,0 1 0 0 0,0 0 0 0 0,1-1 0 0 0,0 0 0 0 0,8 11 0 0 0,-15-22-872 0 0,0-1 0 0 0,1 0 0 0 0,-1 0 0 0 0,1 0 0 0 0,1-1 0 0 0,-1 1 0 0 0,0-8 0 0 0,-4-8-84 0 0,-21-101-505 0 0,5-1 0 0 0,-6-129 0 0 0,1 11-985 0 0,-16-123 48 0 0,29 219 1092 0 0,6 49 125 0 0,7 10 27 0 0,7 30 102 0 0,-5 53-123 0 0,0 0 1 0 0,0 0 0 0 0,0 0 0 0 0,1 0 0 0 0,0 1-1 0 0,0-1 1 0 0,0 0 0 0 0,0 1 0 0 0,3-4 0 0 0,-3 4 33 0 0,2 0 0 0 0,-1-1 0 0 0,0 1 0 0 0,1 1 0 0 0,-1-1 1 0 0,1 1-1 0 0,0-1 0 0 0,0 1 0 0 0,0 0 0 0 0,0 0 1 0 0,8-2-1 0 0,5 1 160 0 0,1-1 1 0 0,-1 2 0 0 0,1 1-1 0 0,25 0 1 0 0,-6 0-36 0 0,114-5 31 0 0,253-20-544 0 0,-322 16 307 0 0,474-42-156 0 0,-466 49 232 0 0,-1 4-1 0 0,0 5 0 0 0,0 3 0 0 0,109 25 1 0 0,86 50-475 0 0,-143-40-3529 0 0,-140-43 3861 0 0,0-1 0 0 0,0 1 0 0 0,0-1-1 0 0,0 1 1 0 0,0 0 0 0 0,0-1 0 0 0,0 1-1 0 0,-1 0 1 0 0,1-1 0 0 0,0 1 0 0 0,-1 0 0 0 0,1 0-1 0 0,0 0 1 0 0,-1 0 0 0 0,1 0 0 0 0,-1 0-1 0 0,1 0 1 0 0,-1 0 0 0 0,0 0 0 0 0,0 0-1 0 0,1 0 1 0 0,-1 0 0 0 0,0 0 0 0 0,0 0-1 0 0,0 0 1 0 0,0 0 0 0 0,0 0 0 0 0,0 0 0 0 0,0 0-1 0 0,0 0 1 0 0,-1 2 0 0 0,-10 44 255 0 0,4-24-254 0 0,-2 40 361 0 0,3 1 1 0 0,2 0 0 0 0,7 78 0 0 0,31 195 717 0 0,-7-88-668 0 0,-20-180-308 0 0,-2-43-59 0 0,-2 2-1 0 0,-1-1 1 0 0,-2 0 0 0 0,0 0 0 0 0,-2 1-1 0 0,-8 42 1 0 0,9-66-317 0 0,-1 1 1 0 0,0-1 0 0 0,0 1-1 0 0,-1-1 1 0 0,1 1-1 0 0,-1-1 1 0 0,0 0 0 0 0,0 0-1 0 0,0-1 1 0 0,-1 1-1 0 0,1 0 1 0 0,-1-1 0 0 0,0 0-1 0 0,0 0 1 0 0,0 0 0 0 0,0-1-1 0 0,0 1 1 0 0,-1-1-1 0 0,1 0 1 0 0,-1 0 0 0 0,-6 1-1 0 0,-4 4-820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52.6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1 420 0 0,'2'1'5661'0'0,"0"9"-1318"0"0,-1 5-3078 0 0,-1 7-1080 0 0,0-16 643 0 0,-1 13-344 0 0,1 16 724 0 0,8 64 0 0 0,-7-89-1115 0 0,1 1 0 0 0,1-2 0 0 0,-1 1 0 0 0,2 0 0 0 0,-1 0 0 0 0,2-1 0 0 0,-1 0 0 0 0,1 0 0 0 0,0 0 0 0 0,1-1 0 0 0,7 9 0 0 0,-10-14-128 0 0,0 0 0 0 0,0 0 0 0 0,0 0 0 0 0,1 0 0 0 0,0 0 0 0 0,0 0 0 0 0,-1-1 1 0 0,1 0-1 0 0,1 0 0 0 0,-1 0 0 0 0,0 0 0 0 0,0-1 0 0 0,1 0 0 0 0,-1 0 0 0 0,1 0 1 0 0,-1 0-1 0 0,1-1 0 0 0,-1 1 0 0 0,1-1 0 0 0,-1 0 0 0 0,1-1 0 0 0,-1 1 0 0 0,1-1 1 0 0,-1 0-1 0 0,1 0 0 0 0,-1 0 0 0 0,0-1 0 0 0,1 1 0 0 0,4-4 0 0 0,-2 2-599 0 0,1-1 0 0 0,-1-1 0 0 0,0 1-1 0 0,-1-1 1 0 0,1-1 0 0 0,-1 1 0 0 0,0-1 0 0 0,0 0-1 0 0,-1 0 1 0 0,0-1 0 0 0,0 1 0 0 0,-1-1-1 0 0,1-1 1 0 0,-1 1 0 0 0,3-8 0 0 0,3-25-2888 0 0,-9 21 2112 0 0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5:14.6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1 207 292 0 0,'0'7'1942'0'0,"0"-6"-1573"0"0,0-1-1 0 0,0 1 0 0 0,0-1 1 0 0,-1 1-1 0 0,1 0 0 0 0,0-1 1 0 0,0 1-1 0 0,1 0 0 0 0,-1-1 1 0 0,0 1-1 0 0,0-1 0 0 0,0 1 1 0 0,0 0-1 0 0,0-1 0 0 0,1 1 1 0 0,-1-1-1 0 0,0 1 0 0 0,1 0 1 0 0,-1-1-1 0 0,0 1 0 0 0,1-1 1 0 0,-1 1-1 0 0,1-1 1 0 0,16 6 1378 0 0,33 0-992 0 0,0-3 0 0 0,0-2 0 0 0,0-2 0 0 0,62-10 1 0 0,31 0-773 0 0,640-7-81 0 0,-361 5-57 0 0,-328 4 98 0 0,0-4 0 0 0,132-36-1 0 0,-200 41-42 0 0,43-21 0 0 0,-45 17 36 0 0,1 2-1 0 0,0 1 0 0 0,31-8 0 0 0,-48 16-560 0 0,12-6-6510 0 0,-20 7 6970 0 0,0-1 0 0 0,1 1 0 0 0,-1-1 0 0 0,0 1 0 0 0,0-1 0 0 0,1 1 0 0 0,-1-1 0 0 0,0 1 0 0 0,0-1 0 0 0,0 1 0 0 0,0-1 0 0 0,0 1 0 0 0,0-1 0 0 0,0 1 0 0 0,0-1 0 0 0,0 1 0 0 0,0-1 0 0 0,0 1 0 0 0,0-1 0 0 0,0 1 1 0 0,0-1-1 0 0,0 1 0 0 0,0-1 0 0 0,-1 1 0 0 0,1-1 0 0 0,0 1 0 0 0,0-1 0 0 0,-1 1 0 0 0,1 0 0 0 0,0-1 0 0 0,0 1 0 0 0,-1-1 0 0 0,1 1 0 0 0,-1 0 0 0 0,0-1 0 0 0,-4-8-1389 0 0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5:14.6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304 54 28 0 0,'6'-10'15900'0'0,"-7"6"-14581"0"0,-6-1-1193 0 0,0 0 1 0 0,-1 1-1 0 0,1 0 0 0 0,-1 0 0 0 0,0 1 1 0 0,0 0-1 0 0,0 0 0 0 0,-1 1 1 0 0,1 0-1 0 0,-1 0 0 0 0,-12 0 0 0 0,15 2-137 0 0,0 1 1 0 0,0-1-1 0 0,0 1 0 0 0,0 1 0 0 0,1-1 0 0 0,-1 1 0 0 0,0 0 0 0 0,1 0 0 0 0,0 1 0 0 0,-1-1 0 0 0,1 1 0 0 0,0 0 0 0 0,0 1 0 0 0,1-1 0 0 0,-1 1 1 0 0,1 0-1 0 0,-8 8 0 0 0,1 3 29 0 0,0 0 1 0 0,1 0-1 0 0,0 1 0 0 0,1 1 1 0 0,1-1-1 0 0,1 1 1 0 0,0 1-1 0 0,2-1 1 0 0,-1 1-1 0 0,2 0 1 0 0,1 0-1 0 0,0 1 1 0 0,1-1-1 0 0,1 22 0 0 0,1-33 30 0 0,0 0 0 0 0,1 0 0 0 0,0 0-1 0 0,0-1 1 0 0,1 1 0 0 0,0 0 0 0 0,0-1-1 0 0,0 1 1 0 0,5 8 0 0 0,-6-14-49 0 0,0 1 0 0 0,0-1 0 0 0,0 1 0 0 0,0-1 0 0 0,0 1 0 0 0,0-1-1 0 0,0 0 1 0 0,1 0 0 0 0,-1 0 0 0 0,0 0 0 0 0,1 0 0 0 0,-1 0 0 0 0,1 0 0 0 0,-1 0 0 0 0,1 0 0 0 0,-1-1 0 0 0,1 1 0 0 0,0-1 0 0 0,-1 1 0 0 0,1-1 0 0 0,0 0 0 0 0,-1 1 0 0 0,1-1 0 0 0,0 0 0 0 0,0 0 0 0 0,-1 0 0 0 0,1 0 0 0 0,0-1 0 0 0,-1 1 0 0 0,1 0 0 0 0,0-1 0 0 0,-1 1-1 0 0,1-1 1 0 0,0 0 0 0 0,-1 1 0 0 0,1-1 0 0 0,-1 0 0 0 0,1 0 0 0 0,-1 0 0 0 0,0 0 0 0 0,1 0 0 0 0,0-2 0 0 0,10-5-54 0 0,-2-2 0 0 0,1 1 0 0 0,-1-2 0 0 0,-1 1-1 0 0,0-1 1 0 0,0-1 0 0 0,12-21 0 0 0,40-96-158 0 0,-42 85 156 0 0,-12 26 47 0 0,-6 13 16 0 0,1 0 0 0 0,0 0-1 0 0,0 0 1 0 0,0 0 0 0 0,1 0 0 0 0,-1 0 0 0 0,7-7-1 0 0,-8 12-4 0 0,-1 0 0 0 0,1 0 0 0 0,-1 0 0 0 0,1 0 0 0 0,0 0 0 0 0,-1 0 0 0 0,1 1 0 0 0,-1-1 0 0 0,1 0 0 0 0,-1 0 0 0 0,1 1 0 0 0,-1-1 0 0 0,1 0-1 0 0,-1 1 1 0 0,1-1 0 0 0,-1 0 0 0 0,1 1 0 0 0,-1-1 0 0 0,1 1 0 0 0,-1-1 0 0 0,0 0 0 0 0,1 1 0 0 0,-1-1 0 0 0,0 1 0 0 0,0 0 0 0 0,1-1 0 0 0,-1 1 0 0 0,0-1-1 0 0,0 1 1 0 0,0-1 0 0 0,1 1 0 0 0,-1 0 0 0 0,0 0 0 0 0,10 27-13 0 0,-10-25 11 0 0,22 102-228 0 0,-8-27-265 0 0,-5-37-89 0 0,17 61-2692 0 0,-22-92 2111 0 0,0 0-1 0 0,0 0 1 0 0,1 0 0 0 0,7 10-1 0 0,-11-19 870 0 0,0 1 0 0 0,0-1-1 0 0,0 1 1 0 0,0-1 0 0 0,0 0-1 0 0,1 1 1 0 0,-1-1 0 0 0,0 0 0 0 0,1 0-1 0 0,-1 0 1 0 0,1 0 0 0 0,-1 0-1 0 0,1 0 1 0 0,-1 0 0 0 0,1 0 0 0 0,2 0-1 0 0,7-2-1740 0 0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5:14.6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 86 1112 0 0,'0'-17'1354'0'0,"-1"12"-317"0"0,0-1 1 0 0,1 1-1 0 0,0 0 0 0 0,0 0 0 0 0,1 0 1 0 0,-1 0-1 0 0,1 0 0 0 0,0 0 1 0 0,1 0-1 0 0,-1 0 0 0 0,4-7 0 0 0,-7 19-660 0 0,0 0-1 0 0,0 0 0 0 0,1 0 1 0 0,-1 1-1 0 0,2-1 0 0 0,-1 1 1 0 0,1-1-1 0 0,1 12 0 0 0,-2 12-148 0 0,-23 541-3 0 0,24-571-223 0 0,1 0 1 0 0,-1 0-1 0 0,0-1 0 0 0,0 1 0 0 0,1 0 1 0 0,-1-1-1 0 0,0 1 0 0 0,1-1 0 0 0,-1 1 0 0 0,1 0 1 0 0,-1-1-1 0 0,1 1 0 0 0,-1-1 0 0 0,1 1 1 0 0,-1-1-1 0 0,1 0 0 0 0,0 1 0 0 0,-1-1 1 0 0,1 1-1 0 0,-1-1 0 0 0,1 0 0 0 0,0 0 1 0 0,0 1-1 0 0,-1-1 0 0 0,1 0 0 0 0,0 0 1 0 0,-1 0-1 0 0,1 0 0 0 0,0 0 0 0 0,0 0 1 0 0,-1 0-1 0 0,1 0 0 0 0,0 0 0 0 0,-1 0 1 0 0,1 0-1 0 0,0 0 0 0 0,0 0 0 0 0,-1-1 0 0 0,1 1 1 0 0,0-1-1 0 0,36-8 7 0 0,-34 7-10 0 0,31-10 13 0 0,-22 7-35 0 0,1 0 0 0 0,-1 1 0 0 0,1 1 0 0 0,0 0 0 0 0,15-2 0 0 0,-24 5 6 0 0,-1 0 0 0 0,0 0 0 0 0,1 0 0 0 0,-1 1 1 0 0,0-1-1 0 0,1 1 0 0 0,-1 0 0 0 0,0 0 0 0 0,0 0 1 0 0,0 0-1 0 0,1 0 0 0 0,-1 1 0 0 0,-1-1 0 0 0,1 1 1 0 0,0 0-1 0 0,0 0 0 0 0,-1 0 0 0 0,1 0 0 0 0,-1 0 1 0 0,1 1-1 0 0,-1-1 0 0 0,0 1 0 0 0,0 0 0 0 0,0-1 0 0 0,2 6 1 0 0,2 4-43 0 0,0 0 0 0 0,-2 1 0 0 0,1 0 0 0 0,-1 0 0 0 0,-1 0 0 0 0,-1 0 0 0 0,3 24 0 0 0,-5-31 26 0 0,0-1-1 0 0,0 1 0 0 0,-1 0 0 0 0,1 0 0 0 0,-1-1 0 0 0,-1 1 1 0 0,1-1-1 0 0,-1 1 0 0 0,-3 7 0 0 0,3-10 1 0 0,1-1 0 0 0,-1 1 0 0 0,0 0 1 0 0,0-1-1 0 0,0 1 0 0 0,0-1 0 0 0,0 0 0 0 0,0 0 0 0 0,-1 0 0 0 0,1 0 1 0 0,-1 0-1 0 0,0 0 0 0 0,1-1 0 0 0,-1 1 0 0 0,0-1 0 0 0,0 0 0 0 0,0 0 0 0 0,-4 1 1 0 0,2-1-87 0 0,0-1 1 0 0,-1 0-1 0 0,1 0 1 0 0,0-1-1 0 0,0 1 1 0 0,-1-1-1 0 0,1-1 1 0 0,0 1 0 0 0,0 0-1 0 0,0-1 1 0 0,0 0-1 0 0,0 0 1 0 0,1-1-1 0 0,-1 0 1 0 0,0 1-1 0 0,1-1 1 0 0,0-1 0 0 0,0 1-1 0 0,0-1 1 0 0,0 1-1 0 0,0-1 1 0 0,-3-6-1 0 0,-2 0-799 0 0,0 0 0 0 0,1-1 0 0 0,1 0 0 0 0,0-1 0 0 0,0 0 0 0 0,1 0 0 0 0,-8-23 0 0 0,13 32 668 0 0,1 1 1 0 0,-1 0-1 0 0,1 0 0 0 0,0 0 0 0 0,0 0 0 0 0,-1-1 0 0 0,2 1 0 0 0,-1 0 0 0 0,0 0 0 0 0,0-1 1 0 0,1 1-1 0 0,-1 0 0 0 0,1 0 0 0 0,-1 0 0 0 0,1 0 0 0 0,0 0 0 0 0,0 0 0 0 0,2-4 1 0 0,6-3-1067 0 0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5:14.6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294 178 400 0 0,'3'-4'549'0'0,"-1"1"1"0"0,1 0-1 0 0,-1-1 1 0 0,0 1-1 0 0,0-1 1 0 0,-1 0-1 0 0,1 0 1 0 0,-1 0-1 0 0,1 0 0 0 0,-1 0 1 0 0,-1 0-1 0 0,1 0 1 0 0,0 0-1 0 0,-1 0 1 0 0,0 0-1 0 0,0 0 1 0 0,0 0-1 0 0,-2-8 0 0 0,1 7-289 0 0,-1 0-1 0 0,-1 0 0 0 0,1 0 0 0 0,-1 0 1 0 0,1 0-1 0 0,-2 1 0 0 0,1-1 0 0 0,0 1 0 0 0,-1 0 1 0 0,0 0-1 0 0,0 0 0 0 0,0 0 0 0 0,-8-5 1 0 0,8 6-241 0 0,1 0 1 0 0,-1 0 0 0 0,-1 1 0 0 0,1-1 0 0 0,0 1 0 0 0,0 0-1 0 0,-1 0 1 0 0,0 0 0 0 0,1 1 0 0 0,-1-1 0 0 0,0 1 0 0 0,1 0 0 0 0,-1 1-1 0 0,0-1 1 0 0,0 1 0 0 0,0 0 0 0 0,0 0 0 0 0,0 0 0 0 0,1 1-1 0 0,-1 0 1 0 0,0 0 0 0 0,-8 3 0 0 0,6-1 38 0 0,0 1 0 0 0,1 0 1 0 0,0 1-1 0 0,-1-1 0 0 0,1 1 1 0 0,1 0-1 0 0,-1 1 0 0 0,1-1 1 0 0,0 1-1 0 0,0 0 0 0 0,1 1 1 0 0,-1-1-1 0 0,-5 13 0 0 0,-2 7 117 0 0,1 1 0 0 0,1 0 0 0 0,2 1-1 0 0,1 0 1 0 0,0 1 0 0 0,2-1 0 0 0,2 1 0 0 0,0 0-1 0 0,2 0 1 0 0,3 31 0 0 0,6 40-339 0 0,32 149 0 0 0,-36-229-463 0 0,0 0 0 0 0,2 0 0 0 0,0-1 0 0 0,1 0-1 0 0,14 25 1 0 0,-18-37-2 0 0,1 0 0 0 0,0-1 0 0 0,1 0 0 0 0,-1 0 0 0 0,1 0 1 0 0,0-1-1 0 0,1 0 0 0 0,-1 0 0 0 0,1 0 0 0 0,0 0 0 0 0,0-1 0 0 0,1 0 0 0 0,-1 0 0 0 0,1-1 0 0 0,0 0 0 0 0,0 0 0 0 0,11 3 0 0 0,2-3-951 0 0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5:14.6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590 70 160 0 0,'-2'-4'361'0'0,"-1"-1"0"0"0,1 1 0 0 0,-1 0-1 0 0,0 0 1 0 0,0 1 0 0 0,-1-1 0 0 0,1 1 0 0 0,-1-1 0 0 0,0 1 0 0 0,0 0 0 0 0,0 1-1 0 0,0-1 1 0 0,0 0 0 0 0,0 1 0 0 0,-1 0 0 0 0,1 0 0 0 0,-1 1 0 0 0,0-1 0 0 0,1 1-1 0 0,-1 0 1 0 0,-6 0 0 0 0,-15-3 288 0 0,0 1 1 0 0,-43 1-1 0 0,60 2-521 0 0,-29 1-457 0 0,-57 9-1 0 0,34 1-3340 0 0,-75 25 0 0 0,96-24 2106 0 0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5:14.6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 1116 0 0,'0'0'364'0'0,"1"-1"0"0"0,-1 1-1 0 0,0-1 1 0 0,1 1 0 0 0,-1-1-1 0 0,1 1 1 0 0,-1-1 0 0 0,0 1 0 0 0,1 0-1 0 0,-1-1 1 0 0,1 1 0 0 0,-1-1 0 0 0,1 1-1 0 0,-1 0 1 0 0,1 0 0 0 0,0-1-1 0 0,-1 1 1 0 0,1 0 0 0 0,-1 0 0 0 0,1 0-1 0 0,-1-1 1 0 0,1 1 0 0 0,0 0 0 0 0,-1 0-1 0 0,1 0 1 0 0,0 0 0 0 0,-1 0 0 0 0,1 0-1 0 0,-1 0 1 0 0,1 1 0 0 0,0-1-1 0 0,-1 0 1 0 0,2 0 0 0 0,4 25 3410 0 0,-5-19-4274 0 0,5 36 791 0 0,-2-11-2000 0 0,13 50 0 0 0,-14-71-208 0 0,1 1-1 0 0,1-1 1 0 0,-1 0-1 0 0,11 17 1 0 0,-7-17-58 0 0,5-5 327 0 0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5:14.6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21 904 0 0,'0'-9'1328'0'0,"5"2"132"0"0,0 5-84 0 0,-5 0-295 0 0,5 4-297 0 0,-5 0-220 0 0,5 5-168 0 0,0 2-140 0 0,0 2-140 0 0,0 5-180 0 0,5 0-212 0 0,-5 2-284 0 0,10 0-480 0 0,0 2-309 0 0,5 0-147 0 0,0 0 24 0 0,10 1 124 0 0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5:14.6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138 1 728 0 0,'-13'6'1367'0'0,"0"0"-1"0"0,0 2 1 0 0,-16 11-1 0 0,23-14-1269 0 0,0 0-1 0 0,0 0 1 0 0,1 1-1 0 0,0-1 0 0 0,-1 1 1 0 0,2 1-1 0 0,-1-1 0 0 0,1 1 1 0 0,0-1-1 0 0,1 1 1 0 0,-1 1-1 0 0,-3 12 0 0 0,3 18-1010 0 0,4-35 702 0 0,0-1 0 0 0,1 1-1 0 0,-1-1 1 0 0,1 1 0 0 0,0-1-1 0 0,0 0 1 0 0,0 1 0 0 0,0-1-1 0 0,0 0 1 0 0,0 1 0 0 0,1-1-1 0 0,-1 0 1 0 0,1 0 0 0 0,-1 0-1 0 0,1 0 1 0 0,0 0 0 0 0,0-1 0 0 0,0 1-1 0 0,2 1 1 0 0,7 4-1055 0 0</inkml:trace>
  <inkml:trace contextRef="#ctx0" brushRef="#br0" timeOffset="1">183 66 388 0 0,'-5'2'728'0'0,"0"5"-24"0"0,0 2-20 0 0,-5 2-80 0 0,5 3-88 0 0,-10 1-88 0 0,5 3-88 0 0,0 3-80 0 0,5 1-100 0 0,-5 1-184 0 0,5 1-372 0 0,0-1-364 0 0,0 2-196 0 0,5-1-100 0 0,0-1-24 0 0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5:14.6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307 1904 748 0 0,'14'14'4917'0'0,"-13"-21"-1429"0"0,-15-34-425 0 0,12 34-3069 0 0,-97-293 2429 0 0,0-133-3234 0 0,57 142 105 0 0,20 100 420 0 0,2 23-87 0 0,9 55-20 0 0,6 65 353 0 0,1 21-198 0 0,2-1-1 0 0,1 1 1 0 0,0-1-1 0 0,2 0 1 0 0,6-33 0 0 0,-6 58 240 0 0,0 1-1 0 0,0-1 1 0 0,0 1 0 0 0,0 0 0 0 0,1 0 0 0 0,-1-1 0 0 0,1 1 0 0 0,-1 0 0 0 0,1 0-1 0 0,0 0 1 0 0,0 1 0 0 0,0-1 0 0 0,0 0 0 0 0,0 1 0 0 0,0-1 0 0 0,0 1 0 0 0,1 0-1 0 0,-1 0 1 0 0,0-1 0 0 0,1 2 0 0 0,-1-1 0 0 0,1 0 0 0 0,-1 0 0 0 0,1 1 0 0 0,0 0-1 0 0,-1-1 1 0 0,1 1 0 0 0,2 0 0 0 0,13-1 70 0 0,0 2 0 0 0,0-1 0 0 0,20 5 0 0 0,-15-2-11 0 0,64 2 202 0 0,135-9 1 0 0,88-27 44 0 0,0 0 520 0 0,323 15-514 0 0,-171 7-414 0 0,81 30-691 0 0,-493-17 570 0 0,-46-5 110 0 0,-1 1 0 0 0,1 0-1 0 0,-1 0 1 0 0,0 1 0 0 0,1-1 0 0 0,-1 1 0 0 0,0-1 0 0 0,1 1 0 0 0,-1 0-1 0 0,0 0 1 0 0,0 0 0 0 0,0 1 0 0 0,0-1 0 0 0,0 1 0 0 0,0 0 0 0 0,0 0 0 0 0,0 0-1 0 0,-1 0 1 0 0,1 0 0 0 0,-1 0 0 0 0,1 1 0 0 0,-1-1 0 0 0,0 1 0 0 0,0 0 0 0 0,0 0-1 0 0,-1 0 1 0 0,1 0 0 0 0,0 0 0 0 0,-1 0 0 0 0,0 0 0 0 0,0 0 0 0 0,1 5 0 0 0,10 18 580 0 0,-7-13-470 0 0,-1 0 0 0 0,0 0-1 0 0,0 0 1 0 0,-1 1 0 0 0,-1-1 0 0 0,-1 1-1 0 0,0-1 1 0 0,-1 27 0 0 0,-19 117 23 0 0,9-93 4 0 0,-30 421 505 0 0,35-291-80 0 0,4-64-101 0 0,6 82-106 0 0,29 106 51 0 0,-8-189-128 0 0,-16-68-3607 0 0,-16-67-1505 0 0,-3 1 3451 0 0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5:14.6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74 29 360 0 0,'0'-1'221'0'0,"1"-1"-1"0"0,-1 1 1 0 0,0 0-1 0 0,0-1 1 0 0,0 1 0 0 0,-1 0-1 0 0,1-1 1 0 0,0 1-1 0 0,0 0 1 0 0,-1-1-1 0 0,1 1 1 0 0,-1 0 0 0 0,1 0-1 0 0,-1 0 1 0 0,1-1-1 0 0,-1 1 1 0 0,0 0 0 0 0,1 0-1 0 0,-1 0 1 0 0,-2-2-1 0 0,2 3-91 0 0,1 0 1 0 0,-1 0-1 0 0,0 0 0 0 0,0-1 0 0 0,0 1 0 0 0,0 0 1 0 0,1 0-1 0 0,-1 0 0 0 0,0 0 0 0 0,0 0 0 0 0,0 1 1 0 0,0-1-1 0 0,0 0 0 0 0,1 0 0 0 0,-1 0 0 0 0,0 1 0 0 0,0-1 1 0 0,0 0-1 0 0,1 1 0 0 0,-1-1 0 0 0,0 1 0 0 0,1-1 1 0 0,-2 2-1 0 0,-1 0 192 0 0,-1 1 1 0 0,1 0 0 0 0,0 1-1 0 0,0-1 1 0 0,0 0-1 0 0,0 1 1 0 0,0 0-1 0 0,1-1 1 0 0,0 1 0 0 0,0 0-1 0 0,-3 7 1 0 0,2 4 54 0 0,1-1-1 0 0,0 1 1 0 0,1 0 0 0 0,1-1 0 0 0,0 1 0 0 0,1 0 0 0 0,0-1-1 0 0,5 19 1 0 0,-2-13-303 0 0,1 0 1 0 0,1 0-1 0 0,1 0 0 0 0,1-1 0 0 0,13 24 0 0 0,-12-30-40 0 0,1 0-1 0 0,0 0 1 0 0,0-1-1 0 0,2-1 1 0 0,-1 1-1 0 0,1-2 1 0 0,1 0-1 0 0,0 0 1 0 0,1-1-1 0 0,-1-1 1 0 0,2 0-1 0 0,-1-1 1 0 0,1 0-1 0 0,0-2 1 0 0,0 1-1 0 0,22 3 1 0 0,25 4-20 0 0,0-3-1 0 0,113 4 1 0 0,-174-14-14 0 0,755-12-63 0 0,-382-3 11 0 0,-116 1 4 0 0,-204 8 10 0 0,0-3 0 0 0,90-27 0 0 0,-1-20-53 0 0,-54 20 44 0 0,-54 22 47 0 0,0 2-1 0 0,48-9 0 0 0,-3 5-490 0 0,-79 16-94 0 0,-1-19-10835 0 0,0 11 9437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53.0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 0 420 0 0,'-2'42'3638'0'0,"-9"50"1"0"0,5-52-2947 0 0,0 51 1 0 0,3-27-1435 0 0,1-2-3587 0 0,7-49 1716 0 0,0-12 1467 0 0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5:14.6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275 0 880 0 0,'-1'0'8584'0'0,"-24"1"-3494"0"0,-31 5-6309 0 0,23 2 1907 0 0,23-3-666 0 0,-1 1-1 0 0,1 0 0 0 0,1 0 0 0 0,-1 1 0 0 0,1 0 1 0 0,0 0-1 0 0,1 1 0 0 0,0 0 0 0 0,0 1 0 0 0,0 0 1 0 0,-9 16-1 0 0,11-17 116 0 0,1 1 0 0 0,0 0 0 0 0,1 0 0 0 0,0 0 0 0 0,0 0 1 0 0,1 1-1 0 0,0-1 0 0 0,0 1 0 0 0,1 0 0 0 0,1 0 0 0 0,-1 0 0 0 0,2 0 0 0 0,0 17 0 0 0,0-23-84 0 0,1 1 0 0 0,0-1 0 0 0,0 0 0 0 0,0 0 0 0 0,0 0 0 0 0,0 0 0 0 0,1 0 0 0 0,0 0 0 0 0,0 0 0 0 0,0 0 0 0 0,0-1 0 0 0,1 1 0 0 0,-1-1 0 0 0,1 1 0 0 0,0-1 0 0 0,0 0 0 0 0,0 0 0 0 0,1 0 0 0 0,-1-1 0 0 0,6 4 0 0 0,-7-5-82 0 0,1 0-1 0 0,0-1 1 0 0,-1 1 0 0 0,1-1 0 0 0,0 1 0 0 0,-1-1 0 0 0,1 0 0 0 0,0 0 0 0 0,0 0-1 0 0,0 0 1 0 0,-1-1 0 0 0,1 1 0 0 0,0-1 0 0 0,-1 1 0 0 0,1-1 0 0 0,0 0-1 0 0,-1 0 1 0 0,1 0 0 0 0,-1-1 0 0 0,1 1 0 0 0,-1 0 0 0 0,0-1 0 0 0,0 0-1 0 0,0 1 1 0 0,0-1 0 0 0,0 0 0 0 0,0 0 0 0 0,0 0 0 0 0,0-1 0 0 0,-1 1-1 0 0,1 0 1 0 0,1-4 0 0 0,10-14-512 0 0,-1 0 0 0 0,-1-1 0 0 0,0 0 0 0 0,-2-1-1 0 0,-1 0 1 0 0,0 0 0 0 0,-2-1 0 0 0,5-32 0 0 0,-8 37 32 0 0,0 5 1945 0 0,1 33 565 0 0,12 173 1565 0 0,7 71-2590 0 0,-22-248-958 0 0,0 4-114 0 0,-1 0 0 0 0,-1 0 1 0 0,-1-1-1 0 0,0 1 0 0 0,-2-1 1 0 0,0 0-1 0 0,-9 23 0 0 0,13-40-11 0 0,-1 0 0 0 0,0 0 1 0 0,0 0-1 0 0,1 0 0 0 0,-1 0 0 0 0,-1 0 0 0 0,1 0 0 0 0,0 0 0 0 0,0 0 0 0 0,-1 0 0 0 0,1 0 0 0 0,-1-1 0 0 0,0 1 0 0 0,1-1 0 0 0,-1 1 1 0 0,0-1-1 0 0,0 0 0 0 0,0 0 0 0 0,0 1 0 0 0,0-1 0 0 0,0-1 0 0 0,0 1 0 0 0,0 0 0 0 0,0 0 0 0 0,-1-1 0 0 0,1 1 0 0 0,0-1 0 0 0,0 0 1 0 0,-1 0-1 0 0,1 0 0 0 0,0 0 0 0 0,-1 0 0 0 0,1 0 0 0 0,0-1 0 0 0,-3 0 0 0 0,1 0-273 0 0,-1-1-1 0 0,1 0 0 0 0,0 0 1 0 0,0 0-1 0 0,0-1 1 0 0,0 0-1 0 0,0 1 1 0 0,0-1-1 0 0,1-1 1 0 0,0 1-1 0 0,-1 0 1 0 0,1-1-1 0 0,0 0 1 0 0,1 1-1 0 0,-1-1 1 0 0,-2-6-1 0 0,0-1-578 0 0,0-2-1 0 0,1 1 0 0 0,0-1 1 0 0,1 1-1 0 0,-2-15 1 0 0,0-5-554 0 0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5:14.6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252 65 968 0 0,'1'0'102'0'0,"-1"0"1"0"0,1 0-1 0 0,-1 0 1 0 0,0 0-1 0 0,1 0 0 0 0,-1-1 1 0 0,1 1-1 0 0,-1 0 0 0 0,1 0 1 0 0,-1-1-1 0 0,0 1 1 0 0,1 0-1 0 0,-1-1 0 0 0,0 1 1 0 0,1 0-1 0 0,-1-1 0 0 0,0 1 1 0 0,1 0-1 0 0,-1-1 1 0 0,0 1-1 0 0,0-1 0 0 0,1 1 1 0 0,-1-1-1 0 0,0 1 0 0 0,0 0 1 0 0,0-1-1 0 0,0 1 1 0 0,0-1-1 0 0,1 1 0 0 0,-1-1 1 0 0,0 1-1 0 0,0-1 0 0 0,0 1 1 0 0,0-1-1 0 0,0 1 1 0 0,-1-1-1 0 0,1 1 0 0 0,0-1 1 0 0,0 1-1 0 0,0-1 0 0 0,0 1 1 0 0,-1-1-1 0 0,-21-18 1600 0 0,-34-7-645 0 0,50 25-989 0 0,1 0 0 0 0,-1 0 0 0 0,0 0 1 0 0,0 1-1 0 0,0 0 0 0 0,0 0 0 0 0,1 1 1 0 0,-1-1-1 0 0,0 1 0 0 0,0 1 0 0 0,0-1 1 0 0,1 1-1 0 0,-1 0 0 0 0,1 0 0 0 0,0 1 0 0 0,-1-1 1 0 0,1 1-1 0 0,0 0 0 0 0,0 1 0 0 0,1-1 1 0 0,-1 1-1 0 0,1 0 0 0 0,0 0 0 0 0,0 0 1 0 0,0 1-1 0 0,0-1 0 0 0,1 1 0 0 0,0 0 0 0 0,0 0 1 0 0,0 0-1 0 0,1 1 0 0 0,-3 5 0 0 0,1 0 252 0 0,0 0-1 0 0,0 0 0 0 0,1 0 0 0 0,1 0 0 0 0,0 1 0 0 0,1-1 0 0 0,0 1 1 0 0,0-1-1 0 0,1 1 0 0 0,1 0 0 0 0,0-1 0 0 0,1 1 0 0 0,0-1 0 0 0,0 0 1 0 0,7 18-1 0 0,-6-21-197 0 0,1 0 0 0 0,-1-1 0 0 0,1 1 0 0 0,1-1 0 0 0,0 0 0 0 0,0 0 0 0 0,0 0 0 0 0,1-1 0 0 0,6 7 0 0 0,-9-11-132 0 0,-1 0 1 0 0,1-1-1 0 0,0 1 1 0 0,0-1-1 0 0,0 1 1 0 0,0-1-1 0 0,0 0 1 0 0,0 0-1 0 0,0 0 1 0 0,0-1-1 0 0,1 1 1 0 0,-1-1-1 0 0,0 0 1 0 0,0 1 0 0 0,1-1-1 0 0,-1-1 1 0 0,0 1-1 0 0,0 0 1 0 0,1-1-1 0 0,-1 0 1 0 0,0 0-1 0 0,0 0 1 0 0,0 0-1 0 0,0 0 1 0 0,0-1-1 0 0,0 1 1 0 0,3-3 0 0 0,2-1-117 0 0,0-1 0 0 0,0-1 0 0 0,-1 1 0 0 0,0-1 1 0 0,0 0-1 0 0,-1-1 0 0 0,0 0 0 0 0,0 0 1 0 0,0 0-1 0 0,-1 0 0 0 0,-1-1 0 0 0,1 0 0 0 0,2-9 1 0 0,8-22-772 0 0,15-68 1 0 0,-27 95 739 0 0,3-2 958 0 0,-4 31 493 0 0,1 8-805 0 0,46 339 1760 0 0,-43-298-2099 0 0,-2-21-46 0 0,-2 85-1 0 0,-2-116-164 0 0,-2 0 1 0 0,1 0-1 0 0,-2 1 1 0 0,0-2-1 0 0,0 1 1 0 0,-1 0-1 0 0,-1-1 1 0 0,0 1-1 0 0,-1-1 0 0 0,-13 20 1 0 0,17-29-110 0 0,-1 1 1 0 0,1-1-1 0 0,-1 0 1 0 0,0 0-1 0 0,1-1 1 0 0,-1 1-1 0 0,-1-1 0 0 0,1 1 1 0 0,0-1-1 0 0,-1 0 1 0 0,1 0-1 0 0,-1-1 1 0 0,1 1-1 0 0,-1-1 1 0 0,0 1-1 0 0,0-1 0 0 0,1 0 1 0 0,-1-1-1 0 0,0 1 1 0 0,0-1-1 0 0,0 0 1 0 0,0 1-1 0 0,0-2 1 0 0,0 1-1 0 0,0 0 0 0 0,0-1 1 0 0,0 0-1 0 0,0 0 1 0 0,0 0-1 0 0,1 0 1 0 0,-7-4-1 0 0,2 1-498 0 0,1 0-1 0 0,0 0 1 0 0,0 0-1 0 0,1-1 1 0 0,0 0-1 0 0,0-1 1 0 0,0 0-1 0 0,0 0 1 0 0,1 0-1 0 0,0 0 1 0 0,0-1-1 0 0,0 0 1 0 0,1 0-1 0 0,-5-11 0 0 0,-1-7-772 0 0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5:14.6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217 120 1160 0 0,'2'-1'294'0'0,"-1"-1"-1"0"0,0 1 1 0 0,1-1-1 0 0,-1 1 1 0 0,0-1-1 0 0,0 0 1 0 0,0 0-1 0 0,0 1 1 0 0,0-1-1 0 0,-1 0 1 0 0,1 0-1 0 0,0 0 1 0 0,-1 0-1 0 0,0 0 1 0 0,1 0-1 0 0,-1 0 1 0 0,0 0-1 0 0,0 0 1 0 0,0 0-1 0 0,0 0 1 0 0,0 0-1 0 0,-1 0 1 0 0,1 0-1 0 0,0 0 1 0 0,-2-3-1 0 0,0 1-76 0 0,0 1 1 0 0,-1-1-1 0 0,1 1 0 0 0,-1 0 0 0 0,0-1 0 0 0,0 1 0 0 0,0 1 1 0 0,0-1-1 0 0,0 0 0 0 0,-1 1 0 0 0,1 0 0 0 0,-5-3 1 0 0,1 1-133 0 0,-1 0 1 0 0,0 1-1 0 0,0-1 0 0 0,0 1 1 0 0,0 1-1 0 0,0 0 1 0 0,0 0-1 0 0,-1 1 1 0 0,1 0-1 0 0,-1 0 1 0 0,1 1-1 0 0,-14 1 1 0 0,18-1-24 0 0,1 1 0 0 0,-1 0 0 0 0,1 0 0 0 0,0 1 0 0 0,-1-1 0 0 0,1 1 0 0 0,0 0 1 0 0,0 0-1 0 0,0 0 0 0 0,0 0 0 0 0,0 0 0 0 0,1 1 0 0 0,-1-1 0 0 0,1 1 0 0 0,-1 0 0 0 0,1 0 0 0 0,0-1 0 0 0,0 2 0 0 0,-3 5 1 0 0,3-4 7 0 0,1 0 1 0 0,-1 1-1 0 0,1-1 1 0 0,0 1 0 0 0,1-1-1 0 0,-1 1 1 0 0,1 0 0 0 0,0-1-1 0 0,1 1 1 0 0,-1-1-1 0 0,3 11 1 0 0,0-4-21 0 0,0-1 0 0 0,1 1 0 0 0,1-1-1 0 0,0 0 1 0 0,0-1 0 0 0,1 1 0 0 0,0-1 0 0 0,0 0 0 0 0,2 0 0 0 0,-1-1 0 0 0,13 13-1 0 0,-13-16-62 0 0,0-1 0 0 0,1 1-1 0 0,-1-1 1 0 0,1 0 0 0 0,0-1 0 0 0,0 0-1 0 0,1 0 1 0 0,16 5 0 0 0,-21-9-40 0 0,-1 1 1 0 0,1-1-1 0 0,0 1 0 0 0,0-1 1 0 0,0 0-1 0 0,-1 0 1 0 0,1-1-1 0 0,0 1 1 0 0,0-1-1 0 0,-1 0 1 0 0,1 0-1 0 0,0 0 1 0 0,-1-1-1 0 0,1 1 1 0 0,-1-1-1 0 0,0 1 1 0 0,1-1-1 0 0,-1 0 1 0 0,0-1-1 0 0,0 1 1 0 0,0-1-1 0 0,0 1 1 0 0,-1-1-1 0 0,4-4 1 0 0,-1 2-138 0 0,-1-1 0 0 0,0-1 1 0 0,0 1-1 0 0,0 0 1 0 0,-1-1-1 0 0,0 0 1 0 0,0 0-1 0 0,0 0 0 0 0,-1 0 1 0 0,1-10-1 0 0,0-4-38 0 0,-1-1 0 0 0,-1-27-1 0 0,-1 48 811 0 0,3 8 39 0 0,0 1-1 0 0,-1-1 1 0 0,0 0 0 0 0,-1 1 0 0 0,2 9 0 0 0,-2-10-349 0 0,9 46 156 0 0,9 39 227 0 0,6 106 0 0 0,-23-171-695 0 0,-1 0 0 0 0,-2 1 0 0 0,0-1-1 0 0,-2 0 1 0 0,-1 0 0 0 0,-1 0 0 0 0,-2-1 0 0 0,-15 42 0 0 0,20-63-135 0 0,0-1 0 0 0,0 1 1 0 0,-1-1-1 0 0,0 1 0 0 0,0-1 1 0 0,0 0-1 0 0,0 0 1 0 0,-1-1-1 0 0,0 1 0 0 0,0-1 1 0 0,0 1-1 0 0,0-1 0 0 0,0 0 1 0 0,0-1-1 0 0,-1 1 1 0 0,1-1-1 0 0,-1 0 0 0 0,-8 3 1 0 0,9-4-106 0 0,0 0 0 0 0,1-1 0 0 0,-1 0 0 0 0,0 1 1 0 0,0-1-1 0 0,1-1 0 0 0,-1 1 0 0 0,0 0 0 0 0,1-1 0 0 0,-1 0 0 0 0,0 0 1 0 0,1 0-1 0 0,-1 0 0 0 0,1 0 0 0 0,-1-1 0 0 0,1 0 0 0 0,0 1 1 0 0,0-1-1 0 0,0-1 0 0 0,0 1 0 0 0,0 0 0 0 0,0-1 0 0 0,0 1 0 0 0,1-1 1 0 0,-1 0-1 0 0,-2-4 0 0 0,-1-2-496 0 0,0 0 1 0 0,1 0-1 0 0,0-1 1 0 0,-7-19-1 0 0,1-9-802 0 0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5:14.6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0 762 12 0 0,'3'17'2144'0'0,"9"1"5749"0"0,-11-17-7616 0 0,-1-1 1 0 0,1 0-1 0 0,-1 1 1 0 0,1-1-1 0 0,0 0 0 0 0,-1 1 1 0 0,1-1-1 0 0,0 0 1 0 0,-1 0-1 0 0,1 0 0 0 0,0 0 1 0 0,0 1-1 0 0,-1-1 1 0 0,1 0-1 0 0,0 0 0 0 0,-1 0 1 0 0,1-1-1 0 0,0 1 1 0 0,0 0-1 0 0,-1 0 1 0 0,1 0-1 0 0,0 0 0 0 0,-1-1 1 0 0,2 1-1 0 0,11-13-65 0 0,0-13-194 0 0,0 0 0 0 0,-2 0 0 0 0,-1-2 0 0 0,-1 1 1 0 0,9-47-1 0 0,-4 7-331 0 0,-3 0 0 0 0,-3-1-1 0 0,-3 0 1 0 0,-3 0 0 0 0,-8-76 0 0 0,6 140 242 0 0,-1-6-237 0 0,1 1 0 0 0,-1-1 0 0 0,-1 1 0 0 0,0 0 0 0 0,0 0 0 0 0,-1-1 0 0 0,-5-10 0 0 0,7 20 277 0 0,1-1 0 0 0,-1 0-1 0 0,1 1 1 0 0,-1-1 0 0 0,0 1-1 0 0,0-1 1 0 0,1 1 0 0 0,-1-1-1 0 0,0 1 1 0 0,0 0 0 0 0,0-1-1 0 0,1 1 1 0 0,-1 0 0 0 0,0 0 0 0 0,0 0-1 0 0,0 0 1 0 0,0-1 0 0 0,0 1-1 0 0,0 0 1 0 0,1 0 0 0 0,-1 1-1 0 0,0-1 1 0 0,0 0 0 0 0,0 0 0 0 0,0 0-1 0 0,0 0 1 0 0,1 1 0 0 0,-1-1-1 0 0,0 1 1 0 0,0-1 0 0 0,1 0-1 0 0,-1 1 1 0 0,0-1 0 0 0,0 1-1 0 0,1-1 1 0 0,-1 1 0 0 0,0 0 0 0 0,1-1-1 0 0,-1 1 1 0 0,1 0 0 0 0,-1-1-1 0 0,1 1 1 0 0,-1 1 0 0 0,-28 34-112 0 0,27-34 114 0 0,-7 13 23 0 0,1-1-1 0 0,0 1 0 0 0,1 0 0 0 0,1 1 1 0 0,1 0-1 0 0,0 0 0 0 0,-5 27 0 0 0,5-4 67 0 0,0-1-1 0 0,2 47 1 0 0,4-43 133 0 0,1 1-1 0 0,3-1 1 0 0,1 0 0 0 0,2 0-1 0 0,15 45 1 0 0,-17-67-174 0 0,1-1 0 0 0,1 0 0 0 0,0 0 0 0 0,2 0 0 0 0,0-1 0 0 0,1-1 0 0 0,1 0 0 0 0,0 0 0 0 0,2-1 0 0 0,0-1 0 0 0,0 0 0 0 0,25 19 1 0 0,-33-30-196 0 0,0 0 0 0 0,0 0 0 0 0,0 0 1 0 0,1-1-1 0 0,0 0 0 0 0,-1-1 1 0 0,1 1-1 0 0,0-1 0 0 0,0 0 1 0 0,0-1-1 0 0,1 0 0 0 0,-1 0 0 0 0,8 0 1 0 0,-12-2-40 0 0,0 1 0 0 0,1-1 0 0 0,-1 1 0 0 0,1-1 0 0 0,-1 0 1 0 0,0-1-1 0 0,0 1 0 0 0,0 0 0 0 0,0-1 0 0 0,0 0 0 0 0,0 0 0 0 0,0 0 1 0 0,0 0-1 0 0,-1 0 0 0 0,1 0 0 0 0,-1-1 0 0 0,1 1 0 0 0,-1-1 0 0 0,0 0 1 0 0,0 0-1 0 0,0 0 0 0 0,-1 0 0 0 0,1 0 0 0 0,-1 0 0 0 0,1 0 0 0 0,-1 0 1 0 0,0-1-1 0 0,0 1 0 0 0,0-4 0 0 0,5-24-1355 0 0,-1-1 167 0 0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5:14.6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1 380 0 0,'14'1'11403'0'0,"-3"13"-6421"0"0,4 31-4924 0 0,-6-13 100 0 0,2-7-1109 0 0,11 20-4437 0 0,-21-43 4917 0 0,1 0-1 0 0,0 0 0 0 0,-1 0 0 0 0,1-1 0 0 0,0 1 0 0 0,0 0 0 0 0,0-1 1 0 0,0 0-1 0 0,0 1 0 0 0,1-1 0 0 0,-1 0 0 0 0,0 0 0 0 0,0 0 0 0 0,1 0 0 0 0,-1-1 1 0 0,1 1-1 0 0,3 0 0 0 0,1 0-1289 0 0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5:14.6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14 1472 0 0,'0'-7'1844'0'0,"5"2"321"0"0,0 3 1999 0 0,0 4-2520 0 0,0 3-328 0 0,0 2-332 0 0,5 2-308 0 0,-5 2-248 0 0,5 2-360 0 0,-5 3-512 0 0,5 2-528 0 0,0 2-528 0 0,5-2-640 0 0,10 3-312 0 0,0-3-1 0 0,5 2 293 0 0,5-4 400 0 0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5:14.6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 14 80 0 0,'0'0'188'0'0,"0"-1"0"0"0,0 1 1 0 0,1-1-1 0 0,-1 1 0 0 0,0 0 0 0 0,0-1 0 0 0,0 1 0 0 0,0-1 0 0 0,0 1 1 0 0,0-1-1 0 0,0 1 0 0 0,0 0 0 0 0,0-1 0 0 0,0 1 0 0 0,-1-1 1 0 0,1 1-1 0 0,0 0 0 0 0,0-1 0 0 0,0 1 0 0 0,0-1 0 0 0,-1 1 1 0 0,1 0-1 0 0,0-1 0 0 0,0 1 0 0 0,-1 0 0 0 0,1-1 0 0 0,0 1 1 0 0,-1 0-1 0 0,1-1 0 0 0,0 1 0 0 0,-1 0 0 0 0,1 0 0 0 0,0-1 1 0 0,-1 1-1 0 0,1 0 0 0 0,-1 0 0 0 0,-13 11 2500 0 0,-2 17-2102 0 0,12-11-208 0 0,2 4-701 0 0,2-18 127 0 0,-1 0 1 0 0,0 0 0 0 0,1 0 0 0 0,-1 0 0 0 0,1-1 0 0 0,0 1-1 0 0,0 0 1 0 0,0 0 0 0 0,1 0 0 0 0,-1 0 0 0 0,0 0 0 0 0,1-1-1 0 0,0 1 1 0 0,0 0 0 0 0,0 0 0 0 0,0-1 0 0 0,0 1 0 0 0,0-1-1 0 0,1 1 1 0 0,0-1 0 0 0,-1 1 0 0 0,1-1 0 0 0,3 3 0 0 0,-4-4 76 0 0,0-1 0 0 0,0 0 0 0 0,-1 0 0 0 0,1 0 0 0 0,0 0 0 0 0,0 1 1 0 0,0-1-1 0 0,0 0 0 0 0,-1-1 0 0 0,1 1 0 0 0,0 0 0 0 0,0 0 0 0 0,0 0 1 0 0,0 0-1 0 0,-1-1 0 0 0,1 1 0 0 0,0 0 0 0 0,0-1 0 0 0,0 1 0 0 0,-1-1 1 0 0,1 1-1 0 0,0-1 0 0 0,-1 1 0 0 0,1-1 0 0 0,0 1 0 0 0,-1-1 0 0 0,1 0 1 0 0,-1 1-1 0 0,1-1 0 0 0,0-1 0 0 0,15-22-1431 0 0,-11 13 1126 0 0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5:14.6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 1 72 0 0,'0'13'3172'0'0,"-3"63"-1028"0"0,5-22-1861 0 0,0 25-2181 0 0,-3-45 49 0 0,1-16 673 0 0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5:14.6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640 2527 784 0 0,'12'21'6316'0'0,"-16"-30"-1242"0"0,-21-37-2297 0 0,-43-82-2335 0 0,-82-209 0 0 0,134 294-546 0 0,-168-516-469 0 0,154 430 594 0 0,-14-63-113 0 0,-14-64-252 0 0,16 87-20 0 0,37 152 364 0 0,-2-7 42 0 0,1 0 1 0 0,1 0-1 0 0,-3-47 1 0 0,11 66-15 0 0,1 0 1 0 0,0 0-1 0 0,0 1 1 0 0,0-1-1 0 0,0 1 1 0 0,1 0-1 0 0,-1 0 1 0 0,1 1-1 0 0,0-1 1 0 0,7-3-1 0 0,13-7 332 0 0,1 1 0 0 0,0 1-1 0 0,1 1 1 0 0,39-11 0 0 0,116-19-39 0 0,-123 29-261 0 0,411-57 307 0 0,3 35-73 0 0,-95 8-392 0 0,519-124-460 0 0,-866 144 540 0 0,94-14-182 0 0,-75 13-432 0 0,82-21-1 0 0,-131 28 626 0 0,0-1 0 0 0,0 0 0 0 0,0 1 0 0 0,0 0-1 0 0,0-1 1 0 0,0 1 0 0 0,0 0 0 0 0,0-1 0 0 0,1 1 0 0 0,-1 0 0 0 0,0 0 0 0 0,0 0-1 0 0,0 0 1 0 0,0 0 0 0 0,0 0 0 0 0,1 0 0 0 0,-1 0 0 0 0,0 1 0 0 0,0-1 0 0 0,0 0 0 0 0,0 1-1 0 0,0-1 1 0 0,0 1 0 0 0,0-1 0 0 0,0 1 0 0 0,0-1 0 0 0,0 1 0 0 0,0 0 0 0 0,0 0-1 0 0,0-1 1 0 0,-1 1 0 0 0,1 0 0 0 0,0 0 0 0 0,1 1 0 0 0,-1 3-12 0 0,0-1 1 0 0,0 1-1 0 0,-1-1 1 0 0,1 1-1 0 0,-1-1 1 0 0,0 1-1 0 0,-1 7 1 0 0,0 9 25 0 0,-14 298 53 0 0,15-305-55 0 0,0 98 52 0 0,15 115 0 0 0,-3-132-1 0 0,29 204 161 0 0,-8-99-122 0 0,17 64 57 0 0,-2-10-1119 0 0,-42-222 259 0 0,13 80-6577 0 0,-19-111 7089 0 0,1 1 0 0 0,-1-1 1 0 0,0 0-1 0 0,0 0 0 0 0,0 0 0 0 0,0 0 0 0 0,0 0 0 0 0,0 0 0 0 0,0 0 0 0 0,0 0 0 0 0,-1 0 0 0 0,1 1 0 0 0,0-1 0 0 0,-1 0 0 0 0,1 0 1 0 0,-1 0-1 0 0,1 0 0 0 0,-1 0 0 0 0,1-1 0 0 0,-2 3 0 0 0,-7 4-1519 0 0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5:14.6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53 172 836 0 0,'-2'1'334'0'0,"0"-1"0"0"0,1 1 0 0 0,-1 0-1 0 0,0 0 1 0 0,0 0 0 0 0,1 0 0 0 0,-1 0 0 0 0,0 0-1 0 0,1 1 1 0 0,-1-1 0 0 0,1 0 0 0 0,0 1 0 0 0,-1-1-1 0 0,1 1 1 0 0,0 0 0 0 0,0-1 0 0 0,0 1 0 0 0,0 0 0 0 0,0 0-1 0 0,0-1 1 0 0,1 1 0 0 0,-2 4 0 0 0,-12 44 2602 0 0,11-32-2195 0 0,1 1-1 0 0,1-1 0 0 0,0 0 0 0 0,1 0 0 0 0,1 1 1 0 0,6 32-1 0 0,-6-46-688 0 0,1 0 1 0 0,-1 1 0 0 0,1-1 0 0 0,0 0 0 0 0,0 0-1 0 0,0 0 1 0 0,1-1 0 0 0,0 1 0 0 0,0 0 0 0 0,0-1-1 0 0,0 0 1 0 0,1 0 0 0 0,-1 0 0 0 0,1 0-1 0 0,0 0 1 0 0,0-1 0 0 0,1 0 0 0 0,-1 0 0 0 0,1 0-1 0 0,0 0 1 0 0,-1-1 0 0 0,1 1 0 0 0,0-1 0 0 0,1-1-1 0 0,-1 1 1 0 0,0-1 0 0 0,6 1 0 0 0,10 0-47 0 0,0 0 0 0 0,0-2 0 0 0,-1-1 0 0 0,1 0 1 0 0,0-2-1 0 0,22-5 0 0 0,126-40-119 0 0,-86 22 116 0 0,62-12 4 0 0,1 5 1 0 0,2 7-1 0 0,246-12 0 0 0,346-31 281 0 0,-729 67-286 0 0,28-2-38 0 0,-1-2-1 0 0,1-2 1 0 0,-1-1 0 0 0,58-23 0 0 0,-16 3 6 0 0,-57 22 24 0 0,0-1 1 0 0,-1-1-1 0 0,26-15 1 0 0,61-31-1716 0 0,-40 20-11948 0 0,-63 31 11950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53.4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1060 0 0,'0'0'75'0'0,"0"0"0"0"0,0 0 0 0 0,0 0 0 0 0,0 1 226 0 0,0-1-226 0 0,0 0 0 0 0,0 0 0 0 0,0 0 0 0 0,1 0 0 0 0,-1 0 0 0 0,0 0 0 0 0,0 0 0 0 0,0 0 0 0 0,0 0 0 0 0,0 0 1 0 0,0 0-1 0 0,0 0 0 0 0,1 0 0 0 0,-1 0 0 0 0,0 0 0 0 0,0 0 0 0 0,0 0 0 0 0,0 0 0 0 0,0 0 0 0 0,0 0 0 0 0,0 0 0 0 0,1 0 0 0 0,-1 0 1 0 0,0 0-1 0 0,0 0 0 0 0,0 0 0 0 0,0 0 0 0 0,0 0 0 0 0,0 0 0 0 0,0 0 0 0 0,1-1 376 0 0,-1 1-376 0 0,0 0 0 0 0,0 0 0 0 0,0 0 0 0 0,0 0 0 0 0,0 0 0 0 0,0 0 0 0 0,0 0 0 0 0,1-1 0 0 0,4 16 1586 0 0,-4 22 26 0 0,6 21-365 0 0,0 0-1038 0 0,6 34-2167 0 0,-9-78 746 0 0,-1-1-1 0 0,1 1 1 0 0,1-1 0 0 0,11 20-1 0 0,-6-15-308 0 0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5:14.6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51 59 796 0 0,'-7'-6'2468'0'0,"3"3"-936"0"0,0-1 0 0 0,0 1 0 0 0,0-1 0 0 0,0 1 1 0 0,1-1-1 0 0,-1 0 0 0 0,1 0 0 0 0,0-1 0 0 0,0 1 1 0 0,1-1-1 0 0,-3-5 0 0 0,10 12-1213 0 0,0 0 1 0 0,0 0-1 0 0,-1 1 0 0 0,1 0 0 0 0,0 0 1 0 0,-1 0-1 0 0,7 6 0 0 0,-1 3-493 0 0,0 0-1 0 0,-1 0 1 0 0,-1 1-1 0 0,0 0 1 0 0,0 0 0 0 0,-1 1-1 0 0,-1 0 1 0 0,0 0-1 0 0,-1 0 1 0 0,-1 1-1 0 0,0 0 1 0 0,-1 0-1 0 0,-1 0 1 0 0,0 0-1 0 0,-1 0 1 0 0,-1 0 0 0 0,0 1-1 0 0,-1-1 1 0 0,-5 28-1 0 0,4-38-169 0 0,0 1 0 0 0,-1-1-1 0 0,1-1 1 0 0,-1 1 0 0 0,0 0-1 0 0,0 0 1 0 0,-1-1 0 0 0,1 0-1 0 0,-1 0 1 0 0,-8 7 0 0 0,10-9-55 0 0,0 0 1 0 0,0-1-1 0 0,0 1 1 0 0,0-1 0 0 0,-1 1-1 0 0,1-1 1 0 0,0 0 0 0 0,-1 0-1 0 0,1 0 1 0 0,-1 0 0 0 0,0 0-1 0 0,1 0 1 0 0,-1-1-1 0 0,0 1 1 0 0,1-1 0 0 0,-1 0-1 0 0,0 0 1 0 0,1 0 0 0 0,-1 0-1 0 0,0 0 1 0 0,1-1-1 0 0,-1 1 1 0 0,-3-2 0 0 0,4 1-14 0 0,0 0 0 0 0,1-1 0 0 0,-1 1 0 0 0,1-1 0 0 0,-1 1 0 0 0,1-1 0 0 0,-1 1 0 0 0,1-1 0 0 0,0 0 0 0 0,0 1 0 0 0,0-1 0 0 0,-1-3 0 0 0,0-9-931 0 0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5:14.6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55 33 764 0 0,'15'-28'4832'0'0,"-10"23"-855"0"0,-10 21-1566 0 0,-29 73 2045 0 0,26-65-3966 0 0,1 0 1 0 0,1 1-1 0 0,-5 41 1 0 0,9-48-401 0 0,1 0 0 0 0,0 0 1 0 0,2 1-1 0 0,0-1 0 0 0,1 0 1 0 0,6 24-1 0 0,-7-38-171 0 0,0 0 0 0 0,0 0 0 0 0,1 0-1 0 0,-1-1 1 0 0,1 1 0 0 0,0 0 0 0 0,1-1 0 0 0,-1 1 0 0 0,0-1-1 0 0,1 0 1 0 0,0 0 0 0 0,0 0 0 0 0,0 0 0 0 0,0 0 0 0 0,0 0 0 0 0,1-1-1 0 0,-1 0 1 0 0,1 0 0 0 0,-1 0 0 0 0,1 0 0 0 0,0 0 0 0 0,0-1-1 0 0,0 1 1 0 0,0-1 0 0 0,0 0 0 0 0,0-1 0 0 0,0 1 0 0 0,0-1 0 0 0,1 1-1 0 0,-1-1 1 0 0,0 0 0 0 0,0-1 0 0 0,6 0 0 0 0,1-1-641 0 0,0 0 1 0 0,-1-1-1 0 0,1 0 1 0 0,-1 0-1 0 0,1-2 1 0 0,-1 1-1 0 0,0-1 1 0 0,-1 0-1 0 0,10-7 1 0 0,5-5-1813 0 0,-1-1 0 0 0,23-24 0 0 0,-30 24 1268 0 0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5:14.6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 7 304 0 0,'-4'-7'8192'0'0,"-5"28"-5515"0"0,-3 38-325 0 0,12-44-1965 0 0,1 0 0 0 0,0 0 1 0 0,2 0-1 0 0,-1 0 1 0 0,2 0-1 0 0,8 24 1 0 0,-10-34-415 0 0,0 0 1 0 0,0-1 0 0 0,0 1 0 0 0,1-1 0 0 0,-1 0-1 0 0,1 0 1 0 0,0 0 0 0 0,0 0 0 0 0,0 0 0 0 0,1 0-1 0 0,-1-1 1 0 0,1 0 0 0 0,0 0 0 0 0,0 0 0 0 0,0 0-1 0 0,0 0 1 0 0,1-1 0 0 0,-1 0 0 0 0,1 0-1 0 0,0 0 1 0 0,-1 0 0 0 0,1-1 0 0 0,0 0 0 0 0,8 1-1 0 0,-10-2-109 0 0,1 0 0 0 0,0 0 0 0 0,0 0 0 0 0,0-1 0 0 0,-1 1 0 0 0,1-1 0 0 0,0 0 0 0 0,0 0 0 0 0,-1 0-1 0 0,1-1 1 0 0,-1 1 0 0 0,1-1 0 0 0,-1 0 0 0 0,0 0 0 0 0,0 0 0 0 0,0-1 0 0 0,0 1 0 0 0,0-1 0 0 0,0 1-1 0 0,-1-1 1 0 0,1 0 0 0 0,-1 0 0 0 0,0 0 0 0 0,0 0 0 0 0,0-1 0 0 0,0 1 0 0 0,0 0 0 0 0,1-5 0 0 0,4-10-172 0 0,-1-1 0 0 0,-1 0 0 0 0,-1-1 0 0 0,3-25 0 0 0,-2 10 251 0 0,-1 14 838 0 0,-3 16 1118 0 0,-1 8 268 0 0,6 32-424 0 0,39 211 125 0 0,-21-102-1696 0 0,-20-119-155 0 0,0 0 1 0 0,-2 0 0 0 0,0 25-1 0 0,-3-38-90 0 0,0-1-1 0 0,0 1 1 0 0,-1-1 0 0 0,0 0-1 0 0,-1 0 1 0 0,-1 0-1 0 0,0 0 1 0 0,-9 19 0 0 0,12-28-78 0 0,-1 0 1 0 0,1 1-1 0 0,0-1 0 0 0,-1 0 1 0 0,0 0-1 0 0,1 0 1 0 0,-1 0-1 0 0,0 0 1 0 0,0-1-1 0 0,0 1 1 0 0,0-1-1 0 0,0 1 0 0 0,-1-1 1 0 0,1 0-1 0 0,0 1 1 0 0,-1-1-1 0 0,1 0 1 0 0,0-1-1 0 0,-1 1 0 0 0,0 0 1 0 0,1-1-1 0 0,-1 1 1 0 0,1-1-1 0 0,-1 0 1 0 0,1 0-1 0 0,-1 0 1 0 0,0 0-1 0 0,1 0 0 0 0,-1-1 1 0 0,1 1-1 0 0,-1-1 1 0 0,1 0-1 0 0,-4-1 1 0 0,1 0-325 0 0,1 0 1 0 0,-1 0 0 0 0,1-1-1 0 0,0 1 1 0 0,-1-1-1 0 0,1 0 1 0 0,0 0 0 0 0,1-1-1 0 0,-1 1 1 0 0,1-1 0 0 0,-1 0-1 0 0,1 0 1 0 0,0 0 0 0 0,1 0-1 0 0,-1-1 1 0 0,-3-6-1 0 0,-9-47-3052 0 0,9 27 2180 0 0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5:14.6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57 488 0 0,'-1'-1'430'0'0,"0"-1"1"0"0,0 1-1 0 0,1 0 0 0 0,-1-1 1 0 0,0 1-1 0 0,1-1 0 0 0,-1 1 1 0 0,1-1-1 0 0,0 0 0 0 0,-1 1 1 0 0,1-1-1 0 0,0 1 0 0 0,0-1 0 0 0,0 0 1 0 0,0 1-1 0 0,0-1 0 0 0,0 1 1 0 0,1-1-1 0 0,-1 1 0 0 0,1-1 1 0 0,-1 0-1 0 0,1 1 0 0 0,-1 0 1 0 0,1-1-1 0 0,0 1 0 0 0,0-1 1 0 0,-1 1-1 0 0,1 0 0 0 0,0-1 1 0 0,0 1-1 0 0,1 0 0 0 0,1-2 0 0 0,22-4 4715 0 0,7 8-5188 0 0,-27 0 51 0 0,1-1 0 0 0,-1 1-1 0 0,0 0 1 0 0,1 1 0 0 0,-1 0 0 0 0,0-1 0 0 0,0 1 0 0 0,0 1 0 0 0,0-1-1 0 0,-1 1 1 0 0,1 0 0 0 0,-1 0 0 0 0,1 0 0 0 0,-1 1 0 0 0,0-1 0 0 0,0 1-1 0 0,-1 0 1 0 0,1 0 0 0 0,-1 1 0 0 0,0-1 0 0 0,0 1 0 0 0,0-1-1 0 0,-1 1 1 0 0,0 0 0 0 0,1 0 0 0 0,-2 0 0 0 0,1 0 0 0 0,-1 1 0 0 0,2 5 0 0 0,1 12-152 0 0,-2 1 0 0 0,0 0 1 0 0,-1 0-1 0 0,-1 0 0 0 0,-4 27 1 0 0,-2-10-19 0 0,-1 0 1 0 0,-18 55 0 0 0,0-1 103 0 0,24-94 60 0 0,1 1-1 0 0,0-1 0 0 0,0 0 0 0 0,-1 1 1 0 0,1-1-1 0 0,0 1 0 0 0,0-1 0 0 0,1 0 0 0 0,-1 1 1 0 0,0-1-1 0 0,0 1 0 0 0,1-1 0 0 0,-1 0 1 0 0,1 1-1 0 0,-1-1 0 0 0,1 0 0 0 0,-1 0 0 0 0,1 1 1 0 0,0-1-1 0 0,0 0 0 0 0,0 0 0 0 0,-1 0 1 0 0,1 0-1 0 0,0 0 0 0 0,2 1 0 0 0,0 0 1 0 0,0 0 0 0 0,0 0-1 0 0,1 0 1 0 0,-1 0 0 0 0,1-1-1 0 0,0 0 1 0 0,-1 0 0 0 0,1 0-1 0 0,5 1 1 0 0,6 0-94 0 0,1-1-1 0 0,-1 0 1 0 0,28-3-1 0 0,-16-2-998 0 0,-1 0 1 0 0,32-9-1 0 0,-42 8-461 0 0,1-1 0 0 0,-2 0 0 0 0,1-1 0 0 0,-1-1 0 0 0,0 0 0 0 0,0-1 0 0 0,24-20 1 0 0,-19 13-51 0 0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5:14.6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836 7 60 0 0,'-10'-2'878'0'0,"1"0"0"0"0,-1 1-1 0 0,0 0 1 0 0,1 0 0 0 0,-1 1 0 0 0,0 1-1 0 0,-18 2 1 0 0,-72 21 3387 0 0,57-13-3102 0 0,-6 1-82 0 0,-152 37-1995 0 0,-96 43-10084 0 0,248-74 9447 0 0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5:14.6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491 2019 220 0 0,'5'51'6151'0'0,"-11"-55"-5556"0"0,1 0 0 0 0,0-1 0 0 0,1 0 0 0 0,-1 0 1 0 0,-6-9-1 0 0,-56-84 1471 0 0,25 38-1380 0 0,2-1 1 0 0,-42-90-1 0 0,50 78-384 0 0,4-2-1 0 0,2-2 0 0 0,-17-91 1 0 0,18 49 772 0 0,20 82-713 0 0,-4-73 213 0 0,-1 61-611 0 0,-6 1 38 0 0,6 5 6 0 0,3 15-2 0 0,3 10 8 0 0,1-1 12 0 0,3 6 1 0 0,0 12-15 0 0,0 0-3 0 0,-10-67-967 0 0,10 65 967 0 0,0 0 1 0 0,1 0-1 0 0,0 0 0 0 0,-1 0 0 0 0,1 0 1 0 0,0 0-1 0 0,0 0 0 0 0,1 0 0 0 0,-1 1 1 0 0,0-1-1 0 0,1 0 0 0 0,0 1 0 0 0,0-1 0 0 0,0 1 1 0 0,0-1-1 0 0,0 1 0 0 0,0 0 0 0 0,0 0 1 0 0,1 0-1 0 0,-1 0 0 0 0,1 1 0 0 0,-1-1 1 0 0,1 0-1 0 0,0 1 0 0 0,0 0 0 0 0,0 0 0 0 0,0 0 1 0 0,0 0-1 0 0,3 0 0 0 0,14-4 101 0 0,0 1 0 0 0,0 0 0 0 0,31 0-1 0 0,-16 2-157 0 0,189-30-32 0 0,237-65 0 0 0,208-95 60 0 0,-312 87-18 0 0,62-18-182 0 0,-331 86 12 0 0,-65 26 63 0 0,1 1 1 0 0,46-13 0 0 0,-69 23 128 0 0,0 0 0 0 0,0 0 0 0 0,0 0 0 0 0,0 0 0 0 0,0 0 0 0 0,1 1-1 0 0,-1-1 1 0 0,0 0 0 0 0,0 0 0 0 0,0 1 0 0 0,0-1 0 0 0,0 1 0 0 0,0-1-1 0 0,0 1 1 0 0,0 0 0 0 0,0-1 0 0 0,0 1 0 0 0,-1 0 0 0 0,1-1 0 0 0,0 1-1 0 0,0 0 1 0 0,-1 0 0 0 0,1 0 0 0 0,0 0 0 0 0,-1 0 0 0 0,1 0-1 0 0,-1 0 1 0 0,1 0 0 0 0,-1 0 0 0 0,1 0 0 0 0,-1 0 0 0 0,0 0 0 0 0,0 0-1 0 0,0 0 1 0 0,1 0 0 0 0,-1 0 0 0 0,0 1 0 0 0,0 0 0 0 0,3 60-14 0 0,-3-41-4 0 0,22 262 46 0 0,75 350 0 0 0,-21-346-32 0 0,1 1 21 0 0,-46-94-57 0 0,-30-183-46 0 0,0-1 1 0 0,-1 0-1 0 0,0 0 1 0 0,-1 1 0 0 0,0-1-1 0 0,-4 14 1 0 0,4-21 54 0 0,0 1 1 0 0,0-1 0 0 0,0 0-1 0 0,-1 0 1 0 0,1 0-1 0 0,-1 0 1 0 0,0 0 0 0 0,0 0-1 0 0,0 0 1 0 0,0 0-1 0 0,-1-1 1 0 0,1 1 0 0 0,-1-1-1 0 0,1 0 1 0 0,-1 0 0 0 0,0 0-1 0 0,0 0 1 0 0,0 0-1 0 0,0 0 1 0 0,0-1 0 0 0,-5 2-1 0 0,-34 7 50 0 0,-1-2 0 0 0,1-1 1 0 0,-1-3-1 0 0,-46-1 0 0 0,16 1 113 0 0,-458 20 424 0 0,-457 37-522 0 0,963-58-14 0 0,-56 6 67 0 0,0-4 0 0 0,-113-5 1 0 0,175-3 115 0 0,1-1 0 0 0,-1 0 1 0 0,-31-12-1 0 0,6 2-156 0 0,17 8-40 0 0,22 6 10 0 0,1-1 0 0 0,0 1 0 0 0,0-1 0 0 0,-1 0 0 0 0,1 0 0 0 0,0-1 0 0 0,0 1 0 0 0,0-1 0 0 0,0 0 0 0 0,1 0 0 0 0,-1 0 0 0 0,0 0-1 0 0,-4-5 1 0 0,7 6-175 0 0,1 0 0 0 0,0 0 0 0 0,-1 0 0 0 0,1-1-1 0 0,0 1 1 0 0,0 0 0 0 0,0 0 0 0 0,0 0 0 0 0,0-1-1 0 0,0 1 1 0 0,0 0 0 0 0,0 0 0 0 0,1 0 0 0 0,-1 0-1 0 0,0-1 1 0 0,1 1 0 0 0,-1 0 0 0 0,1 0 0 0 0,-1 0-1 0 0,1 0 1 0 0,-1 0 0 0 0,1 0 0 0 0,0 0-1 0 0,0 0 1 0 0,-1 0 0 0 0,1 1 0 0 0,0-1 0 0 0,0 0-1 0 0,0 0 1 0 0,2-1 0 0 0,30-22-5636 0 0,-15 15 3930 0 0,-2-2 295 0 0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5:14.6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0 948 0 0,'1'6'9466'0'0,"0"8"-4588"0"0,2 2-3094 0 0,3 11-1857 0 0,5 12-3407 0 0,-9-36 2893 0 0,-1 1-1 0 0,0 0 1 0 0,1-1-1 0 0,0 1 1 0 0,0-1-1 0 0,0 0 1 0 0,0 0-1 0 0,1 0 1 0 0,-1 0-1 0 0,1 0 1 0 0,3 3-1 0 0,14 3-3381 0 0,-10-6 2337 0 0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5:14.6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14 792 0 0,'5'-13'3728'0'0,"-5"13"-3665"0"0,0 0 0 0 0,1 0 0 0 0,-1 0 0 0 0,0 0 0 0 0,0 0 0 0 0,0 0 1 0 0,1 0-1 0 0,-1 0 0 0 0,0 0 0 0 0,0 0 0 0 0,0 0 0 0 0,1 0 0 0 0,-1 0 0 0 0,0 0 0 0 0,0 0 0 0 0,0 0 1 0 0,1 0-1 0 0,-1 0 0 0 0,0 1 0 0 0,0-1 0 0 0,0 0 0 0 0,1 0 0 0 0,-1 0 0 0 0,0 0 0 0 0,0 0 1 0 0,0 1-1 0 0,0-1 0 0 0,0 0 0 0 0,1 0 0 0 0,-1 0 0 0 0,0 0 0 0 0,0 1 0 0 0,0-1 0 0 0,0 0 1 0 0,0 0-1 0 0,0 0 0 0 0,0 1 0 0 0,0-1 0 0 0,0 0 0 0 0,0 0 0 0 0,0 1 0 0 0,0-1 0 0 0,0 0 1 0 0,0 0-1 0 0,0 0 0 0 0,0 1 0 0 0,0-1 0 0 0,0 0 0 0 0,0 0 0 0 0,0 0 0 0 0,0 1 0 0 0,0-1 1 0 0,0 0-1 0 0,0 0 0 0 0,0 0 0 0 0,0 1 0 0 0,-1-1 0 0 0,1 0 0 0 0,0 0 0 0 0,0 0 0 0 0,2 36 1563 0 0,9 16-1424 0 0,-6-38-1244 0 0,0 1-1 0 0,2-1 1 0 0,-1 0-1 0 0,2 0 1 0 0,0-1 0 0 0,15 19-1 0 0,-8-13-613 0 0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5:14.6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7 980 0 0,'-10'-6'10337'0'0,"11"57"-8987"0"0,2-20-1600 0 0,4 13-1343 0 0,-5-35 740 0 0,1 1 0 0 0,0-1 1 0 0,1 0-1 0 0,0 1 0 0 0,0-2 1 0 0,1 1-1 0 0,0-1 0 0 0,0 1 1 0 0,1-1-1 0 0,12 12 0 0 0,-8-10-363 0 0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5:14.6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 4 476 0 0,'0'1'76'0'0,"-1"-1"1"0"0,1 0-1 0 0,0 0 0 0 0,0 0 1 0 0,0 0-1 0 0,-1 1 1 0 0,1-1-1 0 0,0 0 0 0 0,0 0 1 0 0,0 0-1 0 0,-1 0 0 0 0,1 0 1 0 0,0 0-1 0 0,0 1 0 0 0,-1-1 1 0 0,1 0-1 0 0,0 0 0 0 0,0 0 1 0 0,-1 0-1 0 0,1 0 1 0 0,0 0-1 0 0,-1 0 0 0 0,1 0 1 0 0,0 0-1 0 0,0 0 0 0 0,-1 0 1 0 0,1 0-1 0 0,0-1 0 0 0,0 1 1 0 0,-1 0-1 0 0,1 0 0 0 0,0 0 1 0 0,0 0-1 0 0,-1 0 1 0 0,1 0-1 0 0,0-1 0 0 0,0 1 1 0 0,0 0-1 0 0,-1 0 0 0 0,1 0 1 0 0,0-1-1 0 0,0 1 0 0 0,0 0 1 0 0,0 0-1 0 0,0 0 0 0 0,-1-1 1 0 0,1 1-1 0 0,0 0 1 0 0,0 0-1 0 0,0-1 0 0 0,0 1 1 0 0,0 0-1 0 0,0 0 0 0 0,0-1 1 0 0,0 1-1 0 0,0-1 0 0 0,-13 26 1529 0 0,10-15-1601 0 0,2-1 1 0 0,-1 1-1 0 0,2 0 0 0 0,-1 0 0 0 0,2 19 0 0 0,1-15-745 0 0,1-1-1 0 0,0 1 1 0 0,1 0 0 0 0,0-1-1 0 0,1 0 1 0 0,10 19-1 0 0,-1-7-442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53.7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1 240 0 0,'0'0'167'0'0,"1"1"1"0"0,-1-1-1 0 0,1 1 0 0 0,-1-1 1 0 0,0 1-1 0 0,1 0 0 0 0,-1-1 0 0 0,1 1 1 0 0,-1-1-1 0 0,0 1 0 0 0,0 0 1 0 0,1-1-1 0 0,-1 1 0 0 0,0 0 0 0 0,0 0 1 0 0,0-1-1 0 0,0 1 0 0 0,0 0 1 0 0,0-1-1 0 0,0 1 0 0 0,0 0 1 0 0,0 0-1 0 0,0-1 0 0 0,0 1 0 0 0,0 0 1 0 0,0-1-1 0 0,0 1 0 0 0,-1 0 1 0 0,1-1-1 0 0,0 1 0 0 0,-1 0 1 0 0,1-1-1 0 0,-1 2 0 0 0,-13 40 972 0 0,7-24 85 0 0,1 8 517 0 0,3 15 379 0 0,6-1-537 0 0,-1-32-1335 0 0,-1 0 1 0 0,2-1-1 0 0,-1 1 0 0 0,1 0 1 0 0,4 7-1 0 0,-4-10-207 0 0,0 0 0 0 0,0 0-1 0 0,0-1 1 0 0,0 1 0 0 0,1-1 0 0 0,-1 0-1 0 0,1 0 1 0 0,0-1 0 0 0,1 1 0 0 0,-1-1-1 0 0,0 0 1 0 0,1 0 0 0 0,0 0-1 0 0,8 4 1 0 0,27 1-284 0 0,-10-9-30 0 0,-24 0-171 0 0,0 0 0 0 0,1-1 1 0 0,-1 1-1 0 0,0-1 0 0 0,0 0 0 0 0,0-1 0 0 0,9-4 0 0 0,-12 4-74 0 0,1 1 0 0 0,-1-1 0 0 0,1 0-1 0 0,-1 0 1 0 0,0 0 0 0 0,0 0 0 0 0,0 0-1 0 0,-1-1 1 0 0,1 1 0 0 0,-1-1 0 0 0,0 0-1 0 0,0 0 1 0 0,0 0 0 0 0,0 0 0 0 0,-1 0 0 0 0,1 0-1 0 0,-1 0 1 0 0,1-5 0 0 0,-1-5-801 0 0</inkml:trace>
  <inkml:trace contextRef="#ctx0" brushRef="#br0" timeOffset="1">239 125 756 0 0,'3'5'733'0'0,"0"1"-1"0"0,1-1 1 0 0,-2 1-1 0 0,1 0 1 0 0,-1 0-1 0 0,3 10 1 0 0,9 72 1739 0 0,-11-62-2053 0 0,5 53-746 0 0,-5-26-5498 0 0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1:11:07.1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38 468 0 0,'1'-1'586'0'0,"-1"-1"0"0"0,0 0 0 0 0,1 1 0 0 0,-1-1 0 0 0,1 0 0 0 0,0 1 0 0 0,-1-1-1 0 0,1 1 1 0 0,8-10 4102 0 0,-7 10-4102 0 0,-1 0 0 0 0,3-2 0 0 0,19-5 3296 0 0,-22 8-3730 0 0,24 28 727 0 0,-19-15-939 0 0,-2 1 0 0 0,1 0 0 0 0,-2 1 0 0 0,0-1 0 0 0,-1 1 1 0 0,0-1-1 0 0,-1 1 0 0 0,0 0 0 0 0,-3 16 0 0 0,2-12-474 0 0,-20-59-701 0 0,20 33 1187 0 0,2-28 61 0 0,-2 34-9 0 0,0 1 1 0 0,-1 0 0 0 0,2-1-1 0 0,-1 1 1 0 0,0-1-1 0 0,0 1 1 0 0,0 0-1 0 0,0-1 1 0 0,0 1 0 0 0,0-1-1 0 0,0 1 1 0 0,0 0-1 0 0,1-1 1 0 0,-1 1 0 0 0,0 0-1 0 0,0-1 1 0 0,0 1-1 0 0,1 0 1 0 0,-1-1 0 0 0,0 1-1 0 0,1 0 1 0 0,-1-1-1 0 0,0 1 1 0 0,0 0 0 0 0,1 0-1 0 0,-1-1 1 0 0,1 1-1 0 0,-1 0 1 0 0,0 0-1 0 0,1 0 1 0 0,-1 0 0 0 0,0-1-1 0 0,1 1 1 0 0,-1 0-1 0 0,1 0 1 0 0,-1 0 0 0 0,0 0-1 0 0,1 0 1 0 0,-1 0-1 0 0,1 0 1 0 0,-1 0 0 0 0,1 0-1 0 0,-1 0 1 0 0,0 0-1 0 0,1 1 1 0 0,-1-1 0 0 0,1 0-1 0 0,-1 0 1 0 0,0 0-1 0 0,1 0 1 0 0,-1 1 0 0 0,0-1-1 0 0,1 0 1 0 0,-1 0-1 0 0,0 1 1 0 0,1-1-1 0 0,-1 0 1 0 0,0 0 0 0 0,0 1-1 0 0,1-1 1 0 0,-1 0-1 0 0,0 1 1 0 0,6 27-272 0 0,-9-18-792 0 0,-9-19-857 0 0,7 2 1649 0 0,1-1 1 0 0,0 0-1 0 0,0 0 1 0 0,0 0 0 0 0,-2-11-1 0 0,-6-12-28 0 0,12 31 295 0 0,0 0-1 0 0,0-1 0 0 0,0 1 0 0 0,0 0 1 0 0,-1 0-1 0 0,1-1 0 0 0,0 1 1 0 0,0 0-1 0 0,0 0 0 0 0,0-1 0 0 0,0 1 1 0 0,0 0-1 0 0,0 0 0 0 0,0-1 1 0 0,0 1-1 0 0,0 0 0 0 0,0 0 0 0 0,0-1 1 0 0,1 1-1 0 0,-1 0 0 0 0,0 0 1 0 0,0 0-1 0 0,0-1 0 0 0,0 1 0 0 0,0 0 1 0 0,0 0-1 0 0,1-1 0 0 0,-1 1 1 0 0,0 0-1 0 0,0 0 0 0 0,0 0 1 0 0,0 0-1 0 0,1-1 0 0 0,-1 1 0 0 0,0 0 1 0 0,0 0-1 0 0,0 0 0 0 0,1 0 1 0 0,-1 0-1 0 0,0 0 0 0 0,0 0 0 0 0,1-1 1 0 0,-1 1-1 0 0,0 0 0 0 0,0 0 1 0 0,1 0-1 0 0,-1 0 0 0 0,0 0 0 0 0,0 0 1 0 0,1 0-1 0 0,-1 0 0 0 0,0 0 1 0 0,0 0-1 0 0,1 1 0 0 0,-1-1 0 0 0,1 0 1 0 0,-1 0-5 0 0,1 0 1 0 0,-1 0 0 0 0,1 1 0 0 0,-1-1-1 0 0,1 0 1 0 0,0 0 0 0 0,-1 1-1 0 0,1-1 1 0 0,-1 0 0 0 0,1 1 0 0 0,-1-1-1 0 0,1 0 1 0 0,-1 1 0 0 0,0-1-1 0 0,1 1 1 0 0,-1-1 0 0 0,1 1 0 0 0,-1-1-1 0 0,0 1 1 0 0,1-1 0 0 0,-1 1-1 0 0,0-1 1 0 0,0 1 0 0 0,1-1 0 0 0,-1 1-1 0 0,0 0 1 0 0,0-1 0 0 0,0 1-1 0 0,0-1 1 0 0,0 2 0 0 0,1 10-282 0 0,-2 37-1383 0 0,1-48 1539 0 0,0 0 0 0 0,-1 0 0 0 0,1 0 0 0 0,0 0 0 0 0,0 0 0 0 0,0 0 0 0 0,-1 0 0 0 0,1 0-1 0 0,-1 0 1 0 0,1 0 0 0 0,-1 0 0 0 0,1 0 0 0 0,-1-1 0 0 0,1 1 0 0 0,-1 0 0 0 0,0 0 0 0 0,1-1-1 0 0,-1 1 1 0 0,0 0 0 0 0,0-1 0 0 0,1 1 0 0 0,-1 0 0 0 0,0-1 0 0 0,0 1 0 0 0,0-1 0 0 0,0 0 0 0 0,0 1-1 0 0,0-1 1 0 0,0 0 0 0 0,0 1 0 0 0,0-1 0 0 0,0 0 0 0 0,0 0 0 0 0,0 0 0 0 0,0 0 0 0 0,0 0 0 0 0,0 0-1 0 0,0 0 1 0 0,-2-1 0 0 0,-3-3-1525 0 0,2 0 904 0 0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1:11:07.7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 55 224 0 0,'0'-1'104'0'0,"0"0"1"0"0,0 0-1 0 0,0 0 0 0 0,0 0 1 0 0,0 0-1 0 0,0 0 0 0 0,1 0 0 0 0,-1 0 1 0 0,0 0-1 0 0,0 0 0 0 0,1 1 1 0 0,-1-1-1 0 0,1 0 0 0 0,-1 0 1 0 0,1 0-1 0 0,-1 0 0 0 0,1 1 0 0 0,-1-1 1 0 0,1 0-1 0 0,0 1 0 0 0,-1-1 1 0 0,1 0-1 0 0,0 1 0 0 0,0-1 1 0 0,-1 1-1 0 0,1-1 0 0 0,0 1 1 0 0,0-1-1 0 0,0 1 0 0 0,0 0 0 0 0,0-1 1 0 0,-1 1-1 0 0,1 0 0 0 0,0 0 1 0 0,0 0-1 0 0,0-1 0 0 0,0 1 1 0 0,0 0-1 0 0,0 0 0 0 0,0 0 0 0 0,0 1 1 0 0,0-1-1 0 0,0 0 0 0 0,0 0 1 0 0,0 0-1 0 0,-1 1 0 0 0,3 0 1 0 0,-1-1-86 0 0,0 1 1 0 0,0 0 0 0 0,1 0 0 0 0,-1 0-1 0 0,0 0 1 0 0,0 0 0 0 0,0 1-1 0 0,0-1 1 0 0,0 1 0 0 0,0-1 0 0 0,0 1-1 0 0,-1 0 1 0 0,1-1 0 0 0,-1 1 0 0 0,1 0-1 0 0,-1 0 1 0 0,0 0 0 0 0,1 1-1 0 0,0 3 1 0 0,0 0-18 0 0,-1 0 0 0 0,-1 1 0 0 0,1-1 0 0 0,-1 1 0 0 0,0-1-1 0 0,-1 1 1 0 0,0-1 0 0 0,0 1 0 0 0,-2 7 0 0 0,2-11-13 0 0,1 0 0 0 0,-1 0 1 0 0,0 0-1 0 0,0-1 0 0 0,0 1 0 0 0,0 0 1 0 0,-1-1-1 0 0,1 1 0 0 0,-1-1 0 0 0,1 1 1 0 0,-1-1-1 0 0,0 0 0 0 0,0 0 0 0 0,0 0 1 0 0,0 0-1 0 0,0 0 0 0 0,0 0 0 0 0,-1 0 1 0 0,1-1-1 0 0,-1 1 0 0 0,1-1 0 0 0,-4 2 0 0 0,4-4 2 0 0,1 1-1 0 0,-1 0 1 0 0,0 0-1 0 0,1 0 0 0 0,-1-1 1 0 0,0 1-1 0 0,1-1 0 0 0,-1 0 1 0 0,0 1-1 0 0,1-1 0 0 0,-1 0 1 0 0,1 0-1 0 0,-1 0 0 0 0,1 0 1 0 0,-1 0-1 0 0,1 0 0 0 0,0 0 1 0 0,0-1-1 0 0,0 1 0 0 0,-1 0 1 0 0,1-1-1 0 0,0 1 0 0 0,1-1 1 0 0,-1 1-1 0 0,0-1 0 0 0,0 0 1 0 0,0-3-1 0 0,-17-45-12 0 0,17 43 21 0 0,1 1 0 0 0,-1 0-1 0 0,1 0 1 0 0,0-1 0 0 0,1 1 0 0 0,-1 0 0 0 0,1 0 0 0 0,1 0 0 0 0,-1 0 0 0 0,1 0 0 0 0,3-9-1 0 0,-4 13-2 0 0,0 1 0 0 0,-1-1 0 0 0,1 0 0 0 0,0 1 0 0 0,0-1 0 0 0,0 1 0 0 0,0-1 0 0 0,0 1 0 0 0,0 0 0 0 0,1 0 0 0 0,-1-1 0 0 0,0 1 0 0 0,1 0 0 0 0,-1 0 0 0 0,1 0 0 0 0,-1 0 0 0 0,1 0 0 0 0,0 1 0 0 0,-1-1 0 0 0,1 0-1 0 0,0 1 1 0 0,-1-1 0 0 0,1 1 0 0 0,0 0 0 0 0,0-1 0 0 0,-1 1 0 0 0,1 0 0 0 0,0 0 0 0 0,0 0 0 0 0,0 0 0 0 0,-1 1 0 0 0,1-1 0 0 0,0 0 0 0 0,0 1 0 0 0,-1-1 0 0 0,1 1 0 0 0,0 0 0 0 0,-1-1 0 0 0,1 1 0 0 0,-1 0 0 0 0,1 0 0 0 0,1 2-1 0 0,19 15-792 0 0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1:11:09.6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7510 9029 572 0 0,'3'-4'4119'0'0,"10"-13"-3680"0"0,-6 11-413 0 0,-1 0-1 0 0,1-1 0 0 0,-1 0 0 0 0,-1-1 0 0 0,1 1 0 0 0,-1-1 0 0 0,6-13 1 0 0,25-62-96 0 0,-19 42 37 0 0,169-499-206 0 0,-171 478 169 0 0,-2-1 0 0 0,-3 0 0 0 0,-2-1 1 0 0,-4 0-1 0 0,-2 0 0 0 0,-13-121 0 0 0,-4 91-125 0 0,-42-142-1 0 0,13 106-309 0 0,-100-212 0 0 0,64 187 132 0 0,-6 3-1 0 0,-184-243 1 0 0,175 278 446 0 0,-142-136 0 0 0,-14 37 195 0 0,-258-163-237 0 0,-27 43 4 0 0,-668-259 407 0 0,1078 536-495 0 0,-1639-890-21 0 0,1493 771 48 0 0,-336-286 1 0 0,455 329 11 0 0,6-7 0 0 0,6-6 0 0 0,-162-220 0 0 0,262 310 26 0 0,3-1-1 0 0,2-3 1 0 0,3 0-1 0 0,3-3 1 0 0,2 0-1 0 0,4-2 1 0 0,2 0-1 0 0,-20-110 1 0 0,29 78 118 0 0,10 60-46 0 0,-3 0 0 0 0,0 0 0 0 0,-3 1 0 0 0,-1 0 0 0 0,-20-48 0 0 0,-53-121 135 0 0,-2-4-189 0 0,19 72 1 0 0,58 122-40 0 0,1 0 1 0 0,-9-35 0 0 0,7 22 3 0 0,4 15 38 0 0,0 3 59 0 0,1-1 0 0 0,1 0 0 0 0,0 0 0 0 0,1 0 1 0 0,-1-16-1 0 0,-10 10-394 0 0,5 13 203 0 0,4 18 35 0 0,-12 85 100 0 0,11-64-11 0 0,-2-1 0 0 0,-14 41 0 0 0,4-11 53 0 0,-37 112 56 0 0,53-170-261 0 0,3-8-212 0 0,7-20-717 0 0,11-36-771 0 0,-15 37 1224 0 0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1:11:09.9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55 248 0 0,'14'-17'473'0'0,"-13"14"-379"0"0,1 1 0 0 0,-1-1 0 0 0,1 1 0 0 0,0 0 0 0 0,0-1 0 0 0,0 1 1 0 0,0 0-1 0 0,0 0 0 0 0,0 0 0 0 0,1 0 0 0 0,-1 1 0 0 0,1-1 0 0 0,-1 0 1 0 0,1 1-1 0 0,0 0 0 0 0,0 0 0 0 0,-1 0 0 0 0,1 0 0 0 0,0 0 0 0 0,0 1 0 0 0,0-1 1 0 0,0 1-1 0 0,0-1 0 0 0,0 1 0 0 0,0 0 0 0 0,0 0 0 0 0,0 1 0 0 0,0-1 0 0 0,0 1 1 0 0,0-1-1 0 0,0 1 0 0 0,3 2 0 0 0,61 19 578 0 0,73 35-1 0 0,46 16-204 0 0,-102-50-608 0 0,-27-10-3971 0 0,-52-11 3108 0 0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1:11:13.4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125 47 1044 0 0,'-9'-13'13847'0'0,"14"13"-13776"0"0,0 0-1 0 0,0 1 0 0 0,1 0 0 0 0,-1 0 0 0 0,0 1 0 0 0,0 0 0 0 0,0-1 1 0 0,0 1-1 0 0,-1 1 0 0 0,1-1 0 0 0,-1 1 0 0 0,1 0 0 0 0,-1 0 1 0 0,0 0-1 0 0,0 1 0 0 0,0-1 0 0 0,0 1 0 0 0,-1 0 0 0 0,1 0 1 0 0,-1 0-1 0 0,0 1 0 0 0,0-1 0 0 0,-1 1 0 0 0,1-1 0 0 0,-1 1 0 0 0,0 0 1 0 0,1 6-1 0 0,-1-4-167 0 0,0-1 1 0 0,0 1 0 0 0,-1 0-1 0 0,0-1 1 0 0,0 1 0 0 0,-1 0-1 0 0,0-1 1 0 0,0 1 0 0 0,-1 0-1 0 0,1 0 1 0 0,-1-1 0 0 0,-1 1-1 0 0,0-1 1 0 0,1 1 0 0 0,-2-1-1 0 0,1 0 1 0 0,-1 1 0 0 0,0-1-1 0 0,0 0 1 0 0,-1-1 0 0 0,0 1-1 0 0,-5 6 1 0 0,5-8-47 0 0,0 0 0 0 0,-1 0 0 0 0,1 0 1 0 0,-1 0-1 0 0,0 0 0 0 0,0-1 0 0 0,0 0 0 0 0,0 0 0 0 0,-1-1 0 0 0,1 1 1 0 0,-1-1-1 0 0,0 0 0 0 0,-7 1 0 0 0,9-3 111 0 0,1 0 0 0 0,0 1-1 0 0,0-2 1 0 0,0 1 0 0 0,-1 0 0 0 0,1-1-1 0 0,0 1 1 0 0,0-1 0 0 0,0 0-1 0 0,0 0 1 0 0,0 0 0 0 0,0 0 0 0 0,0-1-1 0 0,0 1 1 0 0,0-1 0 0 0,1 0 0 0 0,-1 0-1 0 0,1 0 1 0 0,-1 0 0 0 0,1 0 0 0 0,0-1-1 0 0,0 1 1 0 0,0-1 0 0 0,0 1 0 0 0,0-1-1 0 0,-2-4 1 0 0,-3-6 21 0 0,0 0-1 0 0,2-1 1 0 0,-1 1-1 0 0,2-1 1 0 0,0 0-1 0 0,-4-28 1 0 0,7 34 11 0 0,0 0 0 0 0,0 0 1 0 0,1 0-1 0 0,0-1 0 0 0,0 1 1 0 0,1 0-1 0 0,0 0 0 0 0,1 0 1 0 0,0 0-1 0 0,0 0 0 0 0,1 1 1 0 0,0-1-1 0 0,0 0 0 0 0,5-7 1 0 0,-7 13-2 0 0,0 0 1 0 0,0 0 0 0 0,1 0-1 0 0,-1 0 1 0 0,1 0 0 0 0,0 0 0 0 0,0 0-1 0 0,-1 1 1 0 0,1-1 0 0 0,0 1-1 0 0,1-1 1 0 0,-1 1 0 0 0,0 0-1 0 0,0-1 1 0 0,0 1 0 0 0,1 0-1 0 0,-1 1 1 0 0,0-1 0 0 0,5-1-1 0 0,-5 3 1 0 0,1-1 0 0 0,-1 0 0 0 0,0 1 0 0 0,1-1 0 0 0,-1 1 0 0 0,0-1 1 0 0,0 1-1 0 0,0 0 0 0 0,1 0 0 0 0,-1 0 0 0 0,0 0 0 0 0,0 1 0 0 0,0-1 0 0 0,0 0 0 0 0,-1 1 0 0 0,4 3 0 0 0,2 3-2 0 0,0 0 1 0 0,-1 1-1 0 0,0 0 1 0 0,0 0-1 0 0,-1 0 1 0 0,-1 1-1 0 0,7 17 1 0 0,-7-13-3 0 0,-1 0 1 0 0,0 1-1 0 0,-1-1 1 0 0,-1 1-1 0 0,0-1 0 0 0,-2 18 1 0 0,1-22-4 0 0,-1-1 0 0 0,0 0 0 0 0,0 1 0 0 0,-1-1 0 0 0,-1 0 0 0 0,1 0 0 0 0,-1 0 0 0 0,-1 0 0 0 0,0-1 0 0 0,-8 14 0 0 0,11-20-5 0 0,0 0 0 0 0,0-1 0 0 0,0 1 0 0 0,0-1-1 0 0,0 1 1 0 0,0-1 0 0 0,0 0 0 0 0,-1 1 0 0 0,1-1-1 0 0,0 0 1 0 0,-1 0 0 0 0,1 0 0 0 0,-1 0 0 0 0,0 0 0 0 0,1 0-1 0 0,-1 0 1 0 0,0-1 0 0 0,1 1 0 0 0,-1 0 0 0 0,0-1-1 0 0,0 0 1 0 0,0 1 0 0 0,1-1 0 0 0,-1 0 0 0 0,0 0-1 0 0,0 0 1 0 0,0 0 0 0 0,0 0 0 0 0,1 0 0 0 0,-1-1-1 0 0,0 1 1 0 0,0-1 0 0 0,0 1 0 0 0,1-1 0 0 0,-1 0-1 0 0,0 1 1 0 0,1-1 0 0 0,-1 0 0 0 0,1 0 0 0 0,-1 0 0 0 0,1-1-1 0 0,-1 1 1 0 0,1 0 0 0 0,0 0 0 0 0,-1-1 0 0 0,1 1-1 0 0,0-1 1 0 0,0 1 0 0 0,0-1 0 0 0,0 1 0 0 0,0-3-1 0 0,-5-4-29 0 0,1-1 0 0 0,0 1 0 0 0,1-1 0 0 0,0 0 0 0 0,0-1 0 0 0,1 1 0 0 0,0-1 0 0 0,-1-11 0 0 0,2 6 23 0 0,-4-58-74 0 0,6 70 109 0 0,0-1-1 0 0,0 0 1 0 0,0 1-1 0 0,1-1 1 0 0,-1 0-1 0 0,1 1 0 0 0,0-1 1 0 0,0 1-1 0 0,0-1 1 0 0,0 1-1 0 0,1-1 1 0 0,-1 1-1 0 0,1 0 1 0 0,0 0-1 0 0,4-5 1 0 0,-6 7-3 0 0,1 0 0 0 0,-1 1-1 0 0,1-1 1 0 0,0 1 0 0 0,-1-1 0 0 0,1 1 0 0 0,0-1 0 0 0,0 1 0 0 0,-1 0 0 0 0,1-1 0 0 0,0 1 0 0 0,0 0 0 0 0,-1-1 0 0 0,1 1 0 0 0,0 0 0 0 0,0 0 0 0 0,0 0 0 0 0,0 0-1 0 0,-1 0 1 0 0,1 0 0 0 0,0 0 0 0 0,0 0 0 0 0,0 0 0 0 0,0 0 0 0 0,-1 0 0 0 0,1 0 0 0 0,0 1 0 0 0,0-1 0 0 0,0 0 0 0 0,0 1 0 0 0,1 1 4 0 0,0-1 0 0 0,-1 1 0 0 0,1-1 0 0 0,0 1 0 0 0,-1 0 0 0 0,1 0 0 0 0,-1 0 0 0 0,0 0 0 0 0,0 0 0 0 0,2 4 0 0 0,14 52 100 0 0,-16-50-110 0 0,-1 0 1 0 0,0 1-1 0 0,-1-1 1 0 0,-2 16-1 0 0,3-22-19 0 0,-1 0 0 0 0,1 0 0 0 0,0 0 0 0 0,0 0 0 0 0,-1 0 0 0 0,1-1 0 0 0,-1 1 1 0 0,1 0-1 0 0,-1 0 0 0 0,0-1 0 0 0,0 1 0 0 0,0 0 0 0 0,0-1 0 0 0,0 1 0 0 0,0-1 0 0 0,0 1 0 0 0,-1-1 0 0 0,1 0 0 0 0,0 1 0 0 0,-1-1 0 0 0,1 0 0 0 0,-1 0 0 0 0,0 0 0 0 0,1 0 0 0 0,-1 0 1 0 0,0 0-1 0 0,1-1 0 0 0,-3 2 0 0 0,2-3-2 0 0,0 1 1 0 0,0-1 0 0 0,1 1 0 0 0,-1-1 0 0 0,0 0 0 0 0,0 1-1 0 0,1-1 1 0 0,-1 0 0 0 0,0 0 0 0 0,1 0 0 0 0,-1 0-1 0 0,1-1 1 0 0,0 1 0 0 0,-1 0 0 0 0,1-1 0 0 0,0 1-1 0 0,0-1 1 0 0,-1 1 0 0 0,1-1 0 0 0,1 1 0 0 0,-1-1-1 0 0,0 0 1 0 0,0 0 0 0 0,0 1 0 0 0,0-4 0 0 0,-14-53-390 0 0,13 45 367 0 0,1 11 51 0 0,1 1 1 0 0,-1 0 0 0 0,1-1 0 0 0,0 1-1 0 0,0-1 1 0 0,0 1 0 0 0,0 0 0 0 0,0-1-1 0 0,0 1 1 0 0,0-1 0 0 0,0 1-1 0 0,0 0 1 0 0,1-1 0 0 0,-1 1 0 0 0,0-1-1 0 0,1 1 1 0 0,0 0 0 0 0,-1 0 0 0 0,1-1-1 0 0,0 1 1 0 0,-1 0 0 0 0,1 0 0 0 0,0 0-1 0 0,0 0 1 0 0,0 0 0 0 0,0 0 0 0 0,0 0-1 0 0,0 0 1 0 0,0 0 0 0 0,0 0-1 0 0,1 0 1 0 0,-1 1 0 0 0,0-1 0 0 0,0 0-1 0 0,1 1 1 0 0,-1-1 0 0 0,0 1 0 0 0,1 0-1 0 0,-1-1 1 0 0,1 1 0 0 0,-1 0 0 0 0,0 0-1 0 0,1 0 1 0 0,-1 0 0 0 0,1 0 0 0 0,-1 0-1 0 0,3 1 1 0 0,4 5-105 0 0,5 13 535 0 0,-3-4-643 0 0,-6-14-858 0 0,-3-7-239 0 0,1-10-989 0 0,4-7-1449 0 0,-3 16 2507 0 0,1 0 27 0 0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1:11:15.7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8653 696 0 0,'0'8'2014'0'0,"1"-3"-1079"0"0,2 3 1100 0 0,-2-19-1622 0 0,1-62-541 0 0,4 0 1 0 0,20-100-1 0 0,50-145-304 0 0,-50 216 448 0 0,48-162 23 0 0,54-128-52 0 0,-76 236-21 0 0,11-20 32 0 0,8 2-1 0 0,8 4 1 0 0,154-246 0 0 0,-183 340-60 0 0,4 2 0 0 0,3 3 0 0 0,3 2 0 0 0,2 3 0 0 0,110-88-1 0 0,-88 89 75 0 0,2 5-1 0 0,4 3 0 0 0,1 4 0 0 0,147-61 0 0 0,-4 23 31 0 0,4 12-1 0 0,3 9 1 0 0,436-66 0 0 0,-553 117-93 0 0,585-93 347 0 0,-8-41-165 0 0,-405 67-485 0 0,563-249 1 0 0,-274 45 311 0 0,-30-50 413 0 0,456-431-509 0 0,-217-7-47 0 0,-580 537 254 0 0,26-29 29 0 0,-113 123 147 0 0,113-171-1 0 0,-160 200 1 0 0,29-67 6 0 0,-41 62-38 0 0,110-153 0 0 0,-95 129-291 0 0,-74 139 137 0 0,-9 8-172 0 0,1 0 1 0 0,0-1-1 0 0,-1 1 1 0 0,1-1 0 0 0,-1 1-1 0 0,0 0 1 0 0,1-1-1 0 0,-1 1 1 0 0,1-1 0 0 0,-1 1-1 0 0,0-1 1 0 0,1 0-1 0 0,-1 1 1 0 0,0-1 0 0 0,0 1-1 0 0,1-1 1 0 0,-1 0-1 0 0,0 1 1 0 0,0-1 0 0 0,0 1-1 0 0,0-1 1 0 0,0 0-1 0 0,0 1 1 0 0,0-1 0 0 0,0 0-1 0 0,1-4-36 0 0,-1 1 1 0 0,1 0-1 0 0,0 0 0 0 0,0 0 0 0 0,0 0 0 0 0,1 0 0 0 0,-1 0 0 0 0,1 0 1 0 0,3-5-1 0 0,-2 5 184 0 0,-1 1 0 0 0,-1-1 0 0 0,1 0 1 0 0,0 1-1 0 0,-1-1 0 0 0,0 0 0 0 0,0 0 1 0 0,0 0-1 0 0,0-6 0 0 0,4-5 2182 0 0,-9 19-1905 0 0,-3 5-383 0 0,2-5 107 0 0,-268 175-15 0 0,230-152-2 0 0,36-25 74 0 0,26-19 23 0 0,3-2-106 0 0,-2-1 0 0 0,0-1 0 0 0,30-43 0 0 0,-28 35 22 0 0,38-40-1 0 0,-30 36 31 0 0,-25 26-13 0 0,1 1-1 0 0,0-1 1 0 0,0 1-1 0 0,0 0 1 0 0,1 1-1 0 0,-1-1 1 0 0,2 1-1 0 0,7-4 1 0 0,-14 9-44 0 0,0 0 0 0 0,0 0 1 0 0,0 0-1 0 0,0 0 0 0 0,0 1 1 0 0,0-1-1 0 0,0 0 1 0 0,0 1-1 0 0,0-1 0 0 0,0 0 1 0 0,0 1-1 0 0,-1-1 1 0 0,1 1-1 0 0,0 0 0 0 0,0-1 1 0 0,-1 1-1 0 0,1 0 1 0 0,0-1-1 0 0,-1 1 0 0 0,1 0 1 0 0,0 0-1 0 0,-1-1 1 0 0,1 2-1 0 0,15 22-21 0 0,-15-22 17 0 0,22 37-26 0 0,-4-5 81 0 0,2-1 0 0 0,1-2-1 0 0,32 38 1 0 0,6-21-3461 0 0,-56-44 2366 0 0,-3 1 40 0 0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1:11:34.6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 2 180 0 0,'32'5'6023'0'0,"-26"-4"-5289"0"0,1 1 1 0 0,-1 0-1 0 0,0 0 1 0 0,0 0 0 0 0,10 6-1 0 0,-14-6-720 0 0,-1 0 0 0 0,0 0 0 0 0,1 0 0 0 0,-1 0 0 0 0,0 0 0 0 0,-1 1 0 0 0,1-1 0 0 0,0 0 0 0 0,0 0 0 0 0,-1 1-1 0 0,0-1 1 0 0,1 0 0 0 0,-1 1 0 0 0,0-1 0 0 0,0 0 0 0 0,0 1 0 0 0,0-1 0 0 0,-1 0 0 0 0,1 0 0 0 0,0 1 0 0 0,-1-1 0 0 0,-1 3 0 0 0,-22 59-121 0 0,16-47 115 0 0,5-11-115 0 0,0-1 1 0 0,-1 0 0 0 0,0 0 0 0 0,0 0-1 0 0,-1 0 1 0 0,-9 8 0 0 0,13-12 40 0 0,-1 0 1 0 0,1 1-1 0 0,-1-1 1 0 0,1 0-1 0 0,-1 0 0 0 0,0-1 1 0 0,0 1-1 0 0,1 0 1 0 0,-1 0-1 0 0,0-1 1 0 0,0 0-1 0 0,-3 1 1 0 0,4-1 40 0 0,1 0 0 0 0,-1 0 0 0 0,0 0 0 0 0,0-1 0 0 0,0 1 0 0 0,1 0 0 0 0,-1 0 0 0 0,0-1 0 0 0,0 1 0 0 0,1-1 0 0 0,-1 1 1 0 0,0-1-1 0 0,1 1 0 0 0,-1-1 0 0 0,0 1 0 0 0,1-1 0 0 0,-1 0 0 0 0,1 1 0 0 0,-1-1 0 0 0,1 0 0 0 0,-1 1 0 0 0,1-1 1 0 0,0 0-1 0 0,-1 1 0 0 0,1-1 0 0 0,0 0 0 0 0,0 0 0 0 0,-1 0 0 0 0,1-1 0 0 0,-2-4-52 0 0,1 2 64 0 0,-1-1 1 0 0,1 1 0 0 0,-1-1 0 0 0,1 0-1 0 0,1 1 1 0 0,-1-1 0 0 0,1 0 0 0 0,-1 0 0 0 0,1 1-1 0 0,1-1 1 0 0,-1 0 0 0 0,1 0 0 0 0,0 1-1 0 0,0-1 1 0 0,0 0 0 0 0,3-5 0 0 0,-3 8 36 0 0,0-1 0 0 0,0 1-1 0 0,0 0 1 0 0,1-1 0 0 0,-1 1 0 0 0,1 0 0 0 0,0 0 0 0 0,-1 0 0 0 0,1 0 0 0 0,0 1 0 0 0,0-1 0 0 0,1 0 0 0 0,-1 1 0 0 0,0-1-1 0 0,3 0 1 0 0,-4 2-7 0 0,1 0 0 0 0,0 0-1 0 0,-1 0 1 0 0,1 0 0 0 0,0 0-1 0 0,-1 0 1 0 0,1 1 0 0 0,0-1-1 0 0,-1 1 1 0 0,1-1-1 0 0,-1 1 1 0 0,1 0 0 0 0,-1 0-1 0 0,1-1 1 0 0,-1 1 0 0 0,0 0-1 0 0,1 0 1 0 0,-1 0 0 0 0,0 1-1 0 0,0-1 1 0 0,0 0 0 0 0,0 0-1 0 0,2 3 1 0 0,7 17 108 0 0,-10-21-142 0 0,0 0 0 0 0,0 1 0 0 0,0-1 0 0 0,0 1 0 0 0,0-1 0 0 0,0 1 0 0 0,0-1 0 0 0,0 0 0 0 0,0 1 0 0 0,0-1-1 0 0,0 1 1 0 0,-1-1 0 0 0,1 0 0 0 0,0 1 0 0 0,0-1 0 0 0,-1 0 0 0 0,1 1 0 0 0,0-1 0 0 0,0 0 0 0 0,-1 1 0 0 0,1-1-1 0 0,0 0 1 0 0,-1 0 0 0 0,1 1 0 0 0,0-1 0 0 0,-1 0 0 0 0,1 0 0 0 0,-1 0 0 0 0,1 1 0 0 0,-2-1-16 0 0,1 0 0 0 0,0 0 0 0 0,0-1 0 0 0,-1 1 0 0 0,1 0 0 0 0,0 0 0 0 0,0-1 0 0 0,0 1 0 0 0,0 0 0 0 0,-1-1 0 0 0,1 0 0 0 0,0 1 0 0 0,0-1 0 0 0,0 1 0 0 0,0-1 0 0 0,0 0 0 0 0,0 0 0 0 0,0 0 0 0 0,0 0 0 0 0,1 0 0 0 0,-1 1 0 0 0,0-1 0 0 0,0-1 0 0 0,1 1 0 0 0,-1 0 0 0 0,1 0 0 0 0,-1 0 0 0 0,1 0 0 0 0,-1 0 0 0 0,1 0 0 0 0,-1-2 0 0 0,1 2 41 0 0,-1 0 0 0 0,0 0 0 0 0,1-1 0 0 0,-1 1 0 0 0,1 0 1 0 0,-1 0-1 0 0,1 0 0 0 0,-1 0 0 0 0,1-1 0 0 0,0 1 0 0 0,0 0 0 0 0,0 0 0 0 0,-1-1 0 0 0,1 1 0 0 0,0 0 0 0 0,1 0 0 0 0,-1-1 1 0 0,0 1-1 0 0,0 0 0 0 0,0 0 0 0 0,1-1 0 0 0,-1 1 0 0 0,1 0 0 0 0,-1 0 0 0 0,1 0 0 0 0,-1 0 0 0 0,1 0 0 0 0,0-1 1 0 0,-1 1-1 0 0,1 0 0 0 0,0 1 0 0 0,0-1 0 0 0,0 0 0 0 0,0 0 0 0 0,0 0 0 0 0,0 0 0 0 0,0 1 0 0 0,0-1 0 0 0,0 0 0 0 0,0 1 1 0 0,0-1-1 0 0,0 1 0 0 0,1 0 0 0 0,-1-1 0 0 0,0 1 0 0 0,0 0 0 0 0,1-1 0 0 0,-1 1 0 0 0,0 0 0 0 0,0 0 0 0 0,1 0 1 0 0,-1 0-1 0 0,2 1 0 0 0,0-1 19 0 0,0 0 0 0 0,0 1 0 0 0,0-1 0 0 0,-1 1 0 0 0,1-1 1 0 0,0 1-1 0 0,0 0 0 0 0,-1 0 0 0 0,1 1 0 0 0,0-1 0 0 0,-1 1 0 0 0,0-1 1 0 0,1 1-1 0 0,-1 0 0 0 0,0-1 0 0 0,0 1 0 0 0,1 0 0 0 0,-2 1 0 0 0,1-1 1 0 0,0 0-1 0 0,0 0 0 0 0,-1 1 0 0 0,2 2 0 0 0,-1 1 29 0 0,8 28-22 0 0,-15-24-339 0 0,-14-16-385 0 0,16 3 616 0 0,1 1 0 0 0,-1-1 0 0 0,0 0 0 0 0,1 0-1 0 0,-1 0 1 0 0,1 0 0 0 0,0 0 0 0 0,0 0 0 0 0,1-1-1 0 0,-1 1 1 0 0,0-1 0 0 0,1 0 0 0 0,0 1 0 0 0,0-1 0 0 0,0-4-1 0 0,0 6 65 0 0,0-1-1 0 0,0 0 1 0 0,1 0 0 0 0,0 0-1 0 0,0 0 1 0 0,-1 0-1 0 0,2 0 1 0 0,-1 1-1 0 0,0-1 1 0 0,0 0-1 0 0,1 0 1 0 0,0 0 0 0 0,0 0-1 0 0,0 1 1 0 0,0-1-1 0 0,0 0 1 0 0,0 1-1 0 0,0-1 1 0 0,1 0-1 0 0,0 1 1 0 0,1-3 0 0 0,-2 4-4 0 0,1 0 0 0 0,-1-1 0 0 0,0 1 0 0 0,1 0 0 0 0,-1 0 1 0 0,1 0-1 0 0,0 0 0 0 0,-1 0 0 0 0,1 0 0 0 0,0 0 1 0 0,-1 1-1 0 0,1-1 0 0 0,0 1 0 0 0,0-1 0 0 0,0 1 0 0 0,-1-1 1 0 0,1 1-1 0 0,0 0 0 0 0,0 0 0 0 0,0 0 0 0 0,0 0 1 0 0,3 1-1 0 0,12 0-1355 0 0,-16-1 679 0 0,10 0-2054 0 0,-7 0 1840 0 0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1:11:36.1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4183 96 0 0,'0'0'4717'0'0,"3"-9"-3806"0"0,3-9-658 0 0,47-167 628 0 0,-26 81-798 0 0,25-144-7 0 0,-43 197-16 0 0,23-146 193 0 0,7-220 1 0 0,-30-233-329 0 0,-9 591 97 0 0,3-1 1 0 0,18-101-1 0 0,-14 131-8 0 0,1 0 0 0 0,1 0 0 0 0,1 1 0 0 0,2 0 0 0 0,1 1 0 0 0,1 1-1 0 0,21-30 1 0 0,-15 27 19 0 0,1 1-1 0 0,2 0 1 0 0,0 2-1 0 0,2 1 1 0 0,1 0-1 0 0,1 2 1 0 0,2 2-1 0 0,0 0 1 0 0,1 2-1 0 0,0 1 1 0 0,36-15-1 0 0,3 2-32 0 0,74-45 1 0 0,-119 62-24 0 0,0-2 0 0 0,-1 0 1 0 0,-1-2-1 0 0,0 0 1 0 0,-2-2-1 0 0,23-28 0 0 0,-15 14-25 0 0,-1-2 0 0 0,-2-2 0 0 0,30-61 0 0 0,-40 68 31 0 0,15-39 11 0 0,-11 21 13 0 0,-14 37-7 0 0,0-1 1 0 0,0 1-1 0 0,-1-1 0 0 0,3-20 1 0 0,24-122 15 0 0,-8 36-16 0 0,21-58-6 0 0,-29 118-18 0 0,-5 17 86 0 0,31-81-1 0 0,-34 105-4 0 0,5-7 115 0 0,-12 25-200 0 0,0 1 0 0 0,0 0 0 0 0,0 0 0 0 0,0 0 0 0 0,-1 0 1 0 0,1 0-1 0 0,0 0 0 0 0,0 0 0 0 0,0 0 0 0 0,0 0 0 0 0,0 0 0 0 0,0-1 0 0 0,0 1 1 0 0,0 0-1 0 0,-1 0 0 0 0,1 0 0 0 0,0 0 0 0 0,0 0 0 0 0,0 0 0 0 0,0-1 0 0 0,0 1 1 0 0,0 0-1 0 0,0 0 0 0 0,0 0 0 0 0,0 0 0 0 0,0 0 0 0 0,0-1 0 0 0,0 1 0 0 0,0 0 1 0 0,0 0-1 0 0,0 0 0 0 0,0 0 0 0 0,0-1 0 0 0,0 1 0 0 0,0 0 0 0 0,0 0 1 0 0,0 0-1 0 0,0 0 0 0 0,0 0 0 0 0,0 0 0 0 0,0-1 0 0 0,1 1 0 0 0,-1 0 0 0 0,0 0 1 0 0,0 0-1 0 0,0 0 0 0 0,0 0 0 0 0,0 0 0 0 0,0 0 0 0 0,0-1 0 0 0,1 1 0 0 0,-1 0 1 0 0,0 0-1 0 0,0 0 0 0 0,0 0 0 0 0,0 0 0 0 0,1 0 0 0 0,-14 2-2502 0 0,11-1 2887 0 0,-57 32-1100 0 0,44-22 2544 0 0,-3 13-1135 0 0,-1 0-658 0 0,-188 194 165 0 0,202-210-200 0 0,9-8-13 0 0,22-15-66 0 0,36-28-79 0 0,22-29 51 0 0,138-106 100 0 0,-220 176 38 0 0,1 0 1 0 0,-1 1 0 0 0,1-1-1 0 0,-1 1 1 0 0,1-1 0 0 0,0 1-1 0 0,0 0 1 0 0,-1 0 0 0 0,1 0-1 0 0,0 0 1 0 0,0 0 0 0 0,0 1-1 0 0,0-1 1 0 0,0 1 0 0 0,0 0-1 0 0,0 0 1 0 0,0 0-1 0 0,0 0 1 0 0,0 1 0 0 0,0-1-1 0 0,5 2 1 0 0,-2 1 9 0 0,-1 1 0 0 0,0-1 0 0 0,0 1-1 0 0,-1 0 1 0 0,1 0 0 0 0,-1 0 0 0 0,1 1 0 0 0,-1-1 0 0 0,6 11 0 0 0,3 5 13 0 0,-1 0 0 0 0,16 37 0 0 0,-19-35-120 0 0,2-1 1 0 0,22 35-1 0 0,11-7-4391 0 0,-39-42 3504 0 0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1:11:55.0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 0 556 0 0,'7'2'1405'0'0,"46"11"3904"0"0,-48-12-5082 0 0,0 1 0 0 0,1 0 0 0 0,-1 0 0 0 0,0 1 0 0 0,0-1 0 0 0,8 7 0 0 0,-11-7-231 0 0,-1 1 1 0 0,0-1-1 0 0,0 0 1 0 0,-1 1 0 0 0,1-1-1 0 0,0 1 1 0 0,-1-1-1 0 0,1 1 1 0 0,-1-1-1 0 0,0 1 1 0 0,0 0-1 0 0,0-1 1 0 0,0 1 0 0 0,0-1-1 0 0,-1 1 1 0 0,1-1-1 0 0,-1 1 1 0 0,-1 3-1 0 0,-14 44 27 0 0,10-35-47 0 0,-13 29 43 0 0,18-42-53 0 0,0 0 0 0 0,1-1 1 0 0,-1 1-1 0 0,0-1 0 0 0,0 1 1 0 0,-1-1-1 0 0,1 0 0 0 0,0 0 1 0 0,0 1-1 0 0,-1-1 0 0 0,1 0 0 0 0,0 0 1 0 0,-1 0-1 0 0,0 0 0 0 0,1 0 1 0 0,-1-1-1 0 0,1 1 0 0 0,-1 0 1 0 0,0-1-1 0 0,1 1 0 0 0,-4 0 0 0 0,4-1 16 0 0,0 0 0 0 0,-1 0 0 0 0,1-1 0 0 0,0 1 0 0 0,0 0 0 0 0,-1 0 0 0 0,1-1 0 0 0,0 1 0 0 0,0 0 0 0 0,0-1 0 0 0,0 0 0 0 0,0 1 0 0 0,-1-1 0 0 0,1 1 0 0 0,0-1 0 0 0,0 0 0 0 0,1 0 0 0 0,-1 0 0 0 0,0 0 0 0 0,0 0 0 0 0,0 1 0 0 0,0-2 0 0 0,0 0 0 0 0,-1-1 6 0 0,1 0 1 0 0,0 0 0 0 0,0 0-1 0 0,0-1 1 0 0,0 1 0 0 0,1 0 0 0 0,-1 0-1 0 0,1-7 1 0 0,0-2 106 0 0,1 0 0 0 0,0 0 0 0 0,5-21 0 0 0,-6 35-41 0 0,0 1-1 0 0,0 0 1 0 0,0 0 0 0 0,0-1-1 0 0,0 1 1 0 0,1-1-1 0 0,-1 1 1 0 0,1 0-1 0 0,0-1 1 0 0,0 1-1 0 0,0-1 1 0 0,0 1 0 0 0,0-1-1 0 0,0 1 1 0 0,1-1-1 0 0,-1 0 1 0 0,1 0-1 0 0,-1 0 1 0 0,1 0-1 0 0,0 0 1 0 0,0 0-1 0 0,0 0 1 0 0,0-1 0 0 0,0 1-1 0 0,1 0 1 0 0,-1-1-1 0 0,0 0 1 0 0,1 0-1 0 0,-1 0 1 0 0,1 0-1 0 0,-1 0 1 0 0,1 0 0 0 0,-1 0-1 0 0,1-1 1 0 0,0 0-1 0 0,-1 1 1 0 0,1-1-1 0 0,0 0 1 0 0,-1 0-1 0 0,1 0 1 0 0,0-1-1 0 0,-1 1 1 0 0,1-1 0 0 0,0 1-1 0 0,-1-1 1 0 0,1 0-1 0 0,-1 0 1 0 0,1 0-1 0 0,-1 0 1 0 0,0 0-1 0 0,1-1 1 0 0,-1 1 0 0 0,0-1-1 0 0,0 0 1 0 0,0 1-1 0 0,0-1 1 0 0,0 0-1 0 0,0 0 1 0 0,-1 0-1 0 0,1-1 1 0 0,-1 1-1 0 0,2-3 1 0 0,-8 18-59 0 0,-20 34-257 0 0,24-45 200 0 0,-1-1 0 0 0,1 1 0 0 0,-1 0 0 0 0,0 0 0 0 0,0-1 0 0 0,0 1 0 0 0,0-1 0 0 0,0 1 0 0 0,0-1 0 0 0,0 0 0 0 0,0 0 0 0 0,-1 0 0 0 0,1 0 0 0 0,0 0 0 0 0,-1-1 0 0 0,1 1 0 0 0,0-1 0 0 0,-1 1 0 0 0,-4-1 0 0 0,5 0 31 0 0,0 0-1 0 0,0-1 0 0 0,-1 1 1 0 0,1-1-1 0 0,0 1 1 0 0,0-1-1 0 0,0 0 1 0 0,0 0-1 0 0,0 1 0 0 0,0-2 1 0 0,0 1-1 0 0,0 0 1 0 0,0 0-1 0 0,0-1 1 0 0,0 1-1 0 0,1-1 0 0 0,-1 1 1 0 0,1-1-1 0 0,-1 1 1 0 0,1-1-1 0 0,0 0 0 0 0,-1 0 1 0 0,1 0-1 0 0,0 0 1 0 0,0 0-1 0 0,0 0 1 0 0,0-4-1 0 0,0 4 47 0 0,0-1 0 0 0,0 0 0 0 0,1 1 0 0 0,-1-1-1 0 0,1 0 1 0 0,0 0 0 0 0,-1 1 0 0 0,1-1 0 0 0,1 0 0 0 0,-1 0 0 0 0,0 0 0 0 0,1 1 0 0 0,-1-1 0 0 0,1 0-1 0 0,0 1 1 0 0,0-1 0 0 0,0 1 0 0 0,0-1 0 0 0,0 1 0 0 0,3-5 0 0 0,-2 6 4 0 0,0-1-1 0 0,0 1 1 0 0,-1 0 0 0 0,1 0 0 0 0,0 0-1 0 0,0 0 1 0 0,0 0 0 0 0,0 0 0 0 0,0 0-1 0 0,0 1 1 0 0,0-1 0 0 0,0 1 0 0 0,1-1-1 0 0,-1 1 1 0 0,0 0 0 0 0,0 0 0 0 0,0 0-1 0 0,0 0 1 0 0,1 0 0 0 0,-1 0 0 0 0,0 1 0 0 0,0-1-1 0 0,0 1 1 0 0,0-1 0 0 0,0 1 0 0 0,0 0-1 0 0,0 0 1 0 0,0 0 0 0 0,0 0 0 0 0,0 0-1 0 0,0 1 1 0 0,-1-1 0 0 0,1 0 0 0 0,0 1-1 0 0,-1-1 1 0 0,1 1 0 0 0,-1 0 0 0 0,0-1-1 0 0,1 1 1 0 0,-1 0 0 0 0,0 0 0 0 0,0 0-1 0 0,0 0 1 0 0,1 4 0 0 0,-1-6-43 0 0,-1 1 0 0 0,1 0 0 0 0,-1-1 0 0 0,0 1 1 0 0,1 0-1 0 0,-1-1 0 0 0,1 1 0 0 0,-1 0 0 0 0,0 0 0 0 0,0-1 0 0 0,1 1 0 0 0,-1 0 1 0 0,0 0-1 0 0,0 0 0 0 0,0 0 0 0 0,0-1 0 0 0,0 1 0 0 0,0 0 0 0 0,0 0 0 0 0,0 0 1 0 0,0-1-1 0 0,0 1 0 0 0,-1 0 0 0 0,1 0 0 0 0,0 0 0 0 0,0-1 0 0 0,-1 1 1 0 0,1 0-1 0 0,0-1 0 0 0,-1 1 0 0 0,1 0 0 0 0,-1-1 0 0 0,1 1 0 0 0,-1 0 0 0 0,0-1 1 0 0,1 1-1 0 0,-1-1 0 0 0,1 1 0 0 0,-1-1 0 0 0,0 1 0 0 0,1-1 0 0 0,-1 1 0 0 0,0-1 1 0 0,0 0-1 0 0,1 1 0 0 0,-1-1 0 0 0,0 0 0 0 0,0 0 0 0 0,0 0 0 0 0,1 0 0 0 0,-1 1 1 0 0,0-1-1 0 0,0 0 0 0 0,0 0 0 0 0,-1-1 0 0 0,1 2-154 0 0,0-1-1 0 0,0 0 1 0 0,-1 0-1 0 0,1 0 1 0 0,0 0-1 0 0,-1 0 1 0 0,1 0-1 0 0,0 0 0 0 0,0 0 1 0 0,-1 0-1 0 0,1 0 1 0 0,0-1-1 0 0,0 1 1 0 0,-1-1-1 0 0,1 1 1 0 0,0-1-1 0 0,0 1 1 0 0,0-1-1 0 0,0 0 1 0 0,0 1-1 0 0,0-1 1 0 0,0 0-1 0 0,0 0 1 0 0,0 0-1 0 0,0 0 1 0 0,0 0-1 0 0,0 0 1 0 0,1 0-1 0 0,-1 0 1 0 0,0 0-1 0 0,1 0 1 0 0,-1 0-1 0 0,1 0 1 0 0,-1-1-1 0 0,1 1 1 0 0,0 0-1 0 0,-1 0 1 0 0,1 0-1 0 0,0-2 0 0 0,3-4-882 0 0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1:11:57.0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9976 464 0 0,'1'-11'5701'0'0,"4"-38"-5752"0"0,3-15 45 0 0,-3 0 0 0 0,-6-123 0 0 0,-2 63-34 0 0,2 35 17 0 0,1-64-22 0 0,10 51 34 0 0,4 23-12 0 0,3 1 0 0 0,38-105 1 0 0,14 28 41 0 0,-30 82-220 0 0,52-69 0 0 0,167-191-618 0 0,-255 329 814 0 0,42-48 49 0 0,2 2-1 0 0,67-55 0 0 0,28-1 35 0 0,-90 74-73 0 0,1 1 0 0 0,73-29 1 0 0,391-126 17 0 0,-82 33 235 0 0,-292 95-327 0 0,166-95 1 0 0,-223 103 4 0 0,-2-4 1 0 0,-3-4 0 0 0,77-70-1 0 0,-57 27-85 0 0,-51 44 224 0 0,-2-3 0 0 0,-4-2 0 0 0,-2-2 0 0 0,-3-2 0 0 0,44-101 1 0 0,-16 0-78 0 0,29-124-66 0 0,23-153 48 0 0,-50 107-7 0 0,10-172-348 0 0,-65 347 295 0 0,-8-204 1 0 0,-36-161-164 0 0,26 466 191 0 0,-28-477-62 0 0,24 178 68 0 0,-27-551-172 0 0,20 561 354 0 0,6 57-12 0 0,7 246 32 0 0,8-66 0 0 0,-1 2-71 0 0,-5 89-89 0 0,1-7-17 0 0,-2 1-1 0 0,0-1 0 0 0,-2 0 1 0 0,-8-31-1 0 0,-38-119-115 0 0,43 142 243 0 0,6-21 203 0 0,0 33-235 0 0,7-14 201 0 0,-5 35-314 0 0,-1 1 0 0 0,0-1 0 0 0,0 0 0 0 0,-1 0 0 0 0,1 0 0 0 0,-1 0 0 0 0,1 0 0 0 0,-1 0 0 0 0,-1 0 0 0 0,1 0 0 0 0,0 0 0 0 0,-2-5 0 0 0,2 7-27 0 0,-1 0 0 0 0,1 0 0 0 0,0 0 1 0 0,0 0-1 0 0,0 0 0 0 0,1 0 0 0 0,-1 0 0 0 0,0 0 0 0 0,1 0 0 0 0,0 0 1 0 0,-1 1-1 0 0,1-1 0 0 0,0 0 0 0 0,0 0 0 0 0,2-3 0 0 0,9-13-2338 0 0,-8 16 1699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54.1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1 100 900 0 0,'2'-8'889'0'0,"1"1"0"0"0,1 0 0 0 0,-1 0 0 0 0,1 0 1 0 0,0 1-1 0 0,1 0 0 0 0,9-11 0 0 0,-11 14-495 0 0,0 0 0 0 0,0 0 0 0 0,0 0 0 0 0,0 0 0 0 0,0 1 1 0 0,1 0-1 0 0,-1-1 0 0 0,1 1 0 0 0,0 0 0 0 0,0 1 0 0 0,-1-1 0 0 0,1 1 0 0 0,0 0 0 0 0,0 0 0 0 0,1 0 1 0 0,3 0-1 0 0,-7 1-380 0 0,0 0 0 0 0,0 1 0 0 0,0-1 0 0 0,0 1 0 0 0,0-1 0 0 0,-1 1 1 0 0,1-1-1 0 0,0 1 0 0 0,0 0 0 0 0,-1-1 0 0 0,1 1 0 0 0,0 0 0 0 0,-1-1 0 0 0,1 1 1 0 0,-1 0-1 0 0,1 0 0 0 0,-1 0 0 0 0,1 0 0 0 0,-1-1 0 0 0,0 1 0 0 0,1 0 0 0 0,-1 0 1 0 0,0 0-1 0 0,0 0 0 0 0,0 0 0 0 0,0 0 0 0 0,0 0 0 0 0,0 0 0 0 0,0 2 0 0 0,1 37-123 0 0,-2-32 121 0 0,-5 89-174 0 0,3-75 156 0 0,1 1 0 0 0,1-1 0 0 0,1 1 0 0 0,0-1 0 0 0,2 1 0 0 0,1-1 0 0 0,5 22 0 0 0,-7-42-57 0 0,-1 0 0 0 0,1-1 0 0 0,-1 1 0 0 0,1-1 0 0 0,0 0 0 0 0,0 1 0 0 0,-1-1 0 0 0,1 0 0 0 0,0 1 0 0 0,0-1 0 0 0,0 0 0 0 0,1 0 0 0 0,-1 0 0 0 0,0 0 0 0 0,0 0 0 0 0,1 0 0 0 0,-1 0 0 0 0,0 0 0 0 0,1 0 0 0 0,-1-1 0 0 0,1 1 0 0 0,1 0 0 0 0,0 0-188 0 0,0-1-1 0 0,0 1 0 0 0,1-1 1 0 0,-1 0-1 0 0,0 0 1 0 0,0-1-1 0 0,1 1 0 0 0,-1-1 1 0 0,0 1-1 0 0,5-3 0 0 0,7-3-1313 0 0,0 0 0 0 0,0-1 0 0 0,21-14 0 0 0,-24 13 497 0 0,3-1-216 0 0,0-2 108 0 0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1:11:57.4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197 1 480 0 0,'-6'8'321'0'0,"0"0"1"0"0,1 0-1 0 0,0 1 0 0 0,0 0 1 0 0,1 0-1 0 0,0 0 1 0 0,-3 12-1 0 0,-1 0 21 0 0,-78 232 907 0 0,37-98-1143 0 0,46-147-121 0 0,-5 15 68 0 0,10-45 35 0 0,48-171-198 0 0,-11 54 144 0 0,-37 130 54 0 0,-1 1 0 0 0,2 0 1 0 0,-1 0-1 0 0,1 0 0 0 0,1 0 1 0 0,-1 0-1 0 0,1 0 0 0 0,1 1 1 0 0,-1 0-1 0 0,10-11 0 0 0,-12 17-54 0 0,-1 1-1 0 0,1-1 1 0 0,-1 0-1 0 0,1 1 1 0 0,0 0-1 0 0,0-1 1 0 0,-1 1 0 0 0,1 0-1 0 0,0 0 1 0 0,0 0-1 0 0,-1 0 1 0 0,1 0-1 0 0,0 0 1 0 0,0 1-1 0 0,-1-1 1 0 0,1 0 0 0 0,0 1-1 0 0,-1-1 1 0 0,1 1-1 0 0,0 0 1 0 0,1 1-1 0 0,37 22 301 0 0,-28-16-95 0 0,52 34 672 0 0,86 53 975 0 0,-125-82-2524 0 0,0-1 0 0 0,28 10 0 0 0,-52-22 408 0 0,0 0-1 0 0,0 0 1 0 0,0 0-1 0 0,-1 1 1 0 0,1-1-1 0 0,0 0 1 0 0,0 1-1 0 0,0-1 1 0 0,-1 0-1 0 0,1 1 1 0 0,0-1-1 0 0,-1 1 0 0 0,1 0 1 0 0,0-1-1 0 0,-1 1 1 0 0,1-1-1 0 0,-1 1 1 0 0,1 0-1 0 0,-1-1 1 0 0,1 1-1 0 0,-1 0 1 0 0,1 0-1 0 0,-1-1 1 0 0,0 1-1 0 0,1 1 1 0 0,-1 6-1148 0 0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1:13:27.3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123 1 96 0 0,'13'6'15067'0'0,"-2"5"-15139"0"0,-5-4 232 0 0,-3 0-160 0 0,-1 0-1 0 0,1 1 1 0 0,-1-1-1 0 0,0 0 1 0 0,-1 1-1 0 0,1-1 1 0 0,-1 1-1 0 0,-1 0 1 0 0,0 13-1 0 0,-2 0-134 0 0,0 1 1 0 0,-6 25-1 0 0,7-45 95 0 0,1 0 1 0 0,0 0-1 0 0,-1 0 1 0 0,1-1-1 0 0,-1 1 0 0 0,0 0 1 0 0,0 0-1 0 0,1-1 0 0 0,-1 1 1 0 0,0 0-1 0 0,-1-1 1 0 0,1 1-1 0 0,0-1 0 0 0,0 0 1 0 0,-1 1-1 0 0,1-1 1 0 0,0 0-1 0 0,-1 0 0 0 0,1 1 1 0 0,-1-1-1 0 0,0 0 0 0 0,1-1 1 0 0,-1 1-1 0 0,0 0 1 0 0,0 0-1 0 0,0-1 0 0 0,1 1 1 0 0,-1-1-1 0 0,0 0 1 0 0,0 1-1 0 0,0-1 0 0 0,0 0 1 0 0,0 0-1 0 0,0 0 0 0 0,1 0 1 0 0,-1-1-1 0 0,-3 0 1 0 0,1 0 8 0 0,0 0 0 0 0,1 0 0 0 0,-1 0 1 0 0,0-1-1 0 0,1 0 0 0 0,-1 1 0 0 0,1-1 1 0 0,-1-1-1 0 0,1 1 0 0 0,0 0 0 0 0,0-1 1 0 0,0 0-1 0 0,0 0 0 0 0,1 1 0 0 0,-1-2 1 0 0,1 1-1 0 0,-3-5 0 0 0,-1-4 4 0 0,-1 0 7 0 0,1 0 0 0 0,0-1 0 0 0,-7-24 1 0 0,12 34 21 0 0,0 0 0 0 0,1 1 0 0 0,-1-1 0 0 0,1 0 0 0 0,-1 0 0 0 0,1 1 0 0 0,0-1 0 0 0,0 0 0 0 0,0 0 0 0 0,1 1 0 0 0,-1-1 0 0 0,1 0 0 0 0,-1 0 0 0 0,1 1 0 0 0,0-1 0 0 0,0 1 0 0 0,0-1 0 0 0,0 1 0 0 0,1-1 1 0 0,-1 1-1 0 0,1 0 0 0 0,-1-1 0 0 0,1 1 0 0 0,0 0 0 0 0,0 0 0 0 0,2-2 0 0 0,-2 3-1 0 0,0 0 1 0 0,0 0-1 0 0,0 0 1 0 0,0 0-1 0 0,0 0 1 0 0,0 0 0 0 0,0 0-1 0 0,0 1 1 0 0,0-1-1 0 0,0 1 1 0 0,1-1-1 0 0,-1 1 1 0 0,0 0-1 0 0,0 0 1 0 0,0 0-1 0 0,1 0 1 0 0,-1 1-1 0 0,0-1 1 0 0,0 0-1 0 0,0 1 1 0 0,0-1-1 0 0,1 1 1 0 0,-1 0 0 0 0,0 0-1 0 0,2 1 1 0 0,0 1-15 0 0,0-1 1 0 0,-1 1-1 0 0,0-1 0 0 0,1 1 1 0 0,-1 0-1 0 0,0 0 1 0 0,0 0-1 0 0,-1 1 1 0 0,1-1-1 0 0,-1 1 1 0 0,1-1-1 0 0,2 7 0 0 0,-5-9-47 0 0,0-1 0 0 0,0 1 0 0 0,0 0 0 0 0,0 0 0 0 0,0-1 0 0 0,0 1 0 0 0,0 0-1 0 0,0-1 1 0 0,0 1 0 0 0,0 0 0 0 0,-1 0 0 0 0,1-1 0 0 0,0 1 0 0 0,0 0-1 0 0,-1-1 1 0 0,1 1 0 0 0,0-1 0 0 0,-1 1 0 0 0,1 0 0 0 0,-1-1 0 0 0,1 1 0 0 0,0-1-1 0 0,-1 1 1 0 0,0-1 0 0 0,1 1 0 0 0,-1-1 0 0 0,1 1 0 0 0,-1-1 0 0 0,1 0 0 0 0,-1 1-1 0 0,0-1 1 0 0,1 0 0 0 0,-1 0 0 0 0,0 1 0 0 0,1-1 0 0 0,-1 0 0 0 0,0 0-1 0 0,0 0 1 0 0,1 0 0 0 0,-1 0 0 0 0,0 0 0 0 0,1 0 0 0 0,-1 0 0 0 0,0 0 0 0 0,-1 0-1 0 0,-8-3-2352 0 0,26-5-503 0 0,-5 4 428 0 0,-6 3 1303 0 0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1:13:29.3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5768 6766 408 0 0,'-1'0'49'0'0,"1"0"1"0"0,0 0-1 0 0,0 0 1 0 0,-1 0-1 0 0,1 0 1 0 0,0 0-1 0 0,0 0 0 0 0,-1 0 1 0 0,1 0-1 0 0,0 0 1 0 0,0 0-1 0 0,-1 0 1 0 0,1 0-1 0 0,0 0 0 0 0,0 0 1 0 0,-1 0-1 0 0,1 0 1 0 0,0 1-1 0 0,0-1 1 0 0,0 0-1 0 0,-1 0 0 0 0,1 0 1 0 0,0 0-1 0 0,0 1 1 0 0,0-1-1 0 0,-1 0 1 0 0,1 0-1 0 0,0 0 0 0 0,0 1 1 0 0,0-1-1 0 0,0 0 1 0 0,0 0-1 0 0,0 1 1 0 0,0-1-1 0 0,0 0 0 0 0,0 0 1 0 0,-1 1-1 0 0,1-1 1 0 0,0 0-1 0 0,0 0 1 0 0,0 1-1 0 0,0-1 0 0 0,0 0 1 0 0,1 0-1 0 0,-1 1 1 0 0,0-1-1 0 0,0 0 1 0 0,0 0-1 0 0,0 0 0 0 0,0 1 1 0 0,0-1-1 0 0,0 0 3 0 0,1 0 0 0 0,-1 0 0 0 0,0 1 0 0 0,0-1 0 0 0,0 0 0 0 0,1 0 0 0 0,-1 0 0 0 0,0 0 0 0 0,0 0 0 0 0,0 0 0 0 0,0 0 0 0 0,1 0-1 0 0,-1 0 1 0 0,0 0 0 0 0,0 0 0 0 0,0 0 0 0 0,1-1 0 0 0,-1 1 0 0 0,0 0 0 0 0,0 0 0 0 0,0 0 0 0 0,0 0 0 0 0,1 0 0 0 0,-1 0 0 0 0,0 0 0 0 0,0 0 0 0 0,0 0 0 0 0,0-1-1 0 0,1 1 1 0 0,-1 0 0 0 0,0 0 0 0 0,0 0 0 0 0,0 0 0 0 0,0-1 0 0 0,0 1 0 0 0,0 0 0 0 0,0 0 0 0 0,0 0 0 0 0,0 0 0 0 0,0-1 0 0 0,1 1 0 0 0,-1 0 0 0 0,0 0 0 0 0,0 0-1 0 0,0-1 1 0 0,0 1 0 0 0,0 0 0 0 0,0 0 0 0 0,0-1 0 0 0,25-55 614 0 0,-14 14-682 0 0,-2-1 0 0 0,-1 0-1 0 0,-3 0 1 0 0,-1-1 0 0 0,-2 1-1 0 0,-2-1 1 0 0,-2 0 0 0 0,-2 1-1 0 0,-14-64 1 0 0,1 40-26 0 0,-2 2 0 0 0,-4 0 1 0 0,-3 2-1 0 0,-49-90 0 0 0,20 59-146 0 0,-4 3 0 0 0,-78-92-1 0 0,101 141 131 0 0,-2 2 0 0 0,-2 2 0 0 0,-1 1-1 0 0,-2 2 1 0 0,-1 1 0 0 0,-1 3-1 0 0,-2 2 1 0 0,-2 2 0 0 0,0 2-1 0 0,-1 2 1 0 0,-2 3 0 0 0,-89-24-1 0 0,-774-233 247 0 0,146-27-354 0 0,542 202 142 0 0,-280-174 1 0 0,-48-106 169 0 0,483 324-128 0 0,2-4-1 0 0,4-3 1 0 0,2-2-1 0 0,3-4 1 0 0,-62-94-1 0 0,64 75 44 0 0,-87-181 0 0 0,-105-349-83 0 0,138 317 225 0 0,-87-272-119 0 0,73 207 93 0 0,-37-94 47 0 0,104 289-195 0 0,46 139 3 0 0,12 29 22 0 0,-1-1 0 0 0,1 1 0 0 0,0-1 1 0 0,0 0-1 0 0,0 0 0 0 0,1 0 0 0 0,-1-10 1 0 0,1 12-24 0 0,0-1 1 0 0,0 1 0 0 0,-1 0-1 0 0,1-1 1 0 0,-1 1-1 0 0,0 0 1 0 0,-3-4 0 0 0,-6-17-43 0 0,7 14 6 0 0,3 8 4 0 0,-1 0 0 0 0,1 1 0 0 0,0-1 0 0 0,0 0 0 0 0,0 0-1 0 0,1 1 1 0 0,-1-1 0 0 0,1 0 0 0 0,-1 0 0 0 0,1 0 0 0 0,0 0 0 0 0,0 0 0 0 0,0 0 0 0 0,1 0-1 0 0,-1 0 1 0 0,2-5 0 0 0,4-28-175 0 0,-6 27 33 0 0,0 27 79 0 0,-11 64 72 0 0,1-15 5 0 0,-30 229 9 0 0,40-293-21 0 0,-1 1-1 0 0,0 0 1 0 0,0-1 0 0 0,0 1-1 0 0,0 0 1 0 0,0-1-1 0 0,-1 0 1 0 0,-2 6 0 0 0,4-9-1 0 0,-1 0 1 0 0,1 0-1 0 0,0 0 1 0 0,0 1-1 0 0,0-1 1 0 0,0 0-1 0 0,-1 0 1 0 0,1 0-1 0 0,0 0 1 0 0,0 0-1 0 0,0 0 1 0 0,-1 1-1 0 0,1-1 1 0 0,0 0-1 0 0,0 0 1 0 0,-1 0-1 0 0,1 0 1 0 0,0 0-1 0 0,0 0 1 0 0,-1 0 0 0 0,1 0-1 0 0,0 0 1 0 0,0 0-1 0 0,0 0 1 0 0,-1 0-1 0 0,1 0 1 0 0,0 0-1 0 0,0 0 1 0 0,-1 0-1 0 0,1 0 1 0 0,0-1-1 0 0,0 1 1 0 0,-1 0-1 0 0,1 0 1 0 0,0 0-1 0 0,0 0 1 0 0,0 0-1 0 0,0-1 1 0 0,-1 1-1 0 0,-9-19 32 0 0,4-2-29 0 0,1-1-1 0 0,1 1 1 0 0,1-1-1 0 0,1 0 1 0 0,1-34-1 0 0,15-112-32 0 0,-10 144 30 0 0,-1-3-10 0 0,12-44-1 0 0,-14 65 24 0 0,1 0-1 0 0,0 0 0 0 0,1 0 1 0 0,-1 0-1 0 0,1 0 0 0 0,0 0 0 0 0,1 1 1 0 0,0 0-1 0 0,-1-1 0 0 0,2 1 1 0 0,-1 1-1 0 0,8-8 0 0 0,-10 11-8 0 0,0 1 0 0 0,1-1 0 0 0,-1 0 0 0 0,1 1 0 0 0,-1-1 1 0 0,0 1-1 0 0,1 0 0 0 0,-1 0 0 0 0,1 0 0 0 0,-1 0 0 0 0,1 0 0 0 0,-1 0 0 0 0,1 1 0 0 0,-1 0 0 0 0,1-1 0 0 0,-1 1 0 0 0,0 0 0 0 0,4 2 0 0 0,48 22 21 0 0,-47-21-17 0 0,125 69 74 0 0,126 62-1282 0 0,-220-125-1763 0 0,-32-8 1827 0 0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4:57.0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0 364 0 0,'8'4'14437'0'0,"-1"13"-11604"0"0,-7 64-1914 0 0,5 156 159 0 0,44 219-801 0 0,-13-154-3045 0 0,-34-241 345 0 0,-2-29-1124 0 0,3-10-5694 0 0,-8-32 7616 0 0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4:59.6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195 1033 440 0 0,'-5'-35'4438'0'0,"-13"-21"-3186"0"0,5 18-853 0 0,-18-92-220 0 0,21 83-92 0 0,-1 0 0 0 0,-26-63 0 0 0,20 66-141 0 0,-21-84 0 0 0,31 110 3 0 0,-1-15 27 0 0,8 33 65 0 0,30 25 2115 0 0,8-15-419 0 0,-24-5-1324 0 0,0-1 0 0 0,0-1 1 0 0,16 2-1 0 0,265-1 11 0 0,145-38-540 0 0,50-29 79 0 0,145-13 486 0 0,318 45-599 0 0,1 42-512 0 0,-462-3 148 0 0,-220-4 526 0 0,1106-7-267 0 0,1698-43-533 0 0,-1401 51 874 0 0,-190-54-1440 0 0,-543 15 1136 0 0,-313 18 499 0 0,80 0-489 0 0,-235 4 53 0 0,181-5 69 0 0,-219 8 195 0 0,1139-16-203 0 0,363 39 239 0 0,-567 6-389 0 0,-687-27 308 0 0,821 21 303 0 0,-1313-3-575 0 0,97 6 74 0 0,0 2 126 0 0,142 14 20 0 0,-35-9 147 0 0,200-10 204 0 0,-279-9-419 0 0,-161 0 51 0 0,164 0-60 0 0,-259-8-63 0 0,0-2 0 0 0,-1-3 0 0 0,74-20 0 0 0,-76 17-343 0 0,-56 13 450 0 0,-1-1-1 0 0,0 1 1 0 0,1-1 0 0 0,-1 1-1 0 0,0 0 1 0 0,0 0 0 0 0,0-1-1 0 0,0 1 1 0 0,-1 0 0 0 0,1 0-1 0 0,0 0 1 0 0,-1 0 0 0 0,0 0-1 0 0,1 0 1 0 0,-1 0 0 0 0,0 0-1 0 0,0 0 1 0 0,0 2 0 0 0,2 7-15 0 0,2 8 41 0 0,-1 1 0 0 0,0-1 0 0 0,-2 0 1 0 0,0 1-1 0 0,-2 20 0 0 0,0-6 18 0 0,-3 276 45 0 0,9 328-2070 0 0,4-547-2090 0 0,-9-66 2761 0 0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02.8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0 457 232 0 0,'62'5'6049'0'0,"-46"-3"-5692"0"0,0 0 0 0 0,0-1 0 0 0,24-2 0 0 0,-22-1-344 0 0,68-9-11 0 0,1 4-1 0 0,162 7 1 0 0,991 122 68 0 0,-473-61-105 0 0,282 25 150 0 0,250 2-590 0 0,-519-69 165 0 0,217 12 296 0 0,-735-14-98 0 0,874 41 711 0 0,720-43-1053 0 0,-1022-40 815 0 0,-3-43-473 0 0,92-5-12 0 0,892-26 150 0 0,-666 54 90 0 0,-47 2-368 0 0,447-23 120 0 0,-379 19 671 0 0,-413 6-606 0 0,357-14-304 0 0,-381 47 501 0 0,-218 5 146 0 0,651-4-575 0 0,61 19 294 0 0,-985-7 105 0 0,645 5-118 0 0,-752-26-27 0 0,-97 14-8 0 0,73-14-1 0 0,-57 7 6 0 0,-51 9 45 0 0,-1-1 0 0 0,0 0 0 0 0,0 0 0 0 0,0 0 0 0 0,0 0 0 0 0,0 0 0 0 0,0 0-1 0 0,0 0 1 0 0,0-1 0 0 0,0 1 0 0 0,-1-1 0 0 0,1 1 0 0 0,0-1 0 0 0,-1 0 0 0 0,0 1 0 0 0,1-1 0 0 0,-1 0 0 0 0,0 0 0 0 0,0 0 0 0 0,2-4 0 0 0,14-47-80 0 0,-12 33 88 0 0,-4 15-44 0 0,-1-1 0 0 0,1 1 0 0 0,-1-1 0 0 0,-1 1 0 0 0,1-1 0 0 0,-1 1 0 0 0,0-1 0 0 0,-3-7 1 0 0,-1-12-506 0 0,4 13 219 0 0,-3-11-826 0 0,2 0-1 0 0,1 0 1 0 0,1-23-1 0 0,4 14 88 0 0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04.5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91 9 828 0 0,'9'-8'4436'0'0,"-12"12"-2477"0"0,-1 0-1708 0 0,0 0 1 0 0,1 0 0 0 0,0 1-1 0 0,-1-1 1 0 0,2 1 0 0 0,-1-1-1 0 0,0 1 1 0 0,-2 9 0 0 0,2 27 203 0 0,-1-1 1 0 0,-12 50 0 0 0,8-46-270 0 0,-9 84 53 0 0,6 1 1 0 0,5 132-1 0 0,26 28-212 0 0,0-5-78 0 0,-20-283 44 0 0,2 104-1588 0 0,7-37-3405 0 0,-1-45 1998 0 0,-7-12 1671 0 0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05.2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 1 480 0 0,'-1'5'3663'0'0,"-2"21"-2638"0"0,-9 32-279 0 0,-4 72-1 0 0,3-15-1127 0 0,-7 52-4246 0 0,15-133 3467 0 0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06.2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0 672 0 0,'2'9'4347'0'0,"0"14"-2691"0"0,-6 7-278 0 0,1 0 0 0 0,1 0-1 0 0,2 0 1 0 0,5 46 0 0 0,0 24-84 0 0,15 209-122 0 0,-5-122-1060 0 0,41 322 69 0 0,-47-445-176 0 0,12 70-171 0 0,6 47-1515 0 0,-20-60-4714 0 0,-7-120 6214 0 0,0 0-81 0 0,0 1 0 0 0,-1-1-1 0 0,1 1 1 0 0,0-1 0 0 0,0 1 0 0 0,1-1 0 0 0,-1 1 0 0 0,0-1 0 0 0,0 1-1 0 0,1-1 1 0 0,-1 1 0 0 0,1-1 0 0 0,-1 0 0 0 0,1 1 0 0 0,-1-1 0 0 0,1 0-1 0 0,0 1 1 0 0,0-1 0 0 0,0 0 0 0 0,0 0 0 0 0,0 0 0 0 0,1 1 0 0 0,7 0-1282 0 0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07.6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75 2 616 0 0,'-4'-1'7437'0'0,"4"1"-7305"0"0,-9 15 3550 0 0,-8 23-777 0 0,10 5-1962 0 0,1 1 0 0 0,2 0 0 0 0,2 49 0 0 0,1-18-531 0 0,1 885 216 0 0,-7-686-3047 0 0,-1-184-1764 0 0,-1 0-3875 0 0,8-67 5833 0 0,1-5 362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54.4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4 72 0 0,'2'-3'3229'0'0,"2"5"-529"0"0,0 15-1334 0 0,-12 19-299 0 0,2 21 385 0 0,7 2-238 0 0,0-47-967 0 0,1 0-1 0 0,0 1 1 0 0,1-1-1 0 0,7 21 0 0 0,-9-31-227 0 0,1 1 0 0 0,-1-1 0 0 0,0 1 0 0 0,1-1 0 0 0,-1 1-1 0 0,1-1 1 0 0,0 0 0 0 0,-1 0 0 0 0,1 0 0 0 0,0 0 0 0 0,0 0-1 0 0,1 0 1 0 0,-1-1 0 0 0,0 1 0 0 0,4 1 0 0 0,23 3-259 0 0,-3-10-480 0 0,-8-4-104 0 0,7-10-1300 0 0,-20 12 1473 0 0,0-1 1 0 0,-1 0-1 0 0,1 0 0 0 0,-1 0 0 0 0,-1 0 1 0 0,6-15-1 0 0,5-22-1819 0 0,-13 23 1425 0 0</inkml:trace>
  <inkml:trace contextRef="#ctx0" brushRef="#br0" timeOffset="1">165 18 436 0 0,'-3'9'596'0'0,"0"0"-1"0"0,1 0 1 0 0,0 0-1 0 0,0 0 1 0 0,0 0-1 0 0,1 0 1 0 0,1 1-1 0 0,0 14 1 0 0,0 105 283 0 0,0-43-3647 0 0,5-79 557 0 0,0-4 1135 0 0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0.9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26 492 0 0,'1'-15'2273'0'0,"3"4"5359"0"0,0 19-1240 0 0,-3 9-6476 0 0,4 302 978 0 0,3-164-902 0 0,29 168 0 0 0,-20-226-220 0 0,23 130-2015 0 0,-2-80-2777 0 0,-17-90 1188 0 0,-19-53 3519 0 0,0-1-1 0 0,0 0 0 0 0,0 0 0 0 0,0 0 1 0 0,0 0-1 0 0,0 0 0 0 0,1 0 0 0 0,0 0 1 0 0,-1-1-1 0 0,1 1 0 0 0,0-1 0 0 0,0 0 1 0 0,0 0-1 0 0,4 2 0 0 0,16 1-1156 0 0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1.2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0 624 0 0,'-1'2'325'0'0,"0"-1"1"0"0,0 0-1 0 0,0 1 0 0 0,0-1 0 0 0,0 1 1 0 0,1-1-1 0 0,-1 1 0 0 0,0 0 0 0 0,1-1 1 0 0,-1 1-1 0 0,1-1 0 0 0,0 1 0 0 0,-1 0 1 0 0,1 0-1 0 0,0-1 0 0 0,0 1 0 0 0,0 2 1 0 0,-5 44 1137 0 0,8 35-1 0 0,4 1-1 0 0,3-1 1 0 0,33 125 0 0 0,92 240-2086 0 0,-64-230-994 0 0,30 111-8381 0 0,-91-301 8639 0 0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2.7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8 604 0 0,'0'0'72'0'0,"0"0"0"0"0,1 1 0 0 0,-1-1 0 0 0,0 0 0 0 0,0 0 0 0 0,1 0 0 0 0,-1 1-1 0 0,0-1 1 0 0,0 0 0 0 0,1 0 0 0 0,-1 0 0 0 0,0 0 0 0 0,0 0 0 0 0,1 1 0 0 0,-1-1 0 0 0,0 0 0 0 0,1 0 0 0 0,-1 0 0 0 0,0 0 0 0 0,0 0 0 0 0,1 0-1 0 0,-1 0 1 0 0,0 0 0 0 0,1 0 0 0 0,-1 0 0 0 0,0 0 0 0 0,1 0 0 0 0,-1-1 0 0 0,0 1 0 0 0,0 0 0 0 0,1 0 0 0 0,-1 0 0 0 0,0 0 0 0 0,0 0-1 0 0,1-1 1 0 0,-1 1 0 0 0,0 0 0 0 0,0 0 0 0 0,1 0 0 0 0,-1-1 0 0 0,0 1 0 0 0,0 0 0 0 0,0 0 0 0 0,0-1 0 0 0,1 1 0 0 0,-1 0 0 0 0,0 0 0 0 0,0-1-1 0 0,0 1 1 0 0,0 0 0 0 0,0 0 0 0 0,0-1 0 0 0,0 1 0 0 0,0 0 0 0 0,0-1 0 0 0,0 1 0 0 0,0 0 0 0 0,0-1 0 0 0,0 1 0 0 0,0 0 0 0 0,0 0-1 0 0,0-1 1 0 0,0 1 0 0 0,0 0 0 0 0,0-1 0 0 0,0 1 0 0 0,0 0 0 0 0,-1-1 0 0 0,14 24 3258 0 0,16 192 2625 0 0,1 0-3440 0 0,77 427-2650 0 0,-34-294-4686 0 0,-11-118-4558 0 0,-52-201 7659 0 0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3.0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1 632 0 0,'2'0'274'0'0,"0"-1"1"0"0,0 1-1 0 0,1 0 1 0 0,-1 0-1 0 0,0 1 1 0 0,0-1-1 0 0,0 0 0 0 0,0 1 1 0 0,1-1-1 0 0,-1 1 1 0 0,0-1-1 0 0,0 1 1 0 0,0 0-1 0 0,0 0 0 0 0,0 0 1 0 0,0 0-1 0 0,-1 1 1 0 0,1-1-1 0 0,0 0 1 0 0,-1 1-1 0 0,1-1 0 0 0,-1 1 1 0 0,1 0-1 0 0,-1-1 1 0 0,0 1-1 0 0,1 0 1 0 0,-1 0-1 0 0,0 0 0 0 0,1 4 1 0 0,4 7 439 0 0,0 0 0 0 0,-1 1 0 0 0,4 21 1 0 0,-4-17 107 0 0,60 313 3127 0 0,-31-135-3494 0 0,95 512-2814 0 0,-110-607 580 0 0,-4-12-3735 0 0,47 154 0 0 0,-52-217 4236 0 0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3.4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1 128 0 0,'5'4'420'0'0,"1"1"0"0"0,-1 0 0 0 0,0 0 0 0 0,0 1 0 0 0,-1-1 0 0 0,0 1-1 0 0,0 0 1 0 0,0 0 0 0 0,-1 0 0 0 0,0 1 0 0 0,0-1 0 0 0,0 1 0 0 0,1 8 0 0 0,4 15 906 0 0,7 54-1 0 0,-11-58-655 0 0,42 393 4371 0 0,-23-185-4230 0 0,2 37-836 0 0,35 248-6081 0 0,-53-476 4944 0 0,-6-29 482 0 0,1 0 0 0 0,1 0 0 0 0,0-1 0 0 0,1 1 0 0 0,0-1 1 0 0,1 0-1 0 0,12 23 0 0 0,-2-15-688 0 0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3.8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1 904 0 0,'0'0'127'0'0,"1"0"0"0"0,-1 0 0 0 0,0 0 1 0 0,1 0-1 0 0,-1 0 0 0 0,0 0 0 0 0,1 0 0 0 0,-1 0 0 0 0,1 0 0 0 0,-1 0 1 0 0,0 0-1 0 0,1 0 0 0 0,-1 0 0 0 0,0 1 0 0 0,1-1 0 0 0,-1 0 0 0 0,0 0 1 0 0,1 0-1 0 0,-1 0 0 0 0,0 1 0 0 0,1-1 0 0 0,-1 0 0 0 0,0 0 0 0 0,0 1 0 0 0,1-1 1 0 0,-1 0-1 0 0,0 0 0 0 0,0 1 0 0 0,0-1 0 0 0,1 0 0 0 0,-1 1 0 0 0,0-1 1 0 0,0 0-1 0 0,0 1 0 0 0,0-1 0 0 0,0 1 0 0 0,1-1 0 0 0,-1 0 0 0 0,0 1 1 0 0,0-1-1 0 0,0 0 0 0 0,0 1 0 0 0,0-1 0 0 0,0 1 0 0 0,0-1 0 0 0,-1 0 0 0 0,1 1 1 0 0,0-1-1 0 0,0 0 0 0 0,0 1 0 0 0,13 286 8580 0 0,22-1-6744 0 0,73 281-2610 0 0,-17-168-3146 0 0,-18-138-5017 0 0,-58-219 6749 0 0,0-8 286 0 0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4.8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56 956 0 0,'-5'-55'16835'0'0,"4"187"-15037"0"0,1 96-1142 0 0,3-136-679 0 0,0-31 75 0 0,-1-17-177 0 0,25 280-1339 0 0,-6-196-911 0 0,-2-46-297 0 0,-17-74 2302 0 0,2 7-827 0 0,0 0-1 0 0,1 0 0 0 0,7 14 0 0 0,-10-26 818 0 0,0 1-1 0 0,0-1 0 0 0,0 1 1 0 0,0-1-1 0 0,1 0 1 0 0,-1 0-1 0 0,1 0 1 0 0,0 0-1 0 0,0 0 0 0 0,0-1 1 0 0,0 1-1 0 0,0-1 1 0 0,1 0-1 0 0,-1 0 1 0 0,1 0-1 0 0,6 2 1 0 0,15 2-1240 0 0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5.1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1 756 0 0,'-4'164'8687'0'0,"8"171"-2221"0"0,139 490-5516 0 0,-101-625-2422 0 0,-35-163 807 0 0,-1-3-1102 0 0,1-1 0 0 0,1-1-1 0 0,2 0 1 0 0,21 47 0 0 0,-31-78 1625 0 0,1 1-1 0 0,-1-1 1 0 0,1 0-1 0 0,-1 0 1 0 0,1 1 0 0 0,0-1-1 0 0,0 0 1 0 0,0 0 0 0 0,-1 0-1 0 0,1 0 1 0 0,0 0 0 0 0,0 0-1 0 0,0 0 1 0 0,1 0 0 0 0,-1 0-1 0 0,0-1 1 0 0,0 1 0 0 0,0 0-1 0 0,1-1 1 0 0,-1 1 0 0 0,0-1-1 0 0,1 1 1 0 0,-1-1 0 0 0,0 0-1 0 0,1 1 1 0 0,-1-1 0 0 0,3 0-1 0 0,16-3-1401 0 0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5.5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12 636 0 0,'2'-12'2076'0'0,"5"20"-329"0"0,4 22-109 0 0,-3 24 264 0 0,2 73 0 0 0,-3-15-561 0 0,14 64-215 0 0,17 89-376 0 0,38 173-2914 0 0,-41-260-1213 0 0,-5-61-812 0 0,-20-86 2683 0 0,5-7 164 0 0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5.9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41 540 0 0,'-3'-7'597'0'0,"-1"-6"786"0"0,-2-3 1372 0 0,-1 11 365 0 0,17 65 1087 0 0,-8 51-2908 0 0,4 57 195 0 0,5-1-522 0 0,13 83-422 0 0,13 27-1105 0 0,33 136-2278 0 0,-39-246-687 0 0,-12-55-1389 0 0,-12-85 2995 0 0,1-12 386 0 0,-3-7 130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54.8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76 492 0 0,'3'-6'747'0'0,"1"-1"1"0"0,-1 1-1 0 0,1 0 0 0 0,0 0 0 0 0,0 1 1 0 0,0-1-1 0 0,10-8 0 0 0,-11 12-593 0 0,-1 0 1 0 0,1 0-1 0 0,-1 0 0 0 0,1 1 0 0 0,-1-1 1 0 0,1 1-1 0 0,0-1 0 0 0,0 1 0 0 0,0 0 1 0 0,0 0-1 0 0,0 0 0 0 0,0 1 0 0 0,0-1 1 0 0,0 1-1 0 0,0 0 0 0 0,0 0 1 0 0,0 0-1 0 0,0 0 0 0 0,1 0 0 0 0,2 1 1 0 0,-5-1-156 0 0,0 1 1 0 0,0 0-1 0 0,-1-1 1 0 0,1 1-1 0 0,0-1 0 0 0,0 1 1 0 0,0 0-1 0 0,-1-1 1 0 0,1 1-1 0 0,0 0 1 0 0,-1 0-1 0 0,1 0 1 0 0,-1 0-1 0 0,1 0 1 0 0,-1-1-1 0 0,1 1 1 0 0,-1 0-1 0 0,0 0 1 0 0,1 0-1 0 0,-1 0 1 0 0,0 0-1 0 0,0 0 1 0 0,0 0-1 0 0,0 0 1 0 0,0 1-1 0 0,0-1 1 0 0,0 0-1 0 0,0 1 1 0 0,-4 36-77 0 0,2-30 73 0 0,-28 160 50 0 0,29-163-43 0 0,0 0 0 0 0,1 0 0 0 0,-1 1 0 0 0,1-1 0 0 0,0 0 0 0 0,0 0 0 0 0,1 0 0 0 0,-1 0 0 0 0,1 0-1 0 0,0 0 1 0 0,1 0 0 0 0,-1 0 0 0 0,5 8 0 0 0,1-2 163 0 0,0 0 0 0 0,1-1 0 0 0,0 0 0 0 0,13 12-1 0 0,-16-17-39 0 0,2 3-15 0 0,0-1-1 0 0,-1 0 1 0 0,0 1-1 0 0,-1 0 0 0 0,1 1 1 0 0,6 15-1 0 0,-10-19-163 0 0,-1-1 0 0 0,1 1 0 0 0,-1 0 0 0 0,0 0 1 0 0,0 0-1 0 0,-1 0 0 0 0,0 0 0 0 0,0 0 0 0 0,0 0 0 0 0,0 0 0 0 0,-1 0 0 0 0,0 0 0 0 0,0 0 0 0 0,0 0 0 0 0,-3 6 0 0 0,1-3-529 0 0,0-1-1 0 0,-1 0 0 0 0,0 1 1 0 0,-1-2-1 0 0,1 1 0 0 0,-1 0 1 0 0,-1-1-1 0 0,1 0 0 0 0,-1 0 1 0 0,0-1-1 0 0,0 1 0 0 0,-1-1 1 0 0,-14 8-1 0 0,6-4-738 0 0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6.7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0 1040 0 0,'-2'63'8310'0'0,"-4"-1"-4523"0"0,-1 28-1098 0 0,-1 84-854 0 0,2 88-704 0 0,6 1-1637 0 0,5-89-568 0 0,-4-153 804 0 0,1 28-1958 0 0,8 52 0 0 0,-8-86 1196 0 0,1-1 1 0 0,1 0-1 0 0,0 0 0 0 0,1-1 0 0 0,0 1 0 0 0,1-1 0 0 0,1 0 0 0 0,9 15 1 0 0,3-5-849 0 0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7.0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10 428 0 0,'0'0'80'0'0,"0"-1"1"0"0,0 1-1 0 0,0 0 1 0 0,0 0-1 0 0,0-1 0 0 0,0 1 1 0 0,0 0-1 0 0,0-1 1 0 0,0 1-1 0 0,0 0 0 0 0,0-1 1 0 0,0 1-1 0 0,0 0 1 0 0,0 0-1 0 0,0-1 0 0 0,0 1 1 0 0,0 0-1 0 0,1 0 0 0 0,-1-1 1 0 0,0 1-1 0 0,0 0 1 0 0,0 0-1 0 0,0-1 0 0 0,1 1 1 0 0,-1 0-1 0 0,0 0 1 0 0,0-1-1 0 0,0 1 0 0 0,1 0 1 0 0,-1 0-1 0 0,0 0 1 0 0,0 0-1 0 0,1 0 0 0 0,-1-1 1 0 0,0 1-1 0 0,0 0 1 0 0,1 0-1 0 0,-1 0 0 0 0,0 0 1 0 0,1 0-1 0 0,-1 0 0 0 0,0 0 1 0 0,1 0-1 0 0,-1 0 1 0 0,0 0-1 0 0,0 0 0 0 0,1 0 1 0 0,-1 0-1 0 0,0 0 1 0 0,1 0-1 0 0,-1 0 0 0 0,0 0 1 0 0,0 0-1 0 0,1 1 1 0 0,-1-1-1 0 0,1 0 62 0 0,0 1 0 0 0,0 0 1 0 0,-1-1-1 0 0,1 1 0 0 0,0-1 0 0 0,-1 1 0 0 0,1 0 0 0 0,-1-1 1 0 0,1 1-1 0 0,-1 0 0 0 0,1 0 0 0 0,-1 0 0 0 0,1-1 1 0 0,-1 1-1 0 0,0 0 0 0 0,0 0 0 0 0,1 0 0 0 0,-1 0 1 0 0,0 0-1 0 0,0 0 0 0 0,0 1 0 0 0,3 236 6992 0 0,13 117-5662 0 0,42 185-2763 0 0,-1-184-6523 0 0,-54-336 6954 0 0,-1-9 148 0 0,0 0 0 0 0,0 1 0 0 0,1-1 0 0 0,0 0 0 0 0,1 0 0 0 0,9 16 0 0 0,1-9-719 0 0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7.4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 1 748 0 0,'1'34'3594'0'0,"-2"32"-2094"0"0,-43 455 2621 0 0,38 2-5805 0 0,6-415 375 0 0,0-97 627 0 0,0 1 0 0 0,0 0 0 0 0,1 0 0 0 0,1 0 0 0 0,0-1 0 0 0,1 1 0 0 0,5 16-1 0 0,1-15-526 0 0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7.8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 15 508 0 0,'-10'-15'7787'0'0,"0"170"-3789"0"0,-1-30-3433 0 0,7-4-363 0 0,1 62 189 0 0,1 276-1719 0 0,2-332-345 0 0,-2-64 200 0 0,0-43 285 0 0,1 0-1 0 0,1 0 1 0 0,1 0 0 0 0,1 0-1 0 0,5 27 1 0 0,-2-30-143 0 0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9.1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46 1084 0 0,'10'7'2311'0'0,"0"0"0"0"0,0 0 0 0 0,1-1-1 0 0,15 7 1 0 0,-13-7-1326 0 0,-1 0 0 0 0,-1 0 0 0 0,16 13 0 0 0,-14-9-746 0 0,-1 0 0 0 0,-1 1 0 0 0,0 0 0 0 0,14 19 0 0 0,-22-24-249 0 0,1 0 1 0 0,0 0-1 0 0,-1 1 0 0 0,-1-1 1 0 0,1 1-1 0 0,-1 0 1 0 0,0 0-1 0 0,0-1 0 0 0,-1 1 1 0 0,0 1-1 0 0,0-1 0 0 0,-1 9 1 0 0,0-10-111 0 0,0 0 1 0 0,-1 0-1 0 0,0 0 1 0 0,0 0 0 0 0,-1 0-1 0 0,1 0 1 0 0,-1 0-1 0 0,-1 0 1 0 0,1-1-1 0 0,-1 1 1 0 0,0-1 0 0 0,0 1-1 0 0,-1-1 1 0 0,-7 8-1 0 0,10-11 8 0 0,-1 0-1 0 0,-1 0 1 0 0,1 0-1 0 0,0-1 1 0 0,0 1-1 0 0,-1-1 1 0 0,1 0-1 0 0,-1 1 1 0 0,1-1-1 0 0,-1 0 0 0 0,1-1 1 0 0,-1 1-1 0 0,0 0 1 0 0,1-1-1 0 0,-1 1 1 0 0,0-1-1 0 0,0 0 1 0 0,1 0-1 0 0,-1 0 1 0 0,0 0-1 0 0,0 0 1 0 0,1-1-1 0 0,-1 1 0 0 0,0-1 1 0 0,1 0-1 0 0,-1 0 1 0 0,0 0-1 0 0,1 0 1 0 0,-1 0-1 0 0,1-1 1 0 0,0 1-1 0 0,-1-1 1 0 0,1 1-1 0 0,0-1 1 0 0,-4-4-1 0 0,-2-3-168 0 0,-1-1 0 0 0,1 0-1 0 0,0 0 1 0 0,1-1 0 0 0,1 0 0 0 0,-1 0-1 0 0,2 0 1 0 0,0-1 0 0 0,0 0 0 0 0,1 0-1 0 0,0-1 1 0 0,1 1 0 0 0,1-1 0 0 0,0 0-1 0 0,0 1 1 0 0,2-1 0 0 0,-1 0 0 0 0,2 0-1 0 0,-1 0 1 0 0,2 1 0 0 0,0-1 0 0 0,4-16-1 0 0,-3 22 5 0 0,1 1 0 0 0,-1-1 0 0 0,1 1-1 0 0,0 0 1 0 0,0 0 0 0 0,1 0-1 0 0,0 1 1 0 0,0-1 0 0 0,0 1-1 0 0,1 1 1 0 0,0-1 0 0 0,0 1-1 0 0,6-4 1 0 0,16-6-745 0 0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9.4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2 864 0 0,'4'-2'5321'0'0,"4"10"-1799"0"0,5 10-122 0 0,-5 4-2572 0 0,-2 1 0 0 0,0 0 0 0 0,2 28 0 0 0,-1 72-5701 0 0,-6-115 3725 0 0,0 1 0 0 0,0-1 0 0 0,1 1 0 0 0,0-1 0 0 0,0 0 1 0 0,1 1-1 0 0,6 13 0 0 0,0-6-559 0 0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1.6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23 240 0 0,'3'-22'2615'0'0,"-2"22"-2558"0"0,-1 0 0 0 0,0 0 0 0 0,0 0 0 0 0,0 0 0 0 0,0 0-1 0 0,1 0 1 0 0,-1 0 0 0 0,0 0 0 0 0,0 0 0 0 0,0 0 0 0 0,0 0-1 0 0,1 0 1 0 0,-1 0 0 0 0,0 0 0 0 0,0 0 0 0 0,0 0-1 0 0,1 0 1 0 0,-1 0 0 0 0,0 0 0 0 0,0 0 0 0 0,0 0 0 0 0,0 0-1 0 0,1 0 1 0 0,-1 0 0 0 0,0 0 0 0 0,0 0 0 0 0,0 0 0 0 0,0 0-1 0 0,1 0 1 0 0,-1 1 0 0 0,0-1 0 0 0,0 0 0 0 0,0 0-1 0 0,0 0 1 0 0,0 0 0 0 0,0 0 0 0 0,1 1 0 0 0,-1-1 0 0 0,0 0-1 0 0,0 0 1 0 0,0 0 0 0 0,0 0 0 0 0,0 1 0 0 0,0-1 0 0 0,0 0-1 0 0,0 0 1 0 0,0 1 0 0 0,2 2 216 0 0,0 1 0 0 0,-1-1 0 0 0,0 1 1 0 0,0 0-1 0 0,0-1 0 0 0,0 1 0 0 0,0 0 0 0 0,-1 6 0 0 0,22 325 4505 0 0,66 163-4106 0 0,38-20-7044 0 0,-116-444 4640 0 0,2 0 0 0 0,21 40 1 0 0,-14-41 347 0 0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2.0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 1084 0 0,'0'-1'101'0'0,"0"1"-1"0"0,0-1 1 0 0,0 1 0 0 0,1-1-1 0 0,-1 1 1 0 0,0-1 0 0 0,0 1-1 0 0,0-1 1 0 0,1 1-1 0 0,-1 0 1 0 0,0-1 0 0 0,0 1-1 0 0,1-1 1 0 0,-1 1 0 0 0,0 0-1 0 0,1-1 1 0 0,-1 1 0 0 0,0 0-1 0 0,1-1 1 0 0,-1 1-1 0 0,1 0 1 0 0,-1 0 0 0 0,0-1-1 0 0,1 1 1 0 0,-1 0 0 0 0,1 0-1 0 0,-1 0 1 0 0,1 0 0 0 0,-1-1-1 0 0,1 1 1 0 0,-1 0-1 0 0,1 0 1 0 0,-1 0 0 0 0,1 0-1 0 0,0 0 1 0 0,5 18 1837 0 0,-6 30-216 0 0,-4 44 18 0 0,4 1 1 0 0,4-1 0 0 0,21 123-1 0 0,73 270-1120 0 0,-94-469-582 0 0,95 350-1318 0 0,-15-130-4742 0 0,-78-223 5333 0 0,-4-6 92 0 0,0-1 0 0 0,1 1 0 0 0,1 0 0 0 0,-1-1 0 0 0,1 1 0 0 0,0-1 0 0 0,0 0 0 0 0,9 10 0 0 0,-2-8-1006 0 0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9.9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1 220 0 0,'50'18'16753'0'0,"-48"-15"-16666"0"0,-1 0-1 0 0,1-1 1 0 0,-1 1 0 0 0,0 0 0 0 0,0 0-1 0 0,-1 0 1 0 0,1 0 0 0 0,0 1 0 0 0,-1-1-1 0 0,0 0 1 0 0,0 0 0 0 0,0 0 0 0 0,0 0-1 0 0,0 1 1 0 0,-2 4 0 0 0,-12 50-513 0 0,-2-10-97 0 0,8-28 287 0 0,1 1 0 0 0,1 0 0 0 0,0 0 0 0 0,2 1 0 0 0,-3 34-1 0 0,7-55 243 0 0,0 0-1 0 0,0 0 1 0 0,0 0 0 0 0,0 0-1 0 0,0 0 1 0 0,1 1-1 0 0,-1-1 1 0 0,0 0-1 0 0,0 0 1 0 0,1 0-1 0 0,-1 0 1 0 0,1 0-1 0 0,-1 0 1 0 0,1 0-1 0 0,-1 0 1 0 0,1 0-1 0 0,0 0 1 0 0,-1 0-1 0 0,1 0 1 0 0,0 0-1 0 0,0-1 1 0 0,0 1-1 0 0,0 0 1 0 0,0-1-1 0 0,0 1 1 0 0,0 0-1 0 0,0-1 1 0 0,0 1-1 0 0,0-1 1 0 0,0 1-1 0 0,0-1 1 0 0,0 0-1 0 0,0 1 1 0 0,0-1-1 0 0,0 0 1 0 0,1 0-1 0 0,-1 0 1 0 0,0 0-1 0 0,0 0 1 0 0,0 0-1 0 0,0 0 1 0 0,0 0-1 0 0,1-1 1 0 0,-1 1-1 0 0,0 0 1 0 0,0-1 0 0 0,0 1-1 0 0,0-1 1 0 0,2 0-1 0 0,9-3-507 0 0,1-1-1 0 0,-1-1 1 0 0,18-10-1 0 0,-17 9-797 0 0,30-16-1757 0 0,-11 7-716 0 0,53-22 0 0 0,-51 27 2319 0 0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0.4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43 1020 0 0,'6'-5'1383'0'0,"1"1"1"0"0,-1-1-1 0 0,1 1 1 0 0,0 0-1 0 0,0 1 0 0 0,0-1 1 0 0,14-3-1 0 0,-16 6-1041 0 0,-1-1 1 0 0,1 1-1 0 0,0 0 0 0 0,0 1 0 0 0,0-1 0 0 0,0 1 1 0 0,0 0-1 0 0,0 0 0 0 0,0 0 0 0 0,0 1 1 0 0,-1 0-1 0 0,1 0 0 0 0,8 3 0 0 0,-11-3-358 0 0,0 0 0 0 0,0 1 0 0 0,-1-1 0 0 0,1 1 0 0 0,-1-1 0 0 0,1 1 0 0 0,-1 0 0 0 0,0-1 0 0 0,0 1 0 0 0,0 0 0 0 0,0 0 0 0 0,0 0 0 0 0,0 0 0 0 0,0 0 0 0 0,-1 0 0 0 0,1 0 0 0 0,0 1 0 0 0,-1-1 0 0 0,0 0 0 0 0,0 0 0 0 0,0 0 0 0 0,0 0 0 0 0,0 1 0 0 0,0-1 0 0 0,0 0 0 0 0,-1 3 0 0 0,-14 57-1029 0 0,12-54 970 0 0,1 1 1 0 0,0-1 0 0 0,0 1 0 0 0,1 0-1 0 0,0 0 1 0 0,0 13 0 0 0,1-19 112 0 0,1 0 1 0 0,-1 0-1 0 0,0 0 0 0 0,1 0 1 0 0,-1 0-1 0 0,1 0 1 0 0,0-1-1 0 0,0 1 0 0 0,0 0 1 0 0,0 0-1 0 0,1-1 1 0 0,-1 1-1 0 0,1-1 0 0 0,0 1 1 0 0,-1-1-1 0 0,1 1 0 0 0,0-1 1 0 0,0 0-1 0 0,1 0 1 0 0,-1 0-1 0 0,4 2 0 0 0,54 24 872 0 0,-42-21-848 0 0,-1 0 0 0 0,0 2 0 0 0,29 18 0 0 0,-42-24-93 0 0,0 0 0 0 0,-1 0 0 0 0,1 0 0 0 0,-1 0 0 0 0,0 1 0 0 0,0 0 0 0 0,0-1 0 0 0,0 1 0 0 0,-1 0 0 0 0,0 0 0 0 0,0 0 0 0 0,0 1 0 0 0,0-1 0 0 0,0 1 0 0 0,-1-1 1 0 0,0 1-1 0 0,0-1 0 0 0,0 1 0 0 0,0 0 0 0 0,-1 5 0 0 0,0 2-506 0 0,0-1 0 0 0,-1 1 0 0 0,-1-1 0 0 0,0 1 0 0 0,0-1 0 0 0,-1 0 0 0 0,-1 0 0 0 0,-4 11 0 0 0,5-16-43 0 0,0-1 0 0 0,0 1 0 0 0,-1-1 0 0 0,1 1 0 0 0,-1-1 0 0 0,-1-1 0 0 0,1 1 1 0 0,0 0-1 0 0,-1-1 0 0 0,0 0 0 0 0,0 0 0 0 0,0-1 0 0 0,-1 1 0 0 0,1-1 0 0 0,-1 0 0 0 0,-7 2 0 0 0,-2 0-777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55.5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19 184 0 0,'46'-1'8770'0'0,"-16"-2"-6075"0"0,-6-1-3759 0 0,2-2-4078 0 0,4 2 1650 0 0,-11 4 2049 0 0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0.8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1140 0 0,'2'0'514'0'0,"-1"1"0"0"0,1 0 1 0 0,-1 0-1 0 0,0 0 0 0 0,1 0 0 0 0,-1 0 0 0 0,0 0 1 0 0,0 0-1 0 0,0 0 0 0 0,0 0 0 0 0,0 1 0 0 0,0-1 1 0 0,1 2-1 0 0,5 22 3206 0 0,-15 35-2093 0 0,1-16-959 0 0,7-28-479 0 0,0-1 0 0 0,1 0-1 0 0,0 0 1 0 0,2 0 0 0 0,0 0 0 0 0,5 18-1 0 0,-6-29-179 0 0,0 0 1 0 0,-1 0-1 0 0,1 0 0 0 0,1 0 0 0 0,-1-1 0 0 0,1 1 0 0 0,-1-1 0 0 0,1 1 0 0 0,0-1 0 0 0,0 0 0 0 0,0 0 0 0 0,1 0 0 0 0,-1-1 0 0 0,1 1 0 0 0,0-1 0 0 0,-1 0 0 0 0,1 0 1 0 0,0 0-1 0 0,0 0 0 0 0,1-1 0 0 0,-1 1 0 0 0,0-1 0 0 0,0 0 0 0 0,1 0 0 0 0,-1-1 0 0 0,7 1 0 0 0,-1-1-349 0 0,1 0 1 0 0,-1-1-1 0 0,0 1 1 0 0,1-2-1 0 0,-1 0 0 0 0,0 0 1 0 0,0-1-1 0 0,0 0 0 0 0,0-1 1 0 0,-1 0-1 0 0,0 0 1 0 0,18-11-1 0 0,-14 5-812 0 0,0 0 0 0 0,-1-1 0 0 0,0 0 0 0 0,-1 0 0 0 0,0-2 0 0 0,-1 1 0 0 0,14-23 1 0 0,-9 10-279 0 0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1.2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65 1 740 0 0,'-5'22'1200'0'0,"-5"3"160"0"0,5 4-108 0 0,-5 3-223 0 0,5 4-225 0 0,0-2-176 0 0,0 2-164 0 0,0 0-144 0 0,0 2-176 0 0,0-2-188 0 0,5 0-212 0 0,-5-5-276 0 0,5 1-448 0 0,5-7-337 0 0,-5-3-115 0 0,5-4 16 0 0,0-7 108 0 0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1.5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14 168 0 0,'2'-1'442'0'0,"0"-1"0"0"0,1 1 1 0 0,-1-1-1 0 0,0 1 0 0 0,1 0 0 0 0,-1 0 0 0 0,1 0 1 0 0,-1 0-1 0 0,1 1 0 0 0,-1-1 0 0 0,1 0 0 0 0,5 1 1 0 0,-7 0-238 0 0,0 0-1 0 0,1 0 1 0 0,-1 1 0 0 0,0-1 0 0 0,0 0 0 0 0,0 1 0 0 0,0-1 0 0 0,1 1 0 0 0,-1 0 0 0 0,0-1 0 0 0,0 1 0 0 0,0 0 0 0 0,0-1 0 0 0,0 1 0 0 0,0 0 0 0 0,-1 0 0 0 0,1 0 0 0 0,0 0 0 0 0,1 2 0 0 0,2 5 460 0 0,-1 0 0 0 0,0 0-1 0 0,-1 0 1 0 0,1 0 0 0 0,-2 0 0 0 0,3 15 0 0 0,8 29 610 0 0,8-19-671 0 0,1 0 0 0 0,35 41 1 0 0,-34-48-964 0 0,-2 1 0 0 0,-1 1 1 0 0,25 50-1 0 0,-43-77 14 0 0,0 1-1 0 0,-1 0 1 0 0,1 0 0 0 0,-1 0-1 0 0,0-1 1 0 0,0 1 0 0 0,0 0 0 0 0,0 0-1 0 0,0 0 1 0 0,0 0 0 0 0,0 0-1 0 0,0 0 1 0 0,-1 0 0 0 0,1-1 0 0 0,-1 1-1 0 0,1 0 1 0 0,-1 0 0 0 0,0-1-1 0 0,0 1 1 0 0,0 0 0 0 0,0-1 0 0 0,0 1-1 0 0,0-1 1 0 0,0 1 0 0 0,0-1 0 0 0,-1 1-1 0 0,1-1 1 0 0,0 0 0 0 0,-1 0-1 0 0,1 0 1 0 0,-1 0 0 0 0,0 0 0 0 0,1 0-1 0 0,-1 0 1 0 0,0 0 0 0 0,0 0-1 0 0,1-1 1 0 0,-1 1 0 0 0,-2-1 0 0 0,-6 1-1247 0 0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1.8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0 257 540 0 0,'5'-15'1420'0'0,"15"1"276"0"0,-5 1 249 0 0,0 1-265 0 0,10 1-272 0 0,0 0-284 0 0,0 0-260 0 0,5-1-284 0 0,0 1-296 0 0,5-2-280 0 0,0-1-264 0 0,0-2-284 0 0,5 1-364 0 0,0-3-648 0 0,5-3-304 0 0,0 1-61 0 0,5 4 65 0 0,0 3 196 0 0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2.2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89 1 904 0 0,'-18'25'8801'0'0,"2"2"-7459"0"0,2 1 0 0 0,-12 33 0 0 0,22-45-1191 0 0,0 1-1 0 0,1-1 1 0 0,1 1 0 0 0,1-1 0 0 0,0 1 0 0 0,2 0 0 0 0,-1 0 0 0 0,2-1 0 0 0,0 1 0 0 0,1-1 0 0 0,1 0 0 0 0,7 20 0 0 0,-9-29-173 0 0,1 0 1 0 0,0 0-1 0 0,0 0 0 0 0,0-1 0 0 0,1 1 1 0 0,0-1-1 0 0,0 0 0 0 0,1 0 1 0 0,0 0-1 0 0,0 0 0 0 0,0-1 1 0 0,1 0-1 0 0,-1 0 0 0 0,1-1 1 0 0,0 1-1 0 0,1-1 0 0 0,-1 0 1 0 0,1-1-1 0 0,0 0 0 0 0,0 0 1 0 0,0 0-1 0 0,0-1 0 0 0,0 0 0 0 0,0 0 1 0 0,1-1-1 0 0,-1 0 0 0 0,1 0 1 0 0,14-1-1 0 0,-16-1-55 0 0,0 0 0 0 0,-1 0 1 0 0,1 0-1 0 0,0-1 0 0 0,-1 1 0 0 0,1-1 0 0 0,-1-1 1 0 0,1 1-1 0 0,-1-1 0 0 0,0 0 0 0 0,8-6 1 0 0,-10 6-33 0 0,0 1 0 0 0,0 0 0 0 0,0-1 0 0 0,-1 0 0 0 0,1 0 1 0 0,-1 0-1 0 0,0 0 0 0 0,0 0 0 0 0,0 0 0 0 0,0-1 1 0 0,0 1-1 0 0,-1-1 0 0 0,0 1 0 0 0,0-1 0 0 0,0 1 1 0 0,0-1-1 0 0,0 0 0 0 0,0-6 0 0 0,-1 9 37 0 0,-1 0-1 0 0,1-1 1 0 0,0 1 0 0 0,-1 0-1 0 0,1 0 1 0 0,-1 0 0 0 0,1 0-1 0 0,-1 0 1 0 0,0 0 0 0 0,1 0-1 0 0,-1 0 1 0 0,0 0 0 0 0,0 0-1 0 0,0 0 1 0 0,0 0 0 0 0,1 0-1 0 0,-1 1 1 0 0,0-1 0 0 0,-1 0-1 0 0,1 1 1 0 0,0-1 0 0 0,0 1-1 0 0,0-1 1 0 0,0 1-1 0 0,0-1 1 0 0,0 1 0 0 0,-1 0-1 0 0,1 0 1 0 0,-2-1 0 0 0,-44-4-1802 0 0,32 4 1002 0 0,-50-8-4341 0 0,54 7 3959 0 0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2.8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52 656 0 0,'0'-1'431'0'0,"0"0"-1"0"0,0-1 1 0 0,0 1 0 0 0,1 0-1 0 0,-1 0 1 0 0,0 0 0 0 0,1-1-1 0 0,-1 1 1 0 0,1 0 0 0 0,-1 0-1 0 0,1 0 1 0 0,-1 0 0 0 0,1 0-1 0 0,0 0 1 0 0,0 0 0 0 0,0 0-1 0 0,-1 0 1 0 0,3-1-1 0 0,23-11 4095 0 0,33 2-1423 0 0,-51 10-2811 0 0,5-1-167 0 0,0 0-1 0 0,1 2 0 0 0,-1-1 0 0 0,0 2 1 0 0,0 0-1 0 0,0 0 0 0 0,0 1 1 0 0,23 7-1 0 0,-28-6-142 0 0,0 1 0 0 0,0-1 0 0 0,-1 2 0 0 0,0-1 0 0 0,1 1 0 0 0,-2 0 0 0 0,1 0 0 0 0,0 1 0 0 0,-1 0 0 0 0,0 0 0 0 0,-1 1 1 0 0,0 0-1 0 0,1 0 0 0 0,4 10 0 0 0,5 12-833 0 0,-2 0 1 0 0,-1 2-1 0 0,-1-1 1 0 0,-2 1-1 0 0,6 33 1 0 0,-6-23-2417 0 0,2-1-1 0 0,20 47 1 0 0,-21-66 1704 0 0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3.3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180 93 380 0 0,'0'-1'122'0'0,"0"0"0"0"0,0 1 0 0 0,0-1 0 0 0,0 0 1 0 0,0 1-1 0 0,-1-1 0 0 0,1 0 0 0 0,0 1 0 0 0,0-1 0 0 0,0 1 0 0 0,-1-1 0 0 0,1 1 0 0 0,0-1 1 0 0,-1 0-1 0 0,1 1 0 0 0,0-1 0 0 0,-1 1 0 0 0,1-1 0 0 0,-1 1 0 0 0,1 0 0 0 0,-1-1 0 0 0,1 1 1 0 0,-1-1-1 0 0,1 1 0 0 0,-1 0 0 0 0,1 0 0 0 0,-1-1 0 0 0,0 1 0 0 0,1 0 0 0 0,-1 0 0 0 0,1-1 1 0 0,-2 1-1 0 0,-28 2 1054 0 0,-27 19-927 0 0,50-18-220 0 0,0 1 0 0 0,0 0 0 0 0,1 1 1 0 0,-1 0-1 0 0,1 0 0 0 0,0 0 1 0 0,1 0-1 0 0,-11 13 0 0 0,15-15 14 0 0,-1-1 1 0 0,1 0-1 0 0,-1 1 0 0 0,1 0 1 0 0,0-1-1 0 0,0 1 0 0 0,0 0 1 0 0,1-1-1 0 0,-1 1 0 0 0,0 0 1 0 0,1 0-1 0 0,0 0 0 0 0,0 0 0 0 0,0-1 1 0 0,0 1-1 0 0,0 0 0 0 0,1 0 1 0 0,-1 0-1 0 0,1-1 0 0 0,-1 1 1 0 0,1 0-1 0 0,0 0 0 0 0,0-1 0 0 0,1 1 1 0 0,-1-1-1 0 0,0 1 0 0 0,3 2 1 0 0,5 6 163 0 0,1 0 0 0 0,0 0 0 0 0,0-1 1 0 0,1 0-1 0 0,0-1 0 0 0,25 15 1 0 0,-24-17-192 0 0,0 1 0 0 0,-1 0 1 0 0,0 1-1 0 0,-1 0 0 0 0,0 1 1 0 0,17 20-1 0 0,-25-25-16 0 0,0-1 0 0 0,-1 1 0 0 0,1-1 0 0 0,-1 1 0 0 0,0 0 0 0 0,-1 0 0 0 0,1 0 0 0 0,-1-1 0 0 0,0 1 0 0 0,0 0 0 0 0,0 0 0 0 0,-1 0 0 0 0,1 0 0 0 0,-1-1 0 0 0,0 1 0 0 0,-1 0 0 0 0,-3 8 0 0 0,4-10-8 0 0,1 0-1 0 0,-1-1 1 0 0,-1 1-1 0 0,1 0 1 0 0,0 0-1 0 0,-1-1 1 0 0,1 1-1 0 0,-1-1 1 0 0,0 1-1 0 0,0-1 1 0 0,0 0-1 0 0,0 1 1 0 0,0-1-1 0 0,0 0 1 0 0,-1 0-1 0 0,1-1 1 0 0,-1 1-1 0 0,1 0 1 0 0,-1-1-1 0 0,0 0 1 0 0,1 1-1 0 0,-1-1 1 0 0,0 0-1 0 0,0-1 1 0 0,0 1-1 0 0,0 0 1 0 0,0-1-1 0 0,0 0 1 0 0,-3 1-1 0 0,4-2 12 0 0,1 1-1 0 0,-1-1 0 0 0,1 0 0 0 0,0 0 1 0 0,-1 1-1 0 0,1-1 0 0 0,0 0 0 0 0,-1 0 0 0 0,1 0 1 0 0,0 0-1 0 0,0 0 0 0 0,0-1 0 0 0,0 1 0 0 0,0 0 1 0 0,0 0-1 0 0,1-1 0 0 0,-1 1 0 0 0,0 0 0 0 0,0-1 1 0 0,1 1-1 0 0,-1-1 0 0 0,1 1 0 0 0,0-1 0 0 0,-1 1 1 0 0,1-1-1 0 0,0 0 0 0 0,0-1 0 0 0,-2-51 165 0 0,3 41-132 0 0,0-12 6 0 0,2 1-1 0 0,10-46 1 0 0,0 3-255 0 0,-9 39-736 0 0,2-1 0 0 0,1 2 1 0 0,1-1-1 0 0,1 1 0 0 0,2 0 1 0 0,20-36-1 0 0,-12 33-359 0 0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4.0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175 38 188 0 0,'0'-1'303'0'0,"0"-1"-1"0"0,0 1 1 0 0,0 0 0 0 0,0-1-1 0 0,-1 1 1 0 0,1-1 0 0 0,0 1-1 0 0,-1-1 1 0 0,1 1 0 0 0,-1 0-1 0 0,1-1 1 0 0,-1 1 0 0 0,0 0-1 0 0,0 0 1 0 0,1-1 0 0 0,-1 1-1 0 0,0 0 1 0 0,0 0-1 0 0,0 0 1 0 0,0 0 0 0 0,0 0-1 0 0,-3-1 1 0 0,2 0-99 0 0,-1 1 0 0 0,1 0 1 0 0,-1 1-1 0 0,1-1 0 0 0,-1 0 0 0 0,0 1 0 0 0,0-1 1 0 0,1 1-1 0 0,-1 0 0 0 0,0 0 0 0 0,-4 0 0 0 0,1 1-145 0 0,-1 0-1 0 0,1 0 0 0 0,-1 0 1 0 0,1 1-1 0 0,0 0 0 0 0,0 0 1 0 0,0 1-1 0 0,0 0 0 0 0,0 0 1 0 0,-6 4-1 0 0,7-2-51 0 0,1-1-1 0 0,0 1 1 0 0,0 0-1 0 0,0 0 1 0 0,0 0 0 0 0,1 1-1 0 0,0-1 1 0 0,0 1-1 0 0,1 0 1 0 0,-1 0 0 0 0,1 0-1 0 0,0 0 1 0 0,1 0-1 0 0,-1 0 1 0 0,1 0 0 0 0,0 10-1 0 0,0 0 10 0 0,1 1-1 0 0,1 0 1 0 0,0 0 0 0 0,1-1-1 0 0,5 19 1 0 0,-5-30 10 0 0,-1 1 0 0 0,0-2 0 0 0,1 1 0 0 0,0 0 1 0 0,0 0-1 0 0,1 0 0 0 0,-1-1 0 0 0,1 0 0 0 0,0 1 0 0 0,0-1 0 0 0,0 0 1 0 0,1 0-1 0 0,-1-1 0 0 0,1 1 0 0 0,0-1 0 0 0,0 0 0 0 0,0 0 0 0 0,1 0 0 0 0,-1 0 1 0 0,6 2-1 0 0,-6-4 4 0 0,0 0 0 0 0,1 1-1 0 0,-1-2 1 0 0,0 1 0 0 0,0 0 0 0 0,1-1 0 0 0,-1 0 0 0 0,1 0 0 0 0,-1 0 0 0 0,0-1 0 0 0,0 0-1 0 0,1 1 1 0 0,-1-1 0 0 0,0-1 0 0 0,0 1 0 0 0,0-1 0 0 0,0 1 0 0 0,0-1 0 0 0,0 0 0 0 0,0-1-1 0 0,-1 1 1 0 0,1 0 0 0 0,-1-1 0 0 0,5-4 0 0 0,0-2-33 0 0,1 0 0 0 0,-1-1 0 0 0,-1 0 0 0 0,0 0 0 0 0,0-1 0 0 0,-1 0 0 0 0,0 0 0 0 0,-1 0 0 0 0,0-1 0 0 0,-1 0 0 0 0,0 0 0 0 0,-1 0 0 0 0,3-20 0 0 0,1 3 115 0 0,-5 27 10 0 0,-7 20-71 0 0,1 6-204 0 0,1-1 0 0 0,1 1 0 0 0,1 0 0 0 0,2 0 0 0 0,0 0 0 0 0,7 39 0 0 0,-3-27-484 0 0,0 2-1070 0 0,1 0 0 0 0,2 0 0 0 0,2 0 0 0 0,16 39 0 0 0,-16-54 384 0 0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4.4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1 400 0 0,'0'2'3902'0'0,"-1"14"-2089"0"0,-7 29 577 0 0,-2 74-1 0 0,8 48-2827 0 0,3-103-610 0 0,-2-55 491 0 0,1-1 0 0 0,0 0 0 0 0,1 1 0 0 0,0-1 1 0 0,0 1-1 0 0,1-1 0 0 0,0 0 0 0 0,0 0 1 0 0,1 0-1 0 0,0 0 0 0 0,0 0 0 0 0,1 0 1 0 0,9 13-1 0 0,-2-9-828 0 0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4.7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68 123 168 0 0,'4'-9'3717'0'0,"-15"18"-2343"0"0,-16 18-313 0 0,22-21-796 0 0,0 1-1 0 0,1 0 1 0 0,0 0-1 0 0,1 0 1 0 0,0 0 0 0 0,-3 9-1 0 0,5-13-214 0 0,0-1-1 0 0,1 0 0 0 0,-1 0 1 0 0,1 1-1 0 0,0-1 1 0 0,-1 0-1 0 0,1 0 0 0 0,0 1 1 0 0,0-1-1 0 0,1 0 0 0 0,-1 1 1 0 0,0-1-1 0 0,1 0 1 0 0,-1 0-1 0 0,1 0 0 0 0,0 1 1 0 0,0-1-1 0 0,0 0 1 0 0,0 0-1 0 0,0 0 0 0 0,0 0 1 0 0,1 0-1 0 0,-1-1 0 0 0,1 1 1 0 0,-1 0-1 0 0,3 1 1 0 0,2 2-17 0 0,0-1-1 0 0,1 0 1 0 0,-1 0 0 0 0,1 0 0 0 0,0-1 0 0 0,1 0 0 0 0,-1 0 0 0 0,0-1 0 0 0,1 0 0 0 0,-1 0 0 0 0,1-1 0 0 0,0 0 0 0 0,0 0 0 0 0,-1-1 0 0 0,16-1 0 0 0,-17 0-52 0 0,0 0-1 0 0,-1 0 1 0 0,1 0 0 0 0,-1-1 0 0 0,1 0-1 0 0,-1 0 1 0 0,0 0 0 0 0,0-1-1 0 0,0 0 1 0 0,0 0 0 0 0,0 0 0 0 0,-1 0-1 0 0,1-1 1 0 0,-1 0 0 0 0,0 0 0 0 0,0 0-1 0 0,0 0 1 0 0,-1-1 0 0 0,1 1-1 0 0,-1-1 1 0 0,0 0 0 0 0,4-10 0 0 0,-3 4-153 0 0,-1 0-1 0 0,0 0 1 0 0,-1-1 0 0 0,0 1 0 0 0,0-1 0 0 0,-2 0 0 0 0,1 1 0 0 0,-1-1 0 0 0,-1 0 0 0 0,-4-21 0 0 0,4 28 84 0 0,0 1-1 0 0,0 0 1 0 0,0-1-1 0 0,-1 1 1 0 0,0 0-1 0 0,0 0 1 0 0,0 0-1 0 0,-1 0 1 0 0,1 0-1 0 0,-1 1 1 0 0,0-1-1 0 0,0 1 1 0 0,-4-5-1 0 0,4 6 29 0 0,0 0 0 0 0,0 1 0 0 0,0-1 0 0 0,-1 1 0 0 0,1-1 0 0 0,0 1 0 0 0,0 0 0 0 0,-1 0 0 0 0,1 1 0 0 0,-1-1 0 0 0,1 1 0 0 0,-1-1 0 0 0,1 1 0 0 0,-1 0-1 0 0,1 0 1 0 0,-1 1 0 0 0,1-1 0 0 0,-1 1 0 0 0,-4 1 0 0 0,0 1-244 0 0,0 1-1 0 0,0-1 1 0 0,0 1 0 0 0,1 0-1 0 0,0 1 1 0 0,0 0 0 0 0,0 0-1 0 0,1 0 1 0 0,-1 1 0 0 0,1 0-1 0 0,1 0 1 0 0,-7 9 0 0 0,-3 3-685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2:29.7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100 1 420 0 0,'-6'3'350'0'0,"1"1"-1"0"0,-1 0 1 0 0,1 0-1 0 0,0 0 1 0 0,0 1 0 0 0,0 0-1 0 0,1 0 1 0 0,-1 0-1 0 0,1 0 1 0 0,1 1 0 0 0,-1 0-1 0 0,1 0 1 0 0,0 0-1 0 0,0 0 1 0 0,0 0 0 0 0,1 0-1 0 0,0 1 1 0 0,-1 6-1 0 0,-4 17 336 0 0,2 0 0 0 0,-3 47 0 0 0,5-9-1378 0 0,4 68-1 0 0,16-3-5445 0 0,-16-108 4808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55.9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32 632 0 0,'25'-2'808'0'0,"-10"0"-148"0"0,5 2-184 0 0,0 0-148 0 0,-5 0-128 0 0,5 0-132 0 0,-5 0-156 0 0,0 2-168 0 0,0-2-284 0 0,5 2-156 0 0,0 1-80 0 0,0 1 8 0 0</inkml:trace>
  <inkml:trace contextRef="#ctx0" brushRef="#br0" timeOffset="1">555 3 124 0 0,'10'-2'736'0'0,"5"2"-36"0"0,-5 0-156 0 0,5 0-136 0 0,-5 2-152 0 0,0 0-112 0 0,0 3-128 0 0,0-3-204 0 0,-5 3-272 0 0,5-1-172 0 0,0 1-100 0 0,-5-3-32 0 0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5.2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1256 0 0,'2'2'768'0'0,"0"0"-1"0"0,-1 1 1 0 0,1-1-1 0 0,0 1 1 0 0,-1 0-1 0 0,1-1 1 0 0,-1 1-1 0 0,0 0 1 0 0,0 0-1 0 0,1 4 1 0 0,8 59 2648 0 0,-8-48-2834 0 0,-2 22-276 0 0,2 26-1760 0 0,-2-64 1131 0 0,0 0-1 0 0,1 0 1 0 0,-1 0-1 0 0,1 0 1 0 0,-1 0 0 0 0,1 0-1 0 0,0 0 1 0 0,-1 0-1 0 0,1 0 1 0 0,0 0-1 0 0,0 0 1 0 0,1-1-1 0 0,-1 1 1 0 0,0 0 0 0 0,1-1-1 0 0,-1 1 1 0 0,1-1-1 0 0,-1 1 1 0 0,1-1-1 0 0,0 0 1 0 0,-1 1-1 0 0,1-1 1 0 0,3 1-1 0 0,5 0-1540 0 0,5-4 198 0 0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5.5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0 816 0 0,'5'0'1240'0'0,"0"3"132"0"0,-5 1-64 0 0,5 7-267 0 0,-5 1-209 0 0,5 6-124 0 0,-5 0-88 0 0,0 4-88 0 0,0 1-96 0 0,5 1-148 0 0,0 3-244 0 0,5 0-280 0 0,0-2-340 0 0,5 0-428 0 0,5 0-432 0 0,5-3-197 0 0,0 1 21 0 0,10-5 132 0 0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5.9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1 240 0 0,'-1'37'4369'0'0,"1"20"-1636"0"0,1-31-2913 0 0,0-1-1 0 0,2 1 0 0 0,8 32 0 0 0,-9-48-37 0 0,-2-7-65 0 0,1 1 1 0 0,-1-1-1 0 0,1 1 1 0 0,0-1 0 0 0,0 1-1 0 0,1-1 1 0 0,-1 1-1 0 0,1-1 1 0 0,-1 0 0 0 0,1 0-1 0 0,0 0 1 0 0,0 0-1 0 0,0 0 1 0 0,1 0 0 0 0,-1 0-1 0 0,1-1 1 0 0,4 4-1 0 0,3-1-846 0 0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6.3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50 304 0 0,'0'-3'548'0'0,"0"1"0"0"0,1-1 1 0 0,-1 0-1 0 0,1 1 0 0 0,0-1 0 0 0,0 1 0 0 0,0-1 0 0 0,0 1 0 0 0,0 0 1 0 0,0-1-1 0 0,1 1 0 0 0,-1 0 0 0 0,1 0 0 0 0,1-2 0 0 0,-2 3-295 0 0,0 0-1 0 0,0 0 0 0 0,0 0 0 0 0,0 0 1 0 0,-1 0-1 0 0,1 1 0 0 0,0-1 0 0 0,0 0 1 0 0,1 1-1 0 0,-1-1 0 0 0,0 1 0 0 0,0-1 1 0 0,0 1-1 0 0,0-1 0 0 0,0 1 1 0 0,1 0-1 0 0,-1 0 0 0 0,0 0 0 0 0,0-1 1 0 0,1 1-1 0 0,-1 0 0 0 0,0 1 0 0 0,0-1 1 0 0,0 0-1 0 0,1 0 0 0 0,-1 0 0 0 0,0 1 1 0 0,0-1-1 0 0,0 1 0 0 0,0-1 0 0 0,0 1 1 0 0,3 0-1 0 0,-3 2-241 0 0,1-1-1 0 0,0 0 1 0 0,0 1 0 0 0,-1-1 0 0 0,0 0 0 0 0,1 1 0 0 0,-1 0-1 0 0,0-1 1 0 0,0 1 0 0 0,0 0 0 0 0,-1 0 0 0 0,1-1-1 0 0,-1 1 1 0 0,1 5 0 0 0,2 43-199 0 0,-2-10-95 0 0,3-1-1 0 0,16 78 1 0 0,-19-116 183 0 0,-1 0 1 0 0,1-1-1 0 0,0 1 1 0 0,-1 0 0 0 0,1-1-1 0 0,0 1 1 0 0,0-1-1 0 0,0 1 1 0 0,0-1-1 0 0,0 1 1 0 0,0-1-1 0 0,1 0 1 0 0,-1 1 0 0 0,0-1-1 0 0,1 0 1 0 0,-1 0-1 0 0,1 0 1 0 0,-1 0-1 0 0,1 0 1 0 0,0 0-1 0 0,-1-1 1 0 0,1 1-1 0 0,0 0 1 0 0,-1-1 0 0 0,1 1-1 0 0,0-1 1 0 0,0 0-1 0 0,0 0 1 0 0,-1 1-1 0 0,1-1 1 0 0,0 0-1 0 0,0-1 1 0 0,0 1 0 0 0,-1 0-1 0 0,1 0 1 0 0,0-1-1 0 0,0 1 1 0 0,-1-1-1 0 0,1 0 1 0 0,3-1-1 0 0,2 0-474 0 0,1-1-1 0 0,0-1 0 0 0,-1 1 1 0 0,0-1-1 0 0,0 0 0 0 0,0-1 1 0 0,10-8-1 0 0,6-12-1197 0 0,-14 16 936 0 0,0 0 0 0 0,0 0 0 0 0,0 1 0 0 0,17-12 0 0 0,-1 8-240 0 0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6.6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1 516 0 0,'-1'52'6723'0'0,"1"22"-2542"0"0,1-46-3987 0 0,9 57 0 0 0,-7-69-1225 0 0,1 1-1 0 0,11 29 1 0 0,-12-40 315 0 0,1 1 0 0 0,-1 0 0 0 0,1 0-1 0 0,0-1 1 0 0,0 0 0 0 0,1 0 0 0 0,0 0 0 0 0,10 9 0 0 0,0-3-729 0 0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7.0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56 1044 0 0,'6'-5'880'0'0,"0"0"0"0"0,0 0 0 0 0,1 0 0 0 0,-1 1 0 0 0,1 0 0 0 0,0 1 0 0 0,0-1 0 0 0,0 1 0 0 0,1 1 0 0 0,-1-1-1 0 0,11-1 1 0 0,-6 1-229 0 0,0 1-1 0 0,0 0 0 0 0,1 1 1 0 0,-1 1-1 0 0,1-1 0 0 0,16 3 0 0 0,-28-1-666 0 0,0-1 0 0 0,0 1 0 0 0,0-1 0 0 0,0 1 0 0 0,0 0 0 0 0,0-1 0 0 0,-1 1 0 0 0,1 0 0 0 0,0 0 0 0 0,0-1 0 0 0,0 1 0 0 0,-1 0 0 0 0,1 0 0 0 0,0 0 0 0 0,-1 0 0 0 0,1 0 0 0 0,-1 0 0 0 0,1 0 0 0 0,-1 0 0 0 0,0 0 0 0 0,1 0 0 0 0,-1 0 0 0 0,0 0 0 0 0,0 0 0 0 0,1 1 0 0 0,-1-1 0 0 0,0 0 0 0 0,0 0 0 0 0,0 0 0 0 0,-1 0 0 0 0,1 0 0 0 0,0 1 0 0 0,0-1 0 0 0,-1 1 0 0 0,-11 49-728 0 0,9-40 646 0 0,-1 4 13 0 0,2-10 80 0 0,1-1 0 0 0,0 0 0 0 0,0 1 0 0 0,0-1 0 0 0,1 1 0 0 0,0-1 0 0 0,0 9 0 0 0,1-10 13 0 0,-1-1 0 0 0,1 1 0 0 0,0-1 0 0 0,1 1 0 0 0,-1-1 0 0 0,0 0-1 0 0,1 1 1 0 0,-1-1 0 0 0,1 0 0 0 0,0 0 0 0 0,0 0 0 0 0,0-1 0 0 0,0 1 0 0 0,0 0 0 0 0,0-1 0 0 0,4 4 0 0 0,1-1-2 0 0,0 2 1 0 0,-1-1 0 0 0,1 1 0 0 0,-1 0-1 0 0,-1 0 1 0 0,1 1 0 0 0,-1-1-1 0 0,-1 1 1 0 0,1 0 0 0 0,-1 1 0 0 0,0-1-1 0 0,0 1 1 0 0,-1 0 0 0 0,0 0-1 0 0,-1 0 1 0 0,0 0 0 0 0,1 9 0 0 0,-1-6-507 0 0,-1 1 0 0 0,-1-1 0 0 0,0 0 1 0 0,-1 1-1 0 0,0-1 0 0 0,0 0 1 0 0,-1 0-1 0 0,-1 0 0 0 0,0 0 1 0 0,0 0-1 0 0,-1 0 0 0 0,-9 15 0 0 0,12-22 115 0 0,-2 0-1 0 0,1 0 0 0 0,0 0 0 0 0,-1 0 1 0 0,0-1-1 0 0,0 1 0 0 0,0-1 1 0 0,0 1-1 0 0,0-1 0 0 0,-1 0 0 0 0,1-1 1 0 0,-1 1-1 0 0,0 0 0 0 0,0-1 0 0 0,0 0 1 0 0,0 0-1 0 0,-7 2 0 0 0,-5-1-762 0 0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7.3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1104 0 0,'4'4'562'0'0,"0"0"0"0"0,0 0 1 0 0,0 1-1 0 0,-1-1 0 0 0,0 1 0 0 0,0 0 0 0 0,0 0 0 0 0,-1 0 0 0 0,0 0 1 0 0,0 0-1 0 0,0 1 0 0 0,0-1 0 0 0,1 9 0 0 0,-1 6-315 0 0,-1 1-1 0 0,-1 31 0 0 0,-1-40-950 0 0,1 1-1 0 0,0-1 1 0 0,0 1-1 0 0,1 0 1 0 0,1-1-1 0 0,0 0 1 0 0,1 1-1 0 0,6 16 1 0 0,-4-14-805 0 0,0-2 125 0 0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7.7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10 440 0 0,'1'17'10350'0'0,"-16"83"-7707"0"0,15-97-2605 0 0,-1 0 1 0 0,1-1 0 0 0,-1 1 0 0 0,1 0 0 0 0,0 0 0 0 0,0 0-1 0 0,0 0 1 0 0,1 0 0 0 0,-1 0 0 0 0,1 0 0 0 0,-1 0 0 0 0,1 0-1 0 0,0 0 1 0 0,0-1 0 0 0,0 1 0 0 0,1 0 0 0 0,-1-1 0 0 0,1 1 0 0 0,-1-1-1 0 0,1 1 1 0 0,2 2 0 0 0,0-2-56 0 0,-1-1-1 0 0,1 1 1 0 0,0 0-1 0 0,0-1 1 0 0,0 0 0 0 0,0 0-1 0 0,0 0 1 0 0,1-1 0 0 0,-1 1-1 0 0,0-1 1 0 0,1 0-1 0 0,6 1 1 0 0,1-1-405 0 0,-1 0 1 0 0,0-1-1 0 0,1 0 0 0 0,-1-1 1 0 0,1 0-1 0 0,-1-1 0 0 0,0 0 1 0 0,0-1-1 0 0,0 0 1 0 0,14-6-1 0 0,-13 2-530 0 0,0-1 0 0 0,-1 0 0 0 0,0-1 1 0 0,0 0-1 0 0,-1 0 0 0 0,0-1 0 0 0,13-17 0 0 0,-8 7-324 0 0</inkml:trace>
  <inkml:trace contextRef="#ctx0" brushRef="#br0" timeOffset="1">232 1 968 0 0,'-10'18'1088'0'0,"5"2"-36"0"0,-5 5-152 0 0,0 0-208 0 0,5 4-164 0 0,5 2-167 0 0,-10 3-129 0 0,10 2-140 0 0,-5 2-184 0 0,5-2-260 0 0,-5-2-345 0 0,5 0-307 0 0,0-7-140 0 0,5 0-40 0 0,-5-7 80 0 0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8.1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1 836 0 0,'2'0'144'0'0,"0"0"1"0"0,-1-1-1 0 0,1 1 0 0 0,-1 0 0 0 0,1 1 0 0 0,-1-1 1 0 0,1 0-1 0 0,0 0 0 0 0,-1 1 0 0 0,1-1 1 0 0,-1 0-1 0 0,1 1 0 0 0,-1 0 0 0 0,1-1 0 0 0,-1 1 1 0 0,0 0-1 0 0,1 0 0 0 0,-1 0 0 0 0,0 0 1 0 0,1 0-1 0 0,-1 0 0 0 0,0 0 0 0 0,1 2 1 0 0,-1 0-70 0 0,0 0 1 0 0,0 0 0 0 0,0 0 0 0 0,-1 1 0 0 0,1-1 0 0 0,-1 0 0 0 0,0 1-1 0 0,0-1 1 0 0,0 5 0 0 0,-1 4-93 0 0,-19 119 617 0 0,17-82-413 0 0,1-39-282 0 0,1 0 0 0 0,0 0 0 0 0,1 0 0 0 0,0 0 0 0 0,0 0 0 0 0,1 0 0 0 0,1-1 0 0 0,4 20-1 0 0,-5-27-156 0 0,1 0 0 0 0,-1 0 0 0 0,1 0 0 0 0,-1 0 0 0 0,1-1 0 0 0,0 1 0 0 0,-1 0 0 0 0,1-1 0 0 0,0 1 0 0 0,0-1 0 0 0,4 3 0 0 0,3 0-874 0 0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8.4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1 584 0 0,'3'3'11566'0'0,"3"5"-8574"0"0,12 19-2039 0 0,0 9-845 0 0,-4-10-103 0 0,-1 1 1 0 0,-1 0-1 0 0,14 48 0 0 0,-23-59-142 0 0,-1 1 0 0 0,0-1 1 0 0,-1 31-1 0 0,-10 2-2591 0 0,8-46 2227 0 0,0 0-1 0 0,0 0 1 0 0,-1-1-1 0 0,1 1 1 0 0,-1 0 0 0 0,0-1-1 0 0,1 0 1 0 0,-1 1 0 0 0,0-1-1 0 0,-1 0 1 0 0,1 0 0 0 0,-3 3-1 0 0,4-5 371 0 0,1 0 1 0 0,-1 1-1 0 0,1-1 0 0 0,-1 0 0 0 0,0 0 0 0 0,1 0 0 0 0,-1 0 1 0 0,1 0-1 0 0,-1 0 0 0 0,1 0 0 0 0,-1 0 0 0 0,0 0 1 0 0,1 0-1 0 0,-1 0 0 0 0,1 0 0 0 0,-1 0 0 0 0,1 0 0 0 0,-1 0 1 0 0,1-1-1 0 0,-1 1 0 0 0,0 0 0 0 0,1 0 0 0 0,-1-1 0 0 0,1 1 1 0 0,-1 0-1 0 0,1-1 0 0 0,0 1 0 0 0,-1 0 0 0 0,1-1 0 0 0,-1 1 1 0 0,1-1-1 0 0,0 1 0 0 0,-1-1 0 0 0,1 1 0 0 0,-1-1 0 0 0,-4-6-986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56.4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0 728 0 0,'15'5'1108'0'0,"0"-3"60"0"0,-5 2-148 0 0,5 1-192 0 0,-5-1-175 0 0,0 1-181 0 0,5-1-148 0 0,-10-1-128 0 0,5-1-108 0 0,0 0-132 0 0,-5-2-200 0 0,0 2-228 0 0,5-2-325 0 0,-5 0-299 0 0,5 0-136 0 0,0 3 8 0 0,0-1 104 0 0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8.7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0 196 448 0 0,'4'-6'741'0'0,"-1"1"0"0"0,1 0 1 0 0,-1 0-1 0 0,1 0 0 0 0,1 0 0 0 0,-1 0 0 0 0,1 1 1 0 0,0 0-1 0 0,0 0 0 0 0,0 0 0 0 0,0 1 0 0 0,10-5 1 0 0,77-32 1886 0 0,-66 30-3256 0 0,-2-1-1811 0 0,-1 0-1 0 0,27-20 1 0 0,-17 10-746 0 0,-18 12 1820 0 0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9.1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1052 0 0,'2'0'561'0'0,"-1"1"1"0"0,1 0-1 0 0,-1 0 1 0 0,1 0-1 0 0,-1 0 0 0 0,0 0 1 0 0,0 1-1 0 0,0-1 1 0 0,1 0-1 0 0,-1 0 0 0 0,0 1 1 0 0,0-1-1 0 0,-1 1 0 0 0,2 2 1 0 0,7 28 2751 0 0,-10 45-3597 0 0,-1-46 723 0 0,1 10-853 0 0,0-27-556 0 0,0 0 0 0 0,1-1 0 0 0,1 1 0 0 0,0 0 0 0 0,0-1 0 0 0,1 1-1 0 0,1-1 1 0 0,0 1 0 0 0,1-1 0 0 0,9 20 0 0 0,-3-16-538 0 0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9.4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92 1 420 0 0,'-7'7'1753'0'0,"0"0"0"0"0,0 1-1 0 0,1 0 1 0 0,-9 15 0 0 0,7-9-1080 0 0,1 1 1 0 0,0 0-1 0 0,-5 17 0 0 0,9-22-636 0 0,-1 0 1 0 0,2 0-1 0 0,0 1 0 0 0,0-1 0 0 0,1 1 1 0 0,0-1-1 0 0,0 1 0 0 0,1-1 0 0 0,1 1 1 0 0,0 0-1 0 0,0-1 0 0 0,1 1 0 0 0,6 18 0 0 0,-4-23-70 0 0,0 1 0 0 0,0 0 0 0 0,0-1-1 0 0,1 0 1 0 0,0 0 0 0 0,1 0 0 0 0,-1-1 0 0 0,1 0-1 0 0,0 0 1 0 0,0 0 0 0 0,0-1 0 0 0,1 0-1 0 0,9 5 1 0 0,-13-7-51 0 0,0-1-1 0 0,0 1 1 0 0,0-1-1 0 0,0 0 1 0 0,0 1-1 0 0,1-1 1 0 0,-1-1-1 0 0,0 1 0 0 0,1 0 1 0 0,-1-1-1 0 0,0 0 1 0 0,1 1-1 0 0,-1-2 1 0 0,1 1-1 0 0,-1 0 1 0 0,1-1-1 0 0,-1 1 1 0 0,0-1-1 0 0,1 0 1 0 0,-1 0-1 0 0,0 0 1 0 0,0 0-1 0 0,0-1 1 0 0,0 0-1 0 0,0 1 1 0 0,0-1-1 0 0,0 0 1 0 0,0 0-1 0 0,-1 0 1 0 0,1-1-1 0 0,3-3 1 0 0,-4 1-137 0 0,1 0 1 0 0,-1 0-1 0 0,0 0 1 0 0,0 0 0 0 0,-1 0-1 0 0,1 0 1 0 0,-1-1-1 0 0,0 1 1 0 0,0-1-1 0 0,-1-7 1 0 0,1 10 115 0 0,-1 1 0 0 0,0 0 0 0 0,0-1 0 0 0,0 1-1 0 0,0 0 1 0 0,0 0 0 0 0,-1-1 0 0 0,1 1 0 0 0,-1 0 0 0 0,1 0 0 0 0,-1-1 0 0 0,0 1 0 0 0,0 0 0 0 0,0 0-1 0 0,0 0 1 0 0,0 0 0 0 0,0 0 0 0 0,-1 0 0 0 0,1 1 0 0 0,-1-1 0 0 0,1 0 0 0 0,-1 1 0 0 0,0-1 0 0 0,0 1 0 0 0,1-1-1 0 0,-4-1 1 0 0,3 3-37 0 0,0 0-1 0 0,1 0 1 0 0,-1 0-1 0 0,0 0 1 0 0,0 0-1 0 0,0 1 0 0 0,0-1 1 0 0,0 1-1 0 0,0-1 1 0 0,0 1-1 0 0,1 0 1 0 0,-1-1-1 0 0,0 1 0 0 0,-2 1 1 0 0,0 0-10 0 0,-12 7-720 0 0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9.8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1 388 0 0,'-4'7'1087'0'0,"1"0"-1"0"0,0 0 0 0 0,0 0 1 0 0,0 1-1 0 0,1-1 1 0 0,0 1-1 0 0,1-1 1 0 0,-1 1-1 0 0,1 12 1 0 0,-1 3-42 0 0,2 0 0 0 0,2 23 1 0 0,1 6-901 0 0,-3-30-1267 0 0,1-1 0 0 0,6 30 0 0 0,-6-44 412 0 0,1-1 1 0 0,0 0-1 0 0,0 0 0 0 0,0 0 0 0 0,1 0 0 0 0,0 0 0 0 0,0-1 0 0 0,0 1 1 0 0,1-1-1 0 0,0 0 0 0 0,0 0 0 0 0,7 7 0 0 0,3-1-830 0 0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30.2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48 440 0 0,'0'-2'704'0'0,"0"0"0"0"0,0 0 0 0 0,0 0-1 0 0,1 0 1 0 0,-1 0 0 0 0,0 1 0 0 0,1-1 0 0 0,0 0-1 0 0,-1 0 1 0 0,1 0 0 0 0,0 1 0 0 0,0-1 0 0 0,0 0 0 0 0,0 1-1 0 0,0-1 1 0 0,0 1 0 0 0,0-1 0 0 0,2-1 0 0 0,-1 1-376 0 0,1 1 0 0 0,-1-1 0 0 0,0 1 0 0 0,0 0 0 0 0,1 0 0 0 0,-1 0 0 0 0,1 0 0 0 0,-1 0 0 0 0,0 1 0 0 0,1-1 0 0 0,0 1 0 0 0,3-1 0 0 0,1 1-320 0 0,0 0-1 0 0,0 1 0 0 0,-1 0 1 0 0,1 0-1 0 0,0 0 1 0 0,0 1-1 0 0,-1 0 0 0 0,1 0 1 0 0,-1 0-1 0 0,7 5 0 0 0,-8-4-46 0 0,-1 0 0 0 0,1 0-1 0 0,-1 1 1 0 0,0-1 0 0 0,-1 1-1 0 0,1 0 1 0 0,-1 0 0 0 0,1 1-1 0 0,-1-1 1 0 0,0 1-1 0 0,-1-1 1 0 0,1 1 0 0 0,-1 0-1 0 0,3 10 1 0 0,2 8-374 0 0,-1 0 0 0 0,3 28 1 0 0,-3-14-433 0 0,6 51-1820 0 0,-11-68 1244 0 0,1-1 0 0 0,0 1 0 0 0,2 0 0 0 0,0-1 0 0 0,1 1 0 0 0,1-1 0 0 0,17 36-1 0 0,-13-41 163 0 0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30.5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1 208 0 0,'-15'75'6190'0'0,"8"19"-4584"0"0,4-72-2035 0 0,1 0 1 0 0,1 0 0 0 0,0 0-1 0 0,2 1 1 0 0,1-1-1 0 0,4 24 1 0 0,8-15-2383 0 0,-8-19 1477 0 0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30.9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174 32 260 0 0,'1'-1'102'0'0,"-1"0"0"0"0,1 1 0 0 0,-1-1 0 0 0,1 0-1 0 0,-1 0 1 0 0,1 1 0 0 0,-1-1 0 0 0,0 0 0 0 0,1 0 0 0 0,-1 0 0 0 0,0 0 0 0 0,0 1 0 0 0,0-1-1 0 0,1 0 1 0 0,-1 0 0 0 0,0 0 0 0 0,0 0 0 0 0,0 0 0 0 0,0 0 0 0 0,-1 1 0 0 0,1-1 0 0 0,0 0-1 0 0,0 0 1 0 0,0 0 0 0 0,-1 0 0 0 0,1 0 0 0 0,0 1 0 0 0,-1-1 0 0 0,0-1 0 0 0,0 2-15 0 0,0-1 1 0 0,-1 0 0 0 0,1 1-1 0 0,0-1 1 0 0,-1 0 0 0 0,1 1-1 0 0,-1 0 1 0 0,1-1-1 0 0,0 1 1 0 0,-1 0 0 0 0,1 0-1 0 0,-1 0 1 0 0,1 0 0 0 0,-1 0-1 0 0,-2 0 1 0 0,-2 1 6 0 0,-1 0 1 0 0,0 0-1 0 0,1 1 1 0 0,-1 0-1 0 0,0 0 0 0 0,-11 6 1 0 0,8-2-78 0 0,1 0-1 0 0,-1 1 1 0 0,1 0 0 0 0,1 1-1 0 0,-1-1 1 0 0,-10 15 0 0 0,16-19 33 0 0,1 0 1 0 0,0 1-1 0 0,0-1 1 0 0,1 0-1 0 0,-1 1 1 0 0,1-1-1 0 0,-1 1 0 0 0,1 0 1 0 0,0-1-1 0 0,1 1 1 0 0,-1 0-1 0 0,1 0 1 0 0,-1-1-1 0 0,1 1 0 0 0,0 0 1 0 0,0 0-1 0 0,1 0 1 0 0,-1-1-1 0 0,1 1 1 0 0,0 0-1 0 0,0-1 0 0 0,0 1 1 0 0,3 5-1 0 0,3 2 153 0 0,0 0 0 0 0,1-1 0 0 0,0 0 0 0 0,0-1 0 0 0,1 0 0 0 0,0 0 0 0 0,1-1 0 0 0,0 0 0 0 0,0-1 0 0 0,0 0 0 0 0,17 8 0 0 0,24 19-60 0 0,-49-32-178 0 0,0 0 0 0 0,0-1 0 0 0,-1 1 0 0 0,1 0 0 0 0,-1 0 0 0 0,0 0 0 0 0,1 0 0 0 0,-1 0 0 0 0,0 0 0 0 0,0 0 0 0 0,0 0 0 0 0,-1 0 0 0 0,1 0 0 0 0,0 1 0 0 0,-1-1 0 0 0,1 0 0 0 0,-1 1 0 0 0,0-1 0 0 0,0 0 0 0 0,0 1 0 0 0,0-1 0 0 0,0 0-1 0 0,-1 1 1 0 0,1-1 0 0 0,0 0 0 0 0,-1 1 0 0 0,0-1 0 0 0,0 0 0 0 0,0 0 0 0 0,0 0 0 0 0,-2 4 0 0 0,1-2-31 0 0,0 0 0 0 0,0-1 0 0 0,-1 1-1 0 0,1-1 1 0 0,-1 1 0 0 0,0-1 0 0 0,0 0-1 0 0,0 0 1 0 0,0 0 0 0 0,-1 0 0 0 0,1-1-1 0 0,-1 0 1 0 0,1 1 0 0 0,-1-1 0 0 0,0 0 0 0 0,-8 2-1 0 0,12-4 67 0 0,-1 0-1 0 0,0 0 1 0 0,0 0-1 0 0,1 0 1 0 0,-1 0-1 0 0,0 0 1 0 0,1 0-1 0 0,-1-1 1 0 0,1 1-1 0 0,-1 0 1 0 0,0 0-1 0 0,1-1 1 0 0,-1 1-1 0 0,0 0 1 0 0,1-1-1 0 0,-1 1 1 0 0,1 0-1 0 0,-1-1 1 0 0,1 1-1 0 0,-1-1 1 0 0,1 1-1 0 0,-1-1 1 0 0,1 1-1 0 0,0-1 1 0 0,-1 0 0 0 0,1 1-1 0 0,0-1 1 0 0,-1 1-1 0 0,1-1 1 0 0,0 0-1 0 0,0 1 1 0 0,0-1-1 0 0,-1 0 1 0 0,1 1-1 0 0,0-1 1 0 0,0 0-1 0 0,0 1 1 0 0,0-1-1 0 0,0 0 1 0 0,0 1-1 0 0,0-1 1 0 0,1 0-1 0 0,-1 0 1 0 0,4-40 225 0 0,-3 34-203 0 0,14-78-2089 0 0,38-123 0 0 0,-41 176 856 0 0,-1 3 47 0 0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31.3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1 540 0 0,'-1'25'6579'0'0,"-3"1"-3990"0"0,-1 31-630 0 0,5-22-1055 0 0,-1-7-1493 0 0,1 0 0 0 0,6 40 0 0 0,-5-61 10 0 0,1 0 0 0 0,-1 1 0 0 0,1-1 0 0 0,1 0 0 0 0,-1-1 0 0 0,1 1 1 0 0,0 0-1 0 0,1-1 0 0 0,0 0 0 0 0,0 0 0 0 0,0 0 0 0 0,1 0 0 0 0,-1-1 0 0 0,8 7 0 0 0,4 2-969 0 0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31.7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231 66 832 0 0,'-5'-25'5058'0'0,"-8"10"-3812"0"0,10 14-1247 0 0,0-1 0 0 0,0 1 0 0 0,0 0 0 0 0,0 0 0 0 0,0 0 0 0 0,-1 1 0 0 0,1-1 0 0 0,0 1 0 0 0,0 0 0 0 0,-1 0 0 0 0,1 0 0 0 0,-5 1 0 0 0,1 0 14 0 0,-1 0 0 0 0,1 1 0 0 0,0 0 0 0 0,0 1 0 0 0,0-1 0 0 0,0 1 0 0 0,0 1 0 0 0,1-1 0 0 0,-1 1 0 0 0,1 1 0 0 0,0-1 0 0 0,0 1 0 0 0,1 0 0 0 0,-1 0 0 0 0,1 0 0 0 0,0 1 0 0 0,-5 7 0 0 0,4-5-11 0 0,1 1 0 0 0,0-1-1 0 0,0 1 1 0 0,0 0 0 0 0,1 1-1 0 0,1-1 1 0 0,-1 1 0 0 0,2-1 0 0 0,-1 1-1 0 0,1 0 1 0 0,1 0 0 0 0,-1 13-1 0 0,2-22 1 0 0,0 1-1 0 0,-1 0 0 0 0,1-1 1 0 0,0 1-1 0 0,0 0 0 0 0,0-1 1 0 0,0 1-1 0 0,1 0 0 0 0,-1 0 1 0 0,0-1-1 0 0,1 1 0 0 0,-1-1 0 0 0,1 1 1 0 0,0 0-1 0 0,-1-1 0 0 0,1 1 1 0 0,0-1-1 0 0,0 0 0 0 0,0 1 1 0 0,0-1-1 0 0,0 0 0 0 0,0 1 1 0 0,0-1-1 0 0,1 0 0 0 0,-1 0 1 0 0,0 0-1 0 0,1 0 0 0 0,-1 0 1 0 0,1 0-1 0 0,-1 0 0 0 0,1-1 1 0 0,-1 1-1 0 0,1-1 0 0 0,0 1 1 0 0,-1-1-1 0 0,1 1 0 0 0,0-1 0 0 0,-1 0 1 0 0,1 0-1 0 0,0 0 0 0 0,-1 0 1 0 0,1 0-1 0 0,0 0 0 0 0,-1 0 1 0 0,4-1-1 0 0,0 0 4 0 0,1-1-1 0 0,0 0 1 0 0,-1 0 0 0 0,1 0 0 0 0,-1-1-1 0 0,1 0 1 0 0,-1 0 0 0 0,0 0 0 0 0,0-1-1 0 0,-1 1 1 0 0,9-9 0 0 0,1-5-5 0 0,0 0 1 0 0,-2-1 0 0 0,0 0 0 0 0,-1-1-1 0 0,-1-1 1 0 0,-1 1 0 0 0,0-1 0 0 0,9-39-1 0 0,-13 35 637 0 0,-10 37 1121 0 0,2 16-1283 0 0,1 1 0 0 0,1-1 0 0 0,1 1 1 0 0,7 47-1 0 0,-1-16-927 0 0,-2-25-1616 0 0,2-1 0 0 0,1-1-1 0 0,2 1 1 0 0,19 48-1 0 0,-18-56 681 0 0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5:14.6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382 153 1084 0 0,'1'1'13249'0'0,"-3"-4"-11351"0"0,-3 0-2332 0 0,-14-6 515 0 0,-1 1 1 0 0,1 1 0 0 0,-1 0-1 0 0,-28-4 1 0 0,42 10-82 0 0,0 0 0 0 0,-1 1 1 0 0,1-1-1 0 0,0 1 0 0 0,-1 1 0 0 0,1-1 1 0 0,0 1-1 0 0,0 0 0 0 0,-1 1 0 0 0,1 0 1 0 0,0 0-1 0 0,0 0 0 0 0,1 0 1 0 0,-1 1-1 0 0,0 0 0 0 0,1 0 0 0 0,0 1 1 0 0,0-1-1 0 0,-5 5 0 0 0,-2 4 20 0 0,1 0 0 0 0,0 1 1 0 0,1 0-1 0 0,0 0 0 0 0,1 1 0 0 0,1 1 0 0 0,0-1 0 0 0,1 1 1 0 0,0 0-1 0 0,1 1 0 0 0,1 0 0 0 0,-4 19 0 0 0,4-7 102 0 0,1 1 0 0 0,1-1 0 0 0,2 1 0 0 0,0 0-1 0 0,2-1 1 0 0,6 39 0 0 0,-5-56-83 0 0,0-1 0 0 0,1 1 0 0 0,0 0 0 0 0,1-1 0 0 0,0 0 0 0 0,0 1 0 0 0,1-2 0 0 0,1 1 0 0 0,0-1 1 0 0,11 16-1 0 0,-14-23-43 0 0,-1 1 1 0 0,1 0-1 0 0,0 0 1 0 0,0-1-1 0 0,0 1 1 0 0,0-1-1 0 0,0 0 1 0 0,0 0 0 0 0,1 0-1 0 0,-1-1 1 0 0,1 1-1 0 0,-1-1 1 0 0,1 0-1 0 0,0 0 1 0 0,-1 0 0 0 0,1 0-1 0 0,0-1 1 0 0,0 1-1 0 0,0-1 1 0 0,0 0-1 0 0,-1 0 1 0 0,1 0-1 0 0,0-1 1 0 0,0 1 0 0 0,0-1-1 0 0,-1 0 1 0 0,1 0-1 0 0,0-1 1 0 0,-1 1-1 0 0,1-1 1 0 0,-1 1-1 0 0,0-1 1 0 0,6-4 0 0 0,7-5-64 0 0,-1-1 0 0 0,0-1 1 0 0,-1 0-1 0 0,0-1 0 0 0,-1-1 1 0 0,-1 0-1 0 0,0 0 1 0 0,-1-1-1 0 0,-1-1 0 0 0,0 0 1 0 0,14-34-1 0 0,-7 5-24 0 0,-2 0 0 0 0,-2 0 0 0 0,11-80 0 0 0,-11 1-21 0 0,-12 108 92 0 0,-1 1-1 0 0,-1-1 1 0 0,0 0-1 0 0,-2 1 1 0 0,-6-25-1 0 0,16 85 398 0 0,6 45-197 0 0,-8-74-220 0 0,59 215-2291 0 0,-34-74-8507 0 0,-30-140 8867 0 0,-4-4 359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56.8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7 128 0 0,'5'-2'228'0'0,"0"0"-128"0"0,-5-1-192 0 0,5 3-156 0 0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5:14.6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 1864 0 0,'4'-1'8822'0'0,"6"2"-3355"0"0,-2 17-4647 0 0,0 1 1 0 0,-1 0-1 0 0,6 25 1 0 0,7 19-3002 0 0,-17-54 837 0 0,1 0-1 0 0,0 0 1 0 0,1 0 0 0 0,8 11-1 0 0,-13-20 1174 0 0,0 1-1 0 0,0 0 0 0 0,1-1 0 0 0,-1 1 1 0 0,0-1-1 0 0,0 1 0 0 0,1-1 0 0 0,-1 1 1 0 0,0-1-1 0 0,1 0 0 0 0,-1 1 0 0 0,0-1 1 0 0,1 1-1 0 0,-1-1 0 0 0,1 0 0 0 0,-1 1 1 0 0,1-1-1 0 0,-1 0 0 0 0,1 1 0 0 0,-1-1 1 0 0,1 0-1 0 0,-1 0 0 0 0,1 0 0 0 0,-1 1 1 0 0,1-1-1 0 0,0 0 0 0 0,-1 0 0 0 0,1 0 1 0 0,-1 0-1 0 0,1 0 0 0 0,-1 0 1 0 0,1 0-1 0 0,0 0 0 0 0,-1 0 0 0 0,1 0 1 0 0,-1 0-1 0 0,1-1 0 0 0,-1 1 0 0 0,1 0 1 0 0,-1 0-1 0 0,1 0 0 0 0,-1-1 0 0 0,2 0 1 0 0,3-5-1701 0 0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5:14.6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63 160 0 0,'3'-18'1050'0'0,"6"-20"6362"0"0,-2 32-3371 0 0,4 19-1345 0 0,3 15-3583 0 0,29 42 1 0 0,-33-56-496 0 0,1 0 0 0 0,0-1 0 0 0,1 0 0 0 0,1-1 0 0 0,0-1 1 0 0,0 0-1 0 0,27 16 0 0 0,-10-9-349 0 0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5:14.6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6 828 0 0,'-2'-5'5069'0'0,"2"5"-4939"0"0,0 0 0 0 0,0 0 0 0 0,-1 0 0 0 0,1 0 0 0 0,0-1 0 0 0,0 1 0 0 0,0 0 0 0 0,0 0 0 0 0,-1 0 0 0 0,1 0 0 0 0,0 0 0 0 0,0 0 0 0 0,0 0 0 0 0,-2 1 1430 0 0,2 0-1430 0 0,-1-1-7 0 0,1 1 0 0 0,0 0 1 0 0,-1-1-1 0 0,1 1 0 0 0,0 0 0 0 0,0 0 1 0 0,0-1-1 0 0,0 1 0 0 0,0 0 0 0 0,-1 0 1 0 0,1-1-1 0 0,1 1 0 0 0,-1 0 1 0 0,0 0-1 0 0,0-1 0 0 0,0 1 0 0 0,0 0 1 0 0,0 0-1 0 0,1-1 0 0 0,-1 1 0 0 0,0 0 1 0 0,1-1-1 0 0,0 2 0 0 0,24 92-2106 0 0,-21-88 1152 0 0,-1 1 0 0 0,1-1 0 0 0,-1 0 0 0 0,2 0 0 0 0,-1 0 0 0 0,1 0 0 0 0,0-1 0 0 0,6 5 0 0 0,0 0-840 0 0</inkml:trace>
  <inkml:trace contextRef="#ctx0" brushRef="#br0" timeOffset="1">174 13 176 0 0,'3'-6'4523'0'0,"-12"21"-2455"0"0,6-1-1924 0 0,1 0 1 0 0,0 0-1 0 0,1-1 1 0 0,0 1-1 0 0,1 0 1 0 0,3 21-1 0 0,2-7-2072 0 0,0 0 0 0 0,12 32 0 0 0,-7-38 490 0 0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5:14.6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353 1996 1172 0 0,'9'13'2353'0'0,"-8"-10"-1794"0"0,0-1 0 0 0,1 0 1 0 0,-1 0-1 0 0,0 0 0 0 0,1 0 0 0 0,-1 0 1 0 0,1 0-1 0 0,0 0 0 0 0,0 0 0 0 0,0-1 1 0 0,0 1-1 0 0,0-1 0 0 0,0 1 1 0 0,0-1-1 0 0,3 1 0 0 0,-19-30 2805 0 0,-28-59-3179 0 0,4-2 0 0 0,-31-108 0 0 0,-35-194-2972 0 0,93 349 2641 0 0,-99-534-2424 0 0,108 562 2607 0 0,1 0 0 0 0,0 1 1 0 0,1-1-1 0 0,1 0 0 0 0,0 0 0 0 0,1 1 1 0 0,7-27-1 0 0,-7 33 95 0 0,1 0 0 0 0,0 0 1 0 0,0 1-1 0 0,1-1 0 0 0,0 1 0 0 0,0-1 1 0 0,1 1-1 0 0,-1 1 0 0 0,1-1 0 0 0,1 1 1 0 0,-1-1-1 0 0,1 2 0 0 0,0-1 0 0 0,0 0 1 0 0,0 1-1 0 0,8-4 0 0 0,60-25 525 0 0,2 3-1 0 0,120-31 1 0 0,-113 37-616 0 0,138-41-58 0 0,2 10 0 0 0,3 10 0 0 0,288-20 0 0 0,-445 59-7 0 0,-38 2-31 0 0,0 1 0 0 0,0 2 1 0 0,0 1-1 0 0,0 2 0 0 0,56 9 0 0 0,-82-9 12 0 0,0 0 0 0 0,0 0-1 0 0,0 0 1 0 0,-1 1-1 0 0,1 0 1 0 0,-1 0 0 0 0,0 0-1 0 0,0 0 1 0 0,0 1-1 0 0,0 0 1 0 0,-1 0 0 0 0,1 0-1 0 0,-1 0 1 0 0,0 0 0 0 0,0 1-1 0 0,-1-1 1 0 0,1 1-1 0 0,-1 0 1 0 0,2 7 0 0 0,6 15 2 0 0,-2 1 0 0 0,7 42 0 0 0,-4-16 51 0 0,64 257-26 0 0,169 439 23 0 0,-224-695-8 0 0,5 8 9 0 0,24 102 1 0 0,-48-160-10 0 0,0 0 1 0 0,-1 0-1 0 0,0 1 1 0 0,0-1-1 0 0,0 1 1 0 0,0-1-1 0 0,-1 0 1 0 0,0 1-1 0 0,0-1 1 0 0,0 0-1 0 0,-1 0 1 0 0,0 0-1 0 0,0 0 1 0 0,0 0-1 0 0,0 0 1 0 0,-1-1-1 0 0,0 1 1 0 0,0-1-1 0 0,0 1 1 0 0,-1-1-1 0 0,1 0 1 0 0,-1 0-1 0 0,0-1 1 0 0,0 1-1 0 0,0-1 1 0 0,-1 0 0 0 0,-6 4-1 0 0,-12 6-24 0 0,-1-1 1 0 0,0 0-1 0 0,-1-2 0 0 0,-32 8 1 0 0,43-13-8 0 0,-138 39-674 0 0,-274 44 0 0 0,-162-21 359 0 0,157-21 485 0 0,55 14-627 0 0,363-59 274 0 0,2-1-1813 0 0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5:14.6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 1 1116 0 0,'-1'4'8493'0'0,"-2"5"-4502"0"0,-7 26-1308 0 0,6 7-2079 0 0,2 1-1 0 0,1 1 1 0 0,9 66 0 0 0,-4-51-464 0 0,19 134-170 0 0,-19-178-151 0 0,-1-13-155 0 0,2-28-7 0 0,45-281-89 0 0,-39 260 444 0 0,-11 45 3 0 0,1-1 0 0 0,-1 1 0 0 0,1 0 0 0 0,0 0 1 0 0,-1 0-1 0 0,1 0 0 0 0,1 0 0 0 0,-1 0 0 0 0,0 0 0 0 0,0 0 1 0 0,1 0-1 0 0,-1 0 0 0 0,1 1 0 0 0,-1-1 0 0 0,1 0 1 0 0,0 1-1 0 0,2-2 0 0 0,-2 3-16 0 0,-1 0 0 0 0,1 0-1 0 0,-1 0 1 0 0,0 0 0 0 0,1 0 0 0 0,-1 1 0 0 0,1-1-1 0 0,-1 1 1 0 0,0-1 0 0 0,1 1 0 0 0,-1-1-1 0 0,0 1 1 0 0,0 0 0 0 0,0-1 0 0 0,1 1 0 0 0,-1 0-1 0 0,0 0 1 0 0,0 0 0 0 0,0 0 0 0 0,0 0 0 0 0,0 0-1 0 0,0 0 1 0 0,0 2 0 0 0,22 33-203 0 0,-16-23 114 0 0,6 9-68 0 0,-9-14 125 0 0,0-1-1 0 0,1 1 0 0 0,-1-1 0 0 0,2 0 0 0 0,-1 0 0 0 0,9 8 0 0 0,-13-14 24 0 0,1 0-1 0 0,-1 0 0 0 0,1 0 1 0 0,0 0-1 0 0,-1 0 1 0 0,1-1-1 0 0,0 1 0 0 0,-1-1 1 0 0,1 1-1 0 0,0-1 1 0 0,0 1-1 0 0,0-1 1 0 0,-1 0-1 0 0,1 0 0 0 0,0 0 1 0 0,0 0-1 0 0,0 0 1 0 0,-1 0-1 0 0,1-1 0 0 0,0 1 1 0 0,0-1-1 0 0,0 1 1 0 0,-1-1-1 0 0,1 1 1 0 0,0-1-1 0 0,-1 0 0 0 0,1 0 1 0 0,-1 0-1 0 0,1 0 1 0 0,-1 0-1 0 0,1 0 0 0 0,-1 0 1 0 0,0-1-1 0 0,1 1 1 0 0,-1 0-1 0 0,1-3 1 0 0,15-15-46 0 0,0-1 1 0 0,-2-1 0 0 0,0 0 0 0 0,16-33 0 0 0,12-19 179 0 0,-42 72-110 0 0,0-1 0 0 0,0 0 0 0 0,0 1 0 0 0,0-1-1 0 0,0 1 1 0 0,0 0 0 0 0,0-1 0 0 0,0 1 0 0 0,0 0 0 0 0,1 0-1 0 0,-1-1 1 0 0,0 1 0 0 0,1 0 0 0 0,-1 0 0 0 0,1 1 0 0 0,0-1-1 0 0,-1 0 1 0 0,1 0 0 0 0,-1 1 0 0 0,1-1 0 0 0,0 1 0 0 0,0 0-1 0 0,-1-1 1 0 0,1 1 0 0 0,0 0 0 0 0,0 0 0 0 0,-1 0 0 0 0,1 0-1 0 0,0 0 1 0 0,0 0 0 0 0,-1 1 0 0 0,1-1 0 0 0,0 1 0 0 0,-1-1-1 0 0,1 1 1 0 0,0 0 0 0 0,-1-1 0 0 0,1 1 0 0 0,-1 0 0 0 0,1 0 0 0 0,-1 0-1 0 0,1 0 1 0 0,-1 0 0 0 0,0 0 0 0 0,1 1 0 0 0,-1-1 0 0 0,1 2-1 0 0,8 9-40 0 0,0 0-1 0 0,-1 1 0 0 0,-1 0 1 0 0,11 19-1 0 0,-10-14-81 0 0,13 20-1640 0 0,-2 1-1 0 0,18 52 1 0 0,-35-83 182 0 0,0 0 1 0 0,0 0-1 0 0,-1 1 0 0 0,-1-1 1 0 0,2 17-1 0 0,-8-25-194 0 0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5:14.6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0 420 0 0,'1'12'10031'0'0,"0"7"-6088"0"0,6 48-4243 0 0,-6-64 262 0 0,10 37-3972 0 0,-11-39 3836 0 0,0 0 0 0 0,0 0 0 0 0,1 0 0 0 0,-1-1 1 0 0,0 1-1 0 0,1 0 0 0 0,-1 0 0 0 0,1-1 0 0 0,-1 1 0 0 0,1 0 1 0 0,-1-1-1 0 0,1 1 0 0 0,0-1 0 0 0,-1 1 0 0 0,1-1 0 0 0,0 1 1 0 0,-1-1-1 0 0,1 1 0 0 0,0-1 0 0 0,0 1 0 0 0,-1-1 0 0 0,1 0 1 0 0,0 1-1 0 0,0-1 0 0 0,0 0 0 0 0,-1 0 0 0 0,1 0 0 0 0,0 0 1 0 0,0 0-1 0 0,0 0 0 0 0,0 0 0 0 0,0 0 0 0 0,-1 0 0 0 0,1 0 1 0 0,0 0-1 0 0,0 0 0 0 0,0-1 0 0 0,-1 1 0 0 0,1 0 0 0 0,0-1 1 0 0,0 1-1 0 0,0-1 0 0 0,9-5-1421 0 0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5:14.6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13 468 0 0,'14'-12'5509'0'0,"-7"26"-2664"0"0,-3 0-3306 0 0,1-1-31 0 0,0-1 0 0 0,0 0 0 0 0,1 0 0 0 0,1-1 0 0 0,0 1 0 0 0,0-1 0 0 0,1-1 1 0 0,0 0-1 0 0,1 0 0 0 0,0 0 0 0 0,1-1 0 0 0,0-1 0 0 0,16 11 0 0 0,7 0-798 0 0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5:14.6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 19 464 0 0,'-1'-5'4302'0'0,"1"5"-4189"0"0,0 0 0 0 0,0 0 1 0 0,-1 0-1 0 0,1 0 0 0 0,0 0 0 0 0,0 0 0 0 0,0 0 1 0 0,0 0-1 0 0,0 0 0 0 0,-1 0 0 0 0,-1 1 2038 0 0,2-1-2038 0 0,-12 14 2549 0 0,9-10-2654 0 0,1 0 0 0 0,-1 0 1 0 0,1 0-1 0 0,0 0 0 0 0,1 1 1 0 0,-1-1-1 0 0,-1 6 1 0 0,3-6-72 0 0,3 17-3527 0 0,-3-21 3451 0 0,0 0-1 0 0,1 1 1 0 0,-1-1-1 0 0,1 0 1 0 0,-1 0-1 0 0,1 1 1 0 0,-1-1-1 0 0,1 0 1 0 0,-1 0-1 0 0,1 0 1 0 0,-1 0-1 0 0,1 1 1 0 0,0-1 0 0 0,-1 0-1 0 0,1 0 1 0 0,-1 0-1 0 0,1 0 1 0 0,-1 0-1 0 0,1 0 1 0 0,-1 0-1 0 0,1-1 1 0 0,-1 1-1 0 0,1 0 1 0 0,-1 0-1 0 0,1 0 1 0 0,-1-1-1 0 0,1 1 1 0 0,-1 0-1 0 0,1 0 1 0 0,-1-1 0 0 0,1 1-1 0 0,-1 0 1 0 0,1-1-1 0 0,-1 1 1 0 0,1-1-1 0 0,8-4-1254 0 0</inkml:trace>
  <inkml:trace contextRef="#ctx0" brushRef="#br0" timeOffset="1">85 1 364 0 0,'-2'37'7498'0'0,"-2"-4"-8790"0"0,1 47-1 0 0,11-37-1448 0 0,-7-23 1345 0 0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5:14.6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156 1665 884 0 0,'1'5'501'0'0,"1"2"682"0"0,-1 0 0 0 0,1 0-1 0 0,0 1 1 0 0,0-1 0 0 0,1-1 0 0 0,0 1 0 0 0,0 0 0 0 0,1-1 0 0 0,0 0 0 0 0,8 11 0 0 0,-15-22-872 0 0,0-1 0 0 0,1 0 0 0 0,-1 0 0 0 0,1 0 0 0 0,1-1 0 0 0,-1 1 0 0 0,0-8 0 0 0,-4-8-84 0 0,-21-101-505 0 0,5-1 0 0 0,-6-129 0 0 0,1 11-985 0 0,-16-123 48 0 0,29 219 1092 0 0,6 49 125 0 0,7 10 27 0 0,7 30 102 0 0,-5 53-123 0 0,0 0 1 0 0,0 0 0 0 0,0 0 0 0 0,1 0 0 0 0,0 1-1 0 0,0-1 1 0 0,0 0 0 0 0,0 1 0 0 0,3-4 0 0 0,-3 4 33 0 0,2 0 0 0 0,-1-1 0 0 0,0 1 0 0 0,1 1 0 0 0,-1-1 1 0 0,1 1-1 0 0,0-1 0 0 0,0 1 0 0 0,0 0 0 0 0,0 0 1 0 0,8-2-1 0 0,5 1 160 0 0,1-1 1 0 0,-1 2 0 0 0,1 1-1 0 0,25 0 1 0 0,-6 0-36 0 0,114-5 31 0 0,253-20-544 0 0,-322 16 307 0 0,474-42-156 0 0,-466 49 232 0 0,-1 4-1 0 0,0 5 0 0 0,0 3 0 0 0,109 25 1 0 0,86 50-475 0 0,-143-40-3529 0 0,-140-43 3861 0 0,0-1 0 0 0,0 1 0 0 0,0-1-1 0 0,0 1 1 0 0,0 0 0 0 0,0-1 0 0 0,0 1-1 0 0,-1 0 1 0 0,1-1 0 0 0,0 1 0 0 0,-1 0 0 0 0,1 0-1 0 0,0 0 1 0 0,-1 0 0 0 0,1 0 0 0 0,-1 0-1 0 0,1 0 1 0 0,-1 0 0 0 0,0 0 0 0 0,0 0-1 0 0,1 0 1 0 0,-1 0 0 0 0,0 0 0 0 0,0 0-1 0 0,0 0 1 0 0,0 0 0 0 0,0 0 0 0 0,0 0 0 0 0,0 0-1 0 0,0 0 1 0 0,-1 2 0 0 0,-10 44 255 0 0,4-24-254 0 0,-2 40 361 0 0,3 1 1 0 0,2 0 0 0 0,7 78 0 0 0,31 195 717 0 0,-7-88-668 0 0,-20-180-308 0 0,-2-43-59 0 0,-2 2-1 0 0,-1-1 1 0 0,-2 0 0 0 0,0 0 0 0 0,-2 1-1 0 0,-8 42 1 0 0,9-66-317 0 0,-1 1 1 0 0,0-1 0 0 0,0 1-1 0 0,-1-1 1 0 0,1 1-1 0 0,-1-1 1 0 0,0 0 0 0 0,0 0-1 0 0,0-1 1 0 0,-1 1-1 0 0,1 0 1 0 0,-1-1 0 0 0,0 0-1 0 0,0 0 1 0 0,0 0 0 0 0,0-1-1 0 0,0 1 1 0 0,-1-1-1 0 0,1 0 1 0 0,-1 0 0 0 0,-6 1-1 0 0,-4 4-820 0 0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5:14.6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1 207 292 0 0,'0'7'1942'0'0,"0"-6"-1573"0"0,0-1-1 0 0,0 1 0 0 0,0-1 1 0 0,-1 1-1 0 0,1 0 0 0 0,0-1 1 0 0,0 1-1 0 0,1 0 0 0 0,-1-1 1 0 0,0 1-1 0 0,0-1 0 0 0,0 1 1 0 0,0 0-1 0 0,0-1 0 0 0,1 1 1 0 0,-1-1-1 0 0,0 1 0 0 0,1 0 1 0 0,-1-1-1 0 0,0 1 0 0 0,1-1 1 0 0,-1 1-1 0 0,1-1 1 0 0,16 6 1378 0 0,33 0-992 0 0,0-3 0 0 0,0-2 0 0 0,0-2 0 0 0,62-10 1 0 0,31 0-773 0 0,640-7-81 0 0,-361 5-57 0 0,-328 4 98 0 0,0-4 0 0 0,132-36-1 0 0,-200 41-42 0 0,43-21 0 0 0,-45 17 36 0 0,1 2-1 0 0,0 1 0 0 0,31-8 0 0 0,-48 16-560 0 0,12-6-6510 0 0,-20 7 6970 0 0,0-1 0 0 0,1 1 0 0 0,-1-1 0 0 0,0 1 0 0 0,0-1 0 0 0,1 1 0 0 0,-1-1 0 0 0,0 1 0 0 0,0-1 0 0 0,0 1 0 0 0,0-1 0 0 0,0 1 0 0 0,0-1 0 0 0,0 1 0 0 0,0-1 0 0 0,0 1 0 0 0,0-1 0 0 0,0 1 0 0 0,0-1 0 0 0,0 1 1 0 0,0-1-1 0 0,0 1 0 0 0,0-1 0 0 0,-1 1 0 0 0,1-1 0 0 0,0 1 0 0 0,0-1 0 0 0,-1 1 0 0 0,1 0 0 0 0,0-1 0 0 0,0 1 0 0 0,-1-1 0 0 0,1 1 0 0 0,-1 0 0 0 0,0-1 0 0 0,-4-8-1389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22.1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 35 4 0 0,'6'-19'1232'0'0,"1"4"7785"0"0,-5 41-4421 0 0,-5 237-2143 0 0,1 4-2348 0 0,1-265-101 0 0,1 0 1 0 0,1 0-1 0 0,-1 1 0 0 0,0-1 1 0 0,0 0-1 0 0,1 0 0 0 0,-1 0 1 0 0,1 0-1 0 0,0 0 1 0 0,0 0-1 0 0,0-1 0 0 0,0 1 1 0 0,0 0-1 0 0,0 0 0 0 0,0 0 1 0 0,0-1-1 0 0,1 1 0 0 0,-1-1 1 0 0,1 1-1 0 0,-1-1 1 0 0,1 0-1 0 0,-1 1 0 0 0,1-1 1 0 0,0 0-1 0 0,0 0 0 0 0,-1 0 1 0 0,4 1-1 0 0,5 1-4 0 0,0 0 0 0 0,0-1-1 0 0,0 0 1 0 0,17 1 0 0 0,-17-3-6 0 0,-1 1 0 0 0,0 1-1 0 0,0-1 1 0 0,16 6 0 0 0,-17-2 3 0 0,0 0 1 0 0,0 0-1 0 0,0 1 1 0 0,-1 0-1 0 0,1 1 0 0 0,-1-1 1 0 0,-1 1-1 0 0,1 0 1 0 0,-1 1-1 0 0,-1 0 0 0 0,10 16 1 0 0,-12-19 2 0 0,0 0 0 0 0,-1 0 0 0 0,1 0 0 0 0,-1 0 0 0 0,0 1 0 0 0,0-1 0 0 0,-1 1 0 0 0,0 0-1 0 0,0-1 1 0 0,0 1 0 0 0,0 0 0 0 0,-1 0 0 0 0,0-1 0 0 0,-1 1 0 0 0,1 0 0 0 0,-1 0 0 0 0,0-1 0 0 0,0 1 0 0 0,-1 0 0 0 0,-3 9 0 0 0,3-13-6 0 0,0 0 0 0 0,0 0 1 0 0,1 0-1 0 0,-1 0 0 0 0,-1 0 0 0 0,1 0 1 0 0,0-1-1 0 0,0 1 0 0 0,-1-1 0 0 0,1 0 1 0 0,-1 0-1 0 0,1 0 0 0 0,-1 0 0 0 0,1 0 1 0 0,-1 0-1 0 0,0 0 0 0 0,1-1 0 0 0,-1 0 1 0 0,0 1-1 0 0,1-1 0 0 0,-1 0 0 0 0,0 0 1 0 0,0-1-1 0 0,1 1 0 0 0,-1 0 0 0 0,0-1 1 0 0,-3-1-1 0 0,-5 0-130 0 0,0-2-1 0 0,0 1 1 0 0,0-1 0 0 0,0-1-1 0 0,-11-6 1 0 0,11 4-398 0 0,0 0 0 0 0,0-1 0 0 0,1-1 0 0 0,0 0 0 0 0,1 0 0 0 0,-13-16 0 0 0,15 16-250 0 0,0 0 0 0 0,1 0 0 0 0,0 0 1 0 0,0-1-1 0 0,1 0 0 0 0,1-1 0 0 0,-1 1 0 0 0,2-1 0 0 0,-1 1 0 0 0,2-1 1 0 0,-1 0-1 0 0,2-1 0 0 0,-1-10 0 0 0,2 1-558 0 0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5:14.6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304 54 28 0 0,'6'-10'15900'0'0,"-7"6"-14581"0"0,-6-1-1193 0 0,0 0 1 0 0,-1 1-1 0 0,1 0 0 0 0,-1 0 0 0 0,0 1 1 0 0,0 0-1 0 0,0 0 0 0 0,-1 1 1 0 0,1 0-1 0 0,-1 0 0 0 0,-12 0 0 0 0,15 2-137 0 0,0 1 1 0 0,0-1-1 0 0,0 1 0 0 0,0 1 0 0 0,1-1 0 0 0,-1 1 0 0 0,0 0 0 0 0,1 0 0 0 0,0 1 0 0 0,-1-1 0 0 0,1 1 0 0 0,0 0 0 0 0,0 1 0 0 0,1-1 0 0 0,-1 1 1 0 0,1 0-1 0 0,-8 8 0 0 0,1 3 29 0 0,0 0 1 0 0,1 0-1 0 0,0 1 0 0 0,1 1 1 0 0,1-1-1 0 0,1 1 1 0 0,0 1-1 0 0,2-1 1 0 0,-1 1-1 0 0,2 0 1 0 0,1 0-1 0 0,0 1 1 0 0,1-1-1 0 0,1 22 0 0 0,1-33 30 0 0,0 0 0 0 0,1 0 0 0 0,0 0-1 0 0,0-1 1 0 0,1 1 0 0 0,0 0 0 0 0,0-1-1 0 0,0 1 1 0 0,5 8 0 0 0,-6-14-49 0 0,0 1 0 0 0,0-1 0 0 0,0 1 0 0 0,0-1 0 0 0,0 1 0 0 0,0-1-1 0 0,0 0 1 0 0,1 0 0 0 0,-1 0 0 0 0,0 0 0 0 0,1 0 0 0 0,-1 0 0 0 0,1 0 0 0 0,-1 0 0 0 0,1 0 0 0 0,-1-1 0 0 0,1 1 0 0 0,0-1 0 0 0,-1 1 0 0 0,1-1 0 0 0,0 0 0 0 0,-1 1 0 0 0,1-1 0 0 0,0 0 0 0 0,0 0 0 0 0,-1 0 0 0 0,1 0 0 0 0,0-1 0 0 0,-1 1 0 0 0,1 0 0 0 0,0-1 0 0 0,-1 1-1 0 0,1-1 1 0 0,0 0 0 0 0,-1 1 0 0 0,1-1 0 0 0,-1 0 0 0 0,1 0 0 0 0,-1 0 0 0 0,0 0 0 0 0,1 0 0 0 0,0-2 0 0 0,10-5-54 0 0,-2-2 0 0 0,1 1 0 0 0,-1-2 0 0 0,-1 1-1 0 0,0-1 1 0 0,0-1 0 0 0,12-21 0 0 0,40-96-158 0 0,-42 85 156 0 0,-12 26 47 0 0,-6 13 16 0 0,1 0 0 0 0,0 0-1 0 0,0 0 1 0 0,0 0 0 0 0,1 0 0 0 0,-1 0 0 0 0,7-7-1 0 0,-8 12-4 0 0,-1 0 0 0 0,1 0 0 0 0,-1 0 0 0 0,1 0 0 0 0,0 0 0 0 0,-1 0 0 0 0,1 1 0 0 0,-1-1 0 0 0,1 0 0 0 0,-1 0 0 0 0,1 1 0 0 0,-1-1 0 0 0,1 0-1 0 0,-1 1 1 0 0,1-1 0 0 0,-1 0 0 0 0,1 1 0 0 0,-1-1 0 0 0,1 1 0 0 0,-1-1 0 0 0,0 0 0 0 0,1 1 0 0 0,-1-1 0 0 0,0 1 0 0 0,0 0 0 0 0,1-1 0 0 0,-1 1 0 0 0,0-1-1 0 0,0 1 1 0 0,0-1 0 0 0,1 1 0 0 0,-1 0 0 0 0,0 0 0 0 0,10 27-13 0 0,-10-25 11 0 0,22 102-228 0 0,-8-27-265 0 0,-5-37-89 0 0,17 61-2692 0 0,-22-92 2111 0 0,0 0-1 0 0,0 0 1 0 0,1 0 0 0 0,7 10-1 0 0,-11-19 870 0 0,0 1 0 0 0,0-1-1 0 0,0 1 1 0 0,0-1 0 0 0,0 0-1 0 0,1 1 1 0 0,-1-1 0 0 0,0 0 0 0 0,1 0-1 0 0,-1 0 1 0 0,1 0 0 0 0,-1 0-1 0 0,1 0 1 0 0,-1 0 0 0 0,1 0 0 0 0,2 0-1 0 0,7-2-1740 0 0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5:14.6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 86 1112 0 0,'0'-17'1354'0'0,"-1"12"-317"0"0,0-1 1 0 0,1 1-1 0 0,0 0 0 0 0,0 0 0 0 0,1 0 1 0 0,-1 0-1 0 0,1 0 0 0 0,0 0 1 0 0,1 0-1 0 0,-1 0 0 0 0,4-7 0 0 0,-7 19-660 0 0,0 0-1 0 0,0 0 0 0 0,1 0 1 0 0,-1 1-1 0 0,2-1 0 0 0,-1 1 1 0 0,1-1-1 0 0,1 12 0 0 0,-2 12-148 0 0,-23 541-3 0 0,24-571-223 0 0,1 0 1 0 0,-1 0-1 0 0,0-1 0 0 0,0 1 0 0 0,1 0 1 0 0,-1-1-1 0 0,0 1 0 0 0,1-1 0 0 0,-1 1 0 0 0,1 0 1 0 0,-1-1-1 0 0,1 1 0 0 0,-1-1 0 0 0,1 1 1 0 0,-1-1-1 0 0,1 0 0 0 0,0 1 0 0 0,-1-1 1 0 0,1 1-1 0 0,-1-1 0 0 0,1 0 0 0 0,0 0 1 0 0,0 1-1 0 0,-1-1 0 0 0,1 0 0 0 0,0 0 1 0 0,-1 0-1 0 0,1 0 0 0 0,0 0 0 0 0,0 0 1 0 0,-1 0-1 0 0,1 0 0 0 0,0 0 0 0 0,-1 0 1 0 0,1 0-1 0 0,0 0 0 0 0,0 0 0 0 0,-1-1 0 0 0,1 1 1 0 0,0-1-1 0 0,36-8 7 0 0,-34 7-10 0 0,31-10 13 0 0,-22 7-35 0 0,1 0 0 0 0,-1 1 0 0 0,1 1 0 0 0,0 0 0 0 0,15-2 0 0 0,-24 5 6 0 0,-1 0 0 0 0,0 0 0 0 0,1 0 0 0 0,-1 1 1 0 0,0-1-1 0 0,1 1 0 0 0,-1 0 0 0 0,0 0 0 0 0,0 0 1 0 0,0 0-1 0 0,1 0 0 0 0,-1 1 0 0 0,-1-1 0 0 0,1 1 1 0 0,0 0-1 0 0,0 0 0 0 0,-1 0 0 0 0,1 0 0 0 0,-1 0 1 0 0,1 1-1 0 0,-1-1 0 0 0,0 1 0 0 0,0 0 0 0 0,0-1 0 0 0,2 6 1 0 0,2 4-43 0 0,0 0 0 0 0,-2 1 0 0 0,1 0 0 0 0,-1 0 0 0 0,-1 0 0 0 0,-1 0 0 0 0,3 24 0 0 0,-5-31 26 0 0,0-1-1 0 0,0 1 0 0 0,-1 0 0 0 0,1 0 0 0 0,-1-1 0 0 0,-1 1 1 0 0,1-1-1 0 0,-1 1 0 0 0,-3 7 0 0 0,3-10 1 0 0,1-1 0 0 0,-1 1 0 0 0,0 0 1 0 0,0-1-1 0 0,0 1 0 0 0,0-1 0 0 0,0 0 0 0 0,0 0 0 0 0,-1 0 0 0 0,1 0 1 0 0,-1 0-1 0 0,0 0 0 0 0,1-1 0 0 0,-1 1 0 0 0,0-1 0 0 0,0 0 0 0 0,0 0 0 0 0,-4 1 1 0 0,2-1-87 0 0,0-1 1 0 0,-1 0-1 0 0,1 0 1 0 0,0-1-1 0 0,0 1 1 0 0,-1-1-1 0 0,1-1 1 0 0,0 1 0 0 0,0 0-1 0 0,0-1 1 0 0,0 0-1 0 0,0 0 1 0 0,1-1-1 0 0,-1 0 1 0 0,0 1-1 0 0,1-1 1 0 0,0-1 0 0 0,0 1-1 0 0,0-1 1 0 0,0 1-1 0 0,0-1 1 0 0,-3-6-1 0 0,-2 0-799 0 0,0 0 0 0 0,1-1 0 0 0,1 0 0 0 0,0-1 0 0 0,0 0 0 0 0,1 0 0 0 0,-8-23 0 0 0,13 32 668 0 0,1 1 1 0 0,-1 0-1 0 0,1 0 0 0 0,0 0 0 0 0,0 0 0 0 0,-1-1 0 0 0,2 1 0 0 0,-1 0 0 0 0,0 0 0 0 0,0-1 1 0 0,1 1-1 0 0,-1 0 0 0 0,1 0 0 0 0,-1 0 0 0 0,1 0 0 0 0,0 0 0 0 0,0 0 0 0 0,2-4 1 0 0,6-3-1067 0 0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5:14.6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294 178 400 0 0,'3'-4'549'0'0,"-1"1"1"0"0,1 0-1 0 0,-1-1 1 0 0,0 1-1 0 0,0-1 1 0 0,-1 0-1 0 0,1 0 1 0 0,-1 0-1 0 0,1 0 0 0 0,-1 0 1 0 0,-1 0-1 0 0,1 0 1 0 0,0 0-1 0 0,-1 0 1 0 0,0 0-1 0 0,0 0 1 0 0,0 0-1 0 0,-2-8 0 0 0,1 7-289 0 0,-1 0-1 0 0,-1 0 0 0 0,1 0 0 0 0,-1 0 1 0 0,1 0-1 0 0,-2 1 0 0 0,1-1 0 0 0,0 1 0 0 0,-1 0 1 0 0,0 0-1 0 0,0 0 0 0 0,0 0 0 0 0,-8-5 1 0 0,8 6-241 0 0,1 0 1 0 0,-1 0 0 0 0,-1 1 0 0 0,1-1 0 0 0,0 1 0 0 0,0 0-1 0 0,-1 0 1 0 0,0 0 0 0 0,1 1 0 0 0,-1-1 0 0 0,0 1 0 0 0,1 0 0 0 0,-1 1-1 0 0,0-1 1 0 0,0 1 0 0 0,0 0 0 0 0,0 0 0 0 0,0 0 0 0 0,1 1-1 0 0,-1 0 1 0 0,0 0 0 0 0,-8 3 0 0 0,6-1 38 0 0,0 1 0 0 0,1 0 1 0 0,0 1-1 0 0,-1-1 0 0 0,1 1 1 0 0,1 0-1 0 0,-1 1 0 0 0,1-1 1 0 0,0 1-1 0 0,0 0 0 0 0,1 1 1 0 0,-1-1-1 0 0,-5 13 0 0 0,-2 7 117 0 0,1 1 0 0 0,1 0 0 0 0,2 1-1 0 0,1 0 1 0 0,0 1 0 0 0,2-1 0 0 0,2 1 0 0 0,0 0-1 0 0,2 0 1 0 0,3 31 0 0 0,6 40-339 0 0,32 149 0 0 0,-36-229-463 0 0,0 0 0 0 0,2 0 0 0 0,0-1 0 0 0,1 0-1 0 0,14 25 1 0 0,-18-37-2 0 0,1 0 0 0 0,0-1 0 0 0,1 0 0 0 0,-1 0 0 0 0,1 0 1 0 0,0-1-1 0 0,1 0 0 0 0,-1 0 0 0 0,1 0 0 0 0,0 0 0 0 0,0-1 0 0 0,1 0 0 0 0,-1 0 0 0 0,1-1 0 0 0,0 0 0 0 0,0 0 0 0 0,11 3 0 0 0,2-3-951 0 0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5:14.6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590 70 160 0 0,'-2'-4'361'0'0,"-1"-1"0"0"0,1 1 0 0 0,-1 0-1 0 0,0 0 1 0 0,0 1 0 0 0,-1-1 0 0 0,1 1 0 0 0,-1-1 0 0 0,0 1 0 0 0,0 0 0 0 0,0 1-1 0 0,0-1 1 0 0,0 0 0 0 0,0 1 0 0 0,-1 0 0 0 0,1 0 0 0 0,-1 1 0 0 0,0-1 0 0 0,1 1-1 0 0,-1 0 1 0 0,-6 0 0 0 0,-15-3 288 0 0,0 1 1 0 0,-43 1-1 0 0,60 2-521 0 0,-29 1-457 0 0,-57 9-1 0 0,34 1-3340 0 0,-75 25 0 0 0,96-24 2106 0 0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5:14.6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 1116 0 0,'0'0'364'0'0,"1"-1"0"0"0,-1 1-1 0 0,0-1 1 0 0,1 1 0 0 0,-1-1-1 0 0,1 1 1 0 0,-1-1 0 0 0,0 1 0 0 0,1 0-1 0 0,-1-1 1 0 0,1 1 0 0 0,-1-1 0 0 0,1 1-1 0 0,-1 0 1 0 0,1 0 0 0 0,0-1-1 0 0,-1 1 1 0 0,1 0 0 0 0,-1 0 0 0 0,1 0-1 0 0,-1-1 1 0 0,1 1 0 0 0,0 0 0 0 0,-1 0-1 0 0,1 0 1 0 0,0 0 0 0 0,-1 0 0 0 0,1 0-1 0 0,-1 0 1 0 0,1 1 0 0 0,0-1-1 0 0,-1 0 1 0 0,2 0 0 0 0,4 25 3410 0 0,-5-19-4274 0 0,5 36 791 0 0,-2-11-2000 0 0,13 50 0 0 0,-14-71-208 0 0,1 1-1 0 0,1-1 1 0 0,-1 0-1 0 0,11 17 1 0 0,-7-17-58 0 0,5-5 327 0 0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5:14.6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21 904 0 0,'0'-9'1328'0'0,"5"2"132"0"0,0 5-84 0 0,-5 0-295 0 0,5 4-297 0 0,-5 0-220 0 0,5 5-168 0 0,0 2-140 0 0,0 2-140 0 0,0 5-180 0 0,5 0-212 0 0,-5 2-284 0 0,10 0-480 0 0,0 2-309 0 0,5 0-147 0 0,0 0 24 0 0,10 1 124 0 0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5:14.6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138 1 728 0 0,'-13'6'1367'0'0,"0"0"-1"0"0,0 2 1 0 0,-16 11-1 0 0,23-14-1269 0 0,0 0-1 0 0,0 0 1 0 0,1 1-1 0 0,0-1 0 0 0,-1 1 1 0 0,2 1-1 0 0,-1-1 0 0 0,1 1 1 0 0,0-1-1 0 0,1 1 1 0 0,-1 1-1 0 0,-3 12 0 0 0,3 18-1010 0 0,4-35 702 0 0,0-1 0 0 0,1 1-1 0 0,-1-1 1 0 0,1 1 0 0 0,0-1-1 0 0,0 0 1 0 0,0 1 0 0 0,0-1-1 0 0,0 0 1 0 0,0 1 0 0 0,1-1-1 0 0,-1 0 1 0 0,1 0 0 0 0,-1 0-1 0 0,1 0 1 0 0,0 0 0 0 0,0-1 0 0 0,0 1-1 0 0,2 1 1 0 0,7 4-1055 0 0</inkml:trace>
  <inkml:trace contextRef="#ctx0" brushRef="#br0" timeOffset="1">183 66 388 0 0,'-5'2'728'0'0,"0"5"-24"0"0,0 2-20 0 0,-5 2-80 0 0,5 3-88 0 0,-10 1-88 0 0,5 3-88 0 0,0 3-80 0 0,5 1-100 0 0,-5 1-184 0 0,5 1-372 0 0,0-1-364 0 0,0 2-196 0 0,5-1-100 0 0,0-1-24 0 0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5:14.6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307 1904 748 0 0,'14'14'4917'0'0,"-13"-21"-1429"0"0,-15-34-425 0 0,12 34-3069 0 0,-97-293 2429 0 0,0-133-3234 0 0,57 142 105 0 0,20 100 420 0 0,2 23-87 0 0,9 55-20 0 0,6 65 353 0 0,1 21-198 0 0,2-1-1 0 0,1 1 1 0 0,0-1-1 0 0,2 0 1 0 0,6-33 0 0 0,-6 58 240 0 0,0 1-1 0 0,0-1 1 0 0,0 1 0 0 0,0 0 0 0 0,1 0 0 0 0,-1-1 0 0 0,1 1 0 0 0,-1 0 0 0 0,1 0-1 0 0,0 0 1 0 0,0 1 0 0 0,0-1 0 0 0,0 0 0 0 0,0 1 0 0 0,0-1 0 0 0,0 1 0 0 0,1 0-1 0 0,-1 0 1 0 0,0-1 0 0 0,1 2 0 0 0,-1-1 0 0 0,1 0 0 0 0,-1 0 0 0 0,1 1 0 0 0,0 0-1 0 0,-1-1 1 0 0,1 1 0 0 0,2 0 0 0 0,13-1 70 0 0,0 2 0 0 0,0-1 0 0 0,20 5 0 0 0,-15-2-11 0 0,64 2 202 0 0,135-9 1 0 0,88-27 44 0 0,0 0 520 0 0,323 15-514 0 0,-171 7-414 0 0,81 30-691 0 0,-493-17 570 0 0,-46-5 110 0 0,-1 1 0 0 0,1 0-1 0 0,-1 0 1 0 0,0 1 0 0 0,1-1 0 0 0,-1 1 0 0 0,0-1 0 0 0,1 1 0 0 0,-1 0-1 0 0,0 0 1 0 0,0 0 0 0 0,0 1 0 0 0,0-1 0 0 0,0 1 0 0 0,0 0 0 0 0,0 0 0 0 0,0 0-1 0 0,-1 0 1 0 0,1 0 0 0 0,-1 0 0 0 0,1 1 0 0 0,-1-1 0 0 0,0 1 0 0 0,0 0 0 0 0,0 0-1 0 0,-1 0 1 0 0,1 0 0 0 0,0 0 0 0 0,-1 0 0 0 0,0 0 0 0 0,0 0 0 0 0,1 5 0 0 0,10 18 580 0 0,-7-13-470 0 0,-1 0 0 0 0,0 0-1 0 0,0 0 1 0 0,-1 1 0 0 0,-1-1 0 0 0,-1 1-1 0 0,0-1 1 0 0,-1 27 0 0 0,-19 117 23 0 0,9-93 4 0 0,-30 421 505 0 0,35-291-80 0 0,4-64-101 0 0,6 82-106 0 0,29 106 51 0 0,-8-189-128 0 0,-16-68-3607 0 0,-16-67-1505 0 0,-3 1 3451 0 0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5:14.6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74 29 360 0 0,'0'-1'221'0'0,"1"-1"-1"0"0,-1 1 1 0 0,0 0-1 0 0,0-1 1 0 0,0 1 0 0 0,-1 0-1 0 0,1-1 1 0 0,0 1-1 0 0,0 0 1 0 0,-1-1-1 0 0,1 1 1 0 0,-1 0 0 0 0,1 0-1 0 0,-1 0 1 0 0,1-1-1 0 0,-1 1 1 0 0,0 0 0 0 0,1 0-1 0 0,-1 0 1 0 0,-2-2-1 0 0,2 3-91 0 0,1 0 1 0 0,-1 0-1 0 0,0 0 0 0 0,0-1 0 0 0,0 1 0 0 0,0 0 1 0 0,1 0-1 0 0,-1 0 0 0 0,0 0 0 0 0,0 0 0 0 0,0 1 1 0 0,0-1-1 0 0,0 0 0 0 0,1 0 0 0 0,-1 0 0 0 0,0 1 0 0 0,0-1 1 0 0,0 0-1 0 0,1 1 0 0 0,-1-1 0 0 0,0 1 0 0 0,1-1 1 0 0,-2 2-1 0 0,-1 0 192 0 0,-1 1 1 0 0,1 0 0 0 0,0 1-1 0 0,0-1 1 0 0,0 0-1 0 0,0 1 1 0 0,0 0-1 0 0,1-1 1 0 0,0 1 0 0 0,0 0-1 0 0,-3 7 1 0 0,2 4 54 0 0,1-1-1 0 0,0 1 1 0 0,1 0 0 0 0,1-1 0 0 0,0 1 0 0 0,1 0 0 0 0,0-1-1 0 0,5 19 1 0 0,-2-13-303 0 0,1 0 1 0 0,1 0-1 0 0,1 0 0 0 0,1-1 0 0 0,13 24 0 0 0,-12-30-40 0 0,1 0-1 0 0,0 0 1 0 0,0-1-1 0 0,2-1 1 0 0,-1 1-1 0 0,1-2 1 0 0,1 0-1 0 0,0 0 1 0 0,1-1-1 0 0,-1-1 1 0 0,2 0-1 0 0,-1-1 1 0 0,1 0-1 0 0,0-2 1 0 0,0 1-1 0 0,22 3 1 0 0,25 4-20 0 0,0-3-1 0 0,113 4 1 0 0,-174-14-14 0 0,755-12-63 0 0,-382-3 11 0 0,-116 1 4 0 0,-204 8 10 0 0,0-3 0 0 0,90-27 0 0 0,-1-20-53 0 0,-54 20 44 0 0,-54 22 47 0 0,0 2-1 0 0,48-9 0 0 0,-3 5-490 0 0,-79 16-94 0 0,-1-19-10835 0 0,0 11 9437 0 0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5:14.6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275 0 880 0 0,'-1'0'8584'0'0,"-24"1"-3494"0"0,-31 5-6309 0 0,23 2 1907 0 0,23-3-666 0 0,-1 1-1 0 0,1 0 0 0 0,1 0 0 0 0,-1 1 0 0 0,1 0 1 0 0,0 0-1 0 0,1 1 0 0 0,0 0 0 0 0,0 1 0 0 0,0 0 1 0 0,-9 16-1 0 0,11-17 116 0 0,1 1 0 0 0,0 0 0 0 0,1 0 0 0 0,0 0 0 0 0,0 0 1 0 0,1 1-1 0 0,0-1 0 0 0,0 1 0 0 0,1 0 0 0 0,1 0 0 0 0,-1 0 0 0 0,2 0 0 0 0,0 17 0 0 0,0-23-84 0 0,1 1 0 0 0,0-1 0 0 0,0 0 0 0 0,0 0 0 0 0,0 0 0 0 0,0 0 0 0 0,1 0 0 0 0,0 0 0 0 0,0 0 0 0 0,0 0 0 0 0,0-1 0 0 0,1 1 0 0 0,-1-1 0 0 0,1 1 0 0 0,0-1 0 0 0,0 0 0 0 0,0 0 0 0 0,1 0 0 0 0,-1-1 0 0 0,6 4 0 0 0,-7-5-82 0 0,1 0-1 0 0,0-1 1 0 0,-1 1 0 0 0,1-1 0 0 0,0 1 0 0 0,-1-1 0 0 0,1 0 0 0 0,0 0 0 0 0,0 0-1 0 0,0 0 1 0 0,-1-1 0 0 0,1 1 0 0 0,0-1 0 0 0,-1 1 0 0 0,1-1 0 0 0,0 0-1 0 0,-1 0 1 0 0,1 0 0 0 0,-1-1 0 0 0,1 1 0 0 0,-1 0 0 0 0,0-1 0 0 0,0 0-1 0 0,0 1 1 0 0,0-1 0 0 0,0 0 0 0 0,0 0 0 0 0,0 0 0 0 0,0-1 0 0 0,-1 1-1 0 0,1 0 1 0 0,1-4 0 0 0,10-14-512 0 0,-1 0 0 0 0,-1-1 0 0 0,0 0 0 0 0,-2-1-1 0 0,-1 0 1 0 0,0 0 0 0 0,-2-1 0 0 0,5-32 0 0 0,-8 37 32 0 0,0 5 1945 0 0,1 33 565 0 0,12 173 1565 0 0,7 71-2590 0 0,-22-248-958 0 0,0 4-114 0 0,-1 0 0 0 0,-1 0 1 0 0,-1-1-1 0 0,0 1 0 0 0,-2-1 1 0 0,0 0-1 0 0,-9 23 0 0 0,13-40-11 0 0,-1 0 0 0 0,0 0 1 0 0,0 0-1 0 0,1 0 0 0 0,-1 0 0 0 0,-1 0 0 0 0,1 0 0 0 0,0 0 0 0 0,0 0 0 0 0,-1 0 0 0 0,1 0 0 0 0,-1-1 0 0 0,0 1 0 0 0,1-1 0 0 0,-1 1 1 0 0,0-1-1 0 0,0 0 0 0 0,0 0 0 0 0,0 1 0 0 0,0-1 0 0 0,0-1 0 0 0,0 1 0 0 0,0 0 0 0 0,0 0 0 0 0,-1-1 0 0 0,1 1 0 0 0,0-1 0 0 0,0 0 1 0 0,-1 0-1 0 0,1 0 0 0 0,0 0 0 0 0,-1 0 0 0 0,1 0 0 0 0,0-1 0 0 0,-3 0 0 0 0,1 0-273 0 0,-1-1-1 0 0,1 0 0 0 0,0 0 1 0 0,0 0-1 0 0,0-1 1 0 0,0 0-1 0 0,0 1 1 0 0,0-1-1 0 0,1-1 1 0 0,0 1-1 0 0,-1 0 1 0 0,1-1-1 0 0,0 0 1 0 0,1 1-1 0 0,-1-1 1 0 0,-2-6-1 0 0,0-1-578 0 0,0-2-1 0 0,1 1 0 0 0,0-1 1 0 0,1 1-1 0 0,-2-15 1 0 0,0-5-554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22.4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 13 552 0 0,'-1'-12'5141'0'0,"-3"20"-1246"0"0,-1 10-2951 0 0,-1-2-671 0 0,1 0 0 0 0,1 1 0 0 0,1 0 0 0 0,0-1 0 0 0,0 33 0 0 0,3-27-1413 0 0,0-1 1 0 0,2 1-1 0 0,0-1 1 0 0,8 27 0 0 0,-10-45 726 0 0,1 0 0 0 0,0 1 1 0 0,0-1-1 0 0,0 0 0 0 0,1 0 1 0 0,-1 0-1 0 0,1 0 0 0 0,0 0 1 0 0,0 0-1 0 0,0-1 0 0 0,3 5 1 0 0,5-2-913 0 0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5:14.6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252 65 968 0 0,'1'0'102'0'0,"-1"0"1"0"0,1 0-1 0 0,-1 0 1 0 0,0 0-1 0 0,1 0 0 0 0,-1-1 1 0 0,1 1-1 0 0,-1 0 0 0 0,1 0 1 0 0,-1-1-1 0 0,0 1 1 0 0,1 0-1 0 0,-1-1 0 0 0,0 1 1 0 0,1 0-1 0 0,-1-1 0 0 0,0 1 1 0 0,1 0-1 0 0,-1-1 1 0 0,0 1-1 0 0,0-1 0 0 0,1 1 1 0 0,-1-1-1 0 0,0 1 0 0 0,0 0 1 0 0,0-1-1 0 0,0 1 1 0 0,0-1-1 0 0,1 1 0 0 0,-1-1 1 0 0,0 1-1 0 0,0-1 0 0 0,0 1 1 0 0,0-1-1 0 0,0 1 1 0 0,-1-1-1 0 0,1 1 0 0 0,0-1 1 0 0,0 1-1 0 0,0-1 0 0 0,0 1 1 0 0,-1-1-1 0 0,-21-18 1600 0 0,-34-7-645 0 0,50 25-989 0 0,1 0 0 0 0,-1 0 0 0 0,0 0 1 0 0,0 1-1 0 0,0 0 0 0 0,0 0 0 0 0,1 1 1 0 0,-1-1-1 0 0,0 1 0 0 0,0 1 0 0 0,0-1 1 0 0,1 1-1 0 0,-1 0 0 0 0,1 0 0 0 0,0 1 0 0 0,-1-1 1 0 0,1 1-1 0 0,0 0 0 0 0,0 1 0 0 0,1-1 1 0 0,-1 1-1 0 0,1 0 0 0 0,0 0 0 0 0,0 0 1 0 0,0 1-1 0 0,0-1 0 0 0,1 1 0 0 0,0 0 0 0 0,0 0 1 0 0,0 0-1 0 0,1 1 0 0 0,-3 5 0 0 0,1 0 252 0 0,0 0-1 0 0,0 0 0 0 0,1 0 0 0 0,1 0 0 0 0,0 1 0 0 0,1-1 0 0 0,0 1 1 0 0,0-1-1 0 0,1 1 0 0 0,1 0 0 0 0,0-1 0 0 0,1 1 0 0 0,0-1 0 0 0,0 0 1 0 0,7 18-1 0 0,-6-21-197 0 0,1 0 0 0 0,-1-1 0 0 0,1 1 0 0 0,1-1 0 0 0,0 0 0 0 0,0 0 0 0 0,0 0 0 0 0,1-1 0 0 0,6 7 0 0 0,-9-11-132 0 0,-1 0 1 0 0,1-1-1 0 0,0 1 1 0 0,0-1-1 0 0,0 1 1 0 0,0-1-1 0 0,0 0 1 0 0,0 0-1 0 0,0 0 1 0 0,0-1-1 0 0,1 1 1 0 0,-1-1-1 0 0,0 0 1 0 0,0 1 0 0 0,1-1-1 0 0,-1-1 1 0 0,0 1-1 0 0,0 0 1 0 0,1-1-1 0 0,-1 0 1 0 0,0 0-1 0 0,0 0 1 0 0,0 0-1 0 0,0 0 1 0 0,0-1-1 0 0,0 1 1 0 0,3-3 0 0 0,2-1-117 0 0,0-1 0 0 0,0-1 0 0 0,-1 1 0 0 0,0-1 1 0 0,0 0-1 0 0,-1-1 0 0 0,0 0 0 0 0,0 0 1 0 0,0 0-1 0 0,-1 0 0 0 0,-1-1 0 0 0,1 0 0 0 0,2-9 1 0 0,8-22-772 0 0,15-68 1 0 0,-27 95 739 0 0,3-2 958 0 0,-4 31 493 0 0,1 8-805 0 0,46 339 1760 0 0,-43-298-2099 0 0,-2-21-46 0 0,-2 85-1 0 0,-2-116-164 0 0,-2 0 1 0 0,1 0-1 0 0,-2 1 1 0 0,0-2-1 0 0,0 1 1 0 0,-1 0-1 0 0,-1-1 1 0 0,0 1-1 0 0,-1-1 0 0 0,-13 20 1 0 0,17-29-110 0 0,-1 1 1 0 0,1-1-1 0 0,-1 0 1 0 0,0 0-1 0 0,1-1 1 0 0,-1 1-1 0 0,-1-1 0 0 0,1 1 1 0 0,0-1-1 0 0,-1 0 1 0 0,1 0-1 0 0,-1-1 1 0 0,1 1-1 0 0,-1-1 1 0 0,0 1-1 0 0,0-1 0 0 0,1 0 1 0 0,-1-1-1 0 0,0 1 1 0 0,0-1-1 0 0,0 0 1 0 0,0 1-1 0 0,0-2 1 0 0,0 1-1 0 0,0 0 0 0 0,0-1 1 0 0,0 0-1 0 0,0 0 1 0 0,0 0-1 0 0,1 0 1 0 0,-7-4-1 0 0,2 1-498 0 0,1 0-1 0 0,0 0 1 0 0,0 0-1 0 0,1-1 1 0 0,0 0-1 0 0,0-1 1 0 0,0 0-1 0 0,0 0 1 0 0,1 0-1 0 0,0 0 1 0 0,0-1-1 0 0,0 0 1 0 0,1 0-1 0 0,-5-11 0 0 0,-1-7-772 0 0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5:14.6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217 120 1160 0 0,'2'-1'294'0'0,"-1"-1"-1"0"0,0 1 1 0 0,1-1-1 0 0,-1 1 1 0 0,0-1-1 0 0,0 0 1 0 0,0 0-1 0 0,0 1 1 0 0,0-1-1 0 0,-1 0 1 0 0,1 0-1 0 0,0 0 1 0 0,-1 0-1 0 0,0 0 1 0 0,1 0-1 0 0,-1 0 1 0 0,0 0-1 0 0,0 0 1 0 0,0 0-1 0 0,0 0 1 0 0,0 0-1 0 0,-1 0 1 0 0,1 0-1 0 0,0 0 1 0 0,-2-3-1 0 0,0 1-76 0 0,0 1 1 0 0,-1-1-1 0 0,1 1 0 0 0,-1 0 0 0 0,0-1 0 0 0,0 1 0 0 0,0 1 1 0 0,0-1-1 0 0,0 0 0 0 0,-1 1 0 0 0,1 0 0 0 0,-5-3 1 0 0,1 1-133 0 0,-1 0 1 0 0,0 1-1 0 0,0-1 0 0 0,0 1 1 0 0,0 1-1 0 0,0 0 1 0 0,0 0-1 0 0,-1 1 1 0 0,1 0-1 0 0,-1 0 1 0 0,1 1-1 0 0,-14 1 1 0 0,18-1-24 0 0,1 1 0 0 0,-1 0 0 0 0,1 0 0 0 0,0 1 0 0 0,-1-1 0 0 0,1 1 0 0 0,0 0 1 0 0,0 0-1 0 0,0 0 0 0 0,0 0 0 0 0,0 0 0 0 0,1 1 0 0 0,-1-1 0 0 0,1 1 0 0 0,-1 0 0 0 0,1 0 0 0 0,0-1 0 0 0,0 2 0 0 0,-3 5 1 0 0,3-4 7 0 0,1 0 1 0 0,-1 1-1 0 0,1-1 1 0 0,0 1 0 0 0,1-1-1 0 0,-1 1 1 0 0,1 0 0 0 0,0-1-1 0 0,1 1 1 0 0,-1-1-1 0 0,3 11 1 0 0,0-4-21 0 0,0-1 0 0 0,1 1 0 0 0,1-1-1 0 0,0 0 1 0 0,0-1 0 0 0,1 1 0 0 0,0-1 0 0 0,0 0 0 0 0,2 0 0 0 0,-1-1 0 0 0,13 13-1 0 0,-13-16-62 0 0,0-1 0 0 0,1 1-1 0 0,-1-1 1 0 0,1 0 0 0 0,0-1 0 0 0,0 0-1 0 0,1 0 1 0 0,16 5 0 0 0,-21-9-40 0 0,-1 1 1 0 0,1-1-1 0 0,0 1 0 0 0,0-1 1 0 0,0 0-1 0 0,-1 0 1 0 0,1-1-1 0 0,0 1 1 0 0,0-1-1 0 0,-1 0 1 0 0,1 0-1 0 0,0 0 1 0 0,-1-1-1 0 0,1 1 1 0 0,-1-1-1 0 0,0 1 1 0 0,1-1-1 0 0,-1 0 1 0 0,0-1-1 0 0,0 1 1 0 0,0-1-1 0 0,0 1 1 0 0,-1-1-1 0 0,4-4 1 0 0,-1 2-138 0 0,-1-1 0 0 0,0-1 1 0 0,0 1-1 0 0,0 0 1 0 0,-1-1-1 0 0,0 0 1 0 0,0 0-1 0 0,0 0 0 0 0,-1 0 1 0 0,1-10-1 0 0,0-4-38 0 0,-1-1 0 0 0,-1-27-1 0 0,-1 48 811 0 0,3 8 39 0 0,0 1-1 0 0,-1-1 1 0 0,0 0 0 0 0,-1 1 0 0 0,2 9 0 0 0,-2-10-349 0 0,9 46 156 0 0,9 39 227 0 0,6 106 0 0 0,-23-171-695 0 0,-1 0 0 0 0,-2 1 0 0 0,0-1-1 0 0,-2 0 1 0 0,-1 0 0 0 0,-1 0 0 0 0,-2-1 0 0 0,-15 42 0 0 0,20-63-135 0 0,0-1 0 0 0,0 1 1 0 0,-1-1-1 0 0,0 1 0 0 0,0-1 1 0 0,0 0-1 0 0,0 0 1 0 0,-1-1-1 0 0,0 1 0 0 0,0-1 1 0 0,0 1-1 0 0,0-1 0 0 0,0 0 1 0 0,0-1-1 0 0,-1 1 1 0 0,1-1-1 0 0,-1 0 0 0 0,-8 3 1 0 0,9-4-106 0 0,0 0 0 0 0,1-1 0 0 0,-1 0 0 0 0,0 1 1 0 0,0-1-1 0 0,1-1 0 0 0,-1 1 0 0 0,0 0 0 0 0,1-1 0 0 0,-1 0 0 0 0,0 0 1 0 0,1 0-1 0 0,-1 0 0 0 0,1 0 0 0 0,-1-1 0 0 0,1 0 0 0 0,0 1 1 0 0,0-1-1 0 0,0-1 0 0 0,0 1 0 0 0,0 0 0 0 0,0-1 0 0 0,0 1 0 0 0,1-1 1 0 0,-1 0-1 0 0,-2-4 0 0 0,-1-2-496 0 0,0 0 1 0 0,1 0-1 0 0,0-1 1 0 0,-7-19-1 0 0,1-9-802 0 0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5:14.6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0 762 12 0 0,'3'17'2144'0'0,"9"1"5749"0"0,-11-17-7616 0 0,-1-1 1 0 0,1 0-1 0 0,-1 1 1 0 0,1-1-1 0 0,0 0 0 0 0,-1 1 1 0 0,1-1-1 0 0,0 0 1 0 0,-1 0-1 0 0,1 0 0 0 0,0 0 1 0 0,0 1-1 0 0,-1-1 1 0 0,1 0-1 0 0,0 0 0 0 0,-1 0 1 0 0,1-1-1 0 0,0 1 1 0 0,0 0-1 0 0,-1 0 1 0 0,1 0-1 0 0,0 0 0 0 0,-1-1 1 0 0,2 1-1 0 0,11-13-65 0 0,0-13-194 0 0,0 0 0 0 0,-2 0 0 0 0,-1-2 0 0 0,-1 1 1 0 0,9-47-1 0 0,-4 7-331 0 0,-3 0 0 0 0,-3-1-1 0 0,-3 0 1 0 0,-3 0 0 0 0,-8-76 0 0 0,6 140 242 0 0,-1-6-237 0 0,1 1 0 0 0,-1-1 0 0 0,-1 1 0 0 0,0 0 0 0 0,0 0 0 0 0,-1-1 0 0 0,-5-10 0 0 0,7 20 277 0 0,1-1 0 0 0,-1 0-1 0 0,1 1 1 0 0,-1-1 0 0 0,0 1-1 0 0,0-1 1 0 0,1 1 0 0 0,-1-1-1 0 0,0 1 1 0 0,0 0 0 0 0,0-1-1 0 0,1 1 1 0 0,-1 0 0 0 0,0 0 0 0 0,0 0-1 0 0,0 0 1 0 0,0-1 0 0 0,0 1-1 0 0,0 0 1 0 0,1 0 0 0 0,-1 1-1 0 0,0-1 1 0 0,0 0 0 0 0,0 0 0 0 0,0 0-1 0 0,0 0 1 0 0,1 1 0 0 0,-1-1-1 0 0,0 1 1 0 0,0-1 0 0 0,1 0-1 0 0,-1 1 1 0 0,0-1 0 0 0,0 1-1 0 0,1-1 1 0 0,-1 1 0 0 0,0 0 0 0 0,1-1-1 0 0,-1 1 1 0 0,1 0 0 0 0,-1-1-1 0 0,1 1 1 0 0,-1 1 0 0 0,-28 34-112 0 0,27-34 114 0 0,-7 13 23 0 0,1-1-1 0 0,0 1 0 0 0,1 0 0 0 0,1 1 1 0 0,1 0-1 0 0,0 0 0 0 0,-5 27 0 0 0,5-4 67 0 0,0-1-1 0 0,2 47 1 0 0,4-43 133 0 0,1 1-1 0 0,3-1 1 0 0,1 0 0 0 0,2 0-1 0 0,15 45 1 0 0,-17-67-174 0 0,1-1 0 0 0,1 0 0 0 0,0 0 0 0 0,2 0 0 0 0,0-1 0 0 0,1-1 0 0 0,1 0 0 0 0,0 0 0 0 0,2-1 0 0 0,0-1 0 0 0,0 0 0 0 0,25 19 1 0 0,-33-30-196 0 0,0 0 0 0 0,0 0 0 0 0,0 0 1 0 0,1-1-1 0 0,0 0 0 0 0,-1-1 1 0 0,1 1-1 0 0,0-1 0 0 0,0 0 1 0 0,0-1-1 0 0,1 0 0 0 0,-1 0 0 0 0,8 0 1 0 0,-12-2-40 0 0,0 1 0 0 0,1-1 0 0 0,-1 1 0 0 0,1-1 0 0 0,-1 0 1 0 0,0-1-1 0 0,0 1 0 0 0,0 0 0 0 0,0-1 0 0 0,0 0 0 0 0,0 0 0 0 0,0 0 1 0 0,0 0-1 0 0,-1 0 0 0 0,1 0 0 0 0,-1-1 0 0 0,1 1 0 0 0,-1-1 0 0 0,0 0 1 0 0,0 0-1 0 0,0 0 0 0 0,-1 0 0 0 0,1 0 0 0 0,-1 0 0 0 0,1 0 0 0 0,-1 0 1 0 0,0-1-1 0 0,0 1 0 0 0,0-4 0 0 0,5-24-1355 0 0,-1-1 167 0 0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5:14.6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1 380 0 0,'14'1'11403'0'0,"-3"13"-6421"0"0,4 31-4924 0 0,-6-13 100 0 0,2-7-1109 0 0,11 20-4437 0 0,-21-43 4917 0 0,1 0-1 0 0,0 0 0 0 0,-1 0 0 0 0,1-1 0 0 0,0 1 0 0 0,0 0 0 0 0,0-1 1 0 0,0 0-1 0 0,0 1 0 0 0,1-1 0 0 0,-1 0 0 0 0,0 0 0 0 0,0 0 0 0 0,1 0 0 0 0,-1-1 1 0 0,1 1-1 0 0,3 0 0 0 0,1 0-1289 0 0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5:14.6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14 1472 0 0,'0'-7'1844'0'0,"5"2"321"0"0,0 3 1999 0 0,0 4-2520 0 0,0 3-328 0 0,0 2-332 0 0,5 2-308 0 0,-5 2-248 0 0,5 2-360 0 0,-5 3-512 0 0,5 2-528 0 0,0 2-528 0 0,5-2-640 0 0,10 3-312 0 0,0-3-1 0 0,5 2 293 0 0,5-4 400 0 0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5:14.6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 14 80 0 0,'0'0'188'0'0,"0"-1"0"0"0,0 1 1 0 0,1-1-1 0 0,-1 1 0 0 0,0 0 0 0 0,0-1 0 0 0,0 1 0 0 0,0-1 0 0 0,0 1 1 0 0,0-1-1 0 0,0 1 0 0 0,0 0 0 0 0,0-1 0 0 0,0 1 0 0 0,-1-1 1 0 0,1 1-1 0 0,0 0 0 0 0,0-1 0 0 0,0 1 0 0 0,0-1 0 0 0,-1 1 1 0 0,1 0-1 0 0,0-1 0 0 0,0 1 0 0 0,-1 0 0 0 0,1-1 0 0 0,0 1 1 0 0,-1 0-1 0 0,1-1 0 0 0,0 1 0 0 0,-1 0 0 0 0,1 0 0 0 0,0-1 1 0 0,-1 1-1 0 0,1 0 0 0 0,-1 0 0 0 0,-13 11 2500 0 0,-2 17-2102 0 0,12-11-208 0 0,2 4-701 0 0,2-18 127 0 0,-1 0 1 0 0,0 0 0 0 0,1 0 0 0 0,-1 0 0 0 0,1-1 0 0 0,0 1-1 0 0,0 0 1 0 0,0 0 0 0 0,1 0 0 0 0,-1 0 0 0 0,0 0 0 0 0,1-1-1 0 0,0 1 1 0 0,0 0 0 0 0,0 0 0 0 0,0-1 0 0 0,0 1 0 0 0,0-1-1 0 0,1 1 1 0 0,0-1 0 0 0,-1 1 0 0 0,1-1 0 0 0,3 3 0 0 0,-4-4 76 0 0,0-1 0 0 0,0 0 0 0 0,-1 0 0 0 0,1 0 0 0 0,0 0 0 0 0,0 1 1 0 0,0-1-1 0 0,0 0 0 0 0,-1-1 0 0 0,1 1 0 0 0,0 0 0 0 0,0 0 0 0 0,0 0 1 0 0,0 0-1 0 0,-1-1 0 0 0,1 1 0 0 0,0 0 0 0 0,0-1 0 0 0,0 1 0 0 0,-1-1 1 0 0,1 1-1 0 0,0-1 0 0 0,-1 1 0 0 0,1-1 0 0 0,0 1 0 0 0,-1-1 0 0 0,1 0 1 0 0,-1 1-1 0 0,1-1 0 0 0,0-1 0 0 0,15-22-1431 0 0,-11 13 1126 0 0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5:14.6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 1 72 0 0,'0'13'3172'0'0,"-3"63"-1028"0"0,5-22-1861 0 0,0 25-2181 0 0,-3-45 49 0 0,1-16 673 0 0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5:14.6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640 2527 784 0 0,'12'21'6316'0'0,"-16"-30"-1242"0"0,-21-37-2297 0 0,-43-82-2335 0 0,-82-209 0 0 0,134 294-546 0 0,-168-516-469 0 0,154 430 594 0 0,-14-63-113 0 0,-14-64-252 0 0,16 87-20 0 0,37 152 364 0 0,-2-7 42 0 0,1 0 1 0 0,1 0-1 0 0,-3-47 1 0 0,11 66-15 0 0,1 0 1 0 0,0 0-1 0 0,0 1 1 0 0,0-1-1 0 0,0 1 1 0 0,1 0-1 0 0,-1 0 1 0 0,1 1-1 0 0,0-1 1 0 0,7-3-1 0 0,13-7 332 0 0,1 1 0 0 0,0 1-1 0 0,1 1 1 0 0,39-11 0 0 0,116-19-39 0 0,-123 29-261 0 0,411-57 307 0 0,3 35-73 0 0,-95 8-392 0 0,519-124-460 0 0,-866 144 540 0 0,94-14-182 0 0,-75 13-432 0 0,82-21-1 0 0,-131 28 626 0 0,0-1 0 0 0,0 0 0 0 0,0 1 0 0 0,0 0-1 0 0,0-1 1 0 0,0 1 0 0 0,0 0 0 0 0,0-1 0 0 0,1 1 0 0 0,-1 0 0 0 0,0 0 0 0 0,0 0-1 0 0,0 0 1 0 0,0 0 0 0 0,0 0 0 0 0,1 0 0 0 0,-1 0 0 0 0,0 1 0 0 0,0-1 0 0 0,0 0 0 0 0,0 1-1 0 0,0-1 1 0 0,0 1 0 0 0,0-1 0 0 0,0 1 0 0 0,0-1 0 0 0,0 1 0 0 0,0 0 0 0 0,0 0-1 0 0,0-1 1 0 0,-1 1 0 0 0,1 0 0 0 0,0 0 0 0 0,1 1 0 0 0,-1 3-12 0 0,0-1 1 0 0,0 1-1 0 0,-1-1 1 0 0,1 1-1 0 0,-1-1 1 0 0,0 1-1 0 0,-1 7 1 0 0,0 9 25 0 0,-14 298 53 0 0,15-305-55 0 0,0 98 52 0 0,15 115 0 0 0,-3-132-1 0 0,29 204 161 0 0,-8-99-122 0 0,17 64 57 0 0,-2-10-1119 0 0,-42-222 259 0 0,13 80-6577 0 0,-19-111 7089 0 0,1 1 0 0 0,-1-1 1 0 0,0 0-1 0 0,0 0 0 0 0,0 0 0 0 0,0 0 0 0 0,0 0 0 0 0,0 0 0 0 0,0 0 0 0 0,0 0 0 0 0,-1 0 0 0 0,1 1 0 0 0,0-1 0 0 0,-1 0 0 0 0,1 0 1 0 0,-1 0-1 0 0,1 0 0 0 0,-1 0 0 0 0,1-1 0 0 0,-2 3 0 0 0,-7 4-1519 0 0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5:14.6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53 172 836 0 0,'-2'1'334'0'0,"0"-1"0"0"0,1 1 0 0 0,-1 0-1 0 0,0 0 1 0 0,0 0 0 0 0,1 0 0 0 0,-1 0 0 0 0,0 0-1 0 0,1 1 1 0 0,-1-1 0 0 0,1 0 0 0 0,0 1 0 0 0,-1-1-1 0 0,1 1 1 0 0,0 0 0 0 0,0-1 0 0 0,0 1 0 0 0,0 0 0 0 0,0 0-1 0 0,0-1 1 0 0,1 1 0 0 0,-2 4 0 0 0,-12 44 2602 0 0,11-32-2195 0 0,1 1-1 0 0,1-1 0 0 0,0 0 0 0 0,1 0 0 0 0,1 1 1 0 0,6 32-1 0 0,-6-46-688 0 0,1 0 1 0 0,-1 1 0 0 0,1-1 0 0 0,0 0 0 0 0,0 0-1 0 0,0 0 1 0 0,1-1 0 0 0,0 1 0 0 0,0 0 0 0 0,0-1-1 0 0,0 0 1 0 0,1 0 0 0 0,-1 0 0 0 0,1 0-1 0 0,0 0 1 0 0,0-1 0 0 0,1 0 0 0 0,-1 0 0 0 0,1 0-1 0 0,0 0 1 0 0,-1-1 0 0 0,1 1 0 0 0,0-1 0 0 0,1-1-1 0 0,-1 1 1 0 0,0-1 0 0 0,6 1 0 0 0,10 0-47 0 0,0 0 0 0 0,0-2 0 0 0,-1-1 0 0 0,1 0 1 0 0,0-2-1 0 0,22-5 0 0 0,126-40-119 0 0,-86 22 116 0 0,62-12 4 0 0,1 5 1 0 0,2 7-1 0 0,246-12 0 0 0,346-31 281 0 0,-729 67-286 0 0,28-2-38 0 0,-1-2-1 0 0,1-2 1 0 0,-1-1 0 0 0,58-23 0 0 0,-16 3 6 0 0,-57 22 24 0 0,0-1 1 0 0,-1-1-1 0 0,26-15 1 0 0,61-31-1716 0 0,-40 20-11948 0 0,-63 31 11950 0 0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5:14.6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51 59 796 0 0,'-7'-6'2468'0'0,"3"3"-936"0"0,0-1 0 0 0,0 1 0 0 0,0-1 0 0 0,0 1 1 0 0,1-1-1 0 0,-1 0 0 0 0,1 0 0 0 0,0-1 0 0 0,0 1 1 0 0,1-1-1 0 0,-3-5 0 0 0,10 12-1213 0 0,0 0 1 0 0,0 0-1 0 0,-1 1 0 0 0,1 0 0 0 0,0 0 1 0 0,-1 0-1 0 0,7 6 0 0 0,-1 3-493 0 0,0 0-1 0 0,-1 0 1 0 0,-1 1-1 0 0,0 0 1 0 0,0 0 0 0 0,-1 1-1 0 0,-1 0 1 0 0,0 0-1 0 0,-1 0 1 0 0,-1 1-1 0 0,0 0 1 0 0,-1 0-1 0 0,-1 0 1 0 0,0 0-1 0 0,-1 0 1 0 0,-1 0 0 0 0,0 1-1 0 0,-1-1 1 0 0,-5 28-1 0 0,4-38-169 0 0,0 1 0 0 0,-1-1-1 0 0,1-1 1 0 0,-1 1 0 0 0,0 0-1 0 0,0 0 1 0 0,-1-1 0 0 0,1 0-1 0 0,-1 0 1 0 0,-8 7 0 0 0,10-9-55 0 0,0 0 1 0 0,0-1-1 0 0,0 1 1 0 0,0-1 0 0 0,-1 1-1 0 0,1-1 1 0 0,0 0 0 0 0,-1 0-1 0 0,1 0 1 0 0,-1 0 0 0 0,0 0-1 0 0,1 0 1 0 0,-1-1-1 0 0,0 1 1 0 0,1-1 0 0 0,-1 0-1 0 0,0 0 1 0 0,1 0 0 0 0,-1 0-1 0 0,0 0 1 0 0,1-1-1 0 0,-1 1 1 0 0,-3-2 0 0 0,4 1-14 0 0,0 0 0 0 0,1-1 0 0 0,-1 1 0 0 0,1-1 0 0 0,-1 1 0 0 0,1-1 0 0 0,-1 1 0 0 0,1-1 0 0 0,0 0 0 0 0,0 1 0 0 0,0-1 0 0 0,-1-3 0 0 0,0-9-931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22.8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33 152 0 0,'13'-32'4000'0'0,"-21"53"-309"0"0,3-1-3780 0 0,1 0 0 0 0,1 0 0 0 0,1 1-1 0 0,0-1 1 0 0,2 1 0 0 0,0-1 0 0 0,5 29 0 0 0,-4-36-473 0 0,8 81-4097 0 0,-8-64 3218 0 0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5:14.6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55 33 764 0 0,'15'-28'4832'0'0,"-10"23"-855"0"0,-10 21-1566 0 0,-29 73 2045 0 0,26-65-3966 0 0,1 0 1 0 0,1 1-1 0 0,-5 41 1 0 0,9-48-401 0 0,1 0 0 0 0,0 0 1 0 0,2 1-1 0 0,0-1 0 0 0,1 0 1 0 0,6 24-1 0 0,-7-38-171 0 0,0 0 0 0 0,0 0 0 0 0,1 0-1 0 0,-1-1 1 0 0,1 1 0 0 0,0 0 0 0 0,1-1 0 0 0,-1 1 0 0 0,0-1-1 0 0,1 0 1 0 0,0 0 0 0 0,0 0 0 0 0,0 0 0 0 0,0 0 0 0 0,0 0 0 0 0,1-1-1 0 0,-1 0 1 0 0,1 0 0 0 0,-1 0 0 0 0,1 0 0 0 0,0 0 0 0 0,0-1-1 0 0,0 1 1 0 0,0-1 0 0 0,0 0 0 0 0,0-1 0 0 0,0 1 0 0 0,0-1 0 0 0,1 1-1 0 0,-1-1 1 0 0,0 0 0 0 0,0-1 0 0 0,6 0 0 0 0,1-1-641 0 0,0 0 1 0 0,-1-1-1 0 0,1 0 1 0 0,-1 0-1 0 0,1-2 1 0 0,-1 1-1 0 0,0-1 1 0 0,-1 0-1 0 0,10-7 1 0 0,5-5-1813 0 0,-1-1 0 0 0,23-24 0 0 0,-30 24 1268 0 0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5:14.6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 7 304 0 0,'-4'-7'8192'0'0,"-5"28"-5515"0"0,-3 38-325 0 0,12-44-1965 0 0,1 0 0 0 0,0 0 1 0 0,2 0-1 0 0,-1 0 1 0 0,2 0-1 0 0,8 24 1 0 0,-10-34-415 0 0,0 0 1 0 0,0-1 0 0 0,0 1 0 0 0,1-1 0 0 0,-1 0-1 0 0,1 0 1 0 0,0 0 0 0 0,0 0 0 0 0,0 0 0 0 0,1 0-1 0 0,-1-1 1 0 0,1 0 0 0 0,0 0 0 0 0,0 0 0 0 0,0 0-1 0 0,0 0 1 0 0,1-1 0 0 0,-1 0 0 0 0,1 0-1 0 0,0 0 1 0 0,-1 0 0 0 0,1-1 0 0 0,0 0 0 0 0,8 1-1 0 0,-10-2-109 0 0,1 0 0 0 0,0 0 0 0 0,0 0 0 0 0,0-1 0 0 0,-1 1 0 0 0,1-1 0 0 0,0 0 0 0 0,0 0 0 0 0,-1 0-1 0 0,1-1 1 0 0,-1 1 0 0 0,1-1 0 0 0,-1 0 0 0 0,0 0 0 0 0,0 0 0 0 0,0-1 0 0 0,0 1 0 0 0,0-1 0 0 0,0 1-1 0 0,-1-1 1 0 0,1 0 0 0 0,-1 0 0 0 0,0 0 0 0 0,0 0 0 0 0,0-1 0 0 0,0 1 0 0 0,0 0 0 0 0,1-5 0 0 0,4-10-172 0 0,-1-1 0 0 0,-1 0 0 0 0,-1-1 0 0 0,3-25 0 0 0,-2 10 251 0 0,-1 14 838 0 0,-3 16 1118 0 0,-1 8 268 0 0,6 32-424 0 0,39 211 125 0 0,-21-102-1696 0 0,-20-119-155 0 0,0 0 1 0 0,-2 0 0 0 0,0 25-1 0 0,-3-38-90 0 0,0-1-1 0 0,0 1 1 0 0,-1-1 0 0 0,0 0-1 0 0,-1 0 1 0 0,-1 0-1 0 0,0 0 1 0 0,-9 19 0 0 0,12-28-78 0 0,-1 0 1 0 0,1 1-1 0 0,0-1 0 0 0,-1 0 1 0 0,0 0-1 0 0,1 0 1 0 0,-1 0-1 0 0,0 0 1 0 0,0-1-1 0 0,0 1 1 0 0,0-1-1 0 0,0 1 0 0 0,-1-1 1 0 0,1 0-1 0 0,0 1 1 0 0,-1-1-1 0 0,1 0 1 0 0,0-1-1 0 0,-1 1 0 0 0,0 0 1 0 0,1-1-1 0 0,-1 1 1 0 0,1-1-1 0 0,-1 0 1 0 0,1 0-1 0 0,-1 0 1 0 0,0 0-1 0 0,1 0 0 0 0,-1-1 1 0 0,1 1-1 0 0,-1-1 1 0 0,1 0-1 0 0,-4-1 1 0 0,1 0-325 0 0,1 0 1 0 0,-1 0 0 0 0,1-1-1 0 0,0 1 1 0 0,-1-1-1 0 0,1 0 1 0 0,0 0 0 0 0,1-1-1 0 0,-1 1 1 0 0,1-1 0 0 0,-1 0-1 0 0,1 0 1 0 0,0 0 0 0 0,1 0-1 0 0,-1-1 1 0 0,-3-6-1 0 0,-9-47-3052 0 0,9 27 2180 0 0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5:14.6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57 488 0 0,'-1'-1'430'0'0,"0"-1"1"0"0,0 1-1 0 0,1 0 0 0 0,-1-1 1 0 0,0 1-1 0 0,1-1 0 0 0,-1 1 1 0 0,1-1-1 0 0,0 0 0 0 0,-1 1 1 0 0,1-1-1 0 0,0 1 0 0 0,0-1 0 0 0,0 0 1 0 0,0 1-1 0 0,0-1 0 0 0,0 1 1 0 0,1-1-1 0 0,-1 1 0 0 0,1-1 1 0 0,-1 0-1 0 0,1 1 0 0 0,-1 0 1 0 0,1-1-1 0 0,0 1 0 0 0,0-1 1 0 0,-1 1-1 0 0,1 0 0 0 0,0-1 1 0 0,0 1-1 0 0,1 0 0 0 0,1-2 0 0 0,22-4 4715 0 0,7 8-5188 0 0,-27 0 51 0 0,1-1 0 0 0,-1 1-1 0 0,0 0 1 0 0,1 1 0 0 0,-1 0 0 0 0,0-1 0 0 0,0 1 0 0 0,0 1 0 0 0,0-1-1 0 0,-1 1 1 0 0,1 0 0 0 0,-1 0 0 0 0,1 0 0 0 0,-1 1 0 0 0,0-1 0 0 0,0 1-1 0 0,-1 0 1 0 0,1 0 0 0 0,-1 1 0 0 0,0-1 0 0 0,0 1 0 0 0,0-1-1 0 0,-1 1 1 0 0,0 0 0 0 0,1 0 0 0 0,-2 0 0 0 0,1 0 0 0 0,-1 1 0 0 0,2 5 0 0 0,1 12-152 0 0,-2 1 0 0 0,0 0 1 0 0,-1 0-1 0 0,-1 0 0 0 0,-4 27 1 0 0,-2-10-19 0 0,-1 0 1 0 0,-18 55 0 0 0,0-1 103 0 0,24-94 60 0 0,1 1-1 0 0,0-1 0 0 0,0 0 0 0 0,-1 1 1 0 0,1-1-1 0 0,0 1 0 0 0,0-1 0 0 0,1 0 0 0 0,-1 1 1 0 0,0-1-1 0 0,0 1 0 0 0,1-1 0 0 0,-1 0 1 0 0,1 1-1 0 0,-1-1 0 0 0,1 0 0 0 0,-1 0 0 0 0,1 1 1 0 0,0-1-1 0 0,0 0 0 0 0,0 0 0 0 0,-1 0 1 0 0,1 0-1 0 0,0 0 0 0 0,2 1 0 0 0,0 0 1 0 0,0 0 0 0 0,0 0-1 0 0,1 0 1 0 0,-1 0 0 0 0,1-1-1 0 0,0 0 1 0 0,-1 0 0 0 0,1 0-1 0 0,5 1 1 0 0,6 0-94 0 0,1-1-1 0 0,-1 0 1 0 0,28-3-1 0 0,-16-2-998 0 0,-1 0 1 0 0,32-9-1 0 0,-42 8-461 0 0,1-1 0 0 0,-2 0 0 0 0,1-1 0 0 0,-1-1 0 0 0,0 0 0 0 0,0-1 0 0 0,24-20 1 0 0,-19 13-51 0 0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5:14.6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836 7 60 0 0,'-10'-2'878'0'0,"1"0"0"0"0,-1 1-1 0 0,0 0 1 0 0,1 0 0 0 0,-1 1 0 0 0,0 1-1 0 0,-18 2 1 0 0,-72 21 3387 0 0,57-13-3102 0 0,-6 1-82 0 0,-152 37-1995 0 0,-96 43-10084 0 0,248-74 9447 0 0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5:14.6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491 2019 220 0 0,'5'51'6151'0'0,"-11"-55"-5556"0"0,1 0 0 0 0,0-1 0 0 0,1 0 0 0 0,-1 0 1 0 0,-6-9-1 0 0,-56-84 1471 0 0,25 38-1380 0 0,2-1 1 0 0,-42-90-1 0 0,50 78-384 0 0,4-2-1 0 0,2-2 0 0 0,-17-91 1 0 0,18 49 772 0 0,20 82-713 0 0,-4-73 213 0 0,-1 61-611 0 0,-6 1 38 0 0,6 5 6 0 0,3 15-2 0 0,3 10 8 0 0,1-1 12 0 0,3 6 1 0 0,0 12-15 0 0,0 0-3 0 0,-10-67-967 0 0,10 65 967 0 0,0 0 1 0 0,1 0-1 0 0,0 0 0 0 0,-1 0 0 0 0,1 0 1 0 0,0 0-1 0 0,0 0 0 0 0,1 0 0 0 0,-1 1 1 0 0,0-1-1 0 0,1 0 0 0 0,0 1 0 0 0,0-1 0 0 0,0 1 1 0 0,0-1-1 0 0,0 1 0 0 0,0 0 0 0 0,0 0 1 0 0,1 0-1 0 0,-1 0 0 0 0,1 1 0 0 0,-1-1 1 0 0,1 0-1 0 0,0 1 0 0 0,0 0 0 0 0,0 0 0 0 0,0 0 1 0 0,0 0-1 0 0,3 0 0 0 0,14-4 101 0 0,0 1 0 0 0,0 0 0 0 0,31 0-1 0 0,-16 2-157 0 0,189-30-32 0 0,237-65 0 0 0,208-95 60 0 0,-312 87-18 0 0,62-18-182 0 0,-331 86 12 0 0,-65 26 63 0 0,1 1 1 0 0,46-13 0 0 0,-69 23 128 0 0,0 0 0 0 0,0 0 0 0 0,0 0 0 0 0,0 0 0 0 0,0 0 0 0 0,1 1-1 0 0,-1-1 1 0 0,0 0 0 0 0,0 0 0 0 0,0 1 0 0 0,0-1 0 0 0,0 1 0 0 0,0-1-1 0 0,0 1 1 0 0,0 0 0 0 0,0-1 0 0 0,0 1 0 0 0,-1 0 0 0 0,1-1 0 0 0,0 1-1 0 0,0 0 1 0 0,-1 0 0 0 0,1 0 0 0 0,0 0 0 0 0,-1 0 0 0 0,1 0-1 0 0,-1 0 1 0 0,1 0 0 0 0,-1 0 0 0 0,1 0 0 0 0,-1 0 0 0 0,0 0 0 0 0,0 0-1 0 0,0 0 1 0 0,1 0 0 0 0,-1 0 0 0 0,0 1 0 0 0,0 0 0 0 0,3 60-14 0 0,-3-41-4 0 0,22 262 46 0 0,75 350 0 0 0,-21-346-32 0 0,1 1 21 0 0,-46-94-57 0 0,-30-183-46 0 0,0-1 1 0 0,-1 0-1 0 0,0 0 1 0 0,-1 1 0 0 0,0-1-1 0 0,-4 14 1 0 0,4-21 54 0 0,0 1 1 0 0,0-1 0 0 0,0 0-1 0 0,-1 0 1 0 0,1 0-1 0 0,-1 0 1 0 0,0 0 0 0 0,0 0-1 0 0,0 0 1 0 0,0 0-1 0 0,-1-1 1 0 0,1 1 0 0 0,-1-1-1 0 0,1 0 1 0 0,-1 0 0 0 0,0 0-1 0 0,0 0 1 0 0,0 0-1 0 0,0 0 1 0 0,0-1 0 0 0,-5 2-1 0 0,-34 7 50 0 0,-1-2 0 0 0,1-1 1 0 0,-1-3-1 0 0,-46-1 0 0 0,16 1 113 0 0,-458 20 424 0 0,-457 37-522 0 0,963-58-14 0 0,-56 6 67 0 0,0-4 0 0 0,-113-5 1 0 0,175-3 115 0 0,1-1 0 0 0,-1 0 1 0 0,-31-12-1 0 0,6 2-156 0 0,17 8-40 0 0,22 6 10 0 0,1-1 0 0 0,0 1 0 0 0,0-1 0 0 0,-1 0 0 0 0,1 0 0 0 0,0-1 0 0 0,0 1 0 0 0,0-1 0 0 0,0 0 0 0 0,1 0 0 0 0,-1 0 0 0 0,0 0-1 0 0,-4-5 1 0 0,7 6-175 0 0,1 0 0 0 0,0 0 0 0 0,-1 0 0 0 0,1-1-1 0 0,0 1 1 0 0,0 0 0 0 0,0 0 0 0 0,0 0 0 0 0,0-1-1 0 0,0 1 1 0 0,0 0 0 0 0,0 0 0 0 0,1 0 0 0 0,-1 0-1 0 0,0-1 1 0 0,1 1 0 0 0,-1 0 0 0 0,1 0 0 0 0,-1 0-1 0 0,1 0 1 0 0,-1 0 0 0 0,1 0 0 0 0,0 0-1 0 0,0 0 1 0 0,-1 0 0 0 0,1 1 0 0 0,0-1 0 0 0,0 0-1 0 0,0 0 1 0 0,2-1 0 0 0,30-22-5636 0 0,-15 15 3930 0 0,-2-2 295 0 0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5:14.6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0 948 0 0,'1'6'9466'0'0,"0"8"-4588"0"0,2 2-3094 0 0,3 11-1857 0 0,5 12-3407 0 0,-9-36 2893 0 0,-1 1-1 0 0,0 0 1 0 0,1-1-1 0 0,0 1 1 0 0,0-1-1 0 0,0 0 1 0 0,0 0-1 0 0,1 0 1 0 0,-1 0-1 0 0,1 0 1 0 0,3 3-1 0 0,14 3-3381 0 0,-10-6 2337 0 0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5:14.6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14 792 0 0,'5'-13'3728'0'0,"-5"13"-3665"0"0,0 0 0 0 0,1 0 0 0 0,-1 0 0 0 0,0 0 0 0 0,0 0 0 0 0,0 0 1 0 0,1 0-1 0 0,-1 0 0 0 0,0 0 0 0 0,0 0 0 0 0,0 0 0 0 0,1 0 0 0 0,-1 0 0 0 0,0 0 0 0 0,0 0 0 0 0,0 0 1 0 0,1 0-1 0 0,-1 0 0 0 0,0 1 0 0 0,0-1 0 0 0,0 0 0 0 0,1 0 0 0 0,-1 0 0 0 0,0 0 0 0 0,0 0 1 0 0,0 1-1 0 0,0-1 0 0 0,0 0 0 0 0,1 0 0 0 0,-1 0 0 0 0,0 0 0 0 0,0 1 0 0 0,0-1 0 0 0,0 0 1 0 0,0 0-1 0 0,0 0 0 0 0,0 1 0 0 0,0-1 0 0 0,0 0 0 0 0,0 0 0 0 0,0 1 0 0 0,0-1 0 0 0,0 0 1 0 0,0 0-1 0 0,0 0 0 0 0,0 1 0 0 0,0-1 0 0 0,0 0 0 0 0,0 0 0 0 0,0 0 0 0 0,0 1 0 0 0,0-1 1 0 0,0 0-1 0 0,0 0 0 0 0,0 0 0 0 0,0 1 0 0 0,-1-1 0 0 0,1 0 0 0 0,0 0 0 0 0,0 0 0 0 0,2 36 1563 0 0,9 16-1424 0 0,-6-38-1244 0 0,0 1-1 0 0,2-1 1 0 0,-1 0-1 0 0,2 0 1 0 0,0-1 0 0 0,15 19-1 0 0,-8-13-613 0 0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5:14.6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7 980 0 0,'-10'-6'10337'0'0,"11"57"-8987"0"0,2-20-1600 0 0,4 13-1343 0 0,-5-35 740 0 0,1 1 0 0 0,0-1 1 0 0,1 0-1 0 0,0 1 0 0 0,0-2 1 0 0,1 1-1 0 0,0-1 0 0 0,0 1 1 0 0,1-1-1 0 0,12 12 0 0 0,-8-10-363 0 0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5:14.6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 4 476 0 0,'0'1'76'0'0,"-1"-1"1"0"0,1 0-1 0 0,0 0 0 0 0,0 0 1 0 0,0 0-1 0 0,-1 1 1 0 0,1-1-1 0 0,0 0 0 0 0,0 0 1 0 0,0 0-1 0 0,-1 0 0 0 0,1 0 1 0 0,0 0-1 0 0,0 1 0 0 0,-1-1 1 0 0,1 0-1 0 0,0 0 0 0 0,0 0 1 0 0,-1 0-1 0 0,1 0 1 0 0,0 0-1 0 0,-1 0 0 0 0,1 0 1 0 0,0 0-1 0 0,0 0 0 0 0,-1 0 1 0 0,1 0-1 0 0,0-1 0 0 0,0 1 1 0 0,-1 0-1 0 0,1 0 0 0 0,0 0 1 0 0,0 0-1 0 0,-1 0 1 0 0,1 0-1 0 0,0-1 0 0 0,0 1 1 0 0,0 0-1 0 0,-1 0 0 0 0,1 0 1 0 0,0-1-1 0 0,0 1 0 0 0,0 0 1 0 0,0 0-1 0 0,0 0 0 0 0,-1-1 1 0 0,1 1-1 0 0,0 0 1 0 0,0 0-1 0 0,0-1 0 0 0,0 1 1 0 0,0 0-1 0 0,0 0 0 0 0,0-1 1 0 0,0 1-1 0 0,0-1 0 0 0,-13 26 1529 0 0,10-15-1601 0 0,2-1 1 0 0,-1 1-1 0 0,2 0 0 0 0,-1 0 0 0 0,2 19 0 0 0,1-15-745 0 0,1-1-1 0 0,0 1 1 0 0,1 0 0 0 0,0-1-1 0 0,1 0 1 0 0,10 19-1 0 0,-1-7-442 0 0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1:11:07.1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38 468 0 0,'1'-1'586'0'0,"-1"-1"0"0"0,0 0 0 0 0,1 1 0 0 0,-1-1 0 0 0,1 0 0 0 0,0 1 0 0 0,-1-1-1 0 0,1 1 1 0 0,8-10 4102 0 0,-7 10-4102 0 0,-1 0 0 0 0,3-2 0 0 0,19-5 3296 0 0,-22 8-3730 0 0,24 28 727 0 0,-19-15-939 0 0,-2 1 0 0 0,1 0 0 0 0,-2 1 0 0 0,0-1 0 0 0,-1 1 1 0 0,0-1-1 0 0,-1 1 0 0 0,0 0 0 0 0,-3 16 0 0 0,2-12-474 0 0,-20-59-701 0 0,20 33 1187 0 0,2-28 61 0 0,-2 34-9 0 0,0 1 1 0 0,-1 0 0 0 0,2-1-1 0 0,-1 1 1 0 0,0-1-1 0 0,0 1 1 0 0,0 0-1 0 0,0-1 1 0 0,0 1 0 0 0,0-1-1 0 0,0 1 1 0 0,0 0-1 0 0,1-1 1 0 0,-1 1 0 0 0,0 0-1 0 0,0-1 1 0 0,0 1-1 0 0,1 0 1 0 0,-1-1 0 0 0,0 1-1 0 0,1 0 1 0 0,-1-1-1 0 0,0 1 1 0 0,0 0 0 0 0,1 0-1 0 0,-1-1 1 0 0,1 1-1 0 0,-1 0 1 0 0,0 0-1 0 0,1 0 1 0 0,-1 0 0 0 0,0-1-1 0 0,1 1 1 0 0,-1 0-1 0 0,1 0 1 0 0,-1 0 0 0 0,0 0-1 0 0,1 0 1 0 0,-1 0-1 0 0,1 0 1 0 0,-1 0 0 0 0,1 0-1 0 0,-1 0 1 0 0,0 0-1 0 0,1 1 1 0 0,-1-1 0 0 0,1 0-1 0 0,-1 0 1 0 0,0 0-1 0 0,1 0 1 0 0,-1 1 0 0 0,0-1-1 0 0,1 0 1 0 0,-1 0-1 0 0,0 1 1 0 0,1-1-1 0 0,-1 0 1 0 0,0 0 0 0 0,0 1-1 0 0,1-1 1 0 0,-1 0-1 0 0,0 1 1 0 0,6 27-272 0 0,-9-18-792 0 0,-9-19-857 0 0,7 2 1649 0 0,1-1 1 0 0,0 0-1 0 0,0 0 1 0 0,0 0 0 0 0,-2-11-1 0 0,-6-12-28 0 0,12 31 295 0 0,0 0-1 0 0,0-1 0 0 0,0 1 0 0 0,0 0 1 0 0,-1 0-1 0 0,1-1 0 0 0,0 1 1 0 0,0 0-1 0 0,0 0 0 0 0,0-1 0 0 0,0 1 1 0 0,0 0-1 0 0,0 0 0 0 0,0-1 1 0 0,0 1-1 0 0,0 0 0 0 0,0 0 0 0 0,0-1 1 0 0,1 1-1 0 0,-1 0 0 0 0,0 0 1 0 0,0 0-1 0 0,0-1 0 0 0,0 1 0 0 0,0 0 1 0 0,0 0-1 0 0,1-1 0 0 0,-1 1 1 0 0,0 0-1 0 0,0 0 0 0 0,0 0 1 0 0,0 0-1 0 0,1-1 0 0 0,-1 1 0 0 0,0 0 1 0 0,0 0-1 0 0,0 0 0 0 0,1 0 1 0 0,-1 0-1 0 0,0 0 0 0 0,0 0 0 0 0,1-1 1 0 0,-1 1-1 0 0,0 0 0 0 0,0 0 1 0 0,1 0-1 0 0,-1 0 0 0 0,0 0 0 0 0,0 0 1 0 0,1 0-1 0 0,-1 0 0 0 0,0 0 1 0 0,0 0-1 0 0,1 1 0 0 0,-1-1 0 0 0,1 0 1 0 0,-1 0-5 0 0,1 0 1 0 0,-1 0 0 0 0,1 1 0 0 0,-1-1-1 0 0,1 0 1 0 0,0 0 0 0 0,-1 1-1 0 0,1-1 1 0 0,-1 0 0 0 0,1 1 0 0 0,-1-1-1 0 0,1 0 1 0 0,-1 1 0 0 0,0-1-1 0 0,1 1 1 0 0,-1-1 0 0 0,1 1 0 0 0,-1-1-1 0 0,0 1 1 0 0,1-1 0 0 0,-1 1-1 0 0,0-1 1 0 0,0 1 0 0 0,1-1 0 0 0,-1 1-1 0 0,0 0 1 0 0,0-1 0 0 0,0 1-1 0 0,0-1 1 0 0,0 2 0 0 0,1 10-282 0 0,-2 37-1383 0 0,1-48 1539 0 0,0 0 0 0 0,-1 0 0 0 0,1 0 0 0 0,0 0 0 0 0,0 0 0 0 0,0 0 0 0 0,-1 0 0 0 0,1 0-1 0 0,-1 0 1 0 0,1 0 0 0 0,-1 0 0 0 0,1 0 0 0 0,-1-1 0 0 0,1 1 0 0 0,-1 0 0 0 0,0 0 0 0 0,1-1-1 0 0,-1 1 1 0 0,0 0 0 0 0,0-1 0 0 0,1 1 0 0 0,-1 0 0 0 0,0-1 0 0 0,0 1 0 0 0,0-1 0 0 0,0 0 0 0 0,0 1-1 0 0,0-1 1 0 0,0 0 0 0 0,0 1 0 0 0,0-1 0 0 0,0 0 0 0 0,0 0 0 0 0,0 0 0 0 0,0 0 0 0 0,0 0 0 0 0,0 0-1 0 0,0 0 1 0 0,-2-1 0 0 0,-3-3-1525 0 0,2 0 904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23.2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1 540 0 0,'9'0'9293'0'0,"-8"0"-9077"0"0,6 19 3339 0 0,0 33-3744 0 0,-6-37 1088 0 0,12 44-2089 0 0,4-23-3500 0 0,-17-35 4543 0 0,0-1-1 0 0,1 0 1 0 0,-1 1-1 0 0,0-1 1 0 0,1 1-1 0 0,-1-1 1 0 0,0 0 0 0 0,1 1-1 0 0,-1-1 1 0 0,1 0-1 0 0,-1 0 1 0 0,1 0-1 0 0,-1 1 1 0 0,1-1-1 0 0,-1 0 1 0 0,1 0 0 0 0,-1 0-1 0 0,1 0 1 0 0,-1 0-1 0 0,1 0 1 0 0,-1 0-1 0 0,1 0 1 0 0,-1 0-1 0 0,1 0 1 0 0,-1 0 0 0 0,1 0-1 0 0,-1 0 1 0 0,1 0-1 0 0,-1 0 1 0 0,1 0-1 0 0,-1-1 1 0 0,1 1-1 0 0,-1 0 1 0 0,1 0 0 0 0,-1-1-1 0 0,1 1 1 0 0,-1 0-1 0 0,0-1 1 0 0,1 1-1 0 0,-1 0 1 0 0,0-1-1 0 0,1 1 1 0 0,-1-1 0 0 0,0 1-1 0 0,1 0 1 0 0,-1-1-1 0 0,0 0 1 0 0,10-9-1086 0 0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1:11:07.7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 55 224 0 0,'0'-1'104'0'0,"0"0"1"0"0,0 0-1 0 0,0 0 0 0 0,0 0 1 0 0,0 0-1 0 0,0 0 0 0 0,1 0 0 0 0,-1 0 1 0 0,0 0-1 0 0,0 0 0 0 0,1 1 1 0 0,-1-1-1 0 0,1 0 0 0 0,-1 0 1 0 0,1 0-1 0 0,-1 0 0 0 0,1 1 0 0 0,-1-1 1 0 0,1 0-1 0 0,0 1 0 0 0,-1-1 1 0 0,1 0-1 0 0,0 1 0 0 0,0-1 1 0 0,-1 1-1 0 0,1-1 0 0 0,0 1 1 0 0,0-1-1 0 0,0 1 0 0 0,0 0 0 0 0,0-1 1 0 0,-1 1-1 0 0,1 0 0 0 0,0 0 1 0 0,0 0-1 0 0,0-1 0 0 0,0 1 1 0 0,0 0-1 0 0,0 0 0 0 0,0 0 0 0 0,0 1 1 0 0,0-1-1 0 0,0 0 0 0 0,0 0 1 0 0,0 0-1 0 0,-1 1 0 0 0,3 0 1 0 0,-1-1-86 0 0,0 1 1 0 0,0 0 0 0 0,1 0 0 0 0,-1 0-1 0 0,0 0 1 0 0,0 0 0 0 0,0 1-1 0 0,0-1 1 0 0,0 1 0 0 0,0-1 0 0 0,0 1-1 0 0,-1 0 1 0 0,1-1 0 0 0,-1 1 0 0 0,1 0-1 0 0,-1 0 1 0 0,0 0 0 0 0,1 1-1 0 0,0 3 1 0 0,0 0-18 0 0,-1 0 0 0 0,-1 1 0 0 0,1-1 0 0 0,-1 1 0 0 0,0-1-1 0 0,-1 1 1 0 0,0-1 0 0 0,0 1 0 0 0,-2 7 0 0 0,2-11-13 0 0,1 0 0 0 0,-1 0 1 0 0,0 0-1 0 0,0-1 0 0 0,0 1 0 0 0,0 0 1 0 0,-1-1-1 0 0,1 1 0 0 0,-1-1 0 0 0,1 1 1 0 0,-1-1-1 0 0,0 0 0 0 0,0 0 0 0 0,0 0 1 0 0,0 0-1 0 0,0 0 0 0 0,0 0 0 0 0,-1 0 1 0 0,1-1-1 0 0,-1 1 0 0 0,1-1 0 0 0,-4 2 0 0 0,4-4 2 0 0,1 1-1 0 0,-1 0 1 0 0,0 0-1 0 0,1 0 0 0 0,-1-1 1 0 0,0 1-1 0 0,1-1 0 0 0,-1 0 1 0 0,0 1-1 0 0,1-1 0 0 0,-1 0 1 0 0,1 0-1 0 0,-1 0 0 0 0,1 0 1 0 0,-1 0-1 0 0,1 0 0 0 0,0 0 1 0 0,0-1-1 0 0,0 1 0 0 0,-1 0 1 0 0,1-1-1 0 0,0 1 0 0 0,1-1 1 0 0,-1 1-1 0 0,0-1 0 0 0,0 0 1 0 0,0-3-1 0 0,-17-45-12 0 0,17 43 21 0 0,1 1 0 0 0,-1 0-1 0 0,1 0 1 0 0,0-1 0 0 0,1 1 0 0 0,-1 0 0 0 0,1 0 0 0 0,1 0 0 0 0,-1 0 0 0 0,1 0 0 0 0,3-9-1 0 0,-4 13-2 0 0,0 1 0 0 0,-1-1 0 0 0,1 0 0 0 0,0 1 0 0 0,0-1 0 0 0,0 1 0 0 0,0-1 0 0 0,0 1 0 0 0,0 0 0 0 0,1 0 0 0 0,-1-1 0 0 0,0 1 0 0 0,1 0 0 0 0,-1 0 0 0 0,1 0 0 0 0,-1 0 0 0 0,1 0 0 0 0,0 1 0 0 0,-1-1 0 0 0,1 0-1 0 0,0 1 1 0 0,-1-1 0 0 0,1 1 0 0 0,0 0 0 0 0,0-1 0 0 0,-1 1 0 0 0,1 0 0 0 0,0 0 0 0 0,0 0 0 0 0,0 0 0 0 0,-1 1 0 0 0,1-1 0 0 0,0 0 0 0 0,0 1 0 0 0,-1-1 0 0 0,1 1 0 0 0,0 0 0 0 0,-1-1 0 0 0,1 1 0 0 0,-1 0 0 0 0,1 0 0 0 0,1 2-1 0 0,19 15-792 0 0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1:11:09.6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7510 9029 572 0 0,'3'-4'4119'0'0,"10"-13"-3680"0"0,-6 11-413 0 0,-1 0-1 0 0,1-1 0 0 0,-1 0 0 0 0,-1-1 0 0 0,1 1 0 0 0,-1-1 0 0 0,6-13 1 0 0,25-62-96 0 0,-19 42 37 0 0,169-499-206 0 0,-171 478 169 0 0,-2-1 0 0 0,-3 0 0 0 0,-2-1 1 0 0,-4 0-1 0 0,-2 0 0 0 0,-13-121 0 0 0,-4 91-125 0 0,-42-142-1 0 0,13 106-309 0 0,-100-212 0 0 0,64 187 132 0 0,-6 3-1 0 0,-184-243 1 0 0,175 278 446 0 0,-142-136 0 0 0,-14 37 195 0 0,-258-163-237 0 0,-27 43 4 0 0,-668-259 407 0 0,1078 536-495 0 0,-1639-890-21 0 0,1493 771 48 0 0,-336-286 1 0 0,455 329 11 0 0,6-7 0 0 0,6-6 0 0 0,-162-220 0 0 0,262 310 26 0 0,3-1-1 0 0,2-3 1 0 0,3 0-1 0 0,3-3 1 0 0,2 0-1 0 0,4-2 1 0 0,2 0-1 0 0,-20-110 1 0 0,29 78 118 0 0,10 60-46 0 0,-3 0 0 0 0,0 0 0 0 0,-3 1 0 0 0,-1 0 0 0 0,-20-48 0 0 0,-53-121 135 0 0,-2-4-189 0 0,19 72 1 0 0,58 122-40 0 0,1 0 1 0 0,-9-35 0 0 0,7 22 3 0 0,4 15 38 0 0,0 3 59 0 0,1-1 0 0 0,1 0 0 0 0,0 0 0 0 0,1 0 1 0 0,-1-16-1 0 0,-10 10-394 0 0,5 13 203 0 0,4 18 35 0 0,-12 85 100 0 0,11-64-11 0 0,-2-1 0 0 0,-14 41 0 0 0,4-11 53 0 0,-37 112 56 0 0,53-170-261 0 0,3-8-212 0 0,7-20-717 0 0,11-36-771 0 0,-15 37 1224 0 0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1:11:09.9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55 248 0 0,'14'-17'473'0'0,"-13"14"-379"0"0,1 1 0 0 0,-1-1 0 0 0,1 1 0 0 0,0 0 0 0 0,0-1 0 0 0,0 1 1 0 0,0 0-1 0 0,0 0 0 0 0,0 0 0 0 0,1 0 0 0 0,-1 1 0 0 0,1-1 0 0 0,-1 0 1 0 0,1 1-1 0 0,0 0 0 0 0,0 0 0 0 0,-1 0 0 0 0,1 0 0 0 0,0 0 0 0 0,0 1 0 0 0,0-1 1 0 0,0 1-1 0 0,0-1 0 0 0,0 1 0 0 0,0 0 0 0 0,0 0 0 0 0,0 1 0 0 0,0-1 0 0 0,0 1 1 0 0,0-1-1 0 0,0 1 0 0 0,3 2 0 0 0,61 19 578 0 0,73 35-1 0 0,46 16-204 0 0,-102-50-608 0 0,-27-10-3971 0 0,-52-11 3108 0 0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1:11:13.4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125 47 1044 0 0,'-9'-13'13847'0'0,"14"13"-13776"0"0,0 0-1 0 0,0 1 0 0 0,1 0 0 0 0,-1 0 0 0 0,0 1 0 0 0,0 0 0 0 0,0-1 1 0 0,0 1-1 0 0,-1 1 0 0 0,1-1 0 0 0,-1 1 0 0 0,1 0 0 0 0,-1 0 1 0 0,0 0-1 0 0,0 1 0 0 0,0-1 0 0 0,0 1 0 0 0,-1 0 0 0 0,1 0 1 0 0,-1 0-1 0 0,0 1 0 0 0,0-1 0 0 0,-1 1 0 0 0,1-1 0 0 0,-1 1 0 0 0,0 0 1 0 0,1 6-1 0 0,-1-4-167 0 0,0-1 1 0 0,0 1 0 0 0,-1 0-1 0 0,0-1 1 0 0,0 1 0 0 0,-1 0-1 0 0,0-1 1 0 0,0 1 0 0 0,-1 0-1 0 0,1 0 1 0 0,-1-1 0 0 0,-1 1-1 0 0,0-1 1 0 0,1 1 0 0 0,-2-1-1 0 0,1 0 1 0 0,-1 1 0 0 0,0-1-1 0 0,0 0 1 0 0,-1-1 0 0 0,0 1-1 0 0,-5 6 1 0 0,5-8-47 0 0,0 0 0 0 0,-1 0 0 0 0,1 0 1 0 0,-1 0-1 0 0,0 0 0 0 0,0-1 0 0 0,0 0 0 0 0,0 0 0 0 0,-1-1 0 0 0,1 1 1 0 0,-1-1-1 0 0,0 0 0 0 0,-7 1 0 0 0,9-3 111 0 0,1 0 0 0 0,0 1-1 0 0,0-2 1 0 0,0 1 0 0 0,-1 0 0 0 0,1-1-1 0 0,0 1 1 0 0,0-1 0 0 0,0 0-1 0 0,0 0 1 0 0,0 0 0 0 0,0 0 0 0 0,0-1-1 0 0,0 1 1 0 0,0-1 0 0 0,1 0 0 0 0,-1 0-1 0 0,1 0 1 0 0,-1 0 0 0 0,1 0 0 0 0,0-1-1 0 0,0 1 1 0 0,0-1 0 0 0,0 1 0 0 0,0-1-1 0 0,-2-4 1 0 0,-3-6 21 0 0,0 0-1 0 0,2-1 1 0 0,-1 1-1 0 0,2-1 1 0 0,0 0-1 0 0,-4-28 1 0 0,7 34 11 0 0,0 0 0 0 0,0 0 1 0 0,1 0-1 0 0,0-1 0 0 0,0 1 1 0 0,1 0-1 0 0,0 0 0 0 0,1 0 1 0 0,0 0-1 0 0,0 0 0 0 0,1 1 1 0 0,0-1-1 0 0,0 0 0 0 0,5-7 1 0 0,-7 13-2 0 0,0 0 1 0 0,0 0 0 0 0,1 0-1 0 0,-1 0 1 0 0,1 0 0 0 0,0 0 0 0 0,0 0-1 0 0,-1 1 1 0 0,1-1 0 0 0,0 1-1 0 0,1-1 1 0 0,-1 1 0 0 0,0 0-1 0 0,0-1 1 0 0,0 1 0 0 0,1 0-1 0 0,-1 1 1 0 0,0-1 0 0 0,5-1-1 0 0,-5 3 1 0 0,1-1 0 0 0,-1 0 0 0 0,0 1 0 0 0,1-1 0 0 0,-1 1 0 0 0,0-1 1 0 0,0 1-1 0 0,0 0 0 0 0,1 0 0 0 0,-1 0 0 0 0,0 0 0 0 0,0 1 0 0 0,0-1 0 0 0,0 0 0 0 0,-1 1 0 0 0,4 3 0 0 0,2 3-2 0 0,0 0 1 0 0,-1 1-1 0 0,0 0 1 0 0,0 0-1 0 0,-1 0 1 0 0,-1 1-1 0 0,7 17 1 0 0,-7-13-3 0 0,-1 0 1 0 0,0 1-1 0 0,-1-1 1 0 0,-1 1-1 0 0,0-1 0 0 0,-2 18 1 0 0,1-22-4 0 0,-1-1 0 0 0,0 0 0 0 0,0 1 0 0 0,-1-1 0 0 0,-1 0 0 0 0,1 0 0 0 0,-1 0 0 0 0,-1 0 0 0 0,0-1 0 0 0,-8 14 0 0 0,11-20-5 0 0,0 0 0 0 0,0-1 0 0 0,0 1 0 0 0,0-1-1 0 0,0 1 1 0 0,0-1 0 0 0,0 0 0 0 0,-1 1 0 0 0,1-1-1 0 0,0 0 1 0 0,-1 0 0 0 0,1 0 0 0 0,-1 0 0 0 0,0 0 0 0 0,1 0-1 0 0,-1 0 1 0 0,0-1 0 0 0,1 1 0 0 0,-1 0 0 0 0,0-1-1 0 0,0 0 1 0 0,0 1 0 0 0,1-1 0 0 0,-1 0 0 0 0,0 0-1 0 0,0 0 1 0 0,0 0 0 0 0,0 0 0 0 0,1 0 0 0 0,-1-1-1 0 0,0 1 1 0 0,0-1 0 0 0,0 1 0 0 0,1-1 0 0 0,-1 0-1 0 0,0 1 1 0 0,1-1 0 0 0,-1 0 0 0 0,1 0 0 0 0,-1 0 0 0 0,1-1-1 0 0,-1 1 1 0 0,1 0 0 0 0,0 0 0 0 0,-1-1 0 0 0,1 1-1 0 0,0-1 1 0 0,0 1 0 0 0,0-1 0 0 0,0 1 0 0 0,0-3-1 0 0,-5-4-29 0 0,1-1 0 0 0,0 1 0 0 0,1-1 0 0 0,0 0 0 0 0,0-1 0 0 0,1 1 0 0 0,0-1 0 0 0,-1-11 0 0 0,2 6 23 0 0,-4-58-74 0 0,6 70 109 0 0,0-1-1 0 0,0 0 1 0 0,0 1-1 0 0,1-1 1 0 0,-1 0-1 0 0,1 1 0 0 0,0-1 1 0 0,0 1-1 0 0,0-1 1 0 0,0 1-1 0 0,1-1 1 0 0,-1 1-1 0 0,1 0 1 0 0,0 0-1 0 0,4-5 1 0 0,-6 7-3 0 0,1 0 0 0 0,-1 1-1 0 0,1-1 1 0 0,0 1 0 0 0,-1-1 0 0 0,1 1 0 0 0,0-1 0 0 0,0 1 0 0 0,-1 0 0 0 0,1-1 0 0 0,0 1 0 0 0,0 0 0 0 0,-1-1 0 0 0,1 1 0 0 0,0 0 0 0 0,0 0 0 0 0,0 0 0 0 0,0 0-1 0 0,-1 0 1 0 0,1 0 0 0 0,0 0 0 0 0,0 0 0 0 0,0 0 0 0 0,0 0 0 0 0,-1 0 0 0 0,1 0 0 0 0,0 1 0 0 0,0-1 0 0 0,0 0 0 0 0,0 1 0 0 0,1 1 4 0 0,0-1 0 0 0,-1 1 0 0 0,1-1 0 0 0,0 1 0 0 0,-1 0 0 0 0,1 0 0 0 0,-1 0 0 0 0,0 0 0 0 0,0 0 0 0 0,2 4 0 0 0,14 52 100 0 0,-16-50-110 0 0,-1 0 1 0 0,0 1-1 0 0,-1-1 1 0 0,-2 16-1 0 0,3-22-19 0 0,-1 0 0 0 0,1 0 0 0 0,0 0 0 0 0,0 0 0 0 0,-1 0 0 0 0,1-1 0 0 0,-1 1 1 0 0,1 0-1 0 0,-1 0 0 0 0,0-1 0 0 0,0 1 0 0 0,0 0 0 0 0,0-1 0 0 0,0 1 0 0 0,0-1 0 0 0,0 1 0 0 0,-1-1 0 0 0,1 0 0 0 0,0 1 0 0 0,-1-1 0 0 0,1 0 0 0 0,-1 0 0 0 0,0 0 0 0 0,1 0 0 0 0,-1 0 1 0 0,0 0-1 0 0,1-1 0 0 0,-3 2 0 0 0,2-3-2 0 0,0 1 1 0 0,0-1 0 0 0,1 1 0 0 0,-1-1 0 0 0,0 0 0 0 0,0 1-1 0 0,1-1 1 0 0,-1 0 0 0 0,0 0 0 0 0,1 0 0 0 0,-1 0-1 0 0,1-1 1 0 0,0 1 0 0 0,-1 0 0 0 0,1-1 0 0 0,0 1-1 0 0,0-1 1 0 0,-1 1 0 0 0,1-1 0 0 0,1 1 0 0 0,-1-1-1 0 0,0 0 1 0 0,0 0 0 0 0,0 1 0 0 0,0-4 0 0 0,-14-53-390 0 0,13 45 367 0 0,1 11 51 0 0,1 1 1 0 0,-1 0 0 0 0,1-1 0 0 0,0 1-1 0 0,0-1 1 0 0,0 1 0 0 0,0 0 0 0 0,0-1-1 0 0,0 1 1 0 0,0-1 0 0 0,0 1-1 0 0,0 0 1 0 0,1-1 0 0 0,-1 1 0 0 0,0-1-1 0 0,1 1 1 0 0,0 0 0 0 0,-1 0 0 0 0,1-1-1 0 0,0 1 1 0 0,-1 0 0 0 0,1 0 0 0 0,0 0-1 0 0,0 0 1 0 0,0 0 0 0 0,0 0 0 0 0,0 0-1 0 0,0 0 1 0 0,0 0 0 0 0,0 0-1 0 0,1 0 1 0 0,-1 1 0 0 0,0-1 0 0 0,0 0-1 0 0,1 1 1 0 0,-1-1 0 0 0,0 1 0 0 0,1 0-1 0 0,-1-1 1 0 0,1 1 0 0 0,-1 0 0 0 0,0 0-1 0 0,1 0 1 0 0,-1 0 0 0 0,1 0 0 0 0,-1 0-1 0 0,3 1 1 0 0,4 5-105 0 0,5 13 535 0 0,-3-4-643 0 0,-6-14-858 0 0,-3-7-239 0 0,1-10-989 0 0,4-7-1449 0 0,-3 16 2507 0 0,1 0 27 0 0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1:11:15.7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8653 696 0 0,'0'8'2014'0'0,"1"-3"-1079"0"0,2 3 1100 0 0,-2-19-1622 0 0,1-62-541 0 0,4 0 1 0 0,20-100-1 0 0,50-145-304 0 0,-50 216 448 0 0,48-162 23 0 0,54-128-52 0 0,-76 236-21 0 0,11-20 32 0 0,8 2-1 0 0,8 4 1 0 0,154-246 0 0 0,-183 340-60 0 0,4 2 0 0 0,3 3 0 0 0,3 2 0 0 0,2 3 0 0 0,110-88-1 0 0,-88 89 75 0 0,2 5-1 0 0,4 3 0 0 0,1 4 0 0 0,147-61 0 0 0,-4 23 31 0 0,4 12-1 0 0,3 9 1 0 0,436-66 0 0 0,-553 117-93 0 0,585-93 347 0 0,-8-41-165 0 0,-405 67-485 0 0,563-249 1 0 0,-274 45 311 0 0,-30-50 413 0 0,456-431-509 0 0,-217-7-47 0 0,-580 537 254 0 0,26-29 29 0 0,-113 123 147 0 0,113-171-1 0 0,-160 200 1 0 0,29-67 6 0 0,-41 62-38 0 0,110-153 0 0 0,-95 129-291 0 0,-74 139 137 0 0,-9 8-172 0 0,1 0 1 0 0,0-1-1 0 0,-1 1 1 0 0,1-1 0 0 0,-1 1-1 0 0,0 0 1 0 0,1-1-1 0 0,-1 1 1 0 0,1-1 0 0 0,-1 1-1 0 0,0-1 1 0 0,1 0-1 0 0,-1 1 1 0 0,0-1 0 0 0,0 1-1 0 0,1-1 1 0 0,-1 0-1 0 0,0 1 1 0 0,0-1 0 0 0,0 1-1 0 0,0-1 1 0 0,0 0-1 0 0,0 1 1 0 0,0-1 0 0 0,0 0-1 0 0,1-4-36 0 0,-1 1 1 0 0,1 0-1 0 0,0 0 0 0 0,0 0 0 0 0,0 0 0 0 0,1 0 0 0 0,-1 0 0 0 0,1 0 1 0 0,3-5-1 0 0,-2 5 184 0 0,-1 1 0 0 0,-1-1 0 0 0,1 0 1 0 0,0 1-1 0 0,-1-1 0 0 0,0 0 0 0 0,0 0 1 0 0,0 0-1 0 0,0-6 0 0 0,4-5 2182 0 0,-9 19-1905 0 0,-3 5-383 0 0,2-5 107 0 0,-268 175-15 0 0,230-152-2 0 0,36-25 74 0 0,26-19 23 0 0,3-2-106 0 0,-2-1 0 0 0,0-1 0 0 0,30-43 0 0 0,-28 35 22 0 0,38-40-1 0 0,-30 36 31 0 0,-25 26-13 0 0,1 1-1 0 0,0-1 1 0 0,0 1-1 0 0,0 0 1 0 0,1 1-1 0 0,-1-1 1 0 0,2 1-1 0 0,7-4 1 0 0,-14 9-44 0 0,0 0 0 0 0,0 0 1 0 0,0 0-1 0 0,0 0 0 0 0,0 1 1 0 0,0-1-1 0 0,0 0 1 0 0,0 1-1 0 0,0-1 0 0 0,0 0 1 0 0,0 1-1 0 0,-1-1 1 0 0,1 1-1 0 0,0 0 0 0 0,0-1 1 0 0,-1 1-1 0 0,1 0 1 0 0,0-1-1 0 0,-1 1 0 0 0,1 0 1 0 0,0 0-1 0 0,-1-1 1 0 0,1 2-1 0 0,15 22-21 0 0,-15-22 17 0 0,22 37-26 0 0,-4-5 81 0 0,2-1 0 0 0,1-2-1 0 0,32 38 1 0 0,6-21-3461 0 0,-56-44 2366 0 0,-3 1 40 0 0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1:11:34.6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 2 180 0 0,'32'5'6023'0'0,"-26"-4"-5289"0"0,1 1 1 0 0,-1 0-1 0 0,0 0 1 0 0,0 0 0 0 0,10 6-1 0 0,-14-6-720 0 0,-1 0 0 0 0,0 0 0 0 0,1 0 0 0 0,-1 0 0 0 0,0 0 0 0 0,-1 1 0 0 0,1-1 0 0 0,0 0 0 0 0,0 0 0 0 0,-1 1-1 0 0,0-1 1 0 0,1 0 0 0 0,-1 1 0 0 0,0-1 0 0 0,0 0 0 0 0,0 1 0 0 0,0-1 0 0 0,-1 0 0 0 0,1 0 0 0 0,0 1 0 0 0,-1-1 0 0 0,-1 3 0 0 0,-22 59-121 0 0,16-47 115 0 0,5-11-115 0 0,0-1 1 0 0,-1 0 0 0 0,0 0 0 0 0,0 0-1 0 0,-1 0 1 0 0,-9 8 0 0 0,13-12 40 0 0,-1 0 1 0 0,1 1-1 0 0,-1-1 1 0 0,1 0-1 0 0,-1 0 0 0 0,0-1 1 0 0,0 1-1 0 0,1 0 1 0 0,-1 0-1 0 0,0-1 1 0 0,0 0-1 0 0,-3 1 1 0 0,4-1 40 0 0,1 0 0 0 0,-1 0 0 0 0,0 0 0 0 0,0-1 0 0 0,0 1 0 0 0,1 0 0 0 0,-1 0 0 0 0,0-1 0 0 0,0 1 0 0 0,1-1 0 0 0,-1 1 1 0 0,0-1-1 0 0,1 1 0 0 0,-1-1 0 0 0,0 1 0 0 0,1-1 0 0 0,-1 0 0 0 0,1 1 0 0 0,-1-1 0 0 0,1 0 0 0 0,-1 1 0 0 0,1-1 1 0 0,0 0-1 0 0,-1 1 0 0 0,1-1 0 0 0,0 0 0 0 0,0 0 0 0 0,-1 0 0 0 0,1-1 0 0 0,-2-4-52 0 0,1 2 64 0 0,-1-1 1 0 0,1 1 0 0 0,-1-1 0 0 0,1 0-1 0 0,1 1 1 0 0,-1-1 0 0 0,1 0 0 0 0,-1 0 0 0 0,1 1-1 0 0,1-1 1 0 0,-1 0 0 0 0,1 0 0 0 0,0 1-1 0 0,0-1 1 0 0,0 0 0 0 0,3-5 0 0 0,-3 8 36 0 0,0-1 0 0 0,0 1-1 0 0,0 0 1 0 0,1-1 0 0 0,-1 1 0 0 0,1 0 0 0 0,0 0 0 0 0,-1 0 0 0 0,1 0 0 0 0,0 1 0 0 0,0-1 0 0 0,1 0 0 0 0,-1 1 0 0 0,0-1-1 0 0,3 0 1 0 0,-4 2-7 0 0,1 0 0 0 0,0 0-1 0 0,-1 0 1 0 0,1 0 0 0 0,0 0-1 0 0,-1 0 1 0 0,1 1 0 0 0,0-1-1 0 0,-1 1 1 0 0,1-1-1 0 0,-1 1 1 0 0,1 0 0 0 0,-1 0-1 0 0,1-1 1 0 0,-1 1 0 0 0,0 0-1 0 0,1 0 1 0 0,-1 0 0 0 0,0 1-1 0 0,0-1 1 0 0,0 0 0 0 0,0 0-1 0 0,2 3 1 0 0,7 17 108 0 0,-10-21-142 0 0,0 0 0 0 0,0 1 0 0 0,0-1 0 0 0,0 1 0 0 0,0-1 0 0 0,0 1 0 0 0,0-1 0 0 0,0 0 0 0 0,0 1 0 0 0,0-1-1 0 0,0 1 1 0 0,-1-1 0 0 0,1 0 0 0 0,0 1 0 0 0,0-1 0 0 0,-1 0 0 0 0,1 1 0 0 0,0-1 0 0 0,0 0 0 0 0,-1 1 0 0 0,1-1-1 0 0,0 0 1 0 0,-1 0 0 0 0,1 1 0 0 0,0-1 0 0 0,-1 0 0 0 0,1 0 0 0 0,-1 0 0 0 0,1 1 0 0 0,-2-1-16 0 0,1 0 0 0 0,0 0 0 0 0,0-1 0 0 0,-1 1 0 0 0,1 0 0 0 0,0 0 0 0 0,0-1 0 0 0,0 1 0 0 0,0 0 0 0 0,-1-1 0 0 0,1 0 0 0 0,0 1 0 0 0,0-1 0 0 0,0 1 0 0 0,0-1 0 0 0,0 0 0 0 0,0 0 0 0 0,0 0 0 0 0,0 0 0 0 0,1 0 0 0 0,-1 1 0 0 0,0-1 0 0 0,0-1 0 0 0,1 1 0 0 0,-1 0 0 0 0,1 0 0 0 0,-1 0 0 0 0,1 0 0 0 0,-1 0 0 0 0,1 0 0 0 0,-1-2 0 0 0,1 2 41 0 0,-1 0 0 0 0,0 0 0 0 0,1-1 0 0 0,-1 1 0 0 0,1 0 1 0 0,-1 0-1 0 0,1 0 0 0 0,-1 0 0 0 0,1-1 0 0 0,0 1 0 0 0,0 0 0 0 0,0 0 0 0 0,-1-1 0 0 0,1 1 0 0 0,0 0 0 0 0,1 0 0 0 0,-1-1 1 0 0,0 1-1 0 0,0 0 0 0 0,0 0 0 0 0,1-1 0 0 0,-1 1 0 0 0,1 0 0 0 0,-1 0 0 0 0,1 0 0 0 0,-1 0 0 0 0,1 0 0 0 0,0-1 1 0 0,-1 1-1 0 0,1 0 0 0 0,0 1 0 0 0,0-1 0 0 0,0 0 0 0 0,0 0 0 0 0,0 0 0 0 0,0 0 0 0 0,0 1 0 0 0,0-1 0 0 0,0 0 0 0 0,0 1 1 0 0,0-1-1 0 0,0 1 0 0 0,1 0 0 0 0,-1-1 0 0 0,0 1 0 0 0,0 0 0 0 0,1-1 0 0 0,-1 1 0 0 0,0 0 0 0 0,0 0 0 0 0,1 0 1 0 0,-1 0-1 0 0,2 1 0 0 0,0-1 19 0 0,0 0 0 0 0,0 1 0 0 0,0-1 0 0 0,-1 1 0 0 0,1-1 1 0 0,0 1-1 0 0,0 0 0 0 0,-1 0 0 0 0,1 1 0 0 0,0-1 0 0 0,-1 1 0 0 0,0-1 1 0 0,1 1-1 0 0,-1 0 0 0 0,0-1 0 0 0,0 1 0 0 0,1 0 0 0 0,-2 1 0 0 0,1-1 1 0 0,0 0-1 0 0,0 0 0 0 0,-1 1 0 0 0,2 2 0 0 0,-1 1 29 0 0,8 28-22 0 0,-15-24-339 0 0,-14-16-385 0 0,16 3 616 0 0,1 1 0 0 0,-1-1 0 0 0,0 0 0 0 0,1 0-1 0 0,-1 0 1 0 0,1 0 0 0 0,0 0 0 0 0,0 0 0 0 0,1-1-1 0 0,-1 1 1 0 0,0-1 0 0 0,1 0 0 0 0,0 1 0 0 0,0-1 0 0 0,0-4-1 0 0,0 6 65 0 0,0-1-1 0 0,0 0 1 0 0,1 0 0 0 0,0 0-1 0 0,0 0 1 0 0,-1 0-1 0 0,2 0 1 0 0,-1 1-1 0 0,0-1 1 0 0,0 0-1 0 0,1 0 1 0 0,0 0 0 0 0,0 0-1 0 0,0 1 1 0 0,0-1-1 0 0,0 0 1 0 0,0 1-1 0 0,0-1 1 0 0,1 0-1 0 0,0 1 1 0 0,1-3 0 0 0,-2 4-4 0 0,1 0 0 0 0,-1-1 0 0 0,0 1 0 0 0,1 0 0 0 0,-1 0 1 0 0,1 0-1 0 0,0 0 0 0 0,-1 0 0 0 0,1 0 0 0 0,0 0 1 0 0,-1 1-1 0 0,1-1 0 0 0,0 1 0 0 0,0-1 0 0 0,0 1 0 0 0,-1-1 1 0 0,1 1-1 0 0,0 0 0 0 0,0 0 0 0 0,0 0 0 0 0,0 0 1 0 0,3 1-1 0 0,12 0-1355 0 0,-16-1 679 0 0,10 0-2054 0 0,-7 0 1840 0 0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1:11:36.1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4183 96 0 0,'0'0'4717'0'0,"3"-9"-3806"0"0,3-9-658 0 0,47-167 628 0 0,-26 81-798 0 0,25-144-7 0 0,-43 197-16 0 0,23-146 193 0 0,7-220 1 0 0,-30-233-329 0 0,-9 591 97 0 0,3-1 1 0 0,18-101-1 0 0,-14 131-8 0 0,1 0 0 0 0,1 0 0 0 0,1 1 0 0 0,2 0 0 0 0,1 1 0 0 0,1 1-1 0 0,21-30 1 0 0,-15 27 19 0 0,1 1-1 0 0,2 0 1 0 0,0 2-1 0 0,2 1 1 0 0,1 0-1 0 0,1 2 1 0 0,2 2-1 0 0,0 0 1 0 0,1 2-1 0 0,0 1 1 0 0,36-15-1 0 0,3 2-32 0 0,74-45 1 0 0,-119 62-24 0 0,0-2 0 0 0,-1 0 1 0 0,-1-2-1 0 0,0 0 1 0 0,-2-2-1 0 0,23-28 0 0 0,-15 14-25 0 0,-1-2 0 0 0,-2-2 0 0 0,30-61 0 0 0,-40 68 31 0 0,15-39 11 0 0,-11 21 13 0 0,-14 37-7 0 0,0-1 1 0 0,0 1-1 0 0,-1-1 0 0 0,3-20 1 0 0,24-122 15 0 0,-8 36-16 0 0,21-58-6 0 0,-29 118-18 0 0,-5 17 86 0 0,31-81-1 0 0,-34 105-4 0 0,5-7 115 0 0,-12 25-200 0 0,0 1 0 0 0,0 0 0 0 0,0 0 0 0 0,0 0 0 0 0,-1 0 1 0 0,1 0-1 0 0,0 0 0 0 0,0 0 0 0 0,0 0 0 0 0,0 0 0 0 0,0 0 0 0 0,0-1 0 0 0,0 1 1 0 0,0 0-1 0 0,-1 0 0 0 0,1 0 0 0 0,0 0 0 0 0,0 0 0 0 0,0 0 0 0 0,0-1 0 0 0,0 1 1 0 0,0 0-1 0 0,0 0 0 0 0,0 0 0 0 0,0 0 0 0 0,0 0 0 0 0,0-1 0 0 0,0 1 0 0 0,0 0 1 0 0,0 0-1 0 0,0 0 0 0 0,0 0 0 0 0,0-1 0 0 0,0 1 0 0 0,0 0 0 0 0,0 0 1 0 0,0 0-1 0 0,0 0 0 0 0,0 0 0 0 0,0 0 0 0 0,0-1 0 0 0,1 1 0 0 0,-1 0 0 0 0,0 0 1 0 0,0 0-1 0 0,0 0 0 0 0,0 0 0 0 0,0 0 0 0 0,0 0 0 0 0,0-1 0 0 0,1 1 0 0 0,-1 0 1 0 0,0 0-1 0 0,0 0 0 0 0,0 0 0 0 0,0 0 0 0 0,1 0 0 0 0,-14 2-2502 0 0,11-1 2887 0 0,-57 32-1100 0 0,44-22 2544 0 0,-3 13-1135 0 0,-1 0-658 0 0,-188 194 165 0 0,202-210-200 0 0,9-8-13 0 0,22-15-66 0 0,36-28-79 0 0,22-29 51 0 0,138-106 100 0 0,-220 176 38 0 0,1 0 1 0 0,-1 1 0 0 0,1-1-1 0 0,-1 1 1 0 0,1-1 0 0 0,0 1-1 0 0,0 0 1 0 0,-1 0 0 0 0,1 0-1 0 0,0 0 1 0 0,0 0 0 0 0,0 1-1 0 0,0-1 1 0 0,0 1 0 0 0,0 0-1 0 0,0 0 1 0 0,0 0-1 0 0,0 0 1 0 0,0 1 0 0 0,0-1-1 0 0,5 2 1 0 0,-2 1 9 0 0,-1 1 0 0 0,0-1 0 0 0,0 1-1 0 0,-1 0 1 0 0,1 0 0 0 0,-1 0 0 0 0,1 1 0 0 0,-1-1 0 0 0,6 11 0 0 0,3 5 13 0 0,-1 0 0 0 0,16 37 0 0 0,-19-35-120 0 0,2-1 1 0 0,22 35-1 0 0,11-7-4391 0 0,-39-42 3504 0 0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1:13:27.3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123 1 96 0 0,'13'6'15067'0'0,"-2"5"-15139"0"0,-5-4 232 0 0,-3 0-160 0 0,-1 0-1 0 0,1 1 1 0 0,-1-1-1 0 0,0 0 1 0 0,-1 1-1 0 0,1-1 1 0 0,-1 1-1 0 0,-1 0 1 0 0,0 13-1 0 0,-2 0-134 0 0,0 1 1 0 0,-6 25-1 0 0,7-45 95 0 0,1 0 1 0 0,0 0-1 0 0,-1 0 1 0 0,1-1-1 0 0,-1 1 0 0 0,0 0 1 0 0,0 0-1 0 0,1-1 0 0 0,-1 1 1 0 0,0 0-1 0 0,-1-1 1 0 0,1 1-1 0 0,0-1 0 0 0,0 0 1 0 0,-1 1-1 0 0,1-1 1 0 0,0 0-1 0 0,-1 0 0 0 0,1 1 1 0 0,-1-1-1 0 0,0 0 0 0 0,1-1 1 0 0,-1 1-1 0 0,0 0 1 0 0,0 0-1 0 0,0-1 0 0 0,1 1 1 0 0,-1-1-1 0 0,0 0 1 0 0,0 1-1 0 0,0-1 0 0 0,0 0 1 0 0,0 0-1 0 0,0 0 0 0 0,1 0 1 0 0,-1-1-1 0 0,-3 0 1 0 0,1 0 8 0 0,0 0 0 0 0,1 0 0 0 0,-1 0 1 0 0,0-1-1 0 0,1 0 0 0 0,-1 1 0 0 0,1-1 1 0 0,-1-1-1 0 0,1 1 0 0 0,0 0 0 0 0,0-1 1 0 0,0 0-1 0 0,0 0 0 0 0,1 1 0 0 0,-1-2 1 0 0,1 1-1 0 0,-3-5 0 0 0,-1-4 4 0 0,-1 0 7 0 0,1 0 0 0 0,0-1 0 0 0,-7-24 1 0 0,12 34 21 0 0,0 0 0 0 0,1 1 0 0 0,-1-1 0 0 0,1 0 0 0 0,-1 0 0 0 0,1 1 0 0 0,0-1 0 0 0,0 0 0 0 0,0 0 0 0 0,1 1 0 0 0,-1-1 0 0 0,1 0 0 0 0,-1 0 0 0 0,1 1 0 0 0,0-1 0 0 0,0 1 0 0 0,0-1 0 0 0,0 1 0 0 0,1-1 1 0 0,-1 1-1 0 0,1 0 0 0 0,-1-1 0 0 0,1 1 0 0 0,0 0 0 0 0,0 0 0 0 0,2-2 0 0 0,-2 3-1 0 0,0 0 1 0 0,0 0-1 0 0,0 0 1 0 0,0 0-1 0 0,0 0 1 0 0,0 0 0 0 0,0 0-1 0 0,0 1 1 0 0,0-1-1 0 0,0 1 1 0 0,1-1-1 0 0,-1 1 1 0 0,0 0-1 0 0,0 0 1 0 0,0 0-1 0 0,1 0 1 0 0,-1 1-1 0 0,0-1 1 0 0,0 0-1 0 0,0 1 1 0 0,0-1-1 0 0,1 1 1 0 0,-1 0 0 0 0,0 0-1 0 0,2 1 1 0 0,0 1-15 0 0,0-1 1 0 0,-1 1-1 0 0,0-1 0 0 0,1 1 1 0 0,-1 0-1 0 0,0 0 1 0 0,0 0-1 0 0,-1 1 1 0 0,1-1-1 0 0,-1 1 1 0 0,1-1-1 0 0,2 7 0 0 0,-5-9-47 0 0,0-1 0 0 0,0 1 0 0 0,0 0 0 0 0,0 0 0 0 0,0-1 0 0 0,0 1 0 0 0,0 0-1 0 0,0-1 1 0 0,0 1 0 0 0,0 0 0 0 0,-1 0 0 0 0,1-1 0 0 0,0 1 0 0 0,0 0-1 0 0,-1-1 1 0 0,1 1 0 0 0,0-1 0 0 0,-1 1 0 0 0,1 0 0 0 0,-1-1 0 0 0,1 1 0 0 0,0-1-1 0 0,-1 1 1 0 0,0-1 0 0 0,1 1 0 0 0,-1-1 0 0 0,1 1 0 0 0,-1-1 0 0 0,1 0 0 0 0,-1 1-1 0 0,0-1 1 0 0,1 0 0 0 0,-1 0 0 0 0,0 1 0 0 0,1-1 0 0 0,-1 0 0 0 0,0 0-1 0 0,0 0 1 0 0,1 0 0 0 0,-1 0 0 0 0,0 0 0 0 0,1 0 0 0 0,-1 0 0 0 0,0 0 0 0 0,-1 0-1 0 0,-8-3-2352 0 0,26-5-503 0 0,-5 4 428 0 0,-6 3 1303 0 0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1:13:29.3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5768 6766 408 0 0,'-1'0'49'0'0,"1"0"1"0"0,0 0-1 0 0,0 0 1 0 0,-1 0-1 0 0,1 0 1 0 0,0 0-1 0 0,0 0 0 0 0,-1 0 1 0 0,1 0-1 0 0,0 0 1 0 0,0 0-1 0 0,-1 0 1 0 0,1 0-1 0 0,0 0 0 0 0,0 0 1 0 0,-1 0-1 0 0,1 0 1 0 0,0 1-1 0 0,0-1 1 0 0,0 0-1 0 0,-1 0 0 0 0,1 0 1 0 0,0 0-1 0 0,0 1 1 0 0,0-1-1 0 0,-1 0 1 0 0,1 0-1 0 0,0 0 0 0 0,0 1 1 0 0,0-1-1 0 0,0 0 1 0 0,0 0-1 0 0,0 1 1 0 0,0-1-1 0 0,0 0 0 0 0,0 0 1 0 0,-1 1-1 0 0,1-1 1 0 0,0 0-1 0 0,0 0 1 0 0,0 1-1 0 0,0-1 0 0 0,0 0 1 0 0,1 0-1 0 0,-1 1 1 0 0,0-1-1 0 0,0 0 1 0 0,0 0-1 0 0,0 0 0 0 0,0 1 1 0 0,0-1-1 0 0,0 0 3 0 0,1 0 0 0 0,-1 0 0 0 0,0 1 0 0 0,0-1 0 0 0,0 0 0 0 0,1 0 0 0 0,-1 0 0 0 0,0 0 0 0 0,0 0 0 0 0,0 0 0 0 0,0 0 0 0 0,1 0-1 0 0,-1 0 1 0 0,0 0 0 0 0,0 0 0 0 0,0 0 0 0 0,1-1 0 0 0,-1 1 0 0 0,0 0 0 0 0,0 0 0 0 0,0 0 0 0 0,0 0 0 0 0,1 0 0 0 0,-1 0 0 0 0,0 0 0 0 0,0 0 0 0 0,0 0 0 0 0,0-1-1 0 0,1 1 1 0 0,-1 0 0 0 0,0 0 0 0 0,0 0 0 0 0,0 0 0 0 0,0-1 0 0 0,0 1 0 0 0,0 0 0 0 0,0 0 0 0 0,0 0 0 0 0,0 0 0 0 0,0-1 0 0 0,1 1 0 0 0,-1 0 0 0 0,0 0 0 0 0,0 0-1 0 0,0-1 1 0 0,0 1 0 0 0,0 0 0 0 0,0 0 0 0 0,0-1 0 0 0,25-55 614 0 0,-14 14-682 0 0,-2-1 0 0 0,-1 0-1 0 0,-3 0 1 0 0,-1-1 0 0 0,-2 1-1 0 0,-2-1 1 0 0,-2 0 0 0 0,-2 1-1 0 0,-14-64 1 0 0,1 40-26 0 0,-2 2 0 0 0,-4 0 1 0 0,-3 2-1 0 0,-49-90 0 0 0,20 59-146 0 0,-4 3 0 0 0,-78-92-1 0 0,101 141 131 0 0,-2 2 0 0 0,-2 2 0 0 0,-1 1-1 0 0,-2 2 1 0 0,-1 1 0 0 0,-1 3-1 0 0,-2 2 1 0 0,-2 2 0 0 0,0 2-1 0 0,-1 2 1 0 0,-2 3 0 0 0,-89-24-1 0 0,-774-233 247 0 0,146-27-354 0 0,542 202 142 0 0,-280-174 1 0 0,-48-106 169 0 0,483 324-128 0 0,2-4-1 0 0,4-3 1 0 0,2-2-1 0 0,3-4 1 0 0,-62-94-1 0 0,64 75 44 0 0,-87-181 0 0 0,-105-349-83 0 0,138 317 225 0 0,-87-272-119 0 0,73 207 93 0 0,-37-94 47 0 0,104 289-195 0 0,46 139 3 0 0,12 29 22 0 0,-1-1 0 0 0,1 1 0 0 0,0-1 1 0 0,0 0-1 0 0,0 0 0 0 0,1 0 0 0 0,-1-10 1 0 0,1 12-24 0 0,0-1 1 0 0,0 1 0 0 0,-1 0-1 0 0,1-1 1 0 0,-1 1-1 0 0,0 0 1 0 0,-3-4 0 0 0,-6-17-43 0 0,7 14 6 0 0,3 8 4 0 0,-1 0 0 0 0,1 1 0 0 0,0-1 0 0 0,0 0 0 0 0,0 0-1 0 0,1 1 1 0 0,-1-1 0 0 0,1 0 0 0 0,-1 0 0 0 0,1 0 0 0 0,0 0 0 0 0,0 0 0 0 0,0 0 0 0 0,1 0-1 0 0,-1 0 1 0 0,2-5 0 0 0,4-28-175 0 0,-6 27 33 0 0,0 27 79 0 0,-11 64 72 0 0,1-15 5 0 0,-30 229 9 0 0,40-293-21 0 0,-1 1-1 0 0,0 0 1 0 0,0-1 0 0 0,0 1-1 0 0,0 0 1 0 0,0-1-1 0 0,-1 0 1 0 0,-2 6 0 0 0,4-9-1 0 0,-1 0 1 0 0,1 0-1 0 0,0 0 1 0 0,0 1-1 0 0,0-1 1 0 0,0 0-1 0 0,-1 0 1 0 0,1 0-1 0 0,0 0 1 0 0,0 0-1 0 0,0 0 1 0 0,-1 1-1 0 0,1-1 1 0 0,0 0-1 0 0,0 0 1 0 0,-1 0-1 0 0,1 0 1 0 0,0 0-1 0 0,0 0 1 0 0,-1 0 0 0 0,1 0-1 0 0,0 0 1 0 0,0 0-1 0 0,0 0 1 0 0,-1 0-1 0 0,1 0 1 0 0,0 0-1 0 0,0 0 1 0 0,-1 0-1 0 0,1 0 1 0 0,0-1-1 0 0,0 1 1 0 0,-1 0-1 0 0,1 0 1 0 0,0 0-1 0 0,0 0 1 0 0,0 0-1 0 0,0-1 1 0 0,-1 1-1 0 0,-9-19 32 0 0,4-2-29 0 0,1-1-1 0 0,1 1 1 0 0,1-1-1 0 0,1 0 1 0 0,1-34-1 0 0,15-112-32 0 0,-10 144 30 0 0,-1-3-10 0 0,12-44-1 0 0,-14 65 24 0 0,1 0-1 0 0,0 0 0 0 0,1 0 1 0 0,-1 0-1 0 0,1 0 0 0 0,0 0 0 0 0,1 1 1 0 0,0 0-1 0 0,-1-1 0 0 0,2 1 1 0 0,-1 1-1 0 0,8-8 0 0 0,-10 11-8 0 0,0 1 0 0 0,1-1 0 0 0,-1 0 0 0 0,1 1 0 0 0,-1-1 1 0 0,0 1-1 0 0,1 0 0 0 0,-1 0 0 0 0,1 0 0 0 0,-1 0 0 0 0,1 0 0 0 0,-1 0 0 0 0,1 1 0 0 0,-1 0 0 0 0,1-1 0 0 0,-1 1 0 0 0,0 0 0 0 0,4 2 0 0 0,48 22 21 0 0,-47-21-17 0 0,125 69 74 0 0,126 62-1282 0 0,-220-125-1763 0 0,-32-8 1827 0 0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1:22:28.7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49 1324 0 0,'10'0'15447'0'0,"11"2"-14218"0"0,-15 4-1232 0 0,1 1 0 0 0,-1-1 0 0 0,1 1 0 0 0,-2 0 0 0 0,1 0 0 0 0,-1 1 0 0 0,0 0 0 0 0,-1 0 0 0 0,0 0 0 0 0,0 0 0 0 0,-1 1 0 0 0,0-1 0 0 0,0 1 0 0 0,-1 0 0 0 0,0 0 0 0 0,-1 0 1 0 0,0 0-1 0 0,0 12 0 0 0,0-21-12 0 0,-1 1 1 0 0,0-1 0 0 0,0 1 0 0 0,0-1 0 0 0,0 0 0 0 0,0 1-1 0 0,0-1 1 0 0,0 1 0 0 0,0-1 0 0 0,0 0 0 0 0,0 1-1 0 0,0-1 1 0 0,-1 1 0 0 0,1-1 0 0 0,0 0 0 0 0,0 1-1 0 0,0-1 1 0 0,0 1 0 0 0,-1-1 0 0 0,1 0 0 0 0,0 1-1 0 0,0-1 1 0 0,-1 0 0 0 0,1 1 0 0 0,0-1 0 0 0,0 0 0 0 0,-1 0-1 0 0,1 1 1 0 0,0-1 0 0 0,-1 0 0 0 0,1 0 0 0 0,-1 1-1 0 0,1-1 1 0 0,0 0 0 0 0,-1 0 0 0 0,1 0 0 0 0,-1 0-1 0 0,0 0 1 0 0,-16-8-303 0 0,-14-23 83 0 0,22 15 182 0 0,1 0-1 0 0,-11-33 1 0 0,17 45 50 0 0,1 0 0 0 0,0 0-1 0 0,0 0 1 0 0,0 0 0 0 0,0 0 0 0 0,1 0 0 0 0,0 0 0 0 0,0 0-1 0 0,0 0 1 0 0,0-1 0 0 0,1 1 0 0 0,-1 0 0 0 0,1 0 0 0 0,0 0 0 0 0,0 0-1 0 0,1 0 1 0 0,-1 0 0 0 0,1 1 0 0 0,2-6 0 0 0,-2 8 7 0 0,-1-1 1 0 0,1 0 0 0 0,-1 1-1 0 0,1-1 1 0 0,0 1-1 0 0,-1-1 1 0 0,1 1 0 0 0,0 0-1 0 0,0 0 1 0 0,0 0-1 0 0,0 0 1 0 0,0 0 0 0 0,0 0-1 0 0,0 0 1 0 0,0 1-1 0 0,0-1 1 0 0,1 1 0 0 0,-1 0-1 0 0,0-1 1 0 0,0 1-1 0 0,0 0 1 0 0,1 0 0 0 0,-1 0-1 0 0,0 1 1 0 0,0-1-1 0 0,0 0 1 0 0,1 1 0 0 0,-1 0-1 0 0,0-1 1 0 0,0 1 0 0 0,0 0-1 0 0,0 0 1 0 0,0 0-1 0 0,0 0 1 0 0,0 1 0 0 0,-1-1-1 0 0,1 0 1 0 0,0 1-1 0 0,2 3 1 0 0,0-2-5 0 0,0 1 1 0 0,0 0 0 0 0,0 0-1 0 0,-1 0 1 0 0,1 0-1 0 0,-1 1 1 0 0,0-1-1 0 0,-1 1 1 0 0,1 0-1 0 0,-1 0 1 0 0,0 0-1 0 0,0 0 1 0 0,0 0-1 0 0,-1 1 1 0 0,2 8 0 0 0,-3-13-16 0 0,0 1 0 0 0,0-1 0 0 0,0 0 1 0 0,0 1-1 0 0,0-1 0 0 0,0 1 0 0 0,0-1 1 0 0,-1 0-1 0 0,1 1 0 0 0,0-1 0 0 0,-1 0 1 0 0,1 0-1 0 0,-1 1 0 0 0,0-1 1 0 0,1 0-1 0 0,-1 0 0 0 0,0 0 0 0 0,0 1 1 0 0,0-1-1 0 0,1 0 0 0 0,-1 0 0 0 0,0 0 1 0 0,0-1-1 0 0,-1 1 0 0 0,1 0 0 0 0,0 0 1 0 0,0-1-1 0 0,0 1 0 0 0,0 0 1 0 0,-1-1-1 0 0,1 1 0 0 0,0-1 0 0 0,-1 1 1 0 0,1-1-1 0 0,0 0 0 0 0,-1 0 0 0 0,1 0 1 0 0,0 0-1 0 0,-1 0 0 0 0,1 0 0 0 0,-1 0 1 0 0,1 0-1 0 0,0 0 0 0 0,-1 0 1 0 0,1-1-1 0 0,0 1 0 0 0,-1-1 0 0 0,1 1 1 0 0,-2-2-1 0 0,-2 1-23 0 0,1-1 0 0 0,0 0 1 0 0,0 0-1 0 0,0 0 0 0 0,0 0 1 0 0,0-1-1 0 0,0 1 0 0 0,1-1 0 0 0,-1 0 1 0 0,1 0-1 0 0,0 0 0 0 0,0-1 1 0 0,0 1-1 0 0,-4-8 0 0 0,-6-11-31 0 0,11 19 79 0 0,0 0-1 0 0,0 0 1 0 0,0 0 0 0 0,0 0 0 0 0,1-1 0 0 0,0 1 0 0 0,-1 0 0 0 0,1 0 0 0 0,0-1-1 0 0,1 1 1 0 0,-2-8 0 0 0,2 11-1 0 0,1 0 0 0 0,-1-1 1 0 0,0 1-1 0 0,0-1 0 0 0,0 1 0 0 0,0-1 0 0 0,0 1 1 0 0,0 0-1 0 0,1-1 0 0 0,-1 1 0 0 0,0-1 0 0 0,0 1 1 0 0,1 0-1 0 0,-1-1 0 0 0,0 1 0 0 0,1 0 0 0 0,-1-1 0 0 0,0 1 1 0 0,1 0-1 0 0,-1 0 0 0 0,1-1 0 0 0,-1 1 0 0 0,0 0 1 0 0,1 0-1 0 0,-1 0 0 0 0,1-1 0 0 0,-1 1 0 0 0,0 0 1 0 0,1 0-1 0 0,-1 0 0 0 0,1 0 0 0 0,-1 0 0 0 0,1 0 0 0 0,-1 0 1 0 0,1 0-1 0 0,-1 0 0 0 0,1 0 0 0 0,-1 0 0 0 0,0 0 1 0 0,1 0-1 0 0,-1 0 0 0 0,1 1 0 0 0,-1-1 0 0 0,1 0 0 0 0,-1 0 1 0 0,0 0-1 0 0,1 1 0 0 0,-1-1 0 0 0,0 0 0 0 0,1 1 1 0 0,-1-1-1 0 0,0 0 0 0 0,1 1 0 0 0,-1-1 0 0 0,1 1 1 0 0,21 17 148 0 0,-21-16-174 0 0,-1 0 0 0 0,1 0-1 0 0,0 0 1 0 0,-1 1 0 0 0,1-1-1 0 0,-1 0 1 0 0,1 0 0 0 0,-1 0 0 0 0,0 0-1 0 0,0 1 1 0 0,0-1 0 0 0,-1 0-1 0 0,1 0 1 0 0,0 0 0 0 0,-1 1-1 0 0,1-1 1 0 0,-2 4 0 0 0,1-6-23 0 0,1 1 0 0 0,-1 0 1 0 0,0 0-1 0 0,1-1 0 0 0,-1 1 0 0 0,0 0 1 0 0,0-1-1 0 0,1 1 0 0 0,-1-1 0 0 0,0 1 1 0 0,0-1-1 0 0,0 1 0 0 0,0-1 0 0 0,1 0 1 0 0,-1 1-1 0 0,0-1 0 0 0,0 0 0 0 0,0 0 1 0 0,0 1-1 0 0,0-1 0 0 0,0 0 0 0 0,0 0 1 0 0,0 0-1 0 0,0 0 0 0 0,0 0 0 0 0,0-1 1 0 0,0 1-1 0 0,0 0 0 0 0,0 0 1 0 0,0-1-1 0 0,1 1 0 0 0,-1 0 0 0 0,0-1 1 0 0,0 1-1 0 0,0-1 0 0 0,0 1 0 0 0,1-1 1 0 0,-1 1-1 0 0,0-1 0 0 0,-1-1 0 0 0,-6-9 805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23.5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36 504 0 0,'2'-3'517'0'0,"0"-1"-1"0"0,0 1 1 0 0,1-1-1 0 0,0 1 1 0 0,0 0 0 0 0,0 0-1 0 0,0 1 1 0 0,0-1-1 0 0,6-3 1 0 0,-8 5-395 0 0,-1 1 0 0 0,1 0 1 0 0,0 0-1 0 0,-1 0 0 0 0,1 0 1 0 0,0 0-1 0 0,-1 0 0 0 0,1 0 0 0 0,0 0 1 0 0,-1 0-1 0 0,1 0 0 0 0,0 0 1 0 0,-1 1-1 0 0,1-1 0 0 0,0 0 0 0 0,-1 0 1 0 0,1 1-1 0 0,-1-1 0 0 0,1 0 1 0 0,-1 1-1 0 0,1-1 0 0 0,0 1 0 0 0,16 24 206 0 0,38 83-1366 0 0,-1 1-4206 0 0,-43-83 3808 0 0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1:22:32.5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 9951 372 0 0,'16'-14'7130'0'0,"2"-2"-4924"0"0,-15 7-2166 0 0,-1-1 1 0 0,-1 1-1 0 0,0-1 1 0 0,0 1-1 0 0,-1-1 1 0 0,0 0-1 0 0,0 0 1 0 0,-1 1-1 0 0,-1-1 1 0 0,1 1-1 0 0,-2-1 1 0 0,-4-15-1 0 0,-7-41-112 0 0,-6-139-631 0 0,17 160 614 0 0,2 0-1 0 0,2-1 1 0 0,2 1 0 0 0,2 0 0 0 0,3 0 0 0 0,1 0 0 0 0,1 1-1 0 0,3 1 1 0 0,2 0 0 0 0,2 0 0 0 0,1 2 0 0 0,34-56-1 0 0,241-324-546 0 0,-218 330 376 0 0,3 4 0 0 0,123-105 0 0 0,163-100-374 0 0,-259 217 658 0 0,184-97-1 0 0,-41 48-108 0 0,6 12 1 0 0,4 10-1 0 0,280-69 1 0 0,764-137-766 0 0,9 38 418 0 0,-599 134 426 0 0,239-49 8 0 0,-8-35 2 0 0,-25-20-92 0 0,1161-332-235 0 0,-874 161 351 0 0,-1089 370 35 0 0,750-299 393 0 0,-725 282-483 0 0,1063-486-240 0 0,-781 345 429 0 0,-86 39-25 0 0,333-148 250 0 0,-119 95-676 0 0,861-211-1 0 0,-102 169 781 0 0,528 75-1029 0 0,-594 140 689 0 0,-434 24 176 0 0,36-40-499 0 0,-633 29 136 0 0,408-104 0 0 0,-522 100-20 0 0,140-61-1 0 0,-195 72 23 0 0,-2-3 0 0 0,0-1 1 0 0,-1-2-1 0 0,-2-2 0 0 0,51-47 0 0 0,-50 34 29 0 0,-3-3 1 0 0,-1 0 0 0 0,43-74-1 0 0,-54 75 136 0 0,29-68 0 0 0,-15 27-1 0 0,6-17 57 0 0,-5-3-1 0 0,42-172 1 0 0,-37 120-203 0 0,-35 117-11 0 0,-6 22 44 0 0,1 1-1 0 0,0-1 1 0 0,1 1 0 0 0,13-25 0 0 0,-2 3 33 0 0,-14 31-44 0 0,-1 1 1 0 0,1-1 0 0 0,0 1 0 0 0,0 0 0 0 0,1 0 0 0 0,8-11 0 0 0,-4 6-2 0 0,-8 9-115 0 0,1 1 0 0 0,0 0-1 0 0,0 0 1 0 0,0-1 0 0 0,0 1 0 0 0,0 0 0 0 0,0 0 0 0 0,0 0 0 0 0,0 0-1 0 0,1 0 1 0 0,-1 0 0 0 0,0 0 0 0 0,1 1 0 0 0,1-2 0 0 0,14 1-2581 0 0,-15 3 1916 0 0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1:22:33.1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326 113 12 0 0,'-2'-13'5437'0'0,"-16"31"-5306"0"0,-10 4-120 0 0,-13 12-8 0 0,-2-2 0 0 0,-2-1 0 0 0,-75 38 0 0 0,95-62 98 0 0,25-7-92 0 0,0 0 0 0 0,-1-1 0 0 0,1 1 0 0 0,0 0 0 0 0,0 0 0 0 0,-1 0 0 0 0,1 0 0 0 0,0-1 0 0 0,0 1 0 0 0,0 0 0 0 0,-1 0 0 0 0,1-1 0 0 0,0 1 0 0 0,0 0 0 0 0,0 0 0 0 0,0-1 0 0 0,0 1 0 0 0,0 0 0 0 0,-1 0 0 0 0,1-1 0 0 0,0 1 0 0 0,0 0 0 0 0,0-1 0 0 0,0 1 0 0 0,0 0 0 0 0,0 0 0 0 0,0-1 0 0 0,0 1 0 0 0,0 0 0 0 0,0-1 0 0 0,0 1 0 0 0,0 0 0 0 0,1 0 0 0 0,-1-1 0 0 0,0 1 0 0 0,0 0 0 0 0,0 0 0 0 0,0-1 0 0 0,0 1 0 0 0,1-1 0 0 0,27-40 515 0 0,-21 31-633 0 0,48-74 114 0 0,-43 63-2 0 0,0 0 1 0 0,2 1-1 0 0,1 0 1 0 0,0 1-1 0 0,1 1 1 0 0,27-24-1 0 0,-41 41-2 0 0,0 1 0 0 0,0-1 0 0 0,0 0 0 0 0,0 0 0 0 0,0 1 1 0 0,0 0-1 0 0,0-1 0 0 0,0 1 0 0 0,0 0 0 0 0,0 0 0 0 0,1 0 0 0 0,-1 0 0 0 0,0 0 0 0 0,0 0 0 0 0,0 1 0 0 0,0-1 0 0 0,0 1 0 0 0,0 0 0 0 0,0-1 0 0 0,0 1 0 0 0,0 0 0 0 0,0 0 0 0 0,0 0 0 0 0,0 0 0 0 0,-1 1 0 0 0,1-1 0 0 0,0 0 0 0 0,-1 1 1 0 0,2 1-1 0 0,9 8 14 0 0,0 1 0 0 0,17 21 0 0 0,-21-23-4 0 0,93 123 41 0 0,-92-117-74 0 0,-9-15-108 0 0,1 1 0 0 0,-1-1 0 0 0,1 0 0 0 0,-1 1 0 0 0,1-1 0 0 0,0 0 0 0 0,0 0-1 0 0,0 1 1 0 0,-1-1 0 0 0,1 0 0 0 0,0 0 0 0 0,0 0 0 0 0,1 0 0 0 0,-1 0 0 0 0,0-1 0 0 0,2 2 0 0 0,2 10-2873 0 0,-4-5 2002 0 0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1:25:20.2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 1 868 0 0,'-1'29'3834'0'0,"-8"10"-2777"0"0,-8 29-5604 0 0,13-57 3619 0 0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1:25:19.8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1 208 0 0,'1'0'258'0'0,"0"0"-1"0"0,0 1 1 0 0,-1-1 0 0 0,1 1-1 0 0,0-1 1 0 0,0 0 0 0 0,-1 1-1 0 0,1-1 1 0 0,0 1-1 0 0,-1 0 1 0 0,1-1 0 0 0,0 1-1 0 0,-1-1 1 0 0,1 1 0 0 0,-1 0-1 0 0,1 0 1 0 0,-1-1 0 0 0,1 1-1 0 0,-1 0 1 0 0,0 0 0 0 0,1-1-1 0 0,-1 1 1 0 0,0 0 0 0 0,0 0-1 0 0,0 0 1 0 0,1 0 0 0 0,-1 1-1 0 0,5 38-626 0 0,0-5-707 0 0,10 29-2505 0 0,-14-54 2884 0 0,4 6-278 0 0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1:24:45.5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66 250 904 0 0,'-13'-12'12987'0'0,"11"22"-9734"0"0,3 13-2937 0 0,1-1-1 0 0,9 41 0 0 0,1 6-332 0 0,18 74-31 0 0,-21-54-403 0 0,-20-101-400 0 0,-4-12 620 0 0,2-10 20 0 0,1 1 1 0 0,2-1 0 0 0,1-1-1 0 0,1 0 1 0 0,-2-38 0 0 0,2 24-59 0 0,4 21 228 0 0,1 0 0 0 0,2 0 0 0 0,2-41 0 0 0,0 55 31 0 0,0 1 0 0 0,2 0 0 0 0,-1-1 0 0 0,1 1-1 0 0,1 0 1 0 0,0 1 0 0 0,1-1 0 0 0,1 1 0 0 0,9-16 0 0 0,-14 26 7 0 0,0 0-1 0 0,1 0 1 0 0,-1 0-1 0 0,1 0 1 0 0,-1 0 0 0 0,1 0-1 0 0,0 1 1 0 0,0-1-1 0 0,0 0 1 0 0,0 1 0 0 0,0 0-1 0 0,0-1 1 0 0,0 1 0 0 0,0 0-1 0 0,1 0 1 0 0,-1 0-1 0 0,0 1 1 0 0,1-1 0 0 0,-1 1-1 0 0,1-1 1 0 0,-1 1-1 0 0,0 0 1 0 0,1-1 0 0 0,-1 1-1 0 0,1 1 1 0 0,-1-1-1 0 0,5 1 1 0 0,-3 0-2 0 0,-1 1 0 0 0,1-1 0 0 0,-1 1 0 0 0,0-1-1 0 0,0 1 1 0 0,1 0 0 0 0,-1 0 0 0 0,-1 1 0 0 0,1-1 0 0 0,0 1 0 0 0,-1-1 0 0 0,1 1 0 0 0,-1 0 0 0 0,0 0-1 0 0,0 0 1 0 0,0 0 0 0 0,0 0 0 0 0,2 5 0 0 0,7 16-13 0 0,-2 1 0 0 0,14 50 0 0 0,-21-63-5 0 0,0-1-1 0 0,-1 1 1 0 0,0 0-1 0 0,-1-1 1 0 0,0 1-1 0 0,-1 0 0 0 0,0-1 1 0 0,-1 1-1 0 0,-4 15 1 0 0,5-24-98 0 0,0 0 0 0 0,0 0 1 0 0,-1 0-1 0 0,1 0 1 0 0,-1 0-1 0 0,0 0 1 0 0,0 0-1 0 0,0 0 0 0 0,0-1 1 0 0,0 1-1 0 0,-1-1 1 0 0,1 1-1 0 0,-1-1 1 0 0,1 0-1 0 0,-1 0 0 0 0,0 0 1 0 0,0-1-1 0 0,0 1 1 0 0,0-1-1 0 0,0 1 1 0 0,0-1-1 0 0,-1 0 0 0 0,1 0 1 0 0,0-1-1 0 0,-1 1 1 0 0,1-1-1 0 0,0 1 1 0 0,-1-1-1 0 0,1 0 0 0 0,-1 0 1 0 0,1-1-1 0 0,0 1 1 0 0,-1-1-1 0 0,1 1 0 0 0,-4-3 1 0 0,0 2-316 0 0,1-1 0 0 0,-1 0 0 0 0,1 0 1 0 0,0 0-1 0 0,0-1 0 0 0,0 0 0 0 0,0-1 0 0 0,0 1 0 0 0,1-1 1 0 0,0 0-1 0 0,-1 0 0 0 0,2-1 0 0 0,-1 1 0 0 0,0-1 0 0 0,1 0 1 0 0,0-1-1 0 0,-5-6 0 0 0,0-4-757 0 0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1:24:46.0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56 12 956 0 0,'-6'-11'5952'0'0,"-6"30"-4177"0"0,-10 37-961 0 0,16-23-425 0 0,1-1 0 0 0,2 1 0 0 0,1 0 1 0 0,2 0-1 0 0,5 40 0 0 0,2-17-21 0 0,3-1 0 0 0,21 69 0 0 0,-24-98-284 0 0,21 44 1 0 0,-24-62-178 0 0,0-1-1 0 0,0 0 1 0 0,0 0 0 0 0,1 0-1 0 0,0 0 1 0 0,0-1 0 0 0,0 0-1 0 0,1 0 1 0 0,0-1 0 0 0,9 7-1 0 0,-13-11-59 0 0,0 0 0 0 0,0 0 0 0 0,0 0 0 0 0,0 0-1 0 0,0-1 1 0 0,0 1 0 0 0,0-1 0 0 0,0 1-1 0 0,0-1 1 0 0,0 0 0 0 0,0 0 0 0 0,0 0 0 0 0,0 0-1 0 0,0 0 1 0 0,0 0 0 0 0,0-1 0 0 0,0 1-1 0 0,0-1 1 0 0,0 1 0 0 0,0-1 0 0 0,0 0 0 0 0,0 0-1 0 0,0 1 1 0 0,0-2 0 0 0,0 1 0 0 0,-1 0-1 0 0,1 0 1 0 0,0 0 0 0 0,-1-1 0 0 0,3-2 0 0 0,4-5-820 0 0,0 0 1 0 0,0-1 0 0 0,-1 0 0 0 0,7-12-1 0 0,-4 7-523 0 0,0-1 553 0 0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1:24:46.5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3 104 636 0 0,'-1'-13'3201'0'0,"0"12"-3069"0"0,1-1 0 0 0,0 1 0 0 0,0-1 0 0 0,0 1 0 0 0,0-1-1 0 0,0 1 1 0 0,0-1 0 0 0,0 1 0 0 0,0-1 0 0 0,1 1 0 0 0,-1-1 0 0 0,1 1 0 0 0,-1 0 0 0 0,1-1 0 0 0,-1 1 0 0 0,1 0 0 0 0,0-1 0 0 0,0 1 0 0 0,-1 0 0 0 0,1 0 0 0 0,0-1 0 0 0,0 1-1 0 0,0 0 1 0 0,2-1 0 0 0,2-3 97 0 0,0 0 0 0 0,1 0 0 0 0,0 0 0 0 0,0 0 0 0 0,0 1-1 0 0,1 0 1 0 0,0 1 0 0 0,-1-1 0 0 0,1 1 0 0 0,0 1 0 0 0,1-1-1 0 0,-1 1 1 0 0,0 0 0 0 0,13-1 0 0 0,-16 3-221 0 0,-1 0 0 0 0,1 0 0 0 0,0 0 0 0 0,0 1 0 0 0,0 0 0 0 0,-1-1 0 0 0,1 1 0 0 0,0 1 0 0 0,-1-1 0 0 0,1 0 0 0 0,-1 1 0 0 0,1 0 0 0 0,-1 0 0 0 0,0 0 0 0 0,0 0 0 0 0,0 0 0 0 0,0 1 0 0 0,0-1 0 0 0,0 1 0 0 0,-1 0 0 0 0,1 0 0 0 0,-1 0 0 0 0,0 0 0 0 0,0 0 0 0 0,0 1 0 0 0,0-1 0 0 0,-1 1 0 0 0,1-1 0 0 0,-1 1 0 0 0,2 6 0 0 0,2 11-23 0 0,-1 0 0 0 0,-2-1 0 0 0,0 1 0 0 0,-1 1-1 0 0,0-1 1 0 0,-6 41 0 0 0,0 24 166 0 0,31-108-75 0 0,38-37-209 0 0,-50 44-621 0 0,0 2 0 0 0,0 0 0 0 0,1 0 0 0 0,1 1 0 0 0,0 1 0 0 0,28-14 1 0 0,-35 21 151 0 0,30-18-2678 0 0,-32 13 2143 0 0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1:24:46.9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25 904 0 0,'0'-1'216'0'0,"-1"0"-1"0"0,1 0 1 0 0,0 0-1 0 0,0 1 1 0 0,0-1-1 0 0,0 0 1 0 0,0 0-1 0 0,0 0 0 0 0,0 0 1 0 0,1 0-1 0 0,-1 1 1 0 0,0-1-1 0 0,0 0 1 0 0,1 0-1 0 0,-1 0 1 0 0,0 1-1 0 0,1-1 1 0 0,-1 0-1 0 0,1 1 1 0 0,-1-1-1 0 0,1 0 1 0 0,-1 1-1 0 0,1-1 1 0 0,-1 0-1 0 0,1 1 1 0 0,0-1-1 0 0,-1 1 1 0 0,1-1-1 0 0,0 1 1 0 0,0-1-1 0 0,-1 1 1 0 0,1 0-1 0 0,0-1 1 0 0,0 1-1 0 0,0 0 1 0 0,2 0 80 0 0,0 0 1 0 0,0 0 0 0 0,-1 1-1 0 0,1-1 1 0 0,-1 1-1 0 0,1 0 1 0 0,0 0 0 0 0,-1 0-1 0 0,1 0 1 0 0,-1 0-1 0 0,3 3 1 0 0,9 4 382 0 0,-1 2 0 0 0,22 19 0 0 0,-10-2-569 0 0,-1 0 0 0 0,-1 2 0 0 0,-1 0 0 0 0,-2 2 1 0 0,-1 0-1 0 0,20 48 0 0 0,-20-37-1232 0 0,-3 0 1 0 0,-2 2-1 0 0,-1-1 0 0 0,12 80 1 0 0,-23-107 124 0 0,0 0 0 0 0,-1 1 0 0 0,0-1 0 0 0,-1 1 0 0 0,-1-1 0 0 0,-1 0 0 0 0,-6 26 0 0 0,2-20-216 0 0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1:24:47.9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71 712 0 0,'7'-10'16215'0'0,"1"6"-16869"0"0,29-16 1565 0 0,23-11-3130 0 0,-57 30 1484 0 0,1 0-1 0 0,-1 0 1 0 0,0 0 0 0 0,1 0-1 0 0,-1 1 1 0 0,1 0-1 0 0,-1-1 1 0 0,1 1 0 0 0,3 1-1 0 0,18 10-4567 0 0,-24-4 3911 0 0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1:24:48.3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0 116 348 0 0,'5'9'14408'0'0,"2"-16"-14466"0"0,0 0 92 0 0,5-8-1763 0 0,0 1 0 0 0,2 1 1 0 0,0 0-1 0 0,0 0 1 0 0,1 2-1 0 0,17-11 1 0 0,-12 12 180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24.5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255 1440 324 0 0,'17'29'7295'0'0,"-11"-34"-3844"0"0,-4-17-3233 0 0,-4-6-68 0 0,-2 1 1 0 0,0-1-1 0 0,-11-35 1 0 0,-1-11-326 0 0,3 6-198 0 0,-6-32-104 0 0,4 0-1 0 0,-2-117 1 0 0,14 174 463 0 0,-11-67 0 0 0,6 58-116 0 0,0 10-38 0 0,6 36 147 0 0,0-1 1 0 0,0 0-1 0 0,1 1 1 0 0,0-1-1 0 0,0 0 1 0 0,1 0 0 0 0,-1 0-1 0 0,2 0 1 0 0,-1 0-1 0 0,1 1 1 0 0,0-1 0 0 0,4-12-1 0 0,1 4 97 0 0,2 0 1 0 0,0 1-1 0 0,0 0 0 0 0,1 1 0 0 0,1 0 0 0 0,1 0 0 0 0,0 1 1 0 0,0 0-1 0 0,1 1 0 0 0,0 0 0 0 0,23-14 0 0 0,16-8 768 0 0,96-46 0 0 0,-126 69-697 0 0,17-8 263 0 0,2 2 0 0 0,0 2 0 0 0,1 1-1 0 0,0 3 1 0 0,1 1 0 0 0,84-7 0 0 0,-48 13-144 0 0,-1 4-1 0 0,149 20 1 0 0,49 15-474 0 0,355 0 0 0 0,-609-36 135 0 0,-13-1 51 0 0,1 0 1 0 0,-1 1 0 0 0,1 0 0 0 0,0 0-1 0 0,-1 1 1 0 0,1 0 0 0 0,-1 1-1 0 0,1 0 1 0 0,-1 0 0 0 0,0 1-1 0 0,9 4 1 0 0,-14-4 14 0 0,-1-1 1 0 0,0 1-1 0 0,0-1 1 0 0,0 1-1 0 0,0 0 1 0 0,0 0-1 0 0,-1 0 1 0 0,1 0-1 0 0,-1 0 0 0 0,0 0 1 0 0,0 1-1 0 0,0-1 1 0 0,-1 0-1 0 0,1 4 1 0 0,6 60-5 0 0,-4-28 9 0 0,4 9 14 0 0,57 326 20 0 0,-51-317-31 0 0,59 204 18 0 0,-33-116-20 0 0,-39-142-2 0 0,1 0-1 0 0,-1 0 1 0 0,0-1-1 0 0,0 1 1 0 0,0 0-1 0 0,0 0 1 0 0,0 0-1 0 0,-1-1 1 0 0,1 1-1 0 0,-1 0 1 0 0,0 0-1 0 0,0-1 1 0 0,0 1-1 0 0,0-1 1 0 0,0 1-1 0 0,0-1 1 0 0,-1 1-1 0 0,1-1 1 0 0,-1 0-1 0 0,0 1 1 0 0,0-1-1 0 0,1 0 1 0 0,-1 0-1 0 0,-1 0 1 0 0,1-1-1 0 0,-5 4 1 0 0,-6 5-10 0 0,-2-1-1 0 0,1-1 1 0 0,-21 9 0 0 0,24-12 19 0 0,-65 26 138 0 0,0-3 0 0 0,-2-4 0 0 0,-108 19 0 0 0,126-29-129 0 0,-1128 202-5341 0 0,1126-208 5257 0 0,-121 2 0 0 0,152-12 77 0 0,-1 0 0 0 0,1-2 0 0 0,0-2 0 0 0,1-1 0 0 0,-56-19 0 0 0,-118-35-316 0 0,201 59 74 0 0,0 1 1 0 0,1-1-1 0 0,-1 1 1 0 0,1-1-1 0 0,-1 0 1 0 0,1 0 0 0 0,0 0-1 0 0,-1 0 1 0 0,1 0-1 0 0,0 0 1 0 0,-2-4-1 0 0,3 5 25 0 0,0 0 0 0 0,0-1 0 0 0,1 1-1 0 0,-1 0 1 0 0,0 0 0 0 0,1 0 0 0 0,-1-1-1 0 0,1 1 1 0 0,-1 0 0 0 0,1 0 0 0 0,0-1-1 0 0,-1 1 1 0 0,1-1 0 0 0,0 1 0 0 0,0 0-1 0 0,0-1 1 0 0,0 1 0 0 0,0 0 0 0 0,0-1-1 0 0,0 1 1 0 0,1 0 0 0 0,-1-1 0 0 0,0 1 0 0 0,1 0-1 0 0,-1-1 1 0 0,2 0 0 0 0,3-4-1002 0 0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1:24:48.8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21 150 392 0 0,'-1'-1'334'0'0,"0"1"-1"0"0,0 0 1 0 0,0-1-1 0 0,0 1 1 0 0,0-1-1 0 0,0 1 1 0 0,0-1-1 0 0,0 0 1 0 0,0 1-1 0 0,0-1 1 0 0,0 0 0 0 0,0 0-1 0 0,0 1 1 0 0,1-1-1 0 0,-1 0 1 0 0,0 0-1 0 0,1 0 1 0 0,-1 0-1 0 0,0 0 1 0 0,1 0-1 0 0,-1 0 1 0 0,1 0 0 0 0,0 0-1 0 0,-1-1 1 0 0,1 1-1 0 0,0 0 1 0 0,0 0-1 0 0,0 0 1 0 0,0 0-1 0 0,0 0 1 0 0,0-1-1 0 0,0 1 1 0 0,0-2 0 0 0,2-1 2 0 0,-1 1 0 0 0,1-1 0 0 0,0 0 1 0 0,0 1-1 0 0,1 0 0 0 0,-1 0 0 0 0,1-1 0 0 0,-1 1 1 0 0,1 1-1 0 0,4-5 0 0 0,11-7-162 0 0,1 0-1 0 0,37-21 1 0 0,-53 33-180 0 0,1 0 0 0 0,-1 1 0 0 0,1-1 0 0 0,0 0-1 0 0,0 1 1 0 0,-1 0 0 0 0,1 0 0 0 0,0 0 0 0 0,0 0 0 0 0,0 1-1 0 0,0 0 1 0 0,0-1 0 0 0,0 1 0 0 0,0 1 0 0 0,0-1 0 0 0,7 2-1 0 0,-7-1-32 0 0,-1 1 0 0 0,0-1-1 0 0,0 1 1 0 0,0 0-1 0 0,0 0 1 0 0,0 0-1 0 0,0 0 1 0 0,-1 1 0 0 0,1-1-1 0 0,-1 1 1 0 0,0 0-1 0 0,1-1 1 0 0,-1 1 0 0 0,0 0-1 0 0,2 5 1 0 0,1 4-191 0 0,0 1 1 0 0,-1-1 0 0 0,0 1 0 0 0,-1 0-1 0 0,0 1 1 0 0,-1-1 0 0 0,0 0-1 0 0,-1 22 1 0 0,-5 46-697 0 0,-14 81-1 0 0,15-138 937 0 0,-3 43 96 0 0,7-67-102 0 0,-1 0 1 0 0,0 1-1 0 0,0-1 0 0 0,1 0 0 0 0,-1 1 0 0 0,0-1 0 0 0,0 0 0 0 0,1 1 0 0 0,-1-1 0 0 0,1 0 0 0 0,-1 1 0 0 0,0-1 0 0 0,1 0 0 0 0,-1 0 0 0 0,1 0 0 0 0,-1 0 0 0 0,0 1 1 0 0,1-1-1 0 0,-1 0 0 0 0,1 0 0 0 0,-1 0 0 0 0,1 0 0 0 0,-1 0 0 0 0,0 0 0 0 0,1 0 0 0 0,-1 0 0 0 0,1 0 0 0 0,-1 0 0 0 0,1 0 0 0 0,-1 0 0 0 0,1 0 0 0 0,-1-1 0 0 0,0 1 1 0 0,1 0-1 0 0,-1 0 0 0 0,1 0 0 0 0,-1-1 0 0 0,0 1 0 0 0,1 0 0 0 0,-1 0 0 0 0,0-1 0 0 0,1 1 0 0 0,-1 0 0 0 0,0-1 0 0 0,1 1 0 0 0,-1 0 0 0 0,0-1 0 0 0,1 0 0 0 0,21-15 21 0 0,14-29-1150 0 0,34-55 1 0 0,10-11-5572 0 0,-70 95 5462 0 0,-4 0 113 0 0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1:24:49.3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55 1132 0 0,'4'-6'1144'0'0,"1"1"1"0"0,0 0-1 0 0,0 1 0 0 0,0-1 0 0 0,0 1 0 0 0,1 0 1 0 0,0 0-1 0 0,9-4 0 0 0,-12 7-1038 0 0,0-1-1 0 0,0 1 0 0 0,0 0 1 0 0,0 0-1 0 0,0 0 1 0 0,0 0-1 0 0,1 0 1 0 0,-1 1-1 0 0,0-1 1 0 0,0 1-1 0 0,0 0 1 0 0,1 0-1 0 0,-1 0 0 0 0,0 1 1 0 0,0-1-1 0 0,0 1 1 0 0,1-1-1 0 0,-1 1 1 0 0,0 0-1 0 0,3 2 1 0 0,-2 0-207 0 0,-1 0 1 0 0,1 0 0 0 0,-1 0 0 0 0,0 1-1 0 0,0-1 1 0 0,0 1 0 0 0,0 0-1 0 0,-1 0 1 0 0,0 0 0 0 0,1 0 0 0 0,-1 0-1 0 0,-1 0 1 0 0,1 1 0 0 0,-1-1 0 0 0,0 0-1 0 0,0 1 1 0 0,1 8 0 0 0,1 11-113 0 0,-2-1 0 0 0,-1 31 0 0 0,-1-29 341 0 0,56-64-4312 0 0,-28 20 2468 0 0,-7 4 303 0 0,1 1-1 0 0,22-11 1 0 0,-17 12 376 0 0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1:24:49.7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81 372 0 0,'9'-9'8170'0'0,"22"-7"-4758"0"0,-21 11-2548 0 0,12-10 122 0 0,-14 9-1479 0 0,0 0-1 0 0,0 1 1 0 0,1 0 0 0 0,11-5-1 0 0,-18 10 203 0 0,-1-1 1 0 0,1 1-1 0 0,-1-1 0 0 0,0 1 0 0 0,1-1 0 0 0,-1 1 0 0 0,1 0 1 0 0,-1 0-1 0 0,1 0 0 0 0,-1 0 0 0 0,1 0 0 0 0,-1 0 0 0 0,1 0 1 0 0,-1 0-1 0 0,1 1 0 0 0,-1-1 0 0 0,1 1 0 0 0,-1-1 0 0 0,0 1 1 0 0,1-1-1 0 0,-1 1 0 0 0,0 0 0 0 0,1 0 0 0 0,-1-1 0 0 0,0 1 1 0 0,0 0-1 0 0,0 0 0 0 0,0 0 0 0 0,0 0 0 0 0,0 1 0 0 0,0-1 1 0 0,0 0-1 0 0,0 0 0 0 0,0 2 0 0 0,4 8-819 0 0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1:24:50.1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0 190 348 0 0,'11'-12'12191'0'0,"25"-22"-10777"0"0,-22 20-670 0 0,8-7-670 0 0,-3 1-2219 0 0,36-27 1 0 0,-48 41 1349 0 0,1 1 0 0 0,0 1 0 0 0,0-1-1 0 0,0 1 1 0 0,0 1 0 0 0,0 0 0 0 0,1 0 0 0 0,0 0-1 0 0,10-1 1 0 0,5 3-735 0 0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1:24:50.5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63 7 676 0 0,'0'0'110'0'0,"0"0"1"0"0,1-1-1 0 0,-1 1 0 0 0,0-1 1 0 0,0 1-1 0 0,0 0 0 0 0,1-1 1 0 0,-1 1-1 0 0,0 0 0 0 0,1-1 1 0 0,-1 1-1 0 0,0 0 1 0 0,1 0-1 0 0,-1-1 0 0 0,0 1 1 0 0,1 0-1 0 0,-1 0 0 0 0,0-1 1 0 0,1 1-1 0 0,-1 0 0 0 0,1 0 1 0 0,-1 0-1 0 0,0 0 0 0 0,1 0 1 0 0,-1-1-1 0 0,1 1 0 0 0,-1 0 1 0 0,0 0-1 0 0,1 0 0 0 0,-1 0 1 0 0,1 0-1 0 0,-1 1 0 0 0,1-1 1 0 0,-1 0-1 0 0,0 0 0 0 0,1 0 1 0 0,-1 0-1 0 0,1 0 0 0 0,-1 0 1 0 0,0 1-1 0 0,1-1 0 0 0,-1 0 1 0 0,1 0-1 0 0,-1 1 0 0 0,0-1 1 0 0,0 0-1 0 0,1 1 1 0 0,-1 27 997 0 0,-18 39-1358 0 0,-3 2 664 0 0,-13 84 0 0 0,30-135-87 0 0,4-16-227 0 0,-1 1 0 0 0,1-1 0 0 0,-1 0 0 0 0,1 1 0 0 0,0-1 0 0 0,0 1 0 0 0,0-1 0 0 0,0 0 0 0 0,0 1 0 0 0,0-1 0 0 0,1 1 0 0 0,-1-1 0 0 0,1 0 0 0 0,0 3 0 0 0,0-4-56 0 0,-1-1 0 0 0,1 1 0 0 0,0-1 0 0 0,-1 1 0 0 0,1-1 0 0 0,-1 1 0 0 0,1-1 0 0 0,0 1 0 0 0,-1-1 0 0 0,1 0 0 0 0,0 1 0 0 0,-1-1 0 0 0,1 0 0 0 0,0 0 0 0 0,0 1 0 0 0,-1-1 0 0 0,1 0 0 0 0,0 0 1 0 0,0 0-1 0 0,-1 0 0 0 0,1 0 0 0 0,0 0 0 0 0,0 0 0 0 0,-1 0 0 0 0,1 0 0 0 0,0 0 0 0 0,0-1 0 0 0,0 1 0 0 0,8-4 109 0 0,0 0 0 0 0,0 0 0 0 0,0-1 0 0 0,-1 0 0 0 0,10-7-1 0 0,-10 6-292 0 0,165-129 56 0 0,-50 37-7148 0 0,-112 89 4591 0 0,-6 6 1478 0 0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1:24:50.9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1 764 0 0,'4'5'8010'0'0,"11"38"-5580"0"0,-2 12-2550 0 0,2-2 1 0 0,2 1 0 0 0,47 98-1 0 0,-38-99-1483 0 0,32 80-5143 0 0,-48-106 5369 0 0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1:24:59.8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1 796 0 0,'5'8'8262'0'0,"7"14"-4164"0"0,1 9-2872 0 0,-2 0 1 0 0,11 46-1 0 0,5 15-1369 0 0,-17-57-366 0 0,12 33-2710 0 0,-20-65 2389 0 0,0 1 0 0 0,0-1 0 0 0,0 1 0 0 0,0-1 0 0 0,0 0 0 0 0,1 0 0 0 0,-1 0 0 0 0,6 4 1 0 0,6-2-2762 0 0,-8-5 2167 0 0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1:25:00.3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86 1024 0 0,'11'-6'11231'0'0,"10"-8"-6662"0"0,40-25-5200 0 0,-22 20 1736 0 0,-35 18-1099 0 0,-1-1-1 0 0,1 1 0 0 0,0 0 0 0 0,-1 0 1 0 0,1 1-1 0 0,0-1 0 0 0,0 1 0 0 0,-1-1 1 0 0,1 1-1 0 0,0 0 0 0 0,0 1 1 0 0,0-1-1 0 0,-1 1 0 0 0,1 0 0 0 0,0 0 1 0 0,-1 0-1 0 0,1 0 0 0 0,0 0 0 0 0,-1 1 1 0 0,1 0-1 0 0,-1-1 0 0 0,0 1 1 0 0,0 1-1 0 0,0-1 0 0 0,0 0 0 0 0,0 1 1 0 0,0-1-1 0 0,-1 1 0 0 0,1 0 0 0 0,-1 0 1 0 0,4 7-1 0 0,4 6-89 0 0,-2 1 0 0 0,0 1 0 0 0,-1 0 0 0 0,-1 0 0 0 0,4 22 0 0 0,-1-8-233 0 0,0 1-1121 0 0,6 54-1 0 0,-10-52-2000 0 0,13 50 0 0 0,-7-44-1821 0 0,-7-36 4137 0 0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1:25:00.7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1 340 0 0,'5'6'7106'0'0,"15"36"-5452"0"0,6 14-1921 0 0,-6-6 19 0 0,-18-42-265 0 0,1 0-1 0 0,0-1 1 0 0,0 1 0 0 0,1-1 0 0 0,0 1 0 0 0,7 10 0 0 0,8-9-2968 0 0,-13-7 2401 0 0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1:25:01.0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243 13 468 0 0,'0'-4'1524'0'0,"-2"-5"2365"0"0,-15 14-3460 0 0,-4 4-528 0 0,1 1 0 0 0,0 2 0 0 0,1 0 1 0 0,0 0-1 0 0,-21 21 0 0 0,24-19-977 0 0,2 2 0 0 0,0-1 0 0 0,-16 24 0 0 0,19-21 43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6:19.4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224 58 32 0 0,'10'-1'5027'0'0,"2"-1"-539"0"0,-24 9-1395 0 0,7-5-2563 0 0,0-1 0 0 0,0 0 1 0 0,1 0-1 0 0,-1 0 0 0 0,0-1 1 0 0,0 0-1 0 0,-5 0 0 0 0,-31 4 72 0 0,32-1-589 0 0,1 0-1 0 0,0 0 1 0 0,0 1 0 0 0,0 0 0 0 0,0 0 0 0 0,1 1 0 0 0,0 0 0 0 0,0 1 0 0 0,0-1 0 0 0,1 1 0 0 0,0 1 0 0 0,0-1 0 0 0,0 1 0 0 0,1 0 0 0 0,0 0 0 0 0,0 0 0 0 0,1 1-1 0 0,0 0 1 0 0,-4 9 0 0 0,4-3-5 0 0,0 0 0 0 0,1 0 0 0 0,1 1-1 0 0,0-1 1 0 0,1 1 0 0 0,0 0 0 0 0,1-1-1 0 0,1 1 1 0 0,1-1 0 0 0,4 25 0 0 0,-6-37-4 0 0,1 0 0 0 0,-1 0 0 0 0,0 0 0 0 0,1 0 0 0 0,-1 0 0 0 0,1 0 0 0 0,0-1 0 0 0,-1 1 0 0 0,1 0 0 0 0,0 0 0 0 0,0-1 0 0 0,0 1 1 0 0,0 0-1 0 0,0-1 0 0 0,1 1 0 0 0,-1-1 0 0 0,0 0 0 0 0,1 1 0 0 0,-1-1 0 0 0,1 0 0 0 0,0 0 0 0 0,-1 0 0 0 0,3 1 0 0 0,-2-1-3 0 0,0-1 0 0 0,0 0 0 0 0,0 0 0 0 0,0 0-1 0 0,1 0 1 0 0,-1-1 0 0 0,0 1 0 0 0,0 0 0 0 0,0-1 0 0 0,0 1-1 0 0,0-1 1 0 0,0 0 0 0 0,0 0 0 0 0,0 0 0 0 0,-1 0 0 0 0,1 0-1 0 0,3-2 1 0 0,2-3-22 0 0,1 0-1 0 0,-1-1 1 0 0,0 0-1 0 0,0 0 0 0 0,-1-1 1 0 0,0 1-1 0 0,10-17 1 0 0,-4-6-187 0 0,0 0 1 0 0,-2-1-1 0 0,-1 0 1 0 0,-2-1-1 0 0,-1 1 1 0 0,-1-2 0 0 0,-2 1-1 0 0,-1-52 1 0 0,18 136 871 0 0,4 34-606 0 0,18 58-2151 0 0,-4-51-8713 0 0,-32-77 8791 0 0,-1 0 366 0 0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1:25:03.7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 8 540 0 0,'0'-7'5495'0'0,"1"14"-2794"0"0,-4 18-2012 0 0,-4 3-518 0 0,2-1 1 0 0,0 1 0 0 0,2 0-1 0 0,1 0 1 0 0,2 0 0 0 0,2 35-1 0 0,0 2 1857 0 0,-3-64-1973 0 0,1 0 1 0 0,0 0-1 0 0,0-1 0 0 0,0 1 1 0 0,0 0-1 0 0,0 0 1 0 0,0 0-1 0 0,0 0 0 0 0,0 0 1 0 0,0-1-1 0 0,0 1 1 0 0,1 0-1 0 0,-1 0 0 0 0,0 0 1 0 0,1-1-1 0 0,-1 1 0 0 0,0 0 1 0 0,1 0-1 0 0,-1-1 1 0 0,1 1-1 0 0,-1 0 0 0 0,1-1 1 0 0,-1 1-1 0 0,1 0 1 0 0,0-1-1 0 0,-1 1 0 0 0,1-1 1 0 0,0 1-1 0 0,-1-1 1 0 0,1 1-1 0 0,0-1 0 0 0,0 0 1 0 0,-1 1-1 0 0,1-1 1 0 0,1 1-1 0 0,0-2 4 0 0,1 1 0 0 0,0 0 0 0 0,-1-1 0 0 0,0 0 0 0 0,1 1 0 0 0,-1-1 0 0 0,1 0 0 0 0,-1 0 0 0 0,0 0 0 0 0,1-1 0 0 0,3-2 0 0 0,6-4-41 0 0,0-2 0 0 0,-1 0 1 0 0,13-13-1 0 0,83-102-2016 0 0,-42 37-6279 0 0,-54 68 5319 0 0,-7 12 1666 0 0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1:25:04.1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 1 516 0 0,'-10'35'4939'0'0,"10"3"-2623"0"0,-1 10 796 0 0,12 99 0 0 0,-3-87-2843 0 0,5 29-2204 0 0,3-36-3110 0 0,-15-52 4778 0 0,0 0 0 0 0,0 0 1 0 0,0 1-1 0 0,0-1 0 0 0,0 0 0 0 0,1 0 1 0 0,-1 0-1 0 0,0 0 0 0 0,1 0 0 0 0,-1-1 1 0 0,0 1-1 0 0,1 0 0 0 0,-1-1 0 0 0,1 1 1 0 0,-1 0-1 0 0,1-1 0 0 0,-1 0 0 0 0,1 1 1 0 0,2-1-1 0 0,6 0-1130 0 0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1:25:04.4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1 104 44 0 0,'3'-21'9374'0'0,"-1"18"-8817"0"0,9-7 848 0 0,4-2 126 0 0,-1 1-1587 0 0,-1 1 0 0 0,25-14-1 0 0,-35 22-512 0 0,0 1-1 0 0,0-1 1 0 0,0 1-1 0 0,1-1 1 0 0,-1 1-1 0 0,0 0 1 0 0,1 0 0 0 0,-1 1-1 0 0,1-1 1 0 0,-1 1-1 0 0,1 0 1 0 0,0 0-1 0 0,-1 0 1 0 0,1 0-1 0 0,-1 0 1 0 0,1 1-1 0 0,-1 0 1 0 0,6 1-1 0 0,1 4-616 0 0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1:25:04.8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5 135 764 0 0,'-5'3'10980'0'0,"20"-7"-7215"0"0,27-16-3608 0 0,-1-15-2120 0 0,-23 21-848 0 0,1 1 0 0 0,0 1 0 0 0,40-20 1 0 0,-34 25 1258 0 0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1:25:05.8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70 956 0 0,'13'-12'12445'0'0,"15"-14"-10929"0"0,-20 20-1331 0 0,1 2 0 0 0,0-1 0 0 0,1 1-1 0 0,-1 0 1 0 0,17-4 0 0 0,-23 8-179 0 0,0 0-1 0 0,-1-1 0 0 0,1 1 1 0 0,0 0-1 0 0,-1 0 0 0 0,1 1 1 0 0,0-1-1 0 0,-1 0 0 0 0,1 1 1 0 0,0 0-1 0 0,-1-1 0 0 0,1 1 1 0 0,-1 0-1 0 0,1 0 0 0 0,-1 1 1 0 0,0-1-1 0 0,1 0 0 0 0,-1 1 1 0 0,0 0-1 0 0,0-1 0 0 0,0 1 1 0 0,0 0-1 0 0,0 0 0 0 0,-1 0 0 0 0,1 0 1 0 0,2 4-1 0 0,3 5 2 0 0,-1 1-1 0 0,0-1 1 0 0,-1 1-1 0 0,-1 0 1 0 0,1 0 0 0 0,-2 1-1 0 0,0-1 1 0 0,0 1-1 0 0,-1 0 1 0 0,0 16-1 0 0,-2 13-70 0 0,-8 76 0 0 0,5-98 10 0 0,-3 31 15 0 0,-4 44 122 0 0,18-98-58 0 0,-1-1-1 0 0,0 1 1 0 0,0-1 0 0 0,0 0-1 0 0,0 0 1 0 0,6-7 0 0 0,12-9 48 0 0,101-91-3762 0 0,-108 92 237 0 0,-1 0-1 0 0,20-30 1 0 0,-28 38 2048 0 0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1:25:06.1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5 916 0 0,'5'-4'10495'0'0,"7"22"-7197"0"0,17 43-5042 0 0,-20-42 2722 0 0,44 99-1627 0 0,-4 2-3587 0 0,1 2-3170 0 0,-40-98 6094 0 0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1:25:14.2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97 124 580 0 0,'-41'-5'6733'0'0,"-12"-16"3116"0"0,51 20-8998 0 0,53-47 1821 0 0,-45 44-2662 0 0,3-2-48 0 0,-1-1 0 0 0,2 1 1 0 0,-1 1-1 0 0,1-1 0 0 0,20-6 0 0 0,-28 11-1 0 0,1 0 0 0 0,-1 1 0 0 0,1 0 0 0 0,-1-1-1 0 0,1 1 1 0 0,-1 0 0 0 0,1 0 0 0 0,-1 0 0 0 0,1 1-1 0 0,-1-1 1 0 0,1 1 0 0 0,-1-1 0 0 0,0 1-1 0 0,1 0 1 0 0,-1 0 0 0 0,0 0 0 0 0,1 0 0 0 0,-1 0-1 0 0,0 1 1 0 0,0-1 0 0 0,0 1 0 0 0,0-1 0 0 0,0 1-1 0 0,0 0 1 0 0,-1-1 0 0 0,1 1 0 0 0,0 0-1 0 0,-1 0 1 0 0,0 0 0 0 0,1 1 0 0 0,-1-1 0 0 0,1 3-1 0 0,6 14-87 0 0,-1 1 0 0 0,-1 1 0 0 0,0-1 0 0 0,-2 1-1 0 0,0 0 1 0 0,-2 1 0 0 0,1 37 0 0 0,1 2-31 0 0,-3 80 5 0 0,-3-127 158 0 0,2 1 41 0 0,12-26-93 0 0,40-76-1729 0 0,-14 21-1112 0 0,38-65-8348 0 0,-71 120 10082 0 0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1:25:14.5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9 500 0 0,'4'-8'8488'0'0,"-4"8"-8351"0"0,9 15 2202 0 0,3 14-2646 0 0,-7-15 1062 0 0,8 28-354 0 0,22 46 0 0 0,-7-18-676 0 0,12 22-2290 0 0,11-5-3976 0 0,-42-73 5112 0 0,-3 0 149 0 0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1:25:15.0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 11 44 0 0,'0'0'3960'0'0,"-9"36"-1953"0"0,7-29-1865 0 0,1 0 1 0 0,0 1 0 0 0,0-1 0 0 0,1 0-1 0 0,0 1 1 0 0,0-1 0 0 0,1 0 0 0 0,0 1-1 0 0,0-1 1 0 0,1 0 0 0 0,-1 0 0 0 0,2 0 0 0 0,-1 0-1 0 0,6 10 1 0 0,-6-16-127 0 0,0 1 1 0 0,0-1-1 0 0,0 0 0 0 0,0 1 1 0 0,0-1-1 0 0,0 0 0 0 0,0-1 1 0 0,0 1-1 0 0,1 0 0 0 0,-1-1 1 0 0,0 1-1 0 0,1-1 0 0 0,-1 0 1 0 0,0 1-1 0 0,1-1 0 0 0,-1 0 1 0 0,0-1-1 0 0,1 1 0 0 0,-1 0 0 0 0,0-1 1 0 0,1 1-1 0 0,-1-1 0 0 0,0 0 1 0 0,0 0-1 0 0,5-2 0 0 0,-2 1-26 0 0,0 0-1 0 0,1-1 0 0 0,-1 0 0 0 0,0 0 1 0 0,-1 0-1 0 0,1-1 0 0 0,0 1 0 0 0,-1-1 1 0 0,5-6-1 0 0,-6 6-18 0 0,0-1 0 0 0,0 0 0 0 0,-1 0 0 0 0,0 0 0 0 0,0 0 0 0 0,0 0 0 0 0,-1-1 0 0 0,1 1 0 0 0,-1 0 0 0 0,-1-1 0 0 0,1 1 0 0 0,-1-1 0 0 0,0 1 0 0 0,0-8 0 0 0,-1 11 11 0 0,1 0 0 0 0,0 0-1 0 0,-1 0 1 0 0,1 0 0 0 0,-1 0-1 0 0,1 0 1 0 0,-1 0 0 0 0,0 0-1 0 0,0 0 1 0 0,0 0 0 0 0,0 0 0 0 0,0 0-1 0 0,-1 0 1 0 0,1 1 0 0 0,0-1-1 0 0,-1 0 1 0 0,0 1 0 0 0,1-1-1 0 0,-1 1 1 0 0,0 0 0 0 0,1 0-1 0 0,-1-1 1 0 0,0 1 0 0 0,0 0-1 0 0,0 1 1 0 0,0-1 0 0 0,0 0-1 0 0,0 1 1 0 0,0-1 0 0 0,-1 1 0 0 0,1-1-1 0 0,0 1 1 0 0,0 0 0 0 0,0 0-1 0 0,0 0 1 0 0,-1 0 0 0 0,1 0-1 0 0,-2 1 1 0 0,-1 0-310 0 0,1 1 0 0 0,-1 0 0 0 0,1-1 0 0 0,-1 2 0 0 0,1-1 0 0 0,0 0 0 0 0,0 1 0 0 0,0 0 0 0 0,1 0 0 0 0,-1 0 0 0 0,0 0 0 0 0,1 0 0 0 0,0 1 0 0 0,0 0 0 0 0,0 0 0 0 0,0 0 0 0 0,-2 5 0 0 0,4-4-644 0 0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1:25:15.4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 1 456 0 0,'2'1'178'0'0,"-1"0"-1"0"0,0 0 1 0 0,0 0-1 0 0,1 0 1 0 0,-1 1 0 0 0,0-1-1 0 0,0 0 1 0 0,0 0-1 0 0,0 1 1 0 0,-1-1-1 0 0,1 1 1 0 0,0-1 0 0 0,-1 1-1 0 0,1-1 1 0 0,0 1-1 0 0,-1 0 1 0 0,0-1 0 0 0,1 1-1 0 0,-1-1 1 0 0,0 1-1 0 0,0 0 1 0 0,0-1-1 0 0,0 1 1 0 0,-1 2 0 0 0,-6 51 627 0 0,3-32-231 0 0,0 14-24 0 0,-4 40 714 0 0,4 132 0 0 0,7-165-1343 0 0,11 132 139 0 0,6-62-3803 0 0,-19-114 3536 0 0,-1 1-1 0 0,0 0 0 0 0,0 0 1 0 0,0 0-1 0 0,0-1 0 0 0,1 1 1 0 0,-1 0-1 0 0,0 0 0 0 0,1 0 1 0 0,-1-1-1 0 0,0 1 0 0 0,1 0 1 0 0,-1-1-1 0 0,1 1 0 0 0,0 0 1 0 0,-1-1-1 0 0,1 1 0 0 0,-1-1 1 0 0,1 1-1 0 0,0-1 0 0 0,1 1 1 0 0,2-2-788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2:31.9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37 716 0 0,'15'0'1096'0'0,"-5"0"100"0"0,0 0-220 0 0,5 0-244 0 0,-10 0-212 0 0,10-3-159 0 0,-5 3-125 0 0,5-2-136 0 0,-5 0-152 0 0,5 0-160 0 0,-5-3-217 0 0,10 1-295 0 0,-5-1-284 0 0,10-2-116 0 0,-10 3 0 0 0,10 2 80 0 0</inkml:trace>
  <inkml:trace contextRef="#ctx0" brushRef="#br0" timeOffset="1">475 21 696 0 0,'15'0'916'0'0,"-5"0"-108"0"0,5 0-152 0 0,-5 0-168 0 0,5 0-144 0 0,0 2-120 0 0,-5 0-112 0 0,5 1-88 0 0,0-1-136 0 0,0-2-184 0 0,5 2-264 0 0,-5-4-228 0 0,0 2-112 0 0,5-5-28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5:16.7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5402 3006 192 0 0,'2'-4'652'0'0,"0"0"1"0"0,1 1-1 0 0,0-1 0 0 0,0 1 0 0 0,0 0 1 0 0,0 0-1 0 0,0 0 0 0 0,1 0 1 0 0,-1 1-1 0 0,1-1 0 0 0,7-3 0 0 0,-1-1 406 0 0,0-1-309 0 0,-8 5-624 0 0,1 1 1 0 0,-1-1-1 0 0,1 1 0 0 0,0 0 1 0 0,0 0-1 0 0,0 0 1 0 0,0 0-1 0 0,0 0 1 0 0,0 1-1 0 0,1-1 1 0 0,-1 1-1 0 0,7-2 0 0 0,-9 4-114 0 0,1 1 0 0 0,-1-1-1 0 0,0 0 1 0 0,0 1-1 0 0,0-1 1 0 0,0 1-1 0 0,0 0 1 0 0,0-1 0 0 0,0 1-1 0 0,-1 0 1 0 0,1-1-1 0 0,-1 1 1 0 0,1 0-1 0 0,-1 0 1 0 0,1 0 0 0 0,-1-1-1 0 0,0 1 1 0 0,0 0-1 0 0,0 0 1 0 0,0 0-1 0 0,0 0 1 0 0,-1 0 0 0 0,1-1-1 0 0,0 1 1 0 0,-2 2-1 0 0,-10 46-28 0 0,11-47 18 0 0,0 0 0 0 0,0 0-1 0 0,0 0 1 0 0,0 0 0 0 0,-1 0 0 0 0,1 0-1 0 0,-1 0 1 0 0,0-1 0 0 0,0 1 0 0 0,0-1 0 0 0,0 1-1 0 0,0-1 1 0 0,0 0 0 0 0,-1 0 0 0 0,1 0-1 0 0,-1 0 1 0 0,1 0 0 0 0,-1 0 0 0 0,0-1 0 0 0,0 1-1 0 0,0-1 1 0 0,0 0 0 0 0,0 0 0 0 0,0 0-1 0 0,0 0 1 0 0,0-1 0 0 0,-1 1 0 0 0,-2-1-1 0 0,1 0 3 0 0,0-1-1 0 0,0 0 1 0 0,1 0-1 0 0,-1 0 0 0 0,0 0 1 0 0,1-1-1 0 0,-1 0 1 0 0,1 0-1 0 0,0 0 0 0 0,-1 0 1 0 0,1-1-1 0 0,0 0 1 0 0,1 1-1 0 0,-1-2 0 0 0,0 1 1 0 0,1 0-1 0 0,0-1 1 0 0,-4-4-1 0 0,1 0-3 0 0,1 1-1 0 0,1-1 1 0 0,0 0 0 0 0,0 0 0 0 0,0-1-1 0 0,1 1 1 0 0,0-1 0 0 0,1 1-1 0 0,-3-19 1 0 0,5 25 9 0 0,-1 0-1 0 0,1 0 1 0 0,0 0-1 0 0,0 0 0 0 0,0 0 1 0 0,0 0-1 0 0,0 0 1 0 0,0 0-1 0 0,1 0 1 0 0,-1 0-1 0 0,1 0 1 0 0,-1 0-1 0 0,1 0 1 0 0,0 0-1 0 0,0 0 1 0 0,0 0-1 0 0,0 1 1 0 0,0-1-1 0 0,0 0 1 0 0,0 0-1 0 0,1 1 0 0 0,-1-1 1 0 0,1 1-1 0 0,-1 0 1 0 0,1-1-1 0 0,-1 1 1 0 0,1 0-1 0 0,0 0 1 0 0,0 0-1 0 0,-1 0 1 0 0,1 0-1 0 0,0 0 1 0 0,0 0-1 0 0,0 1 1 0 0,0-1-1 0 0,0 1 0 0 0,0-1 1 0 0,0 1-1 0 0,0 0 1 0 0,0 0-1 0 0,0 0 1 0 0,0 0-1 0 0,0 0 1 0 0,1 0-1 0 0,-1 1 1 0 0,0-1-1 0 0,0 1 1 0 0,2 0-1 0 0,0 0 1 0 0,1 0 0 0 0,-1 1 0 0 0,1-1 0 0 0,-1 1 0 0 0,0 0 0 0 0,0 0 1 0 0,1 1-1 0 0,-1-1 0 0 0,-1 1 0 0 0,1-1 0 0 0,0 1 0 0 0,-1 1 0 0 0,5 4 0 0 0,-6-6-7 0 0,0 0 0 0 0,0 0 0 0 0,-1 0-1 0 0,1 1 1 0 0,-1-1 0 0 0,0 0 0 0 0,1 1 0 0 0,-1-1 0 0 0,0 1 0 0 0,0-1-1 0 0,-1 1 1 0 0,1-1 0 0 0,-1 1 0 0 0,1-1 0 0 0,-1 1 0 0 0,0 0 0 0 0,0-1-1 0 0,0 1 1 0 0,0 0 0 0 0,0-1 0 0 0,0 1 0 0 0,-1 0 0 0 0,0-1 0 0 0,0 4-1 0 0,0-5-1 0 0,1 0 0 0 0,-1-1 0 0 0,1 1 0 0 0,-1 0 0 0 0,1 0 0 0 0,-1-1 0 0 0,1 1 0 0 0,-1-1 0 0 0,1 1 0 0 0,-1 0 0 0 0,0-1 0 0 0,0 1-1 0 0,1-1 1 0 0,-1 1 0 0 0,0-1 0 0 0,0 0 0 0 0,1 1 0 0 0,-1-1 0 0 0,0 0 0 0 0,0 0 0 0 0,0 1 0 0 0,0-1 0 0 0,1 0 0 0 0,-1 0-1 0 0,0 0 1 0 0,0 0 0 0 0,0 0 0 0 0,0 0 0 0 0,0 0 0 0 0,0 0 0 0 0,0-1 0 0 0,-2 1-1 0 0,1-1-1 0 0,-1 0 1 0 0,0 0-1 0 0,1 0 1 0 0,0 0 0 0 0,-1 0-1 0 0,1-1 1 0 0,0 1-1 0 0,0-1 1 0 0,-4-3 0 0 0,5 4 2 0 0,0 0 0 0 0,0 0 0 0 0,0 0 0 0 0,0 0 0 0 0,0 0 0 0 0,0 0 0 0 0,0-1 1 0 0,0 1-1 0 0,1 0 0 0 0,-1-1 0 0 0,0 1 0 0 0,1-1 0 0 0,-1 1 0 0 0,1-1 0 0 0,0 1 1 0 0,-1-1-1 0 0,1-1 0 0 0,0 2 1 0 0,0 0 0 0 0,1 0 0 0 0,-1 0-1 0 0,1 0 1 0 0,-1 0 0 0 0,1 0 0 0 0,-1 0 0 0 0,1 0 0 0 0,0 1 0 0 0,-1-1 0 0 0,1 0 0 0 0,0 0 0 0 0,0 1 0 0 0,-1-1 0 0 0,1 0 0 0 0,0 1-1 0 0,0-1 1 0 0,0 1 0 0 0,0-1 0 0 0,0 1 0 0 0,0-1 0 0 0,0 1 0 0 0,0 0 0 0 0,0 0 0 0 0,0-1 0 0 0,0 1 0 0 0,0 0 0 0 0,0 0 0 0 0,2 0-1 0 0,1 0-6 0 0,-1 0-1 0 0,1 0 0 0 0,0 0 1 0 0,-1 1-1 0 0,1-1 0 0 0,0 1 1 0 0,-1 0-1 0 0,1 0 0 0 0,-1 0 1 0 0,1 1-1 0 0,-1-1 0 0 0,0 1 1 0 0,0 0-1 0 0,6 4 0 0 0,8 3-29 0 0,-16-9 21 0 0,-6-31-92 0 0,3 4 102 0 0,-1 0-1 0 0,-13-49 0 0 0,5 26 3 0 0,-8-50-64 0 0,-4 1 0 0 0,-5 1 0 0 0,-3 1 0 0 0,-5 2 0 0 0,-70-131 0 0 0,74 175 21 0 0,-2 1 0 0 0,-3 2 0 0 0,-1 1 0 0 0,-2 3 0 0 0,-3 1 0 0 0,-59-48 0 0 0,-28-8-65 0 0,-150-88 0 0 0,200 139-179 0 0,-2 3 1 0 0,-130-52 0 0 0,152 76 43 0 0,-1 2 1 0 0,0 2 0 0 0,-1 4 0 0 0,-104-10 0 0 0,-131-4 283 0 0,-199-10 388 0 0,374 34-348 0 0,-1 5 1 0 0,-129 20-1 0 0,147-7-105 0 0,-1-4 0 0 0,0-5 0 0 0,-201-15 1 0 0,215 0 31 0 0,2-5 1 0 0,-1-3 0 0 0,-122-41-1 0 0,191 48 162 0 0,0-1 0 0 0,1-2-1 0 0,0 0 1 0 0,1-1 0 0 0,-30-28-1 0 0,22 18 0 0 0,-47-30 0 0 0,-500-340 119 0 0,320 191-324 0 0,70 40 1428 0 0,168 145-1710 0 0,19 12-1867 0 0,12 3-2507 0 0,-4 7 1331 0 0,-5-2 2007 0 0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1:25:15.8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72 0 432 0 0,'-3'12'4278'0'0,"-5"33"-3315"0"0,8-40-678 0 0,0-1 0 0 0,0 1 0 0 0,0 0 0 0 0,1-1 1 0 0,0 1-1 0 0,-1 0 0 0 0,2-1 0 0 0,1 6 1 0 0,-3-10-251 0 0,0 1 0 0 0,0-1 0 0 0,1 0 0 0 0,-1 1 0 0 0,0-1 0 0 0,1 1 0 0 0,-1-1 0 0 0,1 0 0 0 0,-1 1 0 0 0,1-1 0 0 0,-1 0 0 0 0,1 1 0 0 0,-1-1 0 0 0,1 0 0 0 0,-1 1 0 0 0,1-1 0 0 0,-1 0 0 0 0,1 0 0 0 0,-1 0 0 0 0,1 0 1 0 0,-1 0-1 0 0,1 0 0 0 0,-1 1 0 0 0,1-1 0 0 0,0 0 0 0 0,0-1 0 0 0,24-11-88 0 0,-20 8 25 0 0,0-1 0 0 0,0 0 0 0 0,-1 0 0 0 0,0 0 0 0 0,7-11 0 0 0,-10 15-15 0 0,0 0 0 0 0,0 0 1 0 0,0 0-1 0 0,0-1 1 0 0,-1 1-1 0 0,1 0 0 0 0,0-1 1 0 0,-1 1-1 0 0,1-1 0 0 0,-1 1 1 0 0,1-1-1 0 0,-1 1 1 0 0,0-1-1 0 0,0 1 0 0 0,0-1 1 0 0,0 1-1 0 0,0-1 0 0 0,0 0 1 0 0,0 1-1 0 0,0-1 1 0 0,0 1-1 0 0,-1-1 0 0 0,1 1 1 0 0,-1-1-1 0 0,1 1 1 0 0,-1 0-1 0 0,1-1 0 0 0,-1 1 1 0 0,-1-2-1 0 0,1 2 1 0 0,-1 0 0 0 0,1 1-1 0 0,-1-1 1 0 0,1 0 0 0 0,-1 0 0 0 0,0 1 0 0 0,1-1-1 0 0,-1 1 1 0 0,0 0 0 0 0,1-1 0 0 0,-1 1 0 0 0,0 0-1 0 0,1 0 1 0 0,-1 0 0 0 0,0 0 0 0 0,0 1 0 0 0,1-1-1 0 0,-1 0 1 0 0,-2 1 0 0 0,-39 14-824 0 0,14-4-998 0 0,0-6-1237 0 0,23-4 2130 0 0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1:25:17.3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6 143 376 0 0,'-5'-16'9209'0'0,"5"14"-8790"0"0,10-20 4156 0 0,22-18-2356 0 0,-28 36-1881 0 0,2-3-252 0 0,1 0 1 0 0,0 1-1 0 0,0 0 1 0 0,0 0-1 0 0,1 1 1 0 0,0 0 0 0 0,10-5-1 0 0,-17 9-91 0 0,1 0 0 0 0,-1 1-1 0 0,1-1 1 0 0,0 0 0 0 0,-1 1 0 0 0,1-1 0 0 0,0 1 0 0 0,0-1-1 0 0,-1 1 1 0 0,1 0 0 0 0,0 0 0 0 0,0-1 0 0 0,0 1-1 0 0,-1 1 1 0 0,1-1 0 0 0,0 0 0 0 0,0 0 0 0 0,0 1-1 0 0,-1-1 1 0 0,1 1 0 0 0,0-1 0 0 0,-1 1 0 0 0,1 0-1 0 0,0 0 1 0 0,-1 0 0 0 0,1 0 0 0 0,-1 0 0 0 0,1 0 0 0 0,-1 0-1 0 0,0 0 1 0 0,1 0 0 0 0,-1 1 0 0 0,0-1 0 0 0,0 1-1 0 0,0-1 1 0 0,0 1 0 0 0,0-1 0 0 0,0 1 0 0 0,-1-1-1 0 0,1 1 1 0 0,0 0 0 0 0,-1 0 0 0 0,1 1 0 0 0,9 42-144 0 0,-1 0 1 0 0,-3 0 0 0 0,-2 1-1 0 0,-2 85 1 0 0,-2-105 123 0 0,2 23 64 0 0,-2-48-70 0 0,0 1-1 0 0,1 0 1 0 0,-1 0-1 0 0,0 0 1 0 0,0 0-1 0 0,1 0 1 0 0,-1 0 0 0 0,1 0-1 0 0,0 0 1 0 0,-1-1-1 0 0,1 1 1 0 0,0 0-1 0 0,0 0 1 0 0,0-1-1 0 0,0 1 1 0 0,0-1-1 0 0,1 1 1 0 0,-1-1-1 0 0,0 1 1 0 0,3 0-1 0 0,-2-2-96 0 0,-1 0 0 0 0,1 0-1 0 0,0 0 1 0 0,0-1-1 0 0,0 1 1 0 0,-1-1-1 0 0,1 1 1 0 0,0-1 0 0 0,0 0-1 0 0,-1 0 1 0 0,1 0-1 0 0,-1 0 1 0 0,1 0-1 0 0,-1 0 1 0 0,1 0-1 0 0,-1 0 1 0 0,0-1 0 0 0,1 1-1 0 0,0-2 1 0 0,26-33-1481 0 0,-24 31 1257 0 0,11-16-557 0 0,-2 0 0 0 0,-1-1 0 0 0,0 0 0 0 0,15-44 0 0 0,19-97-1366 0 0,-40 137 2089 0 0,-3 12 600 0 0,-11 40-22 0 0,-6 48 743 0 0,13-64-765 0 0,1 0 0 0 0,1 0 0 0 0,0 0 0 0 0,0 0 0 0 0,6 19 0 0 0,-6-28-336 0 0,-1 1-1 0 0,1 0 1 0 0,0-1 0 0 0,0 1-1 0 0,0 0 1 0 0,0-1 0 0 0,0 1-1 0 0,0-1 1 0 0,0 1 0 0 0,0-1-1 0 0,1 0 1 0 0,-1 0 0 0 0,0 1-1 0 0,1-1 1 0 0,0 0 0 0 0,-1 0-1 0 0,1 0 1 0 0,-1-1 0 0 0,1 1-1 0 0,0 0 1 0 0,0-1 0 0 0,-1 1-1 0 0,1-1 1 0 0,0 1 0 0 0,0-1-1 0 0,0 0 1 0 0,-1 0 0 0 0,1 0-1 0 0,0 0 1 0 0,0 0 0 0 0,0 0-1 0 0,0 0 1 0 0,-1-1 0 0 0,1 1-1 0 0,0-1 1 0 0,0 1 0 0 0,-1-1-1 0 0,1 0 1 0 0,2-1 0 0 0,2-1-55 0 0,-1 0 1 0 0,1 0-1 0 0,-1-1 1 0 0,0 0-1 0 0,0 0 1 0 0,0 0-1 0 0,-1 0 1 0 0,1-1-1 0 0,-1 0 1 0 0,0 0-1 0 0,-1 0 1 0 0,1-1-1 0 0,-1 1 1 0 0,0-1-1 0 0,0 0 1 0 0,2-7-1 0 0,-4 10 1 0 0,1 0-1 0 0,-1 0 1 0 0,0-1 0 0 0,0 1 0 0 0,0 0-1 0 0,0-1 1 0 0,-1 1 0 0 0,0-1 0 0 0,1 1-1 0 0,-1-1 1 0 0,0 1 0 0 0,-1-1-1 0 0,1 1 1 0 0,0-1 0 0 0,-1 1 0 0 0,0 0-1 0 0,0-1 1 0 0,0 1 0 0 0,0 0-1 0 0,-1 0 1 0 0,1-1 0 0 0,-1 1 0 0 0,0 0-1 0 0,0 1 1 0 0,0-1 0 0 0,0 0 0 0 0,0 0-1 0 0,-1 1 1 0 0,1 0 0 0 0,-1-1-1 0 0,-3-2 1 0 0,2 4 20 0 0,0-1-1 0 0,0 1 0 0 0,-1 0 1 0 0,1 0-1 0 0,0 0 1 0 0,-1 0-1 0 0,1 1 0 0 0,0-1 1 0 0,-1 1-1 0 0,1 0 0 0 0,-1 1 1 0 0,1-1-1 0 0,-8 3 1 0 0,-55 18-1519 0 0,50-10-647 0 0,17-11 2082 0 0,0 0 0 0 0,0 1 0 0 0,0-1 0 0 0,0 0 0 0 0,0 1 0 0 0,-1-1 0 0 0,1 0 0 0 0,0 0 0 0 0,0 1 0 0 0,0-1 0 0 0,0 0 0 0 0,0 1 0 0 0,0-1 0 0 0,0 0 0 0 0,0 1 0 0 0,0-1 0 0 0,0 0 0 0 0,0 1 0 0 0,0-1 0 0 0,0 0 0 0 0,1 0-1 0 0,-1 1 1 0 0,0-1 0 0 0,0 0 0 0 0,0 1 0 0 0,0-1 0 0 0,0 0 0 0 0,1 0 0 0 0,-1 1 0 0 0,0-1 0 0 0,0 0 0 0 0,0 0 0 0 0,1 1 0 0 0,-1-1 0 0 0,0 0 0 0 0,0 0 0 0 0,1 0 0 0 0,-1 0 0 0 0,0 1 0 0 0,0-1 0 0 0,1 0 0 0 0,-1 0 0 0 0,0 0 0 0 0,1 0 0 0 0,-1 0 0 0 0,0 0 0 0 0,1 0-1 0 0,-1 0 1 0 0,5 3-911 0 0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1:25:17.7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 69 280 0 0,'-2'-8'6081'0'0,"2"8"-5943"0"0,13-13 2872 0 0,23-12-1304 0 0,-28 20-1123 0 0,-3 2-625 0 0,15-9-904 0 0,-5 9-3376 0 0,-11 20-471 0 0,-3-15 4244 0 0,0 9-525 0 0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1:25:18.0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1 472 428 0 0,'0'0'133'0'0,"0"0"1"0"0,2 2 799 0 0,-1-1-800 0 0,-1-1 0 0 0,0 0 0 0 0,1 0 1 0 0,-1 0-1 0 0,0 1 0 0 0,1-1 1 0 0,-1 0-1 0 0,0 0 0 0 0,1 0 0 0 0,-1 0 1 0 0,1 0-1 0 0,-1 0 0 0 0,0 1 1 0 0,1-1-1 0 0,-1 0 0 0 0,1 0 1 0 0,-1 0-1 0 0,0 0 0 0 0,1-1 0 0 0,-1 1 1 0 0,1 0-1 0 0,-1 0 0 0 0,0 0 1 0 0,1 0-1 0 0,-1 0 0 0 0,0 0 0 0 0,1-1 1 0 0,-1 1-1 0 0,2-2 800 0 0,-1 2-800 0 0,-1-1 1 0 0,20-11 1727 0 0,23-24-2325 0 0,46-49 0 0 0,-9 8-5851 0 0,-70 68 5268 0 0</inkml:trace>
  <inkml:trace contextRef="#ctx0" brushRef="#br0" timeOffset="1">365 1 956 0 0,'0'22'9042'0'0,"1"7"-8749"0"0,9 56 0 0 0,2-32-251 0 0,-2-8-767 0 0,22 58 1 0 0,13 50-6061 0 0,-39-127 5405 0 0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1:25:20.5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 0 60 0 0,'-5'7'788'0'0,"5"0"68"0"0,0 0-176 0 0,0-3-212 0 0,0 1-108 0 0,0-1-96 0 0,0 1-100 0 0,-5-1-100 0 0,5-1-128 0 0,0 1-168 0 0,0 1-924 0 0,0-3 344 0 0,-5 0-36 0 0</inkml:trace>
  <inkml:trace contextRef="#ctx0" brushRef="#br0" timeOffset="1">6 259 884 0 0,'5'3'1044'0'0,"-5"1"36"0"0,5-2-292 0 0,0 1-300 0 0,-5-1-196 0 0,0 0-124 0 0,5 0-100 0 0,-5 1-108 0 0,0-1-136 0 0,0 0-164 0 0,0 1-196 0 0,5 6-3016 0 0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1:25:21.0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1 608 0 0,'5'2'1056'0'0,"0"3"56"0"0,6-1-176 0 0,-6 1-316 0 0,5-3-252 0 0,-5 0-148 0 0,-5 3-112 0 0,10-3-80 0 0,-10 3-100 0 0,5-1-120 0 0,0 1-176 0 0,-5-3-224 0 0,0 5-272 0 0,0-3-116 0 0,5 5 0 0 0,0 1 68 0 0</inkml:trace>
  <inkml:trace contextRef="#ctx0" brushRef="#br0" timeOffset="1">233 217 240 0 0,'10'0'876'0'0,"5"0"28"0"0,-5 2-144 0 0,5 0-312 0 0,-5 1-184 0 0,5-1-132 0 0,-9 0-108 0 0,9-2-116 0 0,-5 2-136 0 0,-5-2-192 0 0,0 3-256 0 0,5-3-112 0 0,-5 2-32 0 0</inkml:trace>
  <inkml:trace contextRef="#ctx0" brushRef="#br0" timeOffset="2">551 228 304 0 0,'10'-4'956'0'0,"-5"1"52"0"0,5 1-96 0 0,-5 0-332 0 0,5 2-228 0 0,1-3-144 0 0,-6 1-88 0 0,0 2-36 0 0,5 0-40 0 0,-5 0-52 0 0,0-2-84 0 0,0 2-96 0 0,5-2-132 0 0,-5-1-172 0 0,5-1-204 0 0,-5 2-140 0 0,5-1-28 0 0,-5-1 32 0 0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1:25:21.3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0 584 0 0,'10'0'880'0'0,"1"0"24"0"0,-1 0-308 0 0,0 0-244 0 0,0 3-152 0 0,0-1-96 0 0,0 0-68 0 0,0 1-56 0 0,-5-1-76 0 0,5 0-96 0 0,0 0-120 0 0,-4-2-160 0 0,4 3-208 0 0,0-3-64 0 0,-5 2-16 0 0</inkml:trace>
  <inkml:trace contextRef="#ctx0" brushRef="#br0" timeOffset="1">268 28 72 0 0,'10'0'720'0'0,"5"0"20"0"0,1 2-216 0 0,-6 0-212 0 0,5 1-148 0 0,0-3-72 0 0,-5 4-52 0 0,5-4-48 0 0,-5 0-60 0 0,0 2-88 0 0,1-2-108 0 0,-1 0-104 0 0,0 0-132 0 0,-5 0-96 0 0,0 0-12 0 0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1:25:21.7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1 232 0 0,'10'2'276'0'0,"5"0"-80"0"0,-5-2-44 0 0,5 3-24 0 0,-5-3-24 0 0,0 0-44 0 0,-5 0-48 0 0,6-3-144 0 0,-1 3-160 0 0,0-4-112 0 0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1:25:22.0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1 310 608 0 0,'25'-15'3316'0'0,"-22"14"-3248"0"0,-1 0 0 0 0,0 0 0 0 0,1 0 0 0 0,-1 0 0 0 0,0-1 0 0 0,1 1 0 0 0,-1-1 0 0 0,0 1 0 0 0,0-1 0 0 0,0 0 0 0 0,0 0 0 0 0,-1 0 0 0 0,1 0 0 0 0,-1 0 0 0 0,1 0 0 0 0,1-3 0 0 0,19-46-707 0 0,1 22-2762 0 0,-18 25 2581 0 0</inkml:trace>
  <inkml:trace contextRef="#ctx0" brushRef="#br0" timeOffset="1">127 78 440 0 0,'0'-1'206'0'0,"0"-1"1"0"0,1 0-1 0 0,-1 1 0 0 0,1-1 0 0 0,0 1 1 0 0,-1 0-1 0 0,1-1 0 0 0,0 1 0 0 0,0-1 1 0 0,0 1-1 0 0,0 0 0 0 0,0-1 0 0 0,0 1 1 0 0,0 0-1 0 0,0 0 0 0 0,0 0 0 0 0,0 0 1 0 0,1 0-1 0 0,1-1 0 0 0,-1 1-237 0 0,-1 0 1 0 0,1 0-1 0 0,-1 0 1 0 0,1 0-1 0 0,-1 0 0 0 0,0 0 1 0 0,0 0-1 0 0,0-1 1 0 0,0 1-1 0 0,0 0 0 0 0,0-1 1 0 0,0 1-1 0 0,0-1 1 0 0,0 1-1 0 0,0-1 0 0 0,-1 1 1 0 0,1-1-1 0 0,-1 0 1 0 0,1-3-1 0 0,9-12-2489 0 0,-10 14 1747 0 0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1:25:22.5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1 111 232 0 0,'0'-2'354'0'0,"1"-1"0"0"0,1 1 1 0 0,-1-1-1 0 0,0 1 0 0 0,0 0 0 0 0,1-1 0 0 0,0 1 0 0 0,-1 0 1 0 0,1 0-1 0 0,0 0 0 0 0,0 0 0 0 0,0 1 0 0 0,0-1 1 0 0,0 0-1 0 0,1 1 0 0 0,-1-1 0 0 0,0 1 0 0 0,1 0 0 0 0,4-2 1 0 0,54-20 643 0 0,-10 4-532 0 0,25-6 15 0 0,-71 24-498 0 0,0 0 0 0 0,0 0 0 0 0,1 0 0 0 0,-1 1 1 0 0,0 0-1 0 0,0 0 0 0 0,0 1 0 0 0,0 0 0 0 0,1 0 0 0 0,-1 0 0 0 0,0 0 0 0 0,7 3 0 0 0,-10-2 0 0 0,1 0 0 0 0,-1 0 0 0 0,0 0-1 0 0,0 1 1 0 0,0-1 0 0 0,0 0 0 0 0,-1 1 0 0 0,1-1-1 0 0,0 1 1 0 0,-1 0 0 0 0,0 0 0 0 0,0-1-1 0 0,0 1 1 0 0,0 0 0 0 0,0 0 0 0 0,1 5-1 0 0,9 60-121 0 0,-10-54 43 0 0,1 9-387 0 0,-1 0 0 0 0,0-1 0 0 0,-2 1 0 0 0,-7 38 1 0 0,-15 37-4047 0 0,22-80 3511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5:17.2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120 547 468 0 0,'10'72'7954'0'0,"-31"-97"-3158"0"0,2-8-3840 0 0,2 0 1 0 0,1-1-1 0 0,-18-54 1 0 0,28 71-854 0 0,1-1 1 0 0,1 0 0 0 0,1 1-1 0 0,1-1 1 0 0,0-1 0 0 0,1 1-1 0 0,1 0 1 0 0,1 0 0 0 0,4-24-1 0 0,-2 30-58 0 0,1 0-1 0 0,1 1 0 0 0,-1 0 0 0 0,2 0 1 0 0,0 0-1 0 0,0 1 0 0 0,1-1 0 0 0,0 1 1 0 0,1 1-1 0 0,0 0 0 0 0,0 0 0 0 0,1 0 1 0 0,0 1-1 0 0,1 0 0 0 0,0 1 0 0 0,0 0 1 0 0,0 1-1 0 0,1 0 0 0 0,0 1 0 0 0,17-7 1 0 0,-12 9-30 0 0,1 1 1 0 0,0 0-1 0 0,-1 1 1 0 0,1 0 0 0 0,0 2-1 0 0,0 0 1 0 0,29 6-1 0 0,119 38-2683 0 0,-83-20-2312 0 0,2-3-3012 0 0,-59-17 5858 0 0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3:07.6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137 10 208 0 0,'-1'-1'244'0'0,"1"1"-1"0"0,0 0 1 0 0,0-1-1 0 0,0 1 1 0 0,0 0-1 0 0,1-1 1 0 0,-1 1-1 0 0,0 0 1 0 0,0-1-1 0 0,0 1 1 0 0,0 0-1 0 0,3-4 2923 0 0,-3 4-2923 0 0,0 0 1 0 0,1-1-1 0 0,-1 1 1 0 0,0 0 0 0 0,1 0-1 0 0,-1 0 1 0 0,0 0-1 0 0,1 0 1 0 0,-1 0-1 0 0,1-1 1 0 0,5 7 4017 0 0,-5 3-4737 0 0,-8 134 625 0 0,-44 243-1 0 0,36-289-158 0 0,-38 225-1413 0 0,42-276 253 0 0,1-6-1697 0 0,7-14-2658 0 0,3-30 4111 0 0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3:09.8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11 264 88 0 0,'0'0'233'0'0,"-1"-1"0"0"0,0 1 0 0 0,0-1 0 0 0,0 0 0 0 0,1 0 0 0 0,-1 0-1 0 0,0 1 1 0 0,1-1 0 0 0,-1 0 0 0 0,1 0 0 0 0,-1 0 0 0 0,1 0 0 0 0,-1 0 0 0 0,1 0 0 0 0,-1 0 0 0 0,1 0 0 0 0,0 0 0 0 0,0 0 0 0 0,0 0-1 0 0,-1 0 1 0 0,1 0 0 0 0,0 0 0 0 0,0-1 0 0 0,0 1 0 0 0,1-2 0 0 0,-1-41 1281 0 0,1 32-1239 0 0,8-120 835 0 0,-9 130-1080 0 0,0 0 1 0 0,0 1-1 0 0,0-1 0 0 0,0 0 1 0 0,1 0-1 0 0,-1 0 1 0 0,0 0-1 0 0,1 0 1 0 0,-1 1-1 0 0,1-1 0 0 0,0 0 1 0 0,0 0-1 0 0,-1 1 1 0 0,1-1-1 0 0,0 0 0 0 0,0 1 1 0 0,1-1-1 0 0,-1 1 1 0 0,0 0-1 0 0,0-1 1 0 0,1 1-1 0 0,-1 0 0 0 0,1 0 1 0 0,-1-1-1 0 0,1 1 1 0 0,-1 1-1 0 0,1-1 0 0 0,0 0 1 0 0,-1 0-1 0 0,1 0 1 0 0,0 1-1 0 0,0-1 1 0 0,2 1-1 0 0,6-2 223 0 0,1 2 0 0 0,0-1 0 0 0,-1 1 0 0 0,1 1 0 0 0,12 2 0 0 0,11 0-4 0 0,885 74-384 0 0,-108-5 28 0 0,-302-37 139 0 0,799 28-366 0 0,215-74 316 0 0,-1130 18 24 0 0,209-3 34 0 0,1181-31 2 0 0,-848 3-100 0 0,-251 2 40 0 0,301-14 21 0 0,-511 16-15 0 0,234-21-2 0 0,-161 7 79 0 0,138 30 123 0 0,-230 23-82 0 0,-329-14-106 0 0,-125-5-10 0 0,9 11-97 0 0,-15 83-76 0 0,-29 164 0 0 0,18-166-133 0 0,-7 167-1 0 0,23-234 18 0 0,0 31-3543 0 0,10 86 1 0 0,-5-111 2337 0 0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3:12.5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1 304 220 0 0,'0'-1'299'0'0,"0"0"0"0"0,0 1 0 0 0,0-1 0 0 0,0 0 0 0 0,1 1 0 0 0,-1-1 1 0 0,0 0-1 0 0,1 1 0 0 0,-1-1 0 0 0,0 1 0 0 0,1-1 0 0 0,-1 0 0 0 0,1 1 0 0 0,-1-1 0 0 0,1 1 0 0 0,-1-1 0 0 0,1 1 0 0 0,-1 0 0 0 0,1-1 0 0 0,0 1 1 0 0,-1-1-1 0 0,1 1 0 0 0,-1 0 0 0 0,1 0 0 0 0,0-1 0 0 0,-1 1 0 0 0,1 0 0 0 0,0 0 0 0 0,0 0 0 0 0,-1 0 0 0 0,2 0 0 0 0,36-1 1690 0 0,40 15-3057 0 0,-75-13 1485 0 0,447 116-238 0 0,89 19-268 0 0,261-9-35 0 0,-160-68 86 0 0,-314-32-41 0 0,377-18 0 0 0,-412-16 112 0 0,625-18-24 0 0,-743 19-7 0 0,449-4 252 0 0,-14 36-96 0 0,204 1-138 0 0,754 22-36 0 0,-805 19 92 0 0,-611-52-78 0 0,1503 111 74 0 0,-658-89-92 0 0,-330-32 214 0 0,-620-6-207 0 0,0-2 1 0 0,1-2-1 0 0,-1-2 1 0 0,-1-2-1 0 0,80-25 0 0 0,-39-1-135 0 0,37-13 210 0 0,-19 22-31 0 0,-66 17-14 0 0,-1-1-1 0 0,61-25 1 0 0,-40 13 1 0 0,-49 20-37 0 0,-1-1 1 0 0,0 0 0 0 0,1-1 0 0 0,-1 1 0 0 0,0-2 0 0 0,0 1 0 0 0,-1-1 0 0 0,1 0 0 0 0,-1 0 0 0 0,0-1 0 0 0,0 1-1 0 0,0-2 1 0 0,0 1 0 0 0,-1 0 0 0 0,0-1 0 0 0,7-10 0 0 0,-6 3 10 0 0,0-1 0 0 0,0 1 0 0 0,-1-1 0 0 0,-1 0 0 0 0,0-1 0 0 0,2-23 0 0 0,4-92-216 0 0,-9 105 127 0 0,10-157-1790 0 0,-3 97-1861 0 0,22-100 0 0 0,-20 132 2381 0 0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3:13.4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37 392 0 0,'13'-14'1967'0'0,"9"-8"5111"0"0,-19 29-4576 0 0,-7 20-2399 0 0,-13 62 581 0 0,-8 129-1 0 0,13 94-977 0 0,8-152-492 0 0,3 58-3507 0 0,2-124-184 0 0,0-68 2787 0 0,7-7 241 0 0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3:13.8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98 59 40 0 0,'8'-16'998'0'0,"-6"14"-625"0"0,0-1 0 0 0,-1 1-1 0 0,1 0 1 0 0,-1-1 0 0 0,1 0 0 0 0,-1 1-1 0 0,0-1 1 0 0,0 1 0 0 0,0-1 0 0 0,-1 0-1 0 0,1 0 1 0 0,-1 0 0 0 0,1-5 0 0 0,-2 8-231 0 0,0 0 0 0 0,0 0 1 0 0,-1 0-1 0 0,1 1 1 0 0,0-1-1 0 0,0 0 1 0 0,0 1-1 0 0,0-1 1 0 0,0 1-1 0 0,0-1 1 0 0,0 1-1 0 0,0-1 0 0 0,0 1 1 0 0,0 0-1 0 0,0 0 1 0 0,0-1-1 0 0,1 1 1 0 0,-1 0-1 0 0,0 0 1 0 0,1 0-1 0 0,-1 0 0 0 0,0 1 1 0 0,-17 27 868 0 0,14-23-803 0 0,-6 15 36 0 0,0 0 0 0 0,1 1 1 0 0,1 0-1 0 0,1 1 0 0 0,1-1 1 0 0,-6 41-1 0 0,-2 143-21 0 0,14-183-191 0 0,-1 100-841 0 0,17 139-1 0 0,22-9-4281 0 0,-32-224 3276 0 0,21 55 0 0 0,-8-34 274 0 0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3:14.3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0 796 0 0,'0'20'5309'0'0,"0"19"-1157"0"0,-4 63-3159 0 0,-20 351-268 0 0,29-150-4695 0 0,9-131-1525 0 0,-9-127 3909 0 0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3:14.7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1100 0 0,'6'4'4704'0'0,"7"16"-2151"0"0,-10 20-1543 0 0,-1 0-1 0 0,-4 57 1 0 0,-1-13-590 0 0,1 77-19 0 0,4 163-2322 0 0,2-259-832 0 0,3-1 0 0 0,31 126 0 0 0,-24-139 1230 0 0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3:15.1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0 196 0 0,'10'32'5951'0'0,"-2"-8"-4461"0"0,20 201 1789 0 0,-16-101-2869 0 0,-7-83-358 0 0,63 459-2471 0 0,-5-198-4539 0 0,-48-248 5461 0 0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3:15.5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1 104 0 0,'0'32'8068'0'0,"-1"101"-5600"0"0,-2-2-2260 0 0,17 150 0 0 0,-5-200-1732 0 0,22 100 0 0 0,-20-138-83 0 0,2 0 1 0 0,1 0-1 0 0,38 76 0 0 0,-23-66 234 0 0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3:16.0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11 300 0 0,'0'0'152'0'0,"0"0"1"0"0,0-1-1 0 0,0 1 1 0 0,0-1-1 0 0,0 1 0 0 0,0-1 1 0 0,1 1-1 0 0,-1-1 1 0 0,0 1-1 0 0,0-1 0 0 0,0 1 1 0 0,1 0-1 0 0,-1-1 0 0 0,0 1 1 0 0,0-1-1 0 0,1 1 1 0 0,-1 0-1 0 0,0-1 0 0 0,1 1 1 0 0,-1 0-1 0 0,1 0 1 0 0,-1-1-1 0 0,0 1 0 0 0,1 0 1 0 0,-1 0-1 0 0,1-1 1 0 0,-1 1-1 0 0,1 0 0 0 0,-1 0 1 0 0,1 0-1 0 0,-1 0 1 0 0,0 0-1 0 0,1 0 0 0 0,-1 0 1 0 0,1 0-1 0 0,-1 0 0 0 0,2 0 1 0 0,9 18 2287 0 0,3 42-1374 0 0,-13-54-708 0 0,30 238 981 0 0,-19-124-1139 0 0,16 135-390 0 0,2 12-1948 0 0,5-1-4433 0 0,-26-223 5056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5:18.9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 0 12 0 0,'39'16'3988'0'0,"-14"-6"-2399"0"0,-1 0 0 0 0,28 18-1 0 0,-47-25-1521 0 0,0 0-1 0 0,0 0 0 0 0,-1 0 0 0 0,1 1 0 0 0,-1 0 0 0 0,0 0 0 0 0,0 0 0 0 0,0 0 0 0 0,-1 1 1 0 0,1-1-1 0 0,-1 1 0 0 0,0 0 0 0 0,-1 0 0 0 0,1 0 0 0 0,-1 0 0 0 0,2 7 0 0 0,-3-10-79 0 0,-1 0 1 0 0,0 1-1 0 0,1-1 0 0 0,-1 0 0 0 0,0 0 1 0 0,0 1-1 0 0,0-1 0 0 0,0 0 0 0 0,0 0 1 0 0,-1 1-1 0 0,1-1 0 0 0,-1 0 0 0 0,1 0 0 0 0,-1 0 1 0 0,0 0-1 0 0,0 0 0 0 0,0 1 0 0 0,0-2 1 0 0,0 1-1 0 0,-1 0 0 0 0,1 0 0 0 0,0 0 0 0 0,-1 0 1 0 0,1-1-1 0 0,-1 1 0 0 0,0-1 0 0 0,0 1 1 0 0,1-1-1 0 0,-1 0 0 0 0,0 0 0 0 0,0 0 1 0 0,0 0-1 0 0,0 0 0 0 0,0 0 0 0 0,-1 0 0 0 0,1-1 1 0 0,0 1-1 0 0,0-1 0 0 0,0 1 0 0 0,-1-1 1 0 0,1 0-1 0 0,-3 0 0 0 0,-2 1-63 0 0,0-1 1 0 0,0 0-1 0 0,0 0 0 0 0,0-1 0 0 0,0 0 1 0 0,0 0-1 0 0,0-1 0 0 0,0 0 1 0 0,1 0-1 0 0,-1 0 0 0 0,1-1 0 0 0,-12-6 1 0 0,12 5 40 0 0,-33-27-119 0 0,37 29 160 0 0,0 0 1 0 0,0 1-1 0 0,1-1 1 0 0,-1 0-1 0 0,0 0 1 0 0,1-1 0 0 0,0 1-1 0 0,-1 0 1 0 0,1 0-1 0 0,0-1 1 0 0,0 1-1 0 0,0 0 1 0 0,1-1-1 0 0,-1 1 1 0 0,0-5-1 0 0,1 6 15 0 0,0 1-1 0 0,0-1 0 0 0,0 1 1 0 0,0-1-1 0 0,0 0 1 0 0,0 1-1 0 0,0-1 0 0 0,0 1 1 0 0,1-1-1 0 0,-1 1 1 0 0,0-1-1 0 0,0 0 1 0 0,1 1-1 0 0,-1-1 0 0 0,0 1 1 0 0,1-1-1 0 0,-1 1 1 0 0,0-1-1 0 0,1 1 0 0 0,-1 0 1 0 0,1-1-1 0 0,-1 1 1 0 0,1-1-1 0 0,-1 1 1 0 0,1 0-1 0 0,-1-1 0 0 0,1 1 1 0 0,-1 0-1 0 0,1 0 1 0 0,1-1-1 0 0,22 2 466 0 0,21 18 57 0 0,-7 18-281 0 0,-37-36-259 0 0,0 0 0 0 0,1 1 1 0 0,-1-1-1 0 0,0 0 0 0 0,0 1 1 0 0,0-1-1 0 0,0 1 0 0 0,0-1 0 0 0,0 1 1 0 0,-1 0-1 0 0,1-1 0 0 0,-1 1 1 0 0,1 0-1 0 0,-1 0 0 0 0,1-1 1 0 0,-1 1-1 0 0,0 0 0 0 0,0 0 1 0 0,0 0-1 0 0,0-1 0 0 0,0 1 0 0 0,0 0 1 0 0,0 0-1 0 0,-1 0 0 0 0,1-1 1 0 0,-1 1-1 0 0,0 2 0 0 0,0-3-4 0 0,0-1-1 0 0,0 1 0 0 0,0 0 0 0 0,0-1 0 0 0,-1 1 1 0 0,1-1-1 0 0,0 1 0 0 0,0-1 0 0 0,0 0 1 0 0,0 0-1 0 0,-1 1 0 0 0,1-1 0 0 0,0 0 1 0 0,0 0-1 0 0,-1 0 0 0 0,1 0 0 0 0,0 0 1 0 0,0-1-1 0 0,-1 1 0 0 0,1 0 0 0 0,0 0 1 0 0,0-1-1 0 0,0 1 0 0 0,0-1 0 0 0,-1 1 0 0 0,1-1 1 0 0,0 0-1 0 0,0 1 0 0 0,0-1 0 0 0,0 0 1 0 0,0 0-1 0 0,-1-1 0 0 0,-34-28-100 0 0,29 23 76 0 0,1-1 0 0 0,0 1 0 0 0,1-1 0 0 0,-7-12 0 0 0,11 19 38 0 0,-1-1 0 0 0,1 0 0 0 0,0 1 0 0 0,0-1 0 0 0,1 0 0 0 0,-1 0 0 0 0,0 0 0 0 0,1 1 0 0 0,-1-1 0 0 0,1 0 0 0 0,-1 0 0 0 0,1 0 0 0 0,0 0 0 0 0,0 0 0 0 0,0 0 0 0 0,0 0 0 0 0,0 0 0 0 0,0 0-1 0 0,1 0 1 0 0,-1 0 0 0 0,0 0 0 0 0,1 0 0 0 0,0 0 0 0 0,-1 1 0 0 0,1-1 0 0 0,0 0 0 0 0,0 0 0 0 0,1-1 0 0 0,0 2 17 0 0,1 0 1 0 0,-1 1-1 0 0,0-1 1 0 0,0 0-1 0 0,0 1 1 0 0,0 0-1 0 0,1-1 0 0 0,-1 1 1 0 0,0 0-1 0 0,0 0 1 0 0,1 0-1 0 0,-1 1 1 0 0,0-1-1 0 0,0 0 0 0 0,0 1 1 0 0,1 0-1 0 0,-1-1 1 0 0,0 1-1 0 0,0 0 1 0 0,0 0-1 0 0,0 0 0 0 0,0 0 1 0 0,3 3-1 0 0,3 1-40 0 0,0 0 0 0 0,-1 0 0 0 0,1 0 0 0 0,10 12 0 0 0,-11-3-1411 0 0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3:16.4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1 888 0 0,'2'4'402'0'0,"0"1"1"0"0,0 0-1 0 0,0-1 1 0 0,-1 1-1 0 0,1 0 0 0 0,-1 0 1 0 0,0 0-1 0 0,-1 0 1 0 0,1 0-1 0 0,-1 0 0 0 0,0 0 1 0 0,-1 0-1 0 0,1 0 0 0 0,-2 7 1 0 0,1 9 254 0 0,-14 357 2200 0 0,29 35-3638 0 0,-4-309-3272 0 0,45 200 0 0 0,-42-270 2870 0 0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3:16.7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1040 0 0,'14'54'6313'0'0,"-2"232"-2006"0"0,37 274-3397 0 0,-31-432-2995 0 0,6 0 0 0 0,53 165 0 0 0,-63-250 286 0 0,21 43 1 0 0,-7-35 228 0 0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3:17.4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140 4 660 0 0,'-1'0'176'0'0,"1"-1"-1"0"0,-1 1 0 0 0,1 0 1 0 0,-1-1-1 0 0,1 1 1 0 0,-1 0-1 0 0,0-1 1 0 0,1 1-1 0 0,-1 0 1 0 0,1 0-1 0 0,-1 0 1 0 0,0-1-1 0 0,1 1 1 0 0,-1 0-1 0 0,0 0 1 0 0,1 0-1 0 0,-1 0 1 0 0,0 0-1 0 0,1 0 1 0 0,-1 0-1 0 0,0 1 1 0 0,1-1-1 0 0,-1 0 1 0 0,0 0-1 0 0,1 0 1 0 0,-1 1-1 0 0,1-1 0 0 0,-1 0 1 0 0,0 1-1 0 0,1-1 1 0 0,-1 0-1 0 0,1 1 1 0 0,-1-1-1 0 0,1 1 1 0 0,-1-1-1 0 0,0 2 1 0 0,-20 31 2152 0 0,-7 41-1157 0 0,9-2-594 0 0,3 1-1 0 0,-11 143 1 0 0,21 149-659 0 0,14-142-1067 0 0,3 151-7357 0 0,-11-324 6877 0 0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3:18.4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106 9 308 0 0,'0'-1'165'0'0,"0"1"-1"0"0,0 0 1 0 0,0 0-1 0 0,0-1 1 0 0,0 1-1 0 0,0 0 1 0 0,0-1-1 0 0,0 1 1 0 0,0 0-1 0 0,0 0 1 0 0,0-1-1 0 0,0 1 1 0 0,0 0-1 0 0,0 0 1 0 0,0-1-1 0 0,0 1 1 0 0,1 0-1 0 0,-1 0 1 0 0,0-1-1 0 0,0 1 1 0 0,0 0-1 0 0,0 0 1 0 0,0-1-1 0 0,1 1 1 0 0,-1 0-1 0 0,0 0 1 0 0,0 0-1 0 0,0-1 1 0 0,1 1-1 0 0,-1 0 1 0 0,0 0 0 0 0,0 0-1 0 0,1 0 1 0 0,-1 0-1 0 0,0-1 1 0 0,0 1-1 0 0,1 0 1 0 0,-1 0-1 0 0,0 0 1 0 0,0 0-1 0 0,1 0 1 0 0,-1 0-1 0 0,0 0 1 0 0,0 0-1 0 0,1 0 1 0 0,-1 0-1 0 0,0 0 1 0 0,1 0-1 0 0,-1 0 1 0 0,0 0-1 0 0,0 0 1 0 0,1 0-1 0 0,-1 1 1 0 0,0-1-1 0 0,20 15 2329 0 0,-14-10-2464 0 0,-1 0 0 0 0,0 1 0 0 0,0 0 1 0 0,-1 0-1 0 0,5 10 0 0 0,-3 0-29 0 0,-1 0 0 0 0,0 1 0 0 0,-2-1 0 0 0,0 1 0 0 0,-1 0 0 0 0,0 33-1 0 0,-2-45-60 0 0,0 0-1 0 0,0 0 1 0 0,0 0-1 0 0,-1 0 1 0 0,0 0-1 0 0,0 0 1 0 0,-1 0-1 0 0,1 0 1 0 0,-1-1-1 0 0,0 1 1 0 0,0 0-1 0 0,-1-1 1 0 0,1 0-1 0 0,-1 0 1 0 0,0 1-1 0 0,0-2 1 0 0,0 1-1 0 0,-1 0 1 0 0,1-1-1 0 0,-1 1 1 0 0,0-1-1 0 0,0 0 1 0 0,0 0-1 0 0,0-1 1 0 0,-1 1-1 0 0,1-1 0 0 0,-10 3 1 0 0,11-4 11 0 0,0 0 0 0 0,-1 0 0 0 0,1-1 0 0 0,0 0 0 0 0,0 0 0 0 0,-1 0 0 0 0,1 0 0 0 0,0 0 0 0 0,-1 0 0 0 0,1-1 0 0 0,0 0 0 0 0,0 0 0 0 0,-1 0-1 0 0,1 0 1 0 0,0 0 0 0 0,0-1 0 0 0,0 1 0 0 0,0-1 0 0 0,1 0 0 0 0,-1 1 0 0 0,0-1 0 0 0,1-1 0 0 0,-1 1 0 0 0,1 0 0 0 0,0-1 0 0 0,0 1 0 0 0,0-1 0 0 0,0 0 0 0 0,0 1 0 0 0,0-1 0 0 0,1 0 0 0 0,-1 0 0 0 0,0-3 0 0 0,-2-4-191 0 0,0 1 0 0 0,1-1 0 0 0,0 0 0 0 0,0 0 0 0 0,1 0 0 0 0,0 0 0 0 0,1 0 0 0 0,1 0 0 0 0,0-15 0 0 0,0 18 11 0 0,0 1 0 0 0,1-1 0 0 0,0 1 0 0 0,1 0 1 0 0,-1 0-1 0 0,1-1 0 0 0,1 1 0 0 0,-1 0 0 0 0,1 1 0 0 0,0-1 1 0 0,0 0-1 0 0,0 1 0 0 0,1-1 0 0 0,0 1 0 0 0,0 0 0 0 0,1 1 0 0 0,-1-1 1 0 0,1 1-1 0 0,7-6 0 0 0,12-6-739 0 0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3:18.8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16 1004 0 0,'0'-1'295'0'0,"1"0"0"0"0,-1 0 0 0 0,1 0 1 0 0,0 0-1 0 0,-1 0 0 0 0,1 0 0 0 0,0 0 0 0 0,0 1 0 0 0,0-1 0 0 0,0 0 0 0 0,0 0 1 0 0,0 1-1 0 0,0-1 0 0 0,0 0 0 0 0,0 1 0 0 0,0-1 0 0 0,0 1 0 0 0,0-1 0 0 0,0 1 1 0 0,3-1-1 0 0,-4 2-153 0 0,1-1 0 0 0,0 0 0 0 0,-1 1 0 0 0,1-1 0 0 0,-1 1 1 0 0,1-1-1 0 0,-1 1 0 0 0,1 0 0 0 0,-1-1 0 0 0,1 1 0 0 0,-1-1 1 0 0,0 1-1 0 0,1 0 0 0 0,-1-1 0 0 0,0 1 0 0 0,1 0 0 0 0,-1 0 0 0 0,0-1 1 0 0,0 1-1 0 0,0 0 0 0 0,0 0 0 0 0,0-1 0 0 0,0 2 0 0 0,1 6 118 0 0,-1 0-1 0 0,0 0 1 0 0,0 0-1 0 0,-3 15 0 0 0,-6 21-863 0 0,-7 81-1 0 0,15-104-577 0 0,1 1-1 0 0,1-1 1 0 0,1 0-1 0 0,0 0 1 0 0,2 0 0 0 0,7 23-1 0 0,1-15-397 0 0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3:19.4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15 1332 0 0,'6'-2'875'0'0,"1"-1"-1"0"0,-1 1 1 0 0,1 0-1 0 0,0 0 1 0 0,0 1-1 0 0,0 0 0 0 0,12-1 1 0 0,-16 2-645 0 0,-1 0-1 0 0,1 1 1 0 0,-1-1 0 0 0,1 0-1 0 0,-1 1 1 0 0,0-1 0 0 0,1 1-1 0 0,-1 0 1 0 0,0-1 0 0 0,0 1-1 0 0,1 1 1 0 0,-1-1 0 0 0,0 0-1 0 0,0 0 1 0 0,0 1 0 0 0,0-1 0 0 0,0 1-1 0 0,-1 0 1 0 0,1-1 0 0 0,0 1-1 0 0,-1 0 1 0 0,1 0 0 0 0,-1 0-1 0 0,0 0 1 0 0,1 0 0 0 0,0 4-1 0 0,1 5-301 0 0,0 0-1 0 0,0 0 0 0 0,-2 0 0 0 0,1 1 1 0 0,-1-1-1 0 0,-1 1 0 0 0,0 0 0 0 0,-1-1 1 0 0,0 1-1 0 0,-5 20 0 0 0,-5 14-365 0 0,-21 54 0 0 0,30-96 434 0 0,-10 24-95 0 0,9-21 73 0 0,-1 1 1 0 0,1-1 0 0 0,1 1 0 0 0,-1 0 0 0 0,1-1-1 0 0,-2 14 1 0 0,5-21 5 0 0,-1 1-1 0 0,0-1 1 0 0,0 0 0 0 0,1 0-1 0 0,-1 1 1 0 0,0-1-1 0 0,1 0 1 0 0,-1 0 0 0 0,0 1-1 0 0,1-1 1 0 0,-1 0-1 0 0,0 0 1 0 0,1 0 0 0 0,-1 0-1 0 0,0 0 1 0 0,1 0-1 0 0,-1 0 1 0 0,0 0 0 0 0,1 1-1 0 0,-1-1 1 0 0,1 0 0 0 0,-1 0-1 0 0,0-1 1 0 0,1 1-1 0 0,-1 0 1 0 0,1 0 0 0 0,-1 0-1 0 0,0 0 1 0 0,1 0-1 0 0,-1 0 1 0 0,0 0 0 0 0,1-1-1 0 0,-1 1 1 0 0,0 0-1 0 0,1 0 1 0 0,-1 0 0 0 0,0-1-1 0 0,1 1 1 0 0,-1 0-1 0 0,0-1 1 0 0,0 1 0 0 0,1 0-1 0 0,-1 0 1 0 0,0-1 0 0 0,22-14-799 0 0,-19 13 655 0 0,41-28-2641 0 0,2 1 0 0 0,86-40 0 0 0,-88 51 1499 0 0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3:20.0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22 560 0 0,'2'-2'462'0'0,"-1"1"-1"0"0,1-1 1 0 0,0 0-1 0 0,0 1 1 0 0,0-1-1 0 0,0 1 1 0 0,0-1 0 0 0,0 1-1 0 0,0 0 1 0 0,0 0-1 0 0,0 0 1 0 0,1 0-1 0 0,-1 0 1 0 0,0 1-1 0 0,4-2 1 0 0,-1 2-51 0 0,-1-1-1 0 0,1 1 1 0 0,0 0 0 0 0,-1 0-1 0 0,1 1 1 0 0,-1-1-1 0 0,1 1 1 0 0,5 1 0 0 0,-7-1-390 0 0,0 0 0 0 0,0-1 0 0 0,0 1 0 0 0,0 0 0 0 0,-1 1 0 0 0,1-1 0 0 0,0 0 0 0 0,-1 1 0 0 0,1-1 0 0 0,-1 1 0 0 0,1 0 0 0 0,-1 0 0 0 0,0 0 0 0 0,0 0 0 0 0,0 0 0 0 0,0 1 0 0 0,0-1 0 0 0,0 1 0 0 0,0-1 0 0 0,-1 1 0 0 0,0-1 0 0 0,1 1 0 0 0,-1 0 0 0 0,0 0 0 0 0,0 0 0 0 0,1 5 0 0 0,-3 7-372 0 0,-1 0-1 0 0,0 0 0 0 0,-6 20 1 0 0,5-21 352 0 0,0 0 1 0 0,0 0 0 0 0,0 20-1 0 0,3-31 43 0 0,1 0 0 0 0,-1 0 0 0 0,0-1-1 0 0,1 1 1 0 0,0 0 0 0 0,-1 0 0 0 0,1-1-1 0 0,0 1 1 0 0,0-1 0 0 0,1 1 0 0 0,-1-1-1 0 0,0 1 1 0 0,1-1 0 0 0,0 0 0 0 0,-1 0-1 0 0,1 0 1 0 0,3 3 0 0 0,42 27 385 0 0,-42-30-431 0 0,-1 0 0 0 0,1 1 1 0 0,0-1-1 0 0,-1 1 1 0 0,0 0-1 0 0,0 0 1 0 0,0 1-1 0 0,0-1 0 0 0,0 1 1 0 0,0 0-1 0 0,-1 0 1 0 0,0 0-1 0 0,0 0 0 0 0,0 1 1 0 0,0-1-1 0 0,3 10 1 0 0,-5-9-181 0 0,-1 1 0 0 0,1 0-1 0 0,-1 0 1 0 0,-1 0 0 0 0,1-1 0 0 0,-1 1 0 0 0,0 0 0 0 0,0-1 0 0 0,0 1 0 0 0,-1-1 0 0 0,0 1-1 0 0,0-1 1 0 0,-4 7 0 0 0,4-8-258 0 0,0 1 1 0 0,-1-1-1 0 0,0 0 0 0 0,0 0 0 0 0,0 0 1 0 0,0 0-1 0 0,-1 0 0 0 0,0 0 0 0 0,1-1 1 0 0,-1 0-1 0 0,-1 0 0 0 0,1 0 0 0 0,0 0 1 0 0,-1-1-1 0 0,-7 4 0 0 0,-7-1-920 0 0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3:20.5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1 460 0 0,'1'1'298'0'0,"0"1"0"0"0,0-1 0 0 0,0 1 0 0 0,0-1 0 0 0,-1 1 0 0 0,1 0 1 0 0,0 0-1 0 0,-1-1 0 0 0,0 1 0 0 0,1 0 0 0 0,-1 0 0 0 0,0-1 0 0 0,0 1 0 0 0,0 0 0 0 0,0 0 0 0 0,0 0 0 0 0,0 3 0 0 0,-8 39 1901 0 0,4-24-1321 0 0,1 1-163 0 0,2-1 1 0 0,1 35-1 0 0,0-50-605 0 0,1 1 1 0 0,-1-1-1 0 0,1 1 1 0 0,0-1-1 0 0,1 1 0 0 0,-1-1 1 0 0,1 1-1 0 0,0-1 1 0 0,0 0-1 0 0,1 0 0 0 0,-1 0 1 0 0,1 0-1 0 0,0-1 0 0 0,6 7 1 0 0,-5-8-143 0 0,0 0-1 0 0,0-1 1 0 0,1 1 0 0 0,-1-1 0 0 0,1 0 0 0 0,-1-1 0 0 0,1 1-1 0 0,0-1 1 0 0,0 0 0 0 0,0 0 0 0 0,-1-1 0 0 0,1 1-1 0 0,0-1 1 0 0,0 0 0 0 0,0 0 0 0 0,0-1 0 0 0,0 1 0 0 0,0-1-1 0 0,0 0 1 0 0,6-2 0 0 0,11-4-846 0 0,-1-1 0 0 0,40-19 0 0 0,-49 21 129 0 0,-1 0 0 0 0,0-1 1 0 0,-1 0-1 0 0,0-1 0 0 0,0 0 1 0 0,0-1-1 0 0,-1 1 0 0 0,0-2 1 0 0,10-14-1 0 0,-4 2-590 0 0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3:20.8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87 0 312 0 0,'-14'18'1148'0'0,"-1"4"188"0"0,5 4 24 0 0,1 2-176 0 0,-1 5-239 0 0,0 2-241 0 0,1 0-276 0 0,4 2-356 0 0,0 0-404 0 0,5 0-408 0 0,0-2-429 0 0,5-6-219 0 0,0-1-64 0 0,4-6 108 0 0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3:21.2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0 56 0 0,'-10'9'6575'0'0,"11"-3"-6221"0"0,0 0 0 0 0,0 0-1 0 0,0-1 1 0 0,1 1 0 0 0,-1 0 0 0 0,2-1-1 0 0,-1 1 1 0 0,0-1 0 0 0,1 0 0 0 0,0 0-1 0 0,0 0 1 0 0,6 7 0 0 0,54 57 635 0 0,-36-41-635 0 0,-14-15-431 0 0,-4-4 77 0 0,1 2 0 0 0,-1-1 1 0 0,-1 1-1 0 0,8 14 0 0 0,-14-23-188 0 0,-1 0-1 0 0,1 1 0 0 0,-1-1 1 0 0,0 1-1 0 0,0 0 1 0 0,-1-1-1 0 0,1 1 1 0 0,0 0-1 0 0,-1 0 1 0 0,1 0-1 0 0,-1-1 0 0 0,0 1 1 0 0,0 0-1 0 0,0 0 1 0 0,-1 0-1 0 0,1 0 1 0 0,0-1-1 0 0,-1 1 1 0 0,0 0-1 0 0,0-1 0 0 0,0 1 1 0 0,0 0-1 0 0,0-1 1 0 0,0 1-1 0 0,-4 3 1 0 0,2-1-658 0 0,2-3 432 0 0,-1 1 1 0 0,0-1-1 0 0,0 0 0 0 0,0 1 1 0 0,0-1-1 0 0,0 0 1 0 0,0 0-1 0 0,-1 0 0 0 0,1-1 1 0 0,-1 1-1 0 0,1 0 1 0 0,-5 1-1 0 0,-7 2-790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5:19.6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495 4037 304 0 0,'5'-4'7299'0'0,"14"-18"-6031"0"0,6-89-1099 0 0,12-132-1 0 0,-32 210-142 0 0,9-99-67 0 0,-4-255 0 0 0,-15 295 35 0 0,-4 1-1 0 0,-4 0 1 0 0,-42-149-1 0 0,30 165 9 0 0,-59-122 0 0 0,-54-60-91 0 0,-22-47-47 0 0,137 252 105 0 0,2-1 1 0 0,2-1 0 0 0,3-1-1 0 0,-13-74 1 0 0,24 90 12 0 0,1-1-1 0 0,1 1 1 0 0,3-1 0 0 0,1 0 0 0 0,2 1-1 0 0,2-1 1 0 0,10-40 0 0 0,86-274 0 0 0,-57 209 5 0 0,17-133-21 0 0,-56 253 47 0 0,-1 3 11 0 0,1-5-24 0 0,-1 0-1 0 0,2-44 0 0 0,-6 67 48 0 0,0 0 0 0 0,0 0 0 0 0,1 0 0 0 0,-1 0 0 0 0,1 0 0 0 0,0 0 0 0 0,0 0 0 0 0,1 0-1 0 0,-1 0 1 0 0,1 1 0 0 0,0-1 0 0 0,0 0 0 0 0,0 1 0 0 0,0 0 0 0 0,1-1 0 0 0,-1 1 0 0 0,1 0 0 0 0,0 0-1 0 0,0 0 1 0 0,0 1 0 0 0,0-1 0 0 0,0 1 0 0 0,7-4 0 0 0,-3 3 188 0 0,41-14-8176 0 0,-43 15 6724 0 0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3:21.5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1 306 120 0 0,'9'-24'1296'0'0,"1"2"228"0"0,5 0 160 0 0,-1 2-139 0 0,6-1-285 0 0,4 1-300 0 0,0 0-296 0 0,0 1-216 0 0,5 1-164 0 0,5 1-128 0 0,-5-1-164 0 0,5 3-292 0 0,-5 0-416 0 0,10-1-492 0 0,5 3-364 0 0,-5 0-173 0 0,9 4-15 0 0,-4 5 180 0 0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3:21.9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68 23 220 0 0,'12'-23'4181'0'0,"-21"37"-1144"0"0,-23 40-856 0 0,25-38-1997 0 0,0 1 0 0 0,1 0 0 0 0,1 0 1 0 0,1 1-1 0 0,1 0 0 0 0,0 0 0 0 0,1 0 0 0 0,1 0 0 0 0,1 18 0 0 0,0-23-167 0 0,2 1-1 0 0,-1-1 0 0 0,2 0 1 0 0,0 0-1 0 0,0 0 0 0 0,2 0 1 0 0,-1 0-1 0 0,1-1 0 0 0,1 0 0 0 0,1 0 1 0 0,-1-1-1 0 0,16 20 0 0 0,-19-27-45 0 0,1 0-1 0 0,-1-1 1 0 0,1 0-1 0 0,-1 1 1 0 0,1-1-1 0 0,0-1 0 0 0,0 1 1 0 0,1-1-1 0 0,-1 1 1 0 0,0-1-1 0 0,1 0 1 0 0,-1-1-1 0 0,1 1 1 0 0,0-1-1 0 0,-1 0 0 0 0,1 0 1 0 0,0 0-1 0 0,10 0 1 0 0,-13-2-18 0 0,1 1 0 0 0,0-1 0 0 0,0 1 0 0 0,0-1 0 0 0,0 0 0 0 0,-1 0 1 0 0,1 0-1 0 0,0 0 0 0 0,-1-1 0 0 0,1 1 0 0 0,-1-1 0 0 0,1 0 0 0 0,-1 1 0 0 0,0-1 0 0 0,0 0 1 0 0,0 0-1 0 0,0 0 0 0 0,0-1 0 0 0,0 1 0 0 0,-1 0 0 0 0,1-1 0 0 0,-1 1 0 0 0,1-1 1 0 0,-1 0-1 0 0,0 1 0 0 0,0-1 0 0 0,0 0 0 0 0,0 0 0 0 0,-1 0 0 0 0,1 1 0 0 0,-1-1 0 0 0,0-4 1 0 0,1 1-167 0 0,0-1 1 0 0,-1 0 0 0 0,0 1-1 0 0,0-1 1 0 0,-1 1-1 0 0,1-1 1 0 0,-1 1 0 0 0,-1-1-1 0 0,0 1 1 0 0,0-1 0 0 0,0 1-1 0 0,0 0 1 0 0,-1 0 0 0 0,0 0-1 0 0,-5-6 1 0 0,6 9 32 0 0,0 0 0 0 0,-1 0 0 0 0,0 1 0 0 0,0 0 1 0 0,1-1-1 0 0,-1 1 0 0 0,0 0 0 0 0,-1 0 0 0 0,1 1 0 0 0,0-1 0 0 0,-1 1 0 0 0,1-1 0 0 0,0 1 0 0 0,-1 0 0 0 0,0 1 1 0 0,1-1-1 0 0,-1 0 0 0 0,1 1 0 0 0,-1 0 0 0 0,0 0 0 0 0,1 0 0 0 0,-1 0 0 0 0,0 1 0 0 0,1-1 0 0 0,-1 1 0 0 0,1 0 1 0 0,-1 0-1 0 0,-6 3 0 0 0,-10 4-669 0 0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3:22.4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40 892 0 0,'8'-2'8565'0'0,"29"-9"-6588"0"0,-34 10-1884 0 0,29-8 806 0 0,42-5 1 0 0,-67 13-832 0 0,-1 0 1 0 0,1 1 0 0 0,0-1 0 0 0,0 1 0 0 0,-1 1 0 0 0,1-1 0 0 0,0 1 0 0 0,-1 0 0 0 0,1 1-1 0 0,0-1 1 0 0,-1 1 0 0 0,0 1 0 0 0,9 3 0 0 0,-11-3-81 0 0,-1 0 0 0 0,0 0 0 0 0,0 0 0 0 0,0 0 0 0 0,-1 1 0 0 0,1-1 0 0 0,-1 1-1 0 0,0 0 1 0 0,0-1 0 0 0,0 1 0 0 0,0 0 0 0 0,-1 0 0 0 0,1 0 0 0 0,-1 0 0 0 0,0 1 0 0 0,0 5 0 0 0,2 10-167 0 0,-2-1 0 0 0,-1 26 0 0 0,0-24-12 0 0,-7 134-2241 0 0,-1-3-4841 0 0,7-131 5589 0 0,-3-3 240 0 0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3:23.2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214 32 1024 0 0,'1'-1'256'0'0,"0"1"0"0"0,0-1-1 0 0,1 0 1 0 0,-1 0 0 0 0,0 1 0 0 0,0-1-1 0 0,0 0 1 0 0,0 0 0 0 0,0 0 0 0 0,0 0-1 0 0,0 0 1 0 0,0 0 0 0 0,0 0 0 0 0,0-1-1 0 0,-1 1 1 0 0,1 0 0 0 0,0 0 0 0 0,-1-1-1 0 0,1 1 1 0 0,0-2 0 0 0,-2 2-179 0 0,1 1-1 0 0,-1-1 1 0 0,1 1 0 0 0,-1-1 0 0 0,1 0 0 0 0,-1 1-1 0 0,0-1 1 0 0,1 1 0 0 0,-1-1 0 0 0,0 1-1 0 0,1 0 1 0 0,-1-1 0 0 0,0 1 0 0 0,0 0-1 0 0,1-1 1 0 0,-1 1 0 0 0,0 0 0 0 0,0 0 0 0 0,1 0-1 0 0,-1 0 1 0 0,0 0 0 0 0,0-1 0 0 0,0 1-1 0 0,-1 1 1 0 0,-5-2-13 0 0,-1 1 0 0 0,0 1-1 0 0,0 0 1 0 0,0 0 0 0 0,0 0-1 0 0,-9 3 1 0 0,3 2-40 0 0,0 0-1 0 0,0 1 1 0 0,1 1 0 0 0,-25 17-1 0 0,33-21-1 0 0,0 0 0 0 0,0 1 0 0 0,1-1 0 0 0,-1 1 0 0 0,1 0 0 0 0,0 0 0 0 0,1 0 0 0 0,-1 1 0 0 0,1-1 0 0 0,0 1 0 0 0,0 0 0 0 0,1-1 0 0 0,0 1 0 0 0,-3 11 0 0 0,5-13 18 0 0,0 0 0 0 0,0-1 0 0 0,0 1 0 0 0,0 0 1 0 0,1 0-1 0 0,0 0 0 0 0,0-1 0 0 0,0 1 0 0 0,0 0 0 0 0,0-1 0 0 0,1 1 0 0 0,-1-1 0 0 0,1 1 0 0 0,0-1 0 0 0,0 0 0 0 0,1 0 0 0 0,-1 1 0 0 0,1-2 0 0 0,-1 1 1 0 0,5 3-1 0 0,8 8 134 0 0,1-1 1 0 0,30 19-1 0 0,-11-8-112 0 0,-2-2-16 0 0,-22-15-74 0 0,-1-1 0 0 0,1 2 1 0 0,-2-1-1 0 0,1 1 0 0 0,10 12 0 0 0,-18-18 19 0 0,-1 0 1 0 0,1 1-1 0 0,0-1 0 0 0,-1 0 0 0 0,0 1 0 0 0,0-1 0 0 0,0 1 0 0 0,0-1 1 0 0,0 1-1 0 0,0-1 0 0 0,-1 1 0 0 0,1 0 0 0 0,-1-1 0 0 0,1 1 1 0 0,-1 0-1 0 0,0-1 0 0 0,0 1 0 0 0,-1 0 0 0 0,1-1 0 0 0,0 1 1 0 0,-1 0-1 0 0,0-1 0 0 0,1 1 0 0 0,-1 0 0 0 0,0-1 0 0 0,0 0 0 0 0,-1 1 1 0 0,1-1-1 0 0,-3 4 0 0 0,3-5 5 0 0,1 1 0 0 0,-1-1-1 0 0,-1 1 1 0 0,1-1 0 0 0,0 1 0 0 0,0-1 0 0 0,0 0 0 0 0,-1 0 0 0 0,1 0-1 0 0,-1 1 1 0 0,1-1 0 0 0,-1-1 0 0 0,-1 2 0 0 0,2-1 3 0 0,0-1 0 0 0,0 0 0 0 0,1 0 0 0 0,-1 0 0 0 0,0 0 0 0 0,0 0 0 0 0,1 0 0 0 0,-1 0 0 0 0,0 0 0 0 0,0 0 0 0 0,0 0 0 0 0,1 0 0 0 0,-1-1 0 0 0,0 1 0 0 0,1 0 0 0 0,-1 0 0 0 0,0-1 0 0 0,0 1 0 0 0,1-1 0 0 0,-1 1 0 0 0,0-1 0 0 0,-2-2 9 0 0,1 1-1 0 0,0-1 1 0 0,0 1-1 0 0,0-1 0 0 0,0 0 1 0 0,1 0-1 0 0,-1 0 0 0 0,1 0 1 0 0,-1 0-1 0 0,1-1 0 0 0,-1-3 1 0 0,0-5 1 0 0,0 1 1 0 0,1-1 0 0 0,1 0 0 0 0,-1 1-1 0 0,2-1 1 0 0,0 0 0 0 0,0 1 0 0 0,1-1-1 0 0,3-11 1 0 0,0 5-443 0 0,1 0 0 0 0,0 1 0 0 0,1 0-1 0 0,1 0 1 0 0,11-17 0 0 0,-6 16-810 0 0,0 0 0 0 0,1 1 0 0 0,18-17 0 0 0,-4 8-353 0 0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3:23.8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118 36 480 0 0,'0'-2'59'0'0,"0"1"-1"0"0,0 0 1 0 0,1 0 0 0 0,-1-1-1 0 0,0 1 1 0 0,-1 0 0 0 0,1 0-1 0 0,0-1 1 0 0,0 1-1 0 0,0 0 1 0 0,-1 0 0 0 0,1-1-1 0 0,-1 1 1 0 0,1 0 0 0 0,-1 0-1 0 0,1 0 1 0 0,-1 0 0 0 0,0 0-1 0 0,1 0 1 0 0,-1 0 0 0 0,0 0-1 0 0,0 0 1 0 0,0 0-1 0 0,0 0 1 0 0,0 0 0 0 0,0 0-1 0 0,0 1 1 0 0,0-1 0 0 0,0 0-1 0 0,0 1 1 0 0,0-1 0 0 0,0 1-1 0 0,-1 0 1 0 0,1-1-1 0 0,0 1 1 0 0,0 0 0 0 0,-1-1-1 0 0,1 1 1 0 0,0 0 0 0 0,0 0-1 0 0,-1 0 1 0 0,1 0 0 0 0,0 0-1 0 0,0 1 1 0 0,-1-1 0 0 0,1 0-1 0 0,0 0 1 0 0,0 1-1 0 0,0-1 1 0 0,-1 1 0 0 0,1-1-1 0 0,-1 2 1 0 0,-3 0-49 0 0,0 0-1 0 0,1 0 1 0 0,-1 0-1 0 0,1 1 1 0 0,-1 0 0 0 0,1 0-1 0 0,0 0 1 0 0,0 1 0 0 0,1-1-1 0 0,-1 1 1 0 0,1 0-1 0 0,-4 5 1 0 0,4-3 66 0 0,0 0-1 0 0,1 0 1 0 0,0 1-1 0 0,0-1 1 0 0,0 1-1 0 0,1 0 1 0 0,0-1-1 0 0,1 1 1 0 0,-1 0-1 0 0,1 0 1 0 0,0 0-1 0 0,1-1 1 0 0,0 1-1 0 0,2 10 1 0 0,-2-14-18 0 0,-1-1 1 0 0,1 1-1 0 0,0-1 1 0 0,0 0-1 0 0,0 1 1 0 0,0-1-1 0 0,0 0 0 0 0,1 1 1 0 0,-1-1-1 0 0,1 0 1 0 0,-1 0-1 0 0,1 0 1 0 0,0-1-1 0 0,0 1 1 0 0,-1 0-1 0 0,1 0 1 0 0,1-1-1 0 0,-1 0 0 0 0,0 1 1 0 0,0-1-1 0 0,0 0 1 0 0,1 0-1 0 0,-1 0 1 0 0,1 0-1 0 0,-1 0 1 0 0,1-1-1 0 0,-1 1 1 0 0,1-1-1 0 0,-1 0 0 0 0,1 1 1 0 0,-1-1-1 0 0,1 0 1 0 0,-1-1-1 0 0,1 1 1 0 0,0 0-1 0 0,-1-1 1 0 0,1 1-1 0 0,-1-1 1 0 0,5-2-1 0 0,-2 1-46 0 0,-1 0 0 0 0,1 0 0 0 0,0 0 0 0 0,-1-1 0 0 0,0 1 0 0 0,1-1 1 0 0,-1-1-1 0 0,-1 1 0 0 0,1 0 0 0 0,0-1 0 0 0,-1 0 0 0 0,1 0 0 0 0,-1 0 0 0 0,3-5 0 0 0,2-6 105 0 0,0-1 0 0 0,11-29 0 0 0,4-9 1357 0 0,-26 64-1368 0 0,1-1 0 0 0,0 1 1 0 0,1-1-1 0 0,0 1 0 0 0,0 19 1 0 0,3 65-1075 0 0,21 128-6031 0 0,-18-184 5614 0 0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3:24.4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 1 144 0 0,'-4'15'5676'0'0,"-5"10"-3851"0"0,-12 38-1220 0 0,18-50-520 0 0,-12 90-692 0 0,15-95 107 0 0,-1 0-1 0 0,1-1 1 0 0,1 1 0 0 0,-1 0-1 0 0,2-1 1 0 0,-1 1-1 0 0,1-1 1 0 0,0 1-1 0 0,0-1 1 0 0,1 0-1 0 0,4 9 1 0 0,2-5-799 0 0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3:24.8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68 40 112 0 0,'-5'6'731'0'0,"0"-1"1"0"0,0 1-1 0 0,0-1 0 0 0,1 1 1 0 0,-1 1-1 0 0,2-1 0 0 0,-1 0 1 0 0,-3 11-1 0 0,4-12-489 0 0,1 1 0 0 0,1 0 0 0 0,-1 0 0 0 0,1 0 0 0 0,0 0 0 0 0,0 0 1 0 0,1 0-1 0 0,0 0 0 0 0,0 0 0 0 0,2 10 0 0 0,-2-13-240 0 0,1 0 1 0 0,0-1-1 0 0,0 1 0 0 0,0-1 1 0 0,0 1-1 0 0,0-1 1 0 0,1 0-1 0 0,-1 1 0 0 0,1-1 1 0 0,-1 0-1 0 0,1 0 0 0 0,0 0 1 0 0,0 0-1 0 0,0 0 1 0 0,0-1-1 0 0,0 1 0 0 0,0-1 1 0 0,0 1-1 0 0,1-1 0 0 0,-1 0 1 0 0,0 1-1 0 0,1-1 1 0 0,-1-1-1 0 0,1 1 0 0 0,0 0 1 0 0,-1 0-1 0 0,1-1 0 0 0,0 0 1 0 0,-1 1-1 0 0,1-1 1 0 0,0 0-1 0 0,-1 0 0 0 0,6-1 1 0 0,1 0-38 0 0,1 0 1 0 0,-1-1-1 0 0,0 0 1 0 0,0 0-1 0 0,0-1 0 0 0,0 0 1 0 0,0-1-1 0 0,10-5 1 0 0,-9 3 13 0 0,-1-1 1 0 0,0 0 0 0 0,0-1-1 0 0,0 0 1 0 0,14-17 0 0 0,-19 20 4 0 0,0 0 0 0 0,0 0 0 0 0,-1 0 0 0 0,0 0 0 0 0,0-1 0 0 0,0 0 0 0 0,-1 1 0 0 0,0-1 0 0 0,0 0 0 0 0,0 0 0 0 0,-1 0 0 0 0,2-12 0 0 0,-4 16-3 0 0,1-1 1 0 0,0 1 0 0 0,-1-1-1 0 0,0 1 1 0 0,0 0-1 0 0,0 0 1 0 0,0-1 0 0 0,0 1-1 0 0,0 0 1 0 0,0 0 0 0 0,-1 0-1 0 0,1 0 1 0 0,-1 0-1 0 0,1 0 1 0 0,-1 1 0 0 0,0-1-1 0 0,0 0 1 0 0,0 1 0 0 0,0-1-1 0 0,0 1 1 0 0,0 0-1 0 0,0 0 1 0 0,0 0 0 0 0,0 0-1 0 0,-1 0 1 0 0,1 0-1 0 0,0 1 1 0 0,-1-1 0 0 0,1 1-1 0 0,-1-1 1 0 0,-2 1 0 0 0,-11-2-414 0 0,0 0 1 0 0,-1 1-1 0 0,-20 1 1 0 0,34 0 314 0 0,-15 1-882 0 0,0 1 0 0 0,0 1 0 0 0,-35 9 0 0 0,19-2-311 0 0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3:32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44 144 0 0,'-2'-13'4112'0'0,"-1"-12"1922"0"0,8 20-4482 0 0,9 11-1778 0 0,-11-4 215 0 0,0 1-1 0 0,0 0 0 0 0,0 0 0 0 0,-1 0 0 0 0,0 0 1 0 0,1 0-1 0 0,-1 1 0 0 0,0-1 0 0 0,-1 1 1 0 0,1-1-1 0 0,-1 1 0 0 0,1-1 0 0 0,-1 1 0 0 0,0 0 1 0 0,0 0-1 0 0,-1 0 0 0 0,1 0 0 0 0,-1 0 1 0 0,0-1-1 0 0,0 1 0 0 0,0 0 0 0 0,-1 0 0 0 0,-1 8 1 0 0,1-4-73 0 0,-1 1 1 0 0,0-1 0 0 0,-1 1 0 0 0,0-1-1 0 0,0 0 1 0 0,0 0 0 0 0,-1 0 0 0 0,-1 0-1 0 0,-8 11 1 0 0,12-17 67 0 0,0-1 0 0 0,-1 1 0 0 0,1-1 0 0 0,-1 1 1 0 0,1-1-1 0 0,-1 0 0 0 0,0 0 0 0 0,1 0 0 0 0,-1 0 0 0 0,0 0 0 0 0,0 0 0 0 0,0 0 1 0 0,0 0-1 0 0,0-1 0 0 0,0 1 0 0 0,0-1 0 0 0,0 1 0 0 0,0-1 0 0 0,0 0 0 0 0,0 0 1 0 0,0 0-1 0 0,0 0 0 0 0,0 0 0 0 0,0-1 0 0 0,0 1 0 0 0,0 0 0 0 0,0-1 0 0 0,0 0 1 0 0,0 1-1 0 0,0-1 0 0 0,0 0 0 0 0,0 0 0 0 0,1 0 0 0 0,-1 0 0 0 0,0 0 0 0 0,1-1 1 0 0,-1 1-1 0 0,1 0 0 0 0,-1-1 0 0 0,1 1 0 0 0,-1-1 0 0 0,0-2 0 0 0,-3 0 21 0 0,1-1 1 0 0,1 0-1 0 0,-1 0 0 0 0,1 0 0 0 0,0-1 0 0 0,0 1 1 0 0,0-1-1 0 0,1 0 0 0 0,-1 1 0 0 0,1-1 0 0 0,1 0 1 0 0,-1 0-1 0 0,0-8 0 0 0,2 12 33 0 0,0 1-1 0 0,0-1 1 0 0,0 0 0 0 0,0 1 0 0 0,0-1-1 0 0,1 0 1 0 0,-1 1 0 0 0,0-1-1 0 0,1 1 1 0 0,-1-1 0 0 0,1 1 0 0 0,0-1-1 0 0,-1 1 1 0 0,1-1 0 0 0,0 1 0 0 0,1-2-1 0 0,-1 2-19 0 0,0 1 0 0 0,-1-1 0 0 0,1 1 0 0 0,-1 0 0 0 0,1-1 0 0 0,0 1 0 0 0,0 0 0 0 0,-1 0 0 0 0,1-1 0 0 0,0 1 0 0 0,-1 0 0 0 0,1 0 0 0 0,0 0 0 0 0,0 0 0 0 0,-1 0 0 0 0,1 0-1 0 0,0 0 1 0 0,0 0 0 0 0,-1 0 0 0 0,1 0 0 0 0,0 1 0 0 0,-1-1 0 0 0,1 0 0 0 0,1 1 0 0 0,1 1-7 0 0,0-1-1 0 0,0 1 1 0 0,-1 0 0 0 0,1 0 0 0 0,-1 0-1 0 0,1 1 1 0 0,-1-1 0 0 0,0 1-1 0 0,0-1 1 0 0,0 1 0 0 0,0 0 0 0 0,0 0-1 0 0,0-1 1 0 0,1 7 0 0 0,0-3-34 0 0,-1-2-10 0 0,0-1-1 0 0,-1 1 1 0 0,1 0-1 0 0,-1-1 1 0 0,0 1-1 0 0,0 0 0 0 0,0 0 1 0 0,0 0-1 0 0,-1 0 1 0 0,1 0-1 0 0,-1 0 1 0 0,0 0-1 0 0,-1 0 0 0 0,1 0 1 0 0,-1 0-1 0 0,1 0 1 0 0,-1 0-1 0 0,-3 7 1 0 0,4-11 22 0 0,0 0 0 0 0,0 1-1 0 0,-1-1 1 0 0,1 0 0 0 0,0 0 0 0 0,0 1 0 0 0,-1-1 0 0 0,1 0 0 0 0,0 0 0 0 0,-1 0 0 0 0,1 1 0 0 0,0-1 0 0 0,0 0 0 0 0,-1 0 0 0 0,1 0 0 0 0,0 0 0 0 0,-1 0 0 0 0,1 1 0 0 0,-1-1 0 0 0,1 0 0 0 0,0 0-1 0 0,-1 0 1 0 0,1 0 0 0 0,0 0 0 0 0,-1 0 0 0 0,1 0 0 0 0,0 0 0 0 0,-1 0 0 0 0,1-1 0 0 0,0 1 0 0 0,-1 0 0 0 0,1 0 0 0 0,0 0 0 0 0,-1 0 0 0 0,1 0 0 0 0,0-1 0 0 0,-1 1 0 0 0,1 0 0 0 0,-14-16-116 0 0,-2-18 117 0 0,15 33 41 0 0,1-1 1 0 0,-1 0 0 0 0,1 0 0 0 0,-1 0 0 0 0,1 0 0 0 0,0 0-1 0 0,0 0 1 0 0,-1 0 0 0 0,1 0 0 0 0,0 0 0 0 0,1 1-1 0 0,-1-1 1 0 0,0 0 0 0 0,1 0 0 0 0,-1 0 0 0 0,1 0 0 0 0,-1 0-1 0 0,1 0 1 0 0,0 1 0 0 0,0-1 0 0 0,0 0 0 0 0,0 1 0 0 0,0-1-1 0 0,0 0 1 0 0,0 1 0 0 0,2-2 0 0 0,-2 3-10 0 0,0-1 0 0 0,-1 1 0 0 0,1 0 0 0 0,0 0 0 0 0,0-1 0 0 0,-1 1 0 0 0,1 0 0 0 0,0 0 0 0 0,0 0 0 0 0,-1 0 0 0 0,1 0 0 0 0,0 0 0 0 0,0 0 0 0 0,-1 0 1 0 0,1 1-1 0 0,0-1 0 0 0,-1 0 0 0 0,1 0 0 0 0,0 1 0 0 0,0-1 0 0 0,-1 0 0 0 0,1 1 0 0 0,-1-1 0 0 0,2 1 0 0 0,0 1-28 0 0,0-1 0 0 0,0 1-1 0 0,-1 0 1 0 0,1 0 0 0 0,0 0 0 0 0,-1 0 0 0 0,1 1-1 0 0,-1-1 1 0 0,0 0 0 0 0,2 4 0 0 0,-3-5-4 0 0,19 51-41 0 0,-18-50 15 0 0,0 0 1 0 0,-1 0 0 0 0,1 0 0 0 0,-1 1 0 0 0,1-1-1 0 0,-1 0 1 0 0,0 0 0 0 0,0 0 0 0 0,0 1 0 0 0,0-1-1 0 0,0 0 1 0 0,0 0 0 0 0,-1 1 0 0 0,1-1 0 0 0,-1 0-1 0 0,0 0 1 0 0,0 0 0 0 0,1 0 0 0 0,-1 0 0 0 0,0 0-1 0 0,-2 3 1 0 0,2-5 25 0 0,1 0 0 0 0,-1 1 0 0 0,1-1 0 0 0,0 0 0 0 0,-1 0 0 0 0,1 0 0 0 0,-1 1 0 0 0,1-1 0 0 0,-1 0 0 0 0,1 0 0 0 0,0 0 0 0 0,-1 0 0 0 0,1 0 0 0 0,-1 0 0 0 0,1 0 0 0 0,-1 0 1 0 0,1 0-1 0 0,-1 0 0 0 0,1 0 0 0 0,-1 0 0 0 0,1 0 0 0 0,-1 0 0 0 0,1-1 0 0 0,0 1 0 0 0,-1 0 0 0 0,1 0 0 0 0,-1 0 0 0 0,1-1 0 0 0,-1 1 0 0 0,1 0 0 0 0,0 0 0 0 0,-1-1 0 0 0,-14-18-102 0 0,13 17 151 0 0,1-1 1 0 0,-1 1-1 0 0,1 0 0 0 0,0-1 1 0 0,0 0-1 0 0,0 1 1 0 0,0-1-1 0 0,0 0 0 0 0,1 1 1 0 0,-1-1-1 0 0,1 0 1 0 0,0-5-1 0 0,0 7 10 0 0,0 0 0 0 0,1 0 0 0 0,-1 0 0 0 0,0 1 0 0 0,1-1 0 0 0,-1 0 0 0 0,1 0 1 0 0,-1 1-1 0 0,1-1 0 0 0,0 0 0 0 0,-1 1 0 0 0,1-1 0 0 0,-1 1 0 0 0,1-1 0 0 0,0 0 0 0 0,0 1 0 0 0,-1 0 0 0 0,1-1 0 0 0,0 1 0 0 0,0-1 0 0 0,0 1 0 0 0,0 0 1 0 0,0 0-1 0 0,1-1 0 0 0,-1 2-42 0 0,0-1 0 0 0,1 1 1 0 0,-1 0-1 0 0,1-1 0 0 0,-1 1 1 0 0,0 0-1 0 0,0 0 0 0 0,1 0 1 0 0,-1 0-1 0 0,0 0 0 0 0,0 0 1 0 0,0 1-1 0 0,0-1 0 0 0,0 0 1 0 0,1 2-1 0 0,0 1 1053 0 0,-1 1-4769 0 0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3:33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70 564 0 0,'0'-1'140'0'0,"-1"1"-1"0"0,1 0 1 0 0,-1 0-1 0 0,1 0 1 0 0,0-1-1 0 0,-1 1 1 0 0,1 0-1 0 0,0 0 1 0 0,0-1-1 0 0,-1 1 1 0 0,1 0-1 0 0,0-1 1 0 0,-1 1-1 0 0,1 0 1 0 0,0-1-1 0 0,0 1 1 0 0,0 0 0 0 0,0-1-1 0 0,-1 1 1 0 0,1-1-1 0 0,0 1 1 0 0,0 0-1 0 0,0-1 1 0 0,0 1-1 0 0,0-1 1 0 0,0 1-1 0 0,0 0 1 0 0,0-1-1 0 0,0 1 1 0 0,0-1-1 0 0,0 1 1 0 0,0 0-1 0 0,0-1 1 0 0,0 1 0 0 0,1-1-1 0 0,-1 1 1 0 0,12-19 1582 0 0,20-10-556 0 0,-31 28-1132 0 0,0 0 1 0 0,0 0 0 0 0,0 0-1 0 0,1 0 1 0 0,-1 1-1 0 0,0-1 1 0 0,1 1 0 0 0,-1-1-1 0 0,1 1 1 0 0,-1-1-1 0 0,0 1 1 0 0,1 0 0 0 0,-1-1-1 0 0,1 1 1 0 0,-1 0-1 0 0,1 0 1 0 0,-1 0 0 0 0,1 0-1 0 0,-1 1 1 0 0,1-1-1 0 0,-1 0 1 0 0,1 1-1 0 0,-1-1 1 0 0,1 1 0 0 0,1 0-1 0 0,-1 1-25 0 0,0-1 0 0 0,0 1-1 0 0,0 0 1 0 0,0 0 0 0 0,-1 0-1 0 0,1 0 1 0 0,-1 0 0 0 0,1 0 0 0 0,-1 0-1 0 0,0 1 1 0 0,1-1 0 0 0,-1 1-1 0 0,1 3 1 0 0,0 0-100 0 0,0 1-1 0 0,0 0 1 0 0,-1 0-1 0 0,0 0 1 0 0,0 0 0 0 0,-1 0-1 0 0,0 0 1 0 0,0 0 0 0 0,-1 0-1 0 0,-1 11 1 0 0,-10 6-1024 0 0,11-23 1115 0 0,1-1 1 0 0,0 1 0 0 0,-1 0-1 0 0,1-1 1 0 0,-1 1 0 0 0,1-1-1 0 0,-1 1 1 0 0,1-1 0 0 0,-1 1-1 0 0,0-1 1 0 0,1 1 0 0 0,-1-1-1 0 0,1 1 1 0 0,-1-1 0 0 0,0 0-1 0 0,1 1 1 0 0,-1-1 0 0 0,0 0 0 0 0,0 0-1 0 0,1 1 1 0 0,-1-1 0 0 0,0 0-1 0 0,0 0 1 0 0,1 0 0 0 0,-1 0-1 0 0,0 0 1 0 0,0 0 0 0 0,1 0-1 0 0,-1 0 1 0 0,-1-1 1770 0 0,15 6-996 0 0,-12-5-816 0 0,0 0-1 0 0,0 0 1 0 0,0 0 0 0 0,0 0-1 0 0,0 0 1 0 0,0 1 0 0 0,0-1 0 0 0,0 0-1 0 0,0 1 1 0 0,0-1 0 0 0,-1 0-1 0 0,1 1 1 0 0,0-1 0 0 0,0 1 0 0 0,0 0-1 0 0,-1-1 1 0 0,1 1 0 0 0,0 0-1 0 0,-1-1 1 0 0,1 1 0 0 0,0 0-1 0 0,0 1 1 0 0,1 2-807 0 0,-1-3 438 0 0,0 0 0 0 0,0 0 1 0 0,-1 0-1 0 0,1 0 0 0 0,-1 0 1 0 0,1 0-1 0 0,-1 0 0 0 0,1 0 1 0 0,-1 0-1 0 0,1 0 0 0 0,-1 0 1 0 0,0 1-1 0 0,0-1 0 0 0,0 0 1 0 0,0 0-1 0 0,0 2 0 0 0,-4 1-813 0 0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3:35.4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1228 1 136 0 0,'-9'4'8005'0'0,"81"197"-6528"0"0,-15-42-1165 0 0,-26-68-282 0 0,19 103 0 0 0,-39-149-30 0 0,7 53-4 0 0,-3 0 0 0 0,1 145 0 0 0,-21-83 0 0 0,0-77 0 0 0,-1-5-28 0 0,-3 0 1 0 0,-4-1-1 0 0,-32 111 1 0 0,-99 216-93 0 0,118-349-29 0 0,-1 0 0 0 0,-3-2 0 0 0,-2-1 0 0 0,-3-2 0 0 0,-1-1 0 0 0,-3-2 1 0 0,-2-1-1 0 0,-1-3 0 0 0,-3-1 0 0 0,-78 56 0 0 0,92-77 60 0 0,-2-1 0 0 0,-1-2 0 0 0,0-1 0 0 0,-1-2 0 0 0,0-2 0 0 0,-1-1-1 0 0,-40 8 1 0 0,-15-3 913 0 0,-157 8-1 0 0,201-19-86 0 0,-27 2-122 0 0,73-8-630 0 0,-9-11-1315 0 0,10 2 234 0 0,0 6 567 0 0,-1 0 1 0 0,1 0 0 0 0,0 0-1 0 0,1 0 1 0 0,-1 0 0 0 0,0 0-1 0 0,1 1 1 0 0,0-1 0 0 0,0 0-1 0 0,1-3 1 0 0,3-3-623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5:20.3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301 96 260 0 0,'-1'0'171'0'0,"1"-1"1"0"0,0 1-1 0 0,0-1 0 0 0,0 0 0 0 0,0 1 1 0 0,-1-1-1 0 0,1 1 0 0 0,0-1 1 0 0,0 0-1 0 0,0 1 0 0 0,0-1 0 0 0,0 1 1 0 0,0-1-1 0 0,1 0 0 0 0,-1 1 0 0 0,0-1 1 0 0,0 1-1 0 0,0-1 0 0 0,0 1 1 0 0,1-1-1 0 0,-1 0 0 0 0,0 1 0 0 0,1-1 1 0 0,-1 1-1 0 0,0-1 0 0 0,1 1 1 0 0,-1 0-1 0 0,1-1 0 0 0,-1 1 0 0 0,0-1 1 0 0,1 1-1 0 0,-1 0 0 0 0,1-1 0 0 0,-1 1 1 0 0,1 0-1 0 0,0-1 0 0 0,0 2-103 0 0,-1 0-1 0 0,0 0 1 0 0,0 0 0 0 0,0 1-1 0 0,0-1 1 0 0,0 0-1 0 0,0 0 1 0 0,0 0 0 0 0,0 0-1 0 0,0 0 1 0 0,-1 0-1 0 0,1 1 1 0 0,0-1 0 0 0,-1 0-1 0 0,1 0 1 0 0,-1 0-1 0 0,1 0 1 0 0,-1 0-1 0 0,0 0 1 0 0,1-1 0 0 0,-1 1-1 0 0,0 0 1 0 0,-1 1-1 0 0,-108 131 565 0 0,93-115-572 0 0,-1-1 0 0 0,-1-1-1 0 0,0 0 1 0 0,-43 25 0 0 0,55-37-17 0 0,4-2 4 0 0,0 0 0 0 0,0 0 0 0 0,0 0 0 0 0,0 0 0 0 0,-1-1-1 0 0,1 0 1 0 0,0 1 0 0 0,-1-1 0 0 0,1 0 0 0 0,-1-1 0 0 0,-6 2 0 0 0,9-3-14 0 0,1 0 0 0 0,0 1 0 0 0,0-1 0 0 0,0 0 0 0 0,0 1 0 0 0,0-1 0 0 0,0 0-1 0 0,0 0 1 0 0,0 1 0 0 0,0-1 0 0 0,0 0 0 0 0,0 1 0 0 0,0-1 0 0 0,1 0 0 0 0,-1 0 0 0 0,0 1 0 0 0,0-1 0 0 0,1 0 0 0 0,-1 1 0 0 0,0-1 0 0 0,1 1 0 0 0,-1-1 0 0 0,1 1 0 0 0,-1-1 0 0 0,1 0 0 0 0,-1 1 0 0 0,1 0 0 0 0,1-2 0 0 0,18-21 11 0 0,-18 21 6 0 0,10-9-38 0 0,0 1 0 0 0,1 0 0 0 0,1 1 1 0 0,-1 0-1 0 0,27-12 0 0 0,5-4-14 0 0,-5 0-17 0 0,-1-1-1 0 0,-1-2 1 0 0,-2-2-1 0 0,57-60 1 0 0,-91 88 25 0 0,0-1 1 0 0,0 1 0 0 0,0 0 0 0 0,0 0-1 0 0,0-1 1 0 0,1 1 0 0 0,-1 1 0 0 0,1-1-1 0 0,-1 0 1 0 0,1 1 0 0 0,0-1 0 0 0,5-1-1 0 0,-6 3-4 0 0,-1 0 0 0 0,1 1 0 0 0,0-1 0 0 0,-1 0 0 0 0,1 1 0 0 0,0-1 0 0 0,-1 1 0 0 0,1-1 0 0 0,-1 1 0 0 0,1 0 0 0 0,-1 0 0 0 0,1 0 0 0 0,-1 0 0 0 0,1 0 0 0 0,-1 0 0 0 0,0 0 0 0 0,0 0 0 0 0,1 0 0 0 0,-1 1 0 0 0,0-1 0 0 0,0 0 0 0 0,0 1 0 0 0,1 1 0 0 0,35 49-450 0 0,80 100 691 0 0,-89-120-4629 0 0,34 29 0 0 0,-52-52 3060 0 0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3:35.7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 42 188 0 0,'4'-18'3234'0'0,"0"-2"2403"0"0,-5 17-3258 0 0,-5 8-1045 0 0,-10 21-925 0 0,2 0 0 0 0,0 1 0 0 0,-18 52-1 0 0,10-23-146 0 0,13-36-45 0 0,0 0 1 0 0,2 1 0 0 0,1 0-1 0 0,0 0 1 0 0,1 0 0 0 0,-2 31-1 0 0,8-48-170 0 0,-1 1 0 0 0,1 0 0 0 0,0-1 0 0 0,0 1 0 0 0,0-1 0 0 0,0 0-1 0 0,1 1 1 0 0,0-1 0 0 0,0 0 0 0 0,0 0 0 0 0,0 0 0 0 0,1 0 0 0 0,-1 0 0 0 0,1-1 0 0 0,0 1 0 0 0,0-1 0 0 0,1 1-1 0 0,-1-1 1 0 0,1 0 0 0 0,-1-1 0 0 0,1 1 0 0 0,0-1 0 0 0,0 1 0 0 0,0-1 0 0 0,0 0 0 0 0,1-1 0 0 0,-1 1 0 0 0,0-1-1 0 0,7 2 1 0 0,14 3-1015 0 0,0-1-1 0 0,0-2 1 0 0,51 2 0 0 0,-62-4 229 0 0,141-2-9818 0 0,-126-3 8799 0 0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3:37.0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31 1032 0 0,'2'0'7923'0'0,"5"1"-5934"0"0,1 44-1538 0 0,-7-41-464 0 0,1 1-1 0 0,-1-1 1 0 0,0 1 0 0 0,0 0-1 0 0,0-1 1 0 0,-1 1 0 0 0,0 0 0 0 0,0 0-1 0 0,0-1 1 0 0,0 1 0 0 0,-1 0-1 0 0,0-1 1 0 0,0 1 0 0 0,0 0 0 0 0,0-1-1 0 0,-4 7 1 0 0,5-10-12 0 0,-1 0 0 0 0,1 1 0 0 0,-1-1-1 0 0,1 0 1 0 0,-1 0 0 0 0,0 0 0 0 0,1 0 0 0 0,-1 0 0 0 0,0 0-1 0 0,0 0 1 0 0,0-1 0 0 0,0 1 0 0 0,0 0 0 0 0,0 0 0 0 0,0-1 0 0 0,0 1-1 0 0,0 0 1 0 0,0-1 0 0 0,0 1 0 0 0,0-1 0 0 0,-1 0 0 0 0,1 1-1 0 0,0-1 1 0 0,0 0 0 0 0,-1 0 0 0 0,1 0 0 0 0,0 0 0 0 0,0 0 0 0 0,-2 0-1 0 0,1-1 6 0 0,-1 0-1 0 0,1 0 1 0 0,0 0-1 0 0,-1 0 1 0 0,1 0-1 0 0,0-1 1 0 0,0 0-1 0 0,0 1 1 0 0,0-1-1 0 0,0 0 1 0 0,0 0-1 0 0,0 0 1 0 0,-1-2-1 0 0,-3-4 23 0 0,1 0 0 0 0,0 0 0 0 0,0-1 0 0 0,0 0 0 0 0,2 0-1 0 0,-1 0 1 0 0,-3-12 0 0 0,7 18 32 0 0,-1 0 0 0 0,0 0 0 0 0,1 0 0 0 0,0 0 0 0 0,0 0 0 0 0,0 0 0 0 0,0 0 0 0 0,0 0 0 0 0,1 0 0 0 0,-1 0 0 0 0,1 0 0 0 0,0 0 0 0 0,0 0 0 0 0,0 0 0 0 0,0 0 0 0 0,1 1 0 0 0,-1-1 0 0 0,1 0 0 0 0,-1 1 0 0 0,4-4 0 0 0,-3 4-24 0 0,0 1-1 0 0,0 0 1 0 0,1-1 0 0 0,-1 1 0 0 0,0 0 0 0 0,1 0 0 0 0,-1 0-1 0 0,0 1 1 0 0,1-1 0 0 0,-1 0 0 0 0,1 1 0 0 0,0 0-1 0 0,-1 0 1 0 0,1-1 0 0 0,-1 1 0 0 0,1 1 0 0 0,-1-1 0 0 0,1 0-1 0 0,-1 1 1 0 0,1-1 0 0 0,-1 1 0 0 0,1 0 0 0 0,-1 0 0 0 0,1 0-1 0 0,-1 0 1 0 0,3 2 0 0 0,0-1-15 0 0,0 1 0 0 0,-1 0-1 0 0,1 1 1 0 0,-1-1 0 0 0,1 1-1 0 0,-1 0 1 0 0,0 0 0 0 0,-1 0 0 0 0,1 0-1 0 0,-1 1 1 0 0,0 0 0 0 0,0 0 0 0 0,4 8-1 0 0,-5-10-14 0 0,-1 0-1 0 0,1 1 1 0 0,-1-1-1 0 0,0 0 1 0 0,0 1-1 0 0,0-1 1 0 0,-1 0-1 0 0,1 1 1 0 0,-1-1-1 0 0,0 1 0 0 0,0-1 1 0 0,0 1-1 0 0,0-1 1 0 0,0 1-1 0 0,-1-1 1 0 0,0 1-1 0 0,0-1 1 0 0,0 0-1 0 0,0 1 1 0 0,0-1-1 0 0,-1 0 1 0 0,-2 5-1 0 0,3-7 7 0 0,0 0-1 0 0,1 0 1 0 0,-1 0-1 0 0,0 0 1 0 0,0-1 0 0 0,0 1-1 0 0,0 0 1 0 0,-1 0-1 0 0,1-1 1 0 0,0 1 0 0 0,0-1-1 0 0,0 1 1 0 0,0-1-1 0 0,-1 1 1 0 0,1-1 0 0 0,0 0-1 0 0,0 1 1 0 0,-1-1-1 0 0,1 0 1 0 0,0 0 0 0 0,-1 0-1 0 0,1 0 1 0 0,0 0-1 0 0,0 0 1 0 0,-1-1-1 0 0,1 1 1 0 0,0 0 0 0 0,0-1-1 0 0,-1 1 1 0 0,1-1-1 0 0,0 1 1 0 0,0-1 0 0 0,0 1-1 0 0,0-1 1 0 0,-1 0-1 0 0,1 0 1 0 0,0 1 0 0 0,1-1-1 0 0,-1 0 1 0 0,0 0-1 0 0,0 0 1 0 0,-1-1 0 0 0,-3-3 14 0 0,1 0 0 0 0,-1-1 0 0 0,1 1 0 0 0,0-1 1 0 0,0 1-1 0 0,-3-9 0 0 0,5 11 44 0 0,1-1 1 0 0,0 1-1 0 0,1 0 1 0 0,-1 0-1 0 0,1 0 0 0 0,-1 0 1 0 0,1 0-1 0 0,0-1 0 0 0,0 1 1 0 0,0 0-1 0 0,0 0 1 0 0,1 0-1 0 0,0-1 0 0 0,-1 1 1 0 0,1 0-1 0 0,0 0 1 0 0,2-3-1 0 0,-2 4-26 0 0,-1 1-1 0 0,1 0 1 0 0,0 0-1 0 0,0 0 0 0 0,0-1 1 0 0,-1 1-1 0 0,1 0 1 0 0,1 0-1 0 0,-1 0 1 0 0,0 1-1 0 0,0-1 1 0 0,0 0-1 0 0,0 0 1 0 0,1 1-1 0 0,-1-1 1 0 0,0 0-1 0 0,0 1 1 0 0,1 0-1 0 0,-1-1 1 0 0,1 1-1 0 0,-1 0 1 0 0,0-1-1 0 0,1 1 1 0 0,-1 0-1 0 0,1 0 1 0 0,-1 0-1 0 0,0 0 1 0 0,1 0-1 0 0,-1 1 1 0 0,1-1-1 0 0,-1 0 1 0 0,0 1-1 0 0,1-1 1 0 0,-1 1-1 0 0,0-1 1 0 0,1 1-1 0 0,-1 0 1 0 0,0-1-1 0 0,0 1 1 0 0,2 2-1 0 0,1 0-26 0 0,0 1 1 0 0,0-1-1 0 0,0 1 1 0 0,0 0-1 0 0,-1 0 0 0 0,0 1 1 0 0,0-1-1 0 0,0 1 1 0 0,0-1-1 0 0,-1 1 0 0 0,0 0 1 0 0,0 0-1 0 0,0 0 1 0 0,0 0-1 0 0,-1 1 0 0 0,0-1 1 0 0,0 0-1 0 0,0 11 1 0 0,0-12-29 0 0,-1-1 1 0 0,0 1-1 0 0,0 0 1 0 0,0-1 0 0 0,0 1-1 0 0,-1-1 1 0 0,1 1-1 0 0,-1 0 1 0 0,0-1-1 0 0,0 1 1 0 0,0-1 0 0 0,0 0-1 0 0,-1 1 1 0 0,1-1-1 0 0,-1 0 1 0 0,0 0 0 0 0,0 0-1 0 0,0 0 1 0 0,0 0-1 0 0,-1 0 1 0 0,1-1 0 0 0,-1 1-1 0 0,0-1 1 0 0,0 0-1 0 0,0 0 1 0 0,0 0-1 0 0,0 0 1 0 0,-4 2 0 0 0,5-3 26 0 0,1-1 0 0 0,-1 0 0 0 0,0 0 0 0 0,1 1 1 0 0,-1-1-1 0 0,0 0 0 0 0,1 0 0 0 0,-1-1 0 0 0,0 1 1 0 0,1 0-1 0 0,-1 0 0 0 0,1-1 0 0 0,-1 1 0 0 0,0-1 1 0 0,1 1-1 0 0,-1-1 0 0 0,1 0 0 0 0,-1 0 0 0 0,1 0 1 0 0,0 0-1 0 0,-1 0 0 0 0,1 0 0 0 0,0 0 0 0 0,0 0 1 0 0,-1 0-1 0 0,1 0 0 0 0,0-1 0 0 0,0 1 1 0 0,0 0-1 0 0,1-1 0 0 0,-2-2 0 0 0,0 2 63 0 0,1 0-1 0 0,0-1 1 0 0,0 1 0 0 0,0 0-1 0 0,1-1 1 0 0,-1 1-1 0 0,1-1 1 0 0,-1 1 0 0 0,1 0-1 0 0,0-1 1 0 0,0 1-1 0 0,0-1 1 0 0,0 1 0 0 0,0-1-1 0 0,0 1 1 0 0,1-1 0 0 0,-1 1-1 0 0,1-1 1 0 0,0 1-1 0 0,1-4 1 0 0,0 4 1 0 0,0 0-1 0 0,-1 0 1 0 0,1 0 0 0 0,0 0-1 0 0,0 0 1 0 0,0 1 0 0 0,0-1-1 0 0,1 1 1 0 0,-1-1 0 0 0,0 1 0 0 0,1 0-1 0 0,-1 0 1 0 0,1 0 0 0 0,-1 0-1 0 0,1 0 1 0 0,2 0 0 0 0,-4 1-84 0 0,0 0 0 0 0,0 0 0 0 0,0 0 0 0 0,0 0 1 0 0,0 0-1 0 0,0 0 0 0 0,0 0 0 0 0,0 0 0 0 0,0 0 0 0 0,0 0 1 0 0,0 1-1 0 0,0-1 0 0 0,0 0 0 0 0,0 1 0 0 0,0-1 1 0 0,0 1-1 0 0,0-1 0 0 0,0 1 0 0 0,-1-1 0 0 0,1 1 0 0 0,0 0 1 0 0,0-1-1 0 0,-1 1 0 0 0,1 0 0 0 0,0 0 0 0 0,-1-1 1 0 0,1 1-1 0 0,-1 0 0 0 0,1 0 0 0 0,-1 0 0 0 0,1 0 0 0 0,-1 0 1 0 0,1 0-1 0 0,-1 0 0 0 0,0 0 0 0 0,0 0 0 0 0,0 0 1 0 0,1 0-1 0 0,-1 0 0 0 0,0 0 0 0 0,0 0 0 0 0,0 0 0 0 0,-1 1 1 0 0,1-1-199 0 0,0 0 0 0 0,-1 0 0 0 0,1 0 0 0 0,0 0 0 0 0,-1 0 0 0 0,1 0 0 0 0,-1 0 0 0 0,0-1 0 0 0,1 1 0 0 0,-1 0 0 0 0,0 0 0 0 0,1-1 0 0 0,-1 1 0 0 0,0 0 0 0 0,0-1 0 0 0,0 1 0 0 0,1-1 0 0 0,-1 1 1 0 0,0-1-1 0 0,0 1 0 0 0,0-1 0 0 0,0 1 0 0 0,0-1 0 0 0,0 0 0 0 0,0 0 0 0 0,0 0 0 0 0,0 1 0 0 0,0-1 0 0 0,0 0 0 0 0,0 0 0 0 0,0 0 0 0 0,0 0 0 0 0,0-1 0 0 0,0 1 0 0 0,0 0 0 0 0,0 0 0 0 0,0-1 0 0 0,0 1 0 0 0,-2-1 0 0 0,-1-3-883 0 0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3:37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9 276 0 0,'-8'-9'2942'0'0,"14"11"-657"0"0,14 13-1268 0 0,9 23-395 0 0,-1 1 1 0 0,-2 1-1 0 0,24 52 0 0 0,50 134 378 0 0,-79-170-961 0 0,-2 1-1 0 0,-3 1 1 0 0,-3 0-1 0 0,-2 1 1 0 0,-2 0-1 0 0,-3 1 1 0 0,-3 0 0 0 0,-8 113-1 0 0,-47 158-77 0 0,37-266 35 0 0,-4-1 0 0 0,-3-2 0 0 0,-30 64 0 0 0,34-89 6 0 0,0 0-1 0 0,-21 57 1 0 0,35-81 22 0 0,1-1 0 0 0,0 1 1 0 0,1-1-1 0 0,0 1 0 0 0,1 0 0 0 0,0 0 0 0 0,1 0 0 0 0,1 0 0 0 0,2 13 1 0 0,14 48 315 0 0,4-1-1 0 0,4-1 1 0 0,2 0 0 0 0,37 66 0 0 0,-5-7-35 0 0,27 94-577 0 0,-84-219 131 0 0,-2-5 122 0 0,0 0 0 0 0,1 1 1 0 0,-1-1-1 0 0,0 1 0 0 0,0-1 1 0 0,1 0-1 0 0,-1 0 0 0 0,1 1 0 0 0,-1-1 1 0 0,1 0-1 0 0,0 0 0 0 0,0 0 1 0 0,-1 1-1 0 0,1-1 0 0 0,0 0 0 0 0,0 0 1 0 0,0 0-1 0 0,0 0 0 0 0,0-1 1 0 0,0 1-1 0 0,0 0 0 0 0,3 1 0 0 0,-3-2-81 0 0,13-37-10175 0 0,-14 33 9150 0 0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3:38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5 147 56 0 0,'-5'-8'780'0'0,"6"-5"6109"0"0,8 9-195 0 0,0 11-6403 0 0,88 96 36 0 0,63 88-76 0 0,-159-188-241 0 0,1 0 0 0 0,0-1 0 0 0,0 0-1 0 0,0 1 1 0 0,0-1 0 0 0,0 0 0 0 0,0 0 0 0 0,1 0-1 0 0,-1-1 1 0 0,1 1 0 0 0,0 0 0 0 0,-1-1 0 0 0,1 0 0 0 0,0 0-1 0 0,0 0 1 0 0,0 0 0 0 0,0 0 0 0 0,0 0 0 0 0,0-1-1 0 0,0 1 1 0 0,0-1 0 0 0,0 0 0 0 0,0 0 0 0 0,0 0 0 0 0,3-1-1 0 0,-1 0-21 0 0,-1-1-1 0 0,0 0 1 0 0,0 0-1 0 0,-1 0 1 0 0,1 0 0 0 0,0-1-1 0 0,-1 0 1 0 0,1 1-1 0 0,-1-1 1 0 0,0-1-1 0 0,0 1 1 0 0,0 0-1 0 0,0-1 1 0 0,-1 1-1 0 0,1-1 1 0 0,2-7-1 0 0,67-139-1593 0 0,-54 105-1416 0 0,3 1 0 0 0,2 0 1 0 0,33-48-1 0 0,-36 66 1524 0 0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3:39.4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0 444 0 0,'1'6'10125'0'0,"7"19"-9407"0"0,-1-8-703 0 0,-1 1 0 0 0,0 0 0 0 0,-2 0 0 0 0,0 1 0 0 0,-1-1-1 0 0,-1 1 1 0 0,-1 0 0 0 0,0-1 0 0 0,-2 1 0 0 0,-3 31 0 0 0,4-49-24 0 0,0 1 0 0 0,-1-1 1 0 0,1 0-1 0 0,0 1 0 0 0,0-1 0 0 0,-1 0 0 0 0,1 1 0 0 0,0-1 0 0 0,-1 0 1 0 0,0 1-1 0 0,1-1 0 0 0,-1 0 0 0 0,0 0 0 0 0,1 0 0 0 0,-1 0 1 0 0,0 0-1 0 0,0 0 0 0 0,0 0 0 0 0,0 0 0 0 0,0 0 0 0 0,0 0 0 0 0,0 0 1 0 0,-1 0-1 0 0,1-1 0 0 0,-2 2 0 0 0,1-2 2 0 0,0 0-1 0 0,0 0 1 0 0,0 0-1 0 0,1-1 1 0 0,-1 1-1 0 0,0 0 1 0 0,0-1-1 0 0,1 1 1 0 0,-1-1-1 0 0,0 0 1 0 0,1 0-1 0 0,-1 0 1 0 0,0 1-1 0 0,1-2 1 0 0,0 1 0 0 0,-3-2-1 0 0,-4-3-6 0 0,1-2 0 0 0,0 1 0 0 0,0-1 0 0 0,1 0 0 0 0,-9-14 0 0 0,7 8 23 0 0,1 0-1 0 0,1-1 0 0 0,-7-25 0 0 0,12 38 4 0 0,0-1 1 0 0,1 1-1 0 0,-1-1 0 0 0,1 0 0 0 0,0 1 0 0 0,0-1 0 0 0,0 1 0 0 0,0-1 1 0 0,0 1-1 0 0,1-1 0 0 0,-1 0 0 0 0,1 1 0 0 0,1-5 0 0 0,-1 6-3 0 0,0 0 0 0 0,0 0 0 0 0,0 0 0 0 0,0 0 0 0 0,0 0 0 0 0,0 0 0 0 0,0 1 0 0 0,0-1 0 0 0,0 0 0 0 0,0 1 0 0 0,1-1 0 0 0,-1 1 0 0 0,0-1 0 0 0,0 1 0 0 0,1 0 0 0 0,-1-1 0 0 0,0 1 0 0 0,1 0 0 0 0,-1 0 0 0 0,0 0 0 0 0,1 0 0 0 0,-1 0 0 0 0,0 0 0 0 0,1 0 0 0 0,-1 1 0 0 0,0-1 0 0 0,1 0 0 0 0,1 2 0 0 0,2-1-12 0 0,0 1 1 0 0,0 0-1 0 0,-1 1 1 0 0,1-1-1 0 0,-1 1 1 0 0,0 0-1 0 0,0 0 1 0 0,0 0-1 0 0,0 0 1 0 0,0 1-1 0 0,-1 0 1 0 0,1 0-1 0 0,-1 0 1 0 0,0 0-1 0 0,3 5 1 0 0,0 2-17 0 0,0-1 0 0 0,-1 1 0 0 0,0 0 0 0 0,-1 0 0 0 0,4 15 0 0 0,-7-25 12 0 0,-1 0 1 0 0,0 0 0 0 0,1-1-1 0 0,-1 1 1 0 0,0 0-1 0 0,0 0 1 0 0,0 0 0 0 0,0 0-1 0 0,0 0 1 0 0,0 0-1 0 0,0 0 1 0 0,0 0 0 0 0,0 0-1 0 0,0-1 1 0 0,0 1 0 0 0,-1 0-1 0 0,1 0 1 0 0,0 0-1 0 0,-1 0 1 0 0,1 0 0 0 0,0-1-1 0 0,-1 1 1 0 0,1 0-1 0 0,-1 0 1 0 0,0-1 0 0 0,1 1-1 0 0,-1 0 1 0 0,1-1-1 0 0,-1 1 1 0 0,0 0 0 0 0,0-1-1 0 0,1 1 1 0 0,-1-1 0 0 0,0 1-1 0 0,0-1 1 0 0,0 0-1 0 0,1 1 1 0 0,-1-1 0 0 0,0 0-1 0 0,-1 1 1 0 0,0-1-4 0 0,0 0 0 0 0,0 0-1 0 0,0 0 1 0 0,0 0 0 0 0,0 0 0 0 0,1 0 0 0 0,-1-1 0 0 0,0 1 0 0 0,0-1-1 0 0,0 1 1 0 0,0-1 0 0 0,1 0 0 0 0,-1 0 0 0 0,0 1 0 0 0,1-1 0 0 0,-1-1-1 0 0,1 1 1 0 0,-1 0 0 0 0,-1-2 0 0 0,-6-6-7 0 0,0-1 0 0 0,1 0 1 0 0,1-1-1 0 0,-12-19 0 0 0,17 26 79 0 0,0 0 1 0 0,0 0-1 0 0,0 0 0 0 0,1 0 0 0 0,0 0 1 0 0,-1 0-1 0 0,1 0 0 0 0,0-1 0 0 0,1 1 1 0 0,-1 0-1 0 0,1-1 0 0 0,0 1 0 0 0,0 0 1 0 0,0-1-1 0 0,1 1 0 0 0,0 0 0 0 0,2-9 1 0 0,-3 12-47 0 0,0 1 0 0 0,0-1 0 0 0,1 0-1 0 0,-1 1 1 0 0,0-1 0 0 0,0 0 0 0 0,1 1 0 0 0,-1-1 0 0 0,1 1 0 0 0,-1-1 0 0 0,1 1 0 0 0,-1-1 0 0 0,1 1 0 0 0,-1-1 0 0 0,1 1 0 0 0,-1-1 0 0 0,1 1-1 0 0,-1-1 1 0 0,1 1 0 0 0,0 0 0 0 0,-1-1 0 0 0,1 1 0 0 0,0 0 0 0 0,-1 0 0 0 0,1-1 0 0 0,0 1 0 0 0,-1 0 0 0 0,1 0 0 0 0,0 0 0 0 0,1 0 0 0 0,17 14 67 0 0,7 28-151 0 0,-24-35 50 0 0,0 0-1 0 0,0-1 1 0 0,-1 1-1 0 0,0 0 1 0 0,0 0-1 0 0,-1 0 1 0 0,-1 12-1 0 0,1-17-4 0 0,0 0 0 0 0,0 0 0 0 0,0 0 0 0 0,0 0 0 0 0,-1 0 1 0 0,1 0-1 0 0,-1 0 0 0 0,1 0 0 0 0,-1-1 0 0 0,0 1 0 0 0,0 0 0 0 0,0 0 0 0 0,0 0 0 0 0,0-1 0 0 0,0 1 0 0 0,-1-1 0 0 0,1 1 0 0 0,0-1 0 0 0,-1 1 0 0 0,1-1 0 0 0,-1 0 0 0 0,0 0 0 0 0,1 1 0 0 0,-1-1 0 0 0,0 0 0 0 0,0-1 0 0 0,1 1 0 0 0,-1 0 0 0 0,0 0 0 0 0,-2 0 0 0 0,3-1 30 0 0,0 0 1 0 0,0 0-1 0 0,0-1 1 0 0,0 1-1 0 0,0 0 0 0 0,0 0 1 0 0,0 0-1 0 0,0-1 1 0 0,0 1-1 0 0,0 0 0 0 0,0-1 1 0 0,1 1-1 0 0,-1-1 1 0 0,0 1-1 0 0,0-1 0 0 0,0 0 1 0 0,1 1-1 0 0,-1-1 1 0 0,0 0-1 0 0,1 1 0 0 0,-1-1 1 0 0,0 0-1 0 0,1 0 1 0 0,-1 1-1 0 0,1-1 0 0 0,-1 0 1 0 0,1 0-1 0 0,0 0 1 0 0,-1 0-1 0 0,1 0 0 0 0,0 0 1 0 0,0 0-1 0 0,-1 0 1 0 0,1 0-1 0 0,0 0 0 0 0,0 0 1 0 0,0 0-1 0 0,0 0 1 0 0,0 1-1 0 0,1-2 0 0 0,-1 1-11 0 0,0 0 0 0 0,0 0 0 0 0,0 1-1 0 0,0-1 1 0 0,0 0 0 0 0,1 0-1 0 0,-1 1 1 0 0,0-1 0 0 0,0 0 0 0 0,1 0-1 0 0,-1 1 1 0 0,0-1 0 0 0,1 1 0 0 0,-1-1-1 0 0,1 0 1 0 0,-1 1 0 0 0,1-1 0 0 0,-1 1-1 0 0,1-1 1 0 0,0 1 0 0 0,-1-1-1 0 0,1 1 1 0 0,-1-1 0 0 0,1 1 0 0 0,0 0-1 0 0,-1-1 1 0 0,1 1 0 0 0,0 0 0 0 0,0 0-1 0 0,-1-1 1 0 0,1 1 0 0 0,0 0-1 0 0,0 0 1 0 0,-1 0 0 0 0,1 0 0 0 0,0 0-1 0 0,0 0 1 0 0,-1 0 0 0 0,1 0 0 0 0,0 0-1 0 0,0 1 1 0 0,-1-1 0 0 0,1 0 0 0 0,0 0-1 0 0,0 1 1 0 0,-1-1 0 0 0,1 0-1 0 0,0 1 1 0 0,-1-1 0 0 0,1 1 0 0 0,-1-1-1 0 0,1 1 1 0 0,-1-1 0 0 0,1 1 0 0 0,0-1-1 0 0,0 1 1 0 0,1 1-541 0 0,0-1 0 0 0,0 0 0 0 0,0 1 0 0 0,0-1 0 0 0,0 1 0 0 0,0-1 0 0 0,-1 1 0 0 0,1 0 0 0 0,-1 0 0 0 0,1 0 0 0 0,-1 0-1 0 0,1 0 1 0 0,-1 0 0 0 0,0 0 0 0 0,0 1 0 0 0,0-1 0 0 0,1 3 0 0 0,-2 1-773 0 0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3:40.2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199 7 380 0 0,'0'-1'83'0'0,"0"1"0"0"0,0 0-1 0 0,0 0 1 0 0,0 0 0 0 0,0 0 0 0 0,0 0-1 0 0,0 0 1 0 0,1-1 0 0 0,-1 1 0 0 0,0 0 0 0 0,0 0-1 0 0,0 0 1 0 0,0 0 0 0 0,0 0 0 0 0,0-1-1 0 0,0 1 1 0 0,0 0 0 0 0,0 0 0 0 0,0 0-1 0 0,0 0 1 0 0,0-1 0 0 0,0 1 0 0 0,0 0 0 0 0,0 0-1 0 0,0 0 1 0 0,0 0 0 0 0,0 0 0 0 0,0-1-1 0 0,0 1 1 0 0,0 0 0 0 0,0 0 0 0 0,0 0 0 0 0,-1 0-1 0 0,1 0 1 0 0,0-1 0 0 0,0 1 0 0 0,0 0-1 0 0,0 0 1 0 0,0 0 0 0 0,0 0 0 0 0,0 0-1 0 0,-1 0 1 0 0,1 0 0 0 0,0 0 0 0 0,0-1 0 0 0,0 1-1 0 0,0 0 1 0 0,0 0 0 0 0,-1 0 0 0 0,1 0-1 0 0,0 0 1 0 0,0 0 0 0 0,0 0 0 0 0,0 0 0 0 0,0 0-1 0 0,-1 0 1 0 0,1 0 0 0 0,0 0 0 0 0,0 0-1 0 0,0 0 1 0 0,0 0 0 0 0,-1 0 0 0 0,1 0-1 0 0,0 0 1 0 0,0 0 0 0 0,0 0 0 0 0,0 0 0 0 0,0 1-1 0 0,-1-1 1 0 0,0 17 2557 0 0,175 497 346 0 0,-114-354-2830 0 0,-17-37-166 0 0,-6 2-1 0 0,-6 1 0 0 0,-5 1 0 0 0,-5 2 0 0 0,-7 0 0 0 0,-4 1 0 0 0,-7 0 0 0 0,-19 192 0 0 0,13-284 5 0 0,-3-1 0 0 0,0 0 0 0 0,-3 0 0 0 0,-1 0 0 0 0,-1-1 0 0 0,-3-1 0 0 0,0 0 0 0 0,-2-1 0 0 0,-2 0-1 0 0,-1-2 1 0 0,-2 0 0 0 0,-1-1 0 0 0,-37 40 0 0 0,-200 174-461 0 0,203-195 482 0 0,42-36 9 0 0,-24 16 783 0 0,52-33-875 0 0,-13 3-459 0 0,1 0 0 0 0,0-1-1 0 0,-1 1 1 0 0,1 0 0 0 0,-1 0 0 0 0,1-1 0 0 0,-1 1 0 0 0,1-1-1 0 0,-1 0 1 0 0,1 1 0 0 0,-1-1 0 0 0,1 0 0 0 0,-1 0-1 0 0,0 0 1 0 0,1 0 0 0 0,-1 0 0 0 0,0 0 0 0 0,0 0-1 0 0,1-2 1 0 0,2-1-697 0 0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3:40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61 904 0 0,'10'-60'12795'0'0,"-10"59"-12493"0"0,-10 30 244 0 0,-14 36-413 0 0,4-12-100 0 0,-62 173 61 0 0,81-222-37 0 0,-1-1 0 0 0,1 1 0 0 0,-1-1 0 0 0,1 1 0 0 0,0 0 0 0 0,0-1 0 0 0,1 1-1 0 0,-1 0 1 0 0,1 6 0 0 0,0-8-14 0 0,1 0-1 0 0,0-1 1 0 0,0 1-1 0 0,0-1 1 0 0,0 1-1 0 0,0 0 1 0 0,0-1-1 0 0,0 0 1 0 0,0 1-1 0 0,0-1 1 0 0,1 0-1 0 0,-1 1 1 0 0,1-1-1 0 0,-1 0 1 0 0,1 0-1 0 0,-1 0 1 0 0,1 0-1 0 0,-1 0 1 0 0,1-1-1 0 0,0 1 1 0 0,2 0 0 0 0,26 9-182 0 0,0-1 1 0 0,0-1-1 0 0,1-2 1 0 0,0-1-1 0 0,50 1 1 0 0,-38-3-862 0 0,15-1-2485 0 0,0-1-4253 0 0,-48 1 5796 0 0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4:10.8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0 912 0 0,'41'23'9168'0'0,"-34"-18"-8831"0"0,1 0-1 0 0,-1 1 1 0 0,-1 0 0 0 0,1 1 0 0 0,9 11-1 0 0,-12-12-333 0 0,-1 1-1 0 0,0-1 1 0 0,-1 1-1 0 0,1 0 0 0 0,-1-1 1 0 0,0 1-1 0 0,-1 0 0 0 0,0 0 1 0 0,0 0-1 0 0,0 15 1 0 0,-1-11-26 0 0,-1 1 0 0 0,1 0 1 0 0,-2 0-1 0 0,0-1 0 0 0,-6 23 0 0 0,7-31 3 0 0,0-1-1 0 0,0 1 0 0 0,0 0 1 0 0,0-1-1 0 0,-1 0 0 0 0,1 1 1 0 0,-1-1-1 0 0,0 0 0 0 0,1 0 1 0 0,-1 0-1 0 0,-4 4 0 0 0,5-6-5 0 0,0 1 1 0 0,-1 0-1 0 0,1-1 0 0 0,0 1 1 0 0,0-1-1 0 0,0 0 0 0 0,0 1 1 0 0,0-1-1 0 0,-1 0 0 0 0,1 1 1 0 0,0-1-1 0 0,0 0 0 0 0,0 0 0 0 0,-1 0 1 0 0,1 0-1 0 0,0 0 0 0 0,0-1 1 0 0,0 1-1 0 0,-3-1 0 0 0,1 0-4 0 0,1-1 0 0 0,-1 0 0 0 0,0 1 0 0 0,0-1-1 0 0,1 0 1 0 0,0-1 0 0 0,-1 1 0 0 0,1 0 0 0 0,0-1 0 0 0,0 1-1 0 0,0-1 1 0 0,0 0 0 0 0,0 1 0 0 0,1-1 0 0 0,-1 0 0 0 0,1 0-1 0 0,0 0 1 0 0,-1-5 0 0 0,-1-1 45 0 0,0-1-1 0 0,1 0 1 0 0,0 0-1 0 0,1 1 1 0 0,0-1 0 0 0,1-16-1 0 0,0 24 7 0 0,0 1 0 0 0,0-1 0 0 0,0 0-1 0 0,0 0 1 0 0,1 1 0 0 0,-1-1 0 0 0,1 0 0 0 0,-1 1 0 0 0,1-1-1 0 0,-1 0 1 0 0,1 1 0 0 0,0-1 0 0 0,0 1 0 0 0,0-1 0 0 0,0 1-1 0 0,0-1 1 0 0,0 1 0 0 0,0 0 0 0 0,0-1 0 0 0,1 1 0 0 0,-1 0-1 0 0,0 0 1 0 0,1 0 0 0 0,-1 0 0 0 0,1 0 0 0 0,-1 0 0 0 0,1 1-1 0 0,0-1 1 0 0,-1 0 0 0 0,1 1 0 0 0,0-1 0 0 0,-1 1-1 0 0,1 0 1 0 0,0 0 0 0 0,0-1 0 0 0,-1 1 0 0 0,1 0 0 0 0,0 0-1 0 0,0 1 1 0 0,-1-1 0 0 0,1 0 0 0 0,0 1 0 0 0,-1-1 0 0 0,3 1-1 0 0,-1 1-22 0 0,1 0 0 0 0,-1 0-1 0 0,0 0 1 0 0,0 0-1 0 0,-1 0 1 0 0,1 0-1 0 0,0 1 1 0 0,-1-1 0 0 0,0 1-1 0 0,1 0 1 0 0,-1 0-1 0 0,0 0 1 0 0,0 0-1 0 0,-1 0 1 0 0,1 0 0 0 0,-1 1-1 0 0,1-1 1 0 0,-1 1-1 0 0,0-1 1 0 0,0 0-1 0 0,-1 1 1 0 0,1 0 0 0 0,-1 3-1 0 0,1-3-24 0 0,0-1-1 0 0,0 1 1 0 0,-1-1-1 0 0,0 1 0 0 0,1 0 1 0 0,-1-1-1 0 0,-1 1 1 0 0,1-1-1 0 0,0 1 1 0 0,-1 0-1 0 0,0-1 1 0 0,0 1-1 0 0,0-1 0 0 0,0 0 1 0 0,-1 1-1 0 0,1-1 1 0 0,-1 0-1 0 0,0 0 1 0 0,0 0-1 0 0,0 0 1 0 0,0 0-1 0 0,0 0 1 0 0,-4 3-1 0 0,4-5 8 0 0,1-1 1 0 0,0 1-1 0 0,0-1 0 0 0,0 0 1 0 0,-1 1-1 0 0,1-1 0 0 0,0 0 1 0 0,0 0-1 0 0,-1 0 0 0 0,1 0 1 0 0,0 0-1 0 0,0 0 0 0 0,-1 0 1 0 0,1 0-1 0 0,0 0 0 0 0,0-1 1 0 0,-1 1-1 0 0,1 0 0 0 0,0-1 1 0 0,0 1-1 0 0,0-1 0 0 0,-1 0 1 0 0,1 1-1 0 0,0-1 0 0 0,0 0 1 0 0,0 1-1 0 0,0-1 0 0 0,0 0 1 0 0,1 0-1 0 0,-1 0 0 0 0,0 0 1 0 0,0 0-1 0 0,0 0 0 0 0,1 0 1 0 0,-1 0-1 0 0,1-1 0 0 0,-1 1 1 0 0,1 0-1 0 0,-1-2 0 0 0,-21-57-106 0 0,19 48 118 0 0,-4-37 469 0 0,11 25 215 0 0,-3 23-648 0 0,-1 1 0 0 0,0-1 0 0 0,1 1 1 0 0,-1-1-1 0 0,0 1 0 0 0,1-1 0 0 0,-1 1 0 0 0,1-1 0 0 0,-1 1 0 0 0,1 0 0 0 0,-1-1 0 0 0,1 1 0 0 0,-1 0 0 0 0,1-1 0 0 0,-1 1 0 0 0,1 0 0 0 0,-1 0 0 0 0,1-1 0 0 0,0 1 0 0 0,-1 0 0 0 0,1 0 0 0 0,-1 0 0 0 0,1 0 0 0 0,0 0 0 0 0,-1 0 0 0 0,1 0 0 0 0,-1 0 0 0 0,1 0 0 0 0,0 0 0 0 0,0 1 0 0 0,1-1-24 0 0,0 1 0 0 0,-1 0 0 0 0,1 0 0 0 0,0 0-1 0 0,-1 0 1 0 0,1 0 0 0 0,0 0 0 0 0,-1 1 0 0 0,0-1-1 0 0,1 1 1 0 0,-1-1 0 0 0,0 1 0 0 0,0-1 0 0 0,0 1-1 0 0,0-1 1 0 0,0 1 0 0 0,0 0 0 0 0,0 0 0 0 0,0 0-1 0 0,0 2 1 0 0,11 43-87 0 0,-9-32 45 0 0,-3-14 19 0 0,1 0 0 0 0,-1 0 0 0 0,0 0 0 0 0,1 1-1 0 0,-1-1 1 0 0,0 0 0 0 0,0 0 0 0 0,0 1 0 0 0,0-1 0 0 0,0 0 0 0 0,0 0 0 0 0,0 1-1 0 0,-1-1 1 0 0,1 0 0 0 0,0 0 0 0 0,-1 0 0 0 0,1 0 0 0 0,-1 1 0 0 0,1-1-1 0 0,-1 0 1 0 0,1 0 0 0 0,-1 0 0 0 0,0 0 0 0 0,0 0 0 0 0,1 0 0 0 0,-1 0 0 0 0,0 0-1 0 0,0-1 1 0 0,0 1 0 0 0,0 0 0 0 0,0 0 0 0 0,0-1 0 0 0,-2 2 0 0 0,1-2-7 0 0,1 0 0 0 0,0 0 1 0 0,-1 1-1 0 0,1-1 1 0 0,-1 0-1 0 0,1 0 1 0 0,-1-1-1 0 0,1 1 1 0 0,0 0-1 0 0,-1 0 0 0 0,1-1 1 0 0,0 1-1 0 0,-1-1 1 0 0,1 1-1 0 0,0-1 1 0 0,-1 0-1 0 0,1 1 1 0 0,0-1-1 0 0,0 0 0 0 0,0 0 1 0 0,0 0-1 0 0,0 0 1 0 0,0 0-1 0 0,0 0 1 0 0,0 0-1 0 0,0 0 1 0 0,0 0-1 0 0,0 0 0 0 0,1-1 1 0 0,-2 0-1 0 0,1-2 71 0 0,-1 1 1 0 0,1-1-1 0 0,-1 1 0 0 0,1-1 0 0 0,0 1 0 0 0,0-1 0 0 0,1 0 0 0 0,-1 1 0 0 0,1-6 1 0 0,0 9-29 0 0,0 0 0 0 0,0-1 1 0 0,0 1-1 0 0,0 0 0 0 0,-1 0 0 0 0,1-1 1 0 0,0 1-1 0 0,1 0 0 0 0,-1 0 1 0 0,0 0-1 0 0,0-1 0 0 0,0 1 1 0 0,0 0-1 0 0,0 0 0 0 0,0-1 0 0 0,0 1 1 0 0,0 0-1 0 0,0 0 0 0 0,0 0 1 0 0,0-1-1 0 0,1 1 0 0 0,-1 0 1 0 0,0 0-1 0 0,0 0 0 0 0,0 0 0 0 0,0-1 1 0 0,0 1-1 0 0,1 0 0 0 0,-1 0 1 0 0,0 0-1 0 0,0 0 0 0 0,0 0 1 0 0,1 0-1 0 0,-1 0 0 0 0,0-1 0 0 0,0 1 1 0 0,0 0-1 0 0,1 0 0 0 0,-1 0 1 0 0,0 0-1 0 0,1 0 0 0 0,13 15 183 0 0,-12-9-234 0 0,1-1 0 0 0,0 1 0 0 0,-1 0 0 0 0,0 0 0 0 0,-1 0 0 0 0,1 0 0 0 0,0 7 0 0 0,-6 15-2487 0 0,3-27 2230 0 0,1 0 0 0 0,-1-1 1 0 0,1 1-1 0 0,-1 0 0 0 0,0 0 0 0 0,1 0 1 0 0,-1-1-1 0 0,0 1 0 0 0,0-1 0 0 0,0 1 1 0 0,1 0-1 0 0,-1-1 0 0 0,0 1 0 0 0,0-1 1 0 0,0 0-1 0 0,0 1 0 0 0,0-1 0 0 0,0 0 1 0 0,0 0-1 0 0,0 1 0 0 0,0-1 0 0 0,0 0 1 0 0,0 0-1 0 0,-1 0 0 0 0,-7 0-1061 0 0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4:11.6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25 288 0 0,'0'-1'231'0'0,"0"0"1"0"0,0 0-1 0 0,0 1 0 0 0,0-1 0 0 0,0 0 1 0 0,1 0-1 0 0,-1 0 0 0 0,0 0 1 0 0,0 0-1 0 0,1 0 0 0 0,-1 1 0 0 0,1-1 1 0 0,-1 0-1 0 0,1 0 0 0 0,-1 1 1 0 0,1-1-1 0 0,-1 0 0 0 0,1 1 0 0 0,0-1 1 0 0,-1 0-1 0 0,1 1 0 0 0,0-1 0 0 0,0 1 1 0 0,-1-1-1 0 0,1 1 0 0 0,2-1 1 0 0,29-3 1794 0 0,-23 4-1973 0 0,0 2-1 0 0,0-1 1 0 0,0 1-1 0 0,0 0 1 0 0,11 5-1 0 0,-8-1-42 0 0,0 2 0 0 0,-1-1 0 0 0,0 1-1 0 0,-1 1 1 0 0,1 0 0 0 0,-2 0 0 0 0,1 1-1 0 0,-1 0 1 0 0,-1 1 0 0 0,0-1 0 0 0,0 2 0 0 0,6 14-1 0 0,11 21 6 0 0,30 86-1 0 0,-46-109 0 0 0,21 61-27 0 0,-5 0 0 0 0,20 120-1 0 0,7 179-1 0 0,-42-298 20 0 0,13 182-20 0 0,-22-231 7 0 0,-3 0 1 0 0,-1 0-1 0 0,-1 0 0 0 0,-2 0 1 0 0,-13 44-1 0 0,7-42 4 0 0,-39 113 15 0 0,-36 82 43 0 0,83-225-37 0 0,0 1-1 0 0,1 0 1 0 0,1 0-1 0 0,-1 0 1 0 0,1 0-1 0 0,1 0 1 0 0,0 1-1 0 0,1-1 1 0 0,0 0-1 0 0,0 1 1 0 0,1-1-1 0 0,0 0 1 0 0,1 0-1 0 0,0 1 1 0 0,1-1-1 0 0,0-1 1 0 0,0 1-1 0 0,1 0 1 0 0,6 10-1 0 0,13 23 115 0 0,172 358 1196 0 0,-113-220-764 0 0,-76-169-578 0 0,-3-7-28 0 0,0 1 0 0 0,-1 0 1 0 0,1 0-1 0 0,-1-1 0 0 0,0 1 0 0 0,2 12 0 0 0,0-11-1220 0 0,7-11-6992 0 0,-7 3 6979 0 0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4:12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1 245 192 0 0,'0'-1'313'0'0,"0"0"0"0"0,0 0 1 0 0,0 0-1 0 0,0 1 0 0 0,0-1 0 0 0,0 0 0 0 0,0 0 0 0 0,0 0 1 0 0,1 0-1 0 0,-1 0 0 0 0,0 0 0 0 0,1 1 0 0 0,-1-1 0 0 0,0 0 1 0 0,1 0-1 0 0,-1 1 0 0 0,1-1 0 0 0,-1 0 0 0 0,1 0 0 0 0,-1 1 1 0 0,1-1-1 0 0,0 1 0 0 0,-1-1 0 0 0,1 0 0 0 0,0 1 1 0 0,0-1-1 0 0,-1 1 0 0 0,1 0 0 0 0,1-1 0 0 0,1 0-50 0 0,-1 1 1 0 0,0 0-1 0 0,1-1 0 0 0,-1 1 1 0 0,1 1-1 0 0,-1-1 0 0 0,1 0 0 0 0,-1 0 1 0 0,1 1-1 0 0,4 1 0 0 0,9 4-380 0 0,0 0 0 0 0,24 15 1 0 0,-31-16 817 0 0,34 22-217 0 0,-34-20-375 0 0,0-1 0 0 0,0 0 0 0 0,1-1 0 0 0,0 0 0 0 0,0 0 0 0 0,0-1 1 0 0,15 4-1 0 0,-22-8-107 0 0,0 0 1 0 0,0 0-1 0 0,0-1 0 0 0,0 1 1 0 0,0-1-1 0 0,0 0 1 0 0,0 0-1 0 0,0 0 1 0 0,0 0-1 0 0,-1-1 0 0 0,1 1 1 0 0,0-1-1 0 0,-1 0 1 0 0,1 1-1 0 0,-1-1 1 0 0,0 0-1 0 0,1-1 0 0 0,-1 1 1 0 0,0 0-1 0 0,0-1 1 0 0,2-3-1 0 0,38-61-117 0 0,-36 55 85 0 0,7-9-623 0 0,0 0-1 0 0,2 0 1 0 0,33-36-1 0 0,-32 42-1172 0 0,-1 0-1 0 0,2 2 0 0 0,0-1 1 0 0,37-20-1 0 0,-30 22 175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2:13.4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 36 32 0 0,'-8'-17'-86'0'0,"-4"-1"10966"0"0,7 25-4976 0 0,1 8-5274 0 0,2 10-426 0 0,0 1-1 0 0,2-1 1 0 0,0 1 0 0 0,7 36 0 0 0,-1 6-125 0 0,12 206-129 0 0,4 62 25 0 0,-17-111-5356 0 0,1-254-3216 0 0,-1 7 5782 0 0,-1 4 1289 0 0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3:52.9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1 202 856 0 0,'12'-4'7149'0'0,"39"-14"-6153"0"0,23-16-740 0 0,1 5-1 0 0,134-35 1 0 0,-204 62-246 0 0,55-13-46 0 0,1 3 1 0 0,0 2-1 0 0,1 3 1 0 0,0 2-1 0 0,1 4 1 0 0,-1 2-1 0 0,0 2 1 0 0,0 4-1 0 0,0 2 1 0 0,83 23 0 0 0,-5 9-7676 0 0,-125-36 6490 0 0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3:54.0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182 52 736 0 0,'1'0'252'0'0,"0"-1"0"0"0,0 1 0 0 0,0-1 0 0 0,-1 0 0 0 0,1 1 0 0 0,0-1 0 0 0,-1 0 0 0 0,1 0 0 0 0,0 1 0 0 0,-1-1 0 0 0,1 0 0 0 0,-1 0 0 0 0,1 0 0 0 0,-1 0 0 0 0,1 0 0 0 0,-1 0 0 0 0,0 0 0 0 0,1 0 0 0 0,-1 0 0 0 0,0 0 0 0 0,0 0 0 0 0,0 0 0 0 0,0 0 0 0 0,0 0 0 0 0,0 0 0 0 0,0 0 0 0 0,0 0 0 0 0,0 0 0 0 0,-1-1 0 0 0,0 0-166 0 0,0 1 0 0 0,0 0 0 0 0,-1-1 0 0 0,1 1 0 0 0,0 0-1 0 0,-1 0 1 0 0,1 0 0 0 0,-1 0 0 0 0,1 0 0 0 0,-1 0 0 0 0,0 0 0 0 0,0 0-1 0 0,1 1 1 0 0,-4-2 0 0 0,-3 0-154 0 0,1 1-1 0 0,-1-1 1 0 0,0 1 0 0 0,1 0-1 0 0,-1 1 1 0 0,0 0 0 0 0,-11 1-1 0 0,14 1 76 0 0,-1 0 0 0 0,1 0 0 0 0,0 1 0 0 0,1 0-1 0 0,-1-1 1 0 0,0 1 0 0 0,1 1 0 0 0,-1-1 0 0 0,1 1-1 0 0,0 0 1 0 0,0 0 0 0 0,1 0 0 0 0,-1 0-1 0 0,1 1 1 0 0,0-1 0 0 0,0 1 0 0 0,0 0 0 0 0,1 0-1 0 0,0 0 1 0 0,-3 8 0 0 0,3-7 34 0 0,0-1-1 0 0,0 1 1 0 0,1 0 0 0 0,0 0 0 0 0,0 0-1 0 0,0 0 1 0 0,1 0 0 0 0,-1 0 0 0 0,2 0-1 0 0,-1 0 1 0 0,1 1 0 0 0,-1-1 0 0 0,2 0-1 0 0,-1-1 1 0 0,1 1 0 0 0,0 0 0 0 0,0 0 0 0 0,5 8-1 0 0,-6-12-25 0 0,0 0 0 0 0,0-1 0 0 0,0 1 0 0 0,0-1 0 0 0,0 1 0 0 0,0-1 0 0 0,1 1 0 0 0,-1-1 0 0 0,0 0 0 0 0,1 0 0 0 0,-1 0 0 0 0,1 0 0 0 0,-1 0 0 0 0,1 0 0 0 0,0 0 0 0 0,-1 0 0 0 0,1-1 0 0 0,0 1 0 0 0,0-1 0 0 0,-1 1-1 0 0,1-1 1 0 0,0 1 0 0 0,0-1 0 0 0,0 0 0 0 0,3 0 0 0 0,-2-1-13 0 0,0 0-1 0 0,0 0 1 0 0,0-1-1 0 0,0 1 0 0 0,0-1 1 0 0,0 0-1 0 0,0 1 1 0 0,0-1-1 0 0,-1 0 1 0 0,1-1-1 0 0,-1 1 1 0 0,0 0-1 0 0,3-4 0 0 0,6-7-78 0 0,-2-1-1 0 0,1-1 0 0 0,-2 1 1 0 0,10-22-1 0 0,-15 28-8 0 0,-1 3 102 0 0,0 1-1 0 0,0-1 1 0 0,0 1-1 0 0,1-1 0 0 0,0 1 1 0 0,-1 0-1 0 0,6-5 1 0 0,-8 8-20 0 0,1 1 0 0 0,-1 0 0 0 0,1-1 1 0 0,-1 1-1 0 0,1 0 0 0 0,-1-1 1 0 0,1 1-1 0 0,-1 0 0 0 0,1 0 0 0 0,-1 0 1 0 0,1 0-1 0 0,-1-1 0 0 0,1 1 0 0 0,-1 0 1 0 0,1 0-1 0 0,0 0 0 0 0,-1 0 0 0 0,1 0 1 0 0,-1 0-1 0 0,1 1 0 0 0,-1-1 0 0 0,1 0 1 0 0,-1 0-1 0 0,1 0 0 0 0,-1 0 1 0 0,2 1-1 0 0,16 21-680 0 0,-8-4-63 0 0,0 2-1407 0 0,2-1 0 0 0,13 19 1 0 0,-15-27 841 0 0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3:54.4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168 273 204 0 0,'6'-15'926'0'0,"0"0"1"0"0,-2 0-1 0 0,1 0 1 0 0,-2-1-1 0 0,0 1 0 0 0,1-24 1 0 0,-4 30-767 0 0,-1 1 1 0 0,1-1-1 0 0,-2 0 1 0 0,1 1-1 0 0,-1-1 1 0 0,0 1-1 0 0,-1 0 1 0 0,0-1-1 0 0,0 1 1 0 0,-1 0-1 0 0,0 1 1 0 0,-1-1-1 0 0,-7-9 0 0 0,12 15-143 0 0,-1 1-1 0 0,0 0 1 0 0,0 0-1 0 0,0 0 0 0 0,0 0 1 0 0,0 0-1 0 0,0 0 0 0 0,0 0 1 0 0,0 0-1 0 0,0 0 0 0 0,0 0 1 0 0,-1 0-1 0 0,1 1 0 0 0,0-1 1 0 0,0 0-1 0 0,-1 1 1 0 0,1-1-1 0 0,-1 1 0 0 0,1 0 1 0 0,0-1-1 0 0,-1 1 0 0 0,1 0 1 0 0,-1 0-1 0 0,-2 0 0 0 0,2 1 8 0 0,0 0-1 0 0,0-1 0 0 0,0 1 0 0 0,0 0 0 0 0,0 1 1 0 0,0-1-1 0 0,0 0 0 0 0,0 0 0 0 0,1 1 0 0 0,-1-1 1 0 0,1 1-1 0 0,-1 0 0 0 0,1-1 0 0 0,-2 3 0 0 0,-3 5 55 0 0,1-1-1 0 0,0 1 1 0 0,0 0-1 0 0,1 1 0 0 0,0-1 1 0 0,-2 10-1 0 0,-8 53 374 0 0,4 1 0 0 0,-2 109 0 0 0,9-134-451 0 0,-7 74-263 0 0,-2 50-2220 0 0,12-144 261 0 0,1-1 0 0 0,6 29-1 0 0,-3-44 905 0 0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3:54.7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330 94 336 0 0,'1'-3'276'0'0,"0"1"-1"0"0,0-1 1 0 0,0 0 0 0 0,0 1-1 0 0,-1-1 1 0 0,1 0 0 0 0,-1 1-1 0 0,0-1 1 0 0,0 0 0 0 0,0 0-1 0 0,0 1 1 0 0,0-1 0 0 0,-1 0 0 0 0,1 0-1 0 0,-1 1 1 0 0,1-1 0 0 0,-1 1-1 0 0,0-1 1 0 0,0 0 0 0 0,-3-3-1 0 0,2 3-102 0 0,-1 1 1 0 0,1-1-1 0 0,-1 1 0 0 0,1-1 0 0 0,-1 1 0 0 0,0 0 1 0 0,0 0-1 0 0,0 1 0 0 0,0-1 0 0 0,-1 1 0 0 0,1-1 1 0 0,0 1-1 0 0,-1 0 0 0 0,1 0 0 0 0,0 1 0 0 0,-5-1 0 0 0,-9-2-242 0 0,-1 2-1 0 0,1 0 0 0 0,-1 2 0 0 0,1 0 1 0 0,-1 0-1 0 0,1 2 0 0 0,-25 6 0 0 0,16-2-3389 0 0,-48 21 0 0 0,66-21 2226 0 0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3:55.0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185 0 896 0 0,'2'1'248'0'0,"0"0"0"0"0,0 0-1 0 0,0 0 1 0 0,0 1 0 0 0,0-1 0 0 0,-1 0-1 0 0,1 1 1 0 0,-1-1 0 0 0,1 1 0 0 0,-1 0-1 0 0,1-1 1 0 0,-1 1 0 0 0,0 0 0 0 0,0 0-1 0 0,0 0 1 0 0,0 0 0 0 0,0 0 0 0 0,0 0-1 0 0,0 0 1 0 0,-1 0 0 0 0,1 0 0 0 0,-1 0-1 0 0,0 0 1 0 0,1 1 0 0 0,-1-1 0 0 0,0 0-1 0 0,-1 3 1 0 0,-2 71 1678 0 0,1-62-1591 0 0,-31 270-715 0 0,31-273-458 0 0,1 1 0 0 0,0 0 0 0 0,1-1-1 0 0,0 1 1 0 0,0-1 0 0 0,1 1 0 0 0,1-1 0 0 0,0 1-1 0 0,5 14 1 0 0,-2-16-398 0 0</inkml:trace>
  <inkml:trace contextRef="#ctx0" brushRef="#br0" timeOffset="1">360 358 136 0 0,'-1'-2'197'0'0,"1"0"-1"0"0,-1-1 1 0 0,0 1-1 0 0,0 0 1 0 0,0 0-1 0 0,0-1 1 0 0,0 1-1 0 0,-1 0 1 0 0,1 0 0 0 0,-1 0-1 0 0,1 1 1 0 0,-1-1-1 0 0,0 0 1 0 0,0 1-1 0 0,1-1 1 0 0,-1 1-1 0 0,0-1 1 0 0,0 1 0 0 0,-1 0-1 0 0,1 0 1 0 0,0 0-1 0 0,0 0 1 0 0,-1 0-1 0 0,1 0 1 0 0,0 1-1 0 0,-4-1 1 0 0,-68-14 1507 0 0,71 15-1632 0 0,-21-3-14 0 0,1 1-1 0 0,0 2 1 0 0,-25 2-1 0 0,40-2-487 0 0,0 1 1 0 0,0 0-1 0 0,0 1 1 0 0,0 0-1 0 0,1 0 0 0 0,-1 1 1 0 0,1 0-1 0 0,-1 0 1 0 0,1 1-1 0 0,0 0 0 0 0,0 0 1 0 0,-8 7-1 0 0,5-1-790 0 0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3:55.5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1 247 480 0 0,'89'-12'5776'0'0,"34"-6"-1723"0"0,-108 14-3924 0 0,-1 1 1 0 0,1-2 0 0 0,-1 0 0 0 0,0-1-1 0 0,-1 0 1 0 0,14-9 0 0 0,-22 11-181 0 0,-1 1-1 0 0,1-2 1 0 0,-1 1 0 0 0,0 0-1 0 0,0-1 1 0 0,0 0-1 0 0,-1 0 1 0 0,0 0 0 0 0,0 0-1 0 0,0-1 1 0 0,0 1 0 0 0,-1-1-1 0 0,3-9 1 0 0,-4 11-52 0 0,0 1 0 0 0,0-1 0 0 0,0 1 1 0 0,-1-1-1 0 0,1 0 0 0 0,-1 1 0 0 0,0-1 0 0 0,0 0 0 0 0,0 1 0 0 0,-1-1 1 0 0,1 0-1 0 0,-1 1 0 0 0,0-1 0 0 0,0 1 0 0 0,0-1 0 0 0,0 1 0 0 0,-1-1 1 0 0,1 1-1 0 0,-1 0 0 0 0,0-1 0 0 0,0 1 0 0 0,0 0 0 0 0,-4-4 0 0 0,4 6 69 0 0,0 0 0 0 0,1 0-1 0 0,-1 0 1 0 0,0 0 0 0 0,0 1 0 0 0,1-1-1 0 0,-1 1 1 0 0,0-1 0 0 0,0 1-1 0 0,0 0 1 0 0,0-1 0 0 0,0 1-1 0 0,0 0 1 0 0,0 0 0 0 0,0 1-1 0 0,0-1 1 0 0,0 0 0 0 0,1 0 0 0 0,-1 1-1 0 0,0 0 1 0 0,0-1 0 0 0,0 1-1 0 0,0 0 1 0 0,1 0 0 0 0,-1 0-1 0 0,0 0 1 0 0,1 0 0 0 0,-1 0 0 0 0,1 0-1 0 0,-1 0 1 0 0,1 1 0 0 0,0-1-1 0 0,-2 2 1 0 0,-4 4 22 0 0,0 0 0 0 0,0 1 0 0 0,1 0 1 0 0,0 0-1 0 0,-5 9 0 0 0,2-1 61 0 0,2 0-1 0 0,0 1 1 0 0,1-1 0 0 0,0 1 0 0 0,1 0-1 0 0,1 1 1 0 0,1-1 0 0 0,1 1-1 0 0,-1 31 1 0 0,3-43 6 0 0,0 0-1 0 0,0 0 0 0 0,1 0 1 0 0,0 0-1 0 0,0-1 1 0 0,0 1-1 0 0,1 0 0 0 0,0 0 1 0 0,0-1-1 0 0,0 1 1 0 0,1-1-1 0 0,0 1 1 0 0,0-1-1 0 0,0 0 0 0 0,1 0 1 0 0,0-1-1 0 0,0 1 1 0 0,0-1-1 0 0,0 1 0 0 0,1-2 1 0 0,-1 1-1 0 0,1 0 1 0 0,0-1-1 0 0,0 0 1 0 0,0 0-1 0 0,1 0 0 0 0,-1-1 1 0 0,1 1-1 0 0,0-1 1 0 0,-1-1-1 0 0,1 1 0 0 0,7 0 1 0 0,-11-1-51 0 0,1-1 0 0 0,0 0 1 0 0,-1 0-1 0 0,1 1 0 0 0,0-2 0 0 0,-1 1 1 0 0,1 0-1 0 0,0 0 0 0 0,-1-1 0 0 0,1 1 1 0 0,-1-1-1 0 0,1 0 0 0 0,0 0 0 0 0,-1 0 1 0 0,0 0-1 0 0,1-1 0 0 0,-1 1 1 0 0,0 0-1 0 0,1-1 0 0 0,-1 0 0 0 0,0 1 1 0 0,0-1-1 0 0,-1 0 0 0 0,1 0 0 0 0,0 0 1 0 0,0-1-1 0 0,-1 1 0 0 0,0 0 0 0 0,1 0 1 0 0,-1-1-1 0 0,1-3 0 0 0,4-9-46 0 0,-1 0 1 0 0,-1-1-1 0 0,0 1 0 0 0,1-24 0 0 0,6-17-235 0 0,-8 48 104 0 0,0 0 0 0 0,0 1-1 0 0,1-1 1 0 0,0 1 0 0 0,0 0-1 0 0,1 0 1 0 0,0 0 0 0 0,0 1-1 0 0,1-1 1 0 0,0 1 0 0 0,0 0-1 0 0,0 1 1 0 0,11-8 0 0 0,-2 4-618 0 0,1 1 0 0 0,0 0 0 0 0,0 1 1 0 0,0 1-1 0 0,27-6 0 0 0,-5 3-259 0 0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3:57.4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 0 1012 0 0,'1'33'8272'0'0,"0"-4"-7677"0"0,-1-1 0 0 0,-7 51 0 0 0,2-53-863 0 0,-6 30-1257 0 0,8-22-3900 0 0,-2-37 2170 0 0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3:57.8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0 173 632 0 0,'0'-18'1304'0'0,"5"3"180"0"0,-5 2-16 0 0,5 2-199 0 0,-5 2-269 0 0,0 3-268 0 0,5-1-236 0 0,-5 3-184 0 0,0-1-212 0 0,0 1-292 0 0,5 2-320 0 0,0 0-396 0 0,-1-1-424 0 0,1 1-217 0 0,5 0-27 0 0,-5-2 140 0 0,0-1 232 0 0</inkml:trace>
  <inkml:trace contextRef="#ctx0" brushRef="#br0" timeOffset="1">185 0 756 0 0,'2'13'876'0'0,"-1"-1"0"0"0,0 1 0 0 0,-1 0-1 0 0,0 0 1 0 0,-1 0 0 0 0,0-1 0 0 0,-1 1 0 0 0,-4 16-1 0 0,0 2-44 0 0,-5 41 121 0 0,-13 102 8 0 0,12 1-3696 0 0,12-169 2495 0 0,0 0-320 0 0,-1 1 0 0 0,1-1 0 0 0,1 1 1 0 0,-1-1-1 0 0,1 1 0 0 0,0-1 0 0 0,1 1 0 0 0,-1-1 0 0 0,1 0 0 0 0,6 13 0 0 0,2-9-877 0 0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3:58.2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262 29 532 0 0,'-5'-7'868'0'0,"-5"1"-36"0"0,1 1-156 0 0,-1 1-180 0 0,-5 2-164 0 0,-4-3-120 0 0,0 5-80 0 0,-6 0-84 0 0,1 5-100 0 0,0-3-148 0 0,0 5-208 0 0,4-1-276 0 0,1 3-144 0 0,0 2-56 0 0,-1 2 28 0 0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3:58.5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0 203 280 0 0,'36'-11'1381'0'0,"4"-1"356"0"0,0-1 0 0 0,-1-2 1 0 0,-1-1-1 0 0,49-30 0 0 0,-83 42-1737 0 0,1 0 0 0 0,-1 0 0 0 0,0 0 0 0 0,0-1 0 0 0,-1 0 0 0 0,1 1 0 0 0,-1-1 0 0 0,3-8 0 0 0,-5 11-31 0 0,0 0-1 0 0,0 1 0 0 0,-1-1 0 0 0,1 0 1 0 0,-1 1-1 0 0,1-1 0 0 0,-1 0 0 0 0,0 0 1 0 0,0 0-1 0 0,0 1 0 0 0,0-1 0 0 0,0 0 0 0 0,0-2 1 0 0,-1 3 5 0 0,1 0 1 0 0,0 0 0 0 0,-1 0 0 0 0,1 0-1 0 0,-1 1 1 0 0,1-1 0 0 0,-1 0 0 0 0,0 0-1 0 0,1 1 1 0 0,-1-1 0 0 0,0 0 0 0 0,1 1-1 0 0,-1-1 1 0 0,0 1 0 0 0,0-1 0 0 0,0 1-1 0 0,0-1 1 0 0,1 1 0 0 0,-1 0 0 0 0,0-1-1 0 0,0 1 1 0 0,0 0 0 0 0,0 0 0 0 0,0 0-1 0 0,0 0 1 0 0,0 0 0 0 0,-1 0 0 0 0,-3 0 3 0 0,0 0 1 0 0,0 1 0 0 0,0 0-1 0 0,1 0 1 0 0,-1 1 0 0 0,0-1-1 0 0,1 1 1 0 0,-1 0 0 0 0,1 0-1 0 0,-1 1 1 0 0,1-1 0 0 0,0 1 0 0 0,0 0-1 0 0,0 0 1 0 0,-3 4 0 0 0,-6 4 52 0 0,1 0 0 0 0,1 2 0 0 0,-12 15 0 0 0,16-18 63 0 0,0 0 0 0 0,1 1 0 0 0,0 0 0 0 0,1 0 0 0 0,1 0 0 0 0,-1 1 0 0 0,2 0 0 0 0,0 0 0 0 0,0 0 0 0 0,1 0 0 0 0,0 0 0 0 0,1 0 0 0 0,1 1 0 0 0,0-1 0 0 0,0 0 0 0 0,5 23 0 0 0,-5-33-119 0 0,1 1-1 0 0,0 0 1 0 0,0-1-1 0 0,0 1 1 0 0,0-1 0 0 0,1 1-1 0 0,-1-1 1 0 0,1 0-1 0 0,-1 1 1 0 0,1-1-1 0 0,0 0 1 0 0,0 0 0 0 0,0 0-1 0 0,0 0 1 0 0,0-1-1 0 0,0 1 1 0 0,1 0 0 0 0,-1-1-1 0 0,1 0 1 0 0,4 3-1 0 0,-2-3-137 0 0,-1 0-1 0 0,1 0 1 0 0,0-1-1 0 0,0 1 1 0 0,0-1-1 0 0,0 0 0 0 0,0 0 1 0 0,-1-1-1 0 0,1 0 1 0 0,0 0-1 0 0,5-1 1 0 0,9-4-1163 0 0,0-1 1 0 0,-1-1 0 0 0,0-1-1 0 0,28-17 1 0 0,-27 15 207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2:15.6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0 491 904 0 0,'10'1'5166'0'0,"11"-2"-2783"0"0,186-27-641 0 0,105 7-2141 0 0,127 22 205 0 0,648-7-128 0 0,94-61-986 0 0,-127 4 13 0 0,1686-59-763 0 0,-1005 77 2242 0 0,-871 34-287 0 0,730-23 983 0 0,-235 34-1090 0 0,-596 5 302 0 0,334-18 225 0 0,-554 4-540 0 0,398 28 167 0 0,-494-4 106 0 0,1169 36-85 0 0,1928-26 119 0 0,-2509-41 528 0 0,671-4-735 0 0,-1206 22 117 0 0,1058-29 709 0 0,-1125-4-872 0 0,-44 3 98 0 0,-131 11 38 0 0,171-5-48 0 0,-176 12 211 0 0,256-8-294 0 0,-504 45-196 0 0,-3 4 350 0 0,6 17 35 0 0,1 13 18 0 0,8 223-265 0 0,-14-170-1329 0 0,-2-38-609 0 0,-1-35 966 0 0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3:59.2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82 928 0 0,'1'1'292'0'0,"0"0"1"0"0,0 0-1 0 0,0 0 0 0 0,0 0 1 0 0,-1 0-1 0 0,1 1 0 0 0,0-1 1 0 0,0 0-1 0 0,-1 1 0 0 0,1-1 1 0 0,-1 0-1 0 0,1 1 0 0 0,-1-1 0 0 0,1 1 1 0 0,-1-1-1 0 0,0 1 0 0 0,0-1 1 0 0,0 1-1 0 0,0 2 0 0 0,-1 40 1277 0 0,0-27-1057 0 0,2-7-378 0 0,-1 1-1 0 0,2-1 1 0 0,-1 1-1 0 0,2-1 1 0 0,-1 1-1 0 0,1-1 1 0 0,1 0-1 0 0,0 0 1 0 0,6 12-1 0 0,-10-22-123 0 0,1 0 0 0 0,-1 0 0 0 0,0 1 1 0 0,0-1-1 0 0,0 0 0 0 0,1 0 0 0 0,-1 0 0 0 0,0 1 0 0 0,0-1 0 0 0,1 0 0 0 0,-1 0 0 0 0,0 0 0 0 0,0 0 0 0 0,1 0 0 0 0,-1 1 0 0 0,0-1 1 0 0,1 0-1 0 0,-1 0 0 0 0,0 0 0 0 0,0 0 0 0 0,1 0 0 0 0,-1 0 0 0 0,0 0 0 0 0,1 0 0 0 0,-1 0 0 0 0,0 0 0 0 0,1 0 0 0 0,-1 0 0 0 0,0 0 1 0 0,0-1-1 0 0,1 1 0 0 0,-1 0 0 0 0,0 0 0 0 0,1 0 0 0 0,-1 0 0 0 0,0 0 0 0 0,0-1 0 0 0,1 1 0 0 0,11-14 80 0 0,3-17-123 0 0,3-51 5 0 0,-16 63 127 0 0,2 0 1 0 0,0 1-1 0 0,11-29 1 0 0,-15 47-85 0 0,0-1 0 0 0,0 1 0 0 0,0 0 1 0 0,1-1-1 0 0,-1 1 0 0 0,0 0 0 0 0,0-1 1 0 0,0 1-1 0 0,0 0 0 0 0,1 0 0 0 0,-1-1 0 0 0,0 1 1 0 0,0 0-1 0 0,1 0 0 0 0,-1-1 0 0 0,0 1 1 0 0,0 0-1 0 0,1 0 0 0 0,-1-1 0 0 0,0 1 1 0 0,1 0-1 0 0,-1 0 0 0 0,0 0 0 0 0,1 0 1 0 0,-1 0-1 0 0,0 0 0 0 0,1 0 0 0 0,-1 0 0 0 0,0-1 1 0 0,1 1-1 0 0,-1 0 0 0 0,1 0 0 0 0,-1 1 1 0 0,0-1-1 0 0,1 0 0 0 0,-1 0 0 0 0,0 0 1 0 0,1 0-1 0 0,-1 0 0 0 0,1 0 0 0 0,15 15 129 0 0,15 38-374 0 0,-21-37 294 0 0,-10-15-69 0 0,0-1 1 0 0,0 1-1 0 0,0 0 1 0 0,1 0 0 0 0,-1-1-1 0 0,0 1 1 0 0,1 0-1 0 0,-1-1 1 0 0,0 1-1 0 0,1 0 1 0 0,-1-1 0 0 0,1 1-1 0 0,-1-1 1 0 0,1 1-1 0 0,-1-1 1 0 0,1 1-1 0 0,0-1 1 0 0,-1 1-1 0 0,1-1 1 0 0,0 0 0 0 0,-1 1-1 0 0,1-1 1 0 0,0 0-1 0 0,-1 1 1 0 0,1-1-1 0 0,0 0 1 0 0,0 0 0 0 0,-1 0-1 0 0,1 0 1 0 0,0 1-1 0 0,0-1 1 0 0,-1 0-1 0 0,1 0 1 0 0,0-1-1 0 0,0 1 1 0 0,-1 0 0 0 0,1 0-1 0 0,1-1 1 0 0,15-26-105 0 0,-14 22 125 0 0,0-3-16 0 0,1 1 1 0 0,0 0 0 0 0,0 0-1 0 0,1 0 1 0 0,0 1-1 0 0,0 0 1 0 0,1 0 0 0 0,0 0-1 0 0,0 0 1 0 0,0 1 0 0 0,0 0-1 0 0,1 1 1 0 0,0-1-1 0 0,0 1 1 0 0,0 0 0 0 0,1 1-1 0 0,-1 0 1 0 0,1 0-1 0 0,16-3 1 0 0,2 2-363 0 0,1 1-1 0 0,0 2 1 0 0,0 0 0 0 0,46 6-1 0 0,-10-7-437 0 0,-53 2 437 0 0,-45 7 335 0 0,28-6 97 0 0,0 1 0 0 0,0 1 0 0 0,0-1 0 0 0,0 1 0 0 0,0 0 0 0 0,1 1 0 0 0,-1 0 0 0 0,1 0 0 0 0,0 0 0 0 0,-7 7 0 0 0,11-10-28 0 0,0 1 0 0 0,0-1 0 0 0,1 1 0 0 0,-1 0 0 0 0,1-1 0 0 0,-1 1 0 0 0,1 0 0 0 0,0 0 0 0 0,0 0-1 0 0,0 0 1 0 0,0 0 0 0 0,0 0 0 0 0,0 0 0 0 0,0 0 0 0 0,1 1 0 0 0,-1-1 0 0 0,1 0 0 0 0,0 0 0 0 0,0 0 0 0 0,-1 1 0 0 0,1-1 0 0 0,1 0 0 0 0,-1 0 0 0 0,0 1 0 0 0,0-1 0 0 0,1 0 0 0 0,0 0 0 0 0,-1 1 0 0 0,1-1 0 0 0,0 0 0 0 0,0 0 0 0 0,0 0 0 0 0,0 0 0 0 0,0 0 0 0 0,1-1 0 0 0,-1 1 0 0 0,3 3 0 0 0,10 9 312 0 0,1-1-1 0 0,1 0 1 0 0,0-2 0 0 0,34 20-1 0 0,-35-22-272 0 0,0-1-1 0 0,-1 2 0 0 0,0 0 0 0 0,0 1 0 0 0,-1 0 0 0 0,-1 1 1 0 0,12 13-1 0 0,-23-22-158 0 0,1-1 0 0 0,-1 0 1 0 0,0 0-1 0 0,0 1 0 0 0,0-1 0 0 0,0 1 0 0 0,-1-1 1 0 0,1 0-1 0 0,-1 1 0 0 0,1 0 0 0 0,-1-1 0 0 0,0 1 1 0 0,0-1-1 0 0,0 1 0 0 0,0-1 0 0 0,0 1 0 0 0,-1-1 1 0 0,1 1-1 0 0,-1-1 0 0 0,0 1 0 0 0,1-1 1 0 0,-1 1-1 0 0,0-1 0 0 0,-1 0 0 0 0,1 1 0 0 0,0-1 1 0 0,-1 0-1 0 0,1 0 0 0 0,-1 0 0 0 0,1 0 0 0 0,-1 0 1 0 0,0-1-1 0 0,0 1 0 0 0,0 0 0 0 0,-3 1 1 0 0,-10 9-1247 0 0,0-1 1 0 0,-1-1-1 0 0,-28 15 1 0 0,32-20 420 0 0,-14 10-642 0 0,-7 1 146 0 0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4:14.6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176 22 408 0 0,'18'-22'9368'0'0,"-21"35"-6066"0"0,-26 45-3476 0 0,24-50 561 0 0,-63 133-245 0 0,52-112 54 0 0,1 1 0 0 0,2 1 1 0 0,0 0-1 0 0,2 1 1 0 0,-8 38-1 0 0,19-68-169 0 0,-1 0 0 0 0,1 0 0 0 0,0 0 0 0 0,-1 0-1 0 0,1-1 1 0 0,0 1 0 0 0,0 0 0 0 0,0 0 0 0 0,0 0 0 0 0,1 0-1 0 0,-1 0 1 0 0,1 0 0 0 0,-1-1 0 0 0,1 1 0 0 0,-1 0-1 0 0,1 0 1 0 0,0-1 0 0 0,0 1 0 0 0,0 0 0 0 0,0-1-1 0 0,0 1 1 0 0,0-1 0 0 0,0 1 0 0 0,1-1 0 0 0,1 2 0 0 0,0-1-4 0 0,0-1 0 0 0,0 1 0 0 0,1-1 0 0 0,-1 1 0 0 0,1-1 0 0 0,-1 0 0 0 0,1-1 0 0 0,-1 1 0 0 0,1-1 0 0 0,0 1 0 0 0,-1-1 0 0 0,6 0 0 0 0,10-2-5 0 0,-1 0 0 0 0,1-1 0 0 0,-1-1 0 0 0,19-7-1 0 0,151-63-219 0 0,-104 37-2021 0 0,2 5-4777 0 0,-68 29 3329 0 0,-12 3 2126 0 0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4:14.9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165 18 128 0 0,'0'-1'191'0'0,"0"0"0"0"0,-1 0 0 0 0,1 0 0 0 0,-1 0 0 0 0,1 0 0 0 0,-1 0 0 0 0,1 0 0 0 0,-1 1 0 0 0,0-1 0 0 0,1 0 0 0 0,-1 0 0 0 0,0 1 0 0 0,0-1 0 0 0,0 0 0 0 0,0 1 0 0 0,0-1 0 0 0,0 0 0 0 0,1 1 0 0 0,-1-1 0 0 0,0 1 0 0 0,0 0 1 0 0,-1-1-1 0 0,1 1 0 0 0,0 0 0 0 0,0 0 0 0 0,0 0 0 0 0,0-1 0 0 0,0 1 0 0 0,0 0 0 0 0,-2 1 0 0 0,1 0 66 0 0,0 0 0 0 0,0 0 0 0 0,0 0-1 0 0,0 0 1 0 0,0 1 0 0 0,0-1 0 0 0,0 1 0 0 0,1-1 0 0 0,-1 1 0 0 0,1 0 0 0 0,-1 0 0 0 0,1 0 0 0 0,-2 2 0 0 0,-4 7 256 0 0,1 0 1 0 0,0 0-1 0 0,1 1 0 0 0,-5 15 1 0 0,-8 53-89 0 0,4 0 0 0 0,3 1 0 0 0,-1 96 0 0 0,4-50-3253 0 0,-5 1-3360 0 0,12-96 4108 0 0,1-5 234 0 0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4:17.7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0 680 68 0 0,'13'-2'10770'0'0,"-6"-1"-9800"0"0,-7-4-958 0 0,2 0 0 0 0,-1-1 0 0 0,1 1 1 0 0,0 0-1 0 0,1 0 0 0 0,6-13 0 0 0,5-17 15 0 0,-8 22-15 0 0,0 1-1 0 0,1-1 1 0 0,0 2-1 0 0,1-1 0 0 0,1 1 1 0 0,9-13-1 0 0,6-3 39 0 0,38-37 0 0 0,-45 50-50 0 0,1 1 0 0 0,0 1 0 0 0,1 0 0 0 0,1 1 0 0 0,0 1-1 0 0,0 1 1 0 0,1 1 0 0 0,1 0 0 0 0,0 2 0 0 0,0 1 0 0 0,1 0 0 0 0,0 2-1 0 0,0 1 1 0 0,0 0 0 0 0,0 2 0 0 0,1 1 0 0 0,-1 0 0 0 0,0 2-1 0 0,1 1 1 0 0,-1 1 0 0 0,0 0 0 0 0,0 2 0 0 0,0 1 0 0 0,43 17-1 0 0,-13 1 29 0 0,2-2 0 0 0,113 28 0 0 0,-140-44-33 0 0,-1-2 0 0 0,1-1-1 0 0,0-1 1 0 0,0-1 0 0 0,0-2 0 0 0,-1-1 0 0 0,1-1 0 0 0,40-9 0 0 0,159-54-9 0 0,-191 54-5 0 0,-2-2 1 0 0,0-2 0 0 0,-1-1-1 0 0,39-27 1 0 0,-52 28-9 0 0,-1-1 1 0 0,0 0-1 0 0,21-28 1 0 0,23-21-24 0 0,-54 57-119 0 0,9-4 321 0 0,-17 13-145 0 0,-1 1-1 0 0,1-1 1 0 0,-1 0 0 0 0,1 1 0 0 0,0-1 0 0 0,-1 1-1 0 0,1 0 1 0 0,-1-1 0 0 0,0 1 0 0 0,1-1 0 0 0,-1 1-1 0 0,1 0 1 0 0,-1-1 0 0 0,0 1 0 0 0,1 0 0 0 0,-1-1-1 0 0,0 1 1 0 0,0 0 0 0 0,0 0 0 0 0,0-1 0 0 0,0 1-1 0 0,1 0 1 0 0,-1-1 0 0 0,0 1 0 0 0,0 0 0 0 0,-1 0-1 0 0,1-1 1 0 0,0 1 0 0 0,0 0 0 0 0,0 0 0 0 0,-1 1-1 0 0,2 7-25 0 0,1 0-1 0 0,0 1 0 0 0,0-1 0 0 0,1 0 0 0 0,8 16 1 0 0,2 11-58 0 0,-9-21 65 0 0,1-1 1 0 0,0 0-1 0 0,1 0 0 0 0,1-1 0 0 0,0 0 1 0 0,0 0-1 0 0,2 0 0 0 0,-1-1 1 0 0,2 0-1 0 0,-1-1 0 0 0,2 0 0 0 0,-1-1 1 0 0,2 0-1 0 0,-1 0 0 0 0,1-1 1 0 0,1-1-1 0 0,-1 0 0 0 0,1-1 0 0 0,1 0 1 0 0,-1-1-1 0 0,1 0 0 0 0,1-1 0 0 0,25 5 1 0 0,151 16 226 0 0,218 0 0 0 0,-352-27-127 0 0,-1-2-1 0 0,106-20 1 0 0,-109 13-53 0 0,1 2 0 0 0,1 3 0 0 0,66 1-1 0 0,152 28 19 0 0,-220-16-38 0 0,1 2-1 0 0,-2 2 1 0 0,55 22-1 0 0,-87-25-17 0 0,-1 2 1 0 0,0 0-1 0 0,0 2 0 0 0,-1 0 0 0 0,-1 0 1 0 0,0 2-1 0 0,18 20 0 0 0,-2-1-41 0 0,-6-8 16 0 0,31 42-1 0 0,-48-55-148 0 0,12 15 194 0 0,-16-10-3582 0 0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4:19.5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144 24 36 0 0,'7'-14'5522'0'0,"-8"5"-428"0"0,-18 19-1908 0 0,-27 33-2899 0 0,35-28-238 0 0,0 0 0 0 0,2 0-1 0 0,0 1 1 0 0,0 1 0 0 0,2-1 0 0 0,-12 35-1 0 0,17-44-55 0 0,0 0-1 0 0,0 0 0 0 0,1 1 0 0 0,0-1 0 0 0,0 0 0 0 0,1 1 0 0 0,0-1 0 0 0,0 1 0 0 0,1-1 1 0 0,0 0-1 0 0,0 1 0 0 0,0-1 0 0 0,1 0 0 0 0,0 0 0 0 0,1 0 0 0 0,0 0 0 0 0,0 0 0 0 0,0-1 1 0 0,8 12-1 0 0,-9-16-30 0 0,-1 0 0 0 0,0-1 1 0 0,1 1-1 0 0,0 0 1 0 0,-1-1-1 0 0,1 1 0 0 0,0-1 1 0 0,0 0-1 0 0,0 0 0 0 0,0 0 1 0 0,0 0-1 0 0,0 0 1 0 0,0 0-1 0 0,0 0 0 0 0,0-1 1 0 0,1 1-1 0 0,-1-1 1 0 0,0 1-1 0 0,0-1 0 0 0,1 0 1 0 0,-1 0-1 0 0,0 0 0 0 0,0 0 1 0 0,1 0-1 0 0,-1-1 1 0 0,0 1-1 0 0,0-1 0 0 0,1 1 1 0 0,-1-1-1 0 0,0 0 0 0 0,2-1 1 0 0,7-4-159 0 0,0 0 0 0 0,-1-1 0 0 0,1 0 0 0 0,15-15 0 0 0,17-11 16 0 0,-43 33 182 0 0,1 0 1 0 0,-1 0-1 0 0,0 0 0 0 0,1 0 1 0 0,-1 1-1 0 0,0-1 0 0 0,1 0 1 0 0,-1 0-1 0 0,1 0 0 0 0,-1 0 1 0 0,0 0-1 0 0,1 0 0 0 0,-1 1 1 0 0,0-1-1 0 0,1 0 0 0 0,-1 0 1 0 0,0 1-1 0 0,1-1 0 0 0,-1 0 1 0 0,0 0-1 0 0,0 1 0 0 0,1-1 1 0 0,-1 0-1 0 0,0 1 0 0 0,0-1 1 0 0,1 0-1 0 0,-1 1 0 0 0,0-1 1 0 0,0 0-1 0 0,0 1 0 0 0,0-1 1 0 0,0 1-1 0 0,0-1 0 0 0,1 0 0 0 0,-1 1 1 0 0,0-1-1 0 0,0 0 0 0 0,0 1 1 0 0,0-1-1 0 0,-1 1 0 0 0,1-1 1 0 0,0 0-1 0 0,0 1 0 0 0,1 29 126 0 0,0-15 21 0 0,-1-13-147 0 0,1 1 0 0 0,0-1 0 0 0,-1 1-1 0 0,1-1 1 0 0,0 1 0 0 0,0-1-1 0 0,0 0 1 0 0,1 0 0 0 0,-1 1-1 0 0,0-1 1 0 0,1 0 0 0 0,0 0 0 0 0,-1 0-1 0 0,1-1 1 0 0,0 1 0 0 0,0 0-1 0 0,0-1 1 0 0,0 1 0 0 0,0-1-1 0 0,4 2 1 0 0,-3-2-41 0 0,-1-1 0 0 0,1 1 0 0 0,-1-1 0 0 0,1 0 0 0 0,-1 0 0 0 0,1 0 0 0 0,-1 0 0 0 0,1 0 0 0 0,-1-1 0 0 0,1 1 0 0 0,-1-1 0 0 0,1 0 0 0 0,-1 0 0 0 0,1 0 0 0 0,-1 0 0 0 0,4-2 0 0 0,3-3-41 0 0,-1 0 0 0 0,0 0 0 0 0,0 0 0 0 0,-1-1 0 0 0,0 0 0 0 0,0 0 0 0 0,-1-1 0 0 0,1 0-1 0 0,5-12 1 0 0,19-51 24 0 0,-29 65 45 0 0,0 0 0 0 0,0-1-1 0 0,-1 1 1 0 0,0 0-1 0 0,0-1 1 0 0,0 1 0 0 0,-1-1-1 0 0,0 1 1 0 0,-2-12-1 0 0,2 17 11 0 0,0 0 0 0 0,-1 0 0 0 0,1 0 0 0 0,0 0 0 0 0,-1 0 0 0 0,1 0 0 0 0,-1 0 0 0 0,1 0 0 0 0,-1 0 0 0 0,0 0 0 0 0,1 0 0 0 0,-1 0 0 0 0,0 0-1 0 0,0 0 1 0 0,0 0 0 0 0,1 1 0 0 0,-1-1 0 0 0,0 0 0 0 0,0 1 0 0 0,0-1 0 0 0,0 1 0 0 0,0-1 0 0 0,0 1 0 0 0,0-1 0 0 0,-3 1 0 0 0,1-1 3 0 0,0 1-1 0 0,0 0 1 0 0,0 0 0 0 0,0 0 0 0 0,0 1 0 0 0,0-1 0 0 0,0 1-1 0 0,0-1 1 0 0,-5 3 0 0 0,-5 3 2 0 0,0 0 0 0 0,0 0 0 0 0,-13 11 0 0 0,9-6-220 0 0,1 1-1 0 0,-29 27 1 0 0,39-33-417 0 0,1 0 0 0 0,-1 0 0 0 0,1 1 0 0 0,0-1 0 0 0,1 1 0 0 0,0 1 0 0 0,0-1 0 0 0,0 0 0 0 0,-4 16 0 0 0,7-14-891 0 0,1-2 166 0 0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4:19.9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 23 512 0 0,'17'-23'7381'0'0,"-18"40"-6326"0"0,-18 86 523 0 0,-21 151-3543 0 0,40-242 1076 0 0,0-1 0 0 0,1 1 0 0 0,0-1 0 0 0,0 1 0 0 0,1-1 0 0 0,4 11 0 0 0,2-8-561 0 0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4:20.2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56 56 320 0 0,'1'-7'902'0'0,"0"0"-1"0"0,0 0 1 0 0,0 0-1 0 0,-1 0 1 0 0,-1-12 0 0 0,1 19-836 0 0,0 0 1 0 0,0 0-1 0 0,0 0 1 0 0,0 0 0 0 0,0 0-1 0 0,0 0 1 0 0,0 1 0 0 0,0-1-1 0 0,0 0 1 0 0,0 0-1 0 0,0 0 1 0 0,-1 0 0 0 0,1 0-1 0 0,0 0 1 0 0,0 0 0 0 0,0 0-1 0 0,0 0 1 0 0,0 0-1 0 0,0 0 1 0 0,0 0 0 0 0,-1 0-1 0 0,1 0 1 0 0,0 0-1 0 0,0 0 1 0 0,0 0 0 0 0,0 0-1 0 0,0 0 1 0 0,0 0 0 0 0,0 0-1 0 0,-1 0 1 0 0,1 0-1 0 0,0 0 1 0 0,0 0 0 0 0,0 0-1 0 0,0 0 1 0 0,0 0 0 0 0,0 0-1 0 0,0 0 1 0 0,0 0-1 0 0,-1 0 1 0 0,1 0 0 0 0,0-1-1 0 0,0 1 1 0 0,0 0-1 0 0,0 0 1 0 0,0 0 0 0 0,0 0-1 0 0,0 0 1 0 0,0 0 0 0 0,0 0-1 0 0,0 0 1 0 0,0 0-1 0 0,0-1 1 0 0,0 1 0 0 0,-1 0-1 0 0,-7 32 1164 0 0,-24 260 261 0 0,20-137-2825 0 0,10-111-1291 0 0,2 0 1 0 0,8 58-1 0 0,-8-101 2562 0 0,5 23-1525 0 0,4-5 270 0 0</inkml:trace>
  <inkml:trace contextRef="#ctx0" brushRef="#br0" timeOffset="1">138 393 1020 0 0,'0'-7'4693'0'0,"1"15"-2068"0"0,-1 19-961 0 0,-4 13-1210 0 0,2 0 0 0 0,5 48 0 0 0,-1-10-3735 0 0,-2-76 2908 0 0,0 1 0 0 0,0-1-1 0 0,0 1 1 0 0,0-1-1 0 0,0 1 1 0 0,1-1 0 0 0,-1 1-1 0 0,1-1 1 0 0,-1 0-1 0 0,1 1 1 0 0,0-1-1 0 0,0 0 1 0 0,0 0 0 0 0,3 4-1 0 0,0-3-1284 0 0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4:20.6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92 848 0 0,'0'-20'1520'0'0,"0"3"220"0"0,0 4 41 0 0,0-1-237 0 0,0 6-308 0 0,0 1-344 0 0,0 1-304 0 0,0 1-296 0 0,0 3-296 0 0,9 4-1168 0 0,-9 5-60 0 0,10 1-412 0 0,0 3-141 0 0,-1 3 29 0 0,1 1 212 0 0,5 0 316 0 0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4:21.3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283 374 700 0 0,'-30'7'5265'0'0,"-7"11"-3357"0"0,-31 27-488 0 0,52-34-1142 0 0,0 2 1 0 0,2 0-1 0 0,-1 1 0 0 0,2 0 0 0 0,-20 27 1 0 0,28-34-231 0 0,0 0-1 0 0,1 1 1 0 0,-1-1 0 0 0,2 1-1 0 0,-1-1 1 0 0,1 1 0 0 0,0 0-1 0 0,1 1 1 0 0,0-1 0 0 0,0 0-1 0 0,1 1 1 0 0,0-1 0 0 0,0 1-1 0 0,1-1 1 0 0,1 13 0 0 0,-1-20-46 0 0,1 1 0 0 0,-1-1 1 0 0,0 1-1 0 0,1-1 0 0 0,-1 1 0 0 0,1-1 1 0 0,-1 1-1 0 0,1-1 0 0 0,0 1 0 0 0,-1-1 1 0 0,1 1-1 0 0,0-1 0 0 0,0 0 1 0 0,0 0-1 0 0,0 1 0 0 0,0-1 0 0 0,1 0 1 0 0,-1 0-1 0 0,0 0 0 0 0,0 0 0 0 0,1 0 1 0 0,-1-1-1 0 0,3 2 0 0 0,-1-1-15 0 0,0 0-1 0 0,0-1 1 0 0,0 1-1 0 0,0-1 0 0 0,0 0 1 0 0,0 0-1 0 0,0 0 1 0 0,0 0-1 0 0,0-1 1 0 0,0 1-1 0 0,5-3 0 0 0,2 0-29 0 0,-1 0-1 0 0,0-1 0 0 0,-1 0 1 0 0,1-1-1 0 0,-1 0 0 0 0,0 0 0 0 0,10-8 1 0 0,-2-4 8 0 0,1 0 1 0 0,-2-1-1 0 0,-1 0 1 0 0,0-1 0 0 0,-1-1-1 0 0,-1-1 1 0 0,-1 1-1 0 0,-1-2 1 0 0,11-30 0 0 0,1-20-260 0 0,21-119 0 0 0,-39 170 222 0 0,0 2-16 0 0,-2 15 60 0 0,-1 0-1 0 0,1-1 1 0 0,-1 1-1 0 0,-1-1 0 0 0,1 1 1 0 0,-1-1-1 0 0,1 1 1 0 0,-1-1-1 0 0,-1 1 1 0 0,1-1-1 0 0,-2-7 1 0 0,2 12 27 0 0,0 0 1 0 0,0 0 0 0 0,0-1 0 0 0,0 1-1 0 0,-1 0 1 0 0,1 0 0 0 0,0 0 0 0 0,0-1-1 0 0,0 1 1 0 0,0 0 0 0 0,0 0-1 0 0,0 0 1 0 0,-1 0 0 0 0,1-1 0 0 0,0 1-1 0 0,0 0 1 0 0,0 0 0 0 0,-1 0 0 0 0,1 0-1 0 0,0 0 1 0 0,0 0 0 0 0,0-1 0 0 0,-1 1-1 0 0,1 0 1 0 0,0 0 0 0 0,0 0 0 0 0,0 0-1 0 0,-1 0 1 0 0,1 0 0 0 0,0 0 0 0 0,0 0-1 0 0,-1 0 1 0 0,1 0 0 0 0,0 0 0 0 0,0 0-1 0 0,0 0 1 0 0,-1 0 0 0 0,1 0-1 0 0,0 1 1 0 0,0-1 0 0 0,-1 0 0 0 0,-9 10 51 0 0,-5 14 89 0 0,5-4-27 0 0,2 1 0 0 0,0 0 0 0 0,2 0 0 0 0,0 0-1 0 0,1 1 1 0 0,1 0 0 0 0,1 0 0 0 0,2 0 0 0 0,0 30 0 0 0,2-20 0 0 0,2 0 0 0 0,1 0 0 0 0,2-1-1 0 0,1 1 1 0 0,20 55 0 0 0,-24-78-92 0 0,1-1-1 0 0,1 0 0 0 0,-1 0 1 0 0,1 0-1 0 0,1 0 0 0 0,-1-1 0 0 0,1 0 1 0 0,1 0-1 0 0,-1-1 0 0 0,1 0 1 0 0,0 0-1 0 0,11 6 0 0 0,-15-10-25 0 0,0 0 1 0 0,0 0-1 0 0,0 0 0 0 0,0-1 0 0 0,1 0 0 0 0,-1 1 1 0 0,0-1-1 0 0,1 0 0 0 0,-1-1 0 0 0,1 1 1 0 0,-1-1-1 0 0,1 1 0 0 0,-1-1 0 0 0,1 0 1 0 0,0-1-1 0 0,-1 1 0 0 0,1 0 0 0 0,-1-1 0 0 0,1 0 1 0 0,-1 0-1 0 0,1 0 0 0 0,-1 0 0 0 0,0-1 1 0 0,0 1-1 0 0,1-1 0 0 0,-1 0 0 0 0,0 0 0 0 0,-1 0 1 0 0,1 0-1 0 0,0 0 0 0 0,0-1 0 0 0,-1 1 1 0 0,0-1-1 0 0,3-3 0 0 0,3-5-41 0 0,0-1-1 0 0,0-1 1 0 0,-1 1-1 0 0,-1-1 1 0 0,0 0 0 0 0,-1-1-1 0 0,-1 1 1 0 0,0-1 0 0 0,0 0-1 0 0,1-23 1 0 0,-2 8-190 0 0,-1-1 1 0 0,-2 1 0 0 0,-1-1 0 0 0,-5-32-1 0 0,6 60 226 0 0,0 0-1 0 0,0 0 0 0 0,0 1 1 0 0,-1-1-1 0 0,1 0 0 0 0,0 0 1 0 0,-1 0-1 0 0,0 0 1 0 0,1 1-1 0 0,-1-1 0 0 0,0 0 1 0 0,0 1-1 0 0,0-1 0 0 0,0 1 1 0 0,0-1-1 0 0,0 1 1 0 0,0-1-1 0 0,-1 1 0 0 0,1 0 1 0 0,0-1-1 0 0,-1 1 0 0 0,1 0 1 0 0,-1 0-1 0 0,0 0 0 0 0,1 0 1 0 0,-1 0-1 0 0,-2 0 1 0 0,1 1 19 0 0,1 0 0 0 0,0 0-1 0 0,0 0 1 0 0,-1 1 0 0 0,1-1 0 0 0,0 1 0 0 0,0 0 0 0 0,0-1 0 0 0,-1 1 0 0 0,1 0 0 0 0,0 0 0 0 0,0 1 0 0 0,0-1 0 0 0,1 0 0 0 0,-1 1 0 0 0,0-1 0 0 0,0 1 0 0 0,1-1 0 0 0,-1 1 0 0 0,1 0 0 0 0,-1 0 0 0 0,-1 3 0 0 0,-3 5 29 0 0,1 0 0 0 0,0 0 0 0 0,0 0 0 0 0,1 1 1 0 0,0-1-1 0 0,1 1 0 0 0,0 0 0 0 0,1 0 0 0 0,0 0 0 0 0,1 0 0 0 0,0 1 1 0 0,1-1-1 0 0,0 0 0 0 0,1 1 0 0 0,2 12 0 0 0,0-5 1 0 0,1 0 0 0 0,0-1 0 0 0,1 1 0 0 0,1-1 0 0 0,1 0 0 0 0,1 0 0 0 0,0-1 0 0 0,12 18 0 0 0,-18-32-37 0 0,0 1 0 0 0,0-2 0 0 0,0 1 0 0 0,0 0 0 0 0,1 0 0 0 0,-1-1-1 0 0,1 1 1 0 0,0-1 0 0 0,0 0 0 0 0,0 0 0 0 0,0 0 0 0 0,0 0 0 0 0,0 0-1 0 0,0-1 1 0 0,0 1 0 0 0,1-1 0 0 0,-1 0 0 0 0,1 0 0 0 0,3 1 0 0 0,-4-2-9 0 0,0-1 0 0 0,0 1 0 0 0,0-1 1 0 0,0 1-1 0 0,0-1 0 0 0,1 0 1 0 0,-2 0-1 0 0,1 0 0 0 0,0-1 0 0 0,0 1 1 0 0,0-1-1 0 0,-1 0 0 0 0,1 1 0 0 0,-1-1 1 0 0,1 0-1 0 0,-1 0 0 0 0,0-1 1 0 0,1 1-1 0 0,-1 0 0 0 0,-1-1 0 0 0,4-5 1 0 0,5-8-44 0 0,-2 1 0 0 0,0-2 0 0 0,-1 1 0 0 0,-1-1 0 0 0,0-1 0 0 0,-1 1 0 0 0,4-34 0 0 0,-8 49 38 0 0,3-22-74 0 0,-4 15 42 0 0,-5 13 14 0 0,3 2 40 0 0,0-1-1 0 0,1 0 1 0 0,-1 1-1 0 0,1-1 1 0 0,0 1 0 0 0,1-1-1 0 0,-1 1 1 0 0,1 0-1 0 0,0-1 1 0 0,0 1-1 0 0,1-1 1 0 0,1 9-1 0 0,0-5 0 0 0,0 1 0 0 0,0-1 0 0 0,1 0 0 0 0,0 0 0 0 0,1 0 0 0 0,5 10 0 0 0,-8-17-22 0 0,-1-1 0 0 0,1 0-1 0 0,0 0 1 0 0,0 0 0 0 0,-1 0 0 0 0,1 1 0 0 0,0-1-1 0 0,0 0 1 0 0,0 0 0 0 0,0-1 0 0 0,0 1-1 0 0,0 0 1 0 0,0 0 0 0 0,0 0 0 0 0,1-1 0 0 0,-1 1-1 0 0,0-1 1 0 0,0 1 0 0 0,1-1 0 0 0,-1 1 0 0 0,0-1-1 0 0,1 0 1 0 0,-1 1 0 0 0,0-1 0 0 0,1 0 0 0 0,1 0-1 0 0,-1-1-5 0 0,1 0-1 0 0,-1 0 0 0 0,0 1 0 0 0,1-2 0 0 0,-1 1 0 0 0,0 0 1 0 0,0 0-1 0 0,0-1 0 0 0,0 1 0 0 0,0-1 0 0 0,0 0 0 0 0,0 0 0 0 0,2-2 1 0 0,4-6-21 0 0,0-1 1 0 0,-1 0 0 0 0,0 0 0 0 0,8-17-1 0 0,-4 1 32 0 0,-2 0 1 0 0,0 0-1 0 0,-2-1 0 0 0,-1 0 0 0 0,4-46 1 0 0,-4-147-11 0 0,-6 168 10 0 0,-1 34 35 0 0,0-1-1 0 0,-8-35 1 0 0,9 55-26 0 0,0 0 0 0 0,1 0 1 0 0,-1-1-1 0 0,0 1 0 0 0,0 0 1 0 0,0-1-1 0 0,0 1 0 0 0,-1 0 1 0 0,1 0-1 0 0,0-1 0 0 0,0 1 1 0 0,0 0-1 0 0,0 0 1 0 0,0-1-1 0 0,0 1 0 0 0,0 0 1 0 0,0 0-1 0 0,-1-1 0 0 0,1 1 1 0 0,0 0-1 0 0,0 0 0 0 0,0 0 1 0 0,0-1-1 0 0,-1 1 0 0 0,1 0 1 0 0,0 0-1 0 0,0 0 1 0 0,-1 0-1 0 0,1-1 0 0 0,0 1 1 0 0,0 0-1 0 0,0 0 0 0 0,-1 0 1 0 0,1 0-1 0 0,0 0 0 0 0,-1 0 1 0 0,1 0-1 0 0,0 0 0 0 0,0 0 1 0 0,-1 0-1 0 0,1 0 1 0 0,0 0-1 0 0,0 0 0 0 0,-1 0 1 0 0,1 0-1 0 0,0 0 0 0 0,0 0 1 0 0,-1 0-1 0 0,1 0 0 0 0,0 0 1 0 0,0 0-1 0 0,-1 1 0 0 0,1-1 1 0 0,0 0-1 0 0,0 0 1 0 0,-1 0-1 0 0,1 0 0 0 0,0 1 1 0 0,0-1-1 0 0,0 0 0 0 0,-1 0 1 0 0,1 0-1 0 0,0 1 0 0 0,0-1 1 0 0,0 0-1 0 0,0 0 0 0 0,0 1 1 0 0,0-1-1 0 0,-1 0 1 0 0,-8 18 49 0 0,6 2-56 0 0,0-1 0 0 0,2 1 0 0 0,0-1-1 0 0,2 1 1 0 0,2 21 0 0 0,0-3-165 0 0,0 8-1279 0 0,15 78 1 0 0,-13-102 541 0 0,1 0 0 0 0,0-1 0 0 0,2 0 0 0 0,0 0 0 0 0,19 32-1 0 0,-2-15-339 0 0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4:21.7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250 73 552 0 0,'0'-3'129'0'0,"0"0"0"0"0,0 0-1 0 0,0 0 1 0 0,-1 0 0 0 0,1 0 0 0 0,-1 1 0 0 0,0-1-1 0 0,1 0 1 0 0,-1 0 0 0 0,0 1 0 0 0,-1-1 0 0 0,1 0-1 0 0,0 1 1 0 0,-1-1 0 0 0,1 1 0 0 0,-1 0-1 0 0,0-1 1 0 0,0 1 0 0 0,0 0 0 0 0,0 0 0 0 0,-3-2-1 0 0,2 2 3 0 0,-1 0-1 0 0,0 0 1 0 0,0 1-1 0 0,1-1 1 0 0,-1 1-1 0 0,0 0 1 0 0,0 0-1 0 0,0 1 1 0 0,0-1-1 0 0,0 1 1 0 0,0 0-1 0 0,0 0 1 0 0,-8 1-1 0 0,5 0 43 0 0,-1 0 0 0 0,0 1 0 0 0,0-1-1 0 0,1 2 1 0 0,-1-1 0 0 0,1 1-1 0 0,0 0 1 0 0,0 1 0 0 0,0 0-1 0 0,0 0 1 0 0,0 0 0 0 0,1 1-1 0 0,0 0 1 0 0,0 0 0 0 0,-9 11-1 0 0,10-8-33 0 0,0 1-1 0 0,0 0 1 0 0,0 1-1 0 0,2-1 1 0 0,-1 1-1 0 0,1 0 0 0 0,0 0 1 0 0,1 0-1 0 0,0 0 1 0 0,1 0-1 0 0,0 0 1 0 0,0 0-1 0 0,1 1 0 0 0,1-1 1 0 0,1 11-1 0 0,-2-20-118 0 0,0-1 1 0 0,0 1-1 0 0,0 0 0 0 0,0-1 0 0 0,0 1 0 0 0,1-1 1 0 0,-1 1-1 0 0,0-1 0 0 0,0 1 0 0 0,0-1 0 0 0,1 1 1 0 0,-1-1-1 0 0,0 1 0 0 0,1-1 0 0 0,-1 1 0 0 0,0-1 1 0 0,1 1-1 0 0,-1-1 0 0 0,1 0 0 0 0,-1 1 0 0 0,1-1 1 0 0,-1 1-1 0 0,0-1 0 0 0,1 0 0 0 0,-1 0 0 0 0,1 1 1 0 0,0-1-1 0 0,-1 0 0 0 0,1 0 0 0 0,-1 0 0 0 0,1 1 1 0 0,17-10 335 0 0,10-24-212 0 0,-19 18-144 0 0,-1 0 0 0 0,0-1 0 0 0,-2 0 1 0 0,8-25-1 0 0,9-22 253 0 0,-23 62-249 0 0,1 1 1 0 0,-1-1-1 0 0,0 1 0 0 0,0-1 0 0 0,0 1 1 0 0,0-1-1 0 0,1 0 0 0 0,-1 1 1 0 0,0-1-1 0 0,1 1 0 0 0,-1-1 0 0 0,0 1 1 0 0,1 0-1 0 0,-1-1 0 0 0,0 1 0 0 0,1-1 1 0 0,-1 1-1 0 0,1 0 0 0 0,-1-1 1 0 0,1 1-1 0 0,-1 0 0 0 0,1-1 0 0 0,-1 1 1 0 0,1 0-1 0 0,-1 0 0 0 0,1 0 0 0 0,-1-1 1 0 0,1 1-1 0 0,0 0 0 0 0,-1 0 1 0 0,1 0-1 0 0,-1 0 0 0 0,2 0 0 0 0,13 16-143 0 0,3 30-376 0 0,2 60-2278 0 0,-11-51-1612 0 0,-6-44 2865 0 0,5-6 156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2:23.5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80 1357 56 0 0,'0'-1'280'0'0,"0"0"1"0"0,0 0-1 0 0,0 0 1 0 0,-1 0-1 0 0,1 0 1 0 0,-1 0-1 0 0,1 1 1 0 0,-1-1-1 0 0,1 0 1 0 0,-1 0-1 0 0,1 0 1 0 0,-1 0-1 0 0,0 0 1 0 0,1 1-1 0 0,-1-1 1 0 0,0 0-1 0 0,-1 0 1 0 0,-37-22 2889 0 0,9 6 2332 0 0,30 17-5448 0 0,0 0 0 0 0,0 0 0 0 0,0 0 0 0 0,0-1 1 0 0,0 1-1 0 0,0 0 0 0 0,0 0 0 0 0,0 0 0 0 0,0 0 1 0 0,0 0-1 0 0,0-1 0 0 0,0 1 0 0 0,0 0 0 0 0,0 0 1 0 0,0 0-1 0 0,0 0 0 0 0,0-1 0 0 0,0 1 1 0 0,0 0-1 0 0,0 0 0 0 0,0 0 0 0 0,0 0 0 0 0,0 0 1 0 0,0-1-1 0 0,0 1 0 0 0,0 0 0 0 0,0 0 0 0 0,0 0 1 0 0,0 0-1 0 0,0 0 0 0 0,1 0 0 0 0,-1-1 0 0 0,0 1 1 0 0,0 0-1 0 0,0 0 0 0 0,0 0 0 0 0,0 0 0 0 0,0 0 1 0 0,1 0-1 0 0,-1 0 0 0 0,0 0 0 0 0,0 0 0 0 0,0 0 1 0 0,0 0-1 0 0,0 0 0 0 0,1 0 0 0 0,-1-1 1 0 0,0 1-1 0 0,0 0 0 0 0,0 0 0 0 0,1 0 0 0 0,15-4 357 0 0,20-1-797 0 0,111 0-950 0 0,148 16-1 0 0,91-2-148 0 0,558-94 405 0 0,-578 44 1058 0 0,-187 21-148 0 0,89-12 49 0 0,505-49 88 0 0,188 34-20 0 0,483 22-133 0 0,-1262 25 169 0 0,1259-22-519 0 0,311-57-94 0 0,484 9 976 0 0,-885 28-814 0 0,-827 21 535 0 0,799 2 213 0 0,-583 14-347 0 0,-245-2 14 0 0,1246-5-94 0 0,337 20 517 0 0,-1547-9-328 0 0,1011 34-456 0 0,-1124-21 599 0 0,1464 25-226 0 0,-1099-24-59 0 0,47-30 416 0 0,-437 4-344 0 0,-91 1-23 0 0,119-2-87 0 0,-226 13 126 0 0,444 10 29 0 0,-429-1-17 0 0,-126-7 5 0 0,-28 0-28 0 0,-21-1-28 0 0,18 1-1 0 0,68 0 28 0 0,-72-3 43 0 0,-17-1 1 0 0,-13 0-25 0 0,0 0 0 0 0,28-10 0 0 0,2-4-3 0 0,22-14-7 0 0,-59 24-3 0 0,3-6 22 0 0,-4 4 5 0 0,-4 4-7 0 0,-3 1-6 0 0,1 0 0 0 0,-1 0 1 0 0,0 0-1 0 0,-1-1 0 0 0,1 1 1 0 0,-1-1-1 0 0,0 0 0 0 0,5-9 1 0 0,15-22-37 0 0,-19 31 44 0 0,-1 0 0 0 0,0 0 0 0 0,1 0-1 0 0,-2 0 1 0 0,1-1 0 0 0,3-9 0 0 0,1-16-68 0 0,-6-18-160 0 0,-5 17-315 0 0,-1 0-1 0 0,-14-46 1 0 0,3 17-845 0 0,5 9-1156 0 0,-7-89-1 0 0,17 96 1415 0 0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4:22.1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25 117 744 0 0,'5'-32'3609'0'0,"0"-53"0"0"0,-16 116-1223 0 0,-6 260-1364 0 0,12-137-2208 0 0,3-126-209 0 0,2-1 0 0 0,2 0 1 0 0,0 0-1 0 0,2 0 0 0 0,8 34 0 0 0,-7-45 84 0 0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4:22.4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374 34 872 0 0,'5'-11'1000'0'0,"-5"4"-20"0"0,0-2-220 0 0,0 5-224 0 0,0 2-184 0 0,-10 2-128 0 0,-4 4-60 0 0,-6 1-36 0 0,-4 1-20 0 0,-5 1-28 0 0,-5 1-48 0 0,-5-1-140 0 0,1-1-232 0 0,-6-1-396 0 0,0-5-208 0 0,1 0-108 0 0,4-5-36 0 0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4:22.8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260 30 364 0 0,'-3'-3'378'0'0,"1"0"0"0"0,-1 1 1 0 0,0-1-1 0 0,0 1 0 0 0,0 0 0 0 0,0 0 0 0 0,-1 0 0 0 0,1 0 1 0 0,0 1-1 0 0,-1-1 0 0 0,1 1 0 0 0,-1 0 0 0 0,0 0 0 0 0,1 0 1 0 0,-1 1-1 0 0,-4-1 0 0 0,0 1-96 0 0,1 0 1 0 0,0 1-1 0 0,-1-1 1 0 0,1 1-1 0 0,0 1 1 0 0,0 0 0 0 0,0 0-1 0 0,-8 3 1 0 0,5-1-184 0 0,1 1 1 0 0,-1-1 0 0 0,1 2 0 0 0,-1 0 0 0 0,2 0 0 0 0,-1 0 0 0 0,1 1 0 0 0,0 0 0 0 0,0 1 0 0 0,1 0-1 0 0,-10 13 1 0 0,14-17-25 0 0,2 0 0 0 0,-1 1-1 0 0,0-1 1 0 0,1 0 0 0 0,0 1-1 0 0,0 0 1 0 0,0-1 0 0 0,0 1-1 0 0,1-1 1 0 0,0 1 0 0 0,0 0-1 0 0,0-1 1 0 0,1 1 0 0 0,-1 0-1 0 0,1-1 1 0 0,0 1 0 0 0,0-1 0 0 0,1 1-1 0 0,-1-1 1 0 0,1 0 0 0 0,0 0-1 0 0,0 1 1 0 0,1-1 0 0 0,-1-1-1 0 0,1 1 1 0 0,0 0 0 0 0,0-1-1 0 0,4 5 1 0 0,11 11 114 0 0,1 0 0 0 0,1-2-1 0 0,37 26 1 0 0,-43-33-177 0 0,16 11 27 0 0,-21-16-62 0 0,-1 0 1 0 0,1 1-1 0 0,-1 0 0 0 0,-1 0 0 0 0,1 1 0 0 0,-1 0 0 0 0,0 0 1 0 0,-1 1-1 0 0,7 9 0 0 0,-13-16-15 0 0,1 1 0 0 0,-1 0 1 0 0,0 0-1 0 0,0 0 0 0 0,1 0 0 0 0,-1 0 0 0 0,0 0 1 0 0,-1 0-1 0 0,1 0 0 0 0,0 0 0 0 0,-1 0 1 0 0,1 0-1 0 0,-1 0 0 0 0,1 0 0 0 0,-1-1 0 0 0,0 1 1 0 0,0 0-1 0 0,0 0 0 0 0,0-1 0 0 0,0 1 1 0 0,0 0-1 0 0,0-1 0 0 0,0 1 0 0 0,-1-1 0 0 0,1 0 1 0 0,-1 1-1 0 0,-2 1 0 0 0,-3 3-377 0 0,-1 1-1 0 0,0-1 0 0 0,0-1 1 0 0,-11 7-1 0 0,16-10 73 0 0,0 0 0 0 0,0 0 1 0 0,0-1-1 0 0,0 1 0 0 0,0-1 0 0 0,-1 0 0 0 0,1 0 0 0 0,0 0 0 0 0,-1 0 0 0 0,1 0 0 0 0,-1-1 0 0 0,1 1 0 0 0,-1-1 1 0 0,1 0-1 0 0,-1 0 0 0 0,1 0 0 0 0,-1-1 0 0 0,1 1 0 0 0,-1-1 0 0 0,1 0 0 0 0,-5-2 0 0 0,-5-5-1123 0 0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4:23.1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1 604 0 0,'2'1'345'0'0,"1"1"-1"0"0,-1-1 1 0 0,0 1-1 0 0,0 0 0 0 0,0-1 1 0 0,0 1-1 0 0,-1 0 1 0 0,1 0-1 0 0,0 1 1 0 0,-1-1-1 0 0,1 0 1 0 0,-1 0-1 0 0,0 1 1 0 0,0-1-1 0 0,0 1 1 0 0,0-1-1 0 0,0 1 1 0 0,0 4-1 0 0,6 51 2180 0 0,-6-46-2116 0 0,1 71 608 0 0,-14 132-1 0 0,-1 5-6142 0 0,13-211 4458 0 0,0 0 1 0 0,1 0-1 0 0,1 0 0 0 0,0 0 0 0 0,0 0 0 0 0,0 0 0 0 0,8 15 0 0 0,0-5-713 0 0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4:23.5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125 119 628 0 0,'-7'1'668'0'0,"0"0"-1"0"0,0 0 1 0 0,0 0-1 0 0,0 1 1 0 0,0 0-1 0 0,0 0 1 0 0,0 0-1 0 0,1 1 1 0 0,-1 0-1 0 0,1 1 1 0 0,0-1 0 0 0,0 1-1 0 0,-8 8 1 0 0,12-11-612 0 0,0 1 0 0 0,0-1 0 0 0,0 1 0 0 0,0 0 0 0 0,1 0 1 0 0,-1 0-1 0 0,1 0 0 0 0,-1 0 0 0 0,1 0 0 0 0,0 0 0 0 0,0 1 0 0 0,0-1 1 0 0,0 0-1 0 0,0 1 0 0 0,1-1 0 0 0,-1 0 0 0 0,1 1 0 0 0,-1-1 0 0 0,1 1 1 0 0,0-1-1 0 0,0 1 0 0 0,0-1 0 0 0,0 1 0 0 0,1-1 0 0 0,-1 1 1 0 0,1-1-1 0 0,-1 0 0 0 0,1 1 0 0 0,0-1 0 0 0,0 0 0 0 0,0 1 0 0 0,0-1 1 0 0,0 0-1 0 0,1 0 0 0 0,-1 0 0 0 0,0 0 0 0 0,1 0 0 0 0,0 0 0 0 0,0 0 1 0 0,2 2-1 0 0,0-1-67 0 0,-1 1 0 0 0,1-1 1 0 0,0 0-1 0 0,0 0 0 0 0,0 0 0 0 0,1 0 1 0 0,-1-1-1 0 0,0 0 0 0 0,1 0 1 0 0,0 0-1 0 0,-1-1 0 0 0,1 1 0 0 0,0-1 1 0 0,0 0-1 0 0,0 0 0 0 0,0-1 0 0 0,0 1 1 0 0,0-1-1 0 0,0-1 0 0 0,0 1 1 0 0,0 0-1 0 0,0-1 0 0 0,0 0 0 0 0,-1 0 1 0 0,1-1-1 0 0,0 1 0 0 0,0-1 1 0 0,-1 0-1 0 0,1-1 0 0 0,-1 1 0 0 0,0-1 1 0 0,0 1-1 0 0,0-1 0 0 0,8-7 0 0 0,-4 2-61 0 0,1 1-1 0 0,-1-2 0 0 0,-1 1 0 0 0,0-1 1 0 0,0 0-1 0 0,0-1 0 0 0,-1 0 0 0 0,-1 0 1 0 0,0 0-1 0 0,0 0 0 0 0,-1-1 0 0 0,0 0 1 0 0,-1 0-1 0 0,3-17 0 0 0,-5 24-60 0 0,-1 0-1 0 0,1 1 1 0 0,-1-1 0 0 0,0 0 0 0 0,-1 0-1 0 0,1 0 1 0 0,-1 0 0 0 0,1 0 0 0 0,-1 1-1 0 0,0-1 1 0 0,0 0 0 0 0,-1 0 0 0 0,1 1-1 0 0,-1-1 1 0 0,0 1 0 0 0,0 0-1 0 0,-3-5 1 0 0,3 6-130 0 0,-1 0 0 0 0,1 0 1 0 0,-1 0-1 0 0,0 0 0 0 0,0 0 0 0 0,0 1 0 0 0,0-1 0 0 0,0 1 0 0 0,0 0 0 0 0,0 0 0 0 0,0 0 1 0 0,0 0-1 0 0,-1 0 0 0 0,1 1 0 0 0,0 0 0 0 0,0-1 0 0 0,-1 1 0 0 0,1 0 0 0 0,0 1 0 0 0,-7 0 1 0 0,-8 2-912 0 0,3-2 110 0 0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4:23.8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98 28 328 0 0,'10'-11'606'0'0,"9"-5"3786"0"0,-12 19-2106 0 0,-5 14-1036 0 0,-4 20 313 0 0,-10 58 0 0 0,2-32-1113 0 0,-7 145-132 0 0,17-174-1135 0 0,1-1 0 0 0,2 0 0 0 0,1 0 0 0 0,11 42 0 0 0,-14-70 351 0 0,0 0 1 0 0,1 1 0 0 0,0-2-1 0 0,0 1 1 0 0,0 0-1 0 0,1 0 1 0 0,0-1-1 0 0,0 1 1 0 0,0-1 0 0 0,0 0-1 0 0,1 0 1 0 0,-1 0-1 0 0,1 0 1 0 0,8 6-1 0 0,7-3-907 0 0</inkml:trace>
  <inkml:trace contextRef="#ctx0" brushRef="#br0" timeOffset="1">354 469 116 0 0,'-4'-9'608'0'0,"-11"2"-4"0"0,-4-1-44 0 0,-1 1-84 0 0,-4 1-68 0 0,-5 1-100 0 0,0 1-92 0 0,-5 2-144 0 0,0 2-216 0 0,-5 2-340 0 0,0 2-192 0 0,6 1-104 0 0,-1 1-52 0 0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4:24.5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37 980 0 0,'0'0'204'0'0,"-1"-1"0"0"0,1 1 1 0 0,0 0-1 0 0,-1-1 0 0 0,1 1 0 0 0,0-1 0 0 0,0 0 0 0 0,-1 1 0 0 0,1-1 0 0 0,0 1 1 0 0,0-1-1 0 0,0 1 0 0 0,0-1 0 0 0,-1 0 0 0 0,1 1 0 0 0,0-1 0 0 0,0 1 1 0 0,0-1-1 0 0,0 1 0 0 0,0-1 0 0 0,1 0 0 0 0,-1 1 0 0 0,0-1 0 0 0,0 1 1 0 0,0-1-1 0 0,0 1 0 0 0,1-1 0 0 0,-1 0 0 0 0,0 1 0 0 0,1-1 0 0 0,18-11 3231 0 0,27 4-1632 0 0,-7 9-1293 0 0,71 9-1 0 0,-98-9-539 0 0,1 2 0 0 0,-1 0-1 0 0,0 0 1 0 0,0 1 0 0 0,0 0 0 0 0,-1 1 0 0 0,1 1 0 0 0,-1 0 0 0 0,17 12 0 0 0,-25-15-12 0 0,1 1 0 0 0,-1-1 0 0 0,0 1 0 0 0,0 0 0 0 0,-1 0 0 0 0,1 0 1 0 0,-1 0-1 0 0,0 1 0 0 0,0-1 0 0 0,0 1 0 0 0,0-1 0 0 0,-1 1 0 0 0,0-1 0 0 0,0 1 0 0 0,0 0 0 0 0,-1 0 1 0 0,1-1-1 0 0,-1 1 0 0 0,0 0 0 0 0,-1 0 0 0 0,1 0 0 0 0,-1-1 0 0 0,0 1 0 0 0,-2 7 0 0 0,-2 4-7 0 0,0 0 0 0 0,-1-1 0 0 0,-1 0 0 0 0,0 0 0 0 0,-17 24 0 0 0,22-37 60 0 0,0 1 1 0 0,1-1-1 0 0,-1 1 1 0 0,0-1-1 0 0,1 1 1 0 0,0 0-1 0 0,-1-1 1 0 0,1 1 0 0 0,0 0-1 0 0,1 0 1 0 0,-1 0-1 0 0,0 0 1 0 0,1 0-1 0 0,0 0 1 0 0,-1 0-1 0 0,1 0 1 0 0,0 0-1 0 0,1 0 1 0 0,-1 0-1 0 0,0 0 1 0 0,1 0-1 0 0,0 0 1 0 0,0 0 0 0 0,0 0-1 0 0,0-1 1 0 0,0 1-1 0 0,0 0 1 0 0,1-1-1 0 0,-1 1 1 0 0,1 0-1 0 0,0-1 1 0 0,0 0-1 0 0,0 1 1 0 0,0-1-1 0 0,0 0 1 0 0,5 3-1 0 0,1 4 9 0 0,10 8 60 0 0,-1 1 0 0 0,0 1 0 0 0,21 32 0 0 0,-35-46-81 0 0,1 1 1 0 0,-2-1 0 0 0,1 1-1 0 0,-1 0 1 0 0,0 0 0 0 0,0 0-1 0 0,0 0 1 0 0,0 9 0 0 0,-1-11-18 0 0,-1-1-1 0 0,0 0 1 0 0,0 1 0 0 0,-1-1 0 0 0,1 0 0 0 0,-1 0-1 0 0,0 1 1 0 0,0-1 0 0 0,0 0 0 0 0,0 0 0 0 0,0 0-1 0 0,-1 0 1 0 0,1 0 0 0 0,-1 0 0 0 0,0-1 0 0 0,0 1-1 0 0,-2 2 1 0 0,-1 0-225 0 0,0-1 0 0 0,0 0 0 0 0,-1 0 0 0 0,1-1 0 0 0,-1 0 0 0 0,0 0-1 0 0,0 0 1 0 0,0-1 0 0 0,0 0 0 0 0,0 0 0 0 0,0 0 0 0 0,-11 1 0 0 0,-80 5-5413 0 0,94-8 5516 0 0,-30 1-1514 0 0,3-1 231 0 0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4:27.9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 1 1096 0 0,'2'0'747'0'0,"1"0"0"0"0,-1 0 1 0 0,1 1-1 0 0,-1-1 0 0 0,1 0 0 0 0,-1 1 0 0 0,0 0 0 0 0,1 0 1 0 0,-1 0-1 0 0,0 0 0 0 0,1 0 0 0 0,-1 0 0 0 0,3 3 1 0 0,-2-2-345 0 0,-1 0 1 0 0,1 1 0 0 0,-1-1 0 0 0,0 1-1 0 0,0 0 1 0 0,0 0 0 0 0,0 0-1 0 0,3 6 1 0 0,-1 3-513 0 0,0 1-1 0 0,0 0 0 0 0,-1 0 0 0 0,1 16 1 0 0,0-7 780 0 0,-2-7-842 0 0,0 0 0 0 0,-1 0 0 0 0,-1 1-1 0 0,0-1 1 0 0,-1 0 0 0 0,-1 0 0 0 0,0 0 0 0 0,-1 0 0 0 0,-1 0 0 0 0,-6 16 0 0 0,6-19-754 0 0,-1 0 0 0 0,-1 0 1 0 0,0-1-1 0 0,-1 0 0 0 0,0 0 0 0 0,0 0 0 0 0,-1-1 0 0 0,-1 0 0 0 0,0-1 1 0 0,0 1-1 0 0,0-2 0 0 0,-14 10 0 0 0,4-7-427 0 0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4:28.8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218 46 1416 0 0,'-5'-29'6845'0'0,"-8"15"-4465"0"0,10 13-2335 0 0,0 1 0 0 0,0-1 1 0 0,0 1-1 0 0,1 0 0 0 0,-1 0 0 0 0,0 0 0 0 0,0 0 0 0 0,0 1 0 0 0,0-1 0 0 0,0 1 0 0 0,1 0 0 0 0,-1 0 0 0 0,0 0 0 0 0,1 0 0 0 0,-6 3 0 0 0,-1 0-21 0 0,0 1-1 0 0,1 1 0 0 0,0 0 0 0 0,0 0 0 0 0,0 1 0 0 0,1 0 0 0 0,0 0 1 0 0,0 0-1 0 0,0 1 0 0 0,-7 13 0 0 0,5-7 58 0 0,1 0 1 0 0,0 1-1 0 0,1 0 0 0 0,0 1 0 0 0,-6 24 0 0 0,12-35 20 0 0,0 0 0 0 0,0 0 0 0 0,0 0 0 0 0,0 0 0 0 0,1 0 0 0 0,0 0 0 0 0,0 0 0 0 0,0 0 0 0 0,1 0 0 0 0,2 9 0 0 0,-3-14-81 0 0,0 1 0 0 0,1 0-1 0 0,-1 0 1 0 0,1 0 0 0 0,-1 0-1 0 0,0-1 1 0 0,1 1 0 0 0,0 0-1 0 0,-1-1 1 0 0,1 1 0 0 0,-1 0-1 0 0,1-1 1 0 0,0 1 0 0 0,0 0-1 0 0,-1-1 1 0 0,1 1 0 0 0,0-1-1 0 0,0 0 1 0 0,0 1 0 0 0,-1-1-1 0 0,1 0 1 0 0,0 1 0 0 0,1-1-1 0 0,0 0-24 0 0,1 0-1 0 0,-1 0 0 0 0,0 0 1 0 0,0-1-1 0 0,0 1 0 0 0,0-1 0 0 0,0 1 1 0 0,1-1-1 0 0,-1 0 0 0 0,0 0 0 0 0,0 0 1 0 0,-1 0-1 0 0,5-3 0 0 0,9-8-82 0 0,-1-1 0 0 0,0 0 0 0 0,-1-2 0 0 0,0 1 0 0 0,-1-2-1 0 0,-1 1 1 0 0,-1-1 0 0 0,10-19 0 0 0,3-2 324 0 0,-23 36-227 0 0,0 1 0 0 0,0-1 0 0 0,0 1 0 0 0,0-1 1 0 0,1 1-1 0 0,-1 0 0 0 0,0-1 0 0 0,0 1 0 0 0,1-1 0 0 0,-1 1 1 0 0,0 0-1 0 0,1-1 0 0 0,-1 1 0 0 0,0 0 0 0 0,1 0 0 0 0,-1-1 0 0 0,0 1 1 0 0,1 0-1 0 0,-1 0 0 0 0,1-1 0 0 0,-1 1 0 0 0,0 0 0 0 0,1 0 1 0 0,-1 0-1 0 0,1 0 0 0 0,-1 0 0 0 0,1 0 0 0 0,-1 0 0 0 0,1 0 0 0 0,-1 0 1 0 0,0 0-1 0 0,1 0 0 0 0,-1 0 0 0 0,1 0 0 0 0,9 15-9 0 0,0 33-406 0 0,-9-40 309 0 0,2 7-433 0 0,-2 0 0 0 0,0 0 0 0 0,-2 25 0 0 0,0-27-1001 0 0,1 1 1 0 0,0-1 0 0 0,0 0 0 0 0,2 0 0 0 0,2 14-1 0 0,-3-20 134 0 0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4:29.2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40 360 0 0,'10'-24'2642'0'0,"-2"8"3588"0"0,-6 41-4395 0 0,-1 49-1341 0 0,13 83 1 0 0,-5-122-244 0 0,-9-35-250 0 0,0 0 0 0 0,0 0-1 0 0,0 1 1 0 0,0-1 0 0 0,0 0 0 0 0,0 0 0 0 0,1 0-1 0 0,-1 0 1 0 0,0 0 0 0 0,0 0 0 0 0,0 0 0 0 0,0 1-1 0 0,0-1 1 0 0,0 0 0 0 0,0 0 0 0 0,1 0 0 0 0,-1 0-1 0 0,0 0 1 0 0,0 0 0 0 0,0 0 0 0 0,0 0 0 0 0,0 0-1 0 0,1 0 1 0 0,-1 0 0 0 0,0 0 0 0 0,0 0 0 0 0,0 0-1 0 0,0 0 1 0 0,1 0 0 0 0,-1 0 0 0 0,0 0 0 0 0,0 0-1 0 0,0 0 1 0 0,0 0 0 0 0,0 0 0 0 0,1 0 0 0 0,-1 0-1 0 0,0 0 1 0 0,0 0 0 0 0,0 0 0 0 0,0-1 0 0 0,0 1-1 0 0,0 0 1 0 0,1 0 0 0 0,-1 0 0 0 0,0 0 0 0 0,0 0-1 0 0,0 0 1 0 0,0 0 0 0 0,0-1 0 0 0,0 1 0 0 0,9-21-27 0 0,0-18 55 0 0,-7 25 85 0 0,1 0 0 0 0,1 0 0 0 0,0 1 1 0 0,1-1-1 0 0,0 1 0 0 0,11-19 0 0 0,-16 31-103 0 0,1 1 1 0 0,-1-1-1 0 0,1 1 0 0 0,-1-1 1 0 0,0 1-1 0 0,1-1 0 0 0,-1 1 1 0 0,1-1-1 0 0,-1 1 0 0 0,1 0 0 0 0,0-1 1 0 0,-1 1-1 0 0,1 0 0 0 0,-1-1 1 0 0,1 1-1 0 0,0 0 0 0 0,-1 0 0 0 0,1 0 1 0 0,0 0-1 0 0,-1-1 0 0 0,1 1 1 0 0,-1 0-1 0 0,1 0 0 0 0,0 0 0 0 0,-1 0 1 0 0,1 0-1 0 0,0 1 0 0 0,-1-1 1 0 0,1 0-1 0 0,1 0 0 0 0,17 17-290 0 0,-15-12 33 0 0,0 1 0 0 0,0-1 0 0 0,-1 1 0 0 0,0 0 0 0 0,4 10 0 0 0,-7-15 201 0 0,16 54-3418 0 0,7-3-3292 0 0,-18-45 5456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2:25.7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60 82 356 0 0,'-3'-5'401'0'0,"0"-1"0"0"0,0 0 0 0 0,0 1 1 0 0,0-2-1 0 0,-2-10 0 0 0,-9-18 2675 0 0,14 35-2982 0 0,0 0-1 0 0,0 0 0 0 0,0 0 1 0 0,-1 0-1 0 0,1 0 1 0 0,0 0-1 0 0,0 0 0 0 0,0 0 1 0 0,0 0-1 0 0,-1 0 0 0 0,1 0 1 0 0,0 0-1 0 0,0 0 1 0 0,0 0-1 0 0,-1 0 0 0 0,1 0 1 0 0,0 0-1 0 0,0 0 1 0 0,0 0-1 0 0,0 0 0 0 0,-1 0 1 0 0,1 0-1 0 0,0 0 0 0 0,0 0 1 0 0,0 0-1 0 0,0 0 1 0 0,-1 1-1 0 0,1-1 0 0 0,0 0 1 0 0,0 0-1 0 0,0 0 1 0 0,0 0-1 0 0,0 0 0 0 0,-1 1 1 0 0,1-1-1 0 0,0 0 0 0 0,0 0 1 0 0,0 0-1 0 0,0 0 1 0 0,0 0-1 0 0,0 1 0 0 0,0-1 1 0 0,0 0-1 0 0,0 0 1 0 0,0 0-1 0 0,0 1 0 0 0,0-1 1 0 0,0 0-1 0 0,0 0 0 0 0,0 0 1 0 0,0 0-1 0 0,0 1 1 0 0,0-1-1 0 0,0 0 0 0 0,-8 23 1901 0 0,-3 27-618 0 0,11 30-894 0 0,2-1-1 0 0,28 157 1 0 0,-23-184-692 0 0,1 0-253 0 0,22 129-2965 0 0,-22-142 768 0 0,2-1 0 0 0,24 58 1 0 0,-23-69 983 0 0,3-6 222 0 0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4:29.6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184 23 84 0 0,'14'-20'3088'0'0,"-4"17"131"0"0,-9 6-2706 0 0,1-1 0 0 0,-1 0 0 0 0,1 0 0 0 0,-1 1 0 0 0,0-1 1 0 0,0 1-1 0 0,0 0 0 0 0,-1-1 0 0 0,2 6 0 0 0,10 29-145 0 0,-9-30-354 0 0,1 0 0 0 0,0 0 0 0 0,1-1 0 0 0,0 1 0 0 0,0-1 0 0 0,0 0 0 0 0,0-1 0 0 0,1 1 0 0 0,0-1 0 0 0,0 0 0 0 0,11 6 0 0 0,-14-9-51 0 0,0-1 0 0 0,0 0 0 0 0,0 0 0 0 0,0 0 0 0 0,0 0 0 0 0,0-1 0 0 0,0 1 0 0 0,0-1 0 0 0,0 0 0 0 0,0 0 0 0 0,1 0 0 0 0,-1 0 0 0 0,0 0 0 0 0,0-1 0 0 0,0 1 0 0 0,0-1-1 0 0,0 0 1 0 0,0 0 0 0 0,0 0 0 0 0,0 0 0 0 0,-1-1 0 0 0,1 1 0 0 0,0-1 0 0 0,-1 0 0 0 0,1 0 0 0 0,-1 0 0 0 0,1 0 0 0 0,-1 0 0 0 0,0 0 0 0 0,0 0 0 0 0,0-1 0 0 0,3-3 0 0 0,37-69 219 0 0,-43 86 281 0 0,0-1 0 0 0,1 1 0 0 0,0 0 0 0 0,2 12 0 0 0,-1 9-274 0 0,-1 8-141 0 0,2 5 17 0 0,-3 1 0 0 0,-1-1 0 0 0,-3 1 0 0 0,-12 53 1 0 0,14-87-172 0 0,0-1 0 0 0,-1 0 1 0 0,0 0-1 0 0,-1 0 1 0 0,0-1-1 0 0,-1 1 1 0 0,0-1-1 0 0,0 0 0 0 0,-1-1 1 0 0,-1 0-1 0 0,1 0 1 0 0,-1 0-1 0 0,-1-1 1 0 0,0 0-1 0 0,0-1 0 0 0,0 0 1 0 0,-1-1-1 0 0,0 1 1 0 0,-1-2-1 0 0,1 1 1 0 0,-17 4-1 0 0,4-4-1017 0 0,1-1 1 0 0,-1-1-1 0 0,0-1 0 0 0,0-1 1 0 0,0-1-1 0 0,-1-1 0 0 0,-23-3 1 0 0,13 1-450 0 0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4:32.1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1448 0 0,'0'0'198'0'0,"1"0"-1"0"0,-1 0 1 0 0,0 0-1 0 0,1 0 1 0 0,-1 0 0 0 0,0 0-1 0 0,0 0 1 0 0,1 0-1 0 0,-1 0 1 0 0,0 0-1 0 0,0 0 1 0 0,1 0 0 0 0,-1 0-1 0 0,0 0 1 0 0,1 0-1 0 0,2 3 2767 0 0,-3-3-2767 0 0,0 0 1 0 0,0 0 0 0 0,1 1-1 0 0,-1-1 1 0 0,0 0-1 0 0,0 0 1 0 0,0 1-1 0 0,4 17 2729 0 0,-2 25-2472 0 0,-2-38-22 0 0,-9 210-1505 0 0,8-169-3208 0 0,1-29-1874 0 0,0-23 4727 0 0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4:32.4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81 752 0 0,'5'-15'1620'0'0,"-5"4"188"0"0,0 0 129 0 0,0 2-273 0 0,0 3-456 0 0,5 1-448 0 0,-5 1-316 0 0,0 0-312 0 0,0 1-340 0 0,4 3-436 0 0,1-2-476 0 0,0 2-456 0 0,0-2-221 0 0,5 0-11 0 0,-1-3 156 0 0,1 3 328 0 0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4:32.7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112 0 716 0 0,'-6'112'8204'0'0,"-17"58"-5191"0"0,4-33-2530 0 0,15-107-587 0 0,-9 116-1465 0 0,16-50-3904 0 0,-3-93 5179 0 0,1 0-1 0 0,-1-1 0 0 0,1 1 1 0 0,0 0-1 0 0,0-1 0 0 0,0 1 1 0 0,0-1-1 0 0,0 1 0 0 0,1-1 1 0 0,-1 0-1 0 0,3 3 0 0 0,5 5-1143 0 0</inkml:trace>
  <inkml:trace contextRef="#ctx0" brushRef="#br0" timeOffset="1">219 496 856 0 0,'0'-6'679'0'0,"0"5"-499"0"0,0-1 0 0 0,1 1 0 0 0,-1-1 0 0 0,0 0 0 0 0,0 1 0 0 0,0-1 0 0 0,0 0 1 0 0,0 1-1 0 0,-1-1 0 0 0,1 0 0 0 0,0 1 0 0 0,-1-1 0 0 0,1 1 0 0 0,-1-1 0 0 0,0 1 0 0 0,1-1 1 0 0,-1 1-1 0 0,0-1 0 0 0,0 1 0 0 0,0-1 0 0 0,0 1 0 0 0,0 0 0 0 0,0 0 0 0 0,-1 0 1 0 0,1 0-1 0 0,0 0 0 0 0,0 0 0 0 0,-1 0 0 0 0,1 0 0 0 0,-1 0 0 0 0,1 0 0 0 0,-1 1 0 0 0,1-1 1 0 0,-4 0-1 0 0,-4-3-117 0 0,-1 0 0 0 0,1 1 1 0 0,-1 0-1 0 0,0 1 0 0 0,0 0 1 0 0,-20-1-1 0 0,23 3-578 0 0,1 0-1 0 0,0 0 1 0 0,-1 1-1 0 0,1 0 1 0 0,-1 0 0 0 0,1 1-1 0 0,0-1 1 0 0,0 1-1 0 0,0 1 1 0 0,0-1-1 0 0,0 1 1 0 0,-6 4-1 0 0,-2 3-749 0 0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4:33.1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0 204 932 0 0,'64'-15'4520'0'0,"46"-14"1095"0"0,-97 24-5383 0 0,0 0 0 0 0,0-1 0 0 0,-1 0 0 0 0,0-1 0 0 0,0 0 0 0 0,11-9 0 0 0,-19 12-289 0 0,-1 1 0 0 0,0-1 0 0 0,-1 1 0 0 0,1-1-1 0 0,0 0 1 0 0,-1 0 0 0 0,0 0 0 0 0,0-1 0 0 0,0 1 0 0 0,-1 0 0 0 0,0-1 0 0 0,1 1-1 0 0,-2-1 1 0 0,2-6 0 0 0,-2 10 29 0 0,0-1 0 0 0,1 1-1 0 0,-1-1 1 0 0,0 1 0 0 0,0-1-1 0 0,0 1 1 0 0,-1 0 0 0 0,1-1 0 0 0,0 1-1 0 0,0-1 1 0 0,-1 1 0 0 0,1 0-1 0 0,-1-1 1 0 0,1 1 0 0 0,-1 0 0 0 0,0-1-1 0 0,1 1 1 0 0,-1 0 0 0 0,0 0-1 0 0,0 0 1 0 0,0 0 0 0 0,0 0-1 0 0,0 0 1 0 0,0 0 0 0 0,0 0 0 0 0,0 0-1 0 0,0 0 1 0 0,-1 0 0 0 0,1 1-1 0 0,0-1 1 0 0,0 1 0 0 0,-1-1 0 0 0,1 1-1 0 0,-1-1 1 0 0,1 1 0 0 0,0 0-1 0 0,-1-1 1 0 0,1 1 0 0 0,-1 0 0 0 0,1 0-1 0 0,0 0 1 0 0,-1 0 0 0 0,1 0-1 0 0,-1 0 1 0 0,1 1 0 0 0,0-1 0 0 0,-1 1-1 0 0,1-1 1 0 0,-3 2 0 0 0,-5 0 68 0 0,0 2 0 0 0,0-1 0 0 0,1 1 0 0 0,-1 0 0 0 0,1 1 0 0 0,0 0 0 0 0,0 1 0 0 0,1-1 0 0 0,0 1 0 0 0,0 1 0 0 0,0-1 0 0 0,1 1 0 0 0,-1 0 0 0 0,2 1 0 0 0,-1 0 0 0 0,1 0 0 0 0,0 0 0 0 0,1 0 0 0 0,0 1 0 0 0,-4 12 0 0 0,3-10 116 0 0,2 1 1 0 0,-1-1 0 0 0,2 1 0 0 0,-1 0 0 0 0,1 0-1 0 0,1 0 1 0 0,1 22 0 0 0,0-30-192 0 0,1 0 0 0 0,-1 0-1 0 0,1-1 1 0 0,0 1 0 0 0,1 0 0 0 0,-1 0 0 0 0,1-1 0 0 0,-1 1 0 0 0,1-1 0 0 0,0 0 0 0 0,0 1 0 0 0,1-1-1 0 0,-1 0 1 0 0,1 0 0 0 0,-1 0 0 0 0,1-1 0 0 0,0 1 0 0 0,0-1 0 0 0,0 1 0 0 0,1-1 0 0 0,-1 0-1 0 0,0 0 1 0 0,1-1 0 0 0,0 1 0 0 0,-1-1 0 0 0,1 1 0 0 0,0-1 0 0 0,5 1 0 0 0,0 0-652 0 0,0 0 0 0 0,0-1 1 0 0,1 0-1 0 0,-1 0 0 0 0,0-1 1 0 0,1 0-1 0 0,-1-1 0 0 0,0 0 1 0 0,1-1-1 0 0,-1 0 0 0 0,0 0 1 0 0,0 0-1 0 0,0-2 0 0 0,16-7 0 0 0,-10 2-480 0 0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4:33.4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26 1012 0 0,'2'10'7171'0'0,"3"5"-3406"0"0,23 46-3183 0 0,-9-20 321 0 0,-19-40-893 0 0,0-1 0 0 0,0 1 1 0 0,1-1-1 0 0,-1 1 1 0 0,0-1-1 0 0,0 1 1 0 0,1-1-1 0 0,-1 0 1 0 0,0 1-1 0 0,0-1 1 0 0,1 1-1 0 0,-1-1 0 0 0,0 0 1 0 0,1 1-1 0 0,-1-1 1 0 0,1 0-1 0 0,-1 0 1 0 0,0 1-1 0 0,1-1 1 0 0,-1 0-1 0 0,1 0 1 0 0,-1 1-1 0 0,1-1 1 0 0,-1 0-1 0 0,1 0 0 0 0,-1 0 1 0 0,1 0-1 0 0,-1 0 1 0 0,1 0-1 0 0,-1 0 1 0 0,1 0-1 0 0,-1 0 1 0 0,1 0-1 0 0,-1 0 1 0 0,1 0-1 0 0,-1 0 0 0 0,1 0 1 0 0,0-1-1 0 0,19-16-10 0 0,11-31-173 0 0,-30 46 202 0 0,0-1 0 0 0,0 1 0 0 0,1-1 0 0 0,-1 1 0 0 0,0 0 0 0 0,1 0 0 0 0,0 0 0 0 0,-1 0 0 0 0,1 0 0 0 0,0 0 0 0 0,0 0 0 0 0,0 0 0 0 0,1 1 0 0 0,-1-1 0 0 0,0 1 0 0 0,0 0 0 0 0,1-1 0 0 0,-1 1 0 0 0,1 0 0 0 0,3-1 0 0 0,-2 3-19 0 0,-1-1 1 0 0,0 1-1 0 0,0 0 0 0 0,0 0 0 0 0,1 0 0 0 0,-1 0 1 0 0,0 0-1 0 0,0 1 0 0 0,0 0 0 0 0,-1-1 1 0 0,1 1-1 0 0,0 0 0 0 0,-1 0 0 0 0,1 0 0 0 0,-1 1 1 0 0,1-1-1 0 0,1 4 0 0 0,65 65-84 0 0,-68-71 70 0 0,-1 0 1 0 0,1 0-1 0 0,0 1 0 0 0,0-1 1 0 0,0 0-1 0 0,0 0 0 0 0,0 0 0 0 0,0 0 1 0 0,0 0-1 0 0,-1 0 0 0 0,1 0 1 0 0,0-1-1 0 0,0 1 0 0 0,0 0 1 0 0,0 0-1 0 0,0-1 0 0 0,-1 1 1 0 0,1-1-1 0 0,0 1 0 0 0,0 0 1 0 0,-1-1-1 0 0,1 0 0 0 0,0 1 0 0 0,-1-1 1 0 0,1 1-1 0 0,0-1 0 0 0,-1 0 1 0 0,1 1-1 0 0,-1-1 0 0 0,1 0 1 0 0,-1 0-1 0 0,1 1 0 0 0,-1-1 1 0 0,0 0-1 0 0,1 0 0 0 0,-1-1 1 0 0,17-31-89 0 0,26-62 33 0 0,-42 94 37 0 0,-1 0-1 0 0,1 0 1 0 0,-1 0-1 0 0,1 0 1 0 0,-1 0-1 0 0,1 1 1 0 0,0-1-1 0 0,-1 0 1 0 0,1 0-1 0 0,0 1 1 0 0,0-1-1 0 0,-1 0 1 0 0,1 1-1 0 0,0-1 1 0 0,0 1-1 0 0,0-1 1 0 0,0 1-1 0 0,0-1 1 0 0,0 1-1 0 0,0 0 1 0 0,0 0-1 0 0,0-1 1 0 0,0 1-1 0 0,0 0 1 0 0,2 0-1 0 0,-1 0-112 0 0,1 1 0 0 0,0-1-1 0 0,0 1 1 0 0,-1 0-1 0 0,1-1 1 0 0,0 1 0 0 0,-1 1-1 0 0,1-1 1 0 0,3 2-1 0 0,49 42-3286 0 0,-50-41 3011 0 0,105 102-5852 0 0,-66-67 4619 0 0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4:33.9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 0 352 0 0,'1'1'189'0'0,"-1"-1"-1"0"0,1 0 1 0 0,-1 1 0 0 0,1-1-1 0 0,0 1 1 0 0,-1-1 0 0 0,1 1-1 0 0,-1-1 1 0 0,1 1 0 0 0,-1-1-1 0 0,0 1 1 0 0,1-1 0 0 0,-1 1-1 0 0,1 0 1 0 0,-1-1 0 0 0,0 1-1 0 0,0 0 1 0 0,1-1 0 0 0,-1 1-1 0 0,0 0 1 0 0,0-1 0 0 0,0 1-1 0 0,0 0 1 0 0,0 0 0 0 0,0-1-1 0 0,0 1 1 0 0,0 1 0 0 0,1 28 1640 0 0,-1-25-1337 0 0,-11 127 2175 0 0,1-28-2059 0 0,2 17-466 0 0,-2 100-1585 0 0,11-186-695 0 0,2-1-1 0 0,7 40 0 0 0,-3-54 410 0 0,6-3 252 0 0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4:34.2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384 67 896 0 0,'1'-3'385'0'0,"1"0"-1"0"0,-1-1 1 0 0,0 1-1 0 0,-1 0 1 0 0,1 0-1 0 0,0-1 1 0 0,-1 1-1 0 0,0 0 1 0 0,0 0 0 0 0,0-1-1 0 0,0 1 1 0 0,0 0-1 0 0,-2-5 1 0 0,1 7-265 0 0,0-1 0 0 0,0 1 1 0 0,-1 0-1 0 0,1-1 1 0 0,-1 1-1 0 0,1 0 0 0 0,-1 0 1 0 0,1 0-1 0 0,-1 0 0 0 0,0 0 1 0 0,1 0-1 0 0,-1 1 0 0 0,0-1 1 0 0,0 1-1 0 0,0-1 1 0 0,0 1-1 0 0,1 0 0 0 0,-1-1 1 0 0,0 1-1 0 0,0 0 0 0 0,0 0 1 0 0,0 0-1 0 0,0 1 0 0 0,-2-1 1 0 0,-26 3-263 0 0,0 0 0 0 0,1 2 0 0 0,-1 2 0 0 0,1 0 0 0 0,0 2-1 0 0,-34 16 1 0 0,-22 5-5687 0 0,66-25 4356 0 0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4:34.7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1 672 0 0,'2'0'323'0'0,"0"0"-1"0"0,0-1 0 0 0,0 1 1 0 0,0 0-1 0 0,0 1 1 0 0,0-1-1 0 0,0 0 1 0 0,0 0-1 0 0,0 1 1 0 0,0-1-1 0 0,0 1 1 0 0,0 0-1 0 0,0-1 0 0 0,0 1 1 0 0,-1 0-1 0 0,1 0 1 0 0,0 0-1 0 0,-1 1 1 0 0,3 0-1 0 0,-1 1-38 0 0,-1 0 1 0 0,1 0-1 0 0,-1 1 0 0 0,0-1 0 0 0,0 0 0 0 0,0 1 0 0 0,0-1 0 0 0,-1 1 0 0 0,3 5 1 0 0,0 8 80 0 0,0 0 0 0 0,-1 0 1 0 0,1 28-1 0 0,-3-37-129 0 0,47 457 1187 0 0,-46-436-1259 0 0,11 47 1 0 0,-13-76-166 0 0,0 0 0 0 0,-1 0 1 0 0,1 0-1 0 0,0-1 0 0 0,0 1 0 0 0,1 0 0 0 0,-1 0 1 0 0,0 0-1 0 0,0 0 0 0 0,0 0 0 0 0,0-1 1 0 0,0 1-1 0 0,0 0 0 0 0,0 0 0 0 0,0 0 1 0 0,0 0-1 0 0,0 0 0 0 0,0 0 0 0 0,0-1 0 0 0,0 1 1 0 0,0 0-1 0 0,0 0 0 0 0,1 0 0 0 0,-1 0 1 0 0,0 0-1 0 0,0 0 0 0 0,0 0 0 0 0,0 0 0 0 0,0 0 1 0 0,0 0-1 0 0,1-1 0 0 0,-1 1 0 0 0,0 0 1 0 0,0 0-1 0 0,0 0 0 0 0,0 0 0 0 0,0 0 1 0 0,0 0-1 0 0,1 0 0 0 0,-1 0 0 0 0,0 0 0 0 0,0 0 1 0 0,0 0-1 0 0,0 0 0 0 0,0 0 0 0 0,1 0 1 0 0,-1 0-1 0 0,0 0 0 0 0,0 1 0 0 0,0-1 1 0 0,0 0-1 0 0,0 0 0 0 0,0 0 0 0 0,1 0 0 0 0,-1 0 1 0 0,0 0-1 0 0,0 0 0 0 0,0 0 0 0 0,0 0 1 0 0,0 0-1 0 0,0 1 0 0 0,0-1 0 0 0,0 0 0 0 0,1 0 1 0 0,-1 0-1 0 0,0 0 0 0 0,0 0 0 0 0,0 0 1 0 0,0 1-1 0 0,10-22-37 0 0,6-24-53 0 0,-12 28 22 0 0,0 0 1 0 0,2 1-1 0 0,0-1 0 0 0,1 1 0 0 0,0 0 1 0 0,13-18-1 0 0,-17 29 42 0 0,1 0 0 0 0,0 0-1 0 0,0 0 1 0 0,0 1 0 0 0,1 0 0 0 0,0-1 0 0 0,-1 2 0 0 0,1-1-1 0 0,1 1 1 0 0,-1-1 0 0 0,0 1 0 0 0,1 1 0 0 0,0-1 0 0 0,-1 1 0 0 0,1 0-1 0 0,0 0 1 0 0,0 1 0 0 0,0 0 0 0 0,0 0 0 0 0,1 0 0 0 0,6 1-1 0 0,4 1-207 0 0,0 1-1 0 0,-1 1 0 0 0,1 0 1 0 0,18 7-1 0 0,-22-6-62 0 0,1 0-1 0 0,0-1 1 0 0,0 0 0 0 0,1-2 0 0 0,-1 1-1 0 0,18-1 1 0 0,-30-2 287 0 0,0 1 0 0 0,0 0-1 0 0,0-1 1 0 0,-1 1 0 0 0,1-1-1 0 0,0 1 1 0 0,0-1 0 0 0,0 0 0 0 0,0 0-1 0 0,0 0 1 0 0,-1 0 0 0 0,1 0-1 0 0,0 0 1 0 0,-1 0 0 0 0,1-1-1 0 0,-1 1 1 0 0,0-1 0 0 0,1 1 0 0 0,-1-1-1 0 0,0 1 1 0 0,0-1 0 0 0,0 0-1 0 0,0 0 1 0 0,0 1 0 0 0,1-3 0 0 0,-1 0-6 0 0,0 0 1 0 0,0 0 0 0 0,-1 0 0 0 0,1 0 0 0 0,-1 0 0 0 0,0 0-1 0 0,0 0 1 0 0,0 0 0 0 0,0 0 0 0 0,-1 0 0 0 0,0 0 0 0 0,-1-6-1 0 0,0 6 28 0 0,1 1-1 0 0,0-1 0 0 0,-1 0 1 0 0,0 1-1 0 0,0-1 1 0 0,0 1-1 0 0,0-1 0 0 0,0 1 1 0 0,-1 0-1 0 0,0 0 0 0 0,1 0 1 0 0,-7-4-1 0 0,7 5 22 0 0,0 1 0 0 0,0 0 1 0 0,0 0-1 0 0,-1 0 0 0 0,1 0 0 0 0,0 0 0 0 0,0 0 1 0 0,-1 1-1 0 0,1-1 0 0 0,0 1 0 0 0,-1 0 0 0 0,1-1 1 0 0,-1 1-1 0 0,1 0 0 0 0,0 1 0 0 0,-1-1 0 0 0,1 0 1 0 0,0 1-1 0 0,-1-1 0 0 0,1 1 0 0 0,0 0 0 0 0,-5 1 1 0 0,3 1 53 0 0,-1 0 1 0 0,1 1-1 0 0,0-1 1 0 0,0 1-1 0 0,1-1 1 0 0,-1 1-1 0 0,1 0 1 0 0,0 1-1 0 0,0-1 1 0 0,0 0-1 0 0,0 1 1 0 0,1 0-1 0 0,0 0 1 0 0,0-1-1 0 0,0 1 1 0 0,1 0-1 0 0,-1 1 1 0 0,1-1-1 0 0,0 6 1 0 0,-2 6 170 0 0,1 1 0 0 0,0 0 0 0 0,2 0 0 0 0,2 26-1 0 0,-1-20 86 0 0,-1-17-175 0 0,0 0-1 0 0,0-1 1 0 0,1 1 0 0 0,0-1-1 0 0,4 13 1 0 0,-5-18-162 0 0,0-1 1 0 0,0 0-1 0 0,0 1 1 0 0,0-1-1 0 0,0 0 1 0 0,1 0-1 0 0,-1 1 1 0 0,0-1-1 0 0,0 0 1 0 0,0 0-1 0 0,1 0 1 0 0,-1 1-1 0 0,0-1 1 0 0,0 0-1 0 0,0 0 1 0 0,1 0-1 0 0,-1 0 1 0 0,0 1-1 0 0,1-1 1 0 0,-1 0-1 0 0,0 0 1 0 0,0 0-1 0 0,1 0 0 0 0,-1 0 1 0 0,0 0-1 0 0,0 0 1 0 0,1 0-1 0 0,-1 0 1 0 0,0 0-1 0 0,1 0 1 0 0,-1 0-1 0 0,0 0 1 0 0,1 0-1 0 0,-1 0 1 0 0,0 0-1 0 0,0 0 1 0 0,1 0-1 0 0,-1 0 1 0 0,0 0-1 0 0,0-1 1 0 0,1 1-1 0 0,-1 0 1 0 0,0 0-1 0 0,0 0 1 0 0,1 0-1 0 0,-1-1 1 0 0,16-16-20 0 0,5-21-213 0 0,9-47-14 0 0,-30 84 249 0 0,1 0 1 0 0,-1 0 0 0 0,0 0-1 0 0,0 0 1 0 0,1 0-1 0 0,-1-1 1 0 0,1 1-1 0 0,-1 0 1 0 0,1 0 0 0 0,0 0-1 0 0,-1 0 1 0 0,1 1-1 0 0,0-1 1 0 0,0 0-1 0 0,-1 0 1 0 0,1 0 0 0 0,0 0-1 0 0,0 1 1 0 0,0-1-1 0 0,0 0 1 0 0,0 1-1 0 0,0-1 1 0 0,2 0 0 0 0,-1 2-159 0 0,0 0-1 0 0,-1 0 1 0 0,1 1 0 0 0,0-1 0 0 0,-1 0 0 0 0,0 1 0 0 0,1-1 0 0 0,-1 1 0 0 0,0-1 0 0 0,1 1 0 0 0,1 3 0 0 0,3 4-731 0 0,-6-8 684 0 0,0-1 1 0 0,1 1-1 0 0,-1 0 1 0 0,1 0-1 0 0,-1-1 1 0 0,1 1-1 0 0,-1 0 1 0 0,1-1-1 0 0,0 1 1 0 0,-1-1 0 0 0,1 1-1 0 0,0 0 1 0 0,-1-1-1 0 0,1 0 1 0 0,0 1-1 0 0,-1-1 1 0 0,1 1-1 0 0,0-1 1 0 0,0 0-1 0 0,0 1 1 0 0,0-1-1 0 0,-1 0 1 0 0,1 0-1 0 0,0 0 1 0 0,0 0 0 0 0,0 0-1 0 0,0 0 1 0 0,-1 0-1 0 0,1 0 1 0 0,0 0-1 0 0,0 0 1 0 0,0 0-1 0 0,0-1 1 0 0,0 1-1 0 0,-1 0 1 0 0,1 0-1 0 0,0-1 1 0 0,0 1-1 0 0,-1-1 1 0 0,1 1 0 0 0,0-1-1 0 0,-1 1 1 0 0,1-1-1 0 0,0 1 1 0 0,-1-1-1 0 0,1 1 1 0 0,0-1-1 0 0,0-1 1 0 0,7-8-1061 0 0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4:35.0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58 18 644 0 0,'0'-1'119'0'0,"0"1"0"0"0,0-1-1 0 0,0 1 1 0 0,0-1 0 0 0,1 0-1 0 0,-1 1 1 0 0,0-1 0 0 0,0 0 0 0 0,0 1-1 0 0,0-1 1 0 0,0 1 0 0 0,0-1 0 0 0,-1 0-1 0 0,1 1 1 0 0,0-1 0 0 0,0 1 0 0 0,0-1-1 0 0,-1 0 1 0 0,1 1 0 0 0,0-1-1 0 0,0 1 1 0 0,-1-1 0 0 0,1 1 0 0 0,-1-1-1 0 0,1 1 1 0 0,0-1 0 0 0,-1 1 0 0 0,1 0-1 0 0,-1-1 1 0 0,0 0 0 0 0,-11 14 2734 0 0,-9 34-52 0 0,14-9-2096 0 0,1-1 1 0 0,0 63-1 0 0,7-48-1520 0 0,9 72-1 0 0,-9-114 107 0 0,1 1 1 0 0,0-1-1 0 0,1 0 0 0 0,0 1 0 0 0,1-1 0 0 0,0-1 0 0 0,0 1 0 0 0,1 0 0 0 0,0-1 0 0 0,1 0 0 0 0,11 14 1 0 0,-2-13-818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2:26.0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0 408 0 0,'2'17'1447'0'0,"0"-1"-1"0"0,1 0 1 0 0,7 19 0 0 0,-1 4-637 0 0,75 302 493 0 0,0-56-7362 0 0,-78-253 4706 0 0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4:35.4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480 46 692 0 0,'-9'-6'788'0'0,"4"2"-56"0"0,-15-1-20 0 0,1 1-16 0 0,-5-1-36 0 0,-10 3-100 0 0,-5-2-156 0 0,0 2-216 0 0,-4 0-312 0 0,-1 2-436 0 0,-4-3-336 0 0,-6 1-184 0 0,6-2-88 0 0,-6 2 44 0 0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4:35.9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 1 444 0 0,'-2'85'7549'0'0,"-3"1"-5686"0"0,-3 86-1577 0 0,22 152 1171 0 0,-13-296-1118 0 0,-2-21-249 0 0,1 0 1 0 0,0 0-1 0 0,0 0 0 0 0,1 0 1 0 0,0-1-1 0 0,0 1 0 0 0,1 0 1 0 0,-1 0-1 0 0,1-1 0 0 0,5 9 1 0 0,-7-15-89 0 0,1 0 0 0 0,0-1-1 0 0,0 1 1 0 0,0-1 0 0 0,0 1 0 0 0,0 0 0 0 0,0-1 0 0 0,-1 0-1 0 0,1 1 1 0 0,0-1 0 0 0,0 0 0 0 0,-1 1 0 0 0,1-1 0 0 0,0 0-1 0 0,-1 0 1 0 0,1 1 0 0 0,-1-1 0 0 0,1 0 0 0 0,-1 0 0 0 0,0 0-1 0 0,1 0 1 0 0,-1 0 0 0 0,1-1 0 0 0,6-19-36 0 0,0 0-1 0 0,-1 0 1 0 0,5-35 0 0 0,10-39 312 0 0,-21 94-266 0 0,1 0 0 0 0,-1-1-1 0 0,0 1 1 0 0,1 0 0 0 0,-1 0 0 0 0,1 0-1 0 0,-1 0 1 0 0,1 0 0 0 0,0 0 0 0 0,-1 0 0 0 0,1 0-1 0 0,0 0 1 0 0,0 0 0 0 0,-1 0 0 0 0,1 1-1 0 0,0-1 1 0 0,0 0 0 0 0,0 0 0 0 0,0 1-1 0 0,0-1 1 0 0,0 1 0 0 0,0-1 0 0 0,0 1-1 0 0,1-1 1 0 0,-1 1 0 0 0,0 0 0 0 0,0 0-1 0 0,0-1 1 0 0,0 1 0 0 0,1 0 0 0 0,-1 0-1 0 0,0 0 1 0 0,0 0 0 0 0,0 0 0 0 0,0 0-1 0 0,1 1 1 0 0,-1-1 0 0 0,0 0 0 0 0,0 1-1 0 0,0-1 1 0 0,0 0 0 0 0,0 1 0 0 0,0 0-1 0 0,0-1 1 0 0,0 1 0 0 0,0-1 0 0 0,0 1-1 0 0,0 0 1 0 0,0 0 0 0 0,0 0 0 0 0,1 1-1 0 0,7 6-136 0 0,0 0-1 0 0,0 1 0 0 0,13 16 0 0 0,-19-20 51 0 0,32 40-920 0 0,-24-29-266 0 0,1 0 0 0 0,0-1-1 0 0,1 0 1 0 0,1-1 0 0 0,0-1 0 0 0,1 0-1 0 0,20 13 1 0 0,-16-16-104 0 0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4:36.3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165 107 280 0 0,'1'-7'361'0'0,"-2"0"0"0"0,1 0 1 0 0,-1-1-1 0 0,0 1 0 0 0,-1 0 0 0 0,1 0 0 0 0,-1 1 0 0 0,-1-1 0 0 0,-5-11 1 0 0,7 16-267 0 0,0 0 1 0 0,0 0-1 0 0,-1 0 1 0 0,1 1-1 0 0,-1-1 1 0 0,1 1-1 0 0,-1-1 1 0 0,0 1 0 0 0,0-1-1 0 0,0 1 1 0 0,0 0-1 0 0,0 0 1 0 0,0 0-1 0 0,0 0 1 0 0,0 0-1 0 0,0 1 1 0 0,0-1-1 0 0,0 0 1 0 0,0 1 0 0 0,-1 0-1 0 0,1-1 1 0 0,0 1-1 0 0,0 0 1 0 0,-1 0-1 0 0,1 1 1 0 0,0-1-1 0 0,0 0 1 0 0,0 1 0 0 0,-1-1-1 0 0,1 1 1 0 0,0 0-1 0 0,0-1 1 0 0,0 1-1 0 0,0 0 1 0 0,-3 2-1 0 0,0 0 24 0 0,1 0 0 0 0,-1 0-1 0 0,1 0 1 0 0,-1 1 0 0 0,1-1-1 0 0,0 1 1 0 0,1 0 0 0 0,-1 0-1 0 0,1 1 1 0 0,0-1 0 0 0,-1 1 0 0 0,2-1-1 0 0,-1 1 1 0 0,1 0 0 0 0,0 0-1 0 0,0 0 1 0 0,0 1 0 0 0,0-1-1 0 0,1 0 1 0 0,-1 6 0 0 0,-1 15 279 0 0,0-1 0 0 0,1 51 0 0 0,3-53 119 0 0,-2-22-478 0 0,1 0 1 0 0,0 1-1 0 0,0-1 1 0 0,0 0-1 0 0,0 1 0 0 0,0-1 1 0 0,0 0-1 0 0,1 0 0 0 0,-1 1 1 0 0,0-1-1 0 0,1 0 0 0 0,-1 0 1 0 0,1 1-1 0 0,-1-1 1 0 0,1 0-1 0 0,0 0 0 0 0,-1 0 1 0 0,3 2-1 0 0,-3-3-31 0 0,1 1 0 0 0,-1-1 0 0 0,1 0 0 0 0,0 0 0 0 0,-1 0 0 0 0,1 0 1 0 0,0 0-1 0 0,-1 0 0 0 0,1 0 0 0 0,0 0 0 0 0,-1 0 0 0 0,1-1 0 0 0,-1 1 0 0 0,1 0 0 0 0,0 0 0 0 0,-1 0 0 0 0,1-1 0 0 0,-1 1 1 0 0,1 0-1 0 0,-1-1 0 0 0,1 1 0 0 0,-1-1 0 0 0,1 1 0 0 0,-1 0 0 0 0,2-2 0 0 0,2-2-48 0 0,0 0 0 0 0,0-1-1 0 0,-1 0 1 0 0,1 0 0 0 0,-1 0-1 0 0,5-9 1 0 0,-2-3-132 0 0,-1 0-1 0 0,5-32 1 0 0,-7 33 126 0 0,1-1 0 0 0,0 1 0 0 0,8-19 0 0 0,-12 35 22 0 0,0-1 1 0 0,0 0 0 0 0,1 1-1 0 0,-1-1 1 0 0,1 0-1 0 0,-1 1 1 0 0,1-1-1 0 0,-1 1 1 0 0,1-1 0 0 0,-1 0-1 0 0,1 1 1 0 0,-1-1-1 0 0,1 1 1 0 0,0 0 0 0 0,-1-1-1 0 0,1 1 1 0 0,0 0-1 0 0,-1-1 1 0 0,1 1 0 0 0,0 0-1 0 0,-1 0 1 0 0,1-1-1 0 0,0 1 1 0 0,0 0 0 0 0,-1 0-1 0 0,1 0 1 0 0,0 0-1 0 0,0 0 1 0 0,-1 0 0 0 0,1 0-1 0 0,0 0 1 0 0,0 0-1 0 0,-1 1 1 0 0,1-1-1 0 0,0 0 1 0 0,0 0 0 0 0,-1 1-1 0 0,1-1 1 0 0,0 0-1 0 0,-1 1 1 0 0,1-1 0 0 0,0 1-1 0 0,-1-1 1 0 0,1 1-1 0 0,-1-1 1 0 0,1 1 0 0 0,-1-1-1 0 0,1 1 1 0 0,-1-1-1 0 0,1 1 1 0 0,-1 0 0 0 0,1 1-1 0 0,32 42-3432 0 0,-27-34 2206 0 0,20 19-2099 0 0,-12-16 1927 0 0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4:36.7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127 36 176 0 0,'-1'-2'161'0'0,"0"0"-1"0"0,0 0 0 0 0,0-1 1 0 0,-1 1-1 0 0,1 0 1 0 0,0 1-1 0 0,-1-1 1 0 0,1 0-1 0 0,-1 0 1 0 0,0 1-1 0 0,0-1 1 0 0,1 1-1 0 0,-1-1 1 0 0,0 1-1 0 0,0 0 1 0 0,0-1-1 0 0,0 1 1 0 0,-1 0-1 0 0,1 1 1 0 0,0-1-1 0 0,0 0 1 0 0,-1 1-1 0 0,1-1 1 0 0,0 1-1 0 0,-1-1 1 0 0,1 1-1 0 0,0 0 1 0 0,-1 0-1 0 0,1 0 1 0 0,-1 1-1 0 0,1-1 1 0 0,0 0-1 0 0,-1 1 1 0 0,1 0-1 0 0,0-1 1 0 0,-3 3-1 0 0,1-2 54 0 0,1 1-1 0 0,0-1 1 0 0,0 1 0 0 0,0 0-1 0 0,0 0 1 0 0,0 0 0 0 0,1 0-1 0 0,-1 0 1 0 0,1 1-1 0 0,-1-1 1 0 0,1 1 0 0 0,0 0-1 0 0,0 0 1 0 0,0 0 0 0 0,0 0-1 0 0,1 0 1 0 0,-1 0 0 0 0,1 0-1 0 0,0 0 1 0 0,0 1-1 0 0,0-1 1 0 0,0 0 0 0 0,0 1-1 0 0,0 3 1 0 0,3 7-42 0 0,0-1-1 0 0,1 1 1 0 0,0-1-1 0 0,1 0 1 0 0,1 0-1 0 0,0 0 1 0 0,0-1-1 0 0,2 0 1 0 0,-1 0-1 0 0,1 0 1 0 0,13 15-1 0 0,-7-7-316 0 0,0 0 0 0 0,14 33 0 0 0,-26-50 10 0 0,-1 0 0 0 0,1 0 0 0 0,0 0 0 0 0,-1 0 0 0 0,0 0 0 0 0,1 0 0 0 0,-1 1 0 0 0,-1-1 0 0 0,1 0 0 0 0,0 0 0 0 0,-1 0 0 0 0,0 0 0 0 0,1 0 0 0 0,-1 0 0 0 0,0 0 0 0 0,-1 0 0 0 0,1 0-1 0 0,0 0 1 0 0,-1 0 0 0 0,0-1 0 0 0,0 1 0 0 0,1-1 0 0 0,-1 1 0 0 0,-4 2 0 0 0,4-2-183 0 0,0-1-1 0 0,-1 0 1 0 0,1 0-1 0 0,-1 0 1 0 0,1 0-1 0 0,-1-1 1 0 0,0 1-1 0 0,0-1 0 0 0,0 1 1 0 0,0-1-1 0 0,0 0 1 0 0,0 0-1 0 0,0 0 1 0 0,0-1-1 0 0,0 1 1 0 0,0-1-1 0 0,0 1 1 0 0,-1-1-1 0 0,1 0 1 0 0,0-1-1 0 0,0 1 0 0 0,0 0 1 0 0,-1-1-1 0 0,-4-1 1 0 0,-11-6-973 0 0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4:37.5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50 596 0 0,'31'-36'4914'0'0,"-30"35"-4745"0"0,0 0-1 0 0,0 0 1 0 0,0 0 0 0 0,0 0 0 0 0,0 0-1 0 0,0 0 1 0 0,0 1 0 0 0,0-1 0 0 0,0 0-1 0 0,1 0 1 0 0,-1 1 0 0 0,0-1 0 0 0,0 1-1 0 0,1-1 1 0 0,-1 1 0 0 0,0 0 0 0 0,1-1-1 0 0,-1 1 1 0 0,0 0 0 0 0,1 0-1 0 0,-1 0 1 0 0,0 0 0 0 0,1 0 0 0 0,-1 0-1 0 0,1 1 1 0 0,-1-1 0 0 0,0 0 0 0 0,1 1-1 0 0,-1-1 1 0 0,0 1 0 0 0,3 0 0 0 0,-3 3-49 0 0,1 0 0 0 0,-1 1 0 0 0,0-1 0 0 0,0 0 0 0 0,0 0 0 0 0,-1 1 0 0 0,0-1 1 0 0,0 0-1 0 0,0 1 0 0 0,0-1 0 0 0,-2 8 0 0 0,2 4 67 0 0,32 473 410 0 0,-29-464-588 0 0,21 136 53 0 0,-16-267-853 0 0,-9 66 591 0 0,-1 29 193 0 0,1 0-1 0 0,0 0 1 0 0,1 0-1 0 0,1 0 0 0 0,0 0 1 0 0,0 0-1 0 0,1 0 1 0 0,5-16-1 0 0,-6 26 10 0 0,-1 0 1 0 0,1 0-1 0 0,0-1 0 0 0,0 1 0 0 0,0 0 1 0 0,0 0-1 0 0,0 0 0 0 0,0 0 0 0 0,0 1 1 0 0,1-1-1 0 0,-1 0 0 0 0,0 0 0 0 0,0 1 1 0 0,1-1-1 0 0,-1 1 0 0 0,0-1 0 0 0,1 1 1 0 0,-1-1-1 0 0,0 1 0 0 0,1 0 0 0 0,-1 0 1 0 0,1-1-1 0 0,-1 1 0 0 0,0 0 0 0 0,1 0 1 0 0,-1 1-1 0 0,1-1 0 0 0,-1 0 0 0 0,0 0 1 0 0,1 1-1 0 0,-1-1 0 0 0,0 1 0 0 0,1-1 1 0 0,-1 1-1 0 0,0 0 0 0 0,1-1 1 0 0,-1 1-1 0 0,0 0 0 0 0,0 0 0 0 0,0 0 1 0 0,1 1-1 0 0,10 6-39 0 0,0 1 0 0 0,-1 0 0 0 0,12 12 0 0 0,-13-11 42 0 0,17 16-38 0 0,-7-7 29 0 0,1 0 0 0 0,42 28 0 0 0,-58-43-42 0 0,0-1 0 0 0,1 0 0 0 0,-1 0 0 0 0,1-1 0 0 0,0 1 0 0 0,0-1 0 0 0,0 0 0 0 0,0-1 0 0 0,0 1 0 0 0,0-1 1 0 0,0-1-1 0 0,1 1 0 0 0,-1-1 0 0 0,0 0 0 0 0,0 0 0 0 0,1-1 0 0 0,-1 0 0 0 0,7-2 0 0 0,-9 1-19 0 0,0 1 0 0 0,0-2 0 0 0,-1 1 0 0 0,1 0 0 0 0,0-1 1 0 0,-1 0-1 0 0,1 0 0 0 0,-1 0 0 0 0,0 0 0 0 0,0 0 0 0 0,-1-1 0 0 0,1 1 0 0 0,0-1 0 0 0,-1 0 0 0 0,0 0 0 0 0,0 0 1 0 0,0 0-1 0 0,-1 0 0 0 0,1 0 0 0 0,1-8 0 0 0,-1 3-144 0 0,0-1-1 0 0,0 1 1 0 0,-1-1 0 0 0,-1 1 0 0 0,0-1-1 0 0,0 0 1 0 0,0 1 0 0 0,-4-15 0 0 0,4 23 184 0 0,0 0 0 0 0,0-1 0 0 0,0 1 0 0 0,-1 0 0 0 0,1 0 0 0 0,-1-1 0 0 0,1 1 1 0 0,-1 0-1 0 0,1 0 0 0 0,-1 0 0 0 0,0 0 0 0 0,1 0 0 0 0,-1 0 0 0 0,0 0 0 0 0,0 0 0 0 0,0 0 0 0 0,0 0 0 0 0,0 0 1 0 0,0 0-1 0 0,0 1 0 0 0,0-1 0 0 0,0 0 0 0 0,0 1 0 0 0,-1-1 0 0 0,1 1 0 0 0,0-1 0 0 0,-2 1 0 0 0,1 0 22 0 0,-1 0 0 0 0,0 0 0 0 0,1 0 0 0 0,-1 0 0 0 0,0 1 0 0 0,1-1 0 0 0,-1 1 0 0 0,0 0 0 0 0,1 0 0 0 0,-1 0 0 0 0,1 0 0 0 0,-4 2 0 0 0,-1 0 113 0 0,1 1-1 0 0,0 1 1 0 0,0-1 0 0 0,0 1-1 0 0,0 0 1 0 0,1 0-1 0 0,-1 1 1 0 0,-6 9 0 0 0,9-9 11 0 0,0 0 0 0 0,0 0 1 0 0,1 0-1 0 0,0 0 0 0 0,0 0 0 0 0,0 1 1 0 0,1-1-1 0 0,0 1 0 0 0,0-1 0 0 0,0 1 1 0 0,1-1-1 0 0,0 1 0 0 0,1-1 0 0 0,-1 1 1 0 0,1-1-1 0 0,1 1 0 0 0,-1-1 0 0 0,1 0 1 0 0,4 11-1 0 0,-3-12-87 0 0,-1-1 0 0 0,1 0 1 0 0,0 1-1 0 0,0-2 0 0 0,0 1 0 0 0,0 0 1 0 0,1-1-1 0 0,0 1 0 0 0,0-1 0 0 0,0 0 1 0 0,0 0-1 0 0,0 0 0 0 0,0-1 0 0 0,1 0 1 0 0,-1 0-1 0 0,1 0 0 0 0,0 0 0 0 0,0-1 0 0 0,-1 1 1 0 0,1-1-1 0 0,0 0 0 0 0,0-1 0 0 0,0 1 1 0 0,0-1-1 0 0,0 0 0 0 0,9-1 0 0 0,-2-1-34 0 0,1 0 0 0 0,-1-1 0 0 0,1-1 0 0 0,-1 1 0 0 0,0-2-1 0 0,0 0 1 0 0,0 0 0 0 0,-1-1 0 0 0,0-1 0 0 0,0 0 0 0 0,-1 0-1 0 0,1-1 1 0 0,-2 0 0 0 0,18-18 0 0 0,3-9-449 0 0,-1-1-1 0 0,42-69 1 0 0,-71 104 439 0 0,1 1-1 0 0,-1 0 1 0 0,0 0-1 0 0,0 0 1 0 0,1 0-1 0 0,-1-1 0 0 0,0 1 1 0 0,0 0-1 0 0,1 0 1 0 0,-1-1-1 0 0,0 1 1 0 0,0 0-1 0 0,1 0 1 0 0,-1-1-1 0 0,0 1 0 0 0,0 0 1 0 0,0-1-1 0 0,0 1 1 0 0,0 0-1 0 0,0-1 1 0 0,1 1-1 0 0,-1 0 1 0 0,0-1-1 0 0,0 1 1 0 0,0 0-1 0 0,0-1 0 0 0,0 1 1 0 0,0 0-1 0 0,0-1 1 0 0,0 1-1 0 0,0 0 1 0 0,0-1-1 0 0,-1 1 1 0 0,1 0-1 0 0,0 0 0 0 0,0-1 1 0 0,0 1-1 0 0,0 0 1 0 0,0-1-1 0 0,-1 1 1 0 0,1 0-1 0 0,0 0 1 0 0,0-1-1 0 0,0 1 1 0 0,-1 0-1 0 0,1 0 0 0 0,-1-1 1 0 0,1 1 10 0 0,-1 1-1 0 0,1-1 1 0 0,-1 0-1 0 0,0 1 1 0 0,1-1 0 0 0,-1 0-1 0 0,1 1 1 0 0,-1-1 0 0 0,1 1-1 0 0,-1-1 1 0 0,1 1-1 0 0,-1-1 1 0 0,1 1 0 0 0,-1 0-1 0 0,1-1 1 0 0,0 1 0 0 0,-1 0-1 0 0,1-1 1 0 0,0 1-1 0 0,0-1 1 0 0,-1 1 0 0 0,1 0-1 0 0,0 1 1 0 0,-2 10 77 0 0,0 0 0 0 0,1 0-1 0 0,0 0 1 0 0,1 1 0 0 0,0-1 0 0 0,1 0 0 0 0,0 0 0 0 0,1 1 0 0 0,6 18 0 0 0,5 10 121 0 0,26 55 0 0 0,-19-50-94 0 0,0-3-148 0 0,-12-29 52 0 0,-2 0 1 0 0,1 0 0 0 0,-2 1-1 0 0,0-1 1 0 0,6 26-1 0 0,-11-37-113 0 0,0 1-1 0 0,1-1 0 0 0,-1 1 0 0 0,-1-1 1 0 0,1 1-1 0 0,0-1 0 0 0,-1 1 0 0 0,0-1 1 0 0,0 0-1 0 0,0 1 0 0 0,0-1 0 0 0,0 0 0 0 0,0 0 1 0 0,-1 1-1 0 0,0-1 0 0 0,0 0 0 0 0,0-1 1 0 0,0 1-1 0 0,0 0 0 0 0,0 0 0 0 0,-1-1 1 0 0,1 0-1 0 0,-1 1 0 0 0,0-1 0 0 0,0 0 1 0 0,0 0-1 0 0,0-1 0 0 0,0 1 0 0 0,0 0 0 0 0,-4 1 1 0 0,-11 3-792 0 0,0-1 1 0 0,0 0 0 0 0,0-1-1 0 0,-1-1 1 0 0,1 0-1 0 0,-22-1 1 0 0,38-2 850 0 0,-45 2-1216 0 0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4:38.3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141 11 148 0 0,'-7'-10'9873'0'0,"2"21"-6318"0"0,2 4-3933 0 0,2 11 939 0 0,-9 44 0 0 0,2-18-321 0 0,-36 240-501 0 0,29-202-849 0 0,-3 5-2078 0 0,-7-1-4335 0 0,20-80 5849 0 0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4:38.7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355 41 1260 0 0,'1'-1'249'0'0,"-1"0"0"0"0,1 0 1 0 0,0 0-1 0 0,0 0 0 0 0,0 0 0 0 0,-1 0 0 0 0,1 0 0 0 0,0 0 1 0 0,-1 0-1 0 0,1 0 0 0 0,-1 0 0 0 0,0 0 0 0 0,1-1 0 0 0,-1 1 1 0 0,0 0-1 0 0,1 0 0 0 0,-1 0 0 0 0,0-1 0 0 0,0 1 0 0 0,0 0 1 0 0,0 0-1 0 0,0-1 0 0 0,-1 1 0 0 0,1 0 0 0 0,-1-2 0 0 0,0 2-126 0 0,0 0-1 0 0,0 0 0 0 0,0 0 0 0 0,0 0 1 0 0,-1 1-1 0 0,1-1 0 0 0,0 0 0 0 0,-1 1 1 0 0,1-1-1 0 0,0 1 0 0 0,-1 0 0 0 0,1-1 1 0 0,0 1-1 0 0,-1 0 0 0 0,1 0 0 0 0,-1 0 1 0 0,1 0-1 0 0,-2 0 0 0 0,-9 0 40 0 0,0 1 1 0 0,1 1-1 0 0,-1 0 0 0 0,-16 5 0 0 0,-7 4-876 0 0,0 2-1 0 0,-54 29 1 0 0,73-33-720 0 0,1 0 0 0 0,0 2 0 0 0,0 0 1 0 0,-16 16-1 0 0,21-14 198 0 0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4:39.1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16 216 0 0,'1'-1'282'0'0,"0"1"0"0"0,1-1 0 0 0,-1 1 0 0 0,0 0 0 0 0,0-1-1 0 0,1 1 1 0 0,-1 0 0 0 0,0 0 0 0 0,0 0 0 0 0,1 0 0 0 0,-1 0 0 0 0,0 0 0 0 0,0 0 0 0 0,0 0 0 0 0,1 1 0 0 0,-1-1-1 0 0,0 0 1 0 0,0 1 0 0 0,0-1 0 0 0,1 1 0 0 0,-1-1 0 0 0,0 1 0 0 0,0 0 0 0 0,0 0 0 0 0,0-1 0 0 0,0 1 0 0 0,0 0-1 0 0,0 0 1 0 0,0 1 0 0 0,1 1 85 0 0,-1 1 0 0 0,0-1 0 0 0,-1 0 1 0 0,1 1-1 0 0,0-1 0 0 0,-1 1 0 0 0,0-1 0 0 0,0 7 0 0 0,0-6-243 0 0,0-1 1 0 0,0 1-1 0 0,0 0 1 0 0,0 0-1 0 0,1-1 1 0 0,-1 1-1 0 0,1 0 1 0 0,0 0-1 0 0,0-1 0 0 0,0 1 1 0 0,1-1-1 0 0,0 1 1 0 0,3 5-1 0 0,3-1-86 0 0,0-2 0 0 0,0 1 0 0 0,1-1 0 0 0,-1 0 0 0 0,2-1 0 0 0,-1 0 0 0 0,0-1 0 0 0,1 0 0 0 0,0 0-1 0 0,0-1 1 0 0,0 0 0 0 0,0-1 0 0 0,13 2 0 0 0,-18-3-95 0 0,1-1 1 0 0,-1 0-1 0 0,0 0 0 0 0,0 0 1 0 0,1-1-1 0 0,-1 1 0 0 0,0-1 1 0 0,0 0-1 0 0,0-1 0 0 0,0 1 1 0 0,0-1-1 0 0,7-4 1 0 0,-9 4-54 0 0,0 0 1 0 0,0 0 0 0 0,-1 0 0 0 0,1-1 0 0 0,-1 0 0 0 0,1 1 0 0 0,-1-1 0 0 0,0 0-1 0 0,0 0 1 0 0,0 0 0 0 0,0 0 0 0 0,0-1 0 0 0,-1 1 0 0 0,1 0 0 0 0,-1-1 0 0 0,0 1-1 0 0,0-1 1 0 0,-1 1 0 0 0,2-7 0 0 0,-2 6-196 0 0,0 0 0 0 0,0-1 0 0 0,0 1 0 0 0,0 0 0 0 0,-1 0 0 0 0,0-1 0 0 0,1 1 0 0 0,-2 0 0 0 0,1 0 0 0 0,0 0 0 0 0,-1 0 0 0 0,0 0 0 0 0,0 0 0 0 0,0 1 0 0 0,0-1 0 0 0,0 0 0 0 0,-1 1 0 0 0,0 0 0 0 0,0 0 0 0 0,0 0 0 0 0,0 0 0 0 0,0 0 0 0 0,-1 0 0 0 0,1 1 0 0 0,-1-1 0 0 0,1 1 0 0 0,-1 0 0 0 0,0 0 0 0 0,0 1 0 0 0,-7-3 0 0 0,-8 3-831 0 0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4:39.5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132 73 588 0 0,'1'0'186'0'0,"-1"-1"0"0"0,1 1 0 0 0,0-1 0 0 0,0 1 0 0 0,-1-1-1 0 0,1 1 1 0 0,0-1 0 0 0,-1 0 0 0 0,1 0 0 0 0,-1 1 0 0 0,1-1 0 0 0,-1 0 0 0 0,1 0 0 0 0,-1 1 0 0 0,0-1-1 0 0,1 0 1 0 0,-1 0 0 0 0,0 0 0 0 0,0 0 0 0 0,1 1 0 0 0,-1-1 0 0 0,0 0 0 0 0,0 0 0 0 0,0 0 0 0 0,0 0-1 0 0,0-1 1 0 0,-1 2-99 0 0,1-1-1 0 0,-1 0 0 0 0,0 0 1 0 0,0 1-1 0 0,1-1 1 0 0,-1 1-1 0 0,0-1 0 0 0,0 1 1 0 0,1-1-1 0 0,-1 1 0 0 0,0-1 1 0 0,0 1-1 0 0,0 0 0 0 0,0 0 1 0 0,0-1-1 0 0,0 1 0 0 0,0 0 1 0 0,0 0-1 0 0,1 0 1 0 0,-3 0-1 0 0,0 0-29 0 0,-1 0 0 0 0,0 0 0 0 0,1 0 0 0 0,-1 0 0 0 0,0 1 0 0 0,1-1 1 0 0,-1 1-1 0 0,0 0 0 0 0,1 0 0 0 0,-1 1 0 0 0,1-1 0 0 0,0 1 0 0 0,-6 3 0 0 0,1 3 132 0 0,1 1 0 0 0,1 0 0 0 0,-1 1 0 0 0,1 0 0 0 0,1-1 1 0 0,0 2-1 0 0,0-1 0 0 0,1 1 0 0 0,1-1 0 0 0,-1 1 0 0 0,2 0 0 0 0,-1 0 0 0 0,2 0 0 0 0,0 1 0 0 0,0-1 0 0 0,1 17 0 0 0,0-27-166 0 0,0-1 0 0 0,-1 1-1 0 0,1 0 1 0 0,0 0-1 0 0,0-1 1 0 0,0 1 0 0 0,0 0-1 0 0,0-1 1 0 0,0 1-1 0 0,0 0 1 0 0,0-1 0 0 0,0 1-1 0 0,1 0 1 0 0,-1-1-1 0 0,0 1 1 0 0,0 0 0 0 0,1-1-1 0 0,-1 1 1 0 0,0 0 0 0 0,1-1-1 0 0,-1 1 1 0 0,0-1-1 0 0,1 1 1 0 0,-1-1 0 0 0,1 1-1 0 0,-1-1 1 0 0,1 1-1 0 0,-1-1 1 0 0,1 1 0 0 0,-1-1-1 0 0,1 1 1 0 0,0-1-1 0 0,-1 0 1 0 0,1 0 0 0 0,0 1-1 0 0,0-1 1 0 0,1 0-17 0 0,0-1 0 0 0,0 1 1 0 0,0-1-1 0 0,0 0 0 0 0,0 0 0 0 0,0 1 1 0 0,0-1-1 0 0,0-1 0 0 0,-1 1 0 0 0,1 0 1 0 0,0 0-1 0 0,1-3 0 0 0,6-4-80 0 0,0-1 1 0 0,-1 0-1 0 0,11-16 0 0 0,-2-6-250 0 0,17-43-1 0 0,8-16 457 0 0,-42 89-113 0 0,0 1 1 0 0,0-1-1 0 0,0 1 1 0 0,0-1-1 0 0,0 1 1 0 0,1-1-1 0 0,-1 1 1 0 0,0-1-1 0 0,0 1 1 0 0,1 0-1 0 0,-1-1 1 0 0,0 1-1 0 0,1-1 1 0 0,-1 1-1 0 0,0 0 1 0 0,1-1-1 0 0,-1 1 1 0 0,0 0-1 0 0,1 0 1 0 0,-1-1-1 0 0,1 1 1 0 0,-1 0-1 0 0,1 0 1 0 0,-1-1-1 0 0,1 1 1 0 0,-1 0-1 0 0,1 0 1 0 0,-1 0-1 0 0,1 0 1 0 0,-1 0-1 0 0,1 0 1 0 0,-1 0-1 0 0,1 0 1 0 0,-1 0-1 0 0,1 0 1 0 0,-1 0-1 0 0,0 0 1 0 0,1 0-1 0 0,-1 0 1 0 0,2 1-1 0 0,11 20 119 0 0,0 34-763 0 0,-5 16-2193 0 0,-5 1-3734 0 0,-3-58 4994 0 0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4:39.9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31 136 0 0,'23'-30'8244'0'0,"-23"30"-8166"0"0,0 0 0 0 0,0 0 1 0 0,1 0-1 0 0,-1 0 0 0 0,0 0 0 0 0,0 0 1 0 0,0 0-1 0 0,1-1 0 0 0,-1 1 0 0 0,0 0 0 0 0,0 0 1 0 0,1 0-1 0 0,-1 0 0 0 0,0 0 0 0 0,0 0 1 0 0,1 0-1 0 0,-1 0 0 0 0,0 0 0 0 0,0 0 0 0 0,0 0 1 0 0,1 0-1 0 0,-1 0 0 0 0,0 1 0 0 0,0-1 1 0 0,1 0-1 0 0,-1 0 0 0 0,0 0 0 0 0,0 0 1 0 0,0 0-1 0 0,0 0 0 0 0,1 0 0 0 0,-1 1 0 0 0,0-1 1 0 0,0 0-1 0 0,0 0 0 0 0,0 0 0 0 0,1 0 1 0 0,-1 1-1 0 0,0-1 0 0 0,0 0 0 0 0,3 23-30 0 0,-3 211-1059 0 0,15-252 316 0 0,-5-12 611 0 0,3-10 238 0 0,1 1 0 0 0,35-67 0 0 0,-48 105-109 0 0,0-1-1 0 0,-1 1 1 0 0,1-1 0 0 0,0 1-1 0 0,0-1 1 0 0,0 1 0 0 0,0 0-1 0 0,0-1 1 0 0,0 1-1 0 0,0 0 1 0 0,0 0 0 0 0,1 0-1 0 0,-1 0 1 0 0,0 0 0 0 0,1 0-1 0 0,-1 0 1 0 0,1 0 0 0 0,-1 1-1 0 0,1-1 1 0 0,-1 0 0 0 0,1 1-1 0 0,0 0 1 0 0,-1-1 0 0 0,4 1-1 0 0,-3 0-40 0 0,-1 1-1 0 0,1 0 0 0 0,0 0 1 0 0,-1-1-1 0 0,1 1 0 0 0,-1 0 1 0 0,1 1-1 0 0,-1-1 0 0 0,1 0 1 0 0,-1 0-1 0 0,0 1 0 0 0,1-1 0 0 0,-1 1 1 0 0,0-1-1 0 0,0 1 0 0 0,0-1 1 0 0,1 4-1 0 0,4 9-355 0 0,0 0 0 0 0,-1-1 0 0 0,-1 2-1 0 0,3 15 1 0 0,19 79-7569 0 0,-22-100 6652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2:34.1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5 348 0 0,'0'0'166'0'0,"0"0"0"0"0,0 0 0 0 0,1-1 0 0 0,-1 1 0 0 0,0 0 0 0 0,0 0 0 0 0,0-1 0 0 0,1 1 0 0 0,-1 0 0 0 0,0 0 0 0 0,0-1 0 0 0,1 1 0 0 0,-1 0 0 0 0,0 0 0 0 0,0 0 0 0 0,1 0 0 0 0,-1-1 0 0 0,0 1 0 0 0,1 0 0 0 0,-1 0 0 0 0,0 0 0 0 0,0 0 0 0 0,1 0 0 0 0,-1 0 0 0 0,0 0 0 0 0,1 0 0 0 0,-1 0 0 0 0,0 0 0 0 0,1 0 0 0 0,-1 0 0 0 0,0 0 0 0 0,1 0-1 0 0,-1 0 1 0 0,0 0 0 0 0,1 0 0 0 0,-1 0 0 0 0,0 0 0 0 0,0 1 0 0 0,1-1 0 0 0,-1 0 0 0 0,0 0 0 0 0,0 0 0 0 0,1 1 0 0 0,-1-1 0 0 0,0 0 0 0 0,0 0 0 0 0,1 0 0 0 0,-1 1 0 0 0,0-1 0 0 0,0 0 0 0 0,0 1 0 0 0,0-1 0 0 0,1 0 0 0 0,-1 0 0 0 0,0 1 0 0 0,0-1 0 0 0,0 0 0 0 0,0 1 0 0 0,0-1 0 0 0,0 0 0 0 0,0 1 0 0 0,0-1 0 0 0,-3 15 506 0 0,0-1 1 0 0,1 1-1 0 0,1 0 1 0 0,0 0-1 0 0,2 24 1 0 0,-1-12-366 0 0,11 160 216 0 0,29 94-1673 0 0,-10-80-2826 0 0,2-8-4003 0 0,-30-156 6334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2:26.4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0 884 0 0,'7'0'2656'0'0,"-4"12"-1430"0"0,-3 20-486 0 0,0-26-371 0 0,19 324 2904 0 0,-11-274-4410 0 0,2-1 0 0 0,3-1 0 0 0,36 100 0 0 0,-24-105-1704 0 0,-14-34 1570 0 0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4:40.3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22 104 0 0,'-3'-13'6437'0'0,"-3"42"-3800"0"0,5-9-2381 0 0,1 0 1 0 0,1-1-1 0 0,0 1 0 0 0,1 0 0 0 0,1-1 0 0 0,2 1 1 0 0,-1-1-1 0 0,2 0 0 0 0,1-1 0 0 0,9 21 0 0 0,-15-37-244 0 0,0 1-1 0 0,0-1 0 0 0,0 0 1 0 0,1 1-1 0 0,-1-1 0 0 0,1 0 1 0 0,-1 0-1 0 0,1 0 0 0 0,0 0 1 0 0,0 0-1 0 0,-1 0 0 0 0,4 2 1 0 0,-4-3-20 0 0,0-1 0 0 0,1 1 1 0 0,-1-1-1 0 0,0 1 1 0 0,0-1-1 0 0,0 0 1 0 0,0 1-1 0 0,1-1 0 0 0,-1 0 1 0 0,0 0-1 0 0,0 0 1 0 0,0 0-1 0 0,1 0 1 0 0,-1 0-1 0 0,0 0 0 0 0,0-1 1 0 0,0 1-1 0 0,1 0 1 0 0,0-1-1 0 0,2-1-21 0 0,0 0 0 0 0,-1-1 0 0 0,0 1-1 0 0,0-1 1 0 0,0 1 0 0 0,0-1 0 0 0,0 0-1 0 0,0 0 1 0 0,-1 0 0 0 0,1-1 0 0 0,-1 1 0 0 0,0-1-1 0 0,3-6 1 0 0,7-20 0 0 0,-1-1-1 0 0,-2 0 1 0 0,-2 0 0 0 0,8-63-1 0 0,-13 79 52 0 0,1-8 1229 0 0,3 42-343 0 0,16 124-803 0 0,7 53-1641 0 0,-17-66-2424 0 0,-10-111 3045 0 0,-1-10 241 0 0,-1 0-1 0 0,1-1 1 0 0,-1 1-1 0 0,-1 0 1 0 0,1-1-1 0 0,-4 15 1 0 0,-5 2-924 0 0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4:40.6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27 168 0 0,'0'-1'534'0'0,"0"0"0"0"0,0 0-1 0 0,0 0 1 0 0,0 0 0 0 0,0 0 0 0 0,1 0 0 0 0,-1 0 0 0 0,0 1-1 0 0,0-1 1 0 0,1 0 0 0 0,-1 0 0 0 0,1 0 0 0 0,-1 0-1 0 0,1 1 1 0 0,-1-1 0 0 0,1 0 0 0 0,-1 0 0 0 0,1 1 0 0 0,0-1-1 0 0,-1 1 1 0 0,2-2 0 0 0,21-5 3393 0 0,37 8-5213 0 0,-40 0 2304 0 0,342 6-2504 0 0,-119-6-4452 0 0,-234-1 5632 0 0,137 6-5457 0 0,-102 1 4181 0 0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4:41.2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47 30 660 0 0,'1'-3'854'0'0,"0"1"-1"0"0,1-1 1 0 0,-1 1 0 0 0,1 0-1 0 0,-1-1 1 0 0,1 1-1 0 0,0 0 1 0 0,0 0 0 0 0,0 0-1 0 0,4-3 1 0 0,-4 5-699 0 0,-1-1 0 0 0,0 1 0 0 0,1 0 0 0 0,-1 0 0 0 0,1 0 0 0 0,-1 0 0 0 0,1 0 0 0 0,-1 0 0 0 0,1 0 0 0 0,-1 0 0 0 0,1 1 0 0 0,-1-1-1 0 0,0 0 1 0 0,1 1 0 0 0,-1-1 0 0 0,1 1 0 0 0,-1 0 0 0 0,0-1 0 0 0,0 1 0 0 0,1 0 0 0 0,-1 0 0 0 0,0 0 0 0 0,0 0 0 0 0,2 2 0 0 0,1 0-125 0 0,0 1 0 0 0,-1 0 0 0 0,1 1 0 0 0,-1-1 0 0 0,0 1 0 0 0,0-1 0 0 0,0 1 0 0 0,-1 0 1 0 0,1 0-1 0 0,-1 0 0 0 0,-1 0 0 0 0,1 1 0 0 0,-1-1 0 0 0,0 0 0 0 0,0 1 0 0 0,0 7 0 0 0,1 10-146 0 0,-2 0-1 0 0,-4 35 1 0 0,3-51 81 0 0,0 1-107 0 0,-1 0 0 0 0,0 0 0 0 0,0 0 0 0 0,-1 0 0 0 0,0-1 0 0 0,0 1 1 0 0,-1-1-1 0 0,0 0 0 0 0,0 0 0 0 0,-10 12 0 0 0,13-17 66 0 0,0 0 0 0 0,0-1 1 0 0,-1 1-1 0 0,1 0 0 0 0,-1-1 1 0 0,1 1-1 0 0,-1-1 0 0 0,0 0 1 0 0,1 0-1 0 0,-1 1 1 0 0,0-1-1 0 0,0 0 0 0 0,0-1 1 0 0,0 1-1 0 0,0 0 0 0 0,0 0 1 0 0,0-1-1 0 0,0 1 0 0 0,0-1 1 0 0,0 0-1 0 0,0 0 0 0 0,0 0 1 0 0,-1 0-1 0 0,1 0 0 0 0,0 0 1 0 0,0 0-1 0 0,0 0 1 0 0,0-1-1 0 0,0 0 0 0 0,0 1 1 0 0,0-1-1 0 0,0 0 0 0 0,0 0 1 0 0,0 0-1 0 0,0 0 0 0 0,0 0 1 0 0,1 0-1 0 0,-1 0 0 0 0,0-1 1 0 0,1 1-1 0 0,-1-1 0 0 0,1 1 1 0 0,-1-1-1 0 0,0-2 0 0 0,-1 0-168 0 0,1 0 0 0 0,-1-1 0 0 0,1 1 0 0 0,1 0 0 0 0,-1-1-1 0 0,1 1 1 0 0,-1-1 0 0 0,1 0 0 0 0,1 1 0 0 0,-1-1 0 0 0,1 0-1 0 0,-1 1 1 0 0,1-1 0 0 0,1-7 0 0 0,0 1-376 0 0,1 0 1 0 0,-1-1-1 0 0,2 1 0 0 0,0 0 0 0 0,4-11 1 0 0,2-2-378 0 0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4:41.6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253 264 308 0 0,'6'-13'362'0'0,"0"0"-1"0"0,-2 0 1 0 0,1 0-1 0 0,-2 0 1 0 0,0-1-1 0 0,0 1 1 0 0,-2-1-1 0 0,1 0 1 0 0,-2 0-1 0 0,0 0 1 0 0,0 0-1 0 0,-2 1 1 0 0,-4-26-1 0 0,5 35-237 0 0,0 1 1 0 0,0-1-1 0 0,-1 1 0 0 0,1 0 1 0 0,-1 0-1 0 0,0 0 0 0 0,1 0 1 0 0,-1 0-1 0 0,-1 0 0 0 0,1 0 1 0 0,0 1-1 0 0,-6-5 0 0 0,7 6-37 0 0,-1 0 0 0 0,0 0 0 0 0,1 1-1 0 0,-1-1 1 0 0,0 1 0 0 0,0-1 0 0 0,1 1-1 0 0,-1 0 1 0 0,0 0 0 0 0,0 0 0 0 0,0 0 0 0 0,1 0-1 0 0,-1 0 1 0 0,0 0 0 0 0,0 1 0 0 0,0-1-1 0 0,1 0 1 0 0,-1 1 0 0 0,0 0 0 0 0,1-1-1 0 0,-1 1 1 0 0,0 0 0 0 0,1 0 0 0 0,-1 0-1 0 0,1 0 1 0 0,-1 0 0 0 0,1 0 0 0 0,-2 2 0 0 0,-5 4 153 0 0,0 0 0 0 0,1 1 0 0 0,0 0 0 0 0,0 0 0 0 0,1 1 0 0 0,0 0 0 0 0,1 0 0 0 0,0 0 0 0 0,0 0 0 0 0,-4 14 0 0 0,-6 18 108 0 0,-10 50 0 0 0,16-55-240 0 0,-19 80-1749 0 0,-19 158 1 0 0,45-173-3107 0 0,2-61 2227 0 0,0-17 930 0 0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4:41.9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316 69 56 0 0,'1'-2'373'0'0,"0"0"-1"0"0,0-1 1 0 0,0 1-1 0 0,0 0 1 0 0,-1-1-1 0 0,1 1 1 0 0,-1-1-1 0 0,0 1 1 0 0,1-1-1 0 0,-1 1 1 0 0,0-1 0 0 0,-1 1-1 0 0,1-1 1 0 0,0 1-1 0 0,-1 0 1 0 0,-1-6-1 0 0,1 7-254 0 0,-1-1 1 0 0,1 0-1 0 0,-1 1 0 0 0,1-1 0 0 0,-1 1 0 0 0,0 0 1 0 0,0 0-1 0 0,1-1 0 0 0,-1 1 0 0 0,0 0 0 0 0,0 0 1 0 0,0 1-1 0 0,0-1 0 0 0,0 0 0 0 0,-1 1 0 0 0,1-1 1 0 0,0 1-1 0 0,0 0 0 0 0,0 0 0 0 0,-3 0 0 0 0,-25-3-483 0 0,0 3-1 0 0,-34 2 1 0 0,29 2-2761 0 0,-54 12 0 0 0,61-9 1811 0 0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4:42.4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156 32 708 0 0,'5'-7'1134'0'0,"12"-15"5759"0"0,-23 19-4569 0 0,-14 9-2726 0 0,7-1 457 0 0,0 0-1 0 0,1 0 1 0 0,0 1 0 0 0,0 0 0 0 0,1 1-1 0 0,0 1 1 0 0,0 0 0 0 0,-13 11 0 0 0,21-15 22 0 0,0 0 0 0 0,0-1 0 0 0,0 1 1 0 0,0 0-1 0 0,1 0 0 0 0,-1 0 0 0 0,1 1 1 0 0,0-1-1 0 0,1 1 0 0 0,-1-1 0 0 0,1 1 1 0 0,-1 0-1 0 0,2-1 0 0 0,-1 1 0 0 0,0 0 1 0 0,1 0-1 0 0,0-1 0 0 0,0 1 0 0 0,0 0 1 0 0,1 0-1 0 0,-1 0 0 0 0,1-1 0 0 0,0 1 0 0 0,1 0 1 0 0,-1-1-1 0 0,3 5 0 0 0,4 7 40 0 0,0-1 0 0 0,1 0 0 0 0,0 0 0 0 0,2-1 0 0 0,16 18 0 0 0,-14-16-137 0 0,-1-1 0 0 0,0 2 0 0 0,14 24 0 0 0,-25-36-61 0 0,0-1 1 0 0,0 1 0 0 0,-1-1 0 0 0,1 1 0 0 0,-1 0-1 0 0,0-1 1 0 0,-1 1 0 0 0,1 0 0 0 0,-1-1 0 0 0,0 1-1 0 0,0-1 1 0 0,0 1 0 0 0,0-1 0 0 0,-1 1 0 0 0,0-1-1 0 0,0 0 1 0 0,0 0 0 0 0,0 0 0 0 0,-6 7 0 0 0,7-8-212 0 0,-1 0 0 0 0,0 0 0 0 0,0 0 0 0 0,0 0 0 0 0,0-1 0 0 0,-1 1 0 0 0,1 0 0 0 0,-1-1-1 0 0,0 0 1 0 0,1 0 0 0 0,-1 0 0 0 0,0 0 0 0 0,0 0 0 0 0,0 0 0 0 0,-1-1 0 0 0,1 1 0 0 0,0-1 0 0 0,-1 0 0 0 0,1 0 0 0 0,0 0 0 0 0,-1-1 0 0 0,1 1 0 0 0,-1-1 0 0 0,0 0 0 0 0,1 0 0 0 0,-5 0 0 0 0,6-1 100 0 0,1 1-1 0 0,-1-1 1 0 0,1 0-1 0 0,-1 0 0 0 0,0 1 1 0 0,1-1-1 0 0,0 0 1 0 0,-1-1-1 0 0,1 1 0 0 0,0 0 1 0 0,-1 0-1 0 0,1-1 1 0 0,0 1-1 0 0,0 0 0 0 0,-1-3 1 0 0,-4-13-983 0 0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4:42.8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19 1084 0 0,'1'-1'218'0'0,"0"-1"-1"0"0,0 1 0 0 0,0 0 1 0 0,1-1-1 0 0,-1 1 1 0 0,0 0-1 0 0,1 0 1 0 0,-1 0-1 0 0,1 0 1 0 0,-1 0-1 0 0,1 0 0 0 0,-1 0 1 0 0,1 0-1 0 0,0 0 1 0 0,-1 1-1 0 0,1-1 1 0 0,3 0-1 0 0,-4 2-107 0 0,0-1 1 0 0,-1 0-1 0 0,1 1 0 0 0,0-1 0 0 0,0 0 0 0 0,0 1 1 0 0,-1-1-1 0 0,1 1 0 0 0,0-1 0 0 0,-1 1 1 0 0,1 0-1 0 0,0-1 0 0 0,-1 1 0 0 0,1-1 1 0 0,-1 1-1 0 0,1 0 0 0 0,-1 0 0 0 0,0-1 0 0 0,1 1 1 0 0,-1 0-1 0 0,0 0 0 0 0,1 0 0 0 0,-1-1 1 0 0,0 1-1 0 0,1 1 0 0 0,1 10 404 0 0,-1 0 0 0 0,0 0 0 0 0,0 0 0 0 0,-2 13 0 0 0,1-14-541 0 0,-24 315 1290 0 0,6-129-5586 0 0,17-186 3424 0 0,1 0 0 0 0,1 0 0 0 0,0 0 0 0 0,1 0-1 0 0,3 14 1 0 0,0-6-597 0 0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4:43.1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65 117 424 0 0,'-53'63'8710'0'0,"51"-62"-8609"0"0,1 0 0 0 0,0 0 0 0 0,0 1 0 0 0,0-1 0 0 0,0 0 0 0 0,1 1 0 0 0,-1-1 0 0 0,0 1 0 0 0,1-1 0 0 0,-1 1 0 0 0,1-1 0 0 0,-1 1 0 0 0,1-1 0 0 0,-1 1 0 0 0,1 0 0 0 0,0-1 0 0 0,0 1 0 0 0,0 0 0 0 0,0-1 0 0 0,0 1 0 0 0,0-1 0 0 0,1 3 0 0 0,0-3-87 0 0,0 1 0 0 0,0-1 0 0 0,0 0-1 0 0,0 0 1 0 0,0 0 0 0 0,0 0-1 0 0,0 0 1 0 0,0 0 0 0 0,1 0 0 0 0,-1-1-1 0 0,0 1 1 0 0,0 0 0 0 0,1-1-1 0 0,-1 1 1 0 0,1-1 0 0 0,-1 1-1 0 0,0-1 1 0 0,1 1 0 0 0,1-1 0 0 0,3 1-95 0 0,0-1 0 0 0,0 1 0 0 0,1-1 0 0 0,-1 0 0 0 0,0-1 0 0 0,0 0 0 0 0,0 0 0 0 0,0 0 0 0 0,0 0 0 0 0,10-5 0 0 0,-8 1-2 0 0,0-1 1 0 0,0 0-1 0 0,-1 0 0 0 0,0-1 0 0 0,-1 1 1 0 0,1-2-1 0 0,-1 1 0 0 0,0-1 1 0 0,-1 1-1 0 0,0-1 0 0 0,0-1 0 0 0,-1 1 1 0 0,0-1-1 0 0,-1 0 0 0 0,0 0 1 0 0,0 0-1 0 0,0 0 0 0 0,0-13 1 0 0,-3 20-35 0 0,0 0 0 0 0,0 0 1 0 0,0 0-1 0 0,0 0 0 0 0,-1 0 1 0 0,1 0-1 0 0,-1 0 0 0 0,1 1 1 0 0,-1-1-1 0 0,0 0 1 0 0,0 0-1 0 0,0 0 0 0 0,0 1 1 0 0,0-1-1 0 0,0 1 0 0 0,0-1 1 0 0,0 1-1 0 0,-1-1 0 0 0,1 1 1 0 0,-1-1-1 0 0,-2-1 0 0 0,-40-14-3659 0 0,36 14 3029 0 0,-7-1-441 0 0</inkml:trace>
</inkml:ink>
</file>

<file path=ppt/ink/ink1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4:43.5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282 11 168 0 0,'0'0'113'0'0,"0"0"1"0"0,0-1-1 0 0,0 1 1 0 0,0-1-1 0 0,0 1 1 0 0,0-1-1 0 0,0 1 1 0 0,1-1-1 0 0,-1 1 1 0 0,0-1-1 0 0,0 1 0 0 0,1-1 1 0 0,-1 1-1 0 0,0 0 1 0 0,0-1-1 0 0,1 1 1 0 0,-1 0-1 0 0,1-1 1 0 0,-1 1-1 0 0,0 0 1 0 0,1-1-1 0 0,-1 1 0 0 0,1 0 1 0 0,-1 0-1 0 0,0-1 1 0 0,1 1-1 0 0,-1 0 1 0 0,1 0-1 0 0,-1 0 1 0 0,1 0-1 0 0,-1 0 1 0 0,1 0-1 0 0,-1 0 0 0 0,1 0 1 0 0,0 0-1 0 0,3 18 2497 0 0,-7 32-33 0 0,-44 262 493 0 0,24-134-5257 0 0,20-121-633 0 0,3-54 2498 0 0,0 0 0 0 0,0 0 0 0 0,1 0-1 0 0,-1 0 1 0 0,1 0 0 0 0,0 0 0 0 0,0-1 0 0 0,0 1 0 0 0,0 0 0 0 0,0-1-1 0 0,1 1 1 0 0,-1 0 0 0 0,1-1 0 0 0,0 0 0 0 0,-1 1 0 0 0,5 3 0 0 0,4-1-1152 0 0</inkml:trace>
  <inkml:trace contextRef="#ctx0" brushRef="#br0" timeOffset="1">422 420 88 0 0,'-3'-4'371'0'0,"0"1"0"0"0,0-1 0 0 0,0 1 0 0 0,-1 0 0 0 0,1 0 0 0 0,-1 0 0 0 0,0 0 0 0 0,0 1 0 0 0,0 0 0 0 0,0-1 0 0 0,0 2 0 0 0,0-1 1 0 0,-1 0-1 0 0,1 1 0 0 0,-1 0 0 0 0,-6-1 0 0 0,-11-2 349 0 0,1 1 0 0 0,-25 0-1 0 0,6 1-389 0 0,-43 5-1 0 0,71-2-712 0 0,1 0 0 0 0,-1 1 1 0 0,1 0-1 0 0,-1 1 0 0 0,1 1 0 0 0,0-1 1 0 0,0 2-1 0 0,-15 8 0 0 0,24-12 112 0 0,0 0 0 0 0,1 0 0 0 0,-1 1 1 0 0,1-1-1 0 0,-1 0 0 0 0,1 1 0 0 0,0 0 0 0 0,0-1 0 0 0,0 1 0 0 0,0 0 0 0 0,0-1 0 0 0,0 1 0 0 0,0 0 0 0 0,-1 3 0 0 0,1 5-946 0 0</inkml:trace>
</inkml:ink>
</file>

<file path=ppt/ink/ink1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4:43.8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127 43 732 0 0,'45'-38'6609'0'0,"-45"38"-6566"0"0,0 0 1 0 0,0 0-1 0 0,0 0 1 0 0,0 0-1 0 0,0 0 1 0 0,0 0-1 0 0,0 0 1 0 0,-1 0-1 0 0,1 0 1 0 0,0 0-1 0 0,0-1 1 0 0,0 1-1 0 0,0 0 1 0 0,0 0-1 0 0,0 0 1 0 0,0 0-1 0 0,0 0 1 0 0,0 0-1 0 0,0 0 1 0 0,0 0-1 0 0,0-1 1 0 0,0 1-1 0 0,0 0 1 0 0,0 0-1 0 0,0 0 0 0 0,0 0 1 0 0,0 0-1 0 0,0 0 1 0 0,0 0-1 0 0,0-1 1 0 0,0 1-1 0 0,0 0 1 0 0,0 0-1 0 0,0 0 1 0 0,0 0-1 0 0,0 0 1 0 0,0 0-1 0 0,0-1 1 0 0,0 1-1 0 0,0 0 1 0 0,0 0-1 0 0,0 0 1 0 0,0 0-1 0 0,0 0 1 0 0,0 0-1 0 0,0 0 1 0 0,1 0-1 0 0,-1 0 1 0 0,0 0-1 0 0,0-1 1 0 0,0 1-1 0 0,-30 15 37 0 0,23-12-47 0 0,0 1 0 0 0,1 0-1 0 0,-1 1 1 0 0,1 0-1 0 0,0 0 1 0 0,0 0 0 0 0,1 0-1 0 0,-1 1 1 0 0,1 0 0 0 0,-7 12-1 0 0,10-15-1 0 0,0 1-1 0 0,1 0 0 0 0,-1 0 0 0 0,1 0 0 0 0,0 0 1 0 0,0 0-1 0 0,0 0 0 0 0,0 0 0 0 0,1 0 1 0 0,0 1-1 0 0,0-1 0 0 0,0 0 0 0 0,0 0 0 0 0,1 0 1 0 0,-1 1-1 0 0,1-1 0 0 0,0 0 0 0 0,1 0 1 0 0,-1 0-1 0 0,1 0 0 0 0,3 6 0 0 0,12 19 302 0 0,1-2 0 0 0,27 33 0 0 0,-22-32-195 0 0,32 53 1 0 0,-54-78-184 0 0,0 0 0 0 0,0-1 1 0 0,0 1-1 0 0,0 0 0 0 0,0 0 0 0 0,0 0 0 0 0,-1 0 1 0 0,1 0-1 0 0,-1 0 0 0 0,0 1 0 0 0,0-1 0 0 0,0 0 0 0 0,-1 0 1 0 0,1 0-1 0 0,-1 0 0 0 0,1 0 0 0 0,-1 0 0 0 0,0 0 1 0 0,0-1-1 0 0,-1 1 0 0 0,1 0 0 0 0,0 0 0 0 0,-1-1 0 0 0,0 1 1 0 0,0-1-1 0 0,1 1 0 0 0,-1-1 0 0 0,-1 0 0 0 0,1 1 1 0 0,0-1-1 0 0,0 0 0 0 0,-4 2 0 0 0,-3 2-448 0 0,1 0 0 0 0,-1-1 0 0 0,0 1 0 0 0,0-2 0 0 0,0 1 0 0 0,-1-1 0 0 0,0-1 0 0 0,-14 4 0 0 0,15-5-179 0 0,-1-1-1 0 0,-1 0 0 0 0,1 0 1 0 0,-17-2-1 0 0,-11-4-857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2:26.7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2 896 0 0,'1'0'132'0'0,"0"-1"0"0"0,0 1 0 0 0,0 0 0 0 0,0-1 0 0 0,0 1 0 0 0,0 0-1 0 0,1 0 1 0 0,-1 0 0 0 0,0 0 0 0 0,0 0 0 0 0,0 0 0 0 0,0 0 0 0 0,0 1 0 0 0,0-1 0 0 0,0 0 0 0 0,0 0 0 0 0,0 1-1 0 0,0-1 1 0 0,0 1 0 0 0,0-1 0 0 0,0 1 0 0 0,0-1 0 0 0,-1 1 0 0 0,1 0 0 0 0,0-1 0 0 0,0 1 0 0 0,0 0-1 0 0,-1 0 1 0 0,1-1 0 0 0,0 1 0 0 0,-1 0 0 0 0,1 0 0 0 0,-1 0 0 0 0,1 0 0 0 0,-1 0 0 0 0,1 0 0 0 0,-1 0 0 0 0,1 2-1 0 0,13 49 1079 0 0,-11-35-701 0 0,21 79 303 0 0,83 310-2956 0 0,-105-398 1624 0 0,0-1 1 0 0,1 1-1 0 0,0-1 0 0 0,0 1 0 0 0,1-1 1 0 0,0 0-1 0 0,0-1 0 0 0,1 1 0 0 0,9 10 0 0 0,0-11-605 0 0</inkml:trace>
</inkml:ink>
</file>

<file path=ppt/ink/ink1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4:44.5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 56 352 0 0,'-13'-19'8682'0'0,"13"18"-8479"0"0,0 1 1 0 0,0-1-1 0 0,0 0 0 0 0,0 1 1 0 0,0-1-1 0 0,0 1 1 0 0,0-1-1 0 0,0 0 0 0 0,1 1 1 0 0,-1-1-1 0 0,0 1 1 0 0,0-1-1 0 0,1 1 0 0 0,-1-1 1 0 0,0 0-1 0 0,1 1 0 0 0,-1-1 1 0 0,0 1-1 0 0,1 0 1 0 0,-1-1-1 0 0,1 1 0 0 0,-1-1 1 0 0,1 0-1 0 0,4-1 37 0 0,-1 0 1 0 0,1 0-1 0 0,-1 0 1 0 0,1 0-1 0 0,0 1 0 0 0,0 0 1 0 0,9-2-1 0 0,7 0-155 0 0,1 0 0 0 0,-1 2 0 0 0,26 1 1 0 0,-41 0-129 0 0,0 0 1 0 0,0 1-1 0 0,0 0 1 0 0,0 0-1 0 0,0 0 1 0 0,0 1-1 0 0,0-1 1 0 0,-1 2-1 0 0,1-1 1 0 0,0 0-1 0 0,-1 1 1 0 0,0 0-1 0 0,0 1 1 0 0,0-1-1 0 0,0 1 1 0 0,6 6-1 0 0,-8-6-24 0 0,-1 0 0 0 0,0 1 0 0 0,0-1 0 0 0,0 1 0 0 0,-1-1 1 0 0,1 1-1 0 0,-1 0 0 0 0,0 0 0 0 0,-1 0 0 0 0,1-1 0 0 0,-1 1 0 0 0,0 0 0 0 0,0 0 0 0 0,0 0 0 0 0,-1 0 0 0 0,0 0 0 0 0,0 0 0 0 0,0-1 0 0 0,-3 8 1 0 0,-2 7-109 0 0,-1 1 0 0 0,-1-2 0 0 0,-13 23 0 0 0,21-39 231 0 0,-1-1 0 0 0,1 0 0 0 0,0 0-1 0 0,0 1 1 0 0,0-1 0 0 0,0 0 0 0 0,0 0 0 0 0,1 0 0 0 0,-1 1 0 0 0,0-1 0 0 0,0 0-1 0 0,1 0 1 0 0,-1 0 0 0 0,1 0 0 0 0,-1 0 0 0 0,1 1 0 0 0,-1-1 0 0 0,1 0 0 0 0,0 0 0 0 0,0 0-1 0 0,-1-1 1 0 0,3 3 0 0 0,24 26 81 0 0,-15-18-37 0 0,1 4-94 0 0,0 1 0 0 0,-1 1 0 0 0,0-1 0 0 0,-1 2 0 0 0,16 35 1 0 0,-25-49-87 0 0,-1 0 1 0 0,1 1 0 0 0,-1 0 0 0 0,0-1-1 0 0,0 1 1 0 0,-1 0 0 0 0,1-1-1 0 0,-1 1 1 0 0,0 0 0 0 0,-1-1 0 0 0,1 1-1 0 0,-1 0 1 0 0,-1 6 0 0 0,0-7-104 0 0,1-1 0 0 0,-1 0 0 0 0,0 1 0 0 0,0-1 0 0 0,0 0 0 0 0,-1 0 0 0 0,1 0 0 0 0,-1 0 0 0 0,1-1 0 0 0,-1 1 0 0 0,0-1 0 0 0,0 0 0 0 0,0 1 0 0 0,-1-1 0 0 0,1-1 0 0 0,0 1 1 0 0,-1 0-1 0 0,1-1 0 0 0,-6 2 0 0 0,6-2-364 0 0,-1 0 0 0 0,1 0 0 0 0,-1 0-1 0 0,1 0 1 0 0,-1-1 0 0 0,1 1 0 0 0,-1-1 0 0 0,0 0 0 0 0,1 0 0 0 0,-1 0 0 0 0,0-1 0 0 0,1 1 0 0 0,-1-1 0 0 0,-5-1 0 0 0,0-2-839 0 0</inkml:trace>
</inkml:ink>
</file>

<file path=ppt/ink/ink1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4:44.9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1 280 0 0,'7'1'707'0'0,"-1"1"1"0"0,0 0-1 0 0,0 0 1 0 0,0 1-1 0 0,0 0 1 0 0,0 0-1 0 0,-1 0 1 0 0,1 1-1 0 0,7 5 1 0 0,-9-5-359 0 0,0 0 0 0 0,0 0 0 0 0,-1 1 0 0 0,1-1 0 0 0,-1 1 0 0 0,0 0 0 0 0,0 0 0 0 0,0 0 0 0 0,3 9 0 0 0,-4-6-297 0 0,0-1 0 0 0,-1 1 0 0 0,1 0 0 0 0,-2 0-1 0 0,1 0 1 0 0,-1 0 0 0 0,0 0 0 0 0,0 0 0 0 0,-1 0 0 0 0,0 0-1 0 0,-1-1 1 0 0,0 1 0 0 0,0 0 0 0 0,-1-1 0 0 0,1 1 0 0 0,-5 7-1 0 0,-37 65-2315 0 0,5-34-3775 0 0,30-42 4383 0 0,0-3 229 0 0</inkml:trace>
</inkml:ink>
</file>

<file path=ppt/ink/ink1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4:45.2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 27 224 0 0,'4'-3'703'0'0,"0"-1"1"0"0,0 1-1 0 0,0 0 1 0 0,1 0-1 0 0,-1 1 1 0 0,1-1-1 0 0,7-2 0 0 0,-11 5-567 0 0,-1 0-1 0 0,1 0 0 0 0,-1 0 1 0 0,1-1-1 0 0,0 1 0 0 0,0 0 1 0 0,-1 0-1 0 0,1 0 0 0 0,0 0 1 0 0,-1 0-1 0 0,1 0 0 0 0,0 0 1 0 0,-1 1-1 0 0,1-1 0 0 0,0 0 1 0 0,-1 0-1 0 0,1 0 0 0 0,-1 1 1 0 0,1-1-1 0 0,0 0 0 0 0,-1 1 1 0 0,1-1-1 0 0,-1 0 0 0 0,2 2 1 0 0,-1-1-85 0 0,-1 1 0 0 0,1-1 0 0 0,-1 1 0 0 0,1-1 0 0 0,-1 0 0 0 0,1 1 0 0 0,-1 0 0 0 0,0-1 0 0 0,0 1 0 0 0,0-1 0 0 0,0 1 0 0 0,0-1 0 0 0,0 1 0 0 0,0-1 0 0 0,0 1 0 0 0,-1 1 0 0 0,-4 17 155 0 0,0-1 0 0 0,-1-1 0 0 0,-17 36 0 0 0,13-31 84 0 0,-14 44 0 0 0,17-42-122 0 0,1-5 83 0 0,1 0 0 0 0,1 0-1 0 0,0 1 1 0 0,2 0 0 0 0,-1 30-1 0 0,4-46-221 0 0,-1 0 0 0 0,1 0 0 0 0,0 0-1 0 0,0 0 1 0 0,0 0 0 0 0,1 0-1 0 0,0-1 1 0 0,0 1 0 0 0,0 0-1 0 0,0-1 1 0 0,1 0 0 0 0,0 1 0 0 0,0-1-1 0 0,0 0 1 0 0,0 0 0 0 0,0-1-1 0 0,1 1 1 0 0,0-1 0 0 0,0 1-1 0 0,0-1 1 0 0,0 0 0 0 0,0-1-1 0 0,1 1 1 0 0,-1-1 0 0 0,1 0 0 0 0,0 0-1 0 0,9 2 1 0 0,4 1-350 0 0,1-1 1 0 0,0 0-1 0 0,-1-2 0 0 0,1 0 0 0 0,0-2 1 0 0,0 0-1 0 0,0-1 0 0 0,0 0 1 0 0,32-8-1 0 0,-35 5-899 0 0,0-1 0 0 0,0 0 0 0 0,-1-1 1 0 0,0 0-1 0 0,0-1 0 0 0,25-17 0 0 0,-24 13-232 0 0</inkml:trace>
</inkml:ink>
</file>

<file path=ppt/ink/ink1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4:45.6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138 1 804 0 0,'-9'7'831'0'0,"1"1"1"0"0,0 0-1 0 0,1 1 0 0 0,0-1 1 0 0,0 1-1 0 0,1 1 0 0 0,0-1 1 0 0,0 1-1 0 0,1 0 0 0 0,-6 18 1 0 0,-2 12-103 0 0,-13 60 1 0 0,24-90-751 0 0,-3 15-602 0 0,0 0 1 0 0,-1 32-1 0 0,6-51 194 0 0,-1-1-1 0 0,1 1 1 0 0,0-1 0 0 0,1 0 0 0 0,-1 1-1 0 0,1-1 1 0 0,0 0 0 0 0,0 1-1 0 0,1-1 1 0 0,0 0 0 0 0,0 0-1 0 0,0 0 1 0 0,0 0 0 0 0,1-1-1 0 0,0 1 1 0 0,0-1 0 0 0,5 7-1 0 0,7 1-1045 0 0</inkml:trace>
  <inkml:trace contextRef="#ctx0" brushRef="#br0" timeOffset="1">356 285 564 0 0,'5'0'1280'0'0,"0"4"152"0"0,-1 1 36 0 0,1 3-275 0 0,-5 3-285 0 0,0 4-264 0 0,-5 5-208 0 0,1 0-144 0 0,-6 4-124 0 0,5 2-116 0 0,-10 0-180 0 0,6 3-312 0 0,-6-5-420 0 0,1 2-408 0 0,-1-4-201 0 0,1-5-75 0 0,-1-4 76 0 0,-4-2 240 0 0</inkml:trace>
</inkml:ink>
</file>

<file path=ppt/ink/ink1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4:46.0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49 22 900 0 0,'0'0'127'0'0,"1"0"-1"0"0,-1-1 0 0 0,0 1 1 0 0,1-1-1 0 0,-1 1 1 0 0,0-1-1 0 0,1 1 1 0 0,-1-1-1 0 0,0 0 0 0 0,0 1 1 0 0,1-1-1 0 0,-1 1 1 0 0,0-1-1 0 0,0 0 1 0 0,0 1-1 0 0,0-1 0 0 0,0 1 1 0 0,0-1-1 0 0,0 0 1 0 0,0 1-1 0 0,0-1 1 0 0,0 1-1 0 0,0-1 0 0 0,0 0 1 0 0,0 1-1 0 0,-1-1 1 0 0,1 1-1 0 0,0-1 1 0 0,0 1-1 0 0,-1-1 0 0 0,1 0 1 0 0,0 1-1 0 0,-1 0 1 0 0,1-1-1 0 0,-1 0 1 0 0,1 1-57 0 0,-1 0 0 0 0,1-1 1 0 0,-1 1-1 0 0,1 0 1 0 0,0 0-1 0 0,-1 0 0 0 0,1 0 1 0 0,-1-1-1 0 0,1 1 1 0 0,0 0-1 0 0,-1 0 1 0 0,1 0-1 0 0,-1 0 0 0 0,1 0 1 0 0,-1 0-1 0 0,1 0 1 0 0,-1 0-1 0 0,1 0 0 0 0,0 0 1 0 0,-1 1-1 0 0,1-1 1 0 0,-1 0-1 0 0,1 0 1 0 0,0 0-1 0 0,-1 0 0 0 0,1 1 1 0 0,-1-1-1 0 0,1 0 1 0 0,0 0-1 0 0,-1 1 0 0 0,1-1 1 0 0,0 0-1 0 0,0 1 1 0 0,-1-1-1 0 0,1 0 1 0 0,0 1-1 0 0,0-1 0 0 0,-1 0 1 0 0,1 1-1 0 0,0-1 1 0 0,0 0-1 0 0,-1 2 0 0 0,-11 21 1184 0 0,9-18-1021 0 0,0-1 1 0 0,0 1-1 0 0,1 0 0 0 0,0 0 1 0 0,0 0-1 0 0,0 0 0 0 0,-1 7 1 0 0,3-4-61 0 0,-1 0 0 0 0,1 0 0 0 0,1-1 0 0 0,0 1 0 0 0,0 0 0 0 0,0-1 0 0 0,1 1 0 0 0,0-1 0 0 0,0 0 0 0 0,1 1 0 0 0,0-1 0 0 0,6 9 1 0 0,8 14 229 0 0,30 39 1 0 0,-34-50-308 0 0,66 80 155 0 0,-50-66-434 0 0,-2 2 0 0 0,31 51 0 0 0,-57-84 85 0 0,0 0-1 0 0,0 0 0 0 0,0 0 0 0 0,0 0 1 0 0,0 0-1 0 0,-1 0 0 0 0,1 0 0 0 0,-1 1 1 0 0,0-1-1 0 0,1 0 0 0 0,-1 0 0 0 0,0 0 1 0 0,0 0-1 0 0,-1 1 0 0 0,0 3 0 0 0,1-5-132 0 0,-1 1-1 0 0,0 0 0 0 0,0 0 1 0 0,0-1-1 0 0,0 1 0 0 0,0-1 1 0 0,0 1-1 0 0,0-1 0 0 0,-1 1 1 0 0,1-1-1 0 0,-1 0 0 0 0,1 1 1 0 0,-1-1-1 0 0,1 0 0 0 0,-1 0 1 0 0,1 0-1 0 0,-1 0 0 0 0,0-1 1 0 0,0 1-1 0 0,0 0 0 0 0,1-1 0 0 0,-1 1 1 0 0,0-1-1 0 0,0 0 0 0 0,0 1 1 0 0,0-1-1 0 0,0 0 0 0 0,0 0 1 0 0,0 0-1 0 0,0 0 0 0 0,0-1 1 0 0,1 1-1 0 0,-1-1 0 0 0,0 1 1 0 0,0-1-1 0 0,0 1 0 0 0,0-1 1 0 0,1 0-1 0 0,-1 0 0 0 0,0 0 1 0 0,-1-1-1 0 0,-16-12-1399 0 0,-1-4 273 0 0</inkml:trace>
</inkml:ink>
</file>

<file path=ppt/ink/ink1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4:46.3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1 169 1016 0 0,'4'-8'545'0'0,"1"0"0"0"0,-1 0 0 0 0,2 0 0 0 0,-1 1 0 0 0,1 0-1 0 0,0 0 1 0 0,1 0 0 0 0,-1 1 0 0 0,1 0 0 0 0,1 0 0 0 0,-1 1 0 0 0,1-1 0 0 0,0 2-1 0 0,0-1 1 0 0,0 1 0 0 0,1 1 0 0 0,12-5 0 0 0,18-4-549 0 0,0 2 1 0 0,68-8-1 0 0,-71 12-745 0 0,-30 5 517 0 0,5-1-481 0 0,0-1 1 0 0,0 2-1 0 0,0 0 1 0 0,1 0 0 0 0,-1 1-1 0 0,0 0 1 0 0,0 1-1 0 0,1 0 1 0 0,-1 1-1 0 0,12 4 1 0 0,1 6-727 0 0</inkml:trace>
</inkml:ink>
</file>

<file path=ppt/ink/ink1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4:46.7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72 0 336 0 0,'-4'49'8301'0'0,"-5"4"-5409"0"0,-1-13-5093 0 0,-29 73 0 0 0,30-78-2876 0 0,12-30 3623 0 0</inkml:trace>
</inkml:ink>
</file>

<file path=ppt/ink/ink1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4:47.1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66 28 304 0 0,'9'-28'8116'0'0,"-15"44"-6733"0"0,6-15-1362 0 0,-21 59 1340 0 0,-16 78 1 0 0,33-117-1282 0 0,1 0-1 0 0,1 0 1 0 0,1 0 0 0 0,1 0-1 0 0,0 0 1 0 0,2 0 0 0 0,8 40 0 0 0,-3-32-42 0 0,1 0 0 0 0,2 0 0 0 0,1-1 0 0 0,1-1 1 0 0,22 37-1 0 0,-30-57-69 0 0,0 0 0 0 0,1 1 0 0 0,0-2-1 0 0,1 1 1 0 0,-1-1 0 0 0,1 1 0 0 0,1-1 0 0 0,-1-1 0 0 0,1 0 0 0 0,0 0 0 0 0,0 0 0 0 0,1 0 0 0 0,-1-1 0 0 0,1-1 0 0 0,0 1-1 0 0,0-1 1 0 0,0-1 0 0 0,0 1 0 0 0,1-1 0 0 0,-1-1 0 0 0,1 1 0 0 0,-1-2 0 0 0,13 1 0 0 0,-19-1-43 0 0,1-1 1 0 0,0 1-1 0 0,0 0 1 0 0,-1-1-1 0 0,1 0 0 0 0,0 0 1 0 0,-1 0-1 0 0,1 0 1 0 0,0 0-1 0 0,-1 0 0 0 0,0-1 1 0 0,1 1-1 0 0,-1-1 1 0 0,0 1-1 0 0,0-1 1 0 0,3-3-1 0 0,-4 4 33 0 0,0 0 0 0 0,-1 0 1 0 0,1 0-1 0 0,-1-1 0 0 0,1 1 0 0 0,-1 0 0 0 0,0 0 1 0 0,1 0-1 0 0,-1-1 0 0 0,0 1 0 0 0,0 0 0 0 0,0 0 1 0 0,0 0-1 0 0,0-1 0 0 0,0 1 0 0 0,0 0 0 0 0,0 0 0 0 0,-1-1 1 0 0,1 1-1 0 0,0 0 0 0 0,-1 0 0 0 0,1 0 0 0 0,-1 0 1 0 0,1 0-1 0 0,-1-1 0 0 0,0 1 0 0 0,1 0 0 0 0,-1 0 1 0 0,0 0-1 0 0,0 1 0 0 0,0-1 0 0 0,1 0 0 0 0,-1 0 1 0 0,0 0-1 0 0,0 1 0 0 0,0-1 0 0 0,0 0 0 0 0,-2 0 1 0 0,-8-6-269 0 0,1 0 1 0 0,-1 1 0 0 0,0 0 0 0 0,-1 0 0 0 0,0 1 0 0 0,1 1 0 0 0,-17-4-1 0 0,20 6-104 0 0,1 1-1 0 0,-1 0 0 0 0,1 0 1 0 0,-1 0-1 0 0,1 1 1 0 0,-1 0-1 0 0,1 1 0 0 0,-1-1 1 0 0,1 2-1 0 0,-1-1 0 0 0,1 1 1 0 0,-1 0-1 0 0,-10 5 0 0 0,-6 7-751 0 0</inkml:trace>
</inkml:ink>
</file>

<file path=ppt/ink/ink1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5:04.3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262 19 940 0 0,'0'-1'165'0'0,"0"0"-1"0"0,0 1 1 0 0,0-1-1 0 0,0 0 1 0 0,0 0-1 0 0,0 1 1 0 0,0-1-1 0 0,-1 0 1 0 0,1 0 0 0 0,0 1-1 0 0,0-1 1 0 0,-1 0-1 0 0,1 1 1 0 0,0-1-1 0 0,-1 0 1 0 0,1 1-1 0 0,-1-1 1 0 0,1 0-1 0 0,-1 1 1 0 0,1-1 0 0 0,-1 1-1 0 0,0-1 1 0 0,1 1-1 0 0,-1-1 1 0 0,1 1-1 0 0,-1-1 1 0 0,0 1-1 0 0,0 0 1 0 0,0-1-1 0 0,-27 1 2304 0 0,-24 19-605 0 0,41-13-1712 0 0,0 1 0 0 0,0 0 1 0 0,1 0-1 0 0,0 1 0 0 0,1 0 1 0 0,0 1-1 0 0,0 0 0 0 0,1 0 0 0 0,0 1 1 0 0,0 0-1 0 0,1 1 0 0 0,1 0 1 0 0,-7 12-1 0 0,6-6-74 0 0,0 1 1 0 0,1 0 0 0 0,1 0-1 0 0,0 0 1 0 0,2 0-1 0 0,0 1 1 0 0,1-1 0 0 0,0 24-1 0 0,2-32-99 0 0,0 0-1 0 0,1 0 0 0 0,0 0 1 0 0,1-1-1 0 0,0 1 1 0 0,0 0-1 0 0,1-1 0 0 0,4 11 1 0 0,-6-17-15 0 0,1-1 1 0 0,-1 0-1 0 0,0 0 1 0 0,1 0 0 0 0,0 0-1 0 0,-1 0 1 0 0,1 0-1 0 0,0 0 1 0 0,0 0-1 0 0,0-1 1 0 0,0 1-1 0 0,0-1 1 0 0,0 1-1 0 0,1-1 1 0 0,-1 0 0 0 0,0 0-1 0 0,1 0 1 0 0,-1 0-1 0 0,1-1 1 0 0,-1 1-1 0 0,1 0 1 0 0,-1-1-1 0 0,1 0 1 0 0,0 0 0 0 0,-1 0-1 0 0,1 0 1 0 0,-1 0-1 0 0,1 0 1 0 0,-1 0-1 0 0,1-1 1 0 0,0 0-1 0 0,-1 1 1 0 0,0-1-1 0 0,1 0 1 0 0,-1 0 0 0 0,5-3-1 0 0,6-3-61 0 0,1-1 1 0 0,-1-1-1 0 0,0-1 0 0 0,-1 1 1 0 0,0-2-1 0 0,-1 0 0 0 0,0 0 1 0 0,0-1-1 0 0,-1-1 1 0 0,10-16-1 0 0,27-30-41 0 0,-47 59 145 0 0,0 0 0 0 0,0 0-1 0 0,0 1 1 0 0,0-1 0 0 0,0 0-1 0 0,0 0 1 0 0,0 0-1 0 0,0 0 1 0 0,0 0 0 0 0,0 0-1 0 0,0 0 1 0 0,1 0 0 0 0,-1 0-1 0 0,0 0 1 0 0,0 0 0 0 0,0 0-1 0 0,0 1 1 0 0,0-1 0 0 0,0 0-1 0 0,0 0 1 0 0,0 0 0 0 0,0 0-1 0 0,0 0 1 0 0,0 0-1 0 0,0 0 1 0 0,1 0 0 0 0,-1 0-1 0 0,0 0 1 0 0,0 0 0 0 0,0 0-1 0 0,0 0 1 0 0,0 0 0 0 0,0 0-1 0 0,0 0 1 0 0,0 0 0 0 0,0 0-1 0 0,1 0 1 0 0,-1 0 0 0 0,0 0-1 0 0,0 0 1 0 0,0 0 0 0 0,0 0-1 0 0,0 0 1 0 0,0 0-1 0 0,0 0 1 0 0,0 0 0 0 0,0 0-1 0 0,0 0 1 0 0,0-1 0 0 0,1 1-1 0 0,-1 0 1 0 0,-4 18 404 0 0,3-12-279 0 0,-1 0 0 0 0,1 0-1 0 0,0 0 1 0 0,0 0 0 0 0,1 1 0 0 0,0-1 0 0 0,0 0-1 0 0,1 10 1 0 0,1-12-104 0 0,0 1-1 0 0,-1-1 0 0 0,2 1 1 0 0,-1-1-1 0 0,0 0 1 0 0,1 0-1 0 0,0 0 0 0 0,0 0 1 0 0,0 0-1 0 0,1 0 1 0 0,4 4-1 0 0,-6-7-68 0 0,1 0 1 0 0,-1 1-1 0 0,1-1 0 0 0,-1 0 1 0 0,1 0-1 0 0,-1-1 0 0 0,1 1 1 0 0,0 0-1 0 0,-1-1 0 0 0,1 0 0 0 0,0 1 1 0 0,-1-1-1 0 0,1 0 0 0 0,0-1 1 0 0,0 1-1 0 0,-1 0 0 0 0,1-1 1 0 0,0 1-1 0 0,-1-1 0 0 0,1 0 1 0 0,-1 0-1 0 0,1 0 0 0 0,2-2 1 0 0,0 1-30 0 0,-1-1-1 0 0,1 0 1 0 0,-1 0 0 0 0,0 0 0 0 0,0-1 0 0 0,-1 1-1 0 0,1-1 1 0 0,-1 0 0 0 0,1 0 0 0 0,-1 0 0 0 0,0 0-1 0 0,-1-1 1 0 0,1 1 0 0 0,-1-1 0 0 0,0 0 0 0 0,0 1-1 0 0,0-1 1 0 0,-1 0 0 0 0,0 0 0 0 0,0 0 0 0 0,0 0-1 0 0,0-1 1 0 0,-1 1 0 0 0,0-6 0 0 0,0 7-50 0 0,0 0 0 0 0,0-1 1 0 0,0 1-1 0 0,-1 0 0 0 0,0 0 1 0 0,0 0-1 0 0,0-1 0 0 0,0 1 0 0 0,-1 0 1 0 0,0 1-1 0 0,1-1 0 0 0,-1 0 1 0 0,-1 0-1 0 0,1 1 0 0 0,0-1 0 0 0,-1 1 1 0 0,0 0-1 0 0,0 0 0 0 0,0 0 1 0 0,0 0-1 0 0,0 0 0 0 0,-1 1 1 0 0,1-1-1 0 0,-1 1 0 0 0,1 0 0 0 0,-1 0 1 0 0,0 0-1 0 0,0 1 0 0 0,-7-3 1 0 0,5 3-205 0 0,0 0 0 0 0,-1 1 0 0 0,1-1 0 0 0,0 1 0 0 0,0 0 0 0 0,0 1 0 0 0,-1-1 1 0 0,1 1-1 0 0,0 1 0 0 0,0-1 0 0 0,0 1 0 0 0,0 0 0 0 0,1 0 0 0 0,-11 6 0 0 0,2-2-624 0 0</inkml:trace>
</inkml:ink>
</file>

<file path=ppt/ink/ink1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5:04.7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73 19 792 0 0,'10'-18'2456'0'0,"-10"18"-2390"0"0,1 0 1 0 0,-1 0 0 0 0,0 0-1 0 0,0 0 1 0 0,0 0 0 0 0,0 0-1 0 0,0 0 1 0 0,1 0 0 0 0,-1-1-1 0 0,0 1 1 0 0,0 0 0 0 0,0 0-1 0 0,0 0 1 0 0,0 0 0 0 0,1 0-1 0 0,-1 0 1 0 0,0 0 0 0 0,0 0-1 0 0,0 0 1 0 0,0 0 0 0 0,1 0-1 0 0,-1 0 1 0 0,0 0 0 0 0,0 0-1 0 0,0 1 1 0 0,0-1 0 0 0,1 0-1 0 0,-1 0 1 0 0,0 0 0 0 0,0 0-1 0 0,0 0 1 0 0,0 0 0 0 0,0 0-1 0 0,0 0 1 0 0,1 0 0 0 0,-1 1 0 0 0,0-1-1 0 0,0 0 1 0 0,0 0 0 0 0,0 0-1 0 0,0 0 1 0 0,0 0 0 0 0,0 0-1 0 0,0 1 1 0 0,0-1 0 0 0,0 0-1 0 0,0 0 1 0 0,0 0 0 0 0,1 0-1 0 0,-1 1 1 0 0,0 1 187 0 0,1 1 0 0 0,-1 0 0 0 0,0-1 0 0 0,0 1 0 0 0,0 0 0 0 0,0-1 0 0 0,0 1 0 0 0,-1 0 0 0 0,1-1 0 0 0,-1 1 0 0 0,-1 3 0 0 0,-19 68 568 0 0,4 0 1 0 0,-14 122-1 0 0,19-104-1553 0 0,11-90 679 0 0,-3 61-2285 0 0,11-33-229 0 0,-6-29 2413 0 0,-1 0 0 0 0,1 0 1 0 0,-1 0-1 0 0,1-1 0 0 0,0 1 1 0 0,-1 0-1 0 0,1-1 0 0 0,0 1 1 0 0,-1-1-1 0 0,1 1 0 0 0,0 0 1 0 0,0-1-1 0 0,-1 0 0 0 0,1 1 1 0 0,0-1-1 0 0,0 1 0 0 0,0-1 1 0 0,0 0-1 0 0,0 0 0 0 0,0 1 1 0 0,0-1-1 0 0,0 0 1 0 0,-1 0-1 0 0,1 0 0 0 0,2 0 1 0 0,11-4-1408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2:27.1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0 116 0 0,'-1'1'150'0'0,"1"-1"0"0"0,-1 1 0 0 0,0-1 1 0 0,0 1-1 0 0,0 0 0 0 0,0-1 0 0 0,1 1 0 0 0,-1 0 0 0 0,0-1 1 0 0,1 1-1 0 0,-1 0 0 0 0,1 0 0 0 0,-1 0 0 0 0,1-1 0 0 0,-1 1 1 0 0,1 0-1 0 0,-1 0 0 0 0,1 0 0 0 0,0 0 0 0 0,0 0 0 0 0,-1 0 0 0 0,1 0 1 0 0,0 0-1 0 0,0 0 0 0 0,0 0 0 0 0,0 0 0 0 0,0 2 0 0 0,-6 37 1087 0 0,6-36-987 0 0,-2 29 236 0 0,1-1 0 0 0,2 1 1 0 0,1 0-1 0 0,8 42 0 0 0,36 129-1108 0 0,-37-168 272 0 0,39 135-4704 0 0,-42-134 3682 0 0</inkml:trace>
</inkml:ink>
</file>

<file path=ppt/ink/ink1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5:05.0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118 2 172 0 0,'0'0'84'0'0,"-1"1"1"0"0,1-1-1 0 0,0 0 0 0 0,0 0 1 0 0,0 0-1 0 0,0 0 0 0 0,0 0 0 0 0,0 0 1 0 0,0 0-1 0 0,-1 0 0 0 0,1 0 1 0 0,0 0-1 0 0,0 0 0 0 0,0 0 1 0 0,0 1-1 0 0,0-1 0 0 0,-1 0 1 0 0,1 0-1 0 0,0 0 0 0 0,0 0 1 0 0,0 0-1 0 0,0 0 0 0 0,0 0 0 0 0,-1 0 1 0 0,1 0-1 0 0,0-1 0 0 0,0 1 1 0 0,0 0-1 0 0,0 0 0 0 0,0 0 1 0 0,-1 0-1 0 0,1 0 0 0 0,0 0 1 0 0,0 0-1 0 0,0 0 0 0 0,0 0 0 0 0,0 0 1 0 0,0 0-1 0 0,0 0 0 0 0,-1-1 1 0 0,1 1-1 0 0,0 0 0 0 0,0 0 1 0 0,0 0-1 0 0,0 0 0 0 0,0 0 1 0 0,0 0-1 0 0,0-1 0 0 0,0 1 1 0 0,0 0-1 0 0,0 0 0 0 0,0 0 0 0 0,0 0 1 0 0,-14 24 2206 0 0,-9 38-109 0 0,18-42-1907 0 0,-49 257 1684 0 0,47-221-3982 0 0,-1 74 0 0 0,8-127 1715 0 0,0 0 1 0 0,0 0-1 0 0,0 0 0 0 0,0 0 0 0 0,1 0 0 0 0,-1 0 1 0 0,1 0-1 0 0,0 0 0 0 0,0 0 0 0 0,0 0 1 0 0,0 0-1 0 0,0-1 0 0 0,1 1 0 0 0,-1 0 1 0 0,1-1-1 0 0,2 3 0 0 0,5 1-1198 0 0</inkml:trace>
  <inkml:trace contextRef="#ctx0" brushRef="#br0" timeOffset="1">171 343 720 0 0,'-2'-12'5307'0'0,"-3"26"-895"0"0,2-4-4653 0 0,-13 38 1754 0 0,-29 108-1826 0 0,43-148-322 0 0,-6 26-1693 0 0,8-34 2176 0 0,0 1 1 0 0,-1-1-1 0 0,1 1 1 0 0,0 0 0 0 0,0-1-1 0 0,0 1 1 0 0,0-1-1 0 0,0 1 1 0 0,0 0 0 0 0,0-1-1 0 0,0 1 1 0 0,0 0-1 0 0,0-1 1 0 0,0 1-1 0 0,0 0 1 0 0,0-1 0 0 0,1 1-1 0 0,-1-1 1 0 0,0 1-1 0 0,0 0 1 0 0,1-1 0 0 0,-1 1-1 0 0,0-1 1 0 0,1 1-1 0 0,-1-1 1 0 0,1 1 0 0 0,-1-1-1 0 0,0 1 1 0 0,1-1-1 0 0,-1 0 1 0 0,1 1-1 0 0,-1-1 1 0 0,1 0 0 0 0,-1 1-1 0 0,1-1 1 0 0,0 0-1 0 0,-1 1 1 0 0,2-1 0 0 0,6-3-1567 0 0</inkml:trace>
</inkml:ink>
</file>

<file path=ppt/ink/ink1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5:05.3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56 876 0 0,'5'-16'1316'0'0,"-5"5"120"0"0,5 3-72 0 0,0 1-303 0 0,-5 0-325 0 0,0 5-256 0 0,0-2-20 0 0,-5 8-696 0 0,5 1-332 0 0,-5 3-452 0 0,5 3-281 0 0,5 5-127 0 0,0-1-4 0 0,-5 2 156 0 0</inkml:trace>
</inkml:ink>
</file>

<file path=ppt/ink/ink1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5:05.7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131 0 316 0 0,'-9'1'584'0'0,"1"0"0"0"0,0 1 0 0 0,0 0 0 0 0,-1 1 0 0 0,2-1 0 0 0,-1 1 0 0 0,0 1 0 0 0,1-1 1 0 0,-1 2-1 0 0,1-1 0 0 0,0 1 0 0 0,-10 8 0 0 0,15-11-435 0 0,0 0 0 0 0,0 1 0 0 0,1-1 0 0 0,-1 0 0 0 0,1 1 0 0 0,-1-1 0 0 0,1 1 0 0 0,0-1 0 0 0,0 1 0 0 0,0-1 0 0 0,0 1 0 0 0,0 0 0 0 0,1 0 0 0 0,-1-1 0 0 0,1 1 0 0 0,0 0 0 0 0,0 0 0 0 0,0 0 0 0 0,0-1 0 0 0,0 1 1 0 0,1 0-1 0 0,-1 0 0 0 0,1 0 0 0 0,0-1 0 0 0,0 1 0 0 0,0 0 0 0 0,0-1 0 0 0,0 1 0 0 0,2 2 0 0 0,6 11 155 0 0,0-1-1 0 0,1 0 1 0 0,18 22 0 0 0,-12-17-3 0 0,6 3-202 0 0,7 8-77 0 0,-28-29-55 0 0,-1-1 1 0 0,1 1-1 0 0,0 0 1 0 0,0-1-1 0 0,-1 1 1 0 0,1 0-1 0 0,-1 0 1 0 0,0-1-1 0 0,1 1 1 0 0,-1 0-1 0 0,0 0 0 0 0,0 0 1 0 0,0-1-1 0 0,0 1 1 0 0,-1 0-1 0 0,1 0 1 0 0,0 0-1 0 0,-1-1 1 0 0,1 1-1 0 0,-1 0 1 0 0,-1 1-1 0 0,-2 6-363 0 0,-1-1 0 0 0,0 0-1 0 0,0 0 1 0 0,-1 0 0 0 0,-10 10 0 0 0,13-15-8 0 0,1-1 0 0 0,0 1 0 0 0,0-1 0 0 0,-1 0 0 0 0,0 0 0 0 0,1 0 0 0 0,-1 0 0 0 0,0 0 0 0 0,0-1 0 0 0,0 1 0 0 0,0-1 0 0 0,0 0 0 0 0,0 0 0 0 0,0 0 0 0 0,0 0 0 0 0,-1 0 0 0 0,1-1 0 0 0,0 0 0 0 0,-1 1 0 0 0,-3-2 0 0 0,-3-2-1112 0 0</inkml:trace>
  <inkml:trace contextRef="#ctx0" brushRef="#br0" timeOffset="1">174 72 924 0 0,'8'-6'986'0'0,"25"-15"5004"0"0,-33 21-5885 0 0,1 0 0 0 0,-1 0 0 0 0,1-1 1 0 0,-1 1-1 0 0,1 0 0 0 0,-1 0 0 0 0,1 0 0 0 0,-1 0 0 0 0,1 0 0 0 0,-1 0 0 0 0,1 0 0 0 0,-1 1 0 0 0,1-1 1 0 0,-1 0-1 0 0,0 0 0 0 0,1 0 0 0 0,-1 0 0 0 0,1 1 0 0 0,-1-1 0 0 0,1 0 0 0 0,-1 0 0 0 0,1 1 0 0 0,-1-1 1 0 0,0 0-1 0 0,1 1 0 0 0,4 22 926 0 0,-5 22 53 0 0,-9 58 1 0 0,-12-6-4985 0 0,16-89 43 0 0,6-18-19 0 0,4-5 2336 0 0</inkml:trace>
</inkml:ink>
</file>

<file path=ppt/ink/ink1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5:06.0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70 432 0 0,'10'-15'1000'0'0,"-10"1"104"0"0,10 6-28 0 0,-10-3-96 0 0,5 4-128 0 0,-5 3-143 0 0,0 0-169 0 0,0 1-168 0 0,5 1-164 0 0,-5 0-208 0 0,0 4-272 0 0,0 3-316 0 0,0 1-389 0 0,0 3-259 0 0,4 2-124 0 0,-4 4 32 0 0,0 3 164 0 0</inkml:trace>
</inkml:ink>
</file>

<file path=ppt/ink/ink1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5:06.4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1 119 420 0 0,'1'3'582'0'0,"0"0"0"0"0,1 0 1 0 0,-1-1-1 0 0,-1 1 0 0 0,1 0 0 0 0,0 0 1 0 0,-1 0-1 0 0,1 1 0 0 0,-1-1 0 0 0,0 0 0 0 0,0 0 1 0 0,0 0-1 0 0,-1 6 0 0 0,0-6-354 0 0,1 0 1 0 0,-1 0-1 0 0,1 1 1 0 0,0-1-1 0 0,0 0 0 0 0,1 0 1 0 0,-1 1-1 0 0,0-1 0 0 0,1 0 1 0 0,0 0-1 0 0,0 0 0 0 0,0 0 1 0 0,0 0-1 0 0,2 3 0 0 0,-1-3-207 0 0,-1-1 0 0 0,0 0 1 0 0,1 0-1 0 0,0 1 0 0 0,-1-1 0 0 0,1 0 0 0 0,0-1 0 0 0,0 1 0 0 0,0 0 0 0 0,0-1 0 0 0,1 1 0 0 0,-1-1 0 0 0,0 1 0 0 0,1-1 0 0 0,-1 0 0 0 0,1 0 0 0 0,-1 0 0 0 0,1-1 0 0 0,-1 1 0 0 0,1 0 0 0 0,0-1 0 0 0,-1 0 0 0 0,1 1 0 0 0,0-1 0 0 0,-1 0 0 0 0,1-1 0 0 0,0 1 0 0 0,-1 0 0 0 0,1-1 0 0 0,-1 1 0 0 0,1-1 0 0 0,0 0 0 0 0,-1 0 0 0 0,0 0 0 0 0,1 0 0 0 0,-1-1 0 0 0,1 1 0 0 0,-1 0 0 0 0,4-4 0 0 0,-1 0-64 0 0,0 0 0 0 0,0 0-1 0 0,0 0 1 0 0,-1 0-1 0 0,0-1 1 0 0,0 0-1 0 0,0 0 1 0 0,-1 0-1 0 0,0-1 1 0 0,0 1 0 0 0,0-1-1 0 0,-1 1 1 0 0,0-1-1 0 0,1-8 1 0 0,-2 8-106 0 0,-1-1 0 0 0,-1 0 0 0 0,1 0 0 0 0,-1 0 0 0 0,-1 0 0 0 0,1 0 0 0 0,-1 1 0 0 0,-1-1 0 0 0,1 1 0 0 0,-1-1 0 0 0,-5-8 0 0 0,7 14 28 0 0,0 0 0 0 0,0 0 0 0 0,0 0 0 0 0,0 0 0 0 0,-1 0 0 0 0,1 0 0 0 0,0 0 1 0 0,-1 0-1 0 0,1 0 0 0 0,-1 1 0 0 0,0-1 0 0 0,0 1 0 0 0,0-1 0 0 0,0 1 0 0 0,0 0 0 0 0,0-1 0 0 0,0 1 0 0 0,0 0 0 0 0,0 0 0 0 0,0 1 1 0 0,-1-1-1 0 0,1 0 0 0 0,0 1 0 0 0,-1-1 0 0 0,1 1 0 0 0,0 0 0 0 0,-1 0 0 0 0,1 0 0 0 0,-1 0 0 0 0,1 0 0 0 0,0 0 0 0 0,-1 1 0 0 0,1-1 1 0 0,0 1-1 0 0,-1 0 0 0 0,1 0 0 0 0,0-1 0 0 0,0 2 0 0 0,0-1 0 0 0,0 0 0 0 0,-3 2 0 0 0,-18 21-3799 0 0,22-15 2781 0 0</inkml:trace>
</inkml:ink>
</file>

<file path=ppt/ink/ink1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5:06.7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2 832 0 0,'1'-1'224'0'0,"0"1"1"0"0,0 0-1 0 0,1 0 1 0 0,-1 0-1 0 0,0 0 0 0 0,0 0 1 0 0,1 0-1 0 0,-1 0 0 0 0,0 1 1 0 0,0-1-1 0 0,0 0 1 0 0,1 1-1 0 0,-1-1 0 0 0,0 1 1 0 0,0-1-1 0 0,0 1 0 0 0,0-1 1 0 0,0 1-1 0 0,0 0 0 0 0,0-1 1 0 0,0 1-1 0 0,0 0 1 0 0,0 0-1 0 0,0 0 0 0 0,-1 0 1 0 0,1 0-1 0 0,0 0 0 0 0,-1 0 1 0 0,1 0-1 0 0,0 0 1 0 0,-1 0-1 0 0,0 1 0 0 0,1-1 1 0 0,0 1-1 0 0,10 52 982 0 0,-9-35-746 0 0,8 47 94 0 0,-10-65-539 0 0,0-1 0 0 0,0 1 1 0 0,0-1-1 0 0,0 1 0 0 0,0-1 0 0 0,0 0 0 0 0,0 1 0 0 0,0-1 1 0 0,0 1-1 0 0,0-1 0 0 0,0 1 0 0 0,0-1 0 0 0,0 0 1 0 0,0 1-1 0 0,1-1 0 0 0,-1 1 0 0 0,0-1 0 0 0,0 0 0 0 0,1 1 1 0 0,-1-1-1 0 0,0 0 0 0 0,0 1 0 0 0,1-1 0 0 0,-1 0 1 0 0,0 1-1 0 0,1-1 0 0 0,-1 0 0 0 0,0 0 0 0 0,1 1 1 0 0,-1-1-1 0 0,0 0 0 0 0,1 0 0 0 0,-1 0 0 0 0,1 1 0 0 0,-1-1 1 0 0,1 0-1 0 0,-1 0 0 0 0,0 0 0 0 0,1 0 0 0 0,-1 0 1 0 0,1 0-1 0 0,-1 0 0 0 0,1 0 0 0 0,-1 0 0 0 0,0 0 0 0 0,1 0 1 0 0,-1 0-1 0 0,1-1 0 0 0,16-19 218 0 0,5-24-195 0 0,-19 37 96 0 0,0-1 0 0 0,0 1-1 0 0,1 0 1 0 0,0 0 0 0 0,1 0 0 0 0,-1 1 0 0 0,1-1 0 0 0,0 1 0 0 0,1 0 0 0 0,-1 1 0 0 0,13-10 0 0 0,-16 14-121 0 0,-1 0 0 0 0,1 0 0 0 0,-1 1 1 0 0,1-1-1 0 0,0 0 0 0 0,-1 1 1 0 0,1 0-1 0 0,0-1 0 0 0,-1 1 1 0 0,1 0-1 0 0,0 0 0 0 0,-1 0 0 0 0,1 0 1 0 0,0 0-1 0 0,0 0 0 0 0,-1 1 1 0 0,1-1-1 0 0,0 1 0 0 0,-1-1 1 0 0,1 1-1 0 0,-1-1 0 0 0,4 2 0 0 0,-2 1-64 0 0,1 0-1 0 0,0 0 1 0 0,-1 0-1 0 0,1 0 1 0 0,-1 0 0 0 0,0 1-1 0 0,0-1 1 0 0,4 7-1 0 0,2 6-716 0 0,1 1 0 0 0,-2 0 0 0 0,7 19 0 0 0,19 63-6635 0 0,-25-76 5673 0 0</inkml:trace>
</inkml:ink>
</file>

<file path=ppt/ink/ink1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5:07.7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 24 256 0 0,'-13'-9'2370'0'0,"-4"-4"5590"0"0,12 11-8031 0 0,10 12-8210 0 0,-4-4 6635 0 0</inkml:trace>
</inkml:ink>
</file>

<file path=ppt/ink/ink1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6:30.3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16 348 0 0,'5'-14'13835'0'0,"-5"14"-13631"0"0,9 3 2100 0 0,-6-4-2191 0 0,0 0-1 0 0,0 0 1 0 0,0 1 0 0 0,0-1 0 0 0,0 1-1 0 0,0 0 1 0 0,0 0 0 0 0,1 0-1 0 0,-1 0 1 0 0,0 1 0 0 0,5 0 0 0 0,1 1-17 0 0,326 11-847 0 0,-166-11-3088 0 0,-2 9-6247 0 0,-142-7 8066 0 0</inkml:trace>
</inkml:ink>
</file>

<file path=ppt/ink/ink1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6:31.2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196 9 416 0 0,'0'-1'188'0'0,"0"1"0"0"0,0 0-1 0 0,0-1 1 0 0,0 1 0 0 0,0-1 0 0 0,0 1 0 0 0,-1 0 0 0 0,1-1-1 0 0,0 1 1 0 0,0 0 0 0 0,-1-1 0 0 0,1 1 0 0 0,0 0 0 0 0,0-1-1 0 0,-1 1 1 0 0,1 0 0 0 0,0 0 0 0 0,-1-1 0 0 0,1 1-1 0 0,0 0 1 0 0,-1 0 0 0 0,1 0 0 0 0,-1 0 0 0 0,1-1 0 0 0,0 1-1 0 0,-1 0 1 0 0,1 0 0 0 0,-1 0 0 0 0,1 0 0 0 0,0 0-1 0 0,-2 0 1 0 0,-20 0 1632 0 0,-18 10-1190 0 0,36-8-532 0 0,-12 7 83 0 0,0 0 1 0 0,1 2-1 0 0,-24 19 0 0 0,36-28-130 0 0,1 1 1 0 0,-1 0-1 0 0,0-1 1 0 0,1 1-1 0 0,-1 0 0 0 0,1 0 1 0 0,0 1-1 0 0,0-1 1 0 0,0 0-1 0 0,1 1 0 0 0,-1-1 1 0 0,1 1-1 0 0,-1-1 1 0 0,1 1-1 0 0,0 0 1 0 0,1 0-1 0 0,-1-1 0 0 0,1 1 1 0 0,0 0-1 0 0,-1 0 1 0 0,2 0-1 0 0,-1-1 0 0 0,0 1 1 0 0,2 6-1 0 0,-1-8-4 0 0,-1-1 0 0 0,0 0-1 0 0,1 0 1 0 0,-1 0 0 0 0,1 1-1 0 0,-1-1 1 0 0,1 0 0 0 0,-1 0-1 0 0,1 0 1 0 0,0 0 0 0 0,0 0-1 0 0,-1 0 1 0 0,1 0 0 0 0,0-1 0 0 0,0 1-1 0 0,0 0 1 0 0,0 0 0 0 0,0-1-1 0 0,0 1 1 0 0,0 0 0 0 0,0-1-1 0 0,0 1 1 0 0,1-1 0 0 0,1 1-1 0 0,-1-1-22 0 0,0 0 1 0 0,1 0-1 0 0,-1 0 0 0 0,0 0 0 0 0,0-1 0 0 0,1 1 0 0 0,-1-1 0 0 0,0 0 1 0 0,0 1-1 0 0,0-1 0 0 0,1 0 0 0 0,2-2 0 0 0,6-4-49 0 0,1-1-1 0 0,-1-1 1 0 0,15-14-1 0 0,-19 17 129 0 0,-7 5-98 0 0,0 1 0 0 0,1 0 0 0 0,-1-1 0 0 0,0 1 0 0 0,0 0 1 0 0,1 0-1 0 0,-1-1 0 0 0,0 1 0 0 0,1 0 0 0 0,-1 0 0 0 0,1 0 0 0 0,-1-1 0 0 0,0 1 1 0 0,1 0-1 0 0,-1 0 0 0 0,1 0 0 0 0,-1 0 0 0 0,0 0 0 0 0,1 0 0 0 0,-1 0 1 0 0,1 0-1 0 0,-1 0 0 0 0,0 0 0 0 0,1 0 0 0 0,-1 0 0 0 0,1 0 0 0 0,-1 0 0 0 0,0 1 1 0 0,1-1-1 0 0,-1 0 0 0 0,0 0 0 0 0,1 0 0 0 0,-1 0 0 0 0,1 1 0 0 0,-1-1 0 0 0,0 0 1 0 0,0 0-1 0 0,1 1 0 0 0,-1-1 0 0 0,0 0 0 0 0,1 1 0 0 0,-1-1 0 0 0,0 0 0 0 0,0 1 1 0 0,0-1-1 0 0,1 0 0 0 0,-1 1 0 0 0,0-1 0 0 0,0 1 0 0 0,0-1 0 0 0,0 0 1 0 0,0 1-1 0 0,0-1 0 0 0,0 1 0 0 0,0-1 0 0 0,0 0 0 0 0,0 1 0 0 0,7 39-1724 0 0,-2-8-3354 0 0,1-24 1600 0 0,3-7 1927 0 0</inkml:trace>
</inkml:ink>
</file>

<file path=ppt/ink/ink1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6:31.5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33 696 0 0,'0'-2'433'0'0,"0"1"1"0"0,0 0-1 0 0,0 0 0 0 0,0 0 1 0 0,0-1-1 0 0,1 1 0 0 0,-1 0 0 0 0,0 0 1 0 0,1 0-1 0 0,-1 0 0 0 0,1-1 1 0 0,-1 1-1 0 0,1 0 0 0 0,0 0 1 0 0,1-1-1 0 0,3 3 3271 0 0,-3 14-3240 0 0,8 196 1370 0 0,-10-211-1828 0 0,0 0 1 0 0,-1 0 0 0 0,1 1-1 0 0,0-1 1 0 0,0 0 0 0 0,0 1-1 0 0,0-1 1 0 0,0 0 0 0 0,0 1-1 0 0,0-1 1 0 0,-1 0 0 0 0,1 0-1 0 0,0 1 1 0 0,0-1 0 0 0,0 0-1 0 0,0 1 1 0 0,0-1 0 0 0,0 0 0 0 0,1 1-1 0 0,-1-1 1 0 0,0 0 0 0 0,0 1-1 0 0,0-1 1 0 0,0 0 0 0 0,0 1-1 0 0,0-1 1 0 0,1 0 0 0 0,-1 0-1 0 0,0 1 1 0 0,0-1 0 0 0,0 0-1 0 0,0 0 1 0 0,1 1 0 0 0,-1-1-1 0 0,0 0 1 0 0,0 0 0 0 0,1 0-1 0 0,-1 1 1 0 0,0-1 0 0 0,1 0-1 0 0,-1 0 1 0 0,0 0 0 0 0,0 0 0 0 0,1 0-1 0 0,-1 0 1 0 0,1 0 0 0 0,10-15 72 0 0,7-25-86 0 0,-7 11-3 0 0,22-54 47 0 0,-30 76-45 0 0,1 0-1 0 0,0 0 1 0 0,0 0-1 0 0,1 1 0 0 0,0-1 1 0 0,0 1-1 0 0,1 0 1 0 0,8-7-1 0 0,-11 11-74 0 0,0 0 0 0 0,0 0-1 0 0,0 0 1 0 0,0 0 0 0 0,0 1-1 0 0,1 0 1 0 0,-1-1 0 0 0,1 1-1 0 0,-1 0 1 0 0,1 1 0 0 0,-1-1-1 0 0,1 1 1 0 0,0-1 0 0 0,-1 1-1 0 0,1 0 1 0 0,-1 0 0 0 0,1 1-1 0 0,0-1 1 0 0,-1 1 0 0 0,1 0-1 0 0,-1 0 1 0 0,1 0 0 0 0,-1 0-1 0 0,6 3 1 0 0,4 4-1607 0 0,0-1-1 0 0,-1 2 1 0 0,0 0-1 0 0,18 17 1 0 0,-24-19 452 0 0,4 0-124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2:27.6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 5 428 0 0,'15'-3'11332'0'0,"-5"2"-8311"0"0,-6 3-2896 0 0,0 1 0 0 0,0-1-1 0 0,0 1 1 0 0,-1 0 0 0 0,1 1-1 0 0,-1-1 1 0 0,0 1 0 0 0,0-1-1 0 0,0 1 1 0 0,0 0 0 0 0,-1 0-1 0 0,0 0 1 0 0,3 8 0 0 0,1 1-136 0 0,-1 0 1 0 0,0 1-1 0 0,2 17 1 0 0,-1-5-32 0 0,1 5 83 0 0,4 55 1 0 0,-10-78-122 0 0,-1-1 0 0 0,0 0 1 0 0,0 0-1 0 0,0 1 0 0 0,-1-1 1 0 0,-1 0-1 0 0,1 0 1 0 0,-1 0-1 0 0,0 0 0 0 0,-1 0 1 0 0,1 0-1 0 0,-2-1 0 0 0,-4 10 1 0 0,7-14 26 0 0,0-1 1 0 0,0 1-1 0 0,0-1 1 0 0,0 0-1 0 0,-1 1 1 0 0,1-1-1 0 0,0 0 1 0 0,0 0 0 0 0,-1 0-1 0 0,1 0 1 0 0,-1 0-1 0 0,1 0 1 0 0,-1 0-1 0 0,1 0 1 0 0,-1-1-1 0 0,1 1 1 0 0,-1-1-1 0 0,0 1 1 0 0,1-1-1 0 0,-1 1 1 0 0,0-1-1 0 0,0 0 1 0 0,1 0-1 0 0,-3 0 1 0 0,1-1-11 0 0,0 0 0 0 0,1 0-1 0 0,-1 0 1 0 0,1 0 0 0 0,-1 0 0 0 0,1-1 0 0 0,0 1-1 0 0,0-1 1 0 0,-1 1 0 0 0,1-1 0 0 0,0 0 0 0 0,0 0-1 0 0,-2-4 1 0 0,-5-6-176 0 0,1 0-1 0 0,1 0 1 0 0,0-1-1 0 0,-9-21 0 0 0,14 27 80 0 0,-1-1 1 0 0,1 1-1 0 0,0-1 0 0 0,1 0 0 0 0,-1 0 0 0 0,2 0 0 0 0,-1 0 0 0 0,1 0 0 0 0,0 0 0 0 0,1 0 0 0 0,0 0 0 0 0,0 0 0 0 0,1 0 0 0 0,0 1 0 0 0,0-1 0 0 0,1 0 0 0 0,0 1 0 0 0,0 0 0 0 0,1-1 1 0 0,5-8-1 0 0,-3 8-254 0 0,0 0 0 0 0,1 0 1 0 0,0 0-1 0 0,0 1 0 0 0,0 0 0 0 0,1 1 1 0 0,0-1-1 0 0,0 2 0 0 0,1-1 1 0 0,-1 1-1 0 0,1 0 0 0 0,1 1 1 0 0,-1 0-1 0 0,0 0 0 0 0,1 1 1 0 0,10-2-1 0 0,9 0-611 0 0</inkml:trace>
</inkml:ink>
</file>

<file path=ppt/ink/ink1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6:31.9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83 456 176 0 0,'17'-9'1838'0'0,"-28"10"-298"0"0,-28 13 1133 0 0,35-11-2440 0 0,0-1 1 0 0,0 0 0 0 0,1 1-1 0 0,-1-1 1 0 0,1 1 0 0 0,0 0-1 0 0,0 0 1 0 0,0 0 0 0 0,0 1-1 0 0,1-1 1 0 0,-1 1 0 0 0,1-1-1 0 0,0 1 1 0 0,-3 7 0 0 0,5-10-192 0 0,-1 1 0 0 0,1-1 0 0 0,0 1 0 0 0,0-1 0 0 0,-1 0 0 0 0,1 1 0 0 0,0-1 0 0 0,1 1 0 0 0,-1-1 0 0 0,0 0 1 0 0,0 1-1 0 0,0-1 0 0 0,1 1 0 0 0,-1-1 0 0 0,1 0 0 0 0,-1 0 0 0 0,1 1 0 0 0,1 1 0 0 0,0-1-25 0 0,-1 0-1 0 0,1 0 1 0 0,0 0-1 0 0,0-1 1 0 0,0 1-1 0 0,1-1 1 0 0,-1 1-1 0 0,0-1 1 0 0,0 0-1 0 0,1 0 1 0 0,-1 0-1 0 0,1 0 1 0 0,3 1-1 0 0,-1-1-19 0 0,0 0 1 0 0,-1 0-1 0 0,1 0 0 0 0,0 0 0 0 0,0-1 0 0 0,0 0 0 0 0,0 0 0 0 0,0-1 1 0 0,0 1-1 0 0,0-1 0 0 0,0 0 0 0 0,0-1 0 0 0,0 1 0 0 0,9-5 0 0 0,-6 2-6 0 0,0-1 0 0 0,0 0-1 0 0,0 0 1 0 0,-1-1-1 0 0,1 0 1 0 0,-1 0-1 0 0,9-12 1 0 0,-3 2-30 0 0,0-1 0 0 0,-1-1 0 0 0,-1 0 0 0 0,-1-1 0 0 0,-1 0 0 0 0,11-28 0 0 0,-7 9-119 0 0,-2-1 0 0 0,-2-1 0 0 0,-1 1-1 0 0,-2-2 1 0 0,2-47 0 0 0,-17 39 176 0 0,9 48-4 0 0,0 0-1 0 0,0 1 1 0 0,0-1-1 0 0,-1 0 1 0 0,1 0-1 0 0,0 1 1 0 0,-1-1-1 0 0,1 0 1 0 0,-1 1-1 0 0,1-1 1 0 0,-1 0 0 0 0,1 1-1 0 0,-1-1 1 0 0,0 1-1 0 0,1-1 1 0 0,-1 1-1 0 0,1-1 1 0 0,-1 1-1 0 0,0 0 1 0 0,0-1-1 0 0,0 0 1 0 0,0 2 6 0 0,0-1 0 0 0,-1 0 1 0 0,1 0-1 0 0,1 1 0 0 0,-1-1 0 0 0,0 1 1 0 0,0-1-1 0 0,0 1 0 0 0,0-1 0 0 0,0 1 1 0 0,0 0-1 0 0,0-1 0 0 0,1 1 0 0 0,-1 0 1 0 0,0-1-1 0 0,0 1 0 0 0,1 0 0 0 0,-1 0 1 0 0,1 0-1 0 0,-1 0 0 0 0,1 0 0 0 0,-1 1 1 0 0,-3 6 30 0 0,0 0 1 0 0,0 0 0 0 0,1 1-1 0 0,0-1 1 0 0,1 1 0 0 0,0-1-1 0 0,-1 18 1 0 0,-1 64-444 0 0,4-54-642 0 0,2 0 0 0 0,1-1 0 0 0,2 1 0 0 0,1-1 0 0 0,2 0 0 0 0,1 0 0 0 0,22 51 0 0 0,-3-34-443 0 0</inkml:trace>
</inkml:ink>
</file>

<file path=ppt/ink/ink1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6:32.4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101 14 844 0 0,'0'0'230'0'0,"0"-1"1"0"0,0 1-1 0 0,1 0 0 0 0,-1-1 1 0 0,0 1-1 0 0,0 0 0 0 0,0-1 1 0 0,0 1-1 0 0,0-1 1 0 0,0 1-1 0 0,0 0 0 0 0,0-1 1 0 0,0 1-1 0 0,0-1 0 0 0,0 1 1 0 0,0 0-1 0 0,0-1 0 0 0,0 1 1 0 0,0-1-1 0 0,0 1 0 0 0,0 0 1 0 0,-1-1-1 0 0,1 1 0 0 0,0 0 1 0 0,0-1-1 0 0,0 1 0 0 0,-1 0 1 0 0,1-1-1 0 0,0 1 0 0 0,0 0 1 0 0,-1 0-1 0 0,1-1 0 0 0,0 1 1 0 0,-1 0-1 0 0,1 0 0 0 0,0-1 1 0 0,-1 1-1 0 0,1 0 1 0 0,-1 0-1 0 0,-10 14 2517 0 0,-7 29-2029 0 0,18-41-693 0 0,-44 196 659 0 0,35-140-1058 0 0,-5 52-2687 0 0,14-98 2070 0 0,0-1 0 0 0,1 1 0 0 0,0 0 0 0 0,1 0 0 0 0,0-1-1 0 0,1 1 1 0 0,6 15 0 0 0,-4-11-753 0 0</inkml:trace>
</inkml:ink>
</file>

<file path=ppt/ink/ink1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6:32.7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354 77 120 0 0,'1'-2'196'0'0,"0"0"-1"0"0,0 0 1 0 0,0 1 0 0 0,0-1 0 0 0,0 0-1 0 0,-1 0 1 0 0,1 0 0 0 0,-1 0-1 0 0,1 0 1 0 0,-1 0 0 0 0,0 1-1 0 0,0-1 1 0 0,0 0 0 0 0,0 0-1 0 0,0 0 1 0 0,0 0 0 0 0,-1 0 0 0 0,1 0-1 0 0,-1 0 1 0 0,1 0 0 0 0,-1 0-1 0 0,0 0 1 0 0,1 1 0 0 0,-1-1-1 0 0,0 0 1 0 0,0 0 0 0 0,-1 1 0 0 0,1-1-1 0 0,0 1 1 0 0,0-1 0 0 0,-1 1-1 0 0,1 0 1 0 0,-1-1 0 0 0,1 1-1 0 0,-1 0 1 0 0,1 0 0 0 0,-1 0 0 0 0,0 0-1 0 0,0 0 1 0 0,1 0 0 0 0,-1 1-1 0 0,0-1 1 0 0,0 1 0 0 0,0-1-1 0 0,0 1 1 0 0,0 0 0 0 0,0-1 0 0 0,0 1-1 0 0,-2 0 1 0 0,-26-3 42 0 0,0 1 0 0 0,1 2 0 0 0,-1 0 0 0 0,-30 6 0 0 0,-51 0-7211 0 0,98-6 5315 0 0,2-4 142 0 0</inkml:trace>
</inkml:ink>
</file>

<file path=ppt/ink/ink1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6:33.1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187 1 324 0 0,'-2'6'4419'0'0,"-5"10"-3105"0"0,-9 9 228 0 0,1 0-1 0 0,-17 43 0 0 0,17-36-1036 0 0,2-5-201 0 0,-8 17 200 0 0,-29 82 1 0 0,47-114-455 0 0,-1 0 0 0 0,2 0 0 0 0,-1 0 0 0 0,2 0 0 0 0,0 0 0 0 0,0 1 0 0 0,1-1 0 0 0,0 0 0 0 0,1 0 0 0 0,1 1 0 0 0,0-1 0 0 0,5 18 0 0 0,-5-25-38 0 0,0 0 1 0 0,0-1 0 0 0,0 1 0 0 0,1-1 0 0 0,0 1 0 0 0,0-1 0 0 0,0 0 0 0 0,0 0 0 0 0,0 0 0 0 0,1-1-1 0 0,0 1 1 0 0,0-1 0 0 0,0 0 0 0 0,0 0 0 0 0,0 0 0 0 0,0-1 0 0 0,1 1 0 0 0,8 2 0 0 0,-5-2-19 0 0,-1-2 0 0 0,1 1 1 0 0,0-1-1 0 0,-1 0 0 0 0,1-1 1 0 0,0 1-1 0 0,0-2 1 0 0,-1 1-1 0 0,1-1 0 0 0,0 0 1 0 0,11-4-1 0 0,-7 2-86 0 0,-1-1 1 0 0,0 0-1 0 0,0-1 1 0 0,-1 0-1 0 0,0-1 0 0 0,0 0 1 0 0,15-12-1 0 0,-19 14-54 0 0,-1-1 0 0 0,1 0 1 0 0,-1-1-1 0 0,0 1 0 0 0,-1-1 0 0 0,1 0 0 0 0,-1 0 0 0 0,0 0 1 0 0,-1 0-1 0 0,0-1 0 0 0,5-12 0 0 0,-7 16-1 0 0,0-1 0 0 0,0 1 0 0 0,0 0 0 0 0,-1-1-1 0 0,1 1 1 0 0,-1-1 0 0 0,0 1 0 0 0,0-1 0 0 0,0 1 0 0 0,0-1 0 0 0,-1 1 0 0 0,1 0-1 0 0,-1-1 1 0 0,0 1 0 0 0,-2-6 0 0 0,1 7 110 0 0,1 1 0 0 0,0-1-1 0 0,-1 1 1 0 0,0 0 0 0 0,1-1-1 0 0,-1 1 1 0 0,1 0 0 0 0,-1 0 0 0 0,0 0-1 0 0,0 1 1 0 0,0-1 0 0 0,0 0 0 0 0,1 1-1 0 0,-1-1 1 0 0,0 1 0 0 0,0-1 0 0 0,0 1-1 0 0,0 0 1 0 0,0 0 0 0 0,0 0 0 0 0,0 0-1 0 0,0 0 1 0 0,0 1 0 0 0,0-1 0 0 0,0 0-1 0 0,0 1 1 0 0,0 0 0 0 0,0-1 0 0 0,-2 2-1 0 0,-9 2 77 0 0,0 1 0 0 0,1 0 0 0 0,0 0-1 0 0,-1 2 1 0 0,2-1 0 0 0,-1 1-1 0 0,1 1 1 0 0,-15 13 0 0 0,21-17 98 0 0,1 1 0 0 0,-1-1 0 0 0,1 1-1 0 0,0-1 1 0 0,1 1 0 0 0,-1 0 0 0 0,1 0 0 0 0,0 1 0 0 0,0-1 0 0 0,1 1 0 0 0,-1 0 0 0 0,1-1 0 0 0,1 1 0 0 0,-1 0 0 0 0,1 0-1 0 0,0 0 1 0 0,0 0 0 0 0,1 0 0 0 0,-1 1 0 0 0,2 10 0 0 0,0-13-79 0 0,1 0 0 0 0,-1 0-1 0 0,1-1 1 0 0,0 1 0 0 0,0-1 0 0 0,0 0 0 0 0,0 1-1 0 0,1-1 1 0 0,-1 0 0 0 0,1 0 0 0 0,0-1-1 0 0,-1 1 1 0 0,1 0 0 0 0,1-1 0 0 0,-1 0 0 0 0,0 0-1 0 0,1 0 1 0 0,-1 0 0 0 0,1 0 0 0 0,-1-1 0 0 0,1 1-1 0 0,0-1 1 0 0,0 0 0 0 0,-1 0 0 0 0,1 0 0 0 0,6-1-1 0 0,6 3-51 0 0,0-1 0 0 0,0-1 0 0 0,1-1-1 0 0,-1 0 1 0 0,18-3 0 0 0,23-8-1258 0 0,0-3 1 0 0,65-25 0 0 0,39-9-5259 0 0,-121 39 5020 0 0</inkml:trace>
</inkml:ink>
</file>

<file path=ppt/ink/ink1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5:01.2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289 62 168 0 0,'-3'-4'216'0'0,"1"0"0"0"0,-1 0 0 0 0,0 0 0 0 0,0 0 0 0 0,0 0 0 0 0,0 1 1 0 0,-1-1-1 0 0,1 1 0 0 0,-1 0 0 0 0,0 0 0 0 0,0 0 0 0 0,0 1 0 0 0,0-1 0 0 0,-1 1 0 0 0,1 0 0 0 0,-1 0 0 0 0,1 0 0 0 0,-1 1 0 0 0,0 0 1 0 0,1 0-1 0 0,-1 0 0 0 0,0 0 0 0 0,0 1 0 0 0,0 0 0 0 0,1 0 0 0 0,-1 0 0 0 0,0 1 0 0 0,0-1 0 0 0,0 1 0 0 0,0 0 0 0 0,1 1 0 0 0,-6 1 1 0 0,1 0-112 0 0,1 0 1 0 0,1 1-1 0 0,-1 0 1 0 0,0 0-1 0 0,1 1 1 0 0,0 0-1 0 0,0 0 1 0 0,0 1-1 0 0,1 0 1 0 0,0 0-1 0 0,0 0 1 0 0,0 1-1 0 0,1 0 1 0 0,0 0-1 0 0,0 0 1 0 0,1 1-1 0 0,-5 11 1 0 0,3-4 84 0 0,1-1 0 0 0,1 1 0 0 0,1 0 0 0 0,0 1 0 0 0,0-1 0 0 0,2 1 0 0 0,0-1 0 0 0,1 1 0 0 0,0-1 0 0 0,1 1 0 0 0,1-1 0 0 0,6 26 0 0 0,-8-39-172 0 0,1-1 0 0 0,-1 0 0 0 0,0 0 0 0 0,1 0 0 0 0,-1 1 1 0 0,0-1-1 0 0,1 0 0 0 0,0 0 0 0 0,-1 0 0 0 0,1 0 0 0 0,0 0 0 0 0,-1 0 1 0 0,1 0-1 0 0,0 0 0 0 0,0 0 0 0 0,0 0 0 0 0,0-1 0 0 0,0 1 0 0 0,0 0 1 0 0,0 0-1 0 0,0-1 0 0 0,0 1 0 0 0,0-1 0 0 0,0 1 0 0 0,0-1 0 0 0,1 1 1 0 0,-1-1-1 0 0,0 0 0 0 0,2 1 0 0 0,0-2-17 0 0,0 1 1 0 0,-1-1-1 0 0,1 0 0 0 0,-1 0 1 0 0,1 0-1 0 0,-1 0 0 0 0,1 0 1 0 0,-1-1-1 0 0,1 1 0 0 0,-1-1 1 0 0,0 1-1 0 0,4-5 0 0 0,2-1-61 0 0,0-2 1 0 0,-1 1-1 0 0,1-1 0 0 0,-2 0 0 0 0,10-16 0 0 0,-7 1-132 0 0,0 0 1 0 0,6-34-1 0 0,-9 33 224 0 0,2 0 0 0 0,10-26-1 0 0,-18 51-18 0 0,0-1-1 0 0,0 1 0 0 0,0 0 0 0 0,0-1 1 0 0,0 1-1 0 0,0 0 0 0 0,0-1 0 0 0,0 1 0 0 0,0 0 1 0 0,0-1-1 0 0,1 1 0 0 0,-1-1 0 0 0,0 1 1 0 0,0 0-1 0 0,0 0 0 0 0,1-1 0 0 0,-1 1 1 0 0,0 0-1 0 0,0-1 0 0 0,1 1 0 0 0,-1 0 0 0 0,0 0 1 0 0,1-1-1 0 0,-1 1 0 0 0,0 0 0 0 0,1 0 1 0 0,-1 0-1 0 0,0 0 0 0 0,1 0 0 0 0,-1-1 0 0 0,0 1 1 0 0,1 0-1 0 0,-1 0 0 0 0,0 0 0 0 0,1 0 1 0 0,-1 0-1 0 0,1 0 0 0 0,-1 0 0 0 0,0 0 1 0 0,1 0-1 0 0,-1 0 0 0 0,0 0 0 0 0,1 0 0 0 0,-1 1 1 0 0,1-1-1 0 0,10 20 127 0 0,0 29-251 0 0,9 121-3471 0 0,-11-103-2950 0 0,-5-60 5161 0 0</inkml:trace>
</inkml:ink>
</file>

<file path=ppt/ink/ink1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5:01.6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57 204 0 0,'5'-37'3955'0'0,"-3"20"-619"0"0,-2 15-1465 0 0,-1 5 80 0 0,-1 7-1853 0 0,1 0 0 0 0,0 0 0 0 0,0 0 0 0 0,1 0 0 0 0,2 16 0 0 0,0 6-8 0 0,-2-30-84 0 0,-1 21 47 0 0,1-1 0 0 0,1 1 1 0 0,1-1-1 0 0,1 1 0 0 0,12 42 0 0 0,-14-65-52 0 0,0 0 0 0 0,0-1 1 0 0,-1 1-1 0 0,1 0 0 0 0,0-1 1 0 0,0 1-1 0 0,-1-1 0 0 0,1 1 0 0 0,0-1 1 0 0,0 1-1 0 0,-1-1 0 0 0,1 1 1 0 0,-1-1-1 0 0,1 0 0 0 0,-1 1 1 0 0,1-1-1 0 0,-1 0 0 0 0,1 0 0 0 0,-1 1 1 0 0,1-1-1 0 0,-1 0 0 0 0,0 0 1 0 0,0 0-1 0 0,1 0 0 0 0,-1 1 1 0 0,0-3-1 0 0,14-29-22 0 0,-5 1 17 0 0,-2 6 105 0 0,0 0 0 0 0,2 1 0 0 0,1 0 0 0 0,16-30 0 0 0,-25 53-89 0 0,-1 0 0 0 0,1 0 0 0 0,-1 0 0 0 0,1 0 0 0 0,0 0 0 0 0,-1 0 0 0 0,1 1 0 0 0,0-1 0 0 0,0 0 0 0 0,0 0 0 0 0,0 1 0 0 0,0-1 0 0 0,0 1 0 0 0,0-1 0 0 0,0 1 0 0 0,0-1 1 0 0,0 1-1 0 0,0-1 0 0 0,0 1 0 0 0,0 0 0 0 0,0 0 0 0 0,0-1 0 0 0,0 1 0 0 0,0 0 0 0 0,0 0 0 0 0,2 0 0 0 0,-1 1-22 0 0,1 0 1 0 0,-1 0-1 0 0,0 0 0 0 0,0 0 0 0 0,-1 0 1 0 0,1 0-1 0 0,0 0 0 0 0,0 0 0 0 0,0 1 1 0 0,-1-1-1 0 0,1 1 0 0 0,1 2 0 0 0,4 4-156 0 0,-2 0-1 0 0,1 0 1 0 0,-1 1-1 0 0,7 15 0 0 0,-1 4-458 0 0,26 57-2353 0 0,-33-77 1967 0 0,1 0 1 0 0,0 0 0 0 0,1-1-1 0 0,8 10 1 0 0,-4-9-560 0 0,-1-3 171 0 0</inkml:trace>
</inkml:ink>
</file>

<file path=ppt/ink/ink1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5:01.9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52 18 316 0 0,'2'-11'1701'0'0,"-2"4"56"0"0,-16 14-571 0 0,14-6-1022 0 0,-1 1 0 0 0,1-1 0 0 0,0 0 0 0 0,0 1 0 0 0,-1 0 0 0 0,1-1 0 0 0,0 1 0 0 0,0 0 0 0 0,0 0 0 0 0,1 0 0 0 0,-1 0 0 0 0,0 1 0 0 0,1-1 0 0 0,0 0 1 0 0,-1 1-1 0 0,1-1 0 0 0,0 1 0 0 0,0-1 0 0 0,0 1 0 0 0,1 0 0 0 0,-1-1 0 0 0,1 1 0 0 0,-1 0 0 0 0,1-1 0 0 0,0 1 0 0 0,0 0 0 0 0,0 0 0 0 0,0-1 0 0 0,0 1 0 0 0,1 0 0 0 0,0-1 0 0 0,-1 1 0 0 0,1 0 0 0 0,0-1 1 0 0,0 1-1 0 0,0-1 0 0 0,0 1 0 0 0,1-1 0 0 0,-1 0 0 0 0,1 0 0 0 0,2 4 0 0 0,1 0-135 0 0,0 0 0 0 0,0 0 0 0 0,1 0 0 0 0,0-1 0 0 0,0 0 0 0 0,0 0 0 0 0,1-1 0 0 0,-1 1 0 0 0,1-1 0 0 0,0-1 0 0 0,0 1 0 0 0,1-1 0 0 0,9 3 0 0 0,-11-5-58 0 0,0 0-1 0 0,0-1 0 0 0,0 1 0 0 0,0-1 1 0 0,0 0-1 0 0,0-1 0 0 0,0 1 0 0 0,0-1 1 0 0,0 0-1 0 0,0-1 0 0 0,0 1 0 0 0,-1-1 0 0 0,1 0 1 0 0,0-1-1 0 0,-1 0 0 0 0,7-4 0 0 0,-11 7-7 0 0,-1 0 0 0 0,1-1 0 0 0,-1 1 0 0 0,1-1 0 0 0,-1 0 0 0 0,0 1 0 0 0,1-1 0 0 0,-1 1 0 0 0,1-1 0 0 0,-1 0 0 0 0,0 1-1 0 0,1-1 1 0 0,-1 1 0 0 0,0-1 0 0 0,0 0 0 0 0,0 0 0 0 0,0 1 0 0 0,1-1 0 0 0,-1 0 0 0 0,0 1 0 0 0,0-1 0 0 0,0 0 0 0 0,0 1 0 0 0,-1-1 0 0 0,1 0-1 0 0,0 0 1 0 0,0 1 0 0 0,0-1 0 0 0,0 0 0 0 0,-1 1 0 0 0,1-1 0 0 0,0 0 0 0 0,-1 1 0 0 0,1-1 0 0 0,0 1 0 0 0,-1-1 0 0 0,1 1 0 0 0,-1-1-1 0 0,1 1 1 0 0,-1-1 0 0 0,1 1 0 0 0,-1-1 0 0 0,0 1 0 0 0,1-1 0 0 0,-1 1 0 0 0,1 0 0 0 0,-1-1 0 0 0,0 1 0 0 0,1 0 0 0 0,-1 0 0 0 0,0-1-1 0 0,0 1 1 0 0,-39-17-1675 0 0,38 16 1553 0 0,-117-36-5892 0 0,89 26 4676 0 0</inkml:trace>
</inkml:ink>
</file>

<file path=ppt/ink/ink1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5:02.4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83 1 1316 0 0,'-5'0'9591'0'0,"4"0"-9368"0"0,-11 29 1881 0 0,-9 43-2296 0 0,-22 290-1636 0 0,42-345 700 0 0,1 0-1 0 0,1 0 0 0 0,0 0 0 0 0,2 0 0 0 0,-1 0 0 0 0,2-1 0 0 0,10 29 1 0 0,-5-25-472 0 0</inkml:trace>
</inkml:ink>
</file>

<file path=ppt/ink/ink1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5:02.8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321 71 684 0 0,'1'-1'209'0'0,"-1"-1"-1"0"0,1 1 0 0 0,0-1 1 0 0,-1 1-1 0 0,1-1 1 0 0,-1 1-1 0 0,1-1 1 0 0,-1 0-1 0 0,0 1 1 0 0,0-1-1 0 0,0 0 0 0 0,0 1 1 0 0,0-1-1 0 0,0 0 1 0 0,0 1-1 0 0,0-1 1 0 0,-1 1-1 0 0,1-1 1 0 0,-1 0-1 0 0,1 1 1 0 0,-1-1-1 0 0,0 1 0 0 0,1-1 1 0 0,-1 1-1 0 0,-2-3 1 0 0,1 2-38 0 0,-1 0 1 0 0,0 0-1 0 0,0 0 0 0 0,1 0 1 0 0,-1 0-1 0 0,0 0 0 0 0,-1 1 1 0 0,1 0-1 0 0,0-1 1 0 0,0 1-1 0 0,-7-1 0 0 0,-6-1-126 0 0,0 2-1 0 0,0-1 1 0 0,0 2-1 0 0,-21 1 1 0 0,16 2-898 0 0,2 1 0 0 0,-1 1 0 0 0,0 0 0 0 0,-19 9 0 0 0,-1 0-2015 0 0,25-9 1730 0 0</inkml:trace>
</inkml:ink>
</file>

<file path=ppt/ink/ink1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5:03.5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33 576 0 0,'49'-32'13002'0'0,"-50"59"-11823"0"0,-4 4-1087 0 0,-2 46-1 0 0,0-7-70 0 0,-7 126 25 0 0,-5 25-173 0 0,19-218 141 0 0,-3 28-455 0 0,6-26 101 0 0,7-18 109 0 0,3-15 35 0 0,20-56 0 0 0,-24 57 123 0 0,1 1 0 0 0,21-40 0 0 0,-30 63 72 0 0,1 1 0 0 0,-1-1 1 0 0,1 0-1 0 0,-1 1 0 0 0,1-1 0 0 0,0 1 0 0 0,0 0 0 0 0,0 0 0 0 0,0-1 0 0 0,0 1 0 0 0,1 1 1 0 0,-1-1-1 0 0,1 0 0 0 0,-1 0 0 0 0,1 1 0 0 0,0 0 0 0 0,-1-1 0 0 0,1 1 0 0 0,3-1 0 0 0,-3 3 1 0 0,0-1-1 0 0,0 1 0 0 0,-1-1 1 0 0,1 1-1 0 0,0 0 0 0 0,-1 0 0 0 0,1 0 1 0 0,-1 0-1 0 0,1 0 0 0 0,-1 1 1 0 0,1-1-1 0 0,-1 1 0 0 0,0 0 0 0 0,0 0 1 0 0,0 0-1 0 0,0 0 0 0 0,0 0 1 0 0,0 0-1 0 0,0 0 0 0 0,1 3 1 0 0,29 46 157 0 0,-30-46-129 0 0,1 1 0 0 0,0-1 0 0 0,0 1 1 0 0,0-1-1 0 0,0 0 0 0 0,1 0 0 0 0,0-1 0 0 0,0 1 0 0 0,0-1 1 0 0,0 0-1 0 0,1 0 0 0 0,0 0 0 0 0,0 0 0 0 0,0-1 1 0 0,0 0-1 0 0,0 0 0 0 0,1 0 0 0 0,10 3 0 0 0,-5-4-66 0 0,-1-1 0 0 0,1 0 0 0 0,-1-1 0 0 0,1 0 0 0 0,-1 0 0 0 0,1-1 0 0 0,-1-1 0 0 0,1 0 0 0 0,-1 0 0 0 0,18-7 0 0 0,-24 8-49 0 0,-1 0-1 0 0,1-1 0 0 0,-1 1 0 0 0,0-1 0 0 0,1 0 0 0 0,-1 1 1 0 0,0-2-1 0 0,0 1 0 0 0,0 0 0 0 0,0 0 0 0 0,-1-1 0 0 0,1 0 1 0 0,-1 1-1 0 0,1-1 0 0 0,-1 0 0 0 0,0 0 0 0 0,0 0 0 0 0,-1-1 1 0 0,1 1-1 0 0,0 0 0 0 0,-1-1 0 0 0,0 1 0 0 0,0-1 0 0 0,0 1 1 0 0,0-1-1 0 0,-1 0 0 0 0,1 1 0 0 0,-1-1 0 0 0,0 0 0 0 0,0 1 0 0 0,0-1 1 0 0,-1 0-1 0 0,-1-6 0 0 0,2 8 44 0 0,0 1 0 0 0,-1-1-1 0 0,1 0 1 0 0,-1 1 0 0 0,1-1 0 0 0,-1 1 0 0 0,0-1-1 0 0,0 1 1 0 0,0-1 0 0 0,0 1 0 0 0,0-1 0 0 0,0 1-1 0 0,0 0 1 0 0,0 0 0 0 0,0-1 0 0 0,-1 1 0 0 0,1 0 0 0 0,0 0-1 0 0,-1 0 1 0 0,1 1 0 0 0,-1-1 0 0 0,1 0 0 0 0,-1 0-1 0 0,-2 0 1 0 0,0 0 18 0 0,0 1 0 0 0,1 0 0 0 0,-1 0 0 0 0,0 0 0 0 0,1 0 0 0 0,-1 1-1 0 0,1-1 1 0 0,-1 1 0 0 0,1 0 0 0 0,-1 0 0 0 0,-4 2 0 0 0,-1 1 75 0 0,-1 0 0 0 0,1 1 0 0 0,-1 1 0 0 0,2-1-1 0 0,-1 2 1 0 0,1-1 0 0 0,-12 11 0 0 0,15-10 60 0 0,0-1-1 0 0,1 0 1 0 0,-1 1-1 0 0,1 0 1 0 0,1 0-1 0 0,-1 0 1 0 0,1 0-1 0 0,0 1 1 0 0,1-1-1 0 0,0 1 1 0 0,0 0-1 0 0,1 0 1 0 0,0-1-1 0 0,0 1 1 0 0,0 0-1 0 0,1 0 1 0 0,1 0-1 0 0,-1 0 1 0 0,1 0-1 0 0,1 0 1 0 0,-1 0 0 0 0,1-1-1 0 0,1 1 1 0 0,4 10-1 0 0,-4-12-71 0 0,0 1-1 0 0,0-1 1 0 0,1 0 0 0 0,0 0-1 0 0,0-1 1 0 0,1 1 0 0 0,0-1-1 0 0,0 0 1 0 0,0 0 0 0 0,0 0-1 0 0,1-1 1 0 0,0 0 0 0 0,0 0-1 0 0,0 0 1 0 0,0-1 0 0 0,0 0-1 0 0,1 0 1 0 0,-1-1 0 0 0,1 0 0 0 0,0 0-1 0 0,0 0 1 0 0,0-1 0 0 0,0 0-1 0 0,0 0 1 0 0,0-1 0 0 0,0 0-1 0 0,11-1 1 0 0,-13 1-50 0 0,1-1 1 0 0,-1 0-1 0 0,0 0 1 0 0,0 0-1 0 0,0-1 1 0 0,0 0-1 0 0,0 0 1 0 0,0 0-1 0 0,0-1 1 0 0,-1 1-1 0 0,1-1 1 0 0,-1 0 0 0 0,0 0-1 0 0,0-1 1 0 0,0 1-1 0 0,0-1 1 0 0,-1 0-1 0 0,1 0 1 0 0,-1 0-1 0 0,4-7 1 0 0,1-5-131 0 0,0-1 1 0 0,-1 0 0 0 0,-1-1-1 0 0,7-28 1 0 0,-11 34-25 0 0,1-1 1 0 0,1 1-1 0 0,0-1 0 0 0,0 1 1 0 0,1 1-1 0 0,1-1 1 0 0,0 1-1 0 0,0 0 0 0 0,15-19 1 0 0,-11 23-447 0 0,-1 0 0 0 0,1 0 0 0 0,0 1 0 0 0,0 1 0 0 0,0 0 0 0 0,1 0 0 0 0,0 1 0 0 0,0 0 0 0 0,0 1 0 0 0,0 0 0 0 0,1 1 1 0 0,22-2-1 0 0,4 0-883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2:27.9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0 300 0 0,'4'30'8472'0'0,"5"10"-4727"0"0,28 84-2301 0 0,-10-35-2667 0 0,-2-4-5682 0 0,-7-64 3022 0 0,-8-14 2345 0 0</inkml:trace>
</inkml:ink>
</file>

<file path=ppt/ink/ink1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4:57.1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 0 796 0 0,'1'11'7535'0'0,"2"32"-6910"0"0,-9-17-168 0 0,1-1 1 0 0,1 1-1 0 0,2 0 0 0 0,0 49 0 0 0,-2 36-117 0 0,3-104-329 0 0,0 1-1 0 0,0-1 0 0 0,1 1 1 0 0,0-1-1 0 0,0 1 0 0 0,1-1 0 0 0,0 1 1 0 0,3 12-1 0 0,0-23-44 0 0,0-1-1 0 0,-1 0 0 0 0,1 0 1 0 0,-1 0-1 0 0,0 0 1 0 0,0 0-1 0 0,-1-1 1 0 0,1 0-1 0 0,2-8 1 0 0,-4 8 73 0 0,0 0-1 0 0,0 0 1 0 0,1-1 0 0 0,0 1 0 0 0,0 0 0 0 0,0 1-1 0 0,0-1 1 0 0,1 0 0 0 0,0 1 0 0 0,3-5 0 0 0,-6 8-11 0 0,1 0 1 0 0,0 1-1 0 0,-1-1 0 0 0,1 1 1 0 0,0-1-1 0 0,0 1 1 0 0,0-1-1 0 0,-1 1 1 0 0,1-1-1 0 0,0 1 1 0 0,0 0-1 0 0,0-1 0 0 0,0 1 1 0 0,0 0-1 0 0,0 0 1 0 0,-1 0-1 0 0,1 0 1 0 0,0 0-1 0 0,0 0 1 0 0,0 0-1 0 0,0 0 1 0 0,0 0-1 0 0,1 0 0 0 0,1 1-10 0 0,-1 1-1 0 0,0-1 0 0 0,0 0 1 0 0,1 1-1 0 0,-1-1 1 0 0,0 1-1 0 0,0-1 0 0 0,0 1 1 0 0,-1 0-1 0 0,1 0 0 0 0,0 0 1 0 0,1 4-1 0 0,15 19 20 0 0,-12-15-26 0 0,1 0 0 0 0,1 0 0 0 0,-1-1 0 0 0,2 1 0 0 0,-1-2 0 0 0,11 9-1 0 0,-18-16-40 0 0,0-1 0 0 0,0 0 0 0 0,-1 0 0 0 0,1 0 0 0 0,0 1 0 0 0,0-1 0 0 0,0 0 0 0 0,0 0 0 0 0,0 0 0 0 0,-1 0 0 0 0,1-1 0 0 0,0 1 0 0 0,0 0 0 0 0,0 0 0 0 0,0 0 0 0 0,0-1-1 0 0,-1 1 1 0 0,1 0 0 0 0,0-1 0 0 0,0 1 0 0 0,-1-1 0 0 0,1 1 0 0 0,0-1 0 0 0,-1 1 0 0 0,1-1 0 0 0,0 1 0 0 0,-1-1 0 0 0,1 0 0 0 0,-1 1 0 0 0,1-1 0 0 0,-1 0 0 0 0,1 0 0 0 0,-1 1-1 0 0,1-1 1 0 0,-1 0 0 0 0,1-1 0 0 0,14-31-1061 0 0,-14 32 1024 0 0,47-152-9173 0 0,-47 142 8184 0 0</inkml:trace>
</inkml:ink>
</file>

<file path=ppt/ink/ink1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4:57.6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10 1452 0 0,'7'-10'5961'0'0,"-7"10"-5901"0"0,0 0 0 0 0,0 0 1 0 0,1 0-1 0 0,-1 0 0 0 0,0 0 0 0 0,0 0 1 0 0,0 0-1 0 0,0 0 0 0 0,1 0 0 0 0,-1 1 1 0 0,0-1-1 0 0,0 0 0 0 0,0 0 0 0 0,0 0 0 0 0,1 0 1 0 0,-1 0-1 0 0,0 0 0 0 0,0 0 0 0 0,0 0 1 0 0,0 0-1 0 0,0 1 0 0 0,1-1 0 0 0,-1 0 1 0 0,0 0-1 0 0,0 0 0 0 0,0 0 0 0 0,0 0 1 0 0,0 0-1 0 0,0 1 0 0 0,0-1 0 0 0,0 0 0 0 0,0 0 1 0 0,1 0-1 0 0,-1 0 0 0 0,0 1 0 0 0,0-1 1 0 0,0 0-1 0 0,0 0 0 0 0,0 0 0 0 0,0 1 1 0 0,0-1-1 0 0,0 0 0 0 0,0 0 0 0 0,0 0 0 0 0,0 0 1 0 0,0 1-1 0 0,-1-1 0 0 0,1 0 0 0 0,0 0 1 0 0,0 0-1 0 0,0 0 0 0 0,0 1 0 0 0,0-1 1 0 0,0 0-1 0 0,0 0 0 0 0,0 0 0 0 0,0 0 1 0 0,-1 0-1 0 0,1 1 0 0 0,0-1 0 0 0,0 0 0 0 0,0 0 1 0 0,0 0-1 0 0,0 0 0 0 0,-1 0 0 0 0,-4 18 176 0 0,1 0 0 0 0,1 0 0 0 0,0 1 0 0 0,1 18 0 0 0,-3 16-673 0 0,0-15-1580 0 0,4-12-6057 0 0</inkml:trace>
</inkml:ink>
</file>

<file path=ppt/ink/ink1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4:57.9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64 412 0 0,'0'-11'992'0'0,"0"2"112"0"0,5 3-84 0 0,-5-1-164 0 0,0 3-172 0 0,0-1-155 0 0,0 1-189 0 0,0 2-228 0 0,0 0-272 0 0,0-1-264 0 0,0 1-1401 0 0,5 0 649 0 0,-1-2 24 0 0,1 2 124 0 0</inkml:trace>
</inkml:ink>
</file>

<file path=ppt/ink/ink1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4:58.2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 1 636 0 0,'0'16'2805'0'0,"0"38"2017"0"0,-4 75-2322 0 0,-2-41-1959 0 0,-5 77-711 0 0,8-55-3104 0 0,3-105 2841 0 0,0 0-91 0 0,0-1-1 0 0,0 0 1 0 0,0 0-1 0 0,0 1 0 0 0,1-1 1 0 0,0 0-1 0 0,0 0 1 0 0,2 7-1 0 0,6-3-1013 0 0</inkml:trace>
  <inkml:trace contextRef="#ctx0" brushRef="#br0" timeOffset="1">171 81 652 0 0,'6'-12'4211'0'0,"-10"29"-2029"0"0,-3 18-786 0 0,6 50-45 0 0,0 40-1432 0 0,11 0-4189 0 0,-4-63 833 0 0,-1-34 1945 0 0</inkml:trace>
</inkml:ink>
</file>

<file path=ppt/ink/ink1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4:59.2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171 19 560 0 0,'-3'-18'6549'0'0,"-6"20"-3627"0"0,0 6-3091 0 0,-5 5 403 0 0,0 2-1 0 0,1 0 1 0 0,0 0-1 0 0,2 1 1 0 0,0 1-1 0 0,-11 20 1 0 0,14-20-196 0 0,0 0-1 0 0,1 1 1 0 0,0 0 0 0 0,2 0-1 0 0,0 0 1 0 0,1 1 0 0 0,1 0-1 0 0,1-1 1 0 0,1 1 0 0 0,0 0-1 0 0,2 20 1 0 0,0-33-173 0 0,-1-1 1 0 0,1 1-1 0 0,0-1 0 0 0,1 0 0 0 0,0 1 1 0 0,-1-1-1 0 0,1 0 0 0 0,1 0 0 0 0,-1 0 1 0 0,1-1-1 0 0,0 1 0 0 0,0 0 1 0 0,7 7-1 0 0,-6-9-248 0 0,0 1-1 0 0,1-1 1 0 0,-1 0 0 0 0,1-1 0 0 0,-1 1-1 0 0,1-1 1 0 0,0 0 0 0 0,0 0 0 0 0,0 0-1 0 0,0-1 1 0 0,0 1 0 0 0,0-1 0 0 0,0-1-1 0 0,1 1 1 0 0,-1-1 0 0 0,0 0 0 0 0,0 0-1 0 0,1 0 1 0 0,-1-1 0 0 0,0 0 0 0 0,8-2-1 0 0,11-3-847 0 0</inkml:trace>
</inkml:ink>
</file>

<file path=ppt/ink/ink1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4:59.6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182 63 468 0 0,'1'-1'135'0'0,"0"-1"1"0"0,-1 1-1 0 0,1-1 0 0 0,0 0 0 0 0,-1 1 1 0 0,1-1-1 0 0,-1 0 0 0 0,0 1 0 0 0,1-1 1 0 0,-1 0-1 0 0,0 0 0 0 0,0 1 0 0 0,0-1 1 0 0,0 0-1 0 0,0 0 0 0 0,-1 1 0 0 0,1-1 1 0 0,-1 0-1 0 0,1 0 0 0 0,-1 1 1 0 0,1-1-1 0 0,-1 0 0 0 0,0 1 0 0 0,0-1 1 0 0,0 1-1 0 0,0-1 0 0 0,0 1 0 0 0,0 0 1 0 0,0-1-1 0 0,0 1 0 0 0,-1 0 0 0 0,1 0 1 0 0,0 0-1 0 0,-1 0 0 0 0,1 0 0 0 0,-1 0 1 0 0,1 0-1 0 0,-1 0 0 0 0,0 1 0 0 0,1-1 1 0 0,-1 0-1 0 0,0 1 0 0 0,-2-1 1 0 0,0 0-15 0 0,0 1 1 0 0,0 0-1 0 0,0-1 1 0 0,0 1 0 0 0,0 1-1 0 0,-1-1 1 0 0,1 1-1 0 0,0-1 1 0 0,0 1 0 0 0,0 1-1 0 0,0-1 1 0 0,0 0-1 0 0,0 1 1 0 0,1 0 0 0 0,-1 0-1 0 0,0 0 1 0 0,1 0 0 0 0,-5 4-1 0 0,1 2 31 0 0,0 0-1 0 0,0 0 1 0 0,1 1-1 0 0,0 0 1 0 0,0 1-1 0 0,1-1 1 0 0,1 1 0 0 0,-1 0-1 0 0,2 0 1 0 0,-1 1-1 0 0,-2 15 1 0 0,4-17-54 0 0,0 1-1 0 0,0 0 1 0 0,1 0 0 0 0,0-1 0 0 0,1 1-1 0 0,1 0 1 0 0,-1 0 0 0 0,1 0 0 0 0,1 0-1 0 0,0 0 1 0 0,0-1 0 0 0,7 17 0 0 0,-9-25-92 0 0,1 0 1 0 0,-1 0-1 0 0,0 0 1 0 0,1 0 0 0 0,-1 0-1 0 0,1-1 1 0 0,-1 1-1 0 0,1 0 1 0 0,-1 0 0 0 0,1-1-1 0 0,0 1 1 0 0,-1 0-1 0 0,1-1 1 0 0,0 1-1 0 0,-1-1 1 0 0,1 1 0 0 0,0-1-1 0 0,0 1 1 0 0,0-1-1 0 0,0 1 1 0 0,-1-1-1 0 0,1 0 1 0 0,0 0 0 0 0,0 1-1 0 0,0-1 1 0 0,0 0-1 0 0,0 0 1 0 0,0 0 0 0 0,0 0-1 0 0,0 0 1 0 0,0 0-1 0 0,1 0 1 0 0,1-1-21 0 0,-1-1 0 0 0,1 1 0 0 0,0 0 0 0 0,-1-1 0 0 0,0 0 0 0 0,1 1 0 0 0,-1-1-1 0 0,0 0 1 0 0,0 0 0 0 0,3-4 0 0 0,5-7-183 0 0,-1 1 1 0 0,14-26-1 0 0,31-77-240 0 0,-54 115 443 0 0,0 0 0 0 0,0-1-1 0 0,0 1 1 0 0,0 0 0 0 0,0 0 0 0 0,0-1 0 0 0,0 1-1 0 0,0 0 1 0 0,0 0 0 0 0,0 0 0 0 0,0-1-1 0 0,0 1 1 0 0,0 0 0 0 0,0 0 0 0 0,0 0 0 0 0,1-1-1 0 0,-1 1 1 0 0,0 0 0 0 0,0 0 0 0 0,0 0 0 0 0,0 0-1 0 0,0-1 1 0 0,1 1 0 0 0,-1 0 0 0 0,0 0 0 0 0,0 0-1 0 0,0 0 1 0 0,1 0 0 0 0,-1 0 0 0 0,0-1 0 0 0,0 1-1 0 0,1 0 1 0 0,-1 0 0 0 0,0 0 0 0 0,0 0-1 0 0,0 0 1 0 0,1 0 0 0 0,-1 0 0 0 0,0 0 0 0 0,0 0-1 0 0,1 0 1 0 0,-1 0 0 0 0,0 0 0 0 0,0 0 0 0 0,0 0-1 0 0,1 1 1 0 0,-1-1 0 0 0,0 0 0 0 0,0 0 0 0 0,0 0-1 0 0,1 0 1 0 0,8 15-100 0 0,3 20-532 0 0,4 109-7646 0 0,-12-128 6880 0 0</inkml:trace>
</inkml:ink>
</file>

<file path=ppt/ink/ink1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5:00.0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35 280 0 0,'1'-1'324'0'0,"0"-1"1"0"0,0 0-1 0 0,0 1 0 0 0,-1-1 1 0 0,1 1-1 0 0,0-1 0 0 0,-1 0 1 0 0,0 0-1 0 0,1 1 0 0 0,-1-1 0 0 0,0 0 1 0 0,0 0-1 0 0,0 0 0 0 0,0 1 1 0 0,0-1-1 0 0,0 0 0 0 0,0 0 1 0 0,-1-1-1 0 0,0 3-201 0 0,0 0 0 0 0,1 1 0 0 0,-1-1 0 0 0,0 0 0 0 0,1 1-1 0 0,-1-1 1 0 0,0 1 0 0 0,1-1 0 0 0,-1 1 0 0 0,1 0 0 0 0,-1-1 0 0 0,1 1 0 0 0,-1-1 0 0 0,1 1 0 0 0,0 0 0 0 0,-1 0 0 0 0,1-1 0 0 0,0 1 0 0 0,-1 0 0 0 0,1-1-1 0 0,0 1 1 0 0,0 0 0 0 0,0 0 0 0 0,0 0 0 0 0,0-1 0 0 0,-1 1 0 0 0,2 1 0 0 0,-6 23 734 0 0,6-4-734 0 0,0 1-1 0 0,2-1 1 0 0,0-1-1 0 0,1 1 1 0 0,1 0 0 0 0,1-1-1 0 0,1 0 1 0 0,0 0 0 0 0,2-1-1 0 0,0 0 1 0 0,2 0 0 0 0,12 17-1 0 0,-23-36-132 0 0,0 1 0 0 0,1-1 0 0 0,-1 1 0 0 0,1 0 0 0 0,-1-1 0 0 0,1 1 0 0 0,-1-1 0 0 0,1 0 0 0 0,0 1 0 0 0,-1-1 0 0 0,1 1 0 0 0,0-1 0 0 0,-1 0-1 0 0,1 1 1 0 0,0-1 0 0 0,-1 0 0 0 0,1 0 0 0 0,0 0 0 0 0,-1 0 0 0 0,1 1 0 0 0,0-1 0 0 0,0 0 0 0 0,-1 0 0 0 0,1 0 0 0 0,0 0 0 0 0,0-1 0 0 0,-1 1 0 0 0,1 0 0 0 0,1 0 0 0 0,17-18-407 0 0,7-33-360 0 0,-24 47 725 0 0,25-101-922 0 0,-24 94 974 0 0,6-8 616 0 0,-8 19-604 0 0,-1 0-1 0 0,1 0 1 0 0,0 0-1 0 0,-1 1 1 0 0,1-1 0 0 0,0 0-1 0 0,-1 1 1 0 0,1-1-1 0 0,0 0 1 0 0,-1 1-1 0 0,1-1 1 0 0,0 1-1 0 0,-1-1 1 0 0,1 1 0 0 0,-1-1-1 0 0,1 1 1 0 0,-1-1-1 0 0,1 1 1 0 0,-1 0-1 0 0,0-1 1 0 0,1 1-1 0 0,-1 0 1 0 0,0-1-1 0 0,1 1 1 0 0,-1 0 0 0 0,0 0-1 0 0,0-1 1 0 0,0 1-1 0 0,1 0 1 0 0,-1 0-1 0 0,31 76-789 0 0,-24-57-438 0 0,0-1 0 0 0,2 1 1 0 0,0-2-1 0 0,1 1 0 0 0,1-1 1 0 0,25 32-1 0 0,-21-36-36 0 0</inkml:trace>
</inkml:ink>
</file>

<file path=ppt/ink/ink1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5:00.3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121 43 140 0 0,'1'-1'204'0'0,"-1"-1"1"0"0,0 0-1 0 0,0 0 0 0 0,0 0 0 0 0,-1 0 1 0 0,1 0-1 0 0,0 1 0 0 0,-1-1 1 0 0,1 0-1 0 0,-1 0 0 0 0,0 0 1 0 0,1 1-1 0 0,-1-1 0 0 0,0 0 0 0 0,0 1 1 0 0,0-1-1 0 0,0 1 0 0 0,0-1 1 0 0,-1 1-1 0 0,1 0 0 0 0,0-1 1 0 0,-3-1-1 0 0,2 2-45 0 0,0 1 1 0 0,0-1-1 0 0,0 1 1 0 0,1 0-1 0 0,-1 0 1 0 0,0 0-1 0 0,0 0 1 0 0,0 0-1 0 0,0 0 1 0 0,1 0-1 0 0,-1 0 1 0 0,0 1-1 0 0,0-1 1 0 0,0 1-1 0 0,1-1 1 0 0,-1 1-1 0 0,0 0 1 0 0,0 0-1 0 0,1-1 1 0 0,-1 1-1 0 0,1 0 1 0 0,-1 1-1 0 0,-2 1 1 0 0,1 0-16 0 0,-1 1 0 0 0,1-1 0 0 0,0 1 0 0 0,1-1 1 0 0,-1 1-1 0 0,0 0 0 0 0,1 0 0 0 0,0 0 0 0 0,0 0 0 0 0,0 1 1 0 0,1-1-1 0 0,-1 0 0 0 0,1 1 0 0 0,0-1 0 0 0,0 1 0 0 0,1 0 1 0 0,0-1-1 0 0,-1 1 0 0 0,1-1 0 0 0,1 1 0 0 0,-1 0 0 0 0,1-1 1 0 0,2 10-1 0 0,2 10 57 0 0,2-1 0 0 0,0 0 0 0 0,14 28 0 0 0,-15-38-121 0 0,9 19-21 0 0,-12-28-117 0 0,-1 1 0 0 0,1 0 0 0 0,-1 0 1 0 0,1 0-1 0 0,-1 0 0 0 0,-1 0 0 0 0,1 0 0 0 0,-1 0 0 0 0,0 1 0 0 0,0-1 0 0 0,0 0 1 0 0,-1 1-1 0 0,0-1 0 0 0,0 0 0 0 0,0 1 0 0 0,-1-1 0 0 0,0 1 0 0 0,-1 5 0 0 0,-1-3-389 0 0,-1 0 0 0 0,1 0-1 0 0,-1-1 1 0 0,-1 0-1 0 0,1 1 1 0 0,-9 8-1 0 0,11-13 37 0 0,-1 0 1 0 0,1 0-1 0 0,-1-1 0 0 0,0 1 0 0 0,0-1 0 0 0,0 0 0 0 0,0 0 1 0 0,0 0-1 0 0,0 0 0 0 0,0 0 0 0 0,-1-1 0 0 0,1 1 1 0 0,-1-1-1 0 0,1 0 0 0 0,-1 0 0 0 0,0 0 0 0 0,-4 0 0 0 0,-2-1-728 0 0</inkml:trace>
</inkml:ink>
</file>

<file path=ppt/ink/ink1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5:00.7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1 388 500 0 0,'4'-6'370'0'0,"1"0"1"0"0,0 0-1 0 0,0 0 0 0 0,1 1 1 0 0,-1 0-1 0 0,1 0 1 0 0,1 0-1 0 0,-1 1 0 0 0,0 0 1 0 0,13-6-1 0 0,10-7 705 0 0,33-22 186 0 0,-30 20-899 0 0,-2-1 0 0 0,41-33 0 0 0,-64 46-402 0 0,1 0-1 0 0,-1-1 1 0 0,0 0 0 0 0,-1 0 0 0 0,1 0-1 0 0,-2-1 1 0 0,1 0 0 0 0,-1 0-1 0 0,-1 0 1 0 0,0-1 0 0 0,0 1 0 0 0,-1-1-1 0 0,3-12 1 0 0,-5 21 17 0 0,-1-1-1 0 0,0 1 1 0 0,1 0-1 0 0,-1-1 1 0 0,0 1-1 0 0,1 0 1 0 0,-1-1-1 0 0,0 1 1 0 0,0 0-1 0 0,0-1 1 0 0,0 1-1 0 0,0 0 1 0 0,-1-1-1 0 0,1 1 1 0 0,0 0-1 0 0,-1-1 1 0 0,1 1-1 0 0,-1 0 1 0 0,1-1-1 0 0,-1 1 1 0 0,1 0-1 0 0,-1 0 1 0 0,0 0-1 0 0,0 0 1 0 0,0 0-1 0 0,1 0 1 0 0,-1 0-1 0 0,0 0 1 0 0,0 0-1 0 0,-1 0 1 0 0,1 0-1 0 0,0 0 1 0 0,0 1-1 0 0,0-1 1 0 0,0 0-1 0 0,-1 1 1 0 0,1-1-1 0 0,0 1 1 0 0,-1 0-1 0 0,1-1 1 0 0,0 1-1 0 0,-1 0 1 0 0,1 0-1 0 0,0 0 1 0 0,-1 0-1 0 0,1 0 1 0 0,0 0-1 0 0,-3 0 1 0 0,-2 1 25 0 0,0 0 1 0 0,1 0-1 0 0,-1 1 1 0 0,1-1-1 0 0,-1 1 1 0 0,1 0-1 0 0,0 1 1 0 0,0-1 0 0 0,0 1-1 0 0,-8 6 1 0 0,5-2 199 0 0,1 1 0 0 0,-1 0 1 0 0,1 0-1 0 0,1 0 0 0 0,-1 1 1 0 0,2 0-1 0 0,-1 0 0 0 0,1 1 1 0 0,1 0-1 0 0,-1-1 0 0 0,2 2 1 0 0,-1-1-1 0 0,2 0 0 0 0,-3 13 1 0 0,4-14-93 0 0,0-1 0 0 0,0 1 1 0 0,1 0-1 0 0,0-1 1 0 0,0 1-1 0 0,1-1 0 0 0,0 1 1 0 0,1-1-1 0 0,0 1 1 0 0,0-1-1 0 0,1 0 0 0 0,0 0 1 0 0,1 0-1 0 0,-1 0 0 0 0,2 0 1 0 0,-1-1-1 0 0,1 0 1 0 0,7 10-1 0 0,-8-14-272 0 0,0 1 1 0 0,0 0-1 0 0,0-1 0 0 0,1 0 1 0 0,-1 0-1 0 0,1 0 0 0 0,0-1 0 0 0,0 1 1 0 0,0-1-1 0 0,0 0 0 0 0,0-1 1 0 0,0 1-1 0 0,1-1 0 0 0,-1 0 0 0 0,0 0 1 0 0,1-1-1 0 0,-1 1 0 0 0,1-1 1 0 0,9-2-1 0 0,7-1-1275 0 0,0-1-1 0 0,0-1 1 0 0,32-11 0 0 0,-26 7 294 0 0,7-2-132 0 0</inkml:trace>
</inkml:ink>
</file>

<file path=ppt/ink/ink1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6:46.7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150 0 376 0 0,'2'6'4684'0'0,"1"1"-581"0"0,1-2-1657 0 0,-3 1 488 0 0,-54 47-1688 0 0,42-41-1221 0 0,0 0-1 0 0,1 2 0 0 0,0-1 1 0 0,1 1-1 0 0,1 0 0 0 0,0 1 0 0 0,1 0 1 0 0,1 0-1 0 0,0 1 0 0 0,1 0 0 0 0,1 0 1 0 0,0 0-1 0 0,1 0 0 0 0,1 0 1 0 0,0 1-1 0 0,2 32 0 0 0,0-45-64 0 0,1-1-1 0 0,-1 1 1 0 0,1 0-1 0 0,0 0 1 0 0,0 0-1 0 0,0-1 1 0 0,1 1-1 0 0,-1 0 1 0 0,1-1-1 0 0,0 1 1 0 0,0-1-1 0 0,0 0 1 0 0,0 1-1 0 0,1-1 1 0 0,-1 0-1 0 0,1-1 1 0 0,0 1-1 0 0,0 0 1 0 0,0-1-1 0 0,0 1 1 0 0,4 1-1 0 0,-1-2-203 0 0,0 1 1 0 0,-1-1-1 0 0,1-1 0 0 0,0 1 1 0 0,1-1-1 0 0,-1 0 0 0 0,0-1 1 0 0,0 0-1 0 0,0 0 0 0 0,1 0 1 0 0,-1 0-1 0 0,7-2 0 0 0,8-3-1172 0 0,0 0 0 0 0,0-1-1 0 0,-1-1 1 0 0,0-1 0 0 0,0-1-1 0 0,29-18 1 0 0,-28 12-93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2:28.5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 1140 0 0,'33'-9'10857'0'0,"6"9"-6090"0"0,-29 1-4575 0 0,0 0 0 0 0,0 1 0 0 0,0 0-1 0 0,0 0 1 0 0,0 1 0 0 0,-1 1 0 0 0,1-1 0 0 0,-1 2 0 0 0,11 5-1 0 0,-15-5-237 0 0,0 0 0 0 0,0 0 0 0 0,0 0 0 0 0,0 0 0 0 0,-1 1 0 0 0,0 0 0 0 0,0 0 0 0 0,0 0 0 0 0,-1 0-1 0 0,0 1 1 0 0,0 0 0 0 0,-1-1 0 0 0,1 1 0 0 0,-2 0 0 0 0,1 0 0 0 0,-1 0 0 0 0,1 8 0 0 0,0 17-533 0 0,-1 0 1 0 0,-6 53-1 0 0,1-12 261 0 0,4-72 318 0 0,0 0 0 0 0,0 0 0 0 0,0 0 0 0 0,-1-1 0 0 0,1 1 1 0 0,0 0-1 0 0,0 0 0 0 0,0 0 0 0 0,0 0 0 0 0,1 0 0 0 0,-1 0 0 0 0,0 0 1 0 0,0 0-1 0 0,1-1 0 0 0,-1 1 0 0 0,0 0 0 0 0,1 0 0 0 0,-1 0 0 0 0,1 0 0 0 0,-1-1 1 0 0,1 1-1 0 0,-1 0 0 0 0,1-1 0 0 0,-1 1 0 0 0,1 0 0 0 0,0-1 0 0 0,-1 1 1 0 0,1-1-1 0 0,0 1 0 0 0,0-1 0 0 0,-1 1 0 0 0,3 0 0 0 0,0-1-79 0 0,0-1 0 0 0,0 1 0 0 0,0-1 1 0 0,0 1-1 0 0,0-1 0 0 0,0 0 0 0 0,0 0 0 0 0,0-1 0 0 0,4-1 0 0 0,71-35-3961 0 0,-42 19 781 0 0,2 1 0 0 0,42-13 0 0 0,-59 24 2134 0 0</inkml:trace>
</inkml:ink>
</file>

<file path=ppt/ink/ink1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6:47.1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91 12 144 0 0,'9'-12'10435'0'0,"-13"20"-9174"0"0,-7 11-959 0 0,0 1 1 0 0,2 0-1 0 0,1 0 0 0 0,0 1 0 0 0,2 0 0 0 0,0 0 0 0 0,1 1 0 0 0,-1 22 0 0 0,-6 15-307 0 0,7-36-341 0 0,2 0 0 0 0,0 0 1 0 0,1 38-1 0 0,2-52-276 0 0,0 0 1 0 0,1 0-1 0 0,0 0 0 0 0,1 0 1 0 0,0 0-1 0 0,0-1 1 0 0,1 1-1 0 0,0-1 0 0 0,0 1 1 0 0,1-1-1 0 0,0 0 0 0 0,7 10 1 0 0,13 1-2666 0 0,-14-13 1964 0 0</inkml:trace>
</inkml:ink>
</file>

<file path=ppt/ink/ink1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6:47.5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 25 228 0 0,'-1'-2'622'0'0,"-17"-16"6264"0"0,17 17-6811 0 0,1 1-1 0 0,-1 0 1 0 0,1 0 0 0 0,-1 0-1 0 0,1 0 1 0 0,-1 0 0 0 0,0 0-1 0 0,1 0 1 0 0,-1 0 0 0 0,1 0-1 0 0,-1 0 1 0 0,0 0 0 0 0,1 0-1 0 0,-1 0 1 0 0,1 0 0 0 0,-1 0-1 0 0,1 1 1 0 0,-1-1 0 0 0,0 0-1 0 0,1 0 1 0 0,-1 1 0 0 0,1-1-1 0 0,-1 0 1 0 0,1 1 0 0 0,-1-1-1 0 0,1 1 1 0 0,0-1 0 0 0,-1 0 0 0 0,1 1-1 0 0,0-1 1 0 0,-1 1 0 0 0,1-1-1 0 0,0 1 1 0 0,-1-1 0 0 0,1 1-1 0 0,0-1 1 0 0,0 1 0 0 0,-1 0-1 0 0,1-1 1 0 0,0 1 0 0 0,0-1-1 0 0,0 1 1 0 0,0 0 0 0 0,0-1-1 0 0,0 2 1 0 0,-1 6 59 0 0,-1-1 0 0 0,2 1 0 0 0,-1 0 1 0 0,1 0-1 0 0,0-1 0 0 0,1 1 0 0 0,0 0 0 0 0,2 8 0 0 0,-3-11-94 0 0,1-1 1 0 0,0 0-1 0 0,0 1 0 0 0,0-1 0 0 0,1 0 1 0 0,-1 0-1 0 0,1 0 0 0 0,0 0 0 0 0,0 0 1 0 0,1 0-1 0 0,-1 0 0 0 0,1-1 0 0 0,0 1 1 0 0,4 4-1 0 0,-6-8-41 0 0,0 1 0 0 0,0-1 0 0 0,0 0 0 0 0,0 1 0 0 0,0-1 1 0 0,0 0-1 0 0,0 0 0 0 0,0 0 0 0 0,0 0 0 0 0,0 0 0 0 0,0 0 0 0 0,0 0 0 0 0,0 0 0 0 0,0 0 1 0 0,0 0-1 0 0,-1-1 0 0 0,1 1 0 0 0,0 0 0 0 0,0-1 0 0 0,0 1 0 0 0,0-1 0 0 0,0 1 1 0 0,0-1-1 0 0,-1 1 0 0 0,1-1 0 0 0,0 1 0 0 0,0-1 0 0 0,-1 0 0 0 0,2-1 0 0 0,20-26-212 0 0,-17 20 158 0 0,25-40-160 0 0,12-15 213 0 0,-41 62-20 0 0,0 0-1 0 0,0 1 0 0 0,0-1 0 0 0,0 0 0 0 0,1 1 0 0 0,-1-1 1 0 0,0 1-1 0 0,0-1 0 0 0,0 1 0 0 0,0-1 0 0 0,1 1 0 0 0,-1 0 1 0 0,0 0-1 0 0,1-1 0 0 0,-1 1 0 0 0,0 0 0 0 0,0 0 0 0 0,1 0 1 0 0,-1 1-1 0 0,0-1 0 0 0,0 0 0 0 0,1 0 0 0 0,-1 1 0 0 0,0-1 0 0 0,0 0 1 0 0,0 1-1 0 0,1 0 0 0 0,-1-1 0 0 0,0 1 0 0 0,0 0 0 0 0,0-1 1 0 0,0 1-1 0 0,0 0 0 0 0,0 0 0 0 0,0 0 0 0 0,-1 0 0 0 0,1 0 1 0 0,0 0-1 0 0,0 0 0 0 0,0 1 0 0 0,38 52-2175 0 0,-32-43 1125 0 0,-5-7 612 0 0,1-1 1 0 0,-1 0-1 0 0,0 0 1 0 0,1 0-1 0 0,-1 0 0 0 0,1 0 1 0 0,0-1-1 0 0,0 1 1 0 0,0-1-1 0 0,0 0 1 0 0,1 0-1 0 0,3 2 1 0 0,7-1-900 0 0</inkml:trace>
</inkml:ink>
</file>

<file path=ppt/ink/ink1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6:47.8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142 76 100 0 0,'2'-3'295'0'0,"-1"-1"0"0"0,0 1 0 0 0,0 0 0 0 0,0 0-1 0 0,0-1 1 0 0,0 1 0 0 0,-1-1 0 0 0,0 1 0 0 0,1 0 0 0 0,-1-1 0 0 0,-1 1 0 0 0,1-1 0 0 0,0 1-1 0 0,-2-6 1 0 0,1 7-142 0 0,0 1 0 0 0,-1-1 0 0 0,1 1 0 0 0,0 0-1 0 0,0-1 1 0 0,-1 1 0 0 0,1 0 0 0 0,-1 0 0 0 0,1 0 0 0 0,-1 0 0 0 0,1 0-1 0 0,-1 0 1 0 0,0 0 0 0 0,1 1 0 0 0,-1-1 0 0 0,0 1 0 0 0,0-1-1 0 0,1 1 1 0 0,-1-1 0 0 0,0 1 0 0 0,0 0 0 0 0,0 0 0 0 0,0 0-1 0 0,0 0 1 0 0,1 0 0 0 0,-1 1 0 0 0,-3 0 0 0 0,-2-1 48 0 0,1 1 0 0 0,-1 0 0 0 0,1 1 0 0 0,-1-1 0 0 0,1 1 0 0 0,0 1 0 0 0,0-1 1 0 0,0 1-1 0 0,0 0 0 0 0,-9 6 0 0 0,14-8-149 0 0,-1 1 1 0 0,0-1 0 0 0,0 1-1 0 0,1 0 1 0 0,-1 0 0 0 0,1-1-1 0 0,0 1 1 0 0,-1 0 0 0 0,1 0-1 0 0,0 0 1 0 0,0 0-1 0 0,0 0 1 0 0,0 1 0 0 0,1-1-1 0 0,-1 0 1 0 0,0 0 0 0 0,1 0-1 0 0,0 1 1 0 0,-1-1 0 0 0,1 0-1 0 0,0 1 1 0 0,0-1-1 0 0,0 0 1 0 0,1 1 0 0 0,-1-1-1 0 0,1 0 1 0 0,-1 0 0 0 0,1 1-1 0 0,0-1 1 0 0,-1 0 0 0 0,3 3-1 0 0,1 3 69 0 0,1 1-1 0 0,1-1 1 0 0,0 0-1 0 0,0 0 0 0 0,0-1 1 0 0,1 0-1 0 0,0 0 1 0 0,0-1-1 0 0,14 10 1 0 0,-10-8-114 0 0,-1 0 1 0 0,-1 1-1 0 0,1 0 1 0 0,9 12-1 0 0,-18-18-122 0 0,1-1 0 0 0,-1 1-1 0 0,0 0 1 0 0,1 0 0 0 0,-1-1 0 0 0,-1 1-1 0 0,1 0 1 0 0,0 0 0 0 0,-1 0 0 0 0,1 0-1 0 0,-1 0 1 0 0,0 0 0 0 0,0 0 0 0 0,0 0-1 0 0,0 0 1 0 0,-1 0 0 0 0,1 0-1 0 0,-1 0 1 0 0,0 0 0 0 0,0-1 0 0 0,0 1-1 0 0,0 0 1 0 0,0 0 0 0 0,-1-1 0 0 0,-2 6-1 0 0,1-4-371 0 0,0 0 0 0 0,0 0 0 0 0,0 0 0 0 0,-1 0-1 0 0,1-1 1 0 0,-1 1 0 0 0,0-1 0 0 0,0 0 0 0 0,0 0 0 0 0,0 0-1 0 0,-1-1 1 0 0,1 1 0 0 0,-1-1 0 0 0,1 0 0 0 0,-8 2 0 0 0,3-4-882 0 0,3 0 152 0 0</inkml:trace>
</inkml:ink>
</file>

<file path=ppt/ink/ink1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6:48.2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59 23 440 0 0,'13'-23'6047'0'0,"-21"43"-1212"0"0,-3 3-4425 0 0,2 1 0 0 0,0 1 0 0 0,2-1 0 0 0,-8 46 0 0 0,9-22-1112 0 0,-1 79 0 0 0,8-117 190 0 0,-1 0 1 0 0,1-1 0 0 0,0 1-1 0 0,1-1 1 0 0,3 10 0 0 0,-4-15 73 0 0,0 0 0 0 0,1-1 0 0 0,-1 1 1 0 0,1 0-1 0 0,0-1 0 0 0,0 0 0 0 0,0 1 1 0 0,0-1-1 0 0,1 0 0 0 0,-1 0 0 0 0,1 0 1 0 0,0-1-1 0 0,0 1 0 0 0,0-1 0 0 0,4 3 1 0 0,3 0-903 0 0</inkml:trace>
</inkml:ink>
</file>

<file path=ppt/ink/ink1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6:48.6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238 62 372 0 0,'0'-3'236'0'0,"-1"0"0"0"0,0 0 1 0 0,1 1-1 0 0,-1-1 0 0 0,0 0 0 0 0,0 1 0 0 0,0-1 1 0 0,-1 1-1 0 0,1-1 0 0 0,-1 1 0 0 0,1 0 0 0 0,-1 0 1 0 0,0-1-1 0 0,0 1 0 0 0,0 0 0 0 0,0 1 1 0 0,0-1-1 0 0,0 0 0 0 0,0 0 0 0 0,-1 1 0 0 0,1 0 1 0 0,-1-1-1 0 0,1 1 0 0 0,-1 0 0 0 0,1 0 0 0 0,-1 0 1 0 0,0 1-1 0 0,1-1 0 0 0,-1 0 0 0 0,0 1 0 0 0,-4 0 1 0 0,-5-2-227 0 0,-1 1 0 0 0,1 0 0 0 0,0 1 1 0 0,-1 0-1 0 0,-20 4 0 0 0,27-2-485 0 0,0-1 1 0 0,0 1-1 0 0,0 0 0 0 0,1 0 0 0 0,-1 1 0 0 0,1 0 1 0 0,0 0-1 0 0,0 0 0 0 0,0 1 0 0 0,0-1 1 0 0,-7 8-1 0 0,5 0-844 0 0</inkml:trace>
</inkml:ink>
</file>

<file path=ppt/ink/ink1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6:48.9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0 215 120 0 0,'17'-11'1881'0'0,"0"1"1"0"0,1 1-1 0 0,0 1 1 0 0,28-10-1 0 0,-27 11-1367 0 0,0 0 0 0 0,0-2 1 0 0,-1 0-1 0 0,19-12 0 0 0,-30 15-526 0 0,42-33-304 0 0,-47 38 215 0 0,-1 0 0 0 0,1-1 1 0 0,-1 1-1 0 0,0 0 0 0 0,1-1 0 0 0,-1 1 1 0 0,0-1-1 0 0,0 1 0 0 0,0-1 0 0 0,0 0 1 0 0,0 1-1 0 0,-1-1 0 0 0,1 0 0 0 0,0 0 1 0 0,-1 1-1 0 0,1-1 0 0 0,-1 0 0 0 0,0 0 1 0 0,0 0-1 0 0,1 0 0 0 0,-1 0 0 0 0,0 1 1 0 0,-1-1-1 0 0,1 0 0 0 0,0 0 0 0 0,-1 0 1 0 0,0-2-1 0 0,0 3 69 0 0,0 0 0 0 0,0 0-1 0 0,-1 0 1 0 0,1 0 0 0 0,0 0 0 0 0,-1 0 0 0 0,1 0 0 0 0,0 1 0 0 0,-1-1 0 0 0,1 1-1 0 0,-1-1 1 0 0,1 1 0 0 0,-1-1 0 0 0,0 1 0 0 0,1 0 0 0 0,-1 0 0 0 0,1 0 0 0 0,-1 0-1 0 0,1 0 1 0 0,-1 0 0 0 0,0 0 0 0 0,1 1 0 0 0,-1-1 0 0 0,1 0 0 0 0,-1 1 0 0 0,1-1-1 0 0,-1 1 1 0 0,1 0 0 0 0,-2 1 0 0 0,-4 0-92 0 0,1 1 1 0 0,0 0-1 0 0,-1 0 1 0 0,2 1-1 0 0,-9 5 0 0 0,7-2 222 0 0,0 0-1 0 0,0 0 1 0 0,1 0-1 0 0,0 1 1 0 0,1-1-1 0 0,0 1 1 0 0,0 1-1 0 0,0-1 1 0 0,1 1 0 0 0,1 0-1 0 0,-1 0 1 0 0,2 0-1 0 0,-4 14 1 0 0,5-17-31 0 0,1 0 0 0 0,-1 0 0 0 0,1 0 0 0 0,0 1 0 0 0,1-1 0 0 0,0 0 0 0 0,0 0 0 0 0,0 0 0 0 0,0 0 0 0 0,1 0 0 0 0,0 0 0 0 0,0 0 0 0 0,1-1 0 0 0,0 1 0 0 0,0-1 0 0 0,0 1 0 0 0,0-1 0 0 0,1 0 0 0 0,0 0 0 0 0,0-1 0 0 0,7 7 0 0 0,1-1 156 0 0,0-1 0 0 0,0 0 1 0 0,1 0-1 0 0,0-1 0 0 0,0-1 0 0 0,27 10 1 0 0,-38-17-237 0 0,0 1 1 0 0,0-1-1 0 0,-1 0 0 0 0,1 0 1 0 0,0-1-1 0 0,0 1 1 0 0,0 0-1 0 0,-1 0 1 0 0,1-1-1 0 0,0 1 1 0 0,0-1-1 0 0,-1 0 0 0 0,1 1 1 0 0,0-1-1 0 0,-1 0 1 0 0,1 0-1 0 0,-1 0 1 0 0,1 0-1 0 0,-1 0 0 0 0,0-1 1 0 0,1 1-1 0 0,-1 0 1 0 0,0-1-1 0 0,0 1 1 0 0,0-1-1 0 0,0 1 1 0 0,1-3-1 0 0,28-54-431 0 0,-21 39 150 0 0,-6 13-26 0 0,1 1 0 0 0,-1-1 0 0 0,1 1-1 0 0,1 0 1 0 0,-1 0 0 0 0,1 0 0 0 0,0 1-1 0 0,0 0 1 0 0,0 0 0 0 0,0 0 0 0 0,1 0-1 0 0,7-3 1 0 0,7-2-1342 0 0,0 0-1 0 0,27-6 1 0 0,-46 15 1640 0 0,29-10-1238 0 0</inkml:trace>
</inkml:ink>
</file>

<file path=ppt/ink/ink1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6:50.3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1 580 0 0,'-1'27'11070'0'0,"3"92"-10240"0"0,0-96-817 0 0,-2-9 13 0 0,1 1 0 0 0,0-1 0 0 0,2 0-1 0 0,0 0 1 0 0,0 0 0 0 0,1 0 0 0 0,12 25 0 0 0,-16-38-35 0 0,1 0 1 0 0,0 0-1 0 0,0 0 1 0 0,0-1-1 0 0,-1 1 1 0 0,1 0-1 0 0,0-1 1 0 0,0 1-1 0 0,0-1 1 0 0,0 1-1 0 0,0-1 1 0 0,0 0-1 0 0,0 1 1 0 0,0-1-1 0 0,0 0 0 0 0,0 0 1 0 0,1 1-1 0 0,-1-1 1 0 0,0 0-1 0 0,0 0 1 0 0,0 0-1 0 0,0 0 1 0 0,0-1-1 0 0,0 1 1 0 0,0 0-1 0 0,0 0 1 0 0,0-1-1 0 0,0 1 1 0 0,0 0-1 0 0,0-1 1 0 0,0 1-1 0 0,0-1 1 0 0,0 0-1 0 0,0 1 1 0 0,0-1-1 0 0,0 0 1 0 0,0 1-1 0 0,-1-1 0 0 0,1 0 1 0 0,1-1-1 0 0,38-41-410 0 0,-33 35 356 0 0,6-10-46 0 0,-11 15 134 0 0,0 0-1 0 0,0 1 1 0 0,0-1 0 0 0,0 0 0 0 0,0 1 0 0 0,1-1-1 0 0,-1 1 1 0 0,6-4 0 0 0,-7 6-18 0 0,1-1 0 0 0,-1 1 0 0 0,0 0 0 0 0,0 0 0 0 0,1-1 0 0 0,-1 1 0 0 0,0 0 0 0 0,1 0 0 0 0,-1 1 0 0 0,0-1 0 0 0,0 0 0 0 0,1 0 0 0 0,-1 1 1 0 0,0-1-1 0 0,0 0 0 0 0,1 1 0 0 0,-1-1 0 0 0,0 1 0 0 0,0 0 0 0 0,0-1 0 0 0,0 1 0 0 0,0 0 0 0 0,0 0 0 0 0,0 0 0 0 0,0-1 0 0 0,0 1 0 0 0,0 0 0 0 0,0 0 0 0 0,0 2 0 0 0,82 99 71 0 0,-74-89-52 0 0,-9-13-33 0 0,1 1 0 0 0,-1 0-1 0 0,1 0 1 0 0,0-1 0 0 0,-1 1 0 0 0,1 0-1 0 0,0-1 1 0 0,-1 1 0 0 0,1-1 0 0 0,0 1-1 0 0,0-1 1 0 0,0 1 0 0 0,-1-1 0 0 0,1 1 0 0 0,0-1-1 0 0,0 0 1 0 0,0 1 0 0 0,0-1 0 0 0,0 0-1 0 0,0 0 1 0 0,0 0 0 0 0,0 0 0 0 0,0 0-1 0 0,-1 0 1 0 0,1 0 0 0 0,0 0 0 0 0,0 0-1 0 0,1-1 1 0 0,1 0-27 0 0,-1 0 0 0 0,1 0 0 0 0,-1 0-1 0 0,0-1 1 0 0,1 1 0 0 0,-1-1 0 0 0,0 1 0 0 0,0-1-1 0 0,3-4 1 0 0,32-46-1075 0 0,-10 6-3365 0 0,33-42-1 0 0,-50 76 3336 0 0</inkml:trace>
</inkml:ink>
</file>

<file path=ppt/ink/ink1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6:50.7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49 1 340 0 0,'-7'12'7895'0'0,"-6"15"-4758"0"0,3 5-2178 0 0,-5 14-893 0 0,11-17-4988 0 0,14-40-722 0 0,-5 0 4149 0 0</inkml:trace>
</inkml:ink>
</file>

<file path=ppt/ink/ink1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6:51.0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1 110 760 0 0,'0'-11'1340'0'0,"0"2"156"0"0,0 1-32 0 0,0 3-199 0 0,0-1-245 0 0,0 1-236 0 0,0 3-196 0 0,0 0 44 0 0,5 2-1136 0 0,0 0-352 0 0,-1 2-452 0 0,6 0-281 0 0,5 3-59 0 0,-11-3 84 0 0,11 0 232 0 0</inkml:trace>
  <inkml:trace contextRef="#ctx0" brushRef="#br0" timeOffset="1">195 1 212 0 0,'0'13'3565'0'0,"0"-1"-1995"0"0,0-1-1 0 0,-1 1 1 0 0,-3 19 0 0 0,-25 118 1431 0 0,6 1-3933 0 0,16-105-265 0 0,9-18-1811 0 0,-1-27 2897 0 0,-1 1 1 0 0,0-1-1 0 0,0 1 1 0 0,1-1-1 0 0,-1 1 1 0 0,0-1 0 0 0,1 1-1 0 0,-1-1 1 0 0,1 1-1 0 0,-1-1 1 0 0,0 0-1 0 0,1 1 1 0 0,-1-1-1 0 0,1 0 1 0 0,-1 1-1 0 0,1-1 1 0 0,-1 0-1 0 0,1 0 1 0 0,-1 1-1 0 0,1-1 1 0 0,-1 0-1 0 0,1 0 1 0 0,0 0-1 0 0,-1 0 1 0 0,1 0 0 0 0,-1 0-1 0 0,1 0 1 0 0,-1 0-1 0 0,1 0 1 0 0,0 0-1 0 0,-1 0 1 0 0,1 0-1 0 0,-1 0 1 0 0,1 0-1 0 0,-1 0 1 0 0,1-1-1 0 0,-1 1 1 0 0,1 0-1 0 0,-1 0 1 0 0,1-1-1 0 0,-1 1 1 0 0,1 0-1 0 0,-1-1 1 0 0,1 1 0 0 0,-1-1-1 0 0,1 0 1 0 0,9-7-1498 0 0</inkml:trace>
</inkml:ink>
</file>

<file path=ppt/ink/ink1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6:51.4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66 0 332 0 0,'-9'16'7750'0'0,"-12"34"-5162"0"0,12-22-2465 0 0,1 1-1 0 0,2 0 0 0 0,1 0 1 0 0,-1 30-1 0 0,5-46-771 0 0,1-1 1 0 0,0 1-1 0 0,1-1 0 0 0,1 0 1 0 0,0 1-1 0 0,0-1 0 0 0,1 0 0 0 0,1 0 1 0 0,0 0-1 0 0,1-1 0 0 0,0 1 1 0 0,8 12-1 0 0,6 1-1084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2:29.0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36 748 0 0,'1'-2'357'0'0,"0"0"0"0"0,0 0 1 0 0,0 0-1 0 0,0 0 0 0 0,0 1 0 0 0,1-1 0 0 0,-1 0 0 0 0,1 1 0 0 0,-1-1 1 0 0,1 0-1 0 0,-1 1 0 0 0,1 0 0 0 0,0-1 0 0 0,0 1 0 0 0,-1 0 0 0 0,1 0 1 0 0,0 0-1 0 0,0 0 0 0 0,0 1 0 0 0,0-1 0 0 0,1 0 0 0 0,-1 1 0 0 0,0-1 1 0 0,0 1-1 0 0,0 0 0 0 0,4 0 0 0 0,-4-1-214 0 0,0 1 0 0 0,0-1 0 0 0,0 1 0 0 0,0-1 0 0 0,0 1 0 0 0,0 0 0 0 0,0 0 0 0 0,0 0 0 0 0,0 0 0 0 0,0 0 1 0 0,0 1-1 0 0,0-1 0 0 0,0 1 0 0 0,0-1 0 0 0,0 1 0 0 0,0 0 0 0 0,0 0 0 0 0,0-1 0 0 0,0 1 0 0 0,-1 1 0 0 0,1-1 0 0 0,0 0 0 0 0,-1 0 0 0 0,1 1 0 0 0,-1-1 0 0 0,1 1 0 0 0,-1-1 0 0 0,2 4 0 0 0,-2 3-197 0 0,0 0 0 0 0,-1 1 0 0 0,0-1 0 0 0,0 0 0 0 0,-1 1 0 0 0,0-1-1 0 0,-1 0 1 0 0,0 0 0 0 0,0 0 0 0 0,-1 0 0 0 0,0 0 0 0 0,0 0 0 0 0,-1-1 0 0 0,-4 8 0 0 0,2-5-27 0 0,2 0 1 0 0,-1 0-1 0 0,1 0 1 0 0,1 1 0 0 0,0-1-1 0 0,1 1 1 0 0,-3 18 0 0 0,6-27 101 0 0,-1 0 0 0 0,0 0 1 0 0,1 0-1 0 0,0 0 0 0 0,-1 0 1 0 0,1 0-1 0 0,0 0 1 0 0,0 0-1 0 0,0 0 0 0 0,0-1 1 0 0,1 1-1 0 0,-1 0 1 0 0,0-1-1 0 0,1 1 0 0 0,-1-1 1 0 0,1 1-1 0 0,-1-1 1 0 0,1 0-1 0 0,0 1 0 0 0,-1-1 1 0 0,1 0-1 0 0,0 0 0 0 0,0 0 1 0 0,0-1-1 0 0,4 2 1 0 0,65 16 677 0 0,-34-9-582 0 0,-21-4-197 0 0,27 12 187 0 0,-41-17-196 0 0,-1 1 1 0 0,1 0-1 0 0,-1 0 1 0 0,1 0-1 0 0,-1 0 0 0 0,0 1 1 0 0,0-1-1 0 0,0 0 1 0 0,0 1-1 0 0,0-1 1 0 0,0 0-1 0 0,0 1 0 0 0,0-1 1 0 0,0 1-1 0 0,-1-1 1 0 0,1 1-1 0 0,0 0 0 0 0,-1-1 1 0 0,0 1-1 0 0,1 0 1 0 0,-1-1-1 0 0,0 4 0 0 0,0 1-802 0 0,-1 1 0 0 0,0-1-1 0 0,0 0 1 0 0,-1 0 0 0 0,0 0-1 0 0,0 0 1 0 0,0-1 0 0 0,-6 11-1 0 0,7-13-1700 0 0</inkml:trace>
</inkml:ink>
</file>

<file path=ppt/ink/ink1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6:52.0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291 29 560 0 0,'0'0'285'0'0,"0"-1"0"0"0,0 0 0 0 0,-1 1-1 0 0,1-1 1 0 0,0 0 0 0 0,0 1 0 0 0,-1-1 0 0 0,1 1-1 0 0,0-1 1 0 0,-1 1 0 0 0,1-1 0 0 0,-1 1 0 0 0,1-1-1 0 0,-1 1 1 0 0,1-1 0 0 0,-1 1 0 0 0,1-1 0 0 0,-1 1 0 0 0,1 0-1 0 0,-1-1 1 0 0,1 1 0 0 0,-1 0 0 0 0,-1-1 0 0 0,-22-6 2039 0 0,-22 2-1373 0 0,36 6-875 0 0,0 0 0 0 0,0 1 0 0 0,0 0 0 0 0,0 1 0 0 0,0 0 0 0 0,1 1 0 0 0,-1-1 0 0 0,1 2 0 0 0,0-1 0 0 0,0 1 0 0 0,1 1 0 0 0,-1 0 0 0 0,1 0 0 0 0,0 0 0 0 0,1 1 0 0 0,0 1 0 0 0,0-1 0 0 0,0 1 0 0 0,1 0 0 0 0,0 0 0 0 0,1 1 0 0 0,0 0 0 0 0,0 0-1 0 0,-5 14 1 0 0,10-23-76 0 0,-1 1 0 0 0,1 0 0 0 0,0-1 0 0 0,-1 1 0 0 0,1 0-1 0 0,0-1 1 0 0,0 1 0 0 0,0 0 0 0 0,0-1 0 0 0,0 1-1 0 0,-1 0 1 0 0,1 0 0 0 0,1-1 0 0 0,-1 1 0 0 0,0 0 0 0 0,0-1-1 0 0,0 1 1 0 0,0 0 0 0 0,0-1 0 0 0,1 1 0 0 0,-1 0-1 0 0,0-1 1 0 0,0 1 0 0 0,1 0 0 0 0,-1-1 0 0 0,1 1 0 0 0,-1-1-1 0 0,0 1 1 0 0,1-1 0 0 0,-1 1 0 0 0,1-1 0 0 0,-1 1-1 0 0,1-1 1 0 0,0 1 0 0 0,-1-1 0 0 0,1 0 0 0 0,-1 1-1 0 0,1-1 1 0 0,0 0 0 0 0,-1 1 0 0 0,1-1 0 0 0,0 0 0 0 0,-1 0-1 0 0,1 0 1 0 0,0 0 0 0 0,0 0 0 0 0,-1 0 0 0 0,1 0-1 0 0,0 0 1 0 0,-1 0 0 0 0,1 0 0 0 0,0 0 0 0 0,0 0 0 0 0,-1 0-1 0 0,1 0 1 0 0,0-1 0 0 0,-1 1 0 0 0,1 0 0 0 0,-1 0-1 0 0,1-1 1 0 0,0 0 0 0 0,5 0-103 0 0,-1-1 0 0 0,1 0 0 0 0,-1 0 0 0 0,0 0 0 0 0,0-1 0 0 0,7-4 0 0 0,-3-2-87 0 0,0 0 0 0 0,-1 0 0 0 0,0-1 0 0 0,0-1 0 0 0,-1 1-1 0 0,-1-1 1 0 0,10-20 0 0 0,12-19-144 0 0,-28 50 366 0 0,0-1 1 0 0,0 1-1 0 0,0-1 1 0 0,0 1-1 0 0,0-1 1 0 0,0 1 0 0 0,1-1-1 0 0,-1 1 1 0 0,0 0-1 0 0,0-1 1 0 0,1 1-1 0 0,-1-1 1 0 0,0 1-1 0 0,1 0 1 0 0,-1-1-1 0 0,0 1 1 0 0,1 0-1 0 0,-1-1 1 0 0,0 1-1 0 0,1 0 1 0 0,-1 0-1 0 0,1-1 1 0 0,-1 1-1 0 0,1 0 1 0 0,-1 0-1 0 0,1 0 1 0 0,-1 0-1 0 0,0 0 1 0 0,1-1-1 0 0,-1 1 1 0 0,1 0-1 0 0,-1 0 1 0 0,1 0-1 0 0,-1 0 1 0 0,1 0-1 0 0,-1 1 1 0 0,1-1-1 0 0,-1 0 1 0 0,1 0-1 0 0,-1 0 1 0 0,1 0 0 0 0,0 1-1 0 0,9 24 531 0 0,-1 54-244 0 0,-8-68-125 0 0,11 81 309 0 0,-7-58-419 0 0,-1 0 1 0 0,-1-1-1 0 0,-3 51 1 0 0,0-77-121 0 0,-1 1-1 0 0,0-1 1 0 0,0 1 0 0 0,-1-1 0 0 0,0 0-1 0 0,0 0 1 0 0,-1 1 0 0 0,0-2 0 0 0,-6 12-1 0 0,8-16-28 0 0,-1 0-1 0 0,0 0 1 0 0,0 0-1 0 0,0-1 1 0 0,0 1-1 0 0,-1 0 1 0 0,1-1-1 0 0,0 0 1 0 0,-1 1-1 0 0,1-1 1 0 0,-1 0-1 0 0,0 0 1 0 0,1 0-1 0 0,-1-1 1 0 0,1 1-1 0 0,-1-1 0 0 0,0 1 1 0 0,0-1-1 0 0,1 0 1 0 0,-1 0-1 0 0,0 0 1 0 0,0-1-1 0 0,1 1 1 0 0,-1 0-1 0 0,0-1 1 0 0,1 0-1 0 0,-1 0 1 0 0,0 0-1 0 0,-3-2 1 0 0,-6-2-811 0 0,2 0 0 0 0,-1-1 1 0 0,1 0-1 0 0,0 0 0 0 0,0-1 0 0 0,0-1 1 0 0,1 0-1 0 0,0 0 0 0 0,1-1 1 0 0,-11-14-1 0 0,7 7-373 0 0</inkml:trace>
</inkml:ink>
</file>

<file path=ppt/ink/ink1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6:52.6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1 365 728 0 0,'90'-32'7012'0'0,"-65"25"-5431"0"0,-1-1 1 0 0,34-17-1 0 0,-50 21-1550 0 0,0-1 1 0 0,-1 0-1 0 0,1 0 1 0 0,-1-1-1 0 0,-1 0 1 0 0,1 0-1 0 0,-1-1 1 0 0,0 1-1 0 0,0-1 1 0 0,9-15 0 0 0,13-35-898 0 0,-27 53 702 0 0,1 0-1 0 0,-1 1 1 0 0,0-1 0 0 0,0 0-1 0 0,0 0 1 0 0,-1-1-1 0 0,1 1 1 0 0,-1 0 0 0 0,0 0-1 0 0,0 0 1 0 0,-1 0-1 0 0,1 0 1 0 0,-2-6 0 0 0,1 9 140 0 0,1 1 0 0 0,-1-1 0 0 0,1 0 0 0 0,-1 0 0 0 0,1 1 0 0 0,-1-1 0 0 0,0 0 0 0 0,0 1 0 0 0,1-1 1 0 0,-1 0-1 0 0,0 1 0 0 0,0-1 0 0 0,0 1 0 0 0,1 0 0 0 0,-1-1 0 0 0,0 1 0 0 0,0 0 0 0 0,0-1 0 0 0,0 1 0 0 0,0 0 1 0 0,0 0-1 0 0,0 0 0 0 0,0 0 0 0 0,0 0 0 0 0,0 0 0 0 0,0 0 0 0 0,0 0 0 0 0,1 0 0 0 0,-1 0 0 0 0,0 0 1 0 0,0 1-1 0 0,0-1 0 0 0,0 0 0 0 0,0 1 0 0 0,0-1 0 0 0,0 1 0 0 0,1-1 0 0 0,-2 2 0 0 0,-36 20 45 0 0,36-21-36 0 0,-7 6 109 0 0,0 1 0 0 0,0 0 0 0 0,1 0 0 0 0,0 1 0 0 0,0 0 0 0 0,1 0 0 0 0,0 0 0 0 0,1 1 0 0 0,0 0 0 0 0,1 1 0 0 0,0-1 0 0 0,0 1-1 0 0,1 0 1 0 0,1 0 0 0 0,-1 1 0 0 0,2-1 0 0 0,0 1 0 0 0,0-1 0 0 0,1 1 0 0 0,1 0 0 0 0,0-1 0 0 0,0 1 0 0 0,4 22 0 0 0,-3-31-115 0 0,0 0-1 0 0,0 0 1 0 0,0-1 0 0 0,0 1 0 0 0,1 0 0 0 0,-1 0 0 0 0,1-1 0 0 0,-1 1 0 0 0,1-1 0 0 0,0 1-1 0 0,0-1 1 0 0,0 0 0 0 0,0 0 0 0 0,1 0 0 0 0,-1 0 0 0 0,1 0 0 0 0,-1 0 0 0 0,1-1 0 0 0,-1 1-1 0 0,1-1 1 0 0,0 0 0 0 0,0 0 0 0 0,0 0 0 0 0,0 0 0 0 0,0 0 0 0 0,0-1 0 0 0,0 1 0 0 0,0-1-1 0 0,0 0 1 0 0,0 1 0 0 0,0-2 0 0 0,0 1 0 0 0,0 0 0 0 0,0-1 0 0 0,0 1 0 0 0,0-1 0 0 0,5-2-1 0 0,4 0-98 0 0,-1-1-1 0 0,0 0 0 0 0,0-1 1 0 0,0 0-1 0 0,-1-1 0 0 0,0 0 0 0 0,0-1 1 0 0,13-11-1 0 0,1-8-155 0 0,-1 0-1 0 0,-1-2 1 0 0,-1-1 0 0 0,-2 0 0 0 0,0-2 0 0 0,-3 0 0 0 0,0 0-1 0 0,12-40 1 0 0,-21 50 277 0 0,-7 18 106 0 0,1-1 0 0 0,0 1 0 0 0,0-1 0 0 0,0 1 0 0 0,0-1 0 0 0,1 1 0 0 0,-1 0 0 0 0,1 0 0 0 0,0-1 0 0 0,0 1 0 0 0,0 1 0 0 0,4-6 0 0 0,-7 11 75 0 0,-1 0-1 0 0,1 1 0 0 0,0-1 0 0 0,0 0 1 0 0,0 1-1 0 0,0-1 0 0 0,1 0 0 0 0,0 1 1 0 0,-1-1-1 0 0,1 6 0 0 0,0 0 36 0 0,-18 197 116 0 0,18-161-2694 0 0,5 48 0 0 0,4-57-930 0 0,-5-24 1811 0 0</inkml:trace>
</inkml:ink>
</file>

<file path=ppt/ink/ink1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6:52.9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331 66 116 0 0,'-5'-9'948'0'0,"5"1"196"0"0,-10 1 36 0 0,5 0-108 0 0,-4 1-128 0 0,-6 2-127 0 0,-4-3-161 0 0,-1 3-172 0 0,-4-1-192 0 0,0 3-192 0 0,-5-2-256 0 0,0 4-296 0 0,0-2-368 0 0,4 2-389 0 0,-9 2-183 0 0,10 2-36 0 0,-5 3 112 0 0</inkml:trace>
</inkml:ink>
</file>

<file path=ppt/ink/ink1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6:54.6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 17 564 0 0,'-1'-16'11721'0'0,"-3"23"-8778"0"0,-1 29-3262 0 0,-4 94 402 0 0,-1 136-601 0 0,10-265 510 0 0,0-1 0 0 0,0 0 0 0 0,1 1 0 0 0,-1-1 0 0 0,0 0-1 0 0,0 1 1 0 0,0-1 0 0 0,0 0 0 0 0,1 1 0 0 0,-1-1 0 0 0,0 0 0 0 0,1 1 0 0 0,-1-1 0 0 0,0 0 0 0 0,0 0 0 0 0,1 1 0 0 0,-1-1-1 0 0,0 0 1 0 0,1 0 0 0 0,-1 0 0 0 0,0 1 0 0 0,1-1 0 0 0,-1 0 0 0 0,1 0 0 0 0,-1 0 0 0 0,0 0 0 0 0,1 0 0 0 0,-1 0 0 0 0,1 0-1 0 0,-1 0 1 0 0,0 0 0 0 0,1 0 0 0 0,-1 0 0 0 0,0 0 0 0 0,1 0 0 0 0,-1 0 0 0 0,1 0 0 0 0,-1 0 0 0 0,0-1 0 0 0,1 1 0 0 0,-1 0-1 0 0,0 0 1 0 0,1 0 0 0 0,-1 0 0 0 0,0-1 0 0 0,1 1 0 0 0,-1-1 0 0 0,32-13 93 0 0,-1 1 43 0 0,-28 13-131 0 0,-1 0 0 0 0,1 1 0 0 0,0-1 0 0 0,0 1 0 0 0,0-1 0 0 0,0 1 0 0 0,0 0 0 0 0,-1 0 0 0 0,1 0 0 0 0,0 1-1 0 0,-1-1 1 0 0,1 0 0 0 0,-1 1 0 0 0,1 0 0 0 0,-1 0 0 0 0,0 0 0 0 0,0 0 0 0 0,0 0 0 0 0,0 0 0 0 0,0 0 0 0 0,0 1 0 0 0,-1-1 0 0 0,1 1-1 0 0,-1-1 1 0 0,1 1 0 0 0,1 5 0 0 0,-1-3-9 0 0,1 1-1 0 0,-1 0 0 0 0,0 0 1 0 0,-1 0-1 0 0,1 0 0 0 0,-1 0 1 0 0,-1 0-1 0 0,1 0 1 0 0,-1 1-1 0 0,0-1 0 0 0,0 0 1 0 0,-2 7-1 0 0,2-11-14 0 0,0-1 0 0 0,0 1 0 0 0,0-1 1 0 0,-1 0-1 0 0,1 1 0 0 0,-1-1 0 0 0,1 0 0 0 0,-1 0 0 0 0,1 1 1 0 0,-1-1-1 0 0,0 0 0 0 0,1 0 0 0 0,-1 0 0 0 0,0 0 0 0 0,0 0 1 0 0,0 0-1 0 0,0 0 0 0 0,0 0 0 0 0,0 0 0 0 0,0 0 0 0 0,-1 0 1 0 0,1-1-1 0 0,0 1 0 0 0,0 0 0 0 0,0-1 0 0 0,-1 1 0 0 0,-1-1 1 0 0,1 0-13 0 0,0 0 0 0 0,-1 0 0 0 0,1 0 0 0 0,0-1 0 0 0,0 1 0 0 0,-1-1 0 0 0,1 0 1 0 0,0 0-1 0 0,0 0 0 0 0,0 0 0 0 0,0 0 0 0 0,0 0 0 0 0,0 0 0 0 0,-3-3 1 0 0,-2-2-368 0 0,0-1 1 0 0,0 0 0 0 0,0 0-1 0 0,1 0 1 0 0,0-1 0 0 0,-9-15-1 0 0,13 18-87 0 0,0 0-1 0 0,0 1 1 0 0,1-1 0 0 0,0 0-1 0 0,0 0 1 0 0,0 1 0 0 0,1-1-1 0 0,0 0 1 0 0,0 0-1 0 0,0 0 1 0 0,0 0 0 0 0,1 0-1 0 0,-1 0 1 0 0,1 0 0 0 0,3-5-1 0 0,4-6-880 0 0</inkml:trace>
</inkml:ink>
</file>

<file path=ppt/ink/ink1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6:55.0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39 1 1144 0 0,'0'0'197'0'0,"1"0"-1"0"0,-1-1 1 0 0,1 1 0 0 0,-1 0-1 0 0,1 0 1 0 0,-1 0 0 0 0,1 0-1 0 0,-1 0 1 0 0,1 0 0 0 0,-1 0-1 0 0,1 0 1 0 0,-1 0 0 0 0,1 0-1 0 0,-1 0 1 0 0,1 0 0 0 0,-1 1-1 0 0,1-1 1 0 0,-1 0 0 0 0,1 0-1 0 0,-1 0 1 0 0,1 1 0 0 0,-1-1-1 0 0,1 0 1 0 0,-1 1 0 0 0,0-1-1 0 0,1 0 1 0 0,-1 1 0 0 0,0-1-1 0 0,1 0 1 0 0,-1 1 0 0 0,0-1-1 0 0,1 1 1 0 0,-1-1 0 0 0,0 1-1 0 0,0-1 1 0 0,1 1 0 0 0,-2 25 2466 0 0,-20 37-2382 0 0,18-54 300 0 0,-18 56-941 0 0,15-47-2645 0 0,4-8-4170 0 0,6-22 5801 0 0</inkml:trace>
</inkml:ink>
</file>

<file path=ppt/ink/ink1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6:55.3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72 152 0 0,'5'-46'5362'0'0,"-3"22"-952"0"0,-2 24-4388 0 0,0 0 1 0 0,0 0-1 0 0,0 0 1 0 0,0 0 0 0 0,0 0-1 0 0,0 0 1 0 0,0 0-1 0 0,0 0 1 0 0,1 0-1 0 0,-1 0 1 0 0,0 0-1 0 0,0 0 1 0 0,0 0-1 0 0,0 0 1 0 0,0 0-1 0 0,0 0 1 0 0,0 0 0 0 0,0 0-1 0 0,1 0 1 0 0,-1 0-1 0 0,0 0 1 0 0,0 0-1 0 0,0 0 1 0 0,0 0-1 0 0,0 0 1 0 0,0 0-1 0 0,0 0 1 0 0,0 0 0 0 0,1 0-1 0 0,-1-1 1 0 0,0 1-1 0 0,0 0 1 0 0,0 0-1 0 0,0 0 1 0 0,0 0-1 0 0,0 0 1 0 0,0 0-1 0 0,0 0 1 0 0,43 85-8985 0 0,-33-64 7573 0 0</inkml:trace>
</inkml:ink>
</file>

<file path=ppt/ink/ink1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6:55.7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306 29 76 0 0,'-1'-2'191'0'0,"0"1"1"0"0,0 0-1 0 0,0 0 0 0 0,0-1 1 0 0,0 1-1 0 0,0 0 0 0 0,0 0 1 0 0,-1 1-1 0 0,1-1 0 0 0,0 0 0 0 0,-1 0 1 0 0,1 1-1 0 0,-1-1 0 0 0,1 0 1 0 0,-1 1-1 0 0,1-1 0 0 0,-1 1 1 0 0,1 0-1 0 0,-1 0 0 0 0,-1-1 1 0 0,-35-4 1541 0 0,29 5-1393 0 0,-1 1-1 0 0,1 0 1 0 0,0 1 0 0 0,0 0-1 0 0,0 0 1 0 0,0 1 0 0 0,0 0-1 0 0,1 0 1 0 0,-16 9-1 0 0,22-11-323 0 0,0 1 0 0 0,-1-1 0 0 0,1 0-1 0 0,0 1 1 0 0,0 0 0 0 0,0-1-1 0 0,0 1 1 0 0,0 0 0 0 0,1 0 0 0 0,-1 0-1 0 0,1 0 1 0 0,-1 0 0 0 0,1 0 0 0 0,0 1-1 0 0,-1-1 1 0 0,1 0 0 0 0,0 1-1 0 0,1-1 1 0 0,-1 1 0 0 0,0-1 0 0 0,1 1-1 0 0,-1-1 1 0 0,1 1 0 0 0,0-1-1 0 0,0 1 1 0 0,0-1 0 0 0,0 1 0 0 0,0 0-1 0 0,1-1 1 0 0,-1 1 0 0 0,1-1-1 0 0,-1 1 1 0 0,1-1 0 0 0,0 1 0 0 0,0-1-1 0 0,0 0 1 0 0,1 1 0 0 0,-1-1 0 0 0,2 2-1 0 0,-2-2-38 0 0,0-1-1 0 0,0 0 1 0 0,0 0 0 0 0,0 0-1 0 0,0 1 1 0 0,0-1-1 0 0,0 0 1 0 0,0 0 0 0 0,0-1-1 0 0,0 1 1 0 0,1 0-1 0 0,-1 0 1 0 0,0-1-1 0 0,1 1 1 0 0,-1 0 0 0 0,0-1-1 0 0,1 1 1 0 0,-1-1-1 0 0,1 0 1 0 0,-1 0 0 0 0,1 1-1 0 0,-1-1 1 0 0,2 0-1 0 0,1-1-56 0 0,-1 1-1 0 0,1-1 1 0 0,-1 0-1 0 0,0 0 1 0 0,1 0-1 0 0,-1 0 1 0 0,0 0-1 0 0,0-1 1 0 0,5-3-1 0 0,-1 1-66 0 0,-1 0 1 0 0,0-1-1 0 0,0 0 0 0 0,0 0 0 0 0,-1-1 0 0 0,0 1 0 0 0,0-1 0 0 0,5-9 0 0 0,20-60-335 0 0,-35 86 1344 0 0,1 0-1 0 0,0 1 1 0 0,0-1-1 0 0,2 1 0 0 0,-3 18 1 0 0,-6 78-399 0 0,8-70 10 0 0,1-7-368 0 0,2-15-72 0 0,-2 1 0 0 0,1-1-1 0 0,-2 0 1 0 0,0 1 0 0 0,-9 24 0 0 0,10-37-109 0 0,0 0 1 0 0,0 0 0 0 0,0-1 0 0 0,0 1-1 0 0,-1-1 1 0 0,0 1 0 0 0,1-1-1 0 0,-1 0 1 0 0,0 0 0 0 0,0 0 0 0 0,-1-1-1 0 0,1 1 1 0 0,-1-1 0 0 0,1 1-1 0 0,-1-1 1 0 0,0 0 0 0 0,0-1 0 0 0,1 1-1 0 0,-1-1 1 0 0,-1 1 0 0 0,1-1-1 0 0,0-1 1 0 0,0 1 0 0 0,0 0 0 0 0,0-1-1 0 0,-1 0 1 0 0,-4 0 0 0 0,4 0-474 0 0,-1 0-1 0 0,0 0 1 0 0,0 0 0 0 0,1 0 0 0 0,-1-1 0 0 0,0 0 0 0 0,1-1-1 0 0,-1 1 1 0 0,1-1 0 0 0,-1 0 0 0 0,1 0 0 0 0,0-1 0 0 0,0 1 0 0 0,0-1-1 0 0,0-1 1 0 0,-9-6 0 0 0,9 1-711 0 0</inkml:trace>
</inkml:ink>
</file>

<file path=ppt/ink/ink1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6:56.1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238 93 188 0 0,'2'-1'95'0'0,"-1"0"0"0"0,1-1 1 0 0,-1 1-1 0 0,0-1 0 0 0,1 1 0 0 0,-1-1 0 0 0,0 1 1 0 0,0-1-1 0 0,0 0 0 0 0,0 0 0 0 0,-1 1 0 0 0,1-1 1 0 0,0 0-1 0 0,-1 0 0 0 0,1 0 0 0 0,-1 0 1 0 0,1 0-1 0 0,-1 0 0 0 0,0 0 0 0 0,0 0 0 0 0,0 0 1 0 0,0 0-1 0 0,-1 0 0 0 0,1 0 0 0 0,0 0 0 0 0,-1 0 1 0 0,1 0-1 0 0,-1 1 0 0 0,0-1 0 0 0,1 0 0 0 0,-1 0 1 0 0,0 0-1 0 0,0 1 0 0 0,0-1 0 0 0,-1 1 0 0 0,1-1 1 0 0,0 1-1 0 0,0-1 0 0 0,-1 1 0 0 0,1-1 0 0 0,-1 1 1 0 0,-2-2-1 0 0,0 1 121 0 0,0 0 0 0 0,0-1 0 0 0,-1 1 0 0 0,1 1 0 0 0,-1-1 0 0 0,1 0 0 0 0,-1 1 0 0 0,1 0 0 0 0,-1 0 0 0 0,0 1 0 0 0,0-1 0 0 0,1 1 0 0 0,-1 0 0 0 0,0 0 0 0 0,0 1 0 0 0,1-1 0 0 0,-7 3 0 0 0,6-1-105 0 0,0 0-1 0 0,0 0 0 0 0,0 0 1 0 0,1 1-1 0 0,-1 0 1 0 0,1 0-1 0 0,0 1 1 0 0,0-1-1 0 0,0 1 1 0 0,0 0-1 0 0,0 0 0 0 0,1 0 1 0 0,-1 0-1 0 0,1 1 1 0 0,1-1-1 0 0,-1 1 1 0 0,0 0-1 0 0,1 0 1 0 0,0 0-1 0 0,0 0 0 0 0,1 0 1 0 0,-2 7-1 0 0,2-7-119 0 0,0 0-1 0 0,0 0 0 0 0,1 0 1 0 0,-1 0-1 0 0,1 0 0 0 0,0 0 1 0 0,1 0-1 0 0,-1 0 1 0 0,1 0-1 0 0,0 0 0 0 0,1 0 1 0 0,-1 0-1 0 0,1 0 0 0 0,0 0 1 0 0,0-1-1 0 0,0 1 0 0 0,0-1 1 0 0,1 1-1 0 0,0-1 1 0 0,0 0-1 0 0,0 0 0 0 0,1 0 1 0 0,5 5-1 0 0,-7-8-39 0 0,0 1 0 0 0,-1-1 0 0 0,1-1 0 0 0,-1 1 0 0 0,1 0 0 0 0,0 0 0 0 0,0-1 0 0 0,-1 1 0 0 0,1-1 0 0 0,0 1 0 0 0,0-1 0 0 0,0 0 0 0 0,0 1 0 0 0,-1-1-1 0 0,1 0 1 0 0,0 0 0 0 0,0-1 0 0 0,0 1 0 0 0,0 0 0 0 0,0-1 0 0 0,-1 1 0 0 0,1-1 0 0 0,0 1 0 0 0,0-1 0 0 0,-1 0 0 0 0,1 0 0 0 0,0 0 0 0 0,-1 0 0 0 0,1 0 0 0 0,-1 0 0 0 0,1 0 0 0 0,-1 0 0 0 0,0-1 0 0 0,1 1 0 0 0,-1 0 0 0 0,0-1 0 0 0,0 1 0 0 0,2-4 0 0 0,6-8-169 0 0,-1-1 1 0 0,0 1 0 0 0,11-26 0 0 0,-8 15 432 0 0,-16 35 487 0 0,2-1-1 0 0,-1 1 0 0 0,1 0 0 0 0,1 0 0 0 0,0 0 0 0 0,-1 12 0 0 0,-5 90-41 0 0,4-48-197 0 0,2-30-387 0 0,2-20-127 0 0,-1 0 0 0 0,0 0 0 0 0,-1 0-1 0 0,-1-1 1 0 0,0 1 0 0 0,-1-1 0 0 0,-9 24 0 0 0,11-35-48 0 0,1-1 0 0 0,-1 0 0 0 0,0 0 1 0 0,1 0-1 0 0,-1 0 0 0 0,0 0 0 0 0,-1 0 1 0 0,1 0-1 0 0,0-1 0 0 0,0 1 0 0 0,-1-1 1 0 0,1 0-1 0 0,-1 1 0 0 0,1-1 0 0 0,-1 0 1 0 0,1-1-1 0 0,-1 1 0 0 0,0 0 1 0 0,1-1-1 0 0,-1 1 0 0 0,0-1 0 0 0,0 0 1 0 0,1 0-1 0 0,-1 0 0 0 0,0 0 0 0 0,0-1 1 0 0,1 1-1 0 0,-1-1 0 0 0,-4-1 0 0 0,1 1-587 0 0,0-1 0 0 0,0 0-1 0 0,1-1 1 0 0,-1 1-1 0 0,0-1 1 0 0,1 0 0 0 0,-1 0-1 0 0,1-1 1 0 0,0 0-1 0 0,0 0 1 0 0,-8-9 0 0 0,4 0-718 0 0</inkml:trace>
</inkml:ink>
</file>

<file path=ppt/ink/ink1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6:56.6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0 247 808 0 0,'46'-24'2760'0'0,"-19"10"-820"0"0,-2-1-1 0 0,31-22 1 0 0,-46 29-1881 0 0,-2 0 0 0 0,1 0 0 0 0,-1 0 0 0 0,0-1 0 0 0,8-13 0 0 0,-15 21-115 0 0,1-1 0 0 0,-1 0 0 0 0,0 0 0 0 0,0 1 0 0 0,1-1 0 0 0,-1 0 0 0 0,0 0 0 0 0,-1-1 0 0 0,1 1 0 0 0,0 0 0 0 0,0 0 0 0 0,-1 0 0 0 0,0 0 0 0 0,1-1 0 0 0,-1 1 0 0 0,0 0 0 0 0,0 0 1 0 0,0-1-1 0 0,0 1 0 0 0,-1 0 0 0 0,1 0 0 0 0,0-1 0 0 0,-1 1 0 0 0,0 0 0 0 0,1 0 0 0 0,-1 0 0 0 0,0 0 0 0 0,0 0 0 0 0,0 0 0 0 0,-1 0 0 0 0,1 0 0 0 0,0 0 0 0 0,-1 1 0 0 0,1-1 0 0 0,-1 0 0 0 0,0 1 0 0 0,1-1 0 0 0,-3 0 0 0 0,0-1 16 0 0,0 1-1 0 0,0 0 0 0 0,0 1 0 0 0,0-1 1 0 0,0 1-1 0 0,0 0 0 0 0,-1 0 1 0 0,1 0-1 0 0,0 0 0 0 0,-1 1 0 0 0,1 0 1 0 0,0 0-1 0 0,-1 0 0 0 0,1 0 0 0 0,-1 1 1 0 0,1-1-1 0 0,0 1 0 0 0,-8 3 1 0 0,8-3 119 0 0,0 1 0 0 0,0-1 0 0 0,0 1 0 0 0,0 0 0 0 0,0 1 0 0 0,0-1 1 0 0,0 1-1 0 0,1-1 0 0 0,-1 1 0 0 0,1 0 0 0 0,0 0 0 0 0,0 1 0 0 0,0-1 0 0 0,0 1 1 0 0,1-1-1 0 0,-1 1 0 0 0,1 0 0 0 0,0 0 0 0 0,0 0 0 0 0,0 0 0 0 0,1 1 1 0 0,0-1-1 0 0,-1 0 0 0 0,1 1 0 0 0,1-1 0 0 0,-1 0 0 0 0,1 1 0 0 0,0-1 0 0 0,0 1 1 0 0,0-1-1 0 0,0 1 0 0 0,1-1 0 0 0,1 7 0 0 0,1 0 83 0 0,0 0 1 0 0,1 0-1 0 0,0 0 0 0 0,1 0 0 0 0,0-1 1 0 0,0 0-1 0 0,1 0 0 0 0,1 0 1 0 0,0-1-1 0 0,0 0 0 0 0,16 15 0 0 0,-13-15-79 0 0,1 0 1 0 0,-1-1-1 0 0,1-1 0 0 0,1 0 0 0 0,0 0 0 0 0,-1-1 0 0 0,2-1 0 0 0,-1 0 0 0 0,22 6 0 0 0,-33-11-111 0 0,1-1-1 0 0,-1 1 1 0 0,0-1 0 0 0,1 1-1 0 0,-1-1 1 0 0,0 1-1 0 0,0-1 1 0 0,0 0 0 0 0,0 0-1 0 0,1 1 1 0 0,-1-1-1 0 0,0 0 1 0 0,0 0 0 0 0,-1 0-1 0 0,1 0 1 0 0,0 0 0 0 0,0 0-1 0 0,0-1 1 0 0,-1 1-1 0 0,1 0 1 0 0,0 0 0 0 0,-1-1-1 0 0,1 1 1 0 0,-1 0-1 0 0,0 0 1 0 0,1-1 0 0 0,-1 1-1 0 0,0-1 1 0 0,0 1 0 0 0,0-3-1 0 0,5-43-339 0 0,-5 39 238 0 0,0 0 0 0 0,1 0-1 0 0,0 1 1 0 0,0-1 0 0 0,1 0 0 0 0,0 1-1 0 0,0-1 1 0 0,1 1 0 0 0,0 0 0 0 0,0 0-1 0 0,0 0 1 0 0,1 0 0 0 0,0 0 0 0 0,1 1 0 0 0,0 0-1 0 0,-1 0 1 0 0,2 0 0 0 0,-1 0 0 0 0,1 1-1 0 0,0 0 1 0 0,7-4 0 0 0,1 0-583 0 0,1 0 0 0 0,1 1 0 0 0,0 1 0 0 0,0 1 1 0 0,0 1-1 0 0,1 0 0 0 0,-1 0 0 0 0,26-2 0 0 0,2 2-471 0 0</inkml:trace>
</inkml:ink>
</file>

<file path=ppt/ink/ink1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6:56.9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141 0 1312 0 0,'-5'3'1720'0'0,"0"1"148"0"0,0 2 57 0 0,-4 3-401 0 0,4 2-544 0 0,-5 2-392 0 0,0 2-244 0 0,-4 3-208 0 0,4-1-220 0 0,-4 5-308 0 0,9-2-412 0 0,-10 2-560 0 0,6-5-328 0 0,-1 1-121 0 0,5-3 45 0 0,-5-2 200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2:29.3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0 300 0 0,'1'0'132'0'0,"0"1"1"0"0,0-1-1 0 0,0 1 0 0 0,-1-1 0 0 0,1 1 1 0 0,0-1-1 0 0,0 1 0 0 0,-1-1 1 0 0,1 1-1 0 0,-1-1 0 0 0,1 1 1 0 0,0 0-1 0 0,-1-1 0 0 0,1 1 0 0 0,-1 0 1 0 0,1 0-1 0 0,-1 0 0 0 0,0-1 1 0 0,1 1-1 0 0,-1 0 0 0 0,0 0 0 0 0,1 0 1 0 0,-1 0-1 0 0,0 0 0 0 0,0-1 1 0 0,0 1-1 0 0,0 0 0 0 0,0 0 0 0 0,0 0 1 0 0,0 0-1 0 0,0 1 0 0 0,-3 41 901 0 0,2-29-412 0 0,1 11 14 0 0,-1-7-256 0 0,1 1 1 0 0,1 0-1 0 0,0 0 0 0 0,1 0 0 0 0,1-1 1 0 0,11 36-1 0 0,-13-51-309 0 0,0-1 1 0 0,1 0 0 0 0,-1 1-1 0 0,0-1 1 0 0,1 0-1 0 0,0 1 1 0 0,-1-1 0 0 0,1 0-1 0 0,0 0 1 0 0,0 0-1 0 0,0 0 1 0 0,0-1 0 0 0,1 1-1 0 0,-1-1 1 0 0,0 1-1 0 0,1-1 1 0 0,-1 0 0 0 0,1 0-1 0 0,2 1 1 0 0,1 0 15 0 0,0-1 1 0 0,-1 0 0 0 0,1-1-1 0 0,0 1 1 0 0,0-1-1 0 0,0 0 1 0 0,0-1 0 0 0,9-1-1 0 0,4-2 4 0 0,0-2 0 0 0,0 0 0 0 0,0-1 0 0 0,23-12 0 0 0,-25 10-366 0 0,0-2-1 0 0,-1 0 1 0 0,-1 0-1 0 0,0-2 0 0 0,0 0 1 0 0,25-29-1 0 0,-18 15-3941 0 0,25-40 1 0 0,-42 60 3010 0 0</inkml:trace>
</inkml:ink>
</file>

<file path=ppt/ink/ink1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6:57.4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190 1 12 0 0,'-5'5'4502'0'0,"-10"10"-2608"0"0,-11 9 179 0 0,-30 36-1 0 0,44-45-1874 0 0,0 0-1 0 0,2 1 1 0 0,-1 0-1 0 0,2 0 1 0 0,0 1-1 0 0,1 0 1 0 0,-7 24-1 0 0,14-39-238 0 0,1 1-1 0 0,0-1 0 0 0,-1 1 1 0 0,1-1-1 0 0,0 1 1 0 0,0 0-1 0 0,0-1 1 0 0,0 1-1 0 0,1-1 0 0 0,-1 1 1 0 0,1-1-1 0 0,0 1 1 0 0,-1-1-1 0 0,1 0 1 0 0,0 1-1 0 0,0-1 0 0 0,1 0 1 0 0,-1 0-1 0 0,0 0 1 0 0,1 1-1 0 0,-1-1 1 0 0,1-1-1 0 0,0 1 1 0 0,0 0-1 0 0,-1 0 0 0 0,1-1 1 0 0,0 1-1 0 0,1-1 1 0 0,-1 1-1 0 0,0-1 1 0 0,0 0-1 0 0,5 2 0 0 0,1 0-288 0 0,0 0 1 0 0,0 0-1 0 0,0 0 0 0 0,1-1 0 0 0,-1-1 0 0 0,0 1 0 0 0,1-1 0 0 0,12-1 0 0 0,-3-1-411 0 0,0-1 0 0 0,0-1-1 0 0,-1-1 1 0 0,1 0 0 0 0,-1-1 0 0 0,0-1-1 0 0,19-10 1 0 0,-6 1-337 0 0</inkml:trace>
</inkml:ink>
</file>

<file path=ppt/ink/ink1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6:57.8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259 18 204 0 0,'-4'-2'248'0'0,"1"-1"0"0"0,-1 1 0 0 0,1 0 0 0 0,-1 1-1 0 0,0-1 1 0 0,0 1 0 0 0,0 0 0 0 0,0 0 0 0 0,0 0 0 0 0,0 0 0 0 0,0 1 0 0 0,-1-1 0 0 0,1 1-1 0 0,0 0 1 0 0,0 1 0 0 0,0-1 0 0 0,0 1 0 0 0,-1-1 0 0 0,1 1 0 0 0,-4 2 0 0 0,-7 2 591 0 0,0 0 1 0 0,0 0 0 0 0,-27 16-1 0 0,36-18-730 0 0,0 1 0 0 0,1 0 1 0 0,-1 0-1 0 0,1 1 0 0 0,0-1 0 0 0,0 1 0 0 0,0 0 0 0 0,0 0 0 0 0,1 1 1 0 0,0 0-1 0 0,0-1 0 0 0,1 1 0 0 0,-1 1 0 0 0,1-1 0 0 0,1 0 0 0 0,-1 1 1 0 0,1-1-1 0 0,0 1 0 0 0,1 0 0 0 0,-1 0 0 0 0,2 0 0 0 0,-1 0 0 0 0,0 0 1 0 0,1-1-1 0 0,1 1 0 0 0,1 12 0 0 0,-2-17-99 0 0,0-1 0 0 0,0 0 0 0 0,1 1 0 0 0,-1-1 0 0 0,0 1 0 0 0,1-1 0 0 0,-1 0 0 0 0,1 1 0 0 0,0-1 0 0 0,-1 0 0 0 0,1 1 0 0 0,0-1-1 0 0,0 0 1 0 0,0 0 0 0 0,0 0 0 0 0,0 0 0 0 0,0 0 0 0 0,0 0 0 0 0,0 0 0 0 0,0 0 0 0 0,0 0 0 0 0,1 0 0 0 0,-1-1 0 0 0,2 2 0 0 0,-1-2-8 0 0,1 1 0 0 0,-1-1 0 0 0,0 0 0 0 0,0 0 0 0 0,1 0 0 0 0,-1-1 0 0 0,0 1 0 0 0,1 0 0 0 0,-1-1 0 0 0,0 1 0 0 0,0-1 0 0 0,0 0 1 0 0,0 0-1 0 0,3-1 0 0 0,3-2-19 0 0,-1-1 0 0 0,1 0 1 0 0,-1 0-1 0 0,0 0 1 0 0,0-1-1 0 0,11-12 0 0 0,-3-3-7 0 0,-1 0 0 0 0,0-1 0 0 0,10-26 0 0 0,2-2 165 0 0,-35 133-1092 0 0,-3 1-2127 0 0,11-78 2433 0 0,1 0 1 0 0,1 0-1 0 0,-1 0 1 0 0,1 0-1 0 0,0-1 1 0 0,0 1-1 0 0,3 7 1 0 0,1-3-772 0 0,4-5 198 0 0</inkml:trace>
</inkml:ink>
</file>

<file path=ppt/ink/ink1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6:58.2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 16 452 0 0,'0'-1'212'0'0,"-1"1"1"0"0,1-1-1 0 0,-1 1 1 0 0,1-1-1 0 0,-1 1 1 0 0,1-1-1 0 0,-1 1 0 0 0,1 0 1 0 0,-1-1-1 0 0,1 1 1 0 0,-1 0-1 0 0,1 0 0 0 0,-1-1 1 0 0,0 1-1 0 0,1 0 1 0 0,-1 0-1 0 0,1 0 0 0 0,-1 0 1 0 0,0 0-1 0 0,1-1 1 0 0,-1 1-1 0 0,0 0 1 0 0,1 1-1 0 0,-1-1 0 0 0,1 0 1 0 0,-1 0-1 0 0,0 0 1 0 0,1 0-1 0 0,-1 0 0 0 0,0 1 1 0 0,1-1-1 0 0,-1 0 1 0 0,1 1-1 0 0,-1-1 0 0 0,0 1 1 0 0,-13 25 2596 0 0,5 40-1886 0 0,9-53-850 0 0,1 0 0 0 0,0 0 0 0 0,0 0 0 0 0,1-1 0 0 0,1 1 1 0 0,0-1-1 0 0,1 1 0 0 0,0-1 0 0 0,7 13 0 0 0,-11-24-73 0 0,0-1 1 0 0,0 1-1 0 0,1-1 0 0 0,-1 1 1 0 0,1-1-1 0 0,-1 1 0 0 0,0-1 1 0 0,1 1-1 0 0,-1-1 1 0 0,1 0-1 0 0,-1 1 0 0 0,1-1 1 0 0,-1 0-1 0 0,1 1 1 0 0,-1-1-1 0 0,1 0 0 0 0,0 0 1 0 0,-1 1-1 0 0,1-1 0 0 0,-1 0 1 0 0,1 0-1 0 0,0 0 1 0 0,-1 0-1 0 0,1 0 0 0 0,-1 0 1 0 0,1 0-1 0 0,0 0 0 0 0,-1 0 1 0 0,1 0-1 0 0,0 0 1 0 0,22-13-110 0 0,11-24-130 0 0,78-142 241 0 0,-112 177 14 0 0,1 1 1 0 0,-1 0 0 0 0,1 0 0 0 0,0-1-1 0 0,-1 1 1 0 0,1 0 0 0 0,0 0-1 0 0,0 0 1 0 0,0 0 0 0 0,0 0-1 0 0,0 0 1 0 0,0 0 0 0 0,0 0 0 0 0,0 0-1 0 0,0 0 1 0 0,1 0 0 0 0,-1 1-1 0 0,0-1 1 0 0,1 1 0 0 0,-1-1-1 0 0,0 1 1 0 0,3-1 0 0 0,-3 1-27 0 0,0 0 0 0 0,0 1 0 0 0,1-1 1 0 0,-1 1-1 0 0,0-1 0 0 0,0 1 0 0 0,0 0 0 0 0,1-1 1 0 0,-1 1-1 0 0,0 0 0 0 0,0 0 0 0 0,0-1 0 0 0,0 1 1 0 0,0 0-1 0 0,-1 0 0 0 0,1 0 0 0 0,0 1 1 0 0,0-1-1 0 0,0 1 0 0 0,6 11-261 0 0,-1-1 0 0 0,0 1 1 0 0,5 23-1 0 0,-6-22 14 0 0,3 6-173 0 0,-5-7-276 0 0,2 0 0 0 0,-1 0 0 0 0,2-1-1 0 0,0 0 1 0 0,0 0 0 0 0,1 0 0 0 0,1-1 0 0 0,0 0 0 0 0,10 10-1 0 0,-5-13-713 0 0,2-4 168 0 0</inkml:trace>
</inkml:ink>
</file>

<file path=ppt/ink/ink1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6:58.5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146 29 528 0 0,'-2'-2'276'0'0,"0"-1"0"0"0,0 1-1 0 0,0 0 1 0 0,0 0 0 0 0,0 0 0 0 0,0 0 0 0 0,0 1-1 0 0,-1-1 1 0 0,1 1 0 0 0,-1-1 0 0 0,1 1 0 0 0,-1 0 0 0 0,1 0-1 0 0,-1 0 1 0 0,0 0 0 0 0,0 0 0 0 0,1 1 0 0 0,-1-1-1 0 0,0 1 1 0 0,0 0 0 0 0,-5 0 0 0 0,4 0-47 0 0,1 0-1 0 0,-1 0 1 0 0,0 1 0 0 0,1-1 0 0 0,-1 1 0 0 0,0 0-1 0 0,1 0 1 0 0,-1 0 0 0 0,1 0 0 0 0,-1 1 0 0 0,1 0 0 0 0,0-1-1 0 0,-1 1 1 0 0,1 0 0 0 0,0 0 0 0 0,-3 4 0 0 0,4-4-129 0 0,1 0 0 0 0,0 0 1 0 0,0 1-1 0 0,0-1 0 0 0,1 0 1 0 0,-1 0-1 0 0,0 1 0 0 0,1-1 1 0 0,0 1-1 0 0,-1-1 0 0 0,1 0 1 0 0,0 1-1 0 0,0-1 0 0 0,0 0 1 0 0,1 1-1 0 0,-1-1 0 0 0,0 1 1 0 0,1-1-1 0 0,0 0 0 0 0,-1 1 1 0 0,1-1-1 0 0,0 0 0 0 0,3 4 1 0 0,30 52 507 0 0,-30-52-533 0 0,10 16-63 0 0,-1 0 0 0 0,17 43 0 0 0,-29-61-79 0 0,0 1-1 0 0,0 0 0 0 0,0 0 1 0 0,-1 0-1 0 0,0 0 0 0 0,0 0 1 0 0,0 0-1 0 0,0 0 1 0 0,-1-1-1 0 0,0 1 0 0 0,0 0 1 0 0,0 0-1 0 0,-1 0 0 0 0,1-1 1 0 0,-1 1-1 0 0,0-1 1 0 0,-1 1-1 0 0,-4 6 0 0 0,4-5-404 0 0,-1-1-1 0 0,0 1 1 0 0,0-1 0 0 0,0 0-1 0 0,-1 0 1 0 0,0 0-1 0 0,0-1 1 0 0,0 1-1 0 0,0-1 1 0 0,-1 0-1 0 0,0-1 1 0 0,-12 6 0 0 0,18-8 354 0 0,-1-1 1 0 0,0 0 0 0 0,0 0 0 0 0,1 0 0 0 0,-1 1 0 0 0,0-1 0 0 0,0 0 0 0 0,1 0-1 0 0,-1 0 1 0 0,0 0 0 0 0,0 0 0 0 0,1-1 0 0 0,-1 1 0 0 0,0 0 0 0 0,0 0 0 0 0,1 0-1 0 0,-1-1 1 0 0,0 1 0 0 0,1 0 0 0 0,-1-1 0 0 0,0 1 0 0 0,1 0 0 0 0,-1-1 0 0 0,0 1-1 0 0,1-1 1 0 0,-1 1 0 0 0,1-1 0 0 0,-1 1 0 0 0,1-1 0 0 0,-1 0 0 0 0,1 1-1 0 0,-1-1 1 0 0,1 0 0 0 0,0 1 0 0 0,-1-1 0 0 0,1 0 0 0 0,0 1 0 0 0,0-1 0 0 0,-1-1-1 0 0,-4-11-1111 0 0</inkml:trace>
</inkml:ink>
</file>

<file path=ppt/ink/ink1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6:58.9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1 242 1044 0 0,'1'-1'234'0'0,"1"-1"1"0"0,-1 1-1 0 0,1 0 1 0 0,-1 0-1 0 0,1 0 0 0 0,0 0 1 0 0,0 0-1 0 0,0 1 0 0 0,-1-1 1 0 0,1 1-1 0 0,0-1 1 0 0,0 1-1 0 0,0-1 0 0 0,0 1 1 0 0,0 0-1 0 0,0 0 0 0 0,0 0 1 0 0,0 0-1 0 0,0 0 1 0 0,0 0-1 0 0,0 1 0 0 0,0-1 1 0 0,0 1-1 0 0,2 1 0 0 0,-1-1-18 0 0,-1 1-1 0 0,0 0 1 0 0,0 0-1 0 0,0 0 1 0 0,0 1-1 0 0,0-1 1 0 0,0 0-1 0 0,-1 1 1 0 0,1-1-1 0 0,-1 1 1 0 0,0 0-1 0 0,0-1 1 0 0,1 1-1 0 0,0 4 1 0 0,1 10-350 0 0,1 0 0 0 0,-2 0 0 0 0,0 0 1 0 0,-1 22-1 0 0,1-21-2427 0 0,-2-18 2490 0 0,0 0 1 0 0,0 1-1 0 0,0-1 0 0 0,0 0 1 0 0,0 0-1 0 0,0 1 1 0 0,1-1-1 0 0,-1 0 1 0 0,0 0-1 0 0,0 1 0 0 0,0-1 1 0 0,0 0-1 0 0,0 0 1 0 0,0 1-1 0 0,1-1 0 0 0,-1 0 1 0 0,0 0-1 0 0,0 0 1 0 0,0 0-1 0 0,1 1 1 0 0,-1-1-1 0 0,0 0 0 0 0,0 0 1 0 0,1 0-1 0 0,-1 0 1 0 0,0 0-1 0 0,0 0 0 0 0,1 1 1 0 0,-1-1-1 0 0,0 0 1 0 0,0 0-1 0 0,1 0 1 0 0,-1 0-1 0 0,0 0 0 0 0,0 0 1 0 0,1 0-1 0 0,-1 0 1 0 0,0 0-1 0 0,1 0 0 0 0,-1 0 1 0 0,0 0-1 0 0,0-1 1 0 0,1 1-1 0 0,-1 0 1 0 0,0 0-1 0 0,0 0 0 0 0,1 0 1 0 0,-1 0-1 0 0,0 0 1 0 0,0-1-1 0 0,0 1 0 0 0,1 0 1 0 0,-1 0-1 0 0,0 0 1 0 0,0-1-1 0 0,0 1 1 0 0,0 0-1 0 0,1 0 0 0 0,-1 0 1 0 0,0-1-1 0 0,0 1 1 0 0,0 0-1 0 0,0 0 0 0 0,0-1 1 0 0,0 1-1 0 0,0 0 1 0 0,0 0-1 0 0,0-1 1 0 0,5-9-1298 0 0</inkml:trace>
  <inkml:trace contextRef="#ctx0" brushRef="#br0" timeOffset="1">170 43 112 0 0,'7'-29'3517'0'0,"-7"29"-3470"0"0,0-1 0 0 0,1 1-1 0 0,-1-1 1 0 0,0 1 0 0 0,0 0 0 0 0,0-1 0 0 0,0 1-1 0 0,0-1 1 0 0,0 1 0 0 0,0-1 0 0 0,0 1 0 0 0,0-1-1 0 0,0 1 1 0 0,0 0 0 0 0,0-1 0 0 0,-1 1 0 0 0,1-1 0 0 0,0 1-1 0 0,0 0 1 0 0,0-1 0 0 0,0 1 0 0 0,-1-1 0 0 0,1 1-1 0 0,0 0 1 0 0,-1-1 0 0 0,1 1 0 0 0,0 0 0 0 0,0 0-1 0 0,-1-1 1 0 0,1 1 0 0 0,0 0 0 0 0,-1-1 0 0 0,1 1-1 0 0,-1 0 1 0 0,1 0 0 0 0,0 0 0 0 0,-1 0 0 0 0,1-1 0 0 0,-1 1-1 0 0,1 0 1 0 0,0 0 0 0 0,-1 0 0 0 0,1 0 0 0 0,-1 0-1 0 0,1 0 1 0 0,-1 0 0 0 0,1 0 0 0 0,-1 0 0 0 0,1 0-1 0 0,0 0 1 0 0,-1 0 0 0 0,1 1 0 0 0,-1-1 0 0 0,1 0-1 0 0,0 0 1 0 0,-1 0 0 0 0,0 1 0 0 0,-10 14-4942 0 0,11-10 3810 0 0</inkml:trace>
</inkml:ink>
</file>

<file path=ppt/ink/ink1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6:59.2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1 752 0 0,'-5'125'8111'0'0,"0"1"-5251"0"0,29-183-2717 0 0,-20 39-143 0 0,12-41 225 0 0,-15 56-204 0 0,0 1-1 0 0,0 0 1 0 0,-1 0-1 0 0,1 0 0 0 0,1-1 1 0 0,-1 1-1 0 0,0 0 1 0 0,1 0-1 0 0,-1 0 1 0 0,1 1-1 0 0,-1-1 0 0 0,1 0 1 0 0,0 1-1 0 0,0-1 1 0 0,0 1-1 0 0,0-1 1 0 0,0 1-1 0 0,0 0 0 0 0,4-2 1 0 0,-4 3-85 0 0,0 0 0 0 0,0 0 0 0 0,1 0 0 0 0,-1 0 0 0 0,0 0 0 0 0,0 1 0 0 0,0-1 1 0 0,1 1-1 0 0,-1 0 0 0 0,0-1 0 0 0,0 1 0 0 0,0 0 0 0 0,0 0 0 0 0,0 0 0 0 0,0 0 0 0 0,-1 1 0 0 0,4 2 0 0 0,33 32-1769 0 0,-20-17 744 0 0,0-2-119 0 0,-12-10 447 0 0,1-1-1 0 0,0 1 1 0 0,1-2 0 0 0,-1 1 0 0 0,1-1-1 0 0,0 0 1 0 0,16 7 0 0 0,-10-7-216 0 0</inkml:trace>
</inkml:ink>
</file>

<file path=ppt/ink/ink1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6:59.7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286 84 212 0 0,'1'0'55'0'0,"0"0"1"0"0,0 0-1 0 0,-1-1 1 0 0,1 1-1 0 0,0 0 0 0 0,0-1 1 0 0,-1 1-1 0 0,1-1 0 0 0,0 1 1 0 0,0 0-1 0 0,-1-1 0 0 0,1 0 1 0 0,-1 1-1 0 0,1-1 1 0 0,0 1-1 0 0,-1-1 0 0 0,1 0 1 0 0,-1 1-1 0 0,0-1 0 0 0,1 0 1 0 0,-1 0-1 0 0,1-1 1 0 0,-12-7 924 0 0,6 7-787 0 0,0 0 0 0 0,0 1 1 0 0,0 0-1 0 0,0 0 0 0 0,0 1 1 0 0,-8-1-1 0 0,4 2-21 0 0,0 1 0 0 0,0-1 1 0 0,1 2-1 0 0,-1-1 0 0 0,1 1 0 0 0,0 0 1 0 0,-1 1-1 0 0,2 0 0 0 0,-1 0 0 0 0,0 1 0 0 0,1 0 1 0 0,0 0-1 0 0,0 1 0 0 0,0 0 0 0 0,1 0 1 0 0,0 0-1 0 0,0 1 0 0 0,0 0 0 0 0,1 0 0 0 0,0 1 1 0 0,1-1-1 0 0,-1 1 0 0 0,2 0 0 0 0,-1 0 1 0 0,-4 17-1 0 0,7-24-165 0 0,1 0 0 0 0,0 1 0 0 0,0-1 1 0 0,-1 0-1 0 0,1 1 0 0 0,0-1 0 0 0,0 0 0 0 0,0 1 0 0 0,0-1 1 0 0,0 1-1 0 0,1-1 0 0 0,-1 0 0 0 0,0 1 0 0 0,1-1 1 0 0,-1 0-1 0 0,1 0 0 0 0,-1 1 0 0 0,1-1 0 0 0,-1 0 1 0 0,1 0-1 0 0,0 0 0 0 0,0 0 0 0 0,0 1 0 0 0,0-1 1 0 0,-1 0-1 0 0,1-1 0 0 0,0 1 0 0 0,1 0 0 0 0,-1 0 0 0 0,0 0 1 0 0,0-1-1 0 0,0 1 0 0 0,0 0 0 0 0,1-1 0 0 0,-1 1 1 0 0,0-1-1 0 0,1 0 0 0 0,-1 1 0 0 0,0-1 0 0 0,1 0 1 0 0,-1 0-1 0 0,3 0 0 0 0,0 1-5 0 0,0-1 1 0 0,1 0-1 0 0,-1-1 0 0 0,0 1 0 0 0,0-1 1 0 0,1 0-1 0 0,-1 0 0 0 0,0 0 0 0 0,0-1 1 0 0,0 1-1 0 0,0-1 0 0 0,5-3 0 0 0,6-7-56 0 0,-1 0 0 0 0,0 0 0 0 0,-1-1 0 0 0,-1-1 0 0 0,0 0 0 0 0,0-1 0 0 0,-2 0 0 0 0,0-1 0 0 0,-1 0 0 0 0,0 0 0 0 0,-1-1 0 0 0,6-22 0 0 0,-4 19 916 0 0,-10 20-795 0 0,1 0 1 0 0,-1 1 0 0 0,0-1-1 0 0,1 0 1 0 0,-1 1-1 0 0,1-1 1 0 0,-1 0 0 0 0,0 1-1 0 0,0-1 1 0 0,1 0-1 0 0,-1 1 1 0 0,0-1-1 0 0,1 1 1 0 0,-1-1 0 0 0,0 0-1 0 0,0 1 1 0 0,0-1-1 0 0,0 1 1 0 0,1-1-1 0 0,-1 1 1 0 0,0-1 0 0 0,0 1-1 0 0,0-1 1 0 0,0 1-1 0 0,0-1 1 0 0,0 1-1 0 0,0-1 1 0 0,0 1 0 0 0,0-1-1 0 0,-1 1 1 0 0,1-1-1 0 0,0 0 1 0 0,0 1 0 0 0,0-1-1 0 0,-1 2 1 0 0,3 130 1422 0 0,-5 146-1518 0 0,3-271-94 0 0,-1 1 0 0 0,0-1 0 0 0,-1 0 1 0 0,0 0-1 0 0,0 0 0 0 0,0 0 0 0 0,-1 0 0 0 0,0 0 1 0 0,0-1-1 0 0,-1 1 0 0 0,0-1 0 0 0,0 0 0 0 0,-9 10 1 0 0,8-12-171 0 0,0 1-1 0 0,0-1 1 0 0,-1 0 0 0 0,0 0 0 0 0,0 0 0 0 0,0-1 0 0 0,0 0 0 0 0,-1-1 0 0 0,1 1-1 0 0,-1-1 1 0 0,1 0 0 0 0,-1-1 0 0 0,0 1 0 0 0,0-1 0 0 0,0-1 0 0 0,0 1-1 0 0,0-1 1 0 0,0-1 0 0 0,1 1 0 0 0,-1-1 0 0 0,0 0 0 0 0,-7-2 0 0 0,-2-2-444 0 0,0 0 0 0 0,0-1 0 0 0,-18-9-1 0 0,-10-6-464 0 0</inkml:trace>
</inkml:ink>
</file>

<file path=ppt/ink/ink1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7:00.4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1 194 1132 0 0,'4'-1'9253'0'0,"6"0"-4763"0"0,54-8-4200 0 0,-36 3-333 0 0,-1-1-1 0 0,52-21 0 0 0,-67 23-248 0 0,-1-1 0 0 0,1 0 0 0 0,-1-1 0 0 0,0 0-1 0 0,0-1 1 0 0,-1 0 0 0 0,0-1 0 0 0,15-16 0 0 0,-24 23 175 0 0,0 1 0 0 0,1-1 1 0 0,-1 1-1 0 0,0-1 0 0 0,0 0 0 0 0,0 0 0 0 0,0 1 0 0 0,0-1 0 0 0,0 0 0 0 0,-1 0 1 0 0,1 0-1 0 0,-1 0 0 0 0,1 0 0 0 0,-1 0 0 0 0,0 0 0 0 0,1-4 0 0 0,-2 5 49 0 0,1 0-1 0 0,0 0 0 0 0,-1 0 0 0 0,1 0 1 0 0,-1 0-1 0 0,1 0 0 0 0,-1 0 0 0 0,1 0 0 0 0,-1 0 1 0 0,0 0-1 0 0,1 0 0 0 0,-1 1 0 0 0,0-1 1 0 0,0 0-1 0 0,0 0 0 0 0,0 1 0 0 0,0-1 1 0 0,0 0-1 0 0,0 1 0 0 0,0-1 0 0 0,-1 0 1 0 0,-3 0 34 0 0,0-1 0 0 0,1 1 0 0 0,-1 0 0 0 0,0 1 0 0 0,0-1 0 0 0,1 1 1 0 0,-1 0-1 0 0,0 0 0 0 0,0 0 0 0 0,0 1 0 0 0,1 0 0 0 0,-10 2 0 0 0,7 0 176 0 0,1 0 0 0 0,0 0 0 0 0,0 0 0 0 0,0 1-1 0 0,0-1 1 0 0,0 1 0 0 0,1 1 0 0 0,0-1 0 0 0,0 1-1 0 0,0 0 1 0 0,0 0 0 0 0,1 1 0 0 0,-1-1 0 0 0,2 1-1 0 0,-1 0 1 0 0,1 0 0 0 0,-1 0 0 0 0,2 1 0 0 0,-1-1 0 0 0,1 1-1 0 0,0-1 1 0 0,0 1 0 0 0,-1 13 0 0 0,2-13-138 0 0,0 0 0 0 0,1 0 0 0 0,0 0 0 0 0,0 0 0 0 0,0 0 0 0 0,1 0 0 0 0,0-1 0 0 0,1 1 1 0 0,-1 0-1 0 0,1 0 0 0 0,0-1 0 0 0,1 0 0 0 0,0 1 0 0 0,0-1 0 0 0,0 0 0 0 0,1 0 0 0 0,0 0 0 0 0,0-1 1 0 0,0 1-1 0 0,1-1 0 0 0,0 0 0 0 0,0 0 0 0 0,0-1 0 0 0,6 5 0 0 0,1-2-743 0 0,0 0-1 0 0,1 0 1 0 0,18 6 0 0 0,-27-11 362 0 0,-1-1-1 0 0,1 0 1 0 0,-1 0 0 0 0,1 0 0 0 0,-1-1-1 0 0,1 1 1 0 0,-1-1 0 0 0,1 0 0 0 0,0 0-1 0 0,-1 0 1 0 0,1 0 0 0 0,-1 0 0 0 0,1-1-1 0 0,-1 0 1 0 0,1 0 0 0 0,-1 0 0 0 0,1 0-1 0 0,6-3 1 0 0,-1-4-885 0 0</inkml:trace>
</inkml:ink>
</file>

<file path=ppt/ink/ink1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7:01.2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1 166 912 0 0,'0'-1'276'0'0,"0"0"0"0"0,0 1 0 0 0,0-1-1 0 0,0 1 1 0 0,0-1 0 0 0,0 0 0 0 0,0 1 0 0 0,0-1-1 0 0,0 0 1 0 0,0 1 0 0 0,0-1 0 0 0,0 1 0 0 0,0-1-1 0 0,1 0 1 0 0,-1 1 0 0 0,0-1 0 0 0,0 1 0 0 0,1-1-1 0 0,-1 1 1 0 0,0-1 0 0 0,1 1 0 0 0,-1-1 0 0 0,1 1 0 0 0,-1-1-1 0 0,0 1 1 0 0,2-1 0 0 0,11 8 2825 0 0,19 33-2724 0 0,-25-30 31 0 0,27 41-122 0 0,-29-41-258 0 0,1-1 0 0 0,0 1 1 0 0,0-1-1 0 0,0-1 0 0 0,2 1 0 0 0,-1-1 1 0 0,1 0-1 0 0,0-1 0 0 0,0 0 0 0 0,1 0 1 0 0,12 7-1 0 0,-19-13-62 0 0,0 0 0 0 0,-1-1 0 0 0,1 1 0 0 0,0 0 0 0 0,0-1 0 0 0,0 0 0 0 0,0 1 0 0 0,0-1 0 0 0,0 0 0 0 0,-1 0 0 0 0,1 0 0 0 0,0 0 0 0 0,0 0 0 0 0,0 0 0 0 0,0-1 0 0 0,0 1 0 0 0,0-1 0 0 0,0 1 0 0 0,-1-1 0 0 0,1 0 0 0 0,0 0 0 0 0,2-1 0 0 0,-1-1-65 0 0,1 1 0 0 0,-1-1 0 0 0,-1 0 0 0 0,1 0 0 0 0,0-1 1 0 0,-1 1-1 0 0,0 0 0 0 0,1-1 0 0 0,-1 1 0 0 0,1-6 0 0 0,3-5-399 0 0,0-2 0 0 0,-2 1 0 0 0,0 0 0 0 0,3-24-1 0 0,-7 36 376 0 0,1-7 3 0 0,0 1 0 0 0,1 0 0 0 0,0 0 1 0 0,0 0-1 0 0,7-13 0 0 0,-8 20 193 0 0,0-1 1 0 0,0 1-1 0 0,1 0 0 0 0,-1 0 0 0 0,1 0 1 0 0,-1 0-1 0 0,1 1 0 0 0,0-1 0 0 0,0 0 1 0 0,0 1-1 0 0,0-1 0 0 0,0 1 0 0 0,0 0 1 0 0,1 0-1 0 0,-1 0 0 0 0,0 0 0 0 0,0 0 1 0 0,1 0-1 0 0,-1 0 0 0 0,1 1 0 0 0,-1-1 1 0 0,1 1-1 0 0,-1 0 0 0 0,1 0 0 0 0,3 0 1 0 0,56 9 547 0 0,15 2-217 0 0,-74-11-439 0 0,1 0-1 0 0,0 0 0 0 0,-1 0 1 0 0,1 0-1 0 0,-1-1 1 0 0,1 0-1 0 0,-1 0 1 0 0,1 0-1 0 0,-1 0 1 0 0,0 0-1 0 0,1-1 1 0 0,-1 1-1 0 0,0-1 1 0 0,0 0-1 0 0,0 0 1 0 0,0 0-1 0 0,3-3 1 0 0,-5 3-44 0 0,1 1 0 0 0,0-1 0 0 0,-1 0 0 0 0,1 0 0 0 0,-1 0 1 0 0,1 0-1 0 0,-1 0 0 0 0,0 0 0 0 0,0 0 0 0 0,0 0 0 0 0,0-1 1 0 0,0 1-1 0 0,0 0 0 0 0,-1-1 0 0 0,1 1 0 0 0,-1-1 0 0 0,0 1 1 0 0,0 0-1 0 0,0-1 0 0 0,0 1 0 0 0,0-1 0 0 0,0 1 0 0 0,0-1 0 0 0,-1 1 1 0 0,0 0-1 0 0,1-1 0 0 0,-1 1 0 0 0,0 0 0 0 0,0 0 0 0 0,0-1 1 0 0,0 1-1 0 0,0 0 0 0 0,-1 0 0 0 0,1 0 0 0 0,-1 0 0 0 0,-2-2 1 0 0,1 0 41 0 0,-1 1 1 0 0,0 0 0 0 0,0 0-1 0 0,0 0 1 0 0,0 0 0 0 0,0 1-1 0 0,-1 0 1 0 0,1 0 0 0 0,-1 0-1 0 0,0 0 1 0 0,1 0 0 0 0,-1 1 0 0 0,0 0-1 0 0,0 0 1 0 0,0 1 0 0 0,-9-1-1 0 0,7 1 157 0 0,1 1 0 0 0,-1 0 0 0 0,1 0-1 0 0,-1 1 1 0 0,1 0 0 0 0,-1 0 0 0 0,1 0-1 0 0,0 1 1 0 0,0 0 0 0 0,0 0 0 0 0,0 1-1 0 0,1-1 1 0 0,-1 1 0 0 0,1 0 0 0 0,0 1-1 0 0,0-1 1 0 0,1 1 0 0 0,-1 0 0 0 0,1 0-1 0 0,0 1 1 0 0,0-1 0 0 0,1 1 0 0 0,0 0-1 0 0,0 0 1 0 0,0 0 0 0 0,0 0 0 0 0,1 1-1 0 0,0-1 1 0 0,1 0 0 0 0,-1 1 0 0 0,1 0-1 0 0,1-1 1 0 0,-1 1 0 0 0,1 0 0 0 0,0-1-1 0 0,0 1 1 0 0,1 0 0 0 0,0-1 0 0 0,0 1-1 0 0,1-1 1 0 0,0 1 0 0 0,0-1 0 0 0,0 0 0 0 0,1 0-1 0 0,0 0 1 0 0,7 10 0 0 0,-7-10-105 0 0,1 0 1 0 0,0-1 0 0 0,1 1-1 0 0,-1-1 1 0 0,1-1-1 0 0,0 1 1 0 0,1-1 0 0 0,-1 1-1 0 0,1-1 1 0 0,-1-1-1 0 0,1 1 1 0 0,0-1 0 0 0,1 0-1 0 0,-1-1 1 0 0,0 1-1 0 0,12 2 1 0 0,-12-5-45 0 0,-1 1-1 0 0,1-1 1 0 0,0 0 0 0 0,-1 0-1 0 0,1 0 1 0 0,-1-1 0 0 0,1 0-1 0 0,-1 0 1 0 0,1-1 0 0 0,-1 1-1 0 0,0-1 1 0 0,1 0 0 0 0,-1-1-1 0 0,0 1 1 0 0,0-1 0 0 0,-1 0-1 0 0,1 0 1 0 0,-1-1 0 0 0,1 1-1 0 0,6-8 1 0 0,7-13-162 0 0,-16 20 217 0 0,0 0 0 0 0,0 1 0 0 0,0 0 1 0 0,1 0-1 0 0,-1-1 0 0 0,1 1 0 0 0,0 1 1 0 0,0-1-1 0 0,0 0 0 0 0,0 1 1 0 0,0-1-1 0 0,6-2 0 0 0,-7 6-21 0 0,0-1-1 0 0,0 0 0 0 0,1 1 1 0 0,-1 0-1 0 0,0-1 1 0 0,0 1-1 0 0,-1 0 1 0 0,1 0-1 0 0,0 0 1 0 0,0 1-1 0 0,0-1 1 0 0,-1 0-1 0 0,1 0 1 0 0,0 1-1 0 0,-1-1 0 0 0,1 1 1 0 0,-1 0-1 0 0,1 1 1 0 0,31 38-211 0 0,-29-35 221 0 0,-3-4 0 0 0,0 0-1 0 0,0 0 1 0 0,1 0 0 0 0,-1-1-1 0 0,0 1 1 0 0,1 0-1 0 0,-1-1 1 0 0,1 1 0 0 0,0-1-1 0 0,0 0 1 0 0,-1 0-1 0 0,1 1 1 0 0,0-1 0 0 0,0 0-1 0 0,0-1 1 0 0,0 1-1 0 0,2 1 1 0 0,-2-3-9 0 0,0 1-1 0 0,0-1 1 0 0,0 1-1 0 0,0-1 1 0 0,0 0-1 0 0,0 0 1 0 0,-1 0-1 0 0,1 0 1 0 0,0 0-1 0 0,-1 0 1 0 0,1 0-1 0 0,-1 0 0 0 0,1-1 1 0 0,-1 1-1 0 0,1-1 1 0 0,-1 1-1 0 0,0-1 1 0 0,2-2-1 0 0,18-26-129 0 0,-16 21 186 0 0,1 0-1 0 0,1 1 1 0 0,-1-1 0 0 0,13-11-1 0 0,-17 19-100 0 0,0-1 0 0 0,1 0 0 0 0,-1 1 0 0 0,0 0 0 0 0,1-1 0 0 0,-1 1-1 0 0,1 0 1 0 0,-1 0 0 0 0,1 0 0 0 0,-1 0 0 0 0,1 1 0 0 0,0-1 0 0 0,-1 1 0 0 0,1-1 0 0 0,0 1 0 0 0,-1 0 0 0 0,1 0-1 0 0,0 1 1 0 0,-1-1 0 0 0,1 0 0 0 0,0 1 0 0 0,4 1 0 0 0,9 5-1361 0 0,0 0 0 0 0,-1 1 0 0 0,0 1 1 0 0,17 12-1 0 0,-1 0-879 0 0,-7-6 732 0 0</inkml:trace>
</inkml:ink>
</file>

<file path=ppt/ink/ink1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7:02.1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16 800 0 0,'0'37'8360'0'0,"0"22"-6450"0"0,14 128-599 0 0,-14-186-1313 0 0,0-1 0 0 0,0 1 0 0 0,0-1 0 0 0,0 1 0 0 0,0-1 0 0 0,0 0 0 0 0,-1 1 0 0 0,1-1 0 0 0,0 1 0 0 0,0-1 0 0 0,1 1 0 0 0,-1-1 0 0 0,0 0 0 0 0,0 1 0 0 0,0-1 0 0 0,0 1 0 0 0,0-1 0 0 0,0 1 0 0 0,0-1 0 0 0,1 0 0 0 0,-1 1 0 0 0,0-1 0 0 0,0 0 0 0 0,1 1 0 0 0,-1-1-1 0 0,0 0 1 0 0,0 1 0 0 0,1-1 0 0 0,-1 0 0 0 0,0 1 0 0 0,1-1 0 0 0,0 0 0 0 0,8-10-101 0 0,6-26 27 0 0,29-131 12 0 0,-26 111 177 0 0,-17 53-46 0 0,0 0-1 0 0,0 1 0 0 0,1-1 1 0 0,-1 0-1 0 0,0 1 0 0 0,1-1 1 0 0,0 1-1 0 0,-1-1 0 0 0,1 1 1 0 0,0 0-1 0 0,0 0 0 0 0,0 0 1 0 0,1 0-1 0 0,-1 0 1 0 0,0 0-1 0 0,1 1 0 0 0,2-2 1 0 0,-3 3-71 0 0,0 0 1 0 0,0 0 0 0 0,-1 0-1 0 0,1 0 1 0 0,0 0 0 0 0,0 1-1 0 0,-1-1 1 0 0,1 1 0 0 0,0-1 0 0 0,-1 1-1 0 0,1 0 1 0 0,-1 0 0 0 0,1-1-1 0 0,-1 1 1 0 0,1 0 0 0 0,-1 0-1 0 0,1 1 1 0 0,-1-1 0 0 0,0 0 0 0 0,0 0-1 0 0,0 1 1 0 0,1-1 0 0 0,-1 1-1 0 0,-1-1 1 0 0,1 1 0 0 0,1 1-1 0 0,23 50-663 0 0,-21-43 544 0 0,12 38-254 0 0,-13-36 301 0 0,1-1 0 0 0,0 0 0 0 0,0 0 0 0 0,1 0 0 0 0,11 18 0 0 0,-16-29 64 0 0,1 0 0 0 0,0 0 0 0 0,-1 0-1 0 0,1 0 1 0 0,-1 0 0 0 0,1 0 0 0 0,-1 0-1 0 0,1 0 1 0 0,0 0 0 0 0,-1 0 0 0 0,1 0-1 0 0,-1 0 1 0 0,1 0 0 0 0,-1 0 0 0 0,1-1-1 0 0,-1 1 1 0 0,1 0 0 0 0,-1 0 0 0 0,1-1-1 0 0,-1 1 1 0 0,1 0 0 0 0,-1-1 0 0 0,1 1-1 0 0,-1 0 1 0 0,1-1 0 0 0,-1 1 0 0 0,0-1-1 0 0,1 1 1 0 0,-1 0 0 0 0,0-1 0 0 0,1 1 0 0 0,-1-1-1 0 0,0 1 1 0 0,0-1 0 0 0,1 0 0 0 0,-1 1-1 0 0,0-1 1 0 0,0 0 0 0 0,14-23-59 0 0,3-24 34 0 0,-14 38 224 0 0,0 0-1 0 0,1 0 1 0 0,0 0 0 0 0,1 1-1 0 0,5-11 1 0 0,-9 20-186 0 0,0 0-1 0 0,-1 0 1 0 0,1 0 0 0 0,0 0 0 0 0,-1 0-1 0 0,1 0 1 0 0,-1 0 0 0 0,1 0-1 0 0,0 0 1 0 0,-1 1 0 0 0,1-1-1 0 0,0 0 1 0 0,-1 0 0 0 0,1 1-1 0 0,-1-1 1 0 0,1 0 0 0 0,-1 1-1 0 0,1-1 1 0 0,-1 0 0 0 0,1 1-1 0 0,-1-1 1 0 0,1 1 0 0 0,-1-1-1 0 0,0 1 1 0 0,1-1 0 0 0,-1 1-1 0 0,0-1 1 0 0,1 1 0 0 0,-1-1-1 0 0,0 1 1 0 0,1 0 0 0 0,-1-1-1 0 0,0 1 1 0 0,0 0 0 0 0,14 24-794 0 0,-1 6-326 0 0,-10-24 417 0 0,-1 0-1 0 0,1 0 1 0 0,0 0-1 0 0,1 0 1 0 0,0 0-1 0 0,0-1 1 0 0,0 0-1 0 0,1 1 1 0 0,0-1-1 0 0,0-1 1 0 0,12 11 0 0 0,-7-11-618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2:29.7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100 1 420 0 0,'-6'3'350'0'0,"1"1"-1"0"0,-1 0 1 0 0,1 0-1 0 0,0 0 1 0 0,0 1 0 0 0,0 0-1 0 0,1 0 1 0 0,-1 0-1 0 0,1 0 1 0 0,1 1 0 0 0,-1 0-1 0 0,1 0 1 0 0,0 0-1 0 0,0 0 1 0 0,0 0 0 0 0,1 0-1 0 0,0 1 1 0 0,-1 6-1 0 0,-4 17 336 0 0,2 0 0 0 0,-3 47 0 0 0,5-9-1378 0 0,4 68-1 0 0,16-3-5445 0 0,-16-108 4808 0 0</inkml:trace>
</inkml:ink>
</file>

<file path=ppt/ink/ink1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7:02.4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115 129 308 0 0,'0'0'137'0'0,"-1"-1"0"0"0,0 1 1 0 0,0-1-1 0 0,0 1 0 0 0,0 0 0 0 0,0 0 0 0 0,1-1 0 0 0,-1 1 1 0 0,0 0-1 0 0,0 0 0 0 0,0 0 0 0 0,0 0 0 0 0,0 0 0 0 0,0 0 1 0 0,0 0-1 0 0,0 0 0 0 0,1 1 0 0 0,-1-1 0 0 0,0 0 0 0 0,0 1 1 0 0,0-1-1 0 0,0 0 0 0 0,0 1 0 0 0,0 0 0 0 0,-24 7 2014 0 0,20-5-1862 0 0,0 1 0 0 0,0-1 0 0 0,1 1 0 0 0,-1 0 0 0 0,1 0 0 0 0,0 0 0 0 0,0 1 0 0 0,0 0 0 0 0,0-1 0 0 0,1 1-1 0 0,0 1 1 0 0,0-1 0 0 0,0 0 0 0 0,1 1 0 0 0,0-1 0 0 0,0 1 0 0 0,-2 9 0 0 0,3-11-286 0 0,1 0 0 0 0,-1-1-1 0 0,1 1 1 0 0,0-1-1 0 0,0 1 1 0 0,1 0 0 0 0,-1-1-1 0 0,1 1 1 0 0,-1-1 0 0 0,1 1-1 0 0,0-1 1 0 0,1 0 0 0 0,-1 1-1 0 0,0-1 1 0 0,1 0-1 0 0,0 0 1 0 0,0 0 0 0 0,0 0-1 0 0,0 0 1 0 0,0 0 0 0 0,1 0-1 0 0,-1-1 1 0 0,1 1 0 0 0,-1-1-1 0 0,1 0 1 0 0,0 0-1 0 0,0 0 1 0 0,0 0 0 0 0,1 0-1 0 0,3 1 1 0 0,-4-1-24 0 0,-1-1-1 0 0,1 0 1 0 0,0 0 0 0 0,-1 0 0 0 0,1-1-1 0 0,0 1 1 0 0,0-1 0 0 0,-1 1 0 0 0,1-1-1 0 0,0 0 1 0 0,0 0 0 0 0,0 0-1 0 0,0-1 1 0 0,-1 1 0 0 0,1-1 0 0 0,0 1-1 0 0,0-1 1 0 0,-1 0 0 0 0,1 0-1 0 0,5-2 1 0 0,-5 0-6 0 0,1 0 0 0 0,0 0 0 0 0,-1 0 0 0 0,0 0 0 0 0,0-1 0 0 0,0 1 0 0 0,0-1 0 0 0,0 0 0 0 0,-1 1 0 0 0,1-1 0 0 0,-1-1 0 0 0,2-3 0 0 0,-1-1-56 0 0,0 1-1 0 0,0-1 1 0 0,-1 0-1 0 0,0 0 0 0 0,0 0 1 0 0,-1 0-1 0 0,0 0 0 0 0,-1 0 1 0 0,0 0-1 0 0,0 0 0 0 0,-1 0 1 0 0,-3-17-1 0 0,1 16-276 0 0,-1 1-1 0 0,0-1 1 0 0,0 1 0 0 0,-1 0-1 0 0,0 0 1 0 0,0 0-1 0 0,-1 1 1 0 0,-1 0 0 0 0,1 0-1 0 0,-1 0 1 0 0,0 1 0 0 0,-1 0-1 0 0,0 1 1 0 0,0-1-1 0 0,0 1 1 0 0,-12-5 0 0 0,5 11-1405 0 0,5 4 922 0 0</inkml:trace>
</inkml:ink>
</file>

<file path=ppt/ink/ink1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7:03.0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0 342 336 0 0,'1'1'283'0'0,"2"3"559"0"0,-1 0 0 0 0,1 0 0 0 0,0 0 0 0 0,1-1 0 0 0,-1 1 0 0 0,1-1 0 0 0,6 5 0 0 0,-10-46 848 0 0,-5 11-1388 0 0,1 4-204 0 0,0-1 0 0 0,0-27-1 0 0,4 46-107 0 0,0 0 0 0 0,0 0-1 0 0,1 0 1 0 0,-1-1-1 0 0,1 1 1 0 0,0 0-1 0 0,0 0 1 0 0,1 0 0 0 0,0 0-1 0 0,-1 1 1 0 0,2-1-1 0 0,-1 0 1 0 0,0 1-1 0 0,1-1 1 0 0,6-6 0 0 0,-6 8-1 0 0,0 1 1 0 0,0 0 0 0 0,0 0-1 0 0,0 0 1 0 0,0 1 0 0 0,0-1-1 0 0,1 1 1 0 0,-1-1 0 0 0,1 1 0 0 0,-1 0-1 0 0,1 1 1 0 0,0-1 0 0 0,-1 0-1 0 0,1 1 1 0 0,0 0 0 0 0,-1 0-1 0 0,1 0 1 0 0,6 1 0 0 0,9 3-5 0 0,0-1 0 0 0,27 11 0 0 0,-7-3 60 0 0,-13-5 30 0 0,-8-1-5 0 0,0 0 0 0 0,1-2 0 0 0,0 0 0 0 0,0-1-1 0 0,25-1 1 0 0,-40-2-123 0 0,0 1 0 0 0,-1 0 0 0 0,1-1 0 0 0,0 0 0 0 0,0 0-1 0 0,0 0 1 0 0,0-1 0 0 0,-1 1 0 0 0,1-1 0 0 0,-1 0 0 0 0,1 0-1 0 0,-1 0 1 0 0,0 0 0 0 0,1-1 0 0 0,-1 1 0 0 0,0-1 0 0 0,-1 0 0 0 0,1 0-1 0 0,0 0 1 0 0,-1 0 0 0 0,0 0 0 0 0,0-1 0 0 0,0 1 0 0 0,0-1-1 0 0,0 1 1 0 0,-1-1 0 0 0,1 0 0 0 0,-1 1 0 0 0,0-1 0 0 0,0 0 0 0 0,0-6-1 0 0,0 7 8 0 0,-1 1-1 0 0,1-1 1 0 0,-1 0-1 0 0,0 1 1 0 0,0-1-1 0 0,0 0 1 0 0,0 0-1 0 0,0 0 0 0 0,-1 1 1 0 0,1-1-1 0 0,-1 0 1 0 0,0 1-1 0 0,0-1 1 0 0,0 1-1 0 0,0-1 1 0 0,0 1-1 0 0,0-1 0 0 0,-1 1 1 0 0,1-1-1 0 0,-1 1 1 0 0,0 0-1 0 0,0 0 1 0 0,0 0-1 0 0,0 0 1 0 0,0 0-1 0 0,0 1 1 0 0,0-1-1 0 0,0 0 0 0 0,-1 1 1 0 0,1 0-1 0 0,-1-1 1 0 0,1 1-1 0 0,-1 0 1 0 0,1 1-1 0 0,-1-1 1 0 0,0 0-1 0 0,1 1 0 0 0,-1-1 1 0 0,-5 1-1 0 0,-2-1 23 0 0,-1 0-1 0 0,0 1 1 0 0,1 0-1 0 0,-1 1 1 0 0,1 0-1 0 0,-1 1 1 0 0,1 0-1 0 0,-1 1 0 0 0,-12 4 1 0 0,13-2 106 0 0,0 0 1 0 0,0 0 0 0 0,1 1-1 0 0,-1 0 1 0 0,1 1-1 0 0,1 0 1 0 0,-1 0 0 0 0,1 1-1 0 0,0 0 1 0 0,1 0-1 0 0,0 1 1 0 0,0 0 0 0 0,1 0-1 0 0,-5 12 1 0 0,6-13 76 0 0,2 0 1 0 0,-1 0 0 0 0,1 1-1 0 0,0 0 1 0 0,1-1 0 0 0,0 1-1 0 0,1 0 1 0 0,0 0-1 0 0,0 0 1 0 0,1 0 0 0 0,0 0-1 0 0,0 0 1 0 0,1 1 0 0 0,0-1-1 0 0,1-1 1 0 0,0 1 0 0 0,5 14-1 0 0,-4-17-133 0 0,0-1-1 0 0,0 0 0 0 0,0 0 1 0 0,0 0-1 0 0,1 0 1 0 0,0 0-1 0 0,0-1 1 0 0,0 0-1 0 0,1 0 0 0 0,0 0 1 0 0,0 0-1 0 0,-1-1 1 0 0,2 1-1 0 0,-1-1 0 0 0,0-1 1 0 0,1 1-1 0 0,-1-1 1 0 0,1 0-1 0 0,0 0 0 0 0,0-1 1 0 0,0 1-1 0 0,0-1 1 0 0,0-1-1 0 0,11 1 0 0 0,0 0-480 0 0,0-2-1 0 0,0 1 0 0 0,0-2 0 0 0,1-1 1 0 0,-1 0-1 0 0,-1-1 0 0 0,26-9 0 0 0,-31 9-380 0 0,1-1 0 0 0,-1-1-1 0 0,0 1 1 0 0,-1-2 0 0 0,1 1-1 0 0,10-11 1 0 0,-10 6-299 0 0</inkml:trace>
</inkml:ink>
</file>

<file path=ppt/ink/ink1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7:04.0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227 22 1420 0 0,'1'-1'269'0'0,"0"1"-1"0"0,-1 0 0 0 0,1-1 1 0 0,-1 1-1 0 0,1 0 0 0 0,-1-1 1 0 0,1 1-1 0 0,-1-1 0 0 0,1 1 1 0 0,-1-1-1 0 0,1 1 1 0 0,-1-1-1 0 0,1 1 0 0 0,-1-1 1 0 0,0 1-1 0 0,1-1 0 0 0,-1 1 1 0 0,0-1-1 0 0,1 0 1 0 0,-1 1-1 0 0,0-1 0 0 0,0 0 1 0 0,0 1-1 0 0,0-1 0 0 0,0 0 1 0 0,0 1-1 0 0,0-1 1 0 0,0 0-1 0 0,0 1 0 0 0,0-1 1 0 0,0-1-1 0 0,-20 0 1871 0 0,-34 14-1742 0 0,42-5-294 0 0,-1 0 0 0 0,1 0 0 0 0,0 2 0 0 0,1-1 0 0 0,-1 2-1 0 0,2-1 1 0 0,0 1 0 0 0,0 1 0 0 0,0 0 0 0 0,-9 15 0 0 0,15-21-90 0 0,0 1 0 0 0,1-1 1 0 0,0 1-1 0 0,0-1 0 0 0,0 1 0 0 0,1 0 0 0 0,0 0 0 0 0,0 0 0 0 0,0 0 1 0 0,1 1-1 0 0,0-1 0 0 0,0 0 0 0 0,0 1 0 0 0,1-1 0 0 0,0 1 1 0 0,0-1-1 0 0,1 0 0 0 0,0 1 0 0 0,0-1 0 0 0,0 0 0 0 0,1 1 0 0 0,0-1 1 0 0,0 0-1 0 0,1 0 0 0 0,3 6 0 0 0,-4-9-39 0 0,0-1-1 0 0,0 1 1 0 0,0 0-1 0 0,1 0 1 0 0,-1-1-1 0 0,1 1 1 0 0,0-1 0 0 0,-1 0-1 0 0,1 0 1 0 0,0 0-1 0 0,0 0 1 0 0,1-1-1 0 0,-1 1 1 0 0,0-1 0 0 0,0 0-1 0 0,7 2 1 0 0,-3-2-14 0 0,-1 0 1 0 0,1-1-1 0 0,-1 0 1 0 0,1 0 0 0 0,0 0-1 0 0,-1-1 1 0 0,1 0-1 0 0,8-2 1 0 0,7-4-38 0 0,-1-1-1 0 0,0-1 1 0 0,-1 0-1 0 0,21-14 1 0 0,14-14-56 0 0,-41 26 12 0 0,1 1 0 0 0,27-14-1 0 0,-41 23 89 0 0,-5 23 565 0 0,4-20-506 0 0,-1-1-1 0 0,1 1 1 0 0,-1-1-1 0 0,1 1 1 0 0,-1-1 0 0 0,1 1-1 0 0,0 0 1 0 0,0-1-1 0 0,0 1 1 0 0,0-1-1 0 0,0 1 1 0 0,0 0 0 0 0,1-1-1 0 0,-1 1 1 0 0,0-1-1 0 0,1 1 1 0 0,-1-1-1 0 0,1 1 1 0 0,0-1 0 0 0,-1 1-1 0 0,1-1 1 0 0,0 1-1 0 0,0-1 1 0 0,0 0 0 0 0,0 1-1 0 0,0-1 1 0 0,2 2-1 0 0,2 1-65 0 0,-1 0 0 0 0,1-1 1 0 0,1 1-1 0 0,-1-1 0 0 0,1 0 0 0 0,-1 0 0 0 0,1-1 0 0 0,0 1 0 0 0,0-1 0 0 0,0-1 0 0 0,0 1 0 0 0,0-1 0 0 0,0 0 1 0 0,0 0-1 0 0,0-1 0 0 0,1 0 0 0 0,-1 0 0 0 0,0 0 0 0 0,8-2 0 0 0,-5 1-45 0 0,0-1-1 0 0,-1 0 1 0 0,1 0 0 0 0,0-1-1 0 0,-1 0 1 0 0,0 0 0 0 0,0-1-1 0 0,0 0 1 0 0,0 0 0 0 0,-1-1-1 0 0,1 0 1 0 0,11-12 0 0 0,-15 13 30 0 0,0-1 0 0 0,0 0 0 0 0,-1 1 0 0 0,0-2 0 0 0,0 1 0 0 0,0 0 0 0 0,0-1 0 0 0,-1 1 0 0 0,0-1 1 0 0,0 1-1 0 0,-1-1 0 0 0,0 0 0 0 0,1-8 0 0 0,-1 11 37 0 0,-1 0-1 0 0,0 1 1 0 0,-1-1 0 0 0,1 1 0 0 0,0-1-1 0 0,-1 1 1 0 0,1 0 0 0 0,-1-1 0 0 0,0 1 0 0 0,1-1-1 0 0,-1 1 1 0 0,-1 0 0 0 0,1 0 0 0 0,0-1-1 0 0,0 1 1 0 0,-1 0 0 0 0,1 0 0 0 0,-1 0 0 0 0,0 1-1 0 0,0-1 1 0 0,1 0 0 0 0,-1 0 0 0 0,0 1-1 0 0,0 0 1 0 0,-1-1 0 0 0,1 1 0 0 0,0 0 0 0 0,0 0-1 0 0,-1 0 1 0 0,1 0 0 0 0,0 0 0 0 0,-1 1-1 0 0,1-1 1 0 0,-4 0 0 0 0,-3 0-141 0 0,-1 1 0 0 0,1 0 0 0 0,-1 0 1 0 0,1 1-1 0 0,-1 0 0 0 0,1 0 0 0 0,0 1 0 0 0,0 1 0 0 0,0-1 0 0 0,0 1 1 0 0,0 1-1 0 0,0 0 0 0 0,-14 9 0 0 0,-8 2-3694 0 0,22-13 930 0 0</inkml:trace>
</inkml:ink>
</file>

<file path=ppt/ink/ink1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7:04.3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71 16 884 0 0,'0'0'84'0'0,"19"-15"3942"0"0,-12 15-1065 0 0,-10 14-1668 0 0,-15 32-643 0 0,3 1 0 0 0,-17 95 0 0 0,17-68-1188 0 0,10-53-343 0 0,1 0 0 0 0,0 26 0 0 0,3-40 192 0 0,1-1-1 0 0,1 1 1 0 0,-1 0 0 0 0,1-1-1 0 0,0 1 1 0 0,4 10 0 0 0,1-6-835 0 0,2-4 200 0 0</inkml:trace>
</inkml:ink>
</file>

<file path=ppt/ink/ink1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7:04.7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54 38 228 0 0,'10'-37'6218'0'0,"-20"62"-1521"0"0,-3 22-4417 0 0,-13 81 0 0 0,12-10-2855 0 0,14-110 1775 0 0,-1 0 1 0 0,2 0-1 0 0,-1 0 1 0 0,1 0-1 0 0,0 0 1 0 0,0 0-1 0 0,5 13 1 0 0,-1-10-737 0 0</inkml:trace>
  <inkml:trace contextRef="#ctx0" brushRef="#br0" timeOffset="1">160 165 96 0 0,'1'-1'101'0'0,"-1"1"1"0"0,0 0-1 0 0,0 0 1 0 0,0-1-1 0 0,0 1 1 0 0,0 0-1 0 0,1 0 1 0 0,-1-1-1 0 0,0 1 1 0 0,0 0-1 0 0,0 0 1 0 0,1 0-1 0 0,-1-1 1 0 0,0 1-1 0 0,0 0 1 0 0,1 0-1 0 0,-1 0 1 0 0,0 0-1 0 0,0 0 1 0 0,1-1-1 0 0,-1 1 1 0 0,0 0-1 0 0,1 0 1 0 0,-1 0-1 0 0,0 0 1 0 0,0 0-1 0 0,1 0 1 0 0,-1 0-1 0 0,0 0 0 0 0,1 0 1 0 0,-1 0-1 0 0,0 0 1 0 0,0 0-1 0 0,1 0 1 0 0,-1 0-1 0 0,0 1 1 0 0,1-1-1 0 0,-1 0 1 0 0,0 0-1 0 0,0 0 1 0 0,1 0-1 0 0,-1 0 1 0 0,0 1-1 0 0,0-1 1 0 0,1 0-1 0 0,-1 0 1 0 0,0 1-1 0 0,1 17 2713 0 0,-9 23-484 0 0,-37 111-669 0 0,28-103-3888 0 0,-2-3-3346 0 0,18-43 3819 0 0</inkml:trace>
</inkml:ink>
</file>

<file path=ppt/ink/ink1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7:05.0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88 356 0 0,'6'-20'1678'0'0,"-3"10"44"0"0,0 0 1 0 0,0 0-1 0 0,-1 0 0 0 0,1-18 1 0 0,41 96-10473 0 0,-30-53 7386 0 0</inkml:trace>
</inkml:ink>
</file>

<file path=ppt/ink/ink1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7:05.4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135 1 548 0 0,'-2'5'2000'0'0,"-11"0"-557"0"0,-27 3 563 0 0,18-4-566 0 0,20-4-1321 0 0,-1 1-1 0 0,0 0 0 0 0,0-1 1 0 0,1 1-1 0 0,-1 0 1 0 0,0 0-1 0 0,1 0 0 0 0,-1 1 1 0 0,1-1-1 0 0,-1 1 1 0 0,1-1-1 0 0,0 1 0 0 0,0 0 1 0 0,0 0-1 0 0,0 0 0 0 0,0 0 1 0 0,0 0-1 0 0,0 0 1 0 0,1 1-1 0 0,-1-1 0 0 0,1 0 1 0 0,-1 1-1 0 0,1 0 0 0 0,0-1 1 0 0,0 1-1 0 0,0-1 1 0 0,0 1-1 0 0,1 0 0 0 0,-1 0 1 0 0,1 0-1 0 0,0-1 0 0 0,0 1 1 0 0,0 0-1 0 0,0 0 1 0 0,0 0-1 0 0,0 0 0 0 0,1-1 1 0 0,0 1-1 0 0,-1 0 1 0 0,1-1-1 0 0,1 4 0 0 0,3 5-15 0 0,-1-1 0 0 0,1 0 0 0 0,1 0 0 0 0,0 0 0 0 0,0-1 0 0 0,1 0 0 0 0,0 0 0 0 0,1 0 0 0 0,8 7 0 0 0,-10-10-149 0 0,0 0 0 0 0,0 0 0 0 0,0 0 0 0 0,-1 1 0 0 0,0 0 0 0 0,-1 0 0 0 0,1 0 0 0 0,-1 1 0 0 0,-1-1 0 0 0,0 1 0 0 0,5 14 0 0 0,-8-19-101 0 0,1 0 0 0 0,-1 0 0 0 0,1 1 0 0 0,-1-1 0 0 0,0 0 0 0 0,0 1 0 0 0,-1-1 0 0 0,1 0 0 0 0,-1 1 0 0 0,1-1 0 0 0,-1 0 1 0 0,0 0-1 0 0,0 0 0 0 0,-1 1 0 0 0,1-1 0 0 0,-1 0 0 0 0,1-1 0 0 0,-1 1 0 0 0,0 0 0 0 0,0 0 0 0 0,0-1 0 0 0,-1 1 0 0 0,1-1 0 0 0,0 0 0 0 0,-1 0 0 0 0,0 0 0 0 0,1 0 0 0 0,-1 0 0 0 0,0 0 0 0 0,0-1 0 0 0,0 1 0 0 0,-4 0 0 0 0,5 0-119 0 0,0-2 0 0 0,0 1 0 0 0,0 0 0 0 0,0 0 0 0 0,0-1 0 0 0,0 1 0 0 0,0-1 0 0 0,0 1 0 0 0,0-1 0 0 0,0 0 0 0 0,-1 0 0 0 0,1 0 0 0 0,0 0 0 0 0,0 0 0 0 0,0 0 0 0 0,0-1 0 0 0,0 1 0 0 0,0-1 0 0 0,0 1 0 0 0,0-1 0 0 0,0 0 0 0 0,0 0 0 0 0,0 0 0 0 0,-2-2 0 0 0,-5-5-825 0 0</inkml:trace>
  <inkml:trace contextRef="#ctx0" brushRef="#br0" timeOffset="1">155 110 1264 0 0,'0'-1'249'0'0,"1"0"-1"0"0,0-1 0 0 0,-1 1 1 0 0,1 0-1 0 0,0 0 1 0 0,0 0-1 0 0,0 0 1 0 0,0 0-1 0 0,0 0 1 0 0,0 0-1 0 0,0 0 0 0 0,1 0 1 0 0,-1 1-1 0 0,0-1 1 0 0,0 0-1 0 0,1 1 1 0 0,-1-1-1 0 0,0 1 0 0 0,1-1 1 0 0,-1 1-1 0 0,0 0 1 0 0,1-1-1 0 0,-1 1 1 0 0,1 0-1 0 0,-1 0 1 0 0,1 0-1 0 0,-1 0 0 0 0,3 1 1 0 0,-3 0-75 0 0,1 1 0 0 0,-1 0-1 0 0,0 0 1 0 0,0-1 0 0 0,0 1 0 0 0,0 0 0 0 0,0 0 0 0 0,0 0-1 0 0,-1 0 1 0 0,1 0 0 0 0,-1 0 0 0 0,1 0 0 0 0,-1 0 0 0 0,0 0-1 0 0,1 0 1 0 0,-1 1 0 0 0,0-1 0 0 0,-1 3 0 0 0,-9 79 653 0 0,4-43-2578 0 0,3-1-5018 0 0,7-46 3450 0 0</inkml:trace>
</inkml:ink>
</file>

<file path=ppt/ink/ink1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7:05.8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 77 164 0 0,'9'-24'1955'0'0,"-6"17"-633"0"0,-1 0 0 0 0,1-1 0 0 0,-1 1 1 0 0,0 0-1 0 0,1-9 0 0 0,25 66-9105 0 0,-22-39 6342 0 0</inkml:trace>
  <inkml:trace contextRef="#ctx0" brushRef="#br0" timeOffset="1">106 241 72 0 0,'-6'10'1302'0'0,"-2"1"0"0"0,1-1 0 0 0,-14 12 1 0 0,14-15-560 0 0,1 0 0 0 0,-1 1 1 0 0,1 0-1 0 0,1 0 1 0 0,0 0-1 0 0,-9 17 0 0 0,11-18-548 0 0,1 1-1 0 0,0-1 1 0 0,0 1-1 0 0,0 0 0 0 0,0 12 1 0 0,2-18-198 0 0,-1-1 1 0 0,1 1-1 0 0,1-1 1 0 0,-1 1-1 0 0,0-1 1 0 0,0 1-1 0 0,0-1 1 0 0,1 1-1 0 0,-1-1 1 0 0,1 1-1 0 0,-1-1 1 0 0,1 0-1 0 0,0 1 0 0 0,0-1 1 0 0,-1 0-1 0 0,1 0 1 0 0,0 0-1 0 0,0 1 1 0 0,0-1-1 0 0,0 0 1 0 0,0 0-1 0 0,0 0 1 0 0,1 0-1 0 0,-1-1 1 0 0,0 1-1 0 0,0 0 1 0 0,1 0-1 0 0,-1-1 0 0 0,0 1 1 0 0,1-1-1 0 0,-1 1 1 0 0,1-1-1 0 0,-1 0 1 0 0,1 1-1 0 0,-1-1 1 0 0,1 0-1 0 0,-1 0 1 0 0,1 0-1 0 0,-1 0 1 0 0,2 0-1 0 0,3-1-21 0 0,-1 0-1 0 0,0-1 1 0 0,1 1 0 0 0,-1-1 0 0 0,0 0-1 0 0,0 0 1 0 0,0-1 0 0 0,0 0-1 0 0,0 1 1 0 0,0-2 0 0 0,-1 1-1 0 0,0 0 1 0 0,1-1 0 0 0,-1 0-1 0 0,-1 0 1 0 0,1 0 0 0 0,0 0 0 0 0,-1-1-1 0 0,0 0 1 0 0,0 1 0 0 0,3-8-1 0 0,-2 5-60 0 0,0-1 0 0 0,0 0-1 0 0,-1 0 1 0 0,0 0 0 0 0,0 0-1 0 0,0-1 1 0 0,-1 1 0 0 0,-1-1-1 0 0,0 0 1 0 0,0 0 0 0 0,0 1-1 0 0,-1-1 1 0 0,-1-11 0 0 0,0 16-35 0 0,-1 0 0 0 0,1-1 1 0 0,0 1-1 0 0,-1 1 1 0 0,0-1-1 0 0,0 0 0 0 0,0 0 1 0 0,0 1-1 0 0,-1-1 1 0 0,0 1-1 0 0,1-1 0 0 0,-1 1 1 0 0,0 0-1 0 0,-1 0 1 0 0,1 1-1 0 0,-4-3 1 0 0,2 1-626 0 0,0 1 1 0 0,-1 1 0 0 0,1-1 0 0 0,-1 1 0 0 0,1 0 0 0 0,-10-2 0 0 0,12 4-355 0 0,-1 1 118 0 0</inkml:trace>
</inkml:ink>
</file>

<file path=ppt/ink/ink1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7:06.1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1 608 0 0,'1'0'257'0'0,"-1"0"-1"0"0,1 0 1 0 0,0 0-1 0 0,0 0 1 0 0,-1 0 0 0 0,1 1-1 0 0,0-1 1 0 0,-1 0 0 0 0,1 0-1 0 0,0 1 1 0 0,-1-1-1 0 0,1 0 1 0 0,0 1 0 0 0,-1-1-1 0 0,1 1 1 0 0,-1-1-1 0 0,1 1 1 0 0,-1-1 0 0 0,1 1-1 0 0,-1 0 1 0 0,1-1-1 0 0,-1 1 1 0 0,0-1 0 0 0,1 1-1 0 0,-1 0 1 0 0,0-1 0 0 0,1 2-1 0 0,3 28 2333 0 0,-11 42-2752 0 0,4-58 682 0 0,0 31-378 0 0,3-42-81 0 0,0 0-1 0 0,0-1 1 0 0,0 1 0 0 0,0 0-1 0 0,0 0 1 0 0,1-1-1 0 0,-1 1 1 0 0,1 0-1 0 0,0-1 1 0 0,0 1-1 0 0,0-1 1 0 0,0 1 0 0 0,1 2-1 0 0,3-10 5 0 0,1 0 0 0 0,-2 0 0 0 0,1 0 0 0 0,-1 0 0 0 0,5-9-1 0 0,1-1-63 0 0,-5 5 67 0 0,1 0 1 0 0,1-1 0 0 0,-1 2 0 0 0,2-1-1 0 0,-1 1 1 0 0,1 0 0 0 0,1 1 0 0 0,0 0-1 0 0,13-10 1 0 0,-19 18-130 0 0,-1-1 0 0 0,0 1 0 0 0,0 0 0 0 0,0-1 0 0 0,1 1 0 0 0,-1 0 0 0 0,0 1 0 0 0,1-1 0 0 0,-1 0 0 0 0,0 1 0 0 0,0-1 0 0 0,0 1 0 0 0,0 0 0 0 0,1-1 0 0 0,-1 1 0 0 0,0 0 0 0 0,0 0 0 0 0,0 1 0 0 0,-1-1 0 0 0,1 0 0 0 0,0 1 0 0 0,0-1 0 0 0,-1 1 0 0 0,1-1 0 0 0,2 4 0 0 0,41 53-3300 0 0,-35-43 1800 0 0,29 29-3293 0 0,-29-33 3533 0 0</inkml:trace>
</inkml:ink>
</file>

<file path=ppt/ink/ink1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7:06.5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214 19 160 0 0,'0'-1'41'0'0,"0"1"0"0"0,0 0 0 0 0,1 0 0 0 0,-1-1-1 0 0,0 1 1 0 0,0 0 0 0 0,0 0 0 0 0,1-1 0 0 0,-1 1 0 0 0,0 0 0 0 0,0-1 0 0 0,0 1 0 0 0,0 0-1 0 0,0-1 1 0 0,1 1 0 0 0,-1 0 0 0 0,0-1 0 0 0,0 1 0 0 0,0 0 0 0 0,0-1 0 0 0,0 1 0 0 0,0-1-1 0 0,0 1 1 0 0,0 0 0 0 0,0-1 0 0 0,0 1 0 0 0,-1 0 0 0 0,1-1 0 0 0,0 1 0 0 0,0 0 0 0 0,0-1 0 0 0,0 1-1 0 0,0 0 1 0 0,-1-1 0 0 0,1 1 0 0 0,0 0 0 0 0,0 0 0 0 0,-1-1 0 0 0,1 1 0 0 0,0 0 0 0 0,-1-1-1 0 0,-19-3 1437 0 0,-23 7 749 0 0,37-2-2015 0 0,1 1 1 0 0,-1 0 0 0 0,0 0-1 0 0,0 1 1 0 0,1 0-1 0 0,-1 0 1 0 0,1 0 0 0 0,0 0-1 0 0,0 1 1 0 0,0 0-1 0 0,0 0 1 0 0,1 0-1 0 0,0 1 1 0 0,0 0 0 0 0,-6 8-1 0 0,8-10-95 0 0,-1 1-1 0 0,1 0 1 0 0,1 0-1 0 0,-1 0 1 0 0,1 0 0 0 0,-1 0-1 0 0,1 0 1 0 0,0 0-1 0 0,1 0 1 0 0,-1 0-1 0 0,1 0 1 0 0,-1 1-1 0 0,1-1 1 0 0,1 0-1 0 0,-1 0 1 0 0,0 1 0 0 0,1-1-1 0 0,0 0 1 0 0,0 0-1 0 0,1 0 1 0 0,-1 0-1 0 0,1 0 1 0 0,2 5-1 0 0,7 7 192 0 0,0 0 0 0 0,0-1-1 0 0,25 23 1 0 0,2 4-52 0 0,-35-39-238 0 0,15 21-78 0 0,-18-23 40 0 0,1 0-1 0 0,0 0 0 0 0,-1-1 1 0 0,0 1-1 0 0,1 0 0 0 0,-1 0 1 0 0,1 0-1 0 0,-1 0 1 0 0,0 0-1 0 0,0-1 0 0 0,1 1 1 0 0,-1 0-1 0 0,0 0 1 0 0,0 0-1 0 0,0 0 0 0 0,0 0 1 0 0,0 0-1 0 0,0 0 0 0 0,0 0 1 0 0,0 0-1 0 0,-1 0 1 0 0,1-1-1 0 0,0 1 0 0 0,0 0 1 0 0,-1 0-1 0 0,0 1 0 0 0,-9 8-409 0 0,0 1-1 0 0,-1-2 1 0 0,0 0-1 0 0,-1 0 0 0 0,-13 7 1 0 0,19-12-203 0 0,-1 0-1 0 0,1-1 1 0 0,-1 0 0 0 0,0 0 0 0 0,-1 0 0 0 0,1-1-1 0 0,0 0 1 0 0,-1-1 0 0 0,1 0 0 0 0,-1 0-1 0 0,-13 0 1 0 0,10-3-722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2:31.9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37 716 0 0,'15'0'1096'0'0,"-5"0"100"0"0,0 0-220 0 0,5 0-244 0 0,-10 0-212 0 0,10-3-159 0 0,-5 3-125 0 0,5-2-136 0 0,-5 0-152 0 0,5 0-160 0 0,-5-3-217 0 0,10 1-295 0 0,-5-1-284 0 0,10-2-116 0 0,-10 3 0 0 0,10 2 80 0 0</inkml:trace>
  <inkml:trace contextRef="#ctx0" brushRef="#br0" timeOffset="1">475 21 696 0 0,'15'0'916'0'0,"-5"0"-108"0"0,5 0-152 0 0,-5 0-168 0 0,5 0-144 0 0,0 2-120 0 0,-5 0-112 0 0,5 1-88 0 0,0-1-136 0 0,0-2-184 0 0,5 2-264 0 0,-5-4-228 0 0,0 2-112 0 0,5-5-28 0 0</inkml:trace>
</inkml:ink>
</file>

<file path=ppt/ink/ink1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7:07.1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127 35 112 0 0,'0'-2'520'0'0,"0"-1"0"0"0,0 1-1 0 0,0-1 1 0 0,0 1 0 0 0,0-1 0 0 0,-1 1 0 0 0,1-1 0 0 0,-1 1-1 0 0,1 0 1 0 0,-1-1 0 0 0,0 1 0 0 0,-1-3 0 0 0,-8 5 3228 0 0,-4 15-3172 0 0,6-1-453 0 0,0 0 0 0 0,1 1 1 0 0,1 0-1 0 0,0 0 0 0 0,-7 31 0 0 0,4-15-264 0 0,-22 94-3303 0 0,23-40-3644 0 0,8-72 5880 0 0</inkml:trace>
</inkml:ink>
</file>

<file path=ppt/ink/ink1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7:07.4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0 1140 0 0,'-8'7'8288'0'0</inkml:trace>
</inkml:ink>
</file>

<file path=ppt/ink/ink1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7:09.6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0 288 528 0 0,'4'-1'7821'0'0,"5"-1"-4433"0"0,17-9-2893 0 0,13-43-573 0 0,58-109 0 0 0,-78 130 103 0 0,-18 31 0 0 0,0 0 0 0 0,0 0 0 0 0,0 1-1 0 0,0-1 1 0 0,1 0 0 0 0,-1 1 0 0 0,0-1 0 0 0,1 1-1 0 0,-1-1 1 0 0,1 1 0 0 0,0 0 0 0 0,-1-1 0 0 0,1 1-1 0 0,2-1 1 0 0,-3 2 5 0 0,-6 38-120 0 0,-12 19-130 0 0,-2 0-1 0 0,-33 69 1 0 0,9-22-464 0 0,10-32-602 0 0,33-72 1276 0 0,0 0 1 0 0,0 0 0 0 0,0 0-1 0 0,0-1 1 0 0,0 1 0 0 0,0 0-1 0 0,0 0 1 0 0,0 0 0 0 0,0 0-1 0 0,0 0 1 0 0,0 0-1 0 0,0 0 1 0 0,0 0 0 0 0,0 0-1 0 0,0 0 1 0 0,0 0 0 0 0,0 0-1 0 0,0 0 1 0 0,0 0 0 0 0,0 0-1 0 0,-1-1 1 0 0,1 1 0 0 0,0 0-1 0 0,0 0 1 0 0,0 0 0 0 0,0 0-1 0 0,0 0 1 0 0,0 0 0 0 0,0 0-1 0 0,0 0 1 0 0,0 0 0 0 0,0 0-1 0 0,0 0 1 0 0,0 0 0 0 0,-1 0-1 0 0,1 0 1 0 0,0 0 0 0 0,0 0-1 0 0,0 0 1 0 0,0 0 0 0 0,0 0-1 0 0,0 0 1 0 0,0 0 0 0 0,0 0-1 0 0,0 0 1 0 0,0 1 0 0 0,0-1-1 0 0,0 0 1 0 0,-1 0 0 0 0,1-16-44 0 0,4-22 155 0 0,42-121-41 0 0,-31 112-30 0 0,-8 23 11 0 0,0 0 0 0 0,2 1-1 0 0,1 0 1 0 0,16-28 0 0 0,-2 10 131 0 0,-24 41-167 0 0,0 0-1 0 0,0 0 1 0 0,0 0 0 0 0,0 0 0 0 0,0 0 0 0 0,0 0-1 0 0,0 0 1 0 0,0 0 0 0 0,-1 0 0 0 0,1 0 0 0 0,0 0-1 0 0,0-1 1 0 0,0 1 0 0 0,0 0 0 0 0,0 0 0 0 0,0 0-1 0 0,0 0 1 0 0,0 0 0 0 0,-18 25 60 0 0,0 4 33 0 0,2 0 0 0 0,0 1 0 0 0,2 0 0 0 0,1 2 0 0 0,-16 61 0 0 0,18-53-609 0 0,28-35-2432 0 0,-5-5-2692 0 0</inkml:trace>
</inkml:ink>
</file>

<file path=ppt/ink/ink1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7:10.4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 4 620 0 0,'1'-1'276'0'0,"-1"1"1"0"0,1-1-1 0 0,0 1 1 0 0,0 0-1 0 0,0-1 0 0 0,0 1 1 0 0,0 0-1 0 0,0 0 0 0 0,0 0 1 0 0,0-1-1 0 0,0 1 0 0 0,0 0 1 0 0,0 0-1 0 0,0 1 1 0 0,0-1-1 0 0,-1 0 0 0 0,1 0 1 0 0,0 0-1 0 0,0 1 0 0 0,0-1 1 0 0,0 0-1 0 0,0 1 0 0 0,0-1 1 0 0,0 1-1 0 0,-1-1 1 0 0,1 1-1 0 0,0-1 0 0 0,0 1 1 0 0,-1 0-1 0 0,2 0 0 0 0,-1 2-125 0 0,1-1-1 0 0,-1 0 1 0 0,1 1-1 0 0,-1 0 1 0 0,0-1-1 0 0,0 1 1 0 0,0 0-1 0 0,0-1 1 0 0,-1 1-1 0 0,1 5 1 0 0,0-3-212 0 0,0 0 1 0 0,-1 1-1 0 0,0-1 0 0 0,0 1 1 0 0,0-1-1 0 0,-1 0 1 0 0,0 1-1 0 0,0-1 1 0 0,0 0-1 0 0,-1 0 1 0 0,0 0-1 0 0,-2 7 1 0 0,4-12 54 0 0,-1 0 0 0 0,1 0 1 0 0,0 0-1 0 0,0 0 1 0 0,0 1-1 0 0,0-1 0 0 0,0 0 1 0 0,0 0-1 0 0,0 0 1 0 0,0 0-1 0 0,0 0 0 0 0,-1 1 1 0 0,1-1-1 0 0,0 0 1 0 0,0 0-1 0 0,0 0 0 0 0,0 0 1 0 0,0 0-1 0 0,-1 0 1 0 0,1 0-1 0 0,0 0 0 0 0,0 0 1 0 0,0 0-1 0 0,0 0 1 0 0,-1 0-1 0 0,1 0 0 0 0,0 0 1 0 0,0 1-1 0 0,0-2 1 0 0,0 1-1 0 0,-1 0 0 0 0,1 0 1 0 0,0 0-1 0 0,0 0 1 0 0,0 0-1 0 0,0 0 0 0 0,-1 0 1 0 0,1 0-1 0 0,0 0 1 0 0,0 0-1 0 0,0 0 0 0 0,0 0 1 0 0,-1 0-1 0 0,1 0 1 0 0,0 0-1 0 0,0-1 0 0 0,0 1 1 0 0,0 0-1 0 0,0 0 1 0 0,0 0-1 0 0,0 0 0 0 0,-1 0 1 0 0,1-1-1 0 0,0 1 1 0 0,0 0-1 0 0,0 0 0 0 0,0 0 1 0 0,0 0-1 0 0,0-1 1 0 0,-5-17-12 0 0,2-20 162 0 0,8-16 1155 0 0,-5 54-1144 0 0,1 0-148 0 0,0 1 1 0 0,0 0-1 0 0,0-1 0 0 0,0 1 1 0 0,0 0-1 0 0,0 0 1 0 0,0-1-1 0 0,0 1 1 0 0,-1 0-1 0 0,1 0 0 0 0,0 0 1 0 0,-1 0-1 0 0,1 0 1 0 0,0 0-1 0 0,-1 0 1 0 0,1 1-1 0 0,-1-1 0 0 0,0 0 1 0 0,1 0-1 0 0,-1 0 1 0 0,0 0-1 0 0,0 1 1 0 0,0-1-1 0 0,0 0 0 0 0,0 0 1 0 0,0 1-1 0 0,0 1 1 0 0,-1 37-135 0 0,0-34 97 0 0,-13 56-81 0 0,13-59 64 0 0,0 1-1 0 0,0-1 0 0 0,0 0 1 0 0,0 0-1 0 0,0 0 0 0 0,-1 0 1 0 0,0 0-1 0 0,1 0 1 0 0,-1 0-1 0 0,0-1 0 0 0,0 1 1 0 0,0-1-1 0 0,-1 1 0 0 0,-4 3 1 0 0,7-6 40 0 0,0 0 0 0 0,-1 0 1 0 0,1 0-1 0 0,0 1 0 0 0,-1-1 1 0 0,1 0-1 0 0,0 0 1 0 0,-1 0-1 0 0,1 0 0 0 0,0 0 1 0 0,-1 0-1 0 0,1 0 0 0 0,-1 0 1 0 0,1 0-1 0 0,0 0 1 0 0,-1-1-1 0 0,1 1 0 0 0,0 0 1 0 0,-1 0-1 0 0,1 0 0 0 0,0 0 1 0 0,0 0-1 0 0,-1-1 1 0 0,1 1-1 0 0,0 0 0 0 0,-1 0 1 0 0,1 0-1 0 0,0-1 0 0 0,0 1 1 0 0,-1 0-1 0 0,1 0 0 0 0,0-1 1 0 0,0 1-1 0 0,0 0 1 0 0,-1-1-1 0 0,-4-18-53 0 0,3-21 117 0 0,2 37-54 0 0,-1 0 52 0 0,1 0 0 0 0,0 0-1 0 0,0-1 1 0 0,1 1 0 0 0,-1 0-1 0 0,1 0 1 0 0,-1 0-1 0 0,1-1 1 0 0,0 1 0 0 0,0 0-1 0 0,0 0 1 0 0,1 0 0 0 0,-1 0-1 0 0,4-5 1 0 0,-4 8-56 0 0,-1 0-1 0 0,0-1 1 0 0,1 1-1 0 0,-1 0 1 0 0,0-1-1 0 0,1 1 1 0 0,-1 0-1 0 0,1-1 1 0 0,-1 1-1 0 0,0 0 1 0 0,1 0-1 0 0,-1-1 1 0 0,1 1-1 0 0,-1 0 1 0 0,1 0-1 0 0,-1 0 1 0 0,1 0-1 0 0,-1 0 1 0 0,1 0 0 0 0,-1 0-1 0 0,1 0 1 0 0,-1 0-1 0 0,1 0 1 0 0,-1 0-1 0 0,1 0 1 0 0,-1 0-1 0 0,1 0 1 0 0,-1 0-1 0 0,1 0 1 0 0,-1 1-1 0 0,0-1 1 0 0,2 0-1 0 0,7 17-1898 0 0,-4 21-5104 0 0,-5-31 5550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2:42.5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2 684 0 0,'26'-2'7523'0'0,"-18"13"-2903"0"0,-7 5-4642 0 0,3 26 590 0 0,2-1-1 0 0,2 1 1 0 0,1-2-1 0 0,29 79 1 0 0,16 50-581 0 0,-17-54-1434 0 0,2 0-3556 0 0,-14-33-2702 0 0,-20-67 6302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2:34.1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5 348 0 0,'0'0'166'0'0,"0"0"0"0"0,0 0 0 0 0,1-1 0 0 0,-1 1 0 0 0,0 0 0 0 0,0 0 0 0 0,0-1 0 0 0,1 1 0 0 0,-1 0 0 0 0,0 0 0 0 0,0-1 0 0 0,1 1 0 0 0,-1 0 0 0 0,0 0 0 0 0,0 0 0 0 0,1 0 0 0 0,-1-1 0 0 0,0 1 0 0 0,1 0 0 0 0,-1 0 0 0 0,0 0 0 0 0,0 0 0 0 0,1 0 0 0 0,-1 0 0 0 0,0 0 0 0 0,1 0 0 0 0,-1 0 0 0 0,0 0 0 0 0,1 0 0 0 0,-1 0 0 0 0,0 0 0 0 0,1 0-1 0 0,-1 0 1 0 0,0 0 0 0 0,1 0 0 0 0,-1 0 0 0 0,0 0 0 0 0,0 1 0 0 0,1-1 0 0 0,-1 0 0 0 0,0 0 0 0 0,0 0 0 0 0,1 1 0 0 0,-1-1 0 0 0,0 0 0 0 0,0 0 0 0 0,1 0 0 0 0,-1 1 0 0 0,0-1 0 0 0,0 0 0 0 0,0 1 0 0 0,0-1 0 0 0,1 0 0 0 0,-1 0 0 0 0,0 1 0 0 0,0-1 0 0 0,0 0 0 0 0,0 1 0 0 0,0-1 0 0 0,0 0 0 0 0,0 1 0 0 0,0-1 0 0 0,-3 15 506 0 0,0-1 1 0 0,1 1-1 0 0,1 0 1 0 0,0 0-1 0 0,2 24 1 0 0,-1-12-366 0 0,11 160 216 0 0,29 94-1673 0 0,-10-80-2826 0 0,2-8-4003 0 0,-30-156 6334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2:42.5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2 684 0 0,'26'-2'7523'0'0,"-18"13"-2903"0"0,-7 5-4642 0 0,3 26 590 0 0,2-1-1 0 0,2 1 1 0 0,1-2-1 0 0,29 79 1 0 0,16 50-581 0 0,-17-54-1434 0 0,2 0-3556 0 0,-14-33-2702 0 0,-20-67 6302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2:43.3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0 184 0 0,'-2'18'6675'0'0,"0"-10"-6402"0"0,1 0-1 0 0,0 1 1 0 0,0-1 0 0 0,1 1-1 0 0,0-1 1 0 0,1 10-1 0 0,1-13-62 0 0,-1 1-1 0 0,1 0 1 0 0,0-1-1 0 0,0 0 0 0 0,0 1 1 0 0,4 5-1 0 0,-2-6 66 0 0,-1-1 0 0 0,1 0 1 0 0,0 0-1 0 0,0 0 0 0 0,1 0 0 0 0,-1-1 1 0 0,1 1-1 0 0,0-1 0 0 0,0 0 0 0 0,7 3 1 0 0,56 24 1847 0 0,-38-18-1530 0 0,44 26 1 0 0,-65-32-568 0 0,-1 0 0 0 0,0 0-1 0 0,0 0 1 0 0,-1 1-1 0 0,9 10 1 0 0,-14-15-22 0 0,0 0 1 0 0,0 0-1 0 0,-1 1 1 0 0,1-1-1 0 0,-1 0 1 0 0,0 1-1 0 0,0-1 1 0 0,0 1-1 0 0,0 0 1 0 0,0-1-1 0 0,0 1 1 0 0,-1 0-1 0 0,1-1 1 0 0,-1 6-1 0 0,0-5-167 0 0,-1 0 0 0 0,1 0 0 0 0,-1 1 0 0 0,0-1 0 0 0,0-1 0 0 0,0 1 0 0 0,0 0 0 0 0,-1 0 0 0 0,1 0 0 0 0,-1-1 0 0 0,0 1 0 0 0,0 0 0 0 0,0-1-1 0 0,0 0 1 0 0,0 1 0 0 0,0-1 0 0 0,0 0 0 0 0,-4 2 0 0 0,1-1-409 0 0,0 1 0 0 0,0-1 0 0 0,-1 0 0 0 0,0 0 0 0 0,1 0 0 0 0,-1-1 0 0 0,0 0-1 0 0,0 0 1 0 0,-7 1 0 0 0,9-3 62 0 0,0 1-1 0 0,0-1 1 0 0,0 0-1 0 0,0 0 1 0 0,0 0-1 0 0,-1 0 1 0 0,1-1-1 0 0,-5-1 1 0 0,-5-3-945 0 0,3-1 147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2:43.7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0 334 644 0 0,'1'-5'446'0'0,"-1"0"-1"0"0,1 1 1 0 0,0-1-1 0 0,0 1 1 0 0,0 0 0 0 0,1-1-1 0 0,0 1 1 0 0,0 0-1 0 0,0 0 1 0 0,0 0 0 0 0,0 0-1 0 0,1 0 1 0 0,0 0-1 0 0,0 1 1 0 0,0-1 0 0 0,0 1-1 0 0,1 0 1 0 0,-1 0-1 0 0,4-2 1 0 0,11-8 810 0 0,0 1 0 0 0,36-16 0 0 0,-25 13-1098 0 0,92-57-2094 0 0,-8-11-5760 0 0,-92 66 5992 0 0,-1 5 218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2:32.4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0 592 0 0,'1'13'2762'0'0,"3"12"-1550"0"0,-2 1 0 0 0,-1 50 0 0 0,0-6-297 0 0,42 346 4 0 0,9-143-3242 0 0,-22-133-1769 0 0,-24-103 2751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2:33.3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1 864 0 0,'1'0'109'0'0,"-1"0"0"0"0,1 0 0 0 0,-1 0 0 0 0,1 0 0 0 0,0 0 0 0 0,-1 0 0 0 0,1 0 0 0 0,-1 0 1 0 0,1 0-1 0 0,0 0 0 0 0,-1 0 0 0 0,1 1 0 0 0,-1-1 0 0 0,1 0 0 0 0,-1 0 0 0 0,1 1 0 0 0,-1-1 0 0 0,1 0 0 0 0,-1 1 0 0 0,1-1 0 0 0,-1 1 0 0 0,0-1 0 0 0,1 1 0 0 0,-1-1 0 0 0,0 1 0 0 0,1-1 0 0 0,-1 1 0 0 0,0-1 0 0 0,1 1 1 0 0,-1-1-1 0 0,0 1 0 0 0,0-1 0 0 0,0 1 0 0 0,1-1 0 0 0,-1 1 0 0 0,0 0 0 0 0,0-1 0 0 0,0 1 0 0 0,0-1 0 0 0,0 1 0 0 0,0-1 0 0 0,0 1 0 0 0,-1 1 0 0 0,-2 38 937 0 0,1-20-432 0 0,-12 180 987 0 0,13-137-1578 0 0,3 1 0 0 0,3-1 0 0 0,14 72 0 0 0,55 186-3040 0 0,-48-217 401 0 0,-13-57 1222 0 0,-2-3 102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2:44.7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1 740 0 0,'21'59'6854'0'0,"-11"46"-4511"0"0,3 22-3885 0 0,-6-86-4475 0 0,-3-36 4543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2:45.1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9 360 0 0,'1'0'232'0'0,"-1"-1"0"0"0,1 0-1 0 0,-1 1 1 0 0,1-1 0 0 0,-1 1 0 0 0,1-1 0 0 0,-1 1-1 0 0,1-1 1 0 0,0 1 0 0 0,-1-1 0 0 0,1 1-1 0 0,0 0 1 0 0,-1-1 0 0 0,1 1 0 0 0,0 0 0 0 0,0 0-1 0 0,-1-1 1 0 0,1 1 0 0 0,0 0 0 0 0,0 0-1 0 0,0 0 1 0 0,-1 0 0 0 0,1 0 0 0 0,0 0 0 0 0,0 0-1 0 0,0 0 1 0 0,-1 0 0 0 0,1 1 0 0 0,0-1 0 0 0,0 0-1 0 0,-1 0 1 0 0,1 1 0 0 0,0-1 0 0 0,-1 0-1 0 0,1 1 1 0 0,1 0 0 0 0,30 13 3640 0 0,-13-2-3183 0 0,0 0 1 0 0,27 11-1 0 0,-34-18-770 0 0,0 1 0 0 0,0 0 1 0 0,-1 0-1 0 0,0 1 0 0 0,0 0 0 0 0,-1 1 0 0 0,0 1 0 0 0,0-1 0 0 0,-1 2 0 0 0,11 12 1 0 0,-16-15-703 0 0,1-1 1 0 0,-2 1-1 0 0,1 0 1 0 0,5 15-1 0 0,-9-21 555 0 0,1 0 0 0 0,-1 1 0 0 0,0-1 0 0 0,1 0 0 0 0,-1 1 0 0 0,0-1 0 0 0,0 1 0 0 0,0-1-1 0 0,0 0 1 0 0,0 1 0 0 0,0-1 0 0 0,0 1 0 0 0,0-1 0 0 0,0 0 0 0 0,-1 1 0 0 0,1-1 0 0 0,-1 0 0 0 0,1 1 0 0 0,-1-1-1 0 0,1 0 1 0 0,-1 0 0 0 0,0 0 0 0 0,0 1 0 0 0,1-1 0 0 0,-1 0 0 0 0,0 0 0 0 0,0 0 0 0 0,0 0 0 0 0,0 0 0 0 0,0-1-1 0 0,0 1 1 0 0,-1 0 0 0 0,1 0 0 0 0,0-1 0 0 0,0 1 0 0 0,-1 0 0 0 0,-1 0 0 0 0,-7 3-987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2:45.4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0 273 1004 0 0,'4'-10'1262'0'0,"0"1"0"0"0,1 0 0 0 0,0 0-1 0 0,10-13 1 0 0,32-28 1632 0 0,-13 22-3723 0 0,46-29 0 0 0,-24 19-2326 0 0,-5 7-2 0 0,-22 22 1756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2:45.8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1 248 0 0,'-2'3'4891'0'0,"-6"44"-3621"0"0,17 186-1644 0 0,-8-209-761 0 0,-2-19 722 0 0,1-1 1 0 0,0 0 0 0 0,1 1-1 0 0,-1-1 1 0 0,1 1 0 0 0,-1-1-1 0 0,1 0 1 0 0,2 5 0 0 0,2 2-773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2:43.3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0 184 0 0,'-2'18'6675'0'0,"0"-10"-6402"0"0,1 0-1 0 0,0 1 1 0 0,0-1 0 0 0,1 1-1 0 0,0-1 1 0 0,1 10-1 0 0,1-13-62 0 0,-1 1-1 0 0,1 0 1 0 0,0-1-1 0 0,0 0 0 0 0,0 1 1 0 0,4 5-1 0 0,-2-6 66 0 0,-1-1 0 0 0,1 0 1 0 0,0 0-1 0 0,0 0 0 0 0,1 0 0 0 0,-1-1 1 0 0,1 1-1 0 0,0-1 0 0 0,0 0 0 0 0,7 3 1 0 0,56 24 1847 0 0,-38-18-1530 0 0,44 26 1 0 0,-65-32-568 0 0,-1 0 0 0 0,0 0-1 0 0,0 0 1 0 0,-1 1-1 0 0,9 10 1 0 0,-14-15-22 0 0,0 0 1 0 0,0 0-1 0 0,-1 1 1 0 0,1-1-1 0 0,-1 0 1 0 0,0 1-1 0 0,0-1 1 0 0,0 1-1 0 0,0 0 1 0 0,0-1-1 0 0,0 1 1 0 0,-1 0-1 0 0,1-1 1 0 0,-1 6-1 0 0,0-5-167 0 0,-1 0 0 0 0,1 0 0 0 0,-1 1 0 0 0,0-1 0 0 0,0-1 0 0 0,0 1 0 0 0,0 0 0 0 0,-1 0 0 0 0,1 0 0 0 0,-1-1 0 0 0,0 1 0 0 0,0 0 0 0 0,0-1-1 0 0,0 0 1 0 0,0 1 0 0 0,0-1 0 0 0,0 0 0 0 0,-4 2 0 0 0,1-1-409 0 0,0 1 0 0 0,0-1 0 0 0,-1 0 0 0 0,0 0 0 0 0,1 0 0 0 0,-1-1 0 0 0,0 0-1 0 0,0 0 1 0 0,-7 1 0 0 0,9-3 62 0 0,0 1-1 0 0,0-1 1 0 0,0 0-1 0 0,0 0 1 0 0,0 0-1 0 0,-1 0 1 0 0,1-1-1 0 0,-5-1 1 0 0,-5-3-945 0 0,3-1 147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2:46.1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2 216 0 0,'0'0'89'0'0,"1"-1"0"0"0,-1 1 0 0 0,0 0-1 0 0,1 0 1 0 0,-1 0 0 0 0,0 0 0 0 0,1 0 0 0 0,-1 0 0 0 0,0 0 0 0 0,1 0-1 0 0,-1 0 1 0 0,0 0 0 0 0,1 0 0 0 0,-1 0 0 0 0,1 0 0 0 0,-1 0 0 0 0,0 0-1 0 0,1 0 1 0 0,-1 0 0 0 0,0 0 0 0 0,1 0 0 0 0,-1 0 0 0 0,0 0 0 0 0,1 1-1 0 0,-1-1 1 0 0,0 0 0 0 0,1 0 0 0 0,-1 0 0 0 0,0 1 0 0 0,0-1 0 0 0,1 0-1 0 0,-1 0 1 0 0,0 1 0 0 0,0-1 0 0 0,0 0 0 0 0,1 1 0 0 0,-1-1 0 0 0,0 1-1 0 0,4 19 1454 0 0,-8 30-429 0 0,3-45-739 0 0,-4 40 1071 0 0,1 64 1 0 0,4-90-1322 0 0,2 0 1 0 0,0 0-1 0 0,1 0 1 0 0,1-1-1 0 0,0 1 1 0 0,9 19-1 0 0,-11-34-113 0 0,-1-1 0 0 0,1 0-1 0 0,0 0 1 0 0,0 0 0 0 0,1 0-1 0 0,-1 0 1 0 0,1-1 0 0 0,-1 1-1 0 0,1-1 1 0 0,0 1 0 0 0,0-1-1 0 0,0 0 1 0 0,0 0 0 0 0,0 0-1 0 0,0 0 1 0 0,1-1 0 0 0,-1 0-1 0 0,1 1 1 0 0,-1-1 0 0 0,1 0-1 0 0,-1-1 1 0 0,1 1 0 0 0,0-1-1 0 0,-1 1 1 0 0,1-1 0 0 0,0 0-1 0 0,-1 0 1 0 0,1-1 0 0 0,0 1-1 0 0,-1-1 1 0 0,1 0 0 0 0,0 0-1 0 0,-1 0 1 0 0,0 0 0 0 0,1-1-1 0 0,-1 1 1 0 0,0-1 0 0 0,5-3-1 0 0,-30 10-855 0 0,-35 11-1449 0 0,25-15-3451 0 0,27-2 4397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2:47.4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1 892 0 0,'0'-1'5303'0'0,"-1"15"-2286"0"0,0 64-1082 0 0,2-29-832 0 0,39 339-852 0 0,5-131-9926 0 0,-39-221 8049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2:47.8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0 572 0 0,'4'3'554'0'0,"0"0"0"0"0,0 0 0 0 0,0 0-1 0 0,0 0 1 0 0,0 1 0 0 0,-1 0 0 0 0,0-1 0 0 0,0 1 0 0 0,0 1-1 0 0,0-1 1 0 0,0 0 0 0 0,-1 1 0 0 0,0-1 0 0 0,2 6 0 0 0,14 41 916 0 0,-11-22-759 0 0,1 2-1145 0 0,-2-1 0 0 0,-1 1 0 0 0,1 38 0 0 0,-6-67 84 0 0,0 0 1 0 0,1 0-1 0 0,-1 0 0 0 0,0 0 1 0 0,1 0-1 0 0,0 0 1 0 0,-1 0-1 0 0,1 0 0 0 0,0 0 1 0 0,0 0-1 0 0,0 0 1 0 0,0 0-1 0 0,0-1 0 0 0,1 1 1 0 0,-1 0-1 0 0,0-1 1 0 0,1 1-1 0 0,-1-1 0 0 0,1 0 1 0 0,0 1-1 0 0,2 1 0 0 0,2-3-987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2:48.1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91 248 0 0,'0'-3'471'0'0,"0"0"1"0"0,1 0-1 0 0,-1 0 0 0 0,1 1 1 0 0,0-1-1 0 0,0 0 0 0 0,0 0 1 0 0,0 0-1 0 0,0 1 0 0 0,1-1 1 0 0,-1 0-1 0 0,1 1 0 0 0,2-4 1 0 0,0 2 150 0 0,0 0 0 0 0,0 0 0 0 0,1 0 0 0 0,-1 0 0 0 0,1 0 0 0 0,0 1 0 0 0,0 0 0 0 0,0 0 1 0 0,0 1-1 0 0,1-1 0 0 0,6-1 0 0 0,-7 2-311 0 0,-1 1-1 0 0,1 0 1 0 0,0 0 0 0 0,0 0 0 0 0,0 0-1 0 0,1 1 1 0 0,-1 0 0 0 0,0 0 0 0 0,0 1-1 0 0,8 1 1 0 0,-10-1-306 0 0,0-1 0 0 0,-1 1-1 0 0,1 0 1 0 0,0 1 0 0 0,0-1 0 0 0,-1 0-1 0 0,1 1 1 0 0,-1 0 0 0 0,0-1 0 0 0,1 1-1 0 0,-1 0 1 0 0,0 0 0 0 0,0 0 0 0 0,0 1-1 0 0,0-1 1 0 0,0 0 0 0 0,-1 1 0 0 0,3 4-1 0 0,7 21-775 0 0,0 0 0 0 0,-3 1-1 0 0,0 0 1 0 0,4 38 0 0 0,14 50-7306 0 0,-10-78 3495 0 0,-7-30 3389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2:48.5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 1 820 0 0,'-2'15'2030'0'0,"-1"-1"-1"0"0,0 1 1 0 0,-7 14-1 0 0,-12 61 451 0 0,17-26-1963 0 0,4 0-1 0 0,2 1 1 0 0,9 64-1 0 0,1 16-1508 0 0,-2 170-9473 0 0,-9-281 9050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2:48.9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1044 0 0,'4'55'7609'0'0,"9"48"-7105"0"0,-4-43-1342 0 0,-8-55 364 0 0,-1 1 0 0 0,2-1 0 0 0,-1 0 0 0 0,1 0 0 0 0,-1 0-1 0 0,6 9 1 0 0,13 8-2901 0 0,-10-17 2070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2:49.2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90 134 72 0 0,'0'-2'152'0'0,"0"1"0"0"0,0-1-1 0 0,0 1 1 0 0,0-1 0 0 0,0 1 0 0 0,0-1 0 0 0,-1 1-1 0 0,1-1 1 0 0,0 1 0 0 0,-1-1 0 0 0,1 1 0 0 0,-1 0-1 0 0,0-1 1 0 0,1 1 0 0 0,-1 0 0 0 0,-2-3-1 0 0,3 4-76 0 0,-1-1 0 0 0,0 1 0 0 0,1 0 0 0 0,-1-1 0 0 0,0 1-1 0 0,1 0 1 0 0,-1-1 0 0 0,0 1 0 0 0,0 0 0 0 0,1 0 0 0 0,-1 0-1 0 0,0 0 1 0 0,0 0 0 0 0,1 0 0 0 0,-1 0 0 0 0,0 0 0 0 0,0 0-1 0 0,0 0 1 0 0,1 0 0 0 0,-1 1 0 0 0,0-1 0 0 0,1 0 0 0 0,-2 1-1 0 0,-3 2 42 0 0,-1-1 0 0 0,1 2 0 0 0,0-1 0 0 0,1 1 0 0 0,-1-1-1 0 0,1 1 1 0 0,-5 5 0 0 0,7-7-106 0 0,0 0 0 0 0,0 0 1 0 0,1 0-1 0 0,-1 1 0 0 0,1-1 0 0 0,-1 0 0 0 0,1 1 0 0 0,0-1 1 0 0,0 0-1 0 0,0 1 0 0 0,0-1 0 0 0,0 1 0 0 0,0 0 0 0 0,1-1 0 0 0,-1 1 1 0 0,1 0-1 0 0,0-1 0 0 0,0 1 0 0 0,0 0 0 0 0,0-1 0 0 0,1 5 1 0 0,1-2 56 0 0,-1 0 1 0 0,1 0 0 0 0,1 0 0 0 0,-1 0 0 0 0,1-1-1 0 0,-1 1 1 0 0,1-1 0 0 0,1 0 0 0 0,-1 0-1 0 0,6 6 1 0 0,8 5 165 0 0,1 0 1 0 0,0-1-1 0 0,37 21 0 0 0,-55-34-235 0 0,1-1 2 0 0,1 1-1 0 0,-1 0 1 0 0,0 0-1 0 0,0 0 1 0 0,1 0-1 0 0,-1 0 1 0 0,0 0-1 0 0,0 0 1 0 0,0 0-1 0 0,0 0 1 0 0,0 1-1 0 0,-1-1 1 0 0,1 0-1 0 0,0 1 1 0 0,-1-1-1 0 0,1 0 1 0 0,0 1-1 0 0,-1-1 1 0 0,0 1-1 0 0,1-1 1 0 0,-1 1-1 0 0,0-1 1 0 0,0 1-1 0 0,0-1 1 0 0,0 1-1 0 0,0-1 1 0 0,0 1-1 0 0,0-1 0 0 0,0 1 1 0 0,-1-1-1 0 0,1 1 1 0 0,-1-1-1 0 0,1 0 1 0 0,-1 1-1 0 0,1-1 1 0 0,-1 1-1 0 0,0-1 1 0 0,0 0-1 0 0,0 0 1 0 0,0 1-1 0 0,0-1 1 0 0,0 0-1 0 0,0 0 1 0 0,0 0-1 0 0,0 0 1 0 0,0 0-1 0 0,0 0 1 0 0,-3 1-1 0 0,2-1 5 0 0,1 0-1 0 0,-1 0 1 0 0,1 0-1 0 0,-1 0 1 0 0,1 0-1 0 0,-1 0 1 0 0,0 0-1 0 0,0 0 1 0 0,1-1-1 0 0,-1 1 1 0 0,0-1-1 0 0,0 0 1 0 0,0 1-1 0 0,1-1 1 0 0,-1 0-1 0 0,0 0 1 0 0,0 0-1 0 0,0 0 1 0 0,0 0-1 0 0,0 0 1 0 0,1-1-1 0 0,-1 1 1 0 0,0-1-1 0 0,0 1 1 0 0,0-1-1 0 0,1 0 1 0 0,-1 0-1 0 0,0 1 1 0 0,1-1-1 0 0,-1 0 1 0 0,1-1-1 0 0,-1 1 1 0 0,1 0-1 0 0,0 0 1 0 0,-1-1-1 0 0,1 1 1 0 0,0 0-1 0 0,0-1 1 0 0,0 1-1 0 0,0-1 1 0 0,0 0-1 0 0,-1-2 1 0 0,-1-8 5 0 0,0 0 0 0 0,0-1 0 0 0,2 1 0 0 0,0 0 1 0 0,0-1-1 0 0,1 1 0 0 0,1-16 0 0 0,0-1-184 0 0,-1 2-767 0 0,1 0 0 0 0,1 0 0 0 0,2 0 0 0 0,0 1 0 0 0,15-47 0 0 0,-9 46-181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2:50.0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32 112 0 0,'0'-9'1208'0'0,"5"5"192"0"0,-5-1 160 0 0,5 3-219 0 0,0-3-249 0 0,0 3-260 0 0,0 0-216 0 0,0 2-172 0 0,0-2-156 0 0,0 2-164 0 0,0 0-232 0 0,0 0-260 0 0,0 0-344 0 0,5 0-464 0 0,5 0-317 0 0,-5 0-123 0 0,5 2 60 0 0,0-2 168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2:50.3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62 516 0 0,'10'-3'1028'0'0,"0"3"96"0"0,0-2-188 0 0,0 2-208 0 0,0 0-208 0 0,0-2-164 0 0,0 2-108 0 0,0 0-135 0 0,-5-2-169 0 0,5 2-209 0 0,0-5-271 0 0,0 1-348 0 0,0-3-184 0 0,5 2-68 0 0,-5 1 56 0 0</inkml:trace>
  <inkml:trace contextRef="#ctx0" brushRef="#br0" timeOffset="1">301 1 648 0 0,'10'0'852'0'0,"-5"0"-84"0"0,5 0-96 0 0,0 0-112 0 0,-5 2-108 0 0,5 0-128 0 0,0 1-104 0 0,-5-1-100 0 0,5-2-128 0 0,-5 2-180 0 0,5 0-240 0 0,0-2-272 0 0,5 0-200 0 0,-5 0-80 0 0,0 0 20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2:50.7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7 240 0 0,'10'-2'1036'0'0,"0"0"148"0"0,0-1-56 0 0,0 3-148 0 0,5 0-188 0 0,-5 3-187 0 0,-5-3-153 0 0,5 2-140 0 0,0 0-128 0 0,-5 0-148 0 0,5 1-216 0 0,-5-3-332 0 0,0 0-473 0 0,0 0-239 0 0,0-3-124 0 0,0 3 0 0 0,0-2 124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2:43.7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0 334 644 0 0,'1'-5'446'0'0,"-1"0"-1"0"0,1 1 1 0 0,0-1-1 0 0,0 1 1 0 0,0 0 0 0 0,1-1-1 0 0,0 1 1 0 0,0 0-1 0 0,0 0 1 0 0,0 0 0 0 0,0 0-1 0 0,1 0 1 0 0,0 0-1 0 0,0 1 1 0 0,0-1 0 0 0,0 1-1 0 0,1 0 1 0 0,-1 0-1 0 0,4-2 1 0 0,11-8 810 0 0,0 1 0 0 0,36-16 0 0 0,-25 13-1098 0 0,92-57-2094 0 0,-8-11-5760 0 0,-92 66 5992 0 0,-1 5 218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2:53.3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2 900 0 0,'0'0'114'0'0,"0"0"-1"0"0,0-1 1 0 0,0 1-1 0 0,1 0 1 0 0,-1 0-1 0 0,0 0 1 0 0,0 0-1 0 0,0 0 1 0 0,1 0-1 0 0,-1 0 1 0 0,0 0-1 0 0,0 0 1 0 0,0 0-1 0 0,0 0 1 0 0,1 0-1 0 0,-1 0 1 0 0,0 0-1 0 0,0 0 1 0 0,0 0-1 0 0,1 0 1 0 0,-1 0-1 0 0,0 0 1 0 0,0 0-1 0 0,0 0 1 0 0,0 0-1 0 0,1 1 1 0 0,-1-1 0 0 0,0 0-1 0 0,0 0 1 0 0,0 0-1 0 0,0 0 1 0 0,0 0-1 0 0,0 0 1 0 0,1 1-1 0 0,-1-1 1 0 0,0 0-1 0 0,0 0 1 0 0,0 0-1 0 0,0 0 1 0 0,0 0-1 0 0,0 1 1 0 0,0-1-1 0 0,0 0 1 0 0,0 0-1 0 0,0 0 1 0 0,0 1-1 0 0,0-1 1 0 0,1 0-1 0 0,-1 0 1 0 0,0 0-1 0 0,0 0 1 0 0,-1 1-1 0 0,1-1 1 0 0,0 0-1 0 0,3 23 2222 0 0,-2 35-1972 0 0,-1-46 347 0 0,16 439 1773 0 0,27-154-8328 0 0,-18-209 812 0 0,-19-65 3621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17.3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65 0 348 0 0,'-10'14'5115'0'0,"-10"18"-2558"0"0,12-7-1841 0 0,2-1-1 0 0,0 1 0 0 0,1 1 1 0 0,-1 31-1 0 0,2 105-81 0 0,4-139-546 0 0,10 268-2039 0 0,-2-117-1912 0 0,-6-58 33 0 0,-2-70 2271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17.9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 0 488 0 0,'0'5'4368'0'0,"-5"22"-2580"0"0,-2 2-794 0 0,1 0 0 0 0,1 1 0 0 0,2 0-1 0 0,0 57 1 0 0,1-23-705 0 0,3 183-2339 0 0,9-97-2033 0 0,0-52 333 0 0,-5-55 2271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19.2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1 696 0 0,'-1'54'5179'0'0,"-3"0"-3556"0"0,-1 55-994 0 0,4 8-328 0 0,1 101-1325 0 0,4-132-504 0 0,-2 45-2071 0 0,-2-86 2222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20.2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4 748 0 0,'2'-4'9049'0'0,"-2"17"-4287"0"0,-1-4-5490 0 0,-6 45 1892 0 0,3-1-1 0 0,2 64 1 0 0,0 3-1106 0 0,-4 169-3762 0 0,15-113-7112 0 0,-8-151 9048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20.9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96 1 188 0 0,'-3'2'294'0'0,"0"0"0"0"0,0 0 0 0 0,1 1 0 0 0,-1-1 0 0 0,0 1 0 0 0,1-1 0 0 0,0 1 0 0 0,0 0 0 0 0,0 0 0 0 0,0 0 0 0 0,0 0 0 0 0,0 1 0 0 0,-1 3 0 0 0,-18 53 957 0 0,16-46-863 0 0,-5 20-144 0 0,2 1 0 0 0,1 0 0 0 0,2 1 0 0 0,2-1 0 0 0,0 1 0 0 0,4 36 0 0 0,29 217-3104 0 0,-15-177-582 0 0,-10-73 2261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22.6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113 16 216 0 0,'-7'-10'4246'0'0,"-19"5"-2952"0"0,23 5-1319 0 0,0 0 0 0 0,0 0 0 0 0,0 0-1 0 0,0 0 1 0 0,0 1 0 0 0,0-1 0 0 0,1 1 0 0 0,-1 0 0 0 0,0 0-1 0 0,0 0 1 0 0,1 0 0 0 0,-1 0 0 0 0,-3 3 0 0 0,1 2 49 0 0,1 1 1 0 0,0 0 0 0 0,1-1-1 0 0,-1 1 1 0 0,1 0-1 0 0,1 0 1 0 0,-1 1-1 0 0,1-1 1 0 0,1 1 0 0 0,-1-1-1 0 0,0 12 1 0 0,1-6-6 0 0,0 0 0 0 0,1 0 1 0 0,1 1-1 0 0,0-1 1 0 0,1 0-1 0 0,3 14 1 0 0,-5-26-12 0 0,1 1 1 0 0,-1-1 0 0 0,0 0 0 0 0,1 1 0 0 0,-1-1 0 0 0,1 1 0 0 0,0-1 0 0 0,-1 0 0 0 0,1 1 0 0 0,0-1 0 0 0,0 0 0 0 0,0 0 0 0 0,0 0 0 0 0,0 1 0 0 0,0-1 0 0 0,0 0 0 0 0,0 0 0 0 0,0-1 0 0 0,0 1-1 0 0,1 0 1 0 0,-1 0 0 0 0,0 0 0 0 0,1-1 0 0 0,2 2 0 0 0,-2-2 0 0 0,1 0 1 0 0,-1 0-1 0 0,0 0 0 0 0,1-1 1 0 0,-1 1-1 0 0,0-1 0 0 0,1 1 1 0 0,-1-1-1 0 0,0 0 0 0 0,0 1 0 0 0,0-1 1 0 0,1 0-1 0 0,-1-1 0 0 0,2 0 1 0 0,3-3-5 0 0,0-1 1 0 0,0 1 0 0 0,0-1 0 0 0,-1-1 0 0 0,0 1-1 0 0,0-1 1 0 0,5-8 0 0 0,1-1 0 0 0,-9 12 68 0 0,0 1-1 0 0,0-1 1 0 0,-1 0 0 0 0,1 0-1 0 0,-1 0 1 0 0,0 0-1 0 0,0-1 1 0 0,2-8 0 0 0,-3 26 604 0 0,-3 4-663 0 0,0-1 0 0 0,1 1 0 0 0,1 0 0 0 0,0 0 0 0 0,5 25 0 0 0,-1 26-328 0 0,11 112-5062 0 0,-15-157 4150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23.4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1 392 0 0,'1'6'8915'0'0,"3"22"-7312"0"0,-4-20-1455 0 0,0 0 0 0 0,0 0 0 0 0,1 0-1 0 0,0 0 1 0 0,0 1 0 0 0,1-1 0 0 0,0 0 0 0 0,1-1-1 0 0,0 1 1 0 0,0 0 0 0 0,0-1 0 0 0,1 0-1 0 0,0 0 1 0 0,0 0 0 0 0,1 0 0 0 0,0 0 0 0 0,0-1-1 0 0,1 0 1 0 0,8 7 0 0 0,0 1 168 0 0,-1 0 0 0 0,22 30 0 0 0,-31-39-549 0 0,0 1 1 0 0,-1 0 0 0 0,0 1 0 0 0,-1-1 0 0 0,1 0 0 0 0,-1 1-1 0 0,0-1 1 0 0,-1 1 0 0 0,0 0 0 0 0,0 0 0 0 0,0 10 0 0 0,0-14-131 0 0,-1 0 1 0 0,0 0-1 0 0,0 0 0 0 0,0 0 1 0 0,0 0-1 0 0,0 0 0 0 0,-1 0 1 0 0,0 0-1 0 0,1 0 0 0 0,-1-1 1 0 0,0 1-1 0 0,0 0 1 0 0,0 0-1 0 0,-1-1 0 0 0,1 1 1 0 0,-1 0-1 0 0,1-1 0 0 0,-1 0 1 0 0,0 1-1 0 0,0-1 1 0 0,0 0-1 0 0,0 0 0 0 0,0 0 1 0 0,-1 0-1 0 0,1 0 0 0 0,-1-1 1 0 0,1 1-1 0 0,-5 1 0 0 0,-3 0-856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23.7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0 147 1088 0 0,'12'-13'965'0'0,"0"1"-1"0"0,1 1 1 0 0,0 0-1 0 0,1 1 1 0 0,0 0-1 0 0,0 1 1 0 0,29-12-1 0 0,38-10-1123 0 0,-2 15-3841 0 0,-39 14 1197 0 0,-20 4 1553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24.1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189 16 228 0 0,'0'0'104'0'0,"0"-1"-1"0"0,0 0 1 0 0,0 1 0 0 0,0-1-1 0 0,0 1 1 0 0,-1-1-1 0 0,1 0 1 0 0,0 1 0 0 0,0-1-1 0 0,-1 1 1 0 0,1-1 0 0 0,0 1-1 0 0,-1-1 1 0 0,1 0 0 0 0,0 1-1 0 0,-1 0 1 0 0,1-1 0 0 0,-1 1-1 0 0,1-1 1 0 0,-1 1-1 0 0,1-1 1 0 0,-1 1 0 0 0,1 0-1 0 0,-1-1 1 0 0,1 1 0 0 0,-1 0-1 0 0,0 0 1 0 0,1 0 0 0 0,-2-1-1 0 0,-25-1 831 0 0,-25 14-458 0 0,45-8-426 0 0,1 0 0 0 0,-1 0 0 0 0,0 0 0 0 0,1 1 0 0 0,0 0 0 0 0,0 1 0 0 0,1-1 1 0 0,-1 1-1 0 0,1 0 0 0 0,0 0 0 0 0,1 1 0 0 0,0-1 0 0 0,0 1 0 0 0,-4 8 0 0 0,6-11-39 0 0,0 1 0 0 0,0 0 0 0 0,1-1 0 0 0,-1 1 0 0 0,1 0 0 0 0,0 0 0 0 0,1-1 0 0 0,-1 1 0 0 0,1 0 1 0 0,0 0-1 0 0,0 0 0 0 0,1 0 0 0 0,-1 0 0 0 0,1 0 0 0 0,0-1 0 0 0,0 1 0 0 0,1 0 0 0 0,-1-1 0 0 0,1 1 0 0 0,0-1 0 0 0,0 1 0 0 0,1-1 0 0 0,-1 0 0 0 0,5 5 1 0 0,-6-7-6 0 0,0-1 0 0 0,0 0 0 0 0,0 0 1 0 0,0 0-1 0 0,1 0 0 0 0,-1 0 0 0 0,0 0 1 0 0,0 0-1 0 0,1 0 0 0 0,-1-1 0 0 0,1 1 1 0 0,-1 0-1 0 0,0-1 0 0 0,1 1 1 0 0,-1-1-1 0 0,1 0 0 0 0,0 1 0 0 0,-1-1 1 0 0,1 0-1 0 0,-1 0 0 0 0,1 0 0 0 0,-1 0 1 0 0,3 0-1 0 0,0-1 1 0 0,-1 0 0 0 0,0 0 0 0 0,0-1 0 0 0,1 1 0 0 0,-1-1 0 0 0,0 0 1 0 0,0 1-1 0 0,0-1 0 0 0,-1 0 0 0 0,5-4 0 0 0,-1 0-7 0 0,0 0 0 0 0,0-1 0 0 0,0 0 0 0 0,-1 0 0 0 0,1-1 0 0 0,-2 0 0 0 0,7-13 0 0 0,5-13-17 0 0,-12 28 30 0 0,0-1 0 0 0,-1 0 0 0 0,0 0 0 0 0,0 0 0 0 0,-1 0 0 0 0,0 0 0 0 0,2-12 0 0 0,-5 110 560 0 0,-14 29-661 0 0,6-60-1910 0 0,-1 77-1 0 0,11-118 884 0 0,3-3 60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2:15.6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0 491 904 0 0,'10'1'5166'0'0,"11"-2"-2783"0"0,186-27-641 0 0,105 7-2141 0 0,127 22 205 0 0,648-7-128 0 0,94-61-986 0 0,-127 4 13 0 0,1686-59-763 0 0,-1005 77 2242 0 0,-871 34-287 0 0,730-23 983 0 0,-235 34-1090 0 0,-596 5 302 0 0,334-18 225 0 0,-554 4-540 0 0,398 28 167 0 0,-494-4 106 0 0,1169 36-85 0 0,1928-26 119 0 0,-2509-41 528 0 0,671-4-735 0 0,-1206 22 117 0 0,1058-29 709 0 0,-1125-4-872 0 0,-44 3 98 0 0,-131 11 38 0 0,171-5-48 0 0,-176 12 211 0 0,256-8-294 0 0,-504 45-196 0 0,-3 4 350 0 0,6 17 35 0 0,1 13 18 0 0,8 223-265 0 0,-14-170-1329 0 0,-2-38-609 0 0,-1-35 966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2:32.4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0 592 0 0,'1'13'2762'0'0,"3"12"-1550"0"0,-2 1 0 0 0,-1 50 0 0 0,0-6-297 0 0,42 346 4 0 0,9-143-3242 0 0,-22-133-1769 0 0,-24-103 2751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24.4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135 30 300 0 0,'19'-30'3815'0'0,"-34"54"-2394"0"0,-3-2-1025 0 0,1 1 0 0 0,2 0 0 0 0,0 1 1 0 0,-14 34-1 0 0,24-48-326 0 0,1 0 0 0 0,1 0 0 0 0,-1 0 0 0 0,2 1 0 0 0,0-1-1 0 0,0 1 1 0 0,0 0 0 0 0,2-1 0 0 0,-1 1 0 0 0,1 0 0 0 0,1-1 0 0 0,0 1 0 0 0,0 0 0 0 0,6 18 0 0 0,-6-25-66 0 0,1-1-1 0 0,0 1 1 0 0,-1-1 0 0 0,1 1-1 0 0,0-1 1 0 0,1 0 0 0 0,-1 0-1 0 0,0 0 1 0 0,1 0 0 0 0,0-1-1 0 0,0 1 1 0 0,0-1 0 0 0,0 1-1 0 0,0-1 1 0 0,0 0 0 0 0,0 0-1 0 0,1 0 1 0 0,-1-1 0 0 0,1 1-1 0 0,-1-1 1 0 0,1 0 0 0 0,0 0-1 0 0,-1 0 1 0 0,1 0 0 0 0,0-1-1 0 0,0 1 1 0 0,0-1 0 0 0,0 0-1 0 0,-1 0 1 0 0,1-1 0 0 0,0 1-1 0 0,0-1 1 0 0,0 0 0 0 0,-1 0-1 0 0,1 0 1 0 0,0 0 0 0 0,-1-1-1 0 0,1 1 1 0 0,-1-1 0 0 0,0 0-1 0 0,0 0 1 0 0,1 0 0 0 0,-1-1-1 0 0,0 1 1 0 0,4-5 0 0 0,-7 7-24 0 0,0-1 0 0 0,0 1 1 0 0,1 0-1 0 0,-1 0 0 0 0,0-1 1 0 0,0 1-1 0 0,0 0 0 0 0,1-1 1 0 0,-1 1-1 0 0,0 0 0 0 0,0-1 1 0 0,0 1-1 0 0,0 0 0 0 0,0-1 1 0 0,1 1-1 0 0,-1 0 0 0 0,0-1 0 0 0,0 1 1 0 0,0 0-1 0 0,0-1 0 0 0,0 1 1 0 0,0 0-1 0 0,0-1 0 0 0,0 1 1 0 0,0-1-1 0 0,-1 1 0 0 0,1 0 1 0 0,0-1-1 0 0,0 1 0 0 0,0 0 1 0 0,0-1-1 0 0,0 1 0 0 0,-1 0 1 0 0,1-1-1 0 0,0 1 0 0 0,-1-1 0 0 0,-15-7-631 0 0,-22 0-460 0 0,37 8 1080 0 0,-16-1-929 0 0,0 0 1 0 0,0 1-1 0 0,0 0 1 0 0,-22 5-1 0 0,22-1-119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25.1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165 51 360 0 0,'0'-2'253'0'0,"0"0"-1"0"0,0 0 1 0 0,0 0-1 0 0,-1 0 1 0 0,1 0-1 0 0,0 1 1 0 0,-1-1-1 0 0,0 0 1 0 0,1 0-1 0 0,-1 0 1 0 0,0 1 0 0 0,0-1-1 0 0,0 0 1 0 0,0 1-1 0 0,0-1 1 0 0,0 1-1 0 0,0-1 1 0 0,-1 1-1 0 0,1 0 1 0 0,-3-2-1 0 0,2 1-155 0 0,-1 0-1 0 0,0 1 0 0 0,0-1 0 0 0,0 1 0 0 0,0 0 0 0 0,-1 0 0 0 0,1 0 0 0 0,0 0 0 0 0,0 1 0 0 0,-1-1 0 0 0,-4 1 0 0 0,3 0-103 0 0,1 0 1 0 0,-1 0-1 0 0,0 0 1 0 0,0 1-1 0 0,0 0 0 0 0,0 0 1 0 0,1 0-1 0 0,-1 1 1 0 0,0-1-1 0 0,1 1 0 0 0,-1 0 1 0 0,1 1-1 0 0,0-1 1 0 0,0 1-1 0 0,-1-1 0 0 0,2 1 1 0 0,-6 5-1 0 0,7-5 86 0 0,0 1-1 0 0,0 0 0 0 0,0 0 1 0 0,0-1-1 0 0,0 1 1 0 0,1 0-1 0 0,0 1 0 0 0,0-1 1 0 0,0 0-1 0 0,0 0 1 0 0,0 0-1 0 0,1 1 0 0 0,0-1 1 0 0,0 0-1 0 0,0 1 0 0 0,1-1 1 0 0,-1 0-1 0 0,1 0 1 0 0,0 0-1 0 0,0 1 0 0 0,1-1 1 0 0,1 4-1 0 0,-2-5-48 0 0,0-1 0 0 0,0 0-1 0 0,0 1 1 0 0,1-1 0 0 0,-1 0-1 0 0,1 0 1 0 0,-1 0 0 0 0,1 0-1 0 0,0 0 1 0 0,0 0 0 0 0,0 0 0 0 0,0-1-1 0 0,0 1 1 0 0,0-1 0 0 0,0 1-1 0 0,0-1 1 0 0,1 0 0 0 0,-1 0-1 0 0,0 0 1 0 0,1 0 0 0 0,-1 0 0 0 0,1-1-1 0 0,-1 1 1 0 0,1-1 0 0 0,-1 1-1 0 0,1-1 1 0 0,0 0 0 0 0,-1 0 0 0 0,1 0-1 0 0,-1-1 1 0 0,1 1 0 0 0,0 0-1 0 0,-1-1 1 0 0,1 0 0 0 0,-1 0-1 0 0,0 1 1 0 0,5-4 0 0 0,0 1-26 0 0,0-2 0 0 0,0 1 0 0 0,-1-1 0 0 0,0 0 0 0 0,0 0 0 0 0,0 0 0 0 0,0-1 0 0 0,-1 0 0 0 0,0 0 0 0 0,5-9 1 0 0,-5 18 282 0 0,-2 12-173 0 0,2 27-94 0 0,-5-33 5 0 0,6 100-94 0 0,-6-75-820 0 0,1 1 0 0 0,2 0 0 0 0,2-1 0 0 0,12 47 1 0 0,-15-75 359 0 0,0 0 0 0 0,1 0 0 0 0,0 0 1 0 0,0 0-1 0 0,0-1 0 0 0,1 0 1 0 0,5 7-1 0 0,1-2-660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25.4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58 152 0 0,'0'-9'1980'0'0,"0"-4"2281"0"0,6 0 1867 0 0,18 1-4728 0 0,-18 10-1333 0 0,-1 0 0 0 0,1 0 1 0 0,0 1-1 0 0,0-1 0 0 0,0 2 1 0 0,-1-1-1 0 0,1 0 0 0 0,0 1 0 0 0,0 1 1 0 0,0-1-1 0 0,0 1 0 0 0,0-1 1 0 0,0 2-1 0 0,0-1 0 0 0,9 4 1 0 0,-11-2-82 0 0,1-1 1 0 0,-1 1 0 0 0,0 1-1 0 0,1-1 1 0 0,-1 1-1 0 0,-1-1 1 0 0,1 1 0 0 0,-1 0-1 0 0,1 1 1 0 0,-1-1-1 0 0,0 0 1 0 0,-1 1 0 0 0,1 0-1 0 0,-1-1 1 0 0,0 1-1 0 0,0 0 1 0 0,2 10 0 0 0,33 159-2272 0 0,-27-115-1328 0 0,25 85 1 0 0,-16-106 711 0 0,-9-22 1575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26.0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163 46 604 0 0,'0'-11'1659'0'0,"1"10"-1589"0"0,-1 0-1 0 0,0 0 1 0 0,1 0 0 0 0,-1 0-1 0 0,0 0 1 0 0,0 0 0 0 0,0-1-1 0 0,0 1 1 0 0,0 0 0 0 0,0 0-1 0 0,-1 0 1 0 0,1 0 0 0 0,0 0-1 0 0,-1 0 1 0 0,1-1 0 0 0,0 1-1 0 0,-1 0 1 0 0,1 0 0 0 0,-1 0-1 0 0,0 0 1 0 0,1 0 0 0 0,-1 0-1 0 0,0 1 1 0 0,1-1 0 0 0,-1 0-1 0 0,0 0 1 0 0,0 0 0 0 0,0 1-1 0 0,0-1 1 0 0,0 0 0 0 0,0 1-1 0 0,0-1 1 0 0,0 1 0 0 0,0-1-1 0 0,0 1 1 0 0,0 0 0 0 0,0-1-1 0 0,0 1 1 0 0,0 0 0 0 0,-1 0-1 0 0,1 0 1 0 0,0-1 0 0 0,0 1-1 0 0,0 0 1 0 0,0 1 0 0 0,-2-1-1 0 0,-2 0-58 0 0,-1 0-1 0 0,1 0 1 0 0,0 0-1 0 0,-1 1 0 0 0,1 0 1 0 0,0 0-1 0 0,0 0 1 0 0,0 1-1 0 0,0-1 1 0 0,0 1-1 0 0,0 1 1 0 0,0-1-1 0 0,0 1 0 0 0,1-1 1 0 0,-1 1-1 0 0,1 1 1 0 0,0-1-1 0 0,0 0 1 0 0,0 1-1 0 0,1 0 1 0 0,-1 0-1 0 0,1 0 0 0 0,0 1 1 0 0,-4 6-1 0 0,5-8-4 0 0,-1 1-1 0 0,2 0 0 0 0,-1 0 0 0 0,0 0 1 0 0,1 0-1 0 0,0 0 0 0 0,0 0 1 0 0,0 0-1 0 0,0 0 0 0 0,1 1 0 0 0,-1-1 1 0 0,1 0-1 0 0,0 0 0 0 0,0 1 0 0 0,1-1 1 0 0,-1 0-1 0 0,1 0 0 0 0,0 0 1 0 0,0 0-1 0 0,1 1 0 0 0,-1-2 0 0 0,1 1 1 0 0,0 0-1 0 0,0 0 0 0 0,0 0 1 0 0,0-1-1 0 0,1 1 0 0 0,-1-1 0 0 0,1 0 1 0 0,4 4-1 0 0,-5-5 3 0 0,0-1 0 0 0,-1 0 0 0 0,1 1 0 0 0,0-1 0 0 0,0 0 0 0 0,0 0 0 0 0,0 0 0 0 0,0-1 0 0 0,0 1 0 0 0,0 0 0 0 0,0-1 0 0 0,0 1 0 0 0,0-1 0 0 0,0 0 0 0 0,0 0 0 0 0,1 0 0 0 0,-1 0 0 0 0,0 0 0 0 0,0 0 0 0 0,0 0 0 0 0,0-1 0 0 0,0 1 0 0 0,1-1 0 0 0,-1 0 0 0 0,0 1 0 0 0,0-1 1 0 0,-1 0-1 0 0,1 0 0 0 0,0 0 0 0 0,0 0 0 0 0,0-1 0 0 0,-1 1 0 0 0,1-1 0 0 0,0 1 0 0 0,-1-1 0 0 0,1 1 0 0 0,-1-1 0 0 0,0 0 0 0 0,2-2 0 0 0,4-5-14 0 0,0-1 0 0 0,0 0-1 0 0,-1-1 1 0 0,0 0 0 0 0,6-15 0 0 0,8-23-32 0 0,-12 30 114 0 0,-8 19-61 0 0,0 0 0 0 0,0 1-1 0 0,0-1 1 0 0,0 0 0 0 0,1 0 0 0 0,-1 0 0 0 0,0 0 0 0 0,0 0 0 0 0,0 0 0 0 0,0 0-1 0 0,0 0 1 0 0,0 0 0 0 0,0 0 0 0 0,0 0 0 0 0,0 0 0 0 0,0 0 0 0 0,0 0 0 0 0,0 0-1 0 0,1 0 1 0 0,-1 0 0 0 0,0 0 0 0 0,0 0 0 0 0,-4 31-27 0 0,1 0 1 0 0,1 0-1 0 0,4 47 1 0 0,-1-14-399 0 0,10 100-3866 0 0,-7-141 3178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26.5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156 19 728 0 0,'0'0'64'0'0,"0"-1"1"0"0,0 0-1 0 0,0 0 0 0 0,0 1 1 0 0,0-1-1 0 0,0 0 1 0 0,0 1-1 0 0,0-1 0 0 0,0 0 1 0 0,-1 0-1 0 0,1 1 0 0 0,0-1 1 0 0,0 0-1 0 0,-1 1 0 0 0,1-1 1 0 0,0 1-1 0 0,-1-1 0 0 0,1 0 1 0 0,-1 1-1 0 0,1-1 0 0 0,-1 1 1 0 0,1-1-1 0 0,-1 1 1 0 0,1-1-1 0 0,-1 1 0 0 0,0 0 1 0 0,1-1-1 0 0,-1 1 0 0 0,0 0 1 0 0,1-1-1 0 0,-1 1 0 0 0,0 0 1 0 0,1 0-1 0 0,-1-1 0 0 0,-1 1 1 0 0,-1 0-1 0 0,-1 0 0 0 0,1 1 0 0 0,0-1 0 0 0,-1 1 0 0 0,1-1 0 0 0,0 1 0 0 0,0 0 0 0 0,-6 3 0 0 0,-2 0-54 0 0,1 2 0 0 0,-1-1 0 0 0,1 2 1 0 0,-13 9-1 0 0,19-13 32 0 0,1 0 1 0 0,0 1 0 0 0,-1-1-1 0 0,1 1 1 0 0,1-1 0 0 0,-1 1-1 0 0,0 0 1 0 0,1 0 0 0 0,0 0-1 0 0,0 0 1 0 0,0 0 0 0 0,0 1-1 0 0,1-1 1 0 0,-1 1 0 0 0,1-1-1 0 0,0 1 1 0 0,0 6 0 0 0,1-5 58 0 0,1 1 0 0 0,0-1 0 0 0,0 0 0 0 0,1 1 0 0 0,0-1 0 0 0,0 0 0 0 0,0 0 0 0 0,1 0 0 0 0,0 0 0 0 0,0-1 0 0 0,0 1 0 0 0,5 5 0 0 0,3 3 22 0 0,1 0-1 0 0,1 0 0 0 0,0-1 0 0 0,1-1 1 0 0,23 17-1 0 0,-16-14-107 0 0,32 32 0 0 0,-52-45-15 0 0,1-1-1 0 0,-1 1 0 0 0,0-1 0 0 0,0 1 1 0 0,0 0-1 0 0,-1-1 0 0 0,1 1 1 0 0,0 0-1 0 0,-1 0 0 0 0,1-1 0 0 0,-1 1 1 0 0,1 0-1 0 0,-1 0 0 0 0,0 0 0 0 0,0 0 1 0 0,0 0-1 0 0,0 0 0 0 0,0 0 1 0 0,0-1-1 0 0,-1 1 0 0 0,1 0 0 0 0,-1 0 1 0 0,1 0-1 0 0,-1 0 0 0 0,0-1 1 0 0,1 1-1 0 0,-3 2 0 0 0,-1 3-2 0 0,0 0 1 0 0,0-1-1 0 0,-1 0 1 0 0,0 0-1 0 0,-6 6 0 0 0,5-6-5 0 0,0 0 0 0 0,-1-1-1 0 0,0 0 1 0 0,0 0-1 0 0,0 0 1 0 0,-11 4 0 0 0,15-8 4 0 0,0 0 1 0 0,0 1-1 0 0,0-1 1 0 0,0 0 0 0 0,0-1-1 0 0,0 1 1 0 0,0 0-1 0 0,0-1 1 0 0,-1 0-1 0 0,1 0 1 0 0,0 0-1 0 0,0 0 1 0 0,0 0 0 0 0,0 0-1 0 0,-1-1 1 0 0,1 0-1 0 0,0 0 1 0 0,0 0-1 0 0,-3-1 1 0 0,4 0 2 0 0,-1 0 0 0 0,1 0 0 0 0,0 0 0 0 0,0 0 0 0 0,1-1 0 0 0,-1 1 0 0 0,0 0 0 0 0,1-1 1 0 0,-1 1-1 0 0,1-1 0 0 0,0 0 0 0 0,0 1 0 0 0,0-1 0 0 0,0 0 0 0 0,1 0 0 0 0,-1 0 0 0 0,1 0 0 0 0,-1 0 0 0 0,1 1 0 0 0,0-1 0 0 0,0 0 1 0 0,1-5-1 0 0,0-6-60 0 0,1 1 0 0 0,0-1 0 0 0,5-16 0 0 0,6-11-1084 0 0,1-1 1 0 0,2 2-1 0 0,37-68 0 0 0,-33 74 151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27.3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237 26 820 0 0,'0'0'62'0'0,"1"0"-1"0"0,-1 0 0 0 0,1 0 1 0 0,-1-1-1 0 0,0 1 1 0 0,1 0-1 0 0,-1 0 1 0 0,1-1-1 0 0,-1 1 0 0 0,0 0 1 0 0,1 0-1 0 0,-1-1 1 0 0,0 1-1 0 0,0 0 1 0 0,1-1-1 0 0,-1 1 0 0 0,0-1 1 0 0,0 1-1 0 0,1 0 1 0 0,-1-1-1 0 0,0 1 1 0 0,0 0-1 0 0,0-1 0 0 0,0 1 1 0 0,0-1-1 0 0,1 1 1 0 0,-1-1-1 0 0,0 1 1 0 0,0-1-1 0 0,0 1 0 0 0,0 0 1 0 0,0-1-1 0 0,-1 1 1 0 0,1-1-1 0 0,0 1 1 0 0,0-1-1 0 0,0 1 0 0 0,0 0 1 0 0,0-1-1 0 0,0 1 1 0 0,-1-1-1 0 0,1 1 1 0 0,0 0-1 0 0,0-1 1 0 0,-1 1-1 0 0,1 0 0 0 0,0-1 1 0 0,-1 1-1 0 0,1 0 1 0 0,0-1-1 0 0,-1 1 1 0 0,-29-7-28 0 0,22 6 2 0 0,-1 1 0 0 0,0 0-1 0 0,1 1 1 0 0,-1 0 0 0 0,1 0 0 0 0,-1 0-1 0 0,1 1 1 0 0,-1 1 0 0 0,1-1 0 0 0,0 2-1 0 0,0-1 1 0 0,0 1 0 0 0,0 0 0 0 0,1 0 0 0 0,-10 8-1 0 0,11-7 47 0 0,1-1 0 0 0,-1 1 0 0 0,1 0 0 0 0,1 0 0 0 0,-1 1 0 0 0,1 0 0 0 0,0-1-1 0 0,0 2 1 0 0,0-1 0 0 0,1 0 0 0 0,0 1 0 0 0,0-1 0 0 0,1 1 0 0 0,0 0 0 0 0,0 0 0 0 0,0 0 0 0 0,1 0-1 0 0,0 0 1 0 0,0 8 0 0 0,1-13-40 0 0,-1 0-1 0 0,1 0 1 0 0,0-1 0 0 0,0 1-1 0 0,0 0 1 0 0,0 0-1 0 0,0 0 1 0 0,0 0 0 0 0,1 0-1 0 0,-1 0 1 0 0,1 0-1 0 0,-1-1 1 0 0,1 1-1 0 0,0 0 1 0 0,-1 0 0 0 0,1-1-1 0 0,0 1 1 0 0,0 0-1 0 0,0-1 1 0 0,1 1 0 0 0,-1-1-1 0 0,0 0 1 0 0,0 1-1 0 0,1-1 1 0 0,-1 0 0 0 0,1 0-1 0 0,-1 1 1 0 0,1-1-1 0 0,0-1 1 0 0,-1 1-1 0 0,1 0 1 0 0,0 0 0 0 0,0 0-1 0 0,-1-1 1 0 0,1 1-1 0 0,0-1 1 0 0,0 0 0 0 0,0 1-1 0 0,0-1 1 0 0,0 0-1 0 0,0 0 1 0 0,-1 0 0 0 0,1-1-1 0 0,0 1 1 0 0,2-1-1 0 0,3 0 2 0 0,1-1 0 0 0,-1-1 0 0 0,0 1 0 0 0,-1-1 0 0 0,1 0 0 0 0,0-1 0 0 0,-1 0 0 0 0,0 0 0 0 0,0 0 0 0 0,10-9 0 0 0,4-10-98 0 0,0-1 1 0 0,-2-1-1 0 0,21-35 0 0 0,-24 35 140 0 0,-6 15 187 0 0,-5 10-47 0 0,-4 22 19 0 0,-1-6-269 0 0,5 249-697 0 0,8-89-3704 0 0,-3-131 1853 0 0,-4-28 1407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27.8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160 37 724 0 0,'2'-2'356'0'0,"-1"0"-1"0"0,0-1 1 0 0,0 1-1 0 0,0-1 1 0 0,0 1-1 0 0,0-1 1 0 0,0 0-1 0 0,0 1 1 0 0,0-6 0 0 0,-8 2 323 0 0,-12 11-816 0 0,10 0 136 0 0,-1 0 0 0 0,1 0 0 0 0,1 1 0 0 0,-1 1 0 0 0,1 0-1 0 0,0 0 1 0 0,1 0 0 0 0,-1 1 0 0 0,1 0 0 0 0,1 0 0 0 0,-10 16-1 0 0,10-15 19 0 0,1 1-1 0 0,0 0 0 0 0,1 0 1 0 0,0 0-1 0 0,0 0 0 0 0,1 1 0 0 0,0-1 1 0 0,1 1-1 0 0,1 0 0 0 0,-1 0 1 0 0,2 0-1 0 0,-1-1 0 0 0,2 1 0 0 0,-1 0 1 0 0,1 0-1 0 0,1 0 0 0 0,0 0 1 0 0,4 10-1 0 0,-6-19-4 0 0,1 1-1 0 0,-1-1 1 0 0,1 0 0 0 0,0 0 0 0 0,0 0 0 0 0,0 0 0 0 0,0-1-1 0 0,0 1 1 0 0,1 0 0 0 0,-1 0 0 0 0,0-1 0 0 0,1 1 0 0 0,-1-1-1 0 0,1 1 1 0 0,0-1 0 0 0,-1 1 0 0 0,1-1 0 0 0,0 0 0 0 0,0 0-1 0 0,0 0 1 0 0,0 0 0 0 0,0 0 0 0 0,0 0 0 0 0,0-1 0 0 0,0 1-1 0 0,0-1 1 0 0,0 1 0 0 0,0-1 0 0 0,1 0 0 0 0,-1 0 0 0 0,0 0-1 0 0,0 0 1 0 0,0 0 0 0 0,0-1 0 0 0,1 1 0 0 0,-1 0-1 0 0,0-1 1 0 0,0 0 0 0 0,0 1 0 0 0,0-1 0 0 0,0 0 0 0 0,0 0-1 0 0,2-2 1 0 0,5-2-2 0 0,-1 0 0 0 0,1-1 0 0 0,-1 0 0 0 0,0-1 0 0 0,-1 0 0 0 0,1 0 0 0 0,11-16 0 0 0,-11 10-19 0 0,0 0 1 0 0,-1-1 0 0 0,0 0-1 0 0,6-21 1 0 0,3-6 97 0 0,-13 34 249 0 0,-8 16-134 0 0,-8 23 67 0 0,6 26-445 0 0,3-1 0 0 0,3 78 0 0 0,19 31-4679 0 0,-13-137 3794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39.5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69 25 540 0 0,'10'-25'15256'0'0,"-19"34"-13389"0"0,2-2-2443 0 0,1 0 631 0 0,0-1 0 0 0,0 2 0 0 0,0-1 0 0 0,1 0 0 0 0,0 1 0 0 0,1 0 0 0 0,0 0 0 0 0,0 1 0 0 0,0-1 0 0 0,1 1 0 0 0,1 0 0 0 0,-1-1 0 0 0,-1 20 0 0 0,4-21-10 0 0,0 1-1 0 0,0-1 1 0 0,1 1-1 0 0,0-1 1 0 0,1 1 0 0 0,0-1-1 0 0,0 0 1 0 0,0 0-1 0 0,1 0 1 0 0,0 0 0 0 0,0 0-1 0 0,1 0 1 0 0,0-1-1 0 0,0 0 1 0 0,0 0 0 0 0,1 0-1 0 0,9 9 1 0 0,18 14 34 0 0,1-2 1 0 0,69 45 0 0 0,-11-9-166 0 0,-89-62 44 0 0,-1-1 0 0 0,1 1 0 0 0,-1 0 0 0 0,0 0 0 0 0,0 0 0 0 0,1 0 0 0 0,-1 1-1 0 0,0-1 1 0 0,0 0 0 0 0,0 0 0 0 0,0 1 0 0 0,0-1 0 0 0,-1 1 0 0 0,1-1 0 0 0,0 0 0 0 0,-1 1 0 0 0,1 0 0 0 0,0-1 0 0 0,-1 1 0 0 0,0-1-1 0 0,1 1 1 0 0,-1 0 0 0 0,0-1 0 0 0,0 1 0 0 0,0-1 0 0 0,0 1 0 0 0,0 0 0 0 0,-1-1 0 0 0,1 1 0 0 0,0 0 0 0 0,-1-1 0 0 0,1 1 0 0 0,-1-1 0 0 0,1 1-1 0 0,-1-1 1 0 0,0 1 0 0 0,0-1 0 0 0,0 0 0 0 0,0 1 0 0 0,0-1 0 0 0,0 0 0 0 0,0 0 0 0 0,0 1 0 0 0,0-1 0 0 0,0 0 0 0 0,-1 0 0 0 0,-2 1-1 0 0,1 1-342 0 0,0-1 0 0 0,-1 0 0 0 0,1 0 1 0 0,-1 0-1 0 0,1 0 0 0 0,-1 0 0 0 0,0-1 0 0 0,0 0 0 0 0,0 0 0 0 0,0 0 0 0 0,0 0 0 0 0,0-1 0 0 0,0 1 0 0 0,0-1 0 0 0,0 0 0 0 0,0 0 0 0 0,0 0 0 0 0,-8-2 0 0 0,4-2-538 0 0,1 0 1 0 0,0 0-1 0 0,0-1 0 0 0,0 0 1 0 0,0 0-1 0 0,1-1 0 0 0,-9-8 1 0 0,-1-4-500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39.9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0 297 80 0 0,'3'-11'1344'0'0,"-1"0"0"0"0,2 0 1 0 0,0 1-1 0 0,0-1 0 0 0,8-13 0 0 0,-5 14-339 0 0,0-1-1 0 0,0 1 1 0 0,1 1-1 0 0,0-1 1 0 0,1 1-1 0 0,0 1 0 0 0,15-12 1 0 0,-7 9-112 0 0,1-1 1 0 0,0 2-1 0 0,34-15 0 0 0,26-2-999 0 0,-42 16 124 0 0,66-18-5104 0 0,-92 27 3528 0 0,1 0 1 0 0,0 1-1 0 0,0 0 0 0 0,-1 1 1 0 0,1 0-1 0 0,0 0 0 0 0,15 4 1 0 0,-11 0-154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40.2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6 151 640 0 0,'0'-1'348'0'0,"-1"0"1"0"0,0 1-1 0 0,1-1 0 0 0,-1 0 1 0 0,1 0-1 0 0,0 0 1 0 0,-1 1-1 0 0,1-1 0 0 0,0 0 1 0 0,-1 0-1 0 0,1 0 0 0 0,0 0 1 0 0,0 0-1 0 0,0 0 0 0 0,0 0 1 0 0,0 0-1 0 0,0 0 0 0 0,0 0 1 0 0,0 1-1 0 0,0-1 1 0 0,0 0-1 0 0,1 0 0 0 0,-1 0 1 0 0,1-2-1 0 0,19-16 4685 0 0,37-6-1273 0 0,-51 22-3512 0 0,51-18 874 0 0,62-22-264 0 0,-104 39-803 0 0,0 1 0 0 0,0 0-1 0 0,0 0 1 0 0,1 2 0 0 0,26 0 0 0 0,-38 1-55 0 0,1 0 1 0 0,-1 1-1 0 0,0 0 1 0 0,0 0-1 0 0,0 0 1 0 0,0 0-1 0 0,0 1 1 0 0,-1-1 0 0 0,1 1-1 0 0,0 0 1 0 0,-1 0-1 0 0,1 1 1 0 0,-1-1-1 0 0,0 1 1 0 0,0-1-1 0 0,5 6 1 0 0,-4-3-13 0 0,0 1 0 0 0,0 0 0 0 0,0 1 1 0 0,0-1-1 0 0,-1 1 0 0 0,0 0 0 0 0,0 0 0 0 0,2 11 0 0 0,0 10-132 0 0,-1 0 0 0 0,-1 0 0 0 0,-1 50-1 0 0,-2-68 72 0 0,-9 172-1993 0 0,5-146-415 0 0,-13 45 0 0 0,12-44-2040 0 0,5-36 4319 0 0,0 0 0 0 0,0 0 0 0 0,0 0 0 0 0,0 0 0 0 0,0 0 0 0 0,1 0 0 0 0,-1 0 0 0 0,0 0 0 0 0,1 0 0 0 0,-1 0 0 0 0,1 0-1 0 0,-1 0 1 0 0,1 0 0 0 0,0 0 0 0 0,-1 0 0 0 0,1-1 0 0 0,0 1 0 0 0,0 0 0 0 0,-1 0 0 0 0,1-1 0 0 0,0 1 0 0 0,0-1 0 0 0,0 1 0 0 0,0-1 0 0 0,0 1 0 0 0,0-1 0 0 0,0 1 0 0 0,0-1 0 0 0,0 0 0 0 0,1 1 0 0 0,8 0-1225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2:33.3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1 864 0 0,'1'0'109'0'0,"-1"0"0"0"0,1 0 0 0 0,-1 0 0 0 0,1 0 0 0 0,0 0 0 0 0,-1 0 0 0 0,1 0 0 0 0,-1 0 1 0 0,1 0-1 0 0,0 0 0 0 0,-1 0 0 0 0,1 1 0 0 0,-1-1 0 0 0,1 0 0 0 0,-1 0 0 0 0,1 1 0 0 0,-1-1 0 0 0,1 0 0 0 0,-1 1 0 0 0,1-1 0 0 0,-1 1 0 0 0,0-1 0 0 0,1 1 0 0 0,-1-1 0 0 0,0 1 0 0 0,1-1 0 0 0,-1 1 0 0 0,0-1 0 0 0,1 1 1 0 0,-1-1-1 0 0,0 1 0 0 0,0-1 0 0 0,0 1 0 0 0,1-1 0 0 0,-1 1 0 0 0,0 0 0 0 0,0-1 0 0 0,0 1 0 0 0,0-1 0 0 0,0 1 0 0 0,0-1 0 0 0,0 1 0 0 0,-1 1 0 0 0,-2 38 937 0 0,1-20-432 0 0,-12 180 987 0 0,13-137-1578 0 0,3 1 0 0 0,3-1 0 0 0,14 72 0 0 0,55 186-3040 0 0,-48-217 401 0 0,-13-57 1222 0 0,-2-3 102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40.6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0 208 760 0 0,'3'-11'1214'0'0,"0"0"0"0"0,0 0 0 0 0,1 1 0 0 0,10-20 0 0 0,-9 20-342 0 0,1 1-1 0 0,1-1 1 0 0,0 1-1 0 0,0 0 1 0 0,1 1-1 0 0,0 0 1 0 0,0 0-1 0 0,10-6 1 0 0,-9 7-509 0 0,0 1 0 0 0,1 1 0 0 0,0 0 0 0 0,0 0 0 0 0,0 1 0 0 0,0 0 0 0 0,1 0 0 0 0,-1 1 0 0 0,19-2 0 0 0,-27 5-353 0 0,0-1-1 0 0,0 1 1 0 0,0 0 0 0 0,0-1 0 0 0,0 1 0 0 0,-1 0 0 0 0,1 1-1 0 0,0-1 1 0 0,0 0 0 0 0,0 0 0 0 0,0 1 0 0 0,0-1 0 0 0,-1 1-1 0 0,1 0 1 0 0,0 0 0 0 0,0-1 0 0 0,-1 1 0 0 0,1 0 0 0 0,0 0-1 0 0,-1 0 1 0 0,1 1 0 0 0,-1-1 0 0 0,0 0 0 0 0,1 1 0 0 0,-1-1-1 0 0,2 3 1 0 0,-1 0-19 0 0,-1-1 0 0 0,0 1 0 0 0,1 0 0 0 0,-1 0 0 0 0,-1 0-1 0 0,1 0 1 0 0,0 0 0 0 0,-1 0 0 0 0,0 0 0 0 0,0 0 0 0 0,-1 8 0 0 0,-3 9-121 0 0,0 1 0 0 0,-2-1 0 0 0,-11 29 0 0 0,4-18 20 0 0,10-25 108 0 0,-1 1-1 0 0,1-1 0 0 0,1 1 0 0 0,-1 0 1 0 0,1 0-1 0 0,1 0 0 0 0,0 0 0 0 0,-1 12 1 0 0,3-18 10 0 0,-1 0 0 0 0,1 0 1 0 0,0-1-1 0 0,0 1 1 0 0,0 0-1 0 0,0 0 1 0 0,0 0-1 0 0,0-1 0 0 0,1 1 1 0 0,-1-1-1 0 0,1 1 1 0 0,-1-1-1 0 0,1 1 1 0 0,-1-1-1 0 0,1 0 0 0 0,0 0 1 0 0,-1 1-1 0 0,1-2 1 0 0,0 1-1 0 0,0 0 1 0 0,0 0-1 0 0,0 0 0 0 0,3 0 1 0 0,53 15 101 0 0,-53-15-112 0 0,-1 0 0 0 0,1 0-1 0 0,-1 0 1 0 0,0 0-1 0 0,0 0 1 0 0,0 1 0 0 0,0 0-1 0 0,0 0 1 0 0,0 0-1 0 0,0 0 1 0 0,-1 0-1 0 0,1 1 1 0 0,3 3-1 0 0,-6-4-14 0 0,1 0 1 0 0,-1 1-1 0 0,0-1 0 0 0,0 0 0 0 0,0 1 0 0 0,0-1 1 0 0,-1 1-1 0 0,1-1 0 0 0,0 1 0 0 0,-1-1 0 0 0,0 1 0 0 0,0-1 1 0 0,0 1-1 0 0,0-1 0 0 0,0 1 0 0 0,0-1 0 0 0,-1 1 1 0 0,1-1-1 0 0,-1 1 0 0 0,1-1 0 0 0,-3 5 0 0 0,-4 14-989 0 0,-1-1 0 0 0,-1 0 0 0 0,0-1-1 0 0,-20 30 1 0 0,-29 26-7500 0 0,48-66 6839 0 0,0-2 181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41.0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0 592 0 0,'6'46'7841'0'0,"-3"-33"-7103"0"0,2 0 0 0 0,-1-1 0 0 0,2 1 0 0 0,0-1 0 0 0,0 0 0 0 0,9 11 0 0 0,-8-15-494 0 0,1 0 1 0 0,-1-1-1 0 0,2 0 1 0 0,-1-1-1 0 0,1 0 1 0 0,0 0 0 0 0,0-1-1 0 0,13 6 1 0 0,30 20-3 0 0,-43-25-225 0 0,-1 0-1 0 0,1 1 0 0 0,-1 0 1 0 0,-1 1-1 0 0,1 0 0 0 0,-1 0 1 0 0,-1 0-1 0 0,11 18 1 0 0,-14-19-169 0 0,0 1 0 0 0,0-1 0 0 0,0 1 0 0 0,-1 0 0 0 0,-1-1 0 0 0,1 1 0 0 0,-1 0 0 0 0,-1 0 0 0 0,1 0 0 0 0,-1 0 0 0 0,-1 0 1 0 0,-1 13-1 0 0,1-18 2 0 0,-11 52-4618 0 0,12-53 4497 0 0,-1-1 0 0 0,1 1 0 0 0,-1 0 0 0 0,0-1 0 0 0,0 1 0 0 0,1-1 0 0 0,-1 1 0 0 0,0-1 0 0 0,0 1 0 0 0,0-1 0 0 0,0 0 0 0 0,-1 0 0 0 0,1 1 0 0 0,0-1 0 0 0,-1 0 0 0 0,1 0-1 0 0,0 0 1 0 0,-1 0 0 0 0,1 0 0 0 0,-1-1 0 0 0,0 1 0 0 0,1 0 0 0 0,-1-1 0 0 0,1 1 0 0 0,-1-1 0 0 0,0 1 0 0 0,0-1 0 0 0,-3 0 0 0 0,-9-2-1054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41.3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0 316 552 0 0,'10'-16'1076'0'0,"0"0"-1"0"0,1 1 1 0 0,1 0 0 0 0,0 1 0 0 0,1 0-1 0 0,1 1 1 0 0,0 1 0 0 0,19-14-1 0 0,13-4 498 0 0,72-35 0 0 0,-22 13-7240 0 0,-60 28-137 0 0,-26 21 4272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48.7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300 1487 668 0 0,'0'5'916'0'0,"0"-4"-776"0"0,1 0 1 0 0,-1 0-1 0 0,0 0 0 0 0,0 0 1 0 0,0 0-1 0 0,0 0 0 0 0,0 0 1 0 0,0-1-1 0 0,0 1 1 0 0,0 0-1 0 0,-1 0 0 0 0,1 0 1 0 0,0 0-1 0 0,0 0 1 0 0,-1 0-1 0 0,1 0 0 0 0,-1-1 1 0 0,1 1-1 0 0,-1 0 0 0 0,1 0 1 0 0,-1 0-1 0 0,1-1 1 0 0,-1 1-1 0 0,0 0 0 0 0,1-1 1 0 0,-1 1-1 0 0,-1 0 1 0 0,0-2 150 0 0,-1-1 0 0 0,1 0 1 0 0,0 0-1 0 0,0 0 1 0 0,0 0-1 0 0,1 0 1 0 0,-1-1-1 0 0,0 1 1 0 0,1 0-1 0 0,-1-1 1 0 0,1 1-1 0 0,0-1 1 0 0,0 0-1 0 0,-1-2 1 0 0,-20-60 1251 0 0,-14-69 1 0 0,-17-171-1790 0 0,19 95 95 0 0,26 157 108 0 0,2-1 1 0 0,3 0-1 0 0,1 1 0 0 0,12-100 1 0 0,-10 146 32 0 0,1 1 0 0 0,0-1 0 0 0,0 0 0 0 0,0 1 0 0 0,1-1 0 0 0,0 1 0 0 0,0 0 0 0 0,1 0 0 0 0,0 0 0 0 0,0 0 0 0 0,0 0 0 0 0,1 0 0 0 0,-1 1 0 0 0,1 0 0 0 0,1-1 1 0 0,-1 1-1 0 0,1 1 0 0 0,0-1 0 0 0,0 1 0 0 0,0 0 0 0 0,1 0 0 0 0,-1 0 0 0 0,1 1 0 0 0,0 0 0 0 0,0 0 0 0 0,0 1 0 0 0,0-1 0 0 0,11-1 0 0 0,219-40-108 0 0,-19 6 251 0 0,-54-2-41 0 0,257-53 476 0 0,-326 77-396 0 0,0 5 1 0 0,146 1 0 0 0,241 55-466 0 0,-431-39 87 0 0,92 1 59 0 0,-109-8 119 0 0,0 2 0 0 0,-1 1-1 0 0,1 2 1 0 0,53 12 0 0 0,-81-15 22 0 0,0 0 1 0 0,0 0-1 0 0,0 1 0 0 0,-1 0 0 0 0,1 0 1 0 0,0 0-1 0 0,-1 0 0 0 0,1 0 0 0 0,-1 1 1 0 0,0 0-1 0 0,0 0 0 0 0,0 0 0 0 0,0 1 0 0 0,-1-1 1 0 0,1 1-1 0 0,-1 0 0 0 0,0 0 0 0 0,0 0 1 0 0,0 0-1 0 0,0 0 0 0 0,-1 1 0 0 0,0-1 1 0 0,0 1-1 0 0,0 0 0 0 0,-1 0 0 0 0,1 0 1 0 0,-1-1-1 0 0,0 1 0 0 0,-1 0 0 0 0,1 7 0 0 0,14 107 7 0 0,46 281 36 0 0,19-24-27 0 0,-78-367-16 0 0,1 0-7 0 0,0 0 0 0 0,-1 0 0 0 0,0 0 1 0 0,-1 0-1 0 0,0 0 0 0 0,-1 0 1 0 0,0 1-1 0 0,0-1 0 0 0,0 0 1 0 0,-1 0-1 0 0,-1 0 0 0 0,-2 10 0 0 0,-3-4-26 0 0,0 0 0 0 0,-1 0 0 0 0,-1-1 0 0 0,0 0 0 0 0,-1-1 0 0 0,0 0 0 0 0,-1-1 0 0 0,-21 19 0 0 0,11-13 26 0 0,-1-2 0 0 0,-1 0 0 0 0,0-2 1 0 0,-42 20-1 0 0,0-8 42 0 0,-1-3 0 0 0,-2-2 0 0 0,-84 14-1 0 0,-98 8 81 0 0,-2-11-1 0 0,-469-2 1 0 0,395-38 269 0 0,-105-2 5 0 0,394 9-86 0 0,0-2 1 0 0,-65-13-1 0 0,30-3-2872 0 0,71 19 2334 0 0,0-1-1 0 0,1 1 1 0 0,-1-1 0 0 0,0 1 0 0 0,0-1 0 0 0,1 0 0 0 0,-1 1-1 0 0,1-1 1 0 0,-1 0 0 0 0,0 0 0 0 0,1 0 0 0 0,0 1 0 0 0,-1-1 0 0 0,1 0-1 0 0,-1 0 1 0 0,1 0 0 0 0,0 0 0 0 0,0 0 0 0 0,-1 0 0 0 0,1 0 0 0 0,0 0-1 0 0,0 1 1 0 0,0-1 0 0 0,0 0 0 0 0,0 0 0 0 0,0 0 0 0 0,0 0-1 0 0,1 0 1 0 0,-1 0 0 0 0,0 0 0 0 0,0 0 0 0 0,1 0 0 0 0,-1 0 0 0 0,0 0-1 0 0,1 1 1 0 0,-1-1 0 0 0,1 0 0 0 0,0-1 0 0 0,4-7-1276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51.6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61 11 448 0 0,'-1'-1'252'0'0,"1"0"1"0"0,0 1-1 0 0,-1-1 0 0 0,1 0 0 0 0,0 1 1 0 0,-1-1-1 0 0,1 1 0 0 0,-1-1 1 0 0,1 1-1 0 0,-1-1 0 0 0,0 1 0 0 0,1-1 1 0 0,-1 1-1 0 0,1 0 0 0 0,-1-1 1 0 0,0 1-1 0 0,1 0 0 0 0,-1-1 0 0 0,0 1 1 0 0,0 0-1 0 0,1 0 0 0 0,-1 0 1 0 0,0 0-1 0 0,1-1 0 0 0,-1 1 0 0 0,0 0 1 0 0,0 0-1 0 0,1 1 0 0 0,-1-1 0 0 0,0 0 1 0 0,1 0-1 0 0,-1 0 0 0 0,0 0 1 0 0,0 1-1 0 0,1-1 0 0 0,-1 0 0 0 0,0 0 1 0 0,0 1-1 0 0,-1 0-32 0 0,1-1-1 0 0,0 0 1 0 0,0 0 0 0 0,-1 1-1 0 0,1-1 1 0 0,0 1 0 0 0,0-1-1 0 0,0 1 1 0 0,0 0-1 0 0,-1-1 1 0 0,1 1 0 0 0,0 0-1 0 0,0 0 1 0 0,0 0 0 0 0,1 0-1 0 0,-1 0 1 0 0,0 0 0 0 0,0 0-1 0 0,0 0 1 0 0,1 0 0 0 0,-1 0-1 0 0,0 0 1 0 0,1 0-1 0 0,-1 2 1 0 0,0 15 685 0 0,0-14-797 0 0,1 0-1 0 0,0 0 1 0 0,0 1 0 0 0,0-1 0 0 0,1 0 0 0 0,-1 0 0 0 0,1 0-1 0 0,0 0 1 0 0,0 1 0 0 0,3 5 0 0 0,16 27 333 0 0,2-1 0 0 0,2 0 0 0 0,32 36-1 0 0,-22-29-369 0 0,33 54 0 0 0,-62-89-75 0 0,-1 0 0 0 0,0 0 0 0 0,0 0 0 0 0,-1 0 0 0 0,0 1-1 0 0,-1-1 1 0 0,0 1 0 0 0,0 0 0 0 0,0 0 0 0 0,-1 0 0 0 0,-1 0-1 0 0,0 11 1 0 0,-1-12-34 0 0,0-1 1 0 0,-1 1-1 0 0,0-1 0 0 0,0 0 0 0 0,-1 0 1 0 0,0 0-1 0 0,0 0 0 0 0,-1 0 0 0 0,1 0 1 0 0,-1-1-1 0 0,-1 0 0 0 0,1 0 0 0 0,-1 0 1 0 0,-9 8-1 0 0,-16 10-430 0 0,21-18 144 0 0,-1 0 0 0 0,0-1 1 0 0,-18 8-1 0 0,23-11-27 0 0,1-1 0 0 0,-1 1 1 0 0,0-1-1 0 0,1 0 0 0 0,-1 0 1 0 0,0 0-1 0 0,0-1 0 0 0,0 1 1 0 0,0-1-1 0 0,0 0 0 0 0,1-1 0 0 0,-1 1 1 0 0,0-1-1 0 0,0 0 0 0 0,0 0 1 0 0,1-1-1 0 0,-1 1 0 0 0,-6-4 1 0 0,8 2-95 0 0,0 1 1 0 0,0-1 0 0 0,1 0 0 0 0,0 0 0 0 0,-1 0-1 0 0,1 0 1 0 0,0 0 0 0 0,0 0 0 0 0,1 0 0 0 0,-1-1-1 0 0,1 1 1 0 0,0-1 0 0 0,0 1 0 0 0,0-1 0 0 0,0 0-1 0 0,0 1 1 0 0,1-1 0 0 0,0 0 0 0 0,-1 0 0 0 0,2-4-1 0 0,-1-12-882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52.0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221 53 1360 0 0,'74'-52'13321'0'0,"-93"61"-11591"0"0,-25 2-1546 0 0,13-4-336 0 0,-73 31-4070 0 0,95-34 3176 0 0,1 1-1 0 0,-1 0 1 0 0,1 0 0 0 0,0 0-1 0 0,0 1 1 0 0,0 0 0 0 0,1 1-1 0 0,0 0 1 0 0,-7 8-1 0 0,4-1-438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52.4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 69 456 0 0,'-20'-13'5635'0'0,"20"13"-5427"0"0,0 0-1 0 0,0-1 1 0 0,0 1-1 0 0,-1 0 0 0 0,1-1 1 0 0,0 1-1 0 0,0 0 1 0 0,0-1-1 0 0,0 1 1 0 0,0 0-1 0 0,0-1 1 0 0,0 1-1 0 0,0 0 1 0 0,0-1-1 0 0,0 1 0 0 0,0 0 1 0 0,0-1-1 0 0,0 1 1 0 0,0 0-1 0 0,0-1 1 0 0,0 1-1 0 0,0 0 1 0 0,0 0-1 0 0,0-1 1 0 0,1 1-1 0 0,-1 0 1 0 0,0-1-1 0 0,0 1 0 0 0,0 0 1 0 0,1 0-1 0 0,-1-1 1 0 0,0 1-1 0 0,1-1 1 0 0,19-9 5308 0 0,-1 3-6455 0 0,0 1 1070 0 0,2 0-1 0 0,-1 1 0 0 0,0 1 1 0 0,1 1-1 0 0,0 1 0 0 0,32 1 1 0 0,-46 1-130 0 0,0 0 0 0 0,1 1 0 0 0,-1 1 0 0 0,0-1 0 0 0,0 1 0 0 0,0 0 0 0 0,0 1 0 0 0,0 0 0 0 0,0 0 0 0 0,-1 0 0 0 0,0 1 0 0 0,1 0 0 0 0,-1 0 0 0 0,0 1 0 0 0,-1-1 0 0 0,1 1 0 0 0,-1 0 1 0 0,0 1-1 0 0,-1 0 0 0 0,1-1 0 0 0,7 14 0 0 0,-3 0-58 0 0,0 0-1 0 0,-1 1 1 0 0,-1 0 0 0 0,0 0 0 0 0,-2 1 0 0 0,-1-1-1 0 0,0 1 1 0 0,1 31 0 0 0,-6 58-1812 0 0,-10 1-3526 0 0,11-111 5343 0 0,-3 37-3934 0 0,10-18-871 0 0,-2-16 3477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52.7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1 163 48 0 0,'6'-14'1317'0'0,"0"1"0"0"0,2 1 0 0 0,-1-1 0 0 0,2 1 0 0 0,-1 1 0 0 0,2-1 0 0 0,16-15 0 0 0,-21 22-972 0 0,1 0 0 0 0,0 1 0 0 0,1-1 0 0 0,-1 1-1 0 0,1 0 1 0 0,0 1 0 0 0,0-1 0 0 0,0 2 0 0 0,0-1 0 0 0,1 1-1 0 0,-1 0 1 0 0,1 0 0 0 0,-1 1 0 0 0,1 0 0 0 0,0 0-1 0 0,12 1 1 0 0,-18 0-334 0 0,0 0 0 0 0,0 0-1 0 0,0 1 1 0 0,0-1 0 0 0,0 0-1 0 0,0 1 1 0 0,0 0-1 0 0,0-1 1 0 0,0 1 0 0 0,0 0-1 0 0,-1 0 1 0 0,1 0 0 0 0,0 0-1 0 0,0 0 1 0 0,-1 0 0 0 0,1 1-1 0 0,-1-1 1 0 0,1 1 0 0 0,-1-1-1 0 0,1 1 1 0 0,-1-1 0 0 0,0 1-1 0 0,2 3 1 0 0,-2-1-15 0 0,1 0 0 0 0,-1 1 0 0 0,0-1 1 0 0,0 0-1 0 0,-1 1 0 0 0,1-1 0 0 0,-1 1 0 0 0,0-1 0 0 0,0 0 0 0 0,-1 9 0 0 0,-4 8-84 0 0,0 1 0 0 0,-1-1 0 0 0,-12 30 0 0 0,16-46 76 0 0,-3 7-1 0 0,1-3 10 0 0,0 0 0 0 0,1 1 0 0 0,0-1 0 0 0,0 1 0 0 0,1-1 0 0 0,-1 17 0 0 0,3-23 15 0 0,0 0 0 0 0,1 0 0 0 0,-1 0 0 0 0,1 0 0 0 0,0 0 0 0 0,0 0 0 0 0,0-1 0 0 0,0 1 0 0 0,0 0 0 0 0,1 0 0 0 0,-1-1 0 0 0,1 1 0 0 0,-1-1 0 0 0,1 1 0 0 0,0-1 0 0 0,0 0 0 0 0,1 0 0 0 0,-1 0 0 0 0,0 0 0 0 0,0 0 0 0 0,1 0 0 0 0,0-1 0 0 0,-1 1 0 0 0,1-1 0 0 0,0 0 0 0 0,4 2 1 0 0,0 0 12 0 0,6 3 19 0 0,-1-1 0 0 0,1 2 0 0 0,-1 0 0 0 0,17 13 0 0 0,-26-18-43 0 0,0 1-1 0 0,-1 0 1 0 0,1-1 0 0 0,-1 1 0 0 0,1 0-1 0 0,-1 0 1 0 0,0 0 0 0 0,0 0 0 0 0,0 1-1 0 0,-1-1 1 0 0,1 1 0 0 0,-1-1 0 0 0,0 1-1 0 0,0-1 1 0 0,0 1 0 0 0,0 0 0 0 0,-1-1-1 0 0,1 1 1 0 0,-1 0 0 0 0,0-1 0 0 0,0 1-1 0 0,-1 4 1 0 0,-2 5-172 0 0,0 0 0 0 0,-1 0-1 0 0,0-1 1 0 0,-1 1 0 0 0,0-1 0 0 0,-1 0-1 0 0,0-1 1 0 0,-1 1 0 0 0,-12 15-1 0 0,15-21-320 0 0,-1 0 0 0 0,0-1 0 0 0,0 1-1 0 0,0-1 1 0 0,-1 0 0 0 0,1 0 0 0 0,-1-1-1 0 0,0 1 1 0 0,-1-1 0 0 0,1-1 0 0 0,-1 1-1 0 0,0-1 1 0 0,0 0 0 0 0,0-1 0 0 0,0 1-1 0 0,0-1 1 0 0,0-1 0 0 0,-11 2 0 0 0,14-3 128 0 0,0-1 1 0 0,0 1 0 0 0,1-1 0 0 0,-1 0 0 0 0,0 0 0 0 0,1 0 0 0 0,-1 0 0 0 0,1-1 0 0 0,-4-1 0 0 0,-13-8-1105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53.0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1 524 0 0,'3'0'179'0'0,"0"0"1"0"0,0 0-1 0 0,0 1 0 0 0,-1 0 0 0 0,1-1 0 0 0,0 1 1 0 0,0 0-1 0 0,0 1 0 0 0,0-1 0 0 0,-1 0 1 0 0,1 1-1 0 0,-1-1 0 0 0,1 1 0 0 0,-1 0 1 0 0,0 0-1 0 0,1 0 0 0 0,-1 0 0 0 0,0 0 0 0 0,0 1 1 0 0,-1-1-1 0 0,1 0 0 0 0,0 1 0 0 0,-1 0 1 0 0,1-1-1 0 0,-1 1 0 0 0,0 0 0 0 0,0 0 1 0 0,0-1-1 0 0,0 1 0 0 0,-1 0 0 0 0,1 0 1 0 0,-1 0-1 0 0,0 3 0 0 0,3 15 714 0 0,-2-1 1 0 0,-1 0-1 0 0,-3 37 1 0 0,2-38-180 0 0,-4 41 850 0 0,0-21-1108 0 0,2 0 0 0 0,2 0 0 0 0,2 0-1 0 0,10 73 1 0 0,-9-103-458 0 0,0 1 0 0 0,1-1 0 0 0,0-1 0 0 0,0 1 0 0 0,1 0 0 0 0,0-1 0 0 0,0 0-1 0 0,1 0 1 0 0,0 0 0 0 0,1 0 0 0 0,-1-1 0 0 0,1 0 0 0 0,1 0 0 0 0,-1 0 0 0 0,1-1 0 0 0,1 0 0 0 0,-1-1-1 0 0,1 1 1 0 0,0-1 0 0 0,0-1 0 0 0,0 0 0 0 0,1 0 0 0 0,0 0 0 0 0,-1-1 0 0 0,19 4 0 0 0,-17-5 6 0 0,-1-1 0 0 0,1 0 0 0 0,-1 0 0 0 0,1-1 0 0 0,0 0 0 0 0,-1 0 0 0 0,1-1 0 0 0,-1-1 0 0 0,1 1 1 0 0,-1-2-1 0 0,1 1 0 0 0,10-6 0 0 0,-16 7-11 0 0,0-1 1 0 0,-1 0-1 0 0,1 0 1 0 0,-1 0-1 0 0,0-1 1 0 0,0 1-1 0 0,0-1 0 0 0,0 0 1 0 0,0 0-1 0 0,0 0 1 0 0,-1 0-1 0 0,0 0 1 0 0,1 0-1 0 0,-1-1 1 0 0,0 1-1 0 0,-1-1 1 0 0,1 0-1 0 0,-1 1 1 0 0,1-1-1 0 0,-1 0 0 0 0,0 0 1 0 0,0 0-1 0 0,-1 0 1 0 0,1 0-1 0 0,-1 0 1 0 0,0 0-1 0 0,0 0 1 0 0,-1 0-1 0 0,1 0 1 0 0,-1 0-1 0 0,1 0 1 0 0,-3-5-1 0 0,2 4-86 0 0,-1 0 1 0 0,1 0-1 0 0,-1 0 1 0 0,0 0-1 0 0,0 1 0 0 0,-1-1 1 0 0,0 1-1 0 0,1-1 1 0 0,-1 1-1 0 0,-1 0 0 0 0,1 0 1 0 0,-1 0-1 0 0,1 1 1 0 0,-1-1-1 0 0,-7-4 0 0 0,4 4-167 0 0,0 0 0 0 0,0 0 0 0 0,-1 1-1 0 0,1 0 1 0 0,-1 1 0 0 0,0-1 0 0 0,0 1-1 0 0,0 1 1 0 0,-10-2 0 0 0,2 3-399 0 0,-1-1 1 0 0,1 2 0 0 0,0 0-1 0 0,0 1 1 0 0,0 0-1 0 0,0 2 1 0 0,0 0 0 0 0,1 0-1 0 0,-24 11 1 0 0,-5 8-874 0 0,-1 3 116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54.4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52 1723 804 0 0,'26'33'7625'0'0,"-9"-23"-2881"0"0,-17-10-4629 0 0,0 0-1 0 0,1 0 1 0 0,-1 0-1 0 0,1 0 1 0 0,-1 0 0 0 0,0 0-1 0 0,1 0 1 0 0,-1 0-1 0 0,1 0 1 0 0,-1 0 0 0 0,0 0-1 0 0,1 0 1 0 0,-1 0-1 0 0,0 0 1 0 0,1 0 0 0 0,-1-1-1 0 0,1 1 1 0 0,-1 0-1 0 0,0 0 1 0 0,0 0 0 0 0,1-1-1 0 0,-1 1 1 0 0,0 0-1 0 0,1 0 1 0 0,-1-1-1 0 0,0 1 1 0 0,0 0 0 0 0,1-1-1 0 0,-1 1 1 0 0,0 0-1 0 0,0-1 1 0 0,0 1 0 0 0,0 0-1 0 0,1-1 1 0 0,-1 1-1 0 0,0-1 1 0 0,0 1 0 0 0,1-7-1 0 0,-1-1 1 0 0,0 1-1 0 0,0 0 1 0 0,-1 0-1 0 0,0 0 1 0 0,-3-14-1 0 0,0 1-30 0 0,-38-285-89 0 0,5 33-496 0 0,28 204 384 0 0,0-36-44 0 0,12-154-183 0 0,-2 243 354 0 0,0 1 0 0 0,2 0 0 0 0,-1 0-1 0 0,2-1 1 0 0,0 2 0 0 0,1-1 0 0 0,0 0 0 0 0,1 1 0 0 0,0 0 0 0 0,1 1 0 0 0,1-1-1 0 0,0 1 1 0 0,1 1 0 0 0,0-1 0 0 0,0 1 0 0 0,2 1 0 0 0,-1 0 0 0 0,1 1-1 0 0,0 0 1 0 0,1 0 0 0 0,0 1 0 0 0,1 1 0 0 0,-1 0 0 0 0,1 0 0 0 0,15-4 0 0 0,120-39-178 0 0,212-43 0 0 0,-174 49 83 0 0,46-10 65 0 0,1 9 0 0 0,3 11 0 0 0,393-6 1 0 0,-474 41-47 0 0,360-9-279 0 0,-498 7 368 0 0,-12 0-152 0 0,0 0 0 0 0,1 1 0 0 0,-1 0 1 0 0,0 0-1 0 0,1 0 0 0 0,-1 1 0 0 0,1 0 0 0 0,7 2 1 0 0,-11-1 74 0 0,1-1-1 0 0,-1 1 1 0 0,0 0 0 0 0,0 0 0 0 0,0 0 0 0 0,0 0 0 0 0,0 0 0 0 0,0 0-1 0 0,0 0 1 0 0,-1 1 0 0 0,1-1 0 0 0,-1 1 0 0 0,0-1 0 0 0,0 1 0 0 0,0 0-1 0 0,0-1 1 0 0,0 1 0 0 0,1 5 0 0 0,7 40 24 0 0,-1-1 0 0 0,-2 1 0 0 0,-1 61 0 0 0,2 13 28 0 0,81 486 8 0 0,-72-516-10 0 0,-15-85 5 0 0,5 21-9 0 0,-2 0 0 0 0,-1 1 0 0 0,-2-1 0 0 0,-1 37-1 0 0,-1-59 10 0 0,1 0 0 0 0,-1 1 0 0 0,0-1-1 0 0,-1 0 1 0 0,1 0 0 0 0,-1 0-1 0 0,0 0 1 0 0,-1 0 0 0 0,0 0-1 0 0,0-1 1 0 0,0 1 0 0 0,0-1 0 0 0,-1 0-1 0 0,0 0 1 0 0,0 0 0 0 0,0 0-1 0 0,-1-1 1 0 0,0 1 0 0 0,0-1-1 0 0,0-1 1 0 0,0 1 0 0 0,0-1 0 0 0,-1 0-1 0 0,0 0 1 0 0,-5 2 0 0 0,-41 11 19 0 0,-1-3 1 0 0,0-2 0 0 0,-85 7-1 0 0,22-4 25 0 0,-678 58 96 0 0,321-38-78 0 0,338-22-16 0 0,-95 8 128 0 0,-235 51 1 0 0,417-59-108 0 0,28-6-17 0 0,-1-1 1 0 0,-36 3 0 0 0,49-7-32 0 0,0-1-1 0 0,0-1 1 0 0,0 1 0 0 0,0-1 0 0 0,0-1 0 0 0,1 0 0 0 0,-1 0-1 0 0,0 0 1 0 0,1-1 0 0 0,-14-7 0 0 0,-11-4 241 0 0,-17 0 433 0 0,1 8 20 0 0,-28 4-454 0 0,76 2-263 0 0,-13 0 1252 0 0,7 0-3417 0 0,29 9-13402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2:44.7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1 740 0 0,'21'59'6854'0'0,"-11"46"-4511"0"0,3 22-3885 0 0,-6-86-4475 0 0,-3-36 4543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58.1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50 85 1020 0 0,'-31'-7'6230'0'0,"30"7"-5841"0"0,0-1-1 0 0,0 1 0 0 0,0 0 0 0 0,0-1 0 0 0,0 1 0 0 0,0-1 1 0 0,0 0-1 0 0,0 1 0 0 0,0-1 0 0 0,0 0 0 0 0,0 1 1 0 0,1-1-1 0 0,-1 0 0 0 0,0 0 0 0 0,1 0 0 0 0,-1 0 1 0 0,0 0-1 0 0,1 0 0 0 0,-1 0 0 0 0,1 0 0 0 0,-1 0 0 0 0,1 0 1 0 0,-1-2-1 0 0,2 1-183 0 0,0 0 0 0 0,0 1 0 0 0,-1-1 0 0 0,1 0 1 0 0,1 0-1 0 0,-1 1 0 0 0,0-1 0 0 0,0 0 0 0 0,1 1 0 0 0,-1 0 0 0 0,1-1 1 0 0,-1 1-1 0 0,1 0 0 0 0,-1-1 0 0 0,1 1 0 0 0,0 0 0 0 0,0 0 1 0 0,0 1-1 0 0,-1-1 0 0 0,4-1 0 0 0,41-15 142 0 0,-45 16-234 0 0,6-1-86 0 0,0 0 1 0 0,0 0 0 0 0,0 1 0 0 0,1 0 0 0 0,-1 0-1 0 0,0 1 1 0 0,10 0 0 0 0,-15 0-43 0 0,0 0 1 0 0,0 1-1 0 0,0-1 0 0 0,0 0 1 0 0,-1 1-1 0 0,1 0 0 0 0,0-1 1 0 0,0 1-1 0 0,0 0 0 0 0,-1 0 1 0 0,1 0-1 0 0,0 0 0 0 0,-1 0 1 0 0,1 0-1 0 0,-1 0 1 0 0,1 1-1 0 0,-1-1 0 0 0,1 1 1 0 0,-1-1-1 0 0,0 1 0 0 0,0-1 1 0 0,0 1-1 0 0,0 0 0 0 0,0-1 1 0 0,0 1-1 0 0,0 0 0 0 0,-1 0 1 0 0,1 0-1 0 0,-1 0 0 0 0,1 0 1 0 0,-1 2-1 0 0,3 21-289 0 0,-2-1-1 0 0,-1 0 1 0 0,-1 1 0 0 0,-1-1-1 0 0,-8 40 1 0 0,-40 113-506 0 0,33-125 801 0 0,2 1-1 0 0,-12 75 1 0 0,26-125 19 0 0,1 0-1 0 0,-1 0 0 0 0,1 1 0 0 0,-1-1 1 0 0,1 0-1 0 0,0 1 0 0 0,1-1 1 0 0,-1 0-1 0 0,1 1 0 0 0,-1-1 0 0 0,1 0 1 0 0,0 0-1 0 0,0 1 0 0 0,0-1 1 0 0,0 0-1 0 0,1 0 0 0 0,0 0 0 0 0,-1-1 1 0 0,1 1-1 0 0,0 0 0 0 0,0 0 0 0 0,0-1 1 0 0,1 0-1 0 0,-1 1 0 0 0,1-1 1 0 0,-1 0-1 0 0,6 3 0 0 0,-2-2-34 0 0,-1-1 0 0 0,1-1 0 0 0,0 1 0 0 0,0-1 0 0 0,0 0 0 0 0,0-1 0 0 0,0 1 0 0 0,0-1 0 0 0,0-1 1 0 0,0 1-1 0 0,0-1 0 0 0,0 0 0 0 0,0 0 0 0 0,9-3 0 0 0,22-8-1319 0 0,-1-2 0 0 0,49-25 1 0 0,62-45-8118 0 0,-122 67 7571 0 0,-4 1 230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58.5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17 136 812 0 0,'-2'-2'393'0'0,"1"1"-1"0"0,-1-1 1 0 0,1 0-1 0 0,-1 0 1 0 0,1 0-1 0 0,0-1 1 0 0,0 1-1 0 0,0 0 1 0 0,0 0-1 0 0,0-1 1 0 0,1 1-1 0 0,-1 0 1 0 0,0-1-1 0 0,1 1 1 0 0,0 0-1 0 0,0-1 1 0 0,0 1-1 0 0,0-1 1 0 0,0 1-1 0 0,0-1 1 0 0,0 1-1 0 0,1 0 1 0 0,-1-1-1 0 0,1 1 1 0 0,0 0-1 0 0,0-1 1 0 0,0 1-1 0 0,0 0 1 0 0,0 0-1 0 0,0 0 1 0 0,0 0-1 0 0,1 0 1 0 0,-1 0-1 0 0,3-2 1 0 0,32-22 3709 0 0,7 10-3881 0 0,-32 12-111 0 0,-1 1 0 0 0,0 1 0 0 0,1 0 0 0 0,-1 1 0 0 0,1-1 0 0 0,0 2 0 0 0,-1 0-1 0 0,1 0 1 0 0,18 3 0 0 0,-24-1-108 0 0,1 0 0 0 0,-1 0 0 0 0,1 0 0 0 0,-1 0-1 0 0,0 1 1 0 0,0 0 0 0 0,0 0 0 0 0,0 0 0 0 0,0 1-1 0 0,-1-1 1 0 0,1 1 0 0 0,-1 1 0 0 0,0-1 0 0 0,0 0-1 0 0,-1 1 1 0 0,1 0 0 0 0,-1 0 0 0 0,0 0 0 0 0,2 6 0 0 0,3 7-27 0 0,0 0 1 0 0,-2 1 0 0 0,0 0-1 0 0,-1 0 1 0 0,-1 0 0 0 0,2 30-1 0 0,-2 122-471 0 0,-5-107 70 0 0,0-33-300 0 0,-8 43 0 0 0,-1 27-5555 0 0,10-99 5917 0 0,0 0-1 0 0,0 1 1 0 0,1-1 0 0 0,-1 0 0 0 0,1 1-1 0 0,-1-1 1 0 0,1 0 0 0 0,0 0 0 0 0,0 1-1 0 0,0-1 1 0 0,0 0 0 0 0,0 0 0 0 0,0 0-1 0 0,0 0 1 0 0,1 0 0 0 0,-1-1 0 0 0,1 1-1 0 0,0 0 1 0 0,-1-1 0 0 0,1 1-1 0 0,0-1 1 0 0,2 2 0 0 0,10 6-1329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58.8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68 1380 0 0,'0'-45'14496'0'0,"19"27"-27519"0"0,-13 14 11286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59.2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60 245 364 0 0,'2'-15'3362'0'0,"-3"10"1045"0"0,-11 14-1903 0 0,7-2-2076 0 0,-1-1-1 0 0,1 1 1 0 0,1 0 0 0 0,-1 0 0 0 0,1 0-1 0 0,0 1 1 0 0,1-1 0 0 0,0 1-1 0 0,0 0 1 0 0,0 0 0 0 0,-1 10-1 0 0,4-15-335 0 0,1 1 0 0 0,0-1 0 0 0,-1 0 0 0 0,1 0 0 0 0,0 0-1 0 0,1 0 1 0 0,-1 0 0 0 0,0 0 0 0 0,1 0 0 0 0,-1-1-1 0 0,1 1 1 0 0,0 0 0 0 0,0-1 0 0 0,0 0 0 0 0,1 1 0 0 0,-1-1-1 0 0,0 0 1 0 0,4 2 0 0 0,53 33 166 0 0,-44-28-214 0 0,21 11-73 0 0,-10-7 37 0 0,40 29 1 0 0,-61-39-79 0 0,1 2 0 0 0,-1-1 0 0 0,0 0 0 0 0,-1 1-1 0 0,1 0 1 0 0,-1 0 0 0 0,0 1 0 0 0,0-1 0 0 0,0 1 0 0 0,-1 0 0 0 0,0 0-1 0 0,4 12 1 0 0,-5-10-418 0 0,-1 0 0 0 0,0 0 0 0 0,0 0 0 0 0,-1 0-1 0 0,0 0 1 0 0,-1 1 0 0 0,0-1 0 0 0,0 0 0 0 0,-1 0 0 0 0,-3 9 0 0 0,4-11-98 0 0,-1-1 1 0 0,0 1 0 0 0,0-1 0 0 0,0 1 0 0 0,-1-1 0 0 0,0 0 0 0 0,0 0-1 0 0,-1 0 1 0 0,1-1 0 0 0,-1 1 0 0 0,0-1 0 0 0,0 1 0 0 0,0-1 0 0 0,-7 4 0 0 0,-5 0-1049 0 0</inkml:trace>
  <inkml:trace contextRef="#ctx0" brushRef="#br0" timeOffset="1">25 265 20 0 0,'8'-14'776'0'0,"0"0"0"0"0,1 1 0 0 0,0 0 0 0 0,1 1 1 0 0,0 0-1 0 0,1 0 0 0 0,1 1 0 0 0,0 0 0 0 0,0 1 0 0 0,1 1 0 0 0,0 0 0 0 0,24-12 1 0 0,-1 4 442 0 0,1 1 0 0 0,1 1 1 0 0,73-16-1 0 0,-72 22-1949 0 0,62-5 0 0 0,-82 13-1820 0 0,-1 1 1 0 0,37 3 0 0 0,-54-3 2499 0 0,0 0-137 0 0,-1 0 1 0 0,1 0-1 0 0,0 0 1 0 0,0 0 0 0 0,-1 0-1 0 0,1 1 1 0 0,0-1-1 0 0,0 0 1 0 0,-1 0 0 0 0,1 1-1 0 0,0-1 1 0 0,0 0-1 0 0,-1 1 1 0 0,1-1 0 0 0,0 1-1 0 0,-1-1 1 0 0,1 1-1 0 0,-1-1 1 0 0,1 1 0 0 0,0 0-1 0 0,0 6-1387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00.3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132 1826 828 0 0,'9'28'6419'0'0,"-12"-47"-824"0"0,-17-124-3416 0 0,-26-254-1661 0 0,41 327-526 0 0,-9-218-117 0 0,14 218 114 0 0,3 1 0 0 0,13-79 0 0 0,1 81 24 0 0,-13 56-24 0 0,1 0 1 0 0,0 0 0 0 0,0 1 0 0 0,1 0 0 0 0,0 0-1 0 0,1 0 1 0 0,0 1 0 0 0,1-1 0 0 0,0 2 0 0 0,0-1-1 0 0,1 1 1 0 0,0 1 0 0 0,0-1 0 0 0,19-10 0 0 0,22-6-142 0 0,133-40-33 0 0,102-8 54 0 0,-173 45 75 0 0,122-32-51 0 0,519-102-7 0 0,-660 148-217 0 0,0 5-1 0 0,0 4 1 0 0,0 4-1 0 0,0 3 0 0 0,0 5 1 0 0,111 24-1 0 0,-189-29 241 0 0,12 3-242 0 0,0 1 1 0 0,0 1 0 0 0,36 16 0 0 0,-58-22 234 0 0,0 0 0 0 0,0 0 0 0 0,0 1 0 0 0,-1 0 0 0 0,1 0 0 0 0,-1 0 0 0 0,0 0 0 0 0,0 1 0 0 0,0-1 0 0 0,0 1 0 0 0,-1 0 0 0 0,1 0 0 0 0,-1 1 0 0 0,0-1 0 0 0,0 1 0 0 0,-1-1 0 0 0,1 1 0 0 0,-1 0 0 0 0,0 0 0 0 0,0 0 0 0 0,-1 0 0 0 0,0 1 0 0 0,0-1 0 0 0,1 9 0 0 0,-3 19-203 0 0,-9 57 0 0 0,-32 94 294 0 0,9-50-4 0 0,-14 111-12 0 0,0 125-42 0 0,38-209 67 0 0,-13 119 33 0 0,21-273-34 0 0,-1 0 1 0 0,-1 0-1 0 0,1-1 0 0 0,-1 1 1 0 0,0-1-1 0 0,0 0 0 0 0,-1 0 1 0 0,0 0-1 0 0,0 0 0 0 0,0 0 1 0 0,-1-1-1 0 0,0 0 1 0 0,0 0-1 0 0,0 0 0 0 0,-1-1 1 0 0,0 1-1 0 0,0-1 0 0 0,0-1 1 0 0,-8 5-1 0 0,-15 7 7 0 0,-2-2 1 0 0,-56 18-1 0 0,75-28-10 0 0,-80 23 18 0 0,-2-4 0 0 0,-190 18 1 0 0,-195-20 99 0 0,-654-60 170 0 0,945 38-78 0 0,101 4-476 0 0,73-4-815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01.3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77 1012 0 0,'-11'-10'9359'0'0,"12"-1"-3662"0"0,1 9-5254 0 0,0-1 0 0 0,0 1 1 0 0,0-1-1 0 0,1 1 0 0 0,-1 0 0 0 0,1 0 1 0 0,0 0-1 0 0,5-3 0 0 0,5-2-416 0 0,1 1-1 0 0,-1 0 1 0 0,19-5-1 0 0,-31 10-45 0 0,1 1 0 0 0,0-1 0 0 0,0 1-1 0 0,0 0 1 0 0,0 0 0 0 0,-1 0 0 0 0,1 0 0 0 0,0 0-1 0 0,0 0 1 0 0,0 0 0 0 0,0 1 0 0 0,-1-1 0 0 0,1 1-1 0 0,0-1 1 0 0,0 1 0 0 0,-1 0 0 0 0,1 0 0 0 0,0 0 0 0 0,-1 0-1 0 0,1 0 1 0 0,-1 0 0 0 0,1 0 0 0 0,-1 0 0 0 0,2 2-1 0 0,-1 1-46 0 0,1-1 0 0 0,-1 1 0 0 0,0 0 0 0 0,0 0 0 0 0,0-1-1 0 0,-1 1 1 0 0,0 0 0 0 0,1 1 0 0 0,-1-1 0 0 0,0 5 0 0 0,1 6-98 0 0,-1 0 0 0 0,-1 1 0 0 0,0-1 0 0 0,-1 0 0 0 0,-3 15 0 0 0,-3 14 177 0 0,1-1-1 0 0,-1 55 1 0 0,8-96 4 0 0,-1-1-1 0 0,0 1 0 0 0,1 0 1 0 0,-1 0-1 0 0,1 0 1 0 0,0 0-1 0 0,-1 0 0 0 0,1-1 1 0 0,0 1-1 0 0,0 0 1 0 0,0-1-1 0 0,0 1 0 0 0,1-1 1 0 0,-1 1-1 0 0,0-1 1 0 0,1 0-1 0 0,-1 1 0 0 0,1-1 1 0 0,-1 0-1 0 0,1 0 1 0 0,-1 0-1 0 0,1 0 0 0 0,0 0 1 0 0,0 0-1 0 0,0-1 0 0 0,-1 1 1 0 0,1 0-1 0 0,0-1 1 0 0,0 0-1 0 0,0 1 0 0 0,0-1 1 0 0,0 0-1 0 0,0 0 1 0 0,0 0-1 0 0,3-1 0 0 0,11 2-294 0 0,-1-2-1 0 0,1 0 1 0 0,19-5-1 0 0,-28 5 3 0 0,26-6-2212 0 0,0-2 0 0 0,0-2 0 0 0,-1-1 0 0 0,36-18 0 0 0,-44 18 578 0 0,-3 3 298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01.7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12 131 392 0 0,'-8'-21'3237'0'0,"5"-2"6019"0"0,16 4-1984 0 0,6 5-7747 0 0,-7 6 519 0 0,1 1 0 0 0,0 0-1 0 0,0 1 1 0 0,0 0 0 0 0,1 1-1 0 0,-1 0 1 0 0,16-2-1 0 0,-25 6-56 0 0,-1 0-1 0 0,1 1 1 0 0,0 0-1 0 0,-1 0 1 0 0,1 0-1 0 0,-1 0 0 0 0,1 0 1 0 0,0 1-1 0 0,-1 0 1 0 0,1 0-1 0 0,-1 0 1 0 0,1 0-1 0 0,-1 0 0 0 0,0 0 1 0 0,1 1-1 0 0,-1 0 1 0 0,0 0-1 0 0,0 0 1 0 0,0 0-1 0 0,0 0 1 0 0,-1 0-1 0 0,1 1 0 0 0,-1 0 1 0 0,1-1-1 0 0,-1 1 1 0 0,0 0-1 0 0,0 0 1 0 0,0 0-1 0 0,0 0 0 0 0,0 1 1 0 0,-1-1-1 0 0,2 7 1 0 0,5 18-307 0 0,-1 1 1 0 0,-2 0 0 0 0,-1 0-1 0 0,-2 0 1 0 0,0 0 0 0 0,-2 1-1 0 0,-4 30 1 0 0,1 25-2827 0 0,3-80 2524 0 0,0 0 1 0 0,-1 1 0 0 0,2-1 0 0 0,-1 1 0 0 0,1-1 0 0 0,0 1 0 0 0,0-1 0 0 0,0 0-1 0 0,1 0 1 0 0,0 1 0 0 0,0-1 0 0 0,0 0 0 0 0,0-1 0 0 0,1 1 0 0 0,0 0 0 0 0,0-1 0 0 0,0 1-1 0 0,1-1 1 0 0,7 7 0 0 0,3-1-767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02.1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 62 488 0 0,'-5'-19'3004'0'0,"4"-5"6732"0"0,2 8-5204 0 0,24 14-21752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04.2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 3 152 0 0,'-15'-2'16193'0'0,"46"6"-14441"0"0,29 5-1615 0 0,-38-7-124 0 0,0 1-1 0 0,0 1 1 0 0,0 1-1 0 0,33 13 0 0 0,-51-16-9 0 0,-1 0 0 0 0,0 0 1 0 0,0 0-1 0 0,0 1 0 0 0,0-1 0 0 0,0 1 0 0 0,-1 0 0 0 0,1 0 0 0 0,-1 0 0 0 0,1 0 0 0 0,-1 0 0 0 0,0 0 0 0 0,-1 0 0 0 0,1 1 1 0 0,0-1-1 0 0,-1 1 0 0 0,0-1 0 0 0,0 1 0 0 0,0 0 0 0 0,0 0 0 0 0,-1-1 0 0 0,1 7 0 0 0,0 10-23 0 0,0 0-1 0 0,-2-1 1 0 0,-3 24 0 0 0,0-11-66 0 0,-19 155-1807 0 0,-1-63-3071 0 0,21-87 1667 0 0,3-36 3071 0 0,-1 0 0 0 0,1 1 1 0 0,0-1-1 0 0,0 0 0 0 0,0 0 0 0 0,0 0 0 0 0,0 1 0 0 0,1-1 1 0 0,-1 0-1 0 0,0 0 0 0 0,1 0 0 0 0,-1 0 0 0 0,0 0 0 0 0,1 0 0 0 0,0 1 1 0 0,-1-1-1 0 0,1 0 0 0 0,-1 0 0 0 0,1-1 0 0 0,0 1 0 0 0,0 0 1 0 0,0 0-1 0 0,-1 0 0 0 0,1 0 0 0 0,1 0 0 0 0,8 0-1236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04.6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85 6 488 0 0,'6'-6'2199'0'0,"-10"10"-566"0"0,-13 15-95 0 0,13-12-1025 0 0,0 0-1 0 0,1 0 1 0 0,-1 0 0 0 0,2 1 0 0 0,-1-1-1 0 0,1 1 1 0 0,0 0 0 0 0,0 0 0 0 0,1 0-1 0 0,0 0 1 0 0,1 0 0 0 0,-1 0 0 0 0,2 10-1 0 0,1-11-300 0 0,0 1-1 0 0,0-1 0 0 0,1 0 0 0 0,0 0 0 0 0,0 0 1 0 0,1 0-1 0 0,0 0 0 0 0,0-1 0 0 0,0 0 1 0 0,1 1-1 0 0,0-2 0 0 0,0 1 0 0 0,0-1 1 0 0,7 6-1 0 0,143 117 488 0 0,-154-127-702 0 0,1 0 1 0 0,-1-1 0 0 0,0 1-1 0 0,0 0 1 0 0,0 0 0 0 0,0 0-1 0 0,-1 0 1 0 0,1 0 0 0 0,0 0-1 0 0,0 0 1 0 0,0 0 0 0 0,-1 0-1 0 0,1 0 1 0 0,-1 1 0 0 0,1-1-1 0 0,-1 0 1 0 0,1 0 0 0 0,-1 1-1 0 0,0-1 1 0 0,1 0 0 0 0,-1 0 0 0 0,0 1-1 0 0,0-1 1 0 0,0 0 0 0 0,0 1-1 0 0,0-1 1 0 0,0 0 0 0 0,0 1-1 0 0,-1 1 1 0 0,-1-1-39 0 0,1 1 1 0 0,-1 0-1 0 0,0-1 1 0 0,0 1-1 0 0,0-1 0 0 0,0 1 1 0 0,0-1-1 0 0,-1 0 1 0 0,1 0-1 0 0,-1 0 0 0 0,1-1 1 0 0,-4 3-1 0 0,-4 2-559 0 0,-1-1-1 0 0,0 0 0 0 0,0 0 1 0 0,0-1-1 0 0,-24 5 0 0 0,25-8-244 0 0,-1 0 0 0 0,1-1 0 0 0,-1 0 0 0 0,0 0-1 0 0,-18-4 1 0 0,24 3 468 0 0,1 0-1 0 0,0 0 1 0 0,0 0 0 0 0,0-1-1 0 0,0 1 1 0 0,0-1 0 0 0,0 0 0 0 0,1 0-1 0 0,-1-1 1 0 0,0 1 0 0 0,1-1-1 0 0,0 0 1 0 0,0 0 0 0 0,0 0-1 0 0,0 0 1 0 0,-5-7 0 0 0,2-3-748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2:45.1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9 360 0 0,'1'0'232'0'0,"-1"-1"0"0"0,1 0-1 0 0,-1 1 1 0 0,1-1 0 0 0,-1 1 0 0 0,1-1 0 0 0,-1 1-1 0 0,1-1 1 0 0,0 1 0 0 0,-1-1 0 0 0,1 1-1 0 0,0 0 1 0 0,-1-1 0 0 0,1 1 0 0 0,0 0 0 0 0,0 0-1 0 0,-1-1 1 0 0,1 1 0 0 0,0 0 0 0 0,0 0-1 0 0,0 0 1 0 0,-1 0 0 0 0,1 0 0 0 0,0 0 0 0 0,0 0-1 0 0,0 0 1 0 0,-1 0 0 0 0,1 1 0 0 0,0-1 0 0 0,0 0-1 0 0,-1 0 1 0 0,1 1 0 0 0,0-1 0 0 0,-1 0-1 0 0,1 1 1 0 0,1 0 0 0 0,30 13 3640 0 0,-13-2-3183 0 0,0 0 1 0 0,27 11-1 0 0,-34-18-770 0 0,0 1 0 0 0,0 0 1 0 0,-1 0-1 0 0,0 1 0 0 0,0 0 0 0 0,-1 1 0 0 0,0 1 0 0 0,0-1 0 0 0,-1 2 0 0 0,11 12 1 0 0,-16-15-703 0 0,1-1 1 0 0,-2 1-1 0 0,1 0 1 0 0,5 15-1 0 0,-9-21 555 0 0,1 0 0 0 0,-1 1 0 0 0,0-1 0 0 0,1 0 0 0 0,-1 1 0 0 0,0-1 0 0 0,0 1 0 0 0,0-1-1 0 0,0 0 1 0 0,0 1 0 0 0,0-1 0 0 0,0 1 0 0 0,0-1 0 0 0,0 0 0 0 0,-1 1 0 0 0,1-1 0 0 0,-1 0 0 0 0,1 1 0 0 0,-1-1-1 0 0,1 0 1 0 0,-1 0 0 0 0,0 0 0 0 0,0 1 0 0 0,1-1 0 0 0,-1 0 0 0 0,0 0 0 0 0,0 0 0 0 0,0 0 0 0 0,0 0 0 0 0,0-1-1 0 0,0 1 1 0 0,-1 0 0 0 0,1 0 0 0 0,0-1 0 0 0,0 1 0 0 0,-1 0 0 0 0,-1 0 0 0 0,-7 3-987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04.9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700 24 836 0 0,'1'0'117'0'0,"-1"-1"1"0"0,1 1-1 0 0,-1 0 0 0 0,1-1 1 0 0,-1 1-1 0 0,0-1 0 0 0,1 1 1 0 0,-1-1-1 0 0,1 1 0 0 0,-1-1 1 0 0,0 1-1 0 0,0-1 0 0 0,1 1 1 0 0,-1-1-1 0 0,0 0 0 0 0,0 1 1 0 0,0-1-1 0 0,1 1 0 0 0,-1-1 1 0 0,0 0-1 0 0,0 1 1 0 0,0-1-1 0 0,0 0 0 0 0,0 1 1 0 0,0-1-1 0 0,-1 1 0 0 0,1-1 1 0 0,0 0-1 0 0,0 1 0 0 0,0-1 1 0 0,0 1-1 0 0,-1-1 0 0 0,1 1 1 0 0,0-1-1 0 0,-1 0 0 0 0,1 1 1 0 0,0-1-1 0 0,-1 1 0 0 0,1 0 1 0 0,-1-1-1 0 0,1 1 0 0 0,-1-1 1 0 0,1 1-1 0 0,-1-1 0 0 0,-31 3 1088 0 0,28-2-1279 0 0,-312 67 208 0 0,242-44-2098 0 0,1 3-1 0 0,-81 40 0 0 0,107-41 686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06.0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145 1387 116 0 0,'13'16'5928'0'0,"-51"-74"-2848"0"0,7-22-2679 0 0,-22-90-1 0 0,42 125 194 0 0,2-1 0 0 0,2 1 0 0 0,-2-80-1 0 0,9 101-78 0 0,1 1 0 0 0,1 0 0 0 0,1 1 0 0 0,1-1 0 0 0,11-36-1 0 0,-9 47-432 0 0,-1 1-1 0 0,1 0 1 0 0,1 1-1 0 0,0-1 1 0 0,1 1 0 0 0,0 1-1 0 0,0-1 1 0 0,1 1-1 0 0,0 1 1 0 0,1 0-1 0 0,0 0 1 0 0,12-7-1 0 0,21-12 94 0 0,80-35-1 0 0,-71 37-57 0 0,114-49-113 0 0,340-103-1 0 0,-376 144-66 0 0,265-33 0 0 0,139 28-70 0 0,-393 30-38 0 0,-91-1-143 0 0,-41 7 262 0 0,-1 0 0 0 0,1 0 0 0 0,-1 1 0 0 0,1 0 0 0 0,0 0 0 0 0,0 1 0 0 0,10 1 0 0 0,-17 0 40 0 0,0 0-1 0 0,0 0 0 0 0,0 0 1 0 0,0 1-1 0 0,-1-1 1 0 0,1 0-1 0 0,0 1 0 0 0,-1 0 1 0 0,0-1-1 0 0,1 1 1 0 0,-1 0-1 0 0,0-1 1 0 0,1 1-1 0 0,-1 0 0 0 0,0 0 1 0 0,-1 0-1 0 0,1 0 1 0 0,0 0-1 0 0,0 0 1 0 0,-1 0-1 0 0,1 0 0 0 0,-1 4 1 0 0,6 49-28 0 0,-11 217-101 0 0,4 199 18 0 0,4-385 115 0 0,-3-47-15 0 0,2 1 0 0 0,8 45 1 0 0,-9-81-77 0 0,0 0-1 0 0,-1 0 1 0 0,0 0 0 0 0,0 0 0 0 0,0 0 0 0 0,0 0-1 0 0,-1 0 1 0 0,1 0 0 0 0,-1 0 0 0 0,0-1 0 0 0,0 1-1 0 0,-1 0 1 0 0,1-1 0 0 0,-1 1 0 0 0,-3 5 0 0 0,1-3 6 0 0,-1 1 1 0 0,0-1-1 0 0,0-1 1 0 0,0 1-1 0 0,-1-1 1 0 0,0 0-1 0 0,-9 7 1 0 0,-8 2 35 0 0,-1-1 0 0 0,0-1 1 0 0,-38 13-1 0 0,-21 3 129 0 0,-1-4 0 0 0,-1-3 0 0 0,-127 14 0 0 0,-266-6 97 0 0,226-27-34 0 0,-119 4-687 0 0,256 1-41 0 0,-136 26-1 0 0,223-27 511 0 0,-1 1-1 0 0,-33 14 1 0 0,-10 14-5992 0 0,57-30 2757 0 0,9-3 1905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08.3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243 66 40 0 0,'2'2'333'0'0,"-1"0"-1"0"0,1-1 1 0 0,-1 1 0 0 0,1-1-1 0 0,-1 1 1 0 0,1-1 0 0 0,0 0-1 0 0,-1 1 1 0 0,1-1 0 0 0,0 0-1 0 0,4 1 1 0 0,-1 0 1384 0 0,0 0 0 0 0,0 0 0 0 0,0 0 0 0 0,0-1 0 0 0,0 0 0 0 0,11 0 0 0 0,-57-7-875 0 0,-8-1-855 0 0,40 8 17 0 0,0 0 0 0 0,0 0-1 0 0,0 1 1 0 0,0 0 0 0 0,1 1 0 0 0,-1 0-1 0 0,1 0 1 0 0,-1 1 0 0 0,1 0-1 0 0,0 0 1 0 0,0 1 0 0 0,1 0 0 0 0,-1 0-1 0 0,1 1 1 0 0,0 0 0 0 0,1 1 0 0 0,0-1-1 0 0,0 1 1 0 0,0 0 0 0 0,1 1-1 0 0,0-1 1 0 0,0 1 0 0 0,0 0 0 0 0,-4 13-1 0 0,2-6 14 0 0,1 1-1 0 0,0 0 1 0 0,1 1-1 0 0,1 0 1 0 0,1-1 0 0 0,-3 33-1 0 0,5-35 20 0 0,1-1 0 0 0,1 1 0 0 0,0 0 0 0 0,5 24 0 0 0,-5-35-9 0 0,0 0 1 0 0,0 1 0 0 0,0-1-1 0 0,0 0 1 0 0,1 0-1 0 0,-1 1 1 0 0,1-1-1 0 0,0 0 1 0 0,0-1 0 0 0,0 1-1 0 0,0 0 1 0 0,4 4-1 0 0,-4-6-12 0 0,-1 0 0 0 0,1 0-1 0 0,-1 0 1 0 0,1 0-1 0 0,-1-1 1 0 0,1 1-1 0 0,0 0 1 0 0,0-1 0 0 0,-1 1-1 0 0,1-1 1 0 0,0 0-1 0 0,0 1 1 0 0,-1-1 0 0 0,1 0-1 0 0,0 0 1 0 0,0 0-1 0 0,-1 0 1 0 0,4-1 0 0 0,0-1-7 0 0,0 0 1 0 0,1 0 0 0 0,-1 0-1 0 0,0-1 1 0 0,0 0 0 0 0,0 0-1 0 0,-1 0 1 0 0,1-1 0 0 0,-1 1 0 0 0,0-1-1 0 0,0 0 1 0 0,0 0 0 0 0,0-1-1 0 0,2-4 1 0 0,31-49-38 0 0,4-35-37 0 0,6-72-61 0 0,-36 121 97 0 0,-4 14 15 0 0,1-11 21 0 0,1 20 28 0 0,-9 20-35 0 0,0 1 1 0 0,0 0 0 0 0,1 0 0 0 0,-1 0-1 0 0,0 0 1 0 0,0 0 0 0 0,1 0 0 0 0,-1 0-1 0 0,0 0 1 0 0,1 0 0 0 0,-1 0 0 0 0,0 0-1 0 0,0 0 1 0 0,1 0 0 0 0,-1 0 0 0 0,0 0-1 0 0,1 0 1 0 0,-1 0 0 0 0,0 0 0 0 0,0 0-1 0 0,1 0 1 0 0,-1 1 0 0 0,0-1 0 0 0,0 0-1 0 0,1 0 1 0 0,-1 0 0 0 0,0 0 0 0 0,0 1-1 0 0,1-1 1 0 0,-1 0 0 0 0,0 0 0 0 0,0 0-1 0 0,0 1 1 0 0,0-1 0 0 0,1 0-1 0 0,-1 0 1 0 0,0 1 0 0 0,0-1 0 0 0,0 0-1 0 0,0 0 1 0 0,0 1 0 0 0,0-1 0 0 0,0 0-1 0 0,0 1 1 0 0,0-1 0 0 0,0 0 0 0 0,0 0-1 0 0,0 1 1 0 0,0-1 0 0 0,0 0 0 0 0,0 1-1 0 0,6 16-11 0 0,53 166-423 0 0,-21-70-2651 0 0,-9 1-6795 0 0,-25-105 7738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08.7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18 72 0 0,'8'-17'13063'0'0,"-1"25"-8243"0"0,-2 6-5645 0 0,2 18 882 0 0,23 101-1013 0 0,-24-115-1909 0 0,0-1 0 0 0,15 30 0 0 0,-2-27-1885 0 0,-14-15 2860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09.0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33 636 0 0,'2'-3'714'0'0,"-1"0"-1"0"0,0 0 1 0 0,1 0-1 0 0,0 0 1 0 0,0 1 0 0 0,0-1-1 0 0,0 0 1 0 0,0 1-1 0 0,0-1 1 0 0,3-1 0 0 0,9 3 3440 0 0,-1 19-3599 0 0,-6-1-2037 0 0,1-1 0 0 0,1-1 1 0 0,0 1-1 0 0,0-1 0 0 0,19 21 0 0 0,-3-12-883 0 0,-5-8 802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09.3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 12 1080 0 0,'-10'-11'8341'0'0,"9"17"-6422"0"0,-2 4-2197 0 0,-1 6 192 0 0,1 1-1 0 0,0-1 0 0 0,2 1 1 0 0,-1 24-1 0 0,3-32-676 0 0,-1-1 0 0 0,1 0 0 0 0,1 0 0 0 0,0 1 0 0 0,0-1 0 0 0,0-1 0 0 0,1 1 0 0 0,0 0 0 0 0,1-1 0 0 0,8 15 0 0 0,-2-8-777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09.7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 5 648 0 0,'5'-5'3559'0'0,"-9"9"-1776"0"0,-12 18-483 0 0,3 33-367 0 0,12-38-1179 0 0,0 1 0 0 0,1 0 0 0 0,2 18 0 0 0,3 3-2482 0 0,18 67 0 0 0,-13-70 1305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10.7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414 1789 32 0 0,'0'0'98'0'0,"0"0"-1"0"0,0 0 1 0 0,0 0-1 0 0,0 1 1 0 0,0-1 0 0 0,1 0-1 0 0,-1 0 1 0 0,0 0-1 0 0,0 1 1 0 0,0-1 0 0 0,0 0-1 0 0,0 0 1 0 0,0 1-1 0 0,0-1 1 0 0,0 0 0 0 0,0 0-1 0 0,0 0 1 0 0,0 1-1 0 0,0-1 1 0 0,0 0 0 0 0,0 0-1 0 0,0 1 1 0 0,0-1-1 0 0,0 0 1 0 0,0 0 0 0 0,0 1-1 0 0,0-1 1 0 0,0 0-1 0 0,0 0 1 0 0,0 0 0 0 0,0 1-1 0 0,-1-1 1 0 0,1 0-1 0 0,0 0 1 0 0,0 0 0 0 0,0 0-1 0 0,0 1 1 0 0,-1-1-1 0 0,1 0 1 0 0,0 0 0 0 0,0 0-1 0 0,0 0 1 0 0,0 0-1 0 0,-1 1 1 0 0,1-1-1 0 0,0 0 1 0 0,0 0 0 0 0,-1 0-1 0 0,1 0 1 0 0,0 0-1 0 0,0 0 1 0 0,0 0 0 0 0,-1 0-1 0 0,1 0 1 0 0,0 0-1 0 0,-10-17 2188 0 0,-13-43-1459 0 0,18 45-232 0 0,-144-337 691 0 0,90 208-1403 0 0,-42-115-807 0 0,86 209 801 0 0,1 0 0 0 0,3 0 0 0 0,-8-71-1 0 0,17 99 333 0 0,1 0 0 0 0,0-1 0 0 0,2 0 0 0 0,1 1-1 0 0,0 0 1 0 0,8-30 0 0 0,-7 44-80 0 0,-1 0 1 0 0,1 0-1 0 0,0 1 1 0 0,1-1-1 0 0,0 1 0 0 0,0 0 1 0 0,1 0-1 0 0,0 0 1 0 0,0 0-1 0 0,0 1 0 0 0,1 0 1 0 0,0 0-1 0 0,0 1 1 0 0,0 0-1 0 0,1 0 0 0 0,0 0 1 0 0,0 1-1 0 0,0 0 1 0 0,0 0-1 0 0,10-3 1 0 0,562-159 1302 0 0,-349 109-1283 0 0,-43 11-217 0 0,252-31 0 0 0,-343 68-70 0 0,0 3 0 0 0,0 4 1 0 0,0 5-1 0 0,153 23 0 0 0,-213-20-293 0 0,0 1 0 0 0,0 2 0 0 0,0 1 0 0 0,-1 2 1 0 0,-1 1-1 0 0,0 2 0 0 0,40 24 0 0 0,-67-34 390 0 0,0 1 0 0 0,-1 0 1 0 0,0 1-1 0 0,0-1 0 0 0,0 1 1 0 0,-1 0-1 0 0,0 1 0 0 0,0-1 0 0 0,-1 1 1 0 0,0 0-1 0 0,-1 0 0 0 0,1 0 0 0 0,1 10 1 0 0,5 20 113 0 0,9 66 0 0 0,-11-55-109 0 0,56 277 149 0 0,37 230-40 0 0,-97-532-74 0 0,-1-8-2 0 0,-1 0-1 0 0,-1-1 1 0 0,0 26-1 0 0,-2-35 6 0 0,0 0 0 0 0,0 0-1 0 0,0-1 1 0 0,-1 1-1 0 0,0 0 1 0 0,0-1-1 0 0,0 0 1 0 0,-1 1-1 0 0,1-1 1 0 0,-1 0 0 0 0,-1 0-1 0 0,1-1 1 0 0,-6 6-1 0 0,-4 3 6 0 0,0-1 0 0 0,-1 0-1 0 0,-1-1 1 0 0,0-1 0 0 0,-1 0-1 0 0,1-1 1 0 0,-2 0 0 0 0,-24 8-1 0 0,-148 41 113 0 0,165-52-86 0 0,-163 37 255 0 0,-283 29 0 0 0,-199-23-215 0 0,300-26-219 0 0,2-1 166 0 0,344-18-1350 0 0,22-4 853 0 0,-1 0 1 0 0,0 1-1 0 0,1-1 0 0 0,-1 1 0 0 0,0 0 0 0 0,1-1 1 0 0,-1 1-1 0 0,1 0 0 0 0,-1 0 0 0 0,1 0 0 0 0,-1 0 1 0 0,1 0-1 0 0,0 0 0 0 0,0 0 0 0 0,-1 1 0 0 0,-1 1 0 0 0,3 2-845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12.3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 37 1320 0 0,'1'-10'1176'0'0,"3"-10"5301"0"0,0 13-917 0 0,-3 23-3970 0 0,1 64-639 0 0,12 114 39 0 0,6-67-662 0 0,6-13-200 0 0,-12-50-60 0 0,-14-63-62 0 0,1 0 0 0 0,-1 0 0 0 0,1 0 0 0 0,-1 0 0 0 0,1 0 0 0 0,-1 0 0 0 0,1 0-1 0 0,-1 0 1 0 0,1 0 0 0 0,0 0 0 0 0,-1-1 0 0 0,1 1 0 0 0,0 0 0 0 0,0 0 0 0 0,0-1 0 0 0,0 1 0 0 0,-1 0 0 0 0,1-1 0 0 0,0 1 0 0 0,0-1 0 0 0,0 1 0 0 0,0-1 0 0 0,1 1 0 0 0,-1-1 0 0 0,0 0 0 0 0,0 0 0 0 0,0 1 0 0 0,0-1 0 0 0,0 0 0 0 0,0 0 0 0 0,0 0 0 0 0,1 0 0 0 0,-1 0 0 0 0,0-1 0 0 0,0 1 0 0 0,0 0 0 0 0,0 0 0 0 0,0-1 0 0 0,0 1 0 0 0,0-1 0 0 0,0 1 0 0 0,0-1 0 0 0,0 1-1 0 0,2-2 1 0 0,55-33 29 0 0,-44 25-49 0 0,-2 2 7 0 0,1 1-1 0 0,-1 1 1 0 0,1 0 0 0 0,0 1-1 0 0,1 0 1 0 0,19-4 0 0 0,-30 8 1 0 0,0 1 0 0 0,0-1 0 0 0,0 1 0 0 0,0-1 0 0 0,0 1 0 0 0,1 0 0 0 0,-1 0 0 0 0,0 1 0 0 0,0-1 0 0 0,0 0 0 0 0,0 1 0 0 0,0 0 1 0 0,0 0-1 0 0,0 0 0 0 0,0 0 0 0 0,0 0 0 0 0,0 1 0 0 0,0-1 0 0 0,-1 1 0 0 0,1 0 0 0 0,-1 0 0 0 0,1 0 0 0 0,-1 0 0 0 0,0 0 0 0 0,1 0 0 0 0,-1 1 0 0 0,0-1 0 0 0,-1 1 0 0 0,1-1 0 0 0,0 1 1 0 0,-1 0-1 0 0,1 0 0 0 0,-1 0 0 0 0,1 4 0 0 0,0-3-6 0 0,-1-1 0 0 0,0 1-1 0 0,0 0 1 0 0,-1-1 0 0 0,1 1 0 0 0,-1-1 0 0 0,1 1 0 0 0,-1 0 0 0 0,0 0 0 0 0,-1-1 0 0 0,1 1 0 0 0,-1 0 0 0 0,1-1-1 0 0,-1 1 1 0 0,0-1 0 0 0,0 1 0 0 0,-1-1 0 0 0,1 1 0 0 0,-1-1 0 0 0,0 0 0 0 0,0 0 0 0 0,0 0 0 0 0,0 0 0 0 0,0 0-1 0 0,-1 0 1 0 0,1 0 0 0 0,-1-1 0 0 0,0 1 0 0 0,0-1 0 0 0,0 0 0 0 0,0 0 0 0 0,0 0 0 0 0,0 0 0 0 0,0 0 0 0 0,-1-1-1 0 0,-5 2 1 0 0,-8 3-26 0 0,0-2 1 0 0,0 0-1 0 0,-1-1 0 0 0,1 0 0 0 0,0-1 0 0 0,-1-2 0 0 0,0 0 0 0 0,1 0 0 0 0,-19-4 1 0 0,19 2-481 0 0,1-1 0 0 0,-1-1 0 0 0,1 0 0 0 0,0-2 0 0 0,-25-10 0 0 0,38 14 150 0 0,0 0-1 0 0,0 0 1 0 0,0 0 0 0 0,0 0 0 0 0,0 0-1 0 0,0-1 1 0 0,0 0 0 0 0,1 1 0 0 0,-1-1-1 0 0,1 0 1 0 0,0 0 0 0 0,0 0-1 0 0,0-1 1 0 0,0 1 0 0 0,0 0 0 0 0,-1-6-1 0 0,1 2-474 0 0,0 0-1 0 0,1 0 0 0 0,0 0 1 0 0,1-1-1 0 0,-1 1 0 0 0,1 0 1 0 0,2-14-1 0 0,2-1-634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12.9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34 360 0 0,'4'-23'5948'0'0,"-3"13"2432"0"0,3 22-6608 0 0,2 19-1762 0 0,-5-6-428 0 0,5 19-2867 0 0,-5-39 2366 0 0,0-1 0 0 0,0 1 0 0 0,1 0 0 0 0,-1 0-1 0 0,1-1 1 0 0,0 1 0 0 0,0-1 0 0 0,1 1-1 0 0,0-1 1 0 0,-1 0 0 0 0,6 6 0 0 0,-3-7-594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2:45.4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0 273 1004 0 0,'4'-10'1262'0'0,"0"1"0"0"0,1 0 0 0 0,0 0-1 0 0,10-13 1 0 0,32-28 1632 0 0,-13 22-3723 0 0,46-29 0 0 0,-24 19-2326 0 0,-5 7-2 0 0,-22 22 1756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13.2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36 28 0 0,'5'-13'887'0'0,"0"-1"1798"0"0,2 5 2817 0 0,5 16-1647 0 0,-1 9-4099 0 0,22 46-699 0 0,-28-49-22 0 0,1-1 1 0 0,1 0 0 0 0,-1 0-1 0 0,2 0 1 0 0,9 11 0 0 0,26 17-2872 0 0,-23-22 2244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13.5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 51 84 0 0,'-2'-7'7332'0'0,"-3"15"-4590"0"0,1 3-2185 0 0,0 2 288 0 0,1 34 7 0 0,0-12-1291 0 0,3-28-65 0 0,0 0 1 0 0,0 0-1 0 0,1 0 1 0 0,0 1 0 0 0,3 11-1 0 0,-3-17 158 0 0,0 1 0 0 0,-1 0 0 0 0,1-1 0 0 0,0 1-1 0 0,0-1 1 0 0,0 1 0 0 0,1-1 0 0 0,-1 0 0 0 0,1 1 0 0 0,-1-1-1 0 0,1 0 1 0 0,0 0 0 0 0,0 0 0 0 0,0 0 0 0 0,0 0 0 0 0,0 0-1 0 0,0-1 1 0 0,0 1 0 0 0,0-1 0 0 0,4 2 0 0 0,8 0-1097 0 0</inkml:trace>
  <inkml:trace contextRef="#ctx0" brushRef="#br0" timeOffset="1">182 15 492 0 0,'10'-15'3612'0'0,"-14"20"-666"0"0,-17 30-1083 0 0,19-28-1988 0 0,1 0 0 0 0,-1 0-1 0 0,1 1 1 0 0,0-1 0 0 0,1 0 0 0 0,0 1 0 0 0,1 8 0 0 0,1 4-1484 0 0,2 0 1 0 0,0 0 0 0 0,8 22 0 0 0,-3-18 225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15.5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502 1665 608 0 0,'1'1'156'0'0,"-1"0"-1"0"0,0 0 1 0 0,0 0-1 0 0,0 0 1 0 0,0 0-1 0 0,0 0 1 0 0,0-1-1 0 0,0 1 1 0 0,0 0-1 0 0,0 0 1 0 0,0 0-1 0 0,0 0 1 0 0,-1 0-1 0 0,1 0 1 0 0,0-1-1 0 0,0 1 1 0 0,-1 0-1 0 0,1 0 1 0 0,-1 0 0 0 0,1-1-1 0 0,-1 1 1 0 0,1 0-1 0 0,-2 0 1 0 0,-10-13 2612 0 0,-11-36-775 0 0,-9-51-913 0 0,-14-52-377 0 0,-40-232-657 0 0,54 147-72 0 0,23 79 133 0 0,17 52 432 0 0,-1 0 375 0 0,-9 73-1028 0 0,2 29 169 0 0,-1 1 0 0 0,1-1-1 0 0,-1 0 1 0 0,1 0 0 0 0,0 1-1 0 0,0-1 1 0 0,0 0 0 0 0,0 1-1 0 0,0-1 1 0 0,1 0 0 0 0,-1 0-1 0 0,1 1 1 0 0,0-1 0 0 0,0 1-1 0 0,0-1 1 0 0,0 1 0 0 0,0-1-1 0 0,1 1 1 0 0,-1 0 0 0 0,1-1-1 0 0,-1 1 1 0 0,1 0 0 0 0,0 0-1 0 0,0 0 1 0 0,0 0 0 0 0,0 0-1 0 0,0 1 1 0 0,0-1 0 0 0,0 1-1 0 0,1-1 1 0 0,-1 1 0 0 0,3-1-1 0 0,26-13 258 0 0,1 2 0 0 0,0 0 0 0 0,0 3 0 0 0,1 1 0 0 0,60-9 0 0 0,-5 0-280 0 0,455-97-290 0 0,-362 86 152 0 0,190-6 1 0 0,-312 33 90 0 0,366-2-227 0 0,-420 4 210 0 0,1 0-1 0 0,0 1 1 0 0,0 0 0 0 0,0 0 0 0 0,-1 0 0 0 0,1 1 0 0 0,0-1 0 0 0,-1 2-1 0 0,1-1 1 0 0,-1 0 0 0 0,0 1 0 0 0,6 4 0 0 0,-8-4 22 0 0,0 0 0 0 0,0 0 1 0 0,-1 0-1 0 0,1 1 0 0 0,-1-1 1 0 0,0 1-1 0 0,1 0 0 0 0,-2 0 1 0 0,1 0-1 0 0,0 0 0 0 0,-1 0 0 0 0,0 0 1 0 0,0 0-1 0 0,0 0 0 0 0,0 1 1 0 0,0 6-1 0 0,2 138-36 0 0,-1-42 51 0 0,7 234 10 0 0,3 70-22 0 0,-7-351 4 0 0,3-1 1 0 0,18 68 0 0 0,-26-124-25 0 0,1 0-1 0 0,-1-1 1 0 0,0 1 0 0 0,0 0 0 0 0,0 0-1 0 0,0-1 1 0 0,0 1 0 0 0,0 0-1 0 0,-1 0 1 0 0,0-1 0 0 0,1 1 0 0 0,-1 0-1 0 0,0-1 1 0 0,0 1 0 0 0,0 0-1 0 0,-1-1 1 0 0,1 0 0 0 0,-1 1 0 0 0,1-1-1 0 0,-1 0 1 0 0,0 0 0 0 0,0 0-1 0 0,0 0 1 0 0,0 0 0 0 0,0 0-1 0 0,0 0 1 0 0,0-1 0 0 0,-1 1 0 0 0,-2 1-1 0 0,-9 4 16 0 0,-1 0 0 0 0,0 0 0 0 0,0-2 0 0 0,-17 5 0 0 0,12-4 38 0 0,-278 71 245 0 0,-154-19-96 0 0,147-46-166 0 0,-154-13-78 0 0,164-1 17 0 0,78 6 369 0 0,0-1-3726 0 0,217-3 3216 0 0,-1 0 0 0 0,0-1 0 0 0,1 1 0 0 0,-1 0 1 0 0,0 0-1 0 0,1-1 0 0 0,-1 1 0 0 0,1 0 0 0 0,-1-1 0 0 0,1 1 0 0 0,-1 0 0 0 0,1-1 1 0 0,-1 1-1 0 0,1-1 0 0 0,-1 1 0 0 0,1-1 0 0 0,-1 1 0 0 0,1-1 0 0 0,0 1 0 0 0,-1-1 0 0 0,1 0 1 0 0,0 1-1 0 0,-1-1 0 0 0,1 1 0 0 0,0-1 0 0 0,0 0 0 0 0,0 1 0 0 0,0-1 0 0 0,0 0 1 0 0,-1 1-1 0 0,1-1 0 0 0,0 0 0 0 0,0 1 0 0 0,1-1 0 0 0,-1 0 0 0 0,0 1 0 0 0,0-1 0 0 0,0 0 1 0 0,0 1-1 0 0,1-1 0 0 0,-1 0 0 0 0,0 1 0 0 0,0-1 0 0 0,1 1 0 0 0,-1-1 0 0 0,1 0 1 0 0,7-12-1362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16.6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168 37 700 0 0,'3'-14'7579'0'0,"0"4"-3589"0"0,-19 2-3097 0 0,11 7-856 0 0,1 0-1 0 0,0 0 1 0 0,-1 1-1 0 0,1-1 1 0 0,-1 1 0 0 0,0 0-1 0 0,1 0 1 0 0,-1 0 0 0 0,1 1-1 0 0,0 0 1 0 0,-1 0 0 0 0,1 0-1 0 0,-1 0 1 0 0,1 1 0 0 0,0-1-1 0 0,0 1 1 0 0,0 0-1 0 0,0 1 1 0 0,-5 3 0 0 0,4-2-33 0 0,0 1 1 0 0,1 0-1 0 0,-1 0 1 0 0,1 1 0 0 0,0 0-1 0 0,1-1 1 0 0,-1 1-1 0 0,1 0 1 0 0,0 1 0 0 0,1-1-1 0 0,-4 11 1 0 0,1 6 99 0 0,0 1-1 0 0,2-1 1 0 0,0 1 0 0 0,2 0 0 0 0,1 0-1 0 0,3 29 1 0 0,-2-37 174 0 0,2-1-1 0 0,0 0 1 0 0,6 19-1 0 0,-8-30-228 0 0,1 0-1 0 0,-1 0 1 0 0,0-1-1 0 0,1 1 1 0 0,0 0-1 0 0,0-1 0 0 0,0 1 1 0 0,0-1-1 0 0,1 1 1 0 0,-1-1-1 0 0,1 0 1 0 0,0 0-1 0 0,0-1 0 0 0,0 1 1 0 0,0 0-1 0 0,1-1 1 0 0,5 4-1 0 0,-8-6-48 0 0,1 0 0 0 0,0 0 0 0 0,0 0 0 0 0,-1 0-1 0 0,1 0 1 0 0,0 0 0 0 0,-1-1 0 0 0,1 1 0 0 0,0-1 0 0 0,-1 1 0 0 0,1-1-1 0 0,0 1 1 0 0,-1-1 0 0 0,1 0 0 0 0,-1 0 0 0 0,1 0 0 0 0,-1 0 0 0 0,0 0-1 0 0,1 0 1 0 0,-1 0 0 0 0,0 0 0 0 0,0-1 0 0 0,0 1 0 0 0,0 0-1 0 0,0-1 1 0 0,0 1 0 0 0,0-1 0 0 0,1-2 0 0 0,25-53-304 0 0,-21 44 191 0 0,6-19-243 0 0,-2-1-1 0 0,-1 0 0 0 0,6-45 1 0 0,4-12-194 0 0,-18 84 546 0 0,1 0 1 0 0,0 0-1 0 0,0 0 0 0 0,0 0 0 0 0,1 1 0 0 0,5-9 0 0 0,-8 13 7 0 0,1 1 0 0 0,-1-1 1 0 0,1 0-1 0 0,-1 1 0 0 0,1-1 0 0 0,0 0 0 0 0,-1 1 1 0 0,1-1-1 0 0,0 1 0 0 0,-1-1 0 0 0,1 1 0 0 0,0 0 1 0 0,0-1-1 0 0,0 1 0 0 0,-1 0 0 0 0,1-1 0 0 0,0 1 0 0 0,0 0 1 0 0,0 0-1 0 0,0 0 0 0 0,1 0 0 0 0,-1 0-2 0 0,1 1-1 0 0,-1-1 0 0 0,1 1 1 0 0,-1-1-1 0 0,1 1 0 0 0,-1 0 1 0 0,0 0-1 0 0,1 0 1 0 0,-1 0-1 0 0,0 0 0 0 0,0 0 1 0 0,0 0-1 0 0,0 0 1 0 0,0 0-1 0 0,0 1 0 0 0,2 1 1 0 0,16 25-977 0 0,21 44 0 0 0,-29-50-1007 0 0,1-1 0 0 0,1 0 0 0 0,1 0 0 0 0,20 22 0 0 0,-22-29 399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17.1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267 34 620 0 0,'-26'-26'9642'0'0,"23"24"-9499"0"0,1 1 0 0 0,-1 0 1 0 0,1 0-1 0 0,-1 1 0 0 0,0-1 0 0 0,1 0 1 0 0,-1 1-1 0 0,0 0 0 0 0,1-1 0 0 0,-1 1 0 0 0,0 0 1 0 0,0 0-1 0 0,1 1 0 0 0,-1-1 0 0 0,0 1 1 0 0,1-1-1 0 0,-1 1 0 0 0,-3 1 0 0 0,-3 1-111 0 0,0 1-1 0 0,0 0 0 0 0,0 1 0 0 0,1 0 1 0 0,0 0-1 0 0,0 1 0 0 0,0 0 1 0 0,0 0-1 0 0,1 1 0 0 0,0-1 1 0 0,1 2-1 0 0,0-1 0 0 0,0 1 1 0 0,0 0-1 0 0,-6 12 0 0 0,0 2 63 0 0,2 1-1 0 0,0 0 1 0 0,1 1-1 0 0,-9 43 0 0 0,17-62 2 0 0,0 1 0 0 0,1 0-1 0 0,0-1 1 0 0,0 1 0 0 0,1 0-1 0 0,-1 0 1 0 0,1-1 0 0 0,1 1 0 0 0,-1-1-1 0 0,1 1 1 0 0,0-1 0 0 0,0 0-1 0 0,0 1 1 0 0,5 6 0 0 0,-6-10-82 0 0,0 0 1 0 0,0 0 0 0 0,0-1 0 0 0,0 1-1 0 0,1-1 1 0 0,-1 1 0 0 0,0-1 0 0 0,1 0-1 0 0,-1 1 1 0 0,1-1 0 0 0,-1 0-1 0 0,1 0 1 0 0,0 0 0 0 0,0 0 0 0 0,-1 0-1 0 0,1 0 1 0 0,0-1 0 0 0,0 1 0 0 0,0 0-1 0 0,0-1 1 0 0,0 0 0 0 0,0 1-1 0 0,0-1 1 0 0,0 0 0 0 0,0 0 0 0 0,0 0-1 0 0,0 0 1 0 0,0-1 0 0 0,-1 1 0 0 0,1 0-1 0 0,0-1 1 0 0,0 1 0 0 0,0-1-1 0 0,0 0 1 0 0,0 0 0 0 0,-1 0 0 0 0,1 0-1 0 0,0 0 1 0 0,0 0 0 0 0,-1 0 0 0 0,1 0-1 0 0,-1-1 1 0 0,0 1 0 0 0,3-3-1 0 0,7-6-44 0 0,-1-1-1 0 0,1-1 0 0 0,-2 0 1 0 0,0-1-1 0 0,0 1 0 0 0,12-28 1 0 0,-3 0-118 0 0,13-46 0 0 0,10-25 298 0 0,-41 111-134 0 0,0-1-1 0 0,0 0 1 0 0,0 1-1 0 0,0-1 1 0 0,0 1-1 0 0,0-1 1 0 0,1 1-1 0 0,-1-1 1 0 0,0 0-1 0 0,0 1 1 0 0,1-1-1 0 0,-1 1 0 0 0,0-1 1 0 0,1 1-1 0 0,-1 0 1 0 0,1-1-1 0 0,-1 1 1 0 0,0-1-1 0 0,1 1 1 0 0,-1 0-1 0 0,1-1 1 0 0,-1 1-1 0 0,1 0 1 0 0,-1-1-1 0 0,1 1 1 0 0,0 0-1 0 0,-1 0 0 0 0,1 0 1 0 0,-1-1-1 0 0,1 1 1 0 0,-1 0-1 0 0,1 0 1 0 0,0 0-1 0 0,-1 0 1 0 0,1 0-1 0 0,-1 0 1 0 0,1 0-1 0 0,-1 0 1 0 0,1 0-1 0 0,0 1 1 0 0,-1-1-1 0 0,2 0 0 0 0,0 2-3 0 0,0 0 0 0 0,0 0-1 0 0,0 0 1 0 0,0 1-1 0 0,0-1 1 0 0,-1 0 0 0 0,1 1-1 0 0,-1-1 1 0 0,2 5-1 0 0,23 65-704 0 0,-20-50 201 0 0,17 54-3275 0 0,-19-67 2280 0 0,0 1-1 0 0,0-1 1 0 0,1 0-1 0 0,0 0 1 0 0,11 13 0 0 0,-7-15-182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17.5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36 180 0 0,'-10'-36'7817'0'0,"10"43"-5852"0"0,0 14-1732 0 0,-1 15 17 0 0,0-7-1272 0 0,6 57 1 0 0,-3-77 170 0 0,-1 0 0 0 0,2 0 0 0 0,-1-1-1 0 0,1 1 1 0 0,0 0 0 0 0,6 8 0 0 0,0-5-637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17.8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1 956 0 0,'-2'0'6388'0'0,"-2"21"-4799"0"0,1 33-1442 0 0,14 37-1904 0 0,3 14-3871 0 0,-10-79 4173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18.1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1 972 0 0,'0'3'5172'0'0,"0"9"-831"0"0,6 49-3112 0 0,-2-47-531 0 0,3 13-651 0 0,-6-18-618 0 0,1-1 0 0 0,1 1 0 0 0,0-1 0 0 0,6 13 1 0 0,-8-19 246 0 0,0 0 1 0 0,0 0 0 0 0,1 0-1 0 0,-1 0 1 0 0,1 0 0 0 0,0 0-1 0 0,0 0 1 0 0,-1-1 0 0 0,1 1-1 0 0,0-1 1 0 0,0 0 0 0 0,0 1-1 0 0,0-1 1 0 0,1 0 0 0 0,-1 0-1 0 0,0 0 1 0 0,0 0 0 0 0,1-1 0 0 0,-1 1-1 0 0,0-1 1 0 0,5 1 0 0 0,7-1-1157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18.5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20 44 0 0,'7'-19'4284'0'0,"-2"18"-1247"0"0,-2 12-1994 0 0,-2 0-868 0 0,0-1 1 0 0,1 0-1 0 0,0 0 0 0 0,0 0 1 0 0,1 0-1 0 0,1 0 0 0 0,5 11 1 0 0,38 66-1577 0 0,-43-80 1092 0 0,8 12-1270 0 0,1-1 0 0 0,0 0 0 0 0,24 23 0 0 0,-17-19 142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19.6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332 1781 264 0 0,'-9'-32'9454'0'0,"-36"-86"-6473"0"0,-39-117-2084 0 0,57 152-946 0 0,-74-296-968 0 0,52 122 807 0 0,43 230 220 0 0,2 0 0 0 0,0 0-1 0 0,2-1 1 0 0,1 1 0 0 0,2-1-1 0 0,4-34 1 0 0,-3 56 83 0 0,1-1 0 0 0,-1 1 0 0 0,1 0 0 0 0,0 0 0 0 0,1 1 0 0 0,-1-1 1 0 0,1 1-1 0 0,1-1 0 0 0,-1 1 0 0 0,1 0 0 0 0,-1 1 0 0 0,1-1 0 0 0,1 1 0 0 0,-1 0 0 0 0,1 0 0 0 0,-1 1 0 0 0,9-4 1 0 0,15-8 388 0 0,1 1 1 0 0,37-10 0 0 0,-59 21-462 0 0,607-195 659 0 0,-516 170-745 0 0,1 5 0 0 0,2 4-1 0 0,0 4 1 0 0,187-3-1 0 0,-113 26-78 0 0,234 22-1920 0 0,-404-30 1975 0 0,0 0-1 0 0,0 1 1 0 0,1 0 0 0 0,-1 0 0 0 0,0 0-1 0 0,0 1 1 0 0,0 0 0 0 0,-1 0-1 0 0,1 1 1 0 0,0-1 0 0 0,8 7 0 0 0,-10-5 76 0 0,0 0 1 0 0,0 0 0 0 0,-1 0 0 0 0,1 0 0 0 0,-1 1-1 0 0,0-1 1 0 0,0 1 0 0 0,-1 0 0 0 0,1 0 0 0 0,-1 0-1 0 0,0 0 1 0 0,-1 1 0 0 0,3 7 0 0 0,39 165 86 0 0,87 286 80 0 0,-36-187-81 0 0,-93-274-74 0 0,0 1 0 0 0,0-1 1 0 0,0 1-1 0 0,0-1 1 0 0,-1 1-1 0 0,0 0 1 0 0,0-1-1 0 0,0 1 0 0 0,0 0 1 0 0,0-1-1 0 0,-1 1 1 0 0,1 0-1 0 0,-1-1 1 0 0,0 1-1 0 0,0-1 0 0 0,-3 6 1 0 0,1-2 2 0 0,-1-1 1 0 0,0 1-1 0 0,-1-1 0 0 0,1 0 1 0 0,-1-1-1 0 0,0 1 0 0 0,-10 8 1 0 0,-2-1 10 0 0,0-1 1 0 0,-28 16-1 0 0,-2-3 13 0 0,42-23-23 0 0,-60 29 17 0 0,-71 24 1 0 0,36-23-24 0 0,-120 22 1 0 0,-326 25 71 0 0,520-76-56 0 0,-246 18 56 0 0,-43 6-116 0 0,253-18-93 0 0,0 2 0 0 0,-116 38 0 0 0,147-37-122 0 0,-44 23 1 0 0,9 5-6617 0 0,61-37 3513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2:45.8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1 248 0 0,'-2'3'4891'0'0,"-6"44"-3621"0"0,17 186-1644 0 0,-8-209-761 0 0,-2-19 722 0 0,1-1 1 0 0,0 0 0 0 0,1 1-1 0 0,-1-1 1 0 0,1 1 0 0 0,-1-1-1 0 0,1 0 1 0 0,2 5 0 0 0,2 2-773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30.4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188 62 604 0 0,'-4'-20'3791'0'0,"3"19"-3418"0"0,1-1 0 0 0,-1 1 0 0 0,1 0 0 0 0,-1-1 0 0 0,1 1 0 0 0,0-1 0 0 0,-1 1 0 0 0,1 0 0 0 0,0-1 0 0 0,0 1 0 0 0,0-1 0 0 0,0 1 0 0 0,0-1 0 0 0,1 1 0 0 0,-1-1 0 0 0,0 1 0 0 0,1-2 0 0 0,6-6 4138 0 0,4 4-1353 0 0,4 8-2423 0 0,-2 3-530 0 0,-1 1-108 0 0,0 1 0 0 0,-1-1 0 0 0,1 2 1 0 0,10 10-1 0 0,-5-2-54 0 0,-1 1 1 0 0,-1 0-1 0 0,22 34 0 0 0,29 67-153 0 0,-30-41 90 0 0,-33-72 26 0 0,16 36-15 0 0,-2 1 1 0 0,-2 1 0 0 0,-1 0 0 0 0,-3 1 0 0 0,-2 1 0 0 0,-2-1 0 0 0,-1 1 0 0 0,-3 1 0 0 0,-5 81 0 0 0,1-112-46 0 0,-2 0 0 0 0,0-1-1 0 0,0 0 1 0 0,-2 0 0 0 0,0 0 0 0 0,0 0 0 0 0,-2 0 0 0 0,0-1 0 0 0,0 0-1 0 0,-1-1 1 0 0,-1 0 0 0 0,-16 19 0 0 0,20-26 7 0 0,-1 0 1 0 0,0 0-1 0 0,0-1 0 0 0,-1 1 0 0 0,0-1 0 0 0,1-1 1 0 0,-2 1-1 0 0,1-1 0 0 0,0-1 0 0 0,-1 1 0 0 0,0-1 1 0 0,0-1-1 0 0,0 1 0 0 0,0-1 0 0 0,0-1 1 0 0,0 1-1 0 0,0-1 0 0 0,-1-1 0 0 0,1 0 0 0 0,0 0 1 0 0,-1 0-1 0 0,1-1 0 0 0,0 0 0 0 0,0-1 0 0 0,-10-3 1 0 0,4 0 12 0 0,1-1 1 0 0,0-1-1 0 0,0 0 1 0 0,1 0-1 0 0,-1-1 1 0 0,2-1-1 0 0,-1 0 1 0 0,1-1 0 0 0,1 0-1 0 0,-1-1 1 0 0,2 0-1 0 0,0 0 1 0 0,0-1-1 0 0,-13-24 1 0 0,3 1 9 0 0,2 0-1 0 0,1-2 1 0 0,2 0 0 0 0,-12-50 0 0 0,20 65-215 0 0,2 0-1 0 0,0 0 1 0 0,2 0-1 0 0,0 0 1 0 0,1-1 0 0 0,2 1-1 0 0,0-1 1 0 0,1 1 0 0 0,2 0-1 0 0,7-30 1 0 0,-8 41-392 0 0,1-1 0 0 0,0 1 1 0 0,1 0-1 0 0,1 0 0 0 0,-1 0 1 0 0,2 1-1 0 0,-1 0 0 0 0,1 0 0 0 0,1 1 1 0 0,0 0-1 0 0,0 0 0 0 0,1 0 1 0 0,0 1-1 0 0,0 1 0 0 0,1 0 0 0 0,0 0 1 0 0,1 1-1 0 0,-1 0 0 0 0,1 0 1 0 0,18-5-1 0 0,1 1-764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30.9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5 580 0 0,'2'-2'1972'0'0,"-1"1"-1644"0"0,-1 1 1 0 0,0 0-1 0 0,1-1 1 0 0,-1 1 0 0 0,1 0-1 0 0,-1 0 1 0 0,1 0-1 0 0,-1 0 1 0 0,1-1-1 0 0,-1 1 1 0 0,1 0 0 0 0,-1 0-1 0 0,0 0 1 0 0,1 0-1 0 0,-1 0 1 0 0,1 0 0 0 0,-1 0-1 0 0,1 0 1 0 0,-1 0-1 0 0,1 0 1 0 0,-1 0 0 0 0,1 1-1 0 0,-1-1 1 0 0,1 0-1 0 0,-1 0 1 0 0,1 0-1 0 0,-1 1 1 0 0,1-1 0 0 0,10 21 3842 0 0,0 45-4626 0 0,-9-46 1541 0 0,5 48-751 0 0,-3 130 0 0 0,-5-119-321 0 0,-9 49-120 0 0,10-127 114 0 0,1 0 1 0 0,-1 0-1 0 0,1 0 1 0 0,-1 0-1 0 0,1 0 1 0 0,-1 0-1 0 0,1-1 1 0 0,-1 1-1 0 0,1 0 1 0 0,0 0-1 0 0,-1-1 1 0 0,1 1-1 0 0,0 0 1 0 0,0-1-1 0 0,-1 1 1 0 0,1-1-1 0 0,0 1 1 0 0,0-1 0 0 0,0 1-1 0 0,0-1 1 0 0,2 1-1 0 0,29 10 36 0 0,-15-5-38 0 0,-8-1-9 0 0,0 0-1 0 0,-1 1 1 0 0,1 0-1 0 0,-1 0 1 0 0,-1 1-1 0 0,1 0 1 0 0,-1 0-1 0 0,0 1 1 0 0,-1 0-1 0 0,0 0 1 0 0,5 10 0 0 0,-7-13-2 0 0,-1 1 1 0 0,1 0 0 0 0,-1 0 0 0 0,-1 0-1 0 0,1 0 1 0 0,-1 0 0 0 0,0 0 0 0 0,-1 1 0 0 0,0-1-1 0 0,0 1 1 0 0,0-1 0 0 0,0 1 0 0 0,-1 0-1 0 0,0-1 1 0 0,-1 1 0 0 0,1-1 0 0 0,-1 1 0 0 0,-3 7-1 0 0,3-12-35 0 0,0 1 0 0 0,0-1-1 0 0,-1 0 1 0 0,1 1 0 0 0,-1-1-1 0 0,0 0 1 0 0,0 0 0 0 0,0 0 0 0 0,0 0-1 0 0,0 0 1 0 0,0 0 0 0 0,0-1-1 0 0,-1 1 1 0 0,1-1 0 0 0,-1 0-1 0 0,1 1 1 0 0,-1-1 0 0 0,1 0 0 0 0,-1-1-1 0 0,0 1 1 0 0,1 0 0 0 0,-1-1-1 0 0,0 1 1 0 0,0-1 0 0 0,1 0-1 0 0,-1 0 1 0 0,0 0 0 0 0,0 0 0 0 0,0-1-1 0 0,1 1 1 0 0,-1-1 0 0 0,0 1-1 0 0,-4-3 1 0 0,-1 1-514 0 0,0 0 0 0 0,0-1 0 0 0,0 0 0 0 0,1-1 0 0 0,-1 0 0 0 0,1 0 0 0 0,0 0 0 0 0,0-1 0 0 0,0 0 0 0 0,-5-6 0 0 0,9 8 49 0 0,1 0-1 0 0,0-1 0 0 0,0 0 1 0 0,1 1-1 0 0,-1-1 1 0 0,1 0-1 0 0,0 1 0 0 0,0-1 1 0 0,0 0-1 0 0,0 0 1 0 0,1 0-1 0 0,0 0 0 0 0,-1 0 1 0 0,2-7-1 0 0,3-5-1002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31.2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190 0 320 0 0,'2'0'542'0'0,"0"0"0"0"0,0 1 1 0 0,0-1-1 0 0,0 0 0 0 0,0 1 0 0 0,0-1 0 0 0,-1 1 1 0 0,1 0-1 0 0,0-1 0 0 0,0 1 0 0 0,0 0 0 0 0,-1 0 1 0 0,1 0-1 0 0,-1 0 0 0 0,1 1 0 0 0,2 2 0 0 0,-1-1 7 0 0,0 0-1 0 0,-1 1 0 0 0,1-1 1 0 0,-1 1-1 0 0,0 0 0 0 0,0 0 1 0 0,2 6-1 0 0,1 8 175 0 0,0 0-1 0 0,3 36 1 0 0,-5-33-73 0 0,11 79 41 0 0,2 161 0 0 0,-16-235-658 0 0,-2 0 0 0 0,0 0 0 0 0,-2 0 1 0 0,-11 41-1 0 0,13-59-87 0 0,0 0 0 0 0,-1-1 1 0 0,0 1-1 0 0,0-1 0 0 0,0 1 0 0 0,-1-1 0 0 0,-1 0 1 0 0,1 0-1 0 0,-1-1 0 0 0,0 0 0 0 0,0 1 0 0 0,-1-1 0 0 0,0-1 1 0 0,0 1-1 0 0,-1-1 0 0 0,1-1 0 0 0,-1 1 0 0 0,-11 5 1 0 0,15-9-114 0 0,0 1 1 0 0,0-2 0 0 0,0 1-1 0 0,0 0 1 0 0,0-1 0 0 0,0 1 0 0 0,0-1-1 0 0,0 0 1 0 0,0 0 0 0 0,0 0 0 0 0,0 0-1 0 0,0-1 1 0 0,0 1 0 0 0,0-1-1 0 0,0 0 1 0 0,0 0 0 0 0,0 0 0 0 0,-5-2-1 0 0,3 0-229 0 0,1 0-1 0 0,-1-1 0 0 0,1 1 1 0 0,0-1-1 0 0,0 0 0 0 0,0 0 1 0 0,0 0-1 0 0,1-1 0 0 0,-5-7 1 0 0,-1-4-669 0 0,1-1 1 0 0,0 0 0 0 0,1-1-1 0 0,1 1 1 0 0,-3-20 0 0 0,0-18-806 0 0,0-4 316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31.6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51 1056 0 0,'1'-4'540'0'0,"0"2"-1"0"0,-1-1 1 0 0,2 0-1 0 0,-1 0 1 0 0,0 0-1 0 0,0 0 1 0 0,1 1 0 0 0,0-1-1 0 0,-1 0 1 0 0,1 1-1 0 0,0 0 1 0 0,0-1-1 0 0,0 1 1 0 0,1 0-1 0 0,-1 0 1 0 0,1 0 0 0 0,4-3-1 0 0,-5 5-424 0 0,-1-1-1 0 0,1 1 1 0 0,-1 0 0 0 0,1-1-1 0 0,-1 1 1 0 0,1 0 0 0 0,-1 0-1 0 0,1 0 1 0 0,-1 0 0 0 0,1 1-1 0 0,-1-1 1 0 0,1 0 0 0 0,-1 0-1 0 0,3 2 1 0 0,26 19-3662 0 0,34 44-3480 0 0,-48-43 5601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32.0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31 570 184 0 0,'5'3'854'0'0,"-1"0"-1"0"0,1 0 1 0 0,0 0 0 0 0,0-1-1 0 0,0 0 1 0 0,1 0 0 0 0,-1 0-1 0 0,0-1 1 0 0,1 0 0 0 0,-1 0-1 0 0,1 0 1 0 0,-1-1 0 0 0,1 1-1 0 0,7-2 1 0 0,-7 0-559 0 0,-1 0 0 0 0,1 0 0 0 0,0-1 0 0 0,-1 0 0 0 0,1 0 0 0 0,-1 0 0 0 0,0-1-1 0 0,0 1 1 0 0,0-1 0 0 0,0-1 0 0 0,0 1 0 0 0,4-5 0 0 0,-2 2-375 0 0,0-1 0 0 0,-1 0-1 0 0,0 0 1 0 0,-1-1 0 0 0,1 1 0 0 0,-1-1 0 0 0,-1-1-1 0 0,0 1 1 0 0,0 0 0 0 0,0-1 0 0 0,-1 0-1 0 0,-1 0 1 0 0,1 0 0 0 0,-1 0 0 0 0,-1-1 0 0 0,1-16-1 0 0,-2 19-265 0 0,0-1 0 0 0,0 1-1 0 0,-1-1 1 0 0,0 1 0 0 0,0-1-1 0 0,-1 1 1 0 0,-2-8 0 0 0,3 13 269 0 0,0 1-1 0 0,0 0 1 0 0,1-1 0 0 0,-1 1 0 0 0,0 0-1 0 0,0-1 1 0 0,-1 1 0 0 0,1 0 0 0 0,0 0-1 0 0,0 0 1 0 0,0 0 0 0 0,-1 0 0 0 0,1 0-1 0 0,-1 1 1 0 0,1-1 0 0 0,-1 0 0 0 0,1 1-1 0 0,-1-1 1 0 0,1 1 0 0 0,-1-1 0 0 0,1 1-1 0 0,-1 0 1 0 0,1 0 0 0 0,-1 0 0 0 0,0 0-1 0 0,1 0 1 0 0,-1 0 0 0 0,1 0 0 0 0,-1 0-1 0 0,0 1 1 0 0,1-1 0 0 0,-1 0 0 0 0,1 1-1 0 0,-1-1 1 0 0,1 1 0 0 0,-1 0 0 0 0,1 0-1 0 0,0-1 1 0 0,-3 3 0 0 0,-7 3-2 0 0,-1 2-1 0 0,1-1 1 0 0,0 1 0 0 0,1 1-1 0 0,0 0 1 0 0,0 0 0 0 0,1 1-1 0 0,0 0 1 0 0,1 1 0 0 0,0 0 0 0 0,0 0-1 0 0,-8 18 1 0 0,6-8 401 0 0,0 0 0 0 0,1 0 1 0 0,1 1-1 0 0,1 0 0 0 0,1 1 0 0 0,-4 33 1 0 0,9-51-192 0 0,1-1-1 0 0,-1 0 1 0 0,1 1 0 0 0,0-1 0 0 0,0 0 0 0 0,1 1 0 0 0,0-1 0 0 0,-1 0 0 0 0,1 0 0 0 0,0 1 0 0 0,1-1 0 0 0,-1 0 0 0 0,1 0 0 0 0,0 0-1 0 0,0 0 1 0 0,5 6 0 0 0,-5-7-75 0 0,1 0 0 0 0,0-1 0 0 0,0 0 0 0 0,0 1 0 0 0,0-1 0 0 0,0 0-1 0 0,0-1 1 0 0,0 1 0 0 0,1 0 0 0 0,-1-1 0 0 0,1 0 0 0 0,-1 0 0 0 0,1 0 0 0 0,-1 0 0 0 0,1-1-1 0 0,5 1 1 0 0,-2-1-108 0 0,0 0 1 0 0,1 0-1 0 0,-1-1 0 0 0,1 0 0 0 0,-1-1 0 0 0,0 1 0 0 0,0-1 0 0 0,0-1 0 0 0,0 1 0 0 0,0-1 0 0 0,0-1 1 0 0,-1 1-1 0 0,0-1 0 0 0,1 0 0 0 0,-1-1 0 0 0,-1 1 0 0 0,1-1 0 0 0,8-10 0 0 0,14-24-423 0 0,-2-1 1 0 0,-2-1-1 0 0,-1-1 0 0 0,16-46 1 0 0,-29 71 484 0 0,-4 21 16 0 0,-3 33 32 0 0,-3-16-46 0 0,2 1-46 0 0,13 84 162 0 0,-12-96-188 0 0,-1 1 0 0 0,1-1-1 0 0,1 1 1 0 0,0-1 0 0 0,1 0-1 0 0,0 0 1 0 0,9 13 0 0 0,-14-22 12 0 0,1 0 0 0 0,0 0 0 0 0,-1 0 0 0 0,1 0 0 0 0,0-1 0 0 0,-1 1 0 0 0,1 0 0 0 0,0-1 1 0 0,0 1-1 0 0,0 0 0 0 0,0-1 0 0 0,0 1 0 0 0,0-1 0 0 0,0 1 0 0 0,0-1 0 0 0,0 1 0 0 0,0-1 0 0 0,0 0 1 0 0,0 1-1 0 0,0-1 0 0 0,0 0 0 0 0,0 0 0 0 0,0 0 0 0 0,0 0 0 0 0,0 0 0 0 0,0 0 0 0 0,1 0 1 0 0,1-1-43 0 0,-1 0 0 0 0,0 0 0 0 0,0 0 0 0 0,0-1 0 0 0,0 1 0 0 0,0 0 0 0 0,-1-1 0 0 0,1 1 0 0 0,0-1 0 0 0,-1 1 0 0 0,1-1 0 0 0,1-2 0 0 0,2-4-129 0 0,1 0 0 0 0,-1 0-1 0 0,-1 0 1 0 0,0 0 0 0 0,4-12 0 0 0,9-42-236 0 0,-2 0-1 0 0,12-128 1 0 0,-16-131 3109 0 0,-7 311-868 0 0,4 19-657 0 0,6 21-284 0 0,33 124-71 0 0,16 46-2497 0 0,-46-153-545 0 0,3 0-1 0 0,28 48 1 0 0,-29-68 732 0 0,1-4 138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32.4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690 21 480 0 0,'-5'-7'1004'0'0,"-10"3"152"0"0,0-1-104 0 0,-5 3-84 0 0,-5 2-79 0 0,0-2-93 0 0,-15 2-100 0 0,5 2-140 0 0,-10-2-156 0 0,-5 2-176 0 0,0 3-240 0 0,-5-1-264 0 0,5 3-376 0 0,-5 4-508 0 0,0 3-273 0 0,0 1-111 0 0,5 6 52 0 0,5 3 172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33.3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534 2458 1012 0 0,'4'13'3280'0'0,"-6"-11"-1162"0"0,-14-20-271 0 0,-27-47-1581 0 0,39 59 73 0 0,-60-101 127 0 0,-91-206 0 0 0,-9-133-1677 0 0,157 423 1131 0 0,-49-166-380 0 0,48 154 449 0 0,1 0 1 0 0,2-1-1 0 0,-1-49 1 0 0,6 74 110 0 0,1-1 0 0 0,0 1 0 0 0,1-1 0 0 0,0 1 0 0 0,1 0 0 0 0,0 0 0 0 0,1 0 0 0 0,0 0 0 0 0,1 0 0 0 0,10-16 0 0 0,-5 11 16 0 0,2 1-1 0 0,-1 0 1 0 0,2 1-1 0 0,0 0 1 0 0,28-22-1 0 0,6 2 215 0 0,3 2 1 0 0,0 2-1 0 0,63-26 0 0 0,362-133 1539 0 0,18 37-1541 0 0,-377 118-407 0 0,182-49 8 0 0,234-75-319 0 0,-492 144 256 0 0,20-9-244 0 0,0 3 1 0 0,109-20-1 0 0,-165 40 320 0 0,1-1 0 0 0,-1 1 0 0 0,1 0-1 0 0,-1 0 1 0 0,0 1 0 0 0,1-1 0 0 0,-1 1 0 0 0,0 0 0 0 0,1 0-1 0 0,-1 1 1 0 0,0-1 0 0 0,0 1 0 0 0,0 0 0 0 0,0 0 0 0 0,0 0 0 0 0,-1 1-1 0 0,1-1 1 0 0,-1 1 0 0 0,1 0 0 0 0,-1 0 0 0 0,0 0 0 0 0,0 0-1 0 0,0 0 1 0 0,-1 1 0 0 0,1 0 0 0 0,-1-1 0 0 0,0 1 0 0 0,0 0-1 0 0,2 6 1 0 0,5 12-34 0 0,-1 0 0 0 0,-1 1 0 0 0,-1 0 0 0 0,3 32 0 0 0,-3-22 44 0 0,48 313-29 0 0,-7-37 78 0 0,-34-239-15 0 0,48 237-21 0 0,-44-242 39 0 0,3 0 1 0 0,45 99 0 0 0,-58-150 28 0 0,-6-12-40 0 0,1 0 1 0 0,-1-1-1 0 0,0 1 0 0 0,0 0 0 0 0,0-1 1 0 0,0 1-1 0 0,0 0 0 0 0,0 0 0 0 0,-1 0 1 0 0,1 0-1 0 0,-1 0 0 0 0,1 0 0 0 0,-1 0 1 0 0,0 0-1 0 0,1 0 0 0 0,-1 0 0 0 0,0 0 1 0 0,0 0-1 0 0,-1 0 0 0 0,1 0 0 0 0,0 0 1 0 0,-1 0-1 0 0,1 0 0 0 0,-1 0 0 0 0,0 0 1 0 0,1 0-1 0 0,-1-1 0 0 0,0 1 0 0 0,0 0 1 0 0,0 0-1 0 0,-1-1 0 0 0,1 1 0 0 0,0-1 1 0 0,0 1-1 0 0,-1-1 0 0 0,1 1 0 0 0,-1-1 1 0 0,-2 2-1 0 0,-19 13-4 0 0,0 0 0 0 0,-2-2 0 0 0,1 0 0 0 0,-2-2 0 0 0,0-1 1 0 0,-39 12-1 0 0,15-5 41 0 0,-845 289 904 0 0,-26-80 527 0 0,750-200-1434 0 0,-205 7 1 0 0,9-27-6602 0 0,325-2 3667 0 0,27-1 1613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2:57.6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1 660 0 0,'11'7'9788'0'0,"-6"10"-5083"0"0,-5 29-3171 0 0,0-24-697 0 0,14 181 76 0 0,-4-43-831 0 0,20 138-716 0 0,-5-101-4249 0 0,-12-141 739 0 0,-13-55 3946 0 0,0 1 0 0 0,0-1 0 0 0,1 0 0 0 0,-1 1 0 0 0,0-1 0 0 0,1 0 0 0 0,-1 1 0 0 0,1-1 0 0 0,0 0 0 0 0,-1 0-1 0 0,1 1 1 0 0,0-1 0 0 0,0 0 0 0 0,0 0 0 0 0,0 0 0 0 0,0 0 0 0 0,0 0 0 0 0,0 0 0 0 0,0 0 0 0 0,0-1 0 0 0,0 1 0 0 0,0 0 0 0 0,1 0 0 0 0,-1-1 0 0 0,0 1 0 0 0,1-1 0 0 0,-1 0 0 0 0,0 1 0 0 0,1-1-1 0 0,-1 0 1 0 0,0 1 0 0 0,1-1 0 0 0,-1 0 0 0 0,1 0 0 0 0,1-1 0 0 0,8-6-1354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2:58.0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0 864 0 0,'0'44'4098'0'0,"0"20"-412"0"0,3 34-1370 0 0,0-33-1342 0 0,16 128-353 0 0,2 6-2286 0 0,-18-162-358 0 0,16 61 0 0 0,-7-39-1119 0 0,-6-35 1578 0 0,3-3 170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2:59.3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5 196 0 0,'1'-1'592'0'0,"0"0"0"0"0,0 1-1 0 0,1-1 1 0 0,-1 1 0 0 0,0 0 0 0 0,0-1-1 0 0,1 1 1 0 0,-1 0 0 0 0,0 0 0 0 0,1 0 0 0 0,-1 0-1 0 0,0 0 1 0 0,1 0 0 0 0,-1 0 0 0 0,0 0-1 0 0,1 0 1 0 0,-1 1 0 0 0,2 0 0 0 0,-2-1-314 0 0,0 1 0 0 0,0 0 1 0 0,1 0-1 0 0,-1 0 0 0 0,0 0 1 0 0,-1 0-1 0 0,1 0 0 0 0,0 0 0 0 0,0 0 1 0 0,0 0-1 0 0,-1 0 0 0 0,1 0 1 0 0,0 1-1 0 0,-1-1 0 0 0,1 2 1 0 0,2 7-309 0 0,-1 0 1 0 0,-1-1 0 0 0,0 1-1 0 0,0 15 1 0 0,1 4 895 0 0,15 114-617 0 0,4 74-576 0 0,-3 23-6275 0 0,-18-230 5664 0 0,1-1 1 0 0,0 1 0 0 0,1 0 0 0 0,0-1 0 0 0,0 0 0 0 0,1 1 0 0 0,0-1 0 0 0,7 13-1 0 0,0-10-531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2:46.1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2 216 0 0,'0'0'89'0'0,"1"-1"0"0"0,-1 1 0 0 0,0 0-1 0 0,1 0 1 0 0,-1 0 0 0 0,0 0 0 0 0,1 0 0 0 0,-1 0 0 0 0,0 0 0 0 0,1 0-1 0 0,-1 0 1 0 0,0 0 0 0 0,1 0 0 0 0,-1 0 0 0 0,1 0 0 0 0,-1 0 0 0 0,0 0-1 0 0,1 0 1 0 0,-1 0 0 0 0,0 0 0 0 0,1 0 0 0 0,-1 0 0 0 0,0 0 0 0 0,1 1-1 0 0,-1-1 1 0 0,0 0 0 0 0,1 0 0 0 0,-1 0 0 0 0,0 1 0 0 0,0-1 0 0 0,1 0-1 0 0,-1 0 1 0 0,0 1 0 0 0,0-1 0 0 0,0 0 0 0 0,1 1 0 0 0,-1-1 0 0 0,0 1-1 0 0,4 19 1454 0 0,-8 30-429 0 0,3-45-739 0 0,-4 40 1071 0 0,1 64 1 0 0,4-90-1322 0 0,2 0 1 0 0,0 0-1 0 0,1 0 1 0 0,1-1-1 0 0,0 1 1 0 0,9 19-1 0 0,-11-34-113 0 0,-1-1 0 0 0,1 0-1 0 0,0 0 1 0 0,0 0 0 0 0,1 0-1 0 0,-1 0 1 0 0,1-1 0 0 0,-1 1-1 0 0,1-1 1 0 0,0 1 0 0 0,0-1-1 0 0,0 0 1 0 0,0 0 0 0 0,0 0-1 0 0,0 0 1 0 0,1-1 0 0 0,-1 0-1 0 0,1 1 1 0 0,-1-1 0 0 0,1 0-1 0 0,-1-1 1 0 0,1 1 0 0 0,0-1-1 0 0,-1 1 1 0 0,1-1 0 0 0,0 0-1 0 0,-1 0 1 0 0,1-1 0 0 0,0 1-1 0 0,-1-1 1 0 0,1 0 0 0 0,0 0-1 0 0,-1 0 1 0 0,0 0 0 0 0,1-1-1 0 0,-1 1 1 0 0,0-1 0 0 0,5-3-1 0 0,-30 10-855 0 0,-35 11-1449 0 0,25-15-3451 0 0,27-2 4397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2:59.7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1028 0 0,'1'1'303'0'0,"-1"0"-1"0"0,1-1 1 0 0,0 1-1 0 0,0 0 1 0 0,-1-1-1 0 0,1 1 1 0 0,0 0-1 0 0,-1 0 1 0 0,1 0-1 0 0,-1 0 1 0 0,1 0 0 0 0,-1 0-1 0 0,0 0 1 0 0,1 0-1 0 0,-1 0 1 0 0,0 0-1 0 0,0 0 1 0 0,1 0-1 0 0,-1 0 1 0 0,0 0-1 0 0,0 0 1 0 0,0 0-1 0 0,0 0 1 0 0,-1 2 0 0 0,5 45 1501 0 0,-3-35-844 0 0,3 44 657 0 0,2 29-389 0 0,5 70-747 0 0,20 135-4987 0 0,-29-279 3589 0 0,0-1 0 0 0,0 0-1 0 0,1 1 1 0 0,0-1 0 0 0,1-1-1 0 0,1 1 1 0 0,9 17 0 0 0,0-16-665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00.0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0 828 0 0,'1'5'272'0'0,"1"0"0"0"0,-1-1 0 0 0,0 1 0 0 0,-1 0 0 0 0,1 0 0 0 0,-1-1-1 0 0,0 1 1 0 0,0 0 0 0 0,0 0 0 0 0,0 0 0 0 0,-1-1 0 0 0,-1 6 0 0 0,-1 21 623 0 0,4 51 707 0 0,8 40-245 0 0,36 179-1100 0 0,-24-208-1200 0 0,-10-48-1713 0 0,7 64 1 0 0,-13-83 1295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01.1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1320 0 0,'19'7'9848'0'0,"24"10"-4438"0"0,-42-17-5418 0 0,1 1 0 0 0,-1-1 0 0 0,0 1-1 0 0,1 0 1 0 0,-1 0 0 0 0,0-1 0 0 0,0 1-1 0 0,1 0 1 0 0,-1 0 0 0 0,0 0 0 0 0,0 1 0 0 0,0-1-1 0 0,0 0 1 0 0,0 0 0 0 0,-1 0 0 0 0,1 1-1 0 0,0-1 1 0 0,-1 0 0 0 0,1 1 0 0 0,0-1-1 0 0,-1 1 1 0 0,1 1 0 0 0,1 11-1023 0 0,-2-13 884 0 0,1 0-1 0 0,-1 0 1 0 0,0 0-1 0 0,1 0 1 0 0,-1 0-1 0 0,0 0 1 0 0,0 0 0 0 0,0 1-1 0 0,0-1 1 0 0,0 0-1 0 0,0 0 1 0 0,-1 0-1 0 0,1 0 1 0 0,0 0-1 0 0,0 0 1 0 0,-1 0-1 0 0,1 1 1 0 0,-1 0-1 0 0,0 0-4 0 0,0 0-1 0 0,0 0 0 0 0,0 0 0 0 0,1 0 0 0 0,-1 1 0 0 0,1-1 0 0 0,0 0 0 0 0,-1 0 0 0 0,1 1 0 0 0,0-1 1 0 0,1 4-1 0 0,12 44 1688 0 0,-6-30-563 0 0,11 28 380 0 0,5 14-856 0 0,-22-58-603 0 0,-1 0 0 0 0,1 1 1 0 0,-1-1-1 0 0,0 0 0 0 0,0 0 0 0 0,0 0 0 0 0,0 0 1 0 0,-1 1-1 0 0,0-1 0 0 0,0 0 0 0 0,0 0 0 0 0,0 0 1 0 0,-3 6-1 0 0,-30 55-8289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01.5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22 1692 0 0,'39'-18'9945'0'0,"-35"17"-9374"0"0,-1 0 0 0 0,1 1 0 0 0,0-1-1 0 0,0 1 1 0 0,0 0 0 0 0,0 0 0 0 0,0 0 0 0 0,4 1-1 0 0,-6-1-543 0 0,0 1-1 0 0,0 0 1 0 0,1 0 0 0 0,-1-1-1 0 0,0 1 1 0 0,0 0-1 0 0,0 1 1 0 0,0-1 0 0 0,0 0-1 0 0,-1 0 1 0 0,1 1-1 0 0,0-1 1 0 0,0 1 0 0 0,-1 0-1 0 0,1-1 1 0 0,-1 1-1 0 0,0 0 1 0 0,1 0-1 0 0,-1 0 1 0 0,0 0 0 0 0,0 0-1 0 0,0 0 1 0 0,-1 0-1 0 0,1 1 1 0 0,0-1 0 0 0,-1 0-1 0 0,1 0 1 0 0,-1 0-1 0 0,0 1 1 0 0,0-1-1 0 0,0 0 1 0 0,0 4 0 0 0,-15 149-3521 0 0,15-152 3620 0 0,0 1 0 0 0,1-1 0 0 0,-1 0 1 0 0,1 1-1 0 0,0-1 0 0 0,0 0 0 0 0,0 0 0 0 0,0 1 0 0 0,0-1 0 0 0,1 0 1 0 0,-1 0-1 0 0,1-1 0 0 0,0 1 0 0 0,0 0 0 0 0,0 0 0 0 0,4 2 0 0 0,46 35 1012 0 0,-45-36-1132 0 0,0 0 0 0 0,-1 0 0 0 0,0 0 0 0 0,1 1 0 0 0,-2 0 0 0 0,1 0-1 0 0,0 1 1 0 0,-1 0 0 0 0,0 0 0 0 0,7 12 0 0 0,-9-13-305 0 0,-1 0 1 0 0,0 0 0 0 0,0 0-1 0 0,-1 0 1 0 0,0 1-1 0 0,0-1 1 0 0,0 0-1 0 0,0 1 1 0 0,-1 7 0 0 0,0-9-584 0 0,-1 0 0 0 0,0 0 0 0 0,0 0 0 0 0,0 0 0 0 0,-1-1 0 0 0,1 1 0 0 0,-1 0 0 0 0,0-1 1 0 0,0 1-1 0 0,-1-1 0 0 0,1 1 0 0 0,-1-1 0 0 0,-3 4 0 0 0,1 0-512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02.0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9 480 0 0,'-7'-6'10311'0'0,"21"4"-5231"0"0,11 4-3310 0 0,-12 0-1859 0 0,-9 0 57 0 0,0-1 0 0 0,0 1 1 0 0,1 0-1 0 0,-2 0 0 0 0,1 0 0 0 0,0 1 0 0 0,0 0 0 0 0,-1-1 0 0 0,1 1 0 0 0,-1 0 0 0 0,0 1 0 0 0,0-1 1 0 0,0 0-1 0 0,0 1 0 0 0,-1 0 0 0 0,1 0 0 0 0,-1 0 0 0 0,0 0 0 0 0,2 7 0 0 0,0 1-137 0 0,-1 1 0 0 0,-1-1 0 0 0,0 1 1 0 0,-1-1-1 0 0,0 24 0 0 0,-1-31 181 0 0,0 0 1 0 0,0 0-1 0 0,1-1 0 0 0,-1 1 1 0 0,1 0-1 0 0,0 0 1 0 0,1-1-1 0 0,-1 1 1 0 0,1-1-1 0 0,0 1 0 0 0,0-1 1 0 0,0 0-1 0 0,1 0 1 0 0,0 0-1 0 0,-1 0 1 0 0,1 0-1 0 0,1 0 0 0 0,-1-1 1 0 0,0 1-1 0 0,1-1 1 0 0,6 4-1 0 0,-7-5-79 0 0,-1 0 1 0 0,1 0-1 0 0,-1 1 0 0 0,1-1 0 0 0,-1 1 1 0 0,0-1-1 0 0,0 1 0 0 0,0 0 1 0 0,0-1-1 0 0,-1 1 0 0 0,1 0 0 0 0,-1 0 1 0 0,0 0-1 0 0,1 1 0 0 0,-2-1 0 0 0,1 0 1 0 0,0 0-1 0 0,0 1 0 0 0,-1-1 1 0 0,0 0-1 0 0,0 1 0 0 0,0-1 0 0 0,0 0 1 0 0,-1 7-1 0 0,-1-5-411 0 0,1-1 0 0 0,-1 1 0 0 0,0 0 1 0 0,0-1-1 0 0,0 1 0 0 0,0-1 0 0 0,-1 0 0 0 0,0 0 0 0 0,0 0 0 0 0,0 0 1 0 0,0 0-1 0 0,-1 0 0 0 0,0-1 0 0 0,1 0 0 0 0,-1 0 0 0 0,-8 5 1 0 0,11-8 329 0 0,0 1 0 0 0,0-1 0 0 0,1 0 0 0 0,-1 1 0 0 0,0-1 0 0 0,0 0-1 0 0,0 0 1 0 0,0 0 0 0 0,1 0 0 0 0,-1 0 0 0 0,0 0 0 0 0,0 0 0 0 0,0 0 0 0 0,0 0 0 0 0,1 0 0 0 0,-1-1 0 0 0,0 1 0 0 0,0 0 0 0 0,0 0 0 0 0,1-1 0 0 0,-1 1 0 0 0,0-1 0 0 0,1 1 0 0 0,-1 0 0 0 0,0-1 0 0 0,1 1 0 0 0,-1-1 0 0 0,0 0 0 0 0,1 1 0 0 0,-1-1 0 0 0,1 0 0 0 0,-1 1 0 0 0,1-1 0 0 0,-1-1 0 0 0,-4-6-874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02.3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30 544 0 0,'2'-2'374'0'0,"0"-1"-1"0"0,0 1 1 0 0,0-1-1 0 0,0 1 1 0 0,0 0-1 0 0,1 0 1 0 0,-1 0 0 0 0,1 0-1 0 0,0 0 1 0 0,-1 0-1 0 0,1 1 1 0 0,6-3-1 0 0,-8 4-285 0 0,-1 0 0 0 0,0 0 0 0 0,1 0-1 0 0,-1 0 1 0 0,1 1 0 0 0,-1-1 0 0 0,1 0-1 0 0,-1 0 1 0 0,0 0 0 0 0,1 1 0 0 0,-1-1-1 0 0,1 0 1 0 0,-1 1 0 0 0,0-1 0 0 0,1 0 0 0 0,-1 1-1 0 0,0-1 1 0 0,1 0 0 0 0,-1 1 0 0 0,0-1-1 0 0,0 1 1 0 0,1-1 0 0 0,-1 0 0 0 0,0 1-1 0 0,0-1 1 0 0,0 1 0 0 0,0-1 0 0 0,1 1-1 0 0,2 28 929 0 0,-3-21-612 0 0,0 0-1 0 0,0 0 0 0 0,1 0 0 0 0,0 0 0 0 0,0 0 0 0 0,1 0 0 0 0,0 0 0 0 0,1-1 0 0 0,0 1 1 0 0,0-1-1 0 0,6 12 0 0 0,-6-16-407 0 0,0 1 0 0 0,0-1 0 0 0,1 1 0 0 0,-1-1 0 0 0,1 0 0 0 0,-1 0 0 0 0,1-1 0 0 0,0 1 1 0 0,0-1-1 0 0,0 0 0 0 0,0 0 0 0 0,1 0 0 0 0,-1 0 0 0 0,0-1 0 0 0,1 0 0 0 0,-1 0 0 0 0,1 0 0 0 0,0 0 0 0 0,-1-1 0 0 0,1 0 1 0 0,6 0-1 0 0,0 0-733 0 0,0-1 1 0 0,0-1 0 0 0,0 1 0 0 0,0-2-1 0 0,0 1 1 0 0,-1-2 0 0 0,1 1 0 0 0,-1-2-1 0 0,0 1 1 0 0,0-1 0 0 0,0-1 0 0 0,-1 0 0 0 0,0 0-1 0 0,0-1 1 0 0,10-9 0 0 0,-7 2-545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02.7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88 0 1044 0 0,'-8'10'1049'0'0,"0"1"-1"0"0,1-1 1 0 0,1 1-1 0 0,0 0 1 0 0,-9 23 0 0 0,7-11-188 0 0,1 1 0 0 0,1-1-1 0 0,1 1 1 0 0,-3 33 0 0 0,7-52-804 0 0,-1 21-261 0 0,1 1-1 0 0,4 40 1 0 0,-3-63-103 0 0,0 1 1 0 0,0-1-1 0 0,1 0 0 0 0,-1 1 0 0 0,1-1 0 0 0,0 0 0 0 0,1 0 0 0 0,-1 0 1 0 0,1 0-1 0 0,0 0 0 0 0,0 0 0 0 0,0-1 0 0 0,0 1 0 0 0,0 0 0 0 0,1-1 1 0 0,0 0-1 0 0,0 0 0 0 0,0 0 0 0 0,0 0 0 0 0,0 0 0 0 0,0 0 0 0 0,1-1 1 0 0,7 5-1 0 0,6-4-1347 0 0,2-3 180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03.0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29 796 0 0,'0'-1'313'0'0,"0"0"-1"0"0,0 0 1 0 0,0 0 0 0 0,0 0-1 0 0,0 0 1 0 0,0 0-1 0 0,0-1 1 0 0,0 1 0 0 0,1 0-1 0 0,-1 0 1 0 0,1 0 0 0 0,-1 0-1 0 0,0 0 1 0 0,1 0-1 0 0,0 0 1 0 0,-1 0 0 0 0,1 0-1 0 0,0 0 1 0 0,-1 1-1 0 0,1-1 1 0 0,0 0 0 0 0,0 0-1 0 0,0 1 1 0 0,0-1 0 0 0,-1 0-1 0 0,1 1 1 0 0,0-1-1 0 0,0 1 1 0 0,2-1 0 0 0,-1 0-171 0 0,1 1 0 0 0,-1 0-1 0 0,1-1 1 0 0,-1 1 0 0 0,0 1 0 0 0,1-1 0 0 0,-1 0 0 0 0,1 0 0 0 0,-1 1 0 0 0,0-1 0 0 0,1 1 0 0 0,-1 0 0 0 0,0 0 0 0 0,3 1 0 0 0,-3-1-169 0 0,-1 0 0 0 0,1 0-1 0 0,0 1 1 0 0,-1-1 0 0 0,1 1 0 0 0,-1-1 0 0 0,0 1 0 0 0,1-1 0 0 0,-1 1 0 0 0,0 0 0 0 0,0 0-1 0 0,0-1 1 0 0,0 1 0 0 0,0 0 0 0 0,0 0 0 0 0,-1 0 0 0 0,1 0 0 0 0,-1 0 0 0 0,1 0-1 0 0,-1 0 1 0 0,0 0 0 0 0,0 1 0 0 0,0-1 0 0 0,0 3 0 0 0,-8 62-549 0 0,3-29 564 0 0,4-33 30 0 0,1 0 1 0 0,0 0-1 0 0,1 0 1 0 0,-1 0 0 0 0,1 0-1 0 0,0 0 1 0 0,0 0-1 0 0,0-1 1 0 0,1 1 0 0 0,-1 0-1 0 0,1-1 1 0 0,0 0-1 0 0,1 1 1 0 0,-1-1 0 0 0,1 0-1 0 0,0 0 1 0 0,0 0-1 0 0,0 0 1 0 0,1-1 0 0 0,-1 1-1 0 0,1-1 1 0 0,-1 0-1 0 0,1 0 1 0 0,0 0 0 0 0,1-1-1 0 0,4 3 1 0 0,-6-3-116 0 0,0 0 0 0 0,-1 1 0 0 0,1-1 0 0 0,-1 0 0 0 0,1 1 0 0 0,-1-1 0 0 0,0 1 0 0 0,0 0 0 0 0,0 0 0 0 0,0 0 0 0 0,-1 0 0 0 0,1 0 0 0 0,-1 0 0 0 0,0 0 0 0 0,0 1 1 0 0,0-1-1 0 0,0 0 0 0 0,0 1 0 0 0,0 5 0 0 0,-1-1-749 0 0,0 0-1 0 0,0-1 1 0 0,0 1 0 0 0,-1 0 0 0 0,-1-1-1 0 0,1 1 1 0 0,-1-1 0 0 0,-3 9 0 0 0,1-9-283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03.4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7 320 420 0 0,'0'-1'248'0'0,"0"0"1"0"0,0-1-1 0 0,1 1 1 0 0,-1 0-1 0 0,1 0 1 0 0,-1 0-1 0 0,1 0 1 0 0,-1 0-1 0 0,1 0 1 0 0,-1 0-1 0 0,1 0 0 0 0,0 0 1 0 0,0 0-1 0 0,-1 0 1 0 0,1 1-1 0 0,0-1 1 0 0,0 0-1 0 0,0 0 1 0 0,0 1-1 0 0,2-2 1 0 0,-3 2-91 0 0,1 0 0 0 0,-1-1 1 0 0,1 1-1 0 0,-1 0 0 0 0,1 0 1 0 0,-1-1-1 0 0,1 1 1 0 0,-1 0-1 0 0,1 0 0 0 0,0 0 1 0 0,-1 0-1 0 0,1 0 0 0 0,-1 0 1 0 0,1 0-1 0 0,0 0 1 0 0,-1 0-1 0 0,1 0 0 0 0,-1 0 1 0 0,1 0-1 0 0,-1 0 0 0 0,1 0 1 0 0,0 1-1 0 0,-1-1 1 0 0,1 0-1 0 0,-1 0 0 0 0,1 1 1 0 0,-1-1-1 0 0,1 0 1 0 0,-1 1-1 0 0,1-1 0 0 0,-1 0 1 0 0,0 1-1 0 0,1-1 0 0 0,-1 1 1 0 0,1-1-1 0 0,-1 1 1 0 0,0-1-1 0 0,0 1 0 0 0,1-1 1 0 0,-1 1-1 0 0,0-1 0 0 0,1 1 1 0 0,11 33 595 0 0,22 39 0 0 0,-1-23-2146 0 0,-28-43 229 0 0,0-1 0 0 0,1-1 0 0 0,-1 1 0 0 0,14 9 0 0 0,-15-13 159 0 0</inkml:trace>
  <inkml:trace contextRef="#ctx0" brushRef="#br0" timeOffset="1">7 230 1112 0 0,'-2'-4'458'0'0,"1"0"0"0"0,0 0-1 0 0,0 0 1 0 0,0 0 0 0 0,1 0 0 0 0,-1-1-1 0 0,1 1 1 0 0,0 0 0 0 0,0 0-1 0 0,1 0 1 0 0,-1 0 0 0 0,1-1 0 0 0,0 1-1 0 0,0 0 1 0 0,0 0 0 0 0,0 0 0 0 0,4-5-1 0 0,-2 4-77 0 0,0 1 0 0 0,0 0-1 0 0,0 0 1 0 0,0 0-1 0 0,1 0 1 0 0,0 0 0 0 0,4-2-1 0 0,23-15-889 0 0,75-33-5650 0 0,-33 23 2061 0 0,-43 21 2744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03.9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28 1140 0 0,'2'-14'11418'0'0,"11"9"-7737"0"0,-9 3-3793 0 0,3 0 223 0 0,1 1 0 0 0,-1-1 0 0 0,1 1 1 0 0,-1 0-1 0 0,1 1 0 0 0,0 0 0 0 0,-1 0 0 0 0,1 1 0 0 0,0 0 1 0 0,-1 0-1 0 0,1 1 0 0 0,-1 0 0 0 0,10 3 0 0 0,-13-3-184 0 0,1 0 0 0 0,-1 0 0 0 0,0 1 0 0 0,0-1 0 0 0,0 1 0 0 0,0 0 0 0 0,0 0 0 0 0,0 0 0 0 0,-1 0 0 0 0,0 1 0 0 0,0-1 0 0 0,0 1 0 0 0,0 0 0 0 0,0 0 0 0 0,-1 0 0 0 0,1 1 0 0 0,-1-1 0 0 0,0 0 0 0 0,-1 1 0 0 0,1-1 0 0 0,1 8 0 0 0,0 4 43 0 0,1 0-1 0 0,1 0 0 0 0,1 0 0 0 0,0-1 0 0 0,1 0 0 0 0,0 0 0 0 0,1 0 0 0 0,1-1 0 0 0,0-1 0 0 0,1 1 0 0 0,16 15 0 0 0,-23-26-37 0 0,-1 1 0 0 0,1-1 0 0 0,-1 1 0 0 0,0 0 0 0 0,0-1 0 0 0,0 1 0 0 0,-1 0 0 0 0,1 0 0 0 0,-1 0 0 0 0,0 0 0 0 0,0 1 0 0 0,-1-1 0 0 0,1 0 0 0 0,-1 0 0 0 0,0 0-1 0 0,0 1 1 0 0,0-1 0 0 0,0 0 0 0 0,-3 8 0 0 0,2-4-671 0 0,-1-1-1 0 0,0 1 0 0 0,-1-1 0 0 0,0 0 1 0 0,0 0-1 0 0,-1 0 0 0 0,1 0 0 0 0,-2 0 1 0 0,-8 11-1 0 0,11-17 440 0 0,1 0 1 0 0,0 0-1 0 0,-1-1 0 0 0,1 1 1 0 0,-1-1-1 0 0,1 1 0 0 0,-1-1 1 0 0,1 0-1 0 0,-1 1 0 0 0,1-1 1 0 0,-1 0-1 0 0,0 0 0 0 0,1 0 1 0 0,-1 0-1 0 0,1 0 0 0 0,-1 0 1 0 0,-1-1-1 0 0,-3-1-846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2:47.4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1 892 0 0,'0'-1'5303'0'0,"-1"15"-2286"0"0,0 64-1082 0 0,2-29-832 0 0,39 339-852 0 0,5-131-9926 0 0,-39-221 8049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04.3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3 692 0 0,'0'0'128'0'0,"1"0"0"0"0,-1-1-1 0 0,0 1 1 0 0,1 0 0 0 0,-1 0 0 0 0,1-1 0 0 0,-1 1 0 0 0,1 0-1 0 0,-1 0 1 0 0,1 0 0 0 0,-1 0 0 0 0,1 0 0 0 0,-1 0-1 0 0,1 0 1 0 0,-1 0 0 0 0,1 0 0 0 0,-1 0 0 0 0,1 0-1 0 0,-1 0 1 0 0,1 0 0 0 0,-1 0 0 0 0,1 0 0 0 0,-1 0 0 0 0,1 1-1 0 0,-1-1 1 0 0,1 0 0 0 0,-1 0 0 0 0,1 1 0 0 0,-1-1-1 0 0,1 0 1 0 0,-1 1 0 0 0,0-1 0 0 0,1 0 0 0 0,-1 1-1 0 0,1 0 1 0 0,2 21 1887 0 0,-13 25-258 0 0,4-28-1190 0 0,1-1 1 0 0,2 1 0 0 0,-1 0-1 0 0,2 0 1 0 0,1 0-1 0 0,0 0 1 0 0,3 21 0 0 0,-1-32-451 0 0,0 0 1 0 0,1 0 0 0 0,0 0 0 0 0,0 0-1 0 0,1 0 1 0 0,0-1 0 0 0,0 1 0 0 0,1-1-1 0 0,0 0 1 0 0,6 9 0 0 0,-6-11-67 0 0,1 1 1 0 0,0-1-1 0 0,0 0 0 0 0,1-1 1 0 0,-1 1-1 0 0,1-1 0 0 0,0 0 0 0 0,7 3 1 0 0,-8-4-132 0 0,0 0-1 0 0,1-1 1 0 0,-1 0 0 0 0,1 0 0 0 0,-1 0-1 0 0,1-1 1 0 0,0 0 0 0 0,0 0 0 0 0,0-1-1 0 0,-1 1 1 0 0,1-1 0 0 0,0 0 0 0 0,0-1 0 0 0,0 1-1 0 0,0-1 1 0 0,0-1 0 0 0,-1 1 0 0 0,1-1-1 0 0,0 0 1 0 0,5-2 0 0 0,-11 4 2 0 0,0-1 0 0 0,1 1 0 0 0,-1 0-1 0 0,0 0 1 0 0,1 0 0 0 0,-1-1 0 0 0,0 1 0 0 0,0 0 0 0 0,1 0 0 0 0,-1-1-1 0 0,0 1 1 0 0,0 0 0 0 0,0-1 0 0 0,0 1 0 0 0,1 0 0 0 0,-1-1 0 0 0,0 1 0 0 0,0 0-1 0 0,0-1 1 0 0,0 1 0 0 0,0 0 0 0 0,0-1 0 0 0,0 1 0 0 0,0 0 0 0 0,0-1-1 0 0,0 1 1 0 0,0-1 0 0 0,0 1 0 0 0,0 0 0 0 0,0-1 0 0 0,0 1 0 0 0,0 0 0 0 0,0-1-1 0 0,0 1 1 0 0,0 0 0 0 0,-1-1 0 0 0,1 1 0 0 0,0-1 0 0 0,-15-12-1755 0 0,-25-7-228 0 0,38 18 1763 0 0,-7-1-522 0 0,1-1 0 0 0,-1 1 0 0 0,0 0 0 0 0,0 1-1 0 0,-12-2 1 0 0,10 4-230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04.8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67 308 0 0,'-1'-2'170'0'0,"0"2"17"0"0,0-1 0 0 0,1 1 0 0 0,-1-1 0 0 0,1 0 0 0 0,-1 1 0 0 0,1-1 0 0 0,-1 0 0 0 0,1 1 0 0 0,-1-1 0 0 0,1 0 0 0 0,0 1 0 0 0,-1-1 0 0 0,1 0 0 0 0,0 0 0 0 0,0 0 0 0 0,-1 1 0 0 0,1-1 0 0 0,0 0 0 0 0,0 0-1 0 0,0 0 1 0 0,0 1 0 0 0,0-1 0 0 0,0 0 0 0 0,0 0 0 0 0,1 0 0 0 0,-1 0 0 0 0,0 1 0 0 0,0-1 0 0 0,0 0 0 0 0,1 0 0 0 0,0-1 0 0 0,12-11 2971 0 0,20-2-412 0 0,3 7-1480 0 0,-17 6-740 0 0,-17 1-493 0 0,1 1 1 0 0,0-1-1 0 0,0 1 0 0 0,0 0 0 0 0,-1 0 0 0 0,1 0 0 0 0,0 1 1 0 0,0-1-1 0 0,-1 1 0 0 0,1-1 0 0 0,0 1 0 0 0,-1 0 0 0 0,1 0 1 0 0,0 0-1 0 0,-1 0 0 0 0,0 1 0 0 0,4 1 0 0 0,3 9-65 0 0,-8-9 6 0 0,0 0 0 0 0,0 0-1 0 0,0 1 1 0 0,0-1 0 0 0,0 0 0 0 0,-1 0 0 0 0,0 1-1 0 0,1-1 1 0 0,-1 1 0 0 0,0-1 0 0 0,-1 0-1 0 0,1 1 1 0 0,-1-1 0 0 0,0 4 0 0 0,-19 54-382 0 0,5-18 291 0 0,14-38 118 0 0,-1-1 0 0 0,2 1 1 0 0,-1-1-1 0 0,0 1 0 0 0,1-1 1 0 0,0 1-1 0 0,0 0 0 0 0,0-1 0 0 0,1 1 1 0 0,-1-1-1 0 0,1 1 0 0 0,2 6 1 0 0,0-6 27 0 0,0 0 0 0 0,0-1 0 0 0,1 1 0 0 0,-1-1 0 0 0,1 1 0 0 0,0-1 0 0 0,0 0 0 0 0,1-1 0 0 0,-1 1 0 0 0,6 2 0 0 0,-8-3-52 0 0,1-1-1 0 0,0 0 1 0 0,0 0 0 0 0,-1 1-1 0 0,0 0 1 0 0,1-1 0 0 0,-1 1-1 0 0,0 0 1 0 0,0 0 0 0 0,0 0 0 0 0,-1 0-1 0 0,1 1 1 0 0,-1-1 0 0 0,0 0-1 0 0,0 1 1 0 0,0-1 0 0 0,0 1-1 0 0,0-1 1 0 0,-1 1 0 0 0,0 5-1 0 0,0-5-220 0 0,-1 0 0 0 0,1 0 0 0 0,-1 0 0 0 0,0-1 0 0 0,-1 1 0 0 0,1 0 0 0 0,-1 0 0 0 0,0-1 0 0 0,0 1 0 0 0,0-1 0 0 0,0 1-1 0 0,0-1 1 0 0,-1 0 0 0 0,1 0 0 0 0,-1 0 0 0 0,0 0 0 0 0,0-1 0 0 0,0 1 0 0 0,-4 2 0 0 0,4-3-211 0 0,0 0 0 0 0,0 0-1 0 0,0 0 1 0 0,0 0 0 0 0,0 0 0 0 0,0-1 0 0 0,0 1 0 0 0,-1-1 0 0 0,1 0 0 0 0,-1 0-1 0 0,1 0 1 0 0,-1 0 0 0 0,1-1 0 0 0,-1 0 0 0 0,-5 0 0 0 0,3-1-676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05.2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1 126 220 0 0,'3'-27'7777'0'0,"6"14"-2035"0"0,9 4-3256 0 0,56-22-1257 0 0,-51 20-1054 0 0,-1 2 0 0 0,44-12 0 0 0,-63 20-150 0 0,1 0 1 0 0,0 0-1 0 0,0 0 0 0 0,-1 1 1 0 0,1-1-1 0 0,0 1 0 0 0,0 0 1 0 0,0 0-1 0 0,0 1 0 0 0,-1-1 1 0 0,1 1-1 0 0,0 0 0 0 0,6 2 1 0 0,-7-1-22 0 0,-1-1 1 0 0,1 1-1 0 0,-1 1 0 0 0,0-1 1 0 0,0 0-1 0 0,0 0 1 0 0,0 1-1 0 0,0-1 0 0 0,-1 1 1 0 0,1 0-1 0 0,-1-1 1 0 0,0 1-1 0 0,0 0 0 0 0,1 0 1 0 0,-2 0-1 0 0,1 0 1 0 0,1 5-1 0 0,1 17-111 0 0,-2-1 0 0 0,0 0 0 0 0,-1 0 0 0 0,-2 1 0 0 0,0-1 0 0 0,-9 36 0 0 0,1 9-1005 0 0,-5 27-1890 0 0,7-49-2623 0 0,-4 88 0 0 0,12-110 4089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07.5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21 372 0 0,'0'-20'5370'0'0,"-1"46"2214"0"0,-2 3-4191 0 0,1-6-3248 0 0,0 1-1 0 0,2-1 1 0 0,3 28 0 0 0,6 17-149 0 0,3 35 114 0 0,4 32-1685 0 0,-3-46-1847 0 0,-11-74 1274 0 0,0-1-1 0 0,2 0 0 0 0,0 0 1 0 0,8 19-1 0 0,-11-30 633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47.1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14 96 0 0,'1'-14'7417'0'0,"0"28"-3571"0"0,-3-2-4119 0 0,-1 17 830 0 0,1-1 0 0 0,0 0 1 0 0,3 1-1 0 0,4 36 0 0 0,24 117-1822 0 0,-17-119 72 0 0,2-2-3357 0 0,27 76 0 0 0,-31-116 3168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47.5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12 264 0 0,'0'0'150'0'0,"0"-1"0"0"0,0 0 0 0 0,0 1 0 0 0,0-1 0 0 0,1 0 0 0 0,-1 1 0 0 0,0-1 0 0 0,1 1 0 0 0,-1-1 0 0 0,0 1 0 0 0,1-1 0 0 0,-1 1 0 0 0,0-1 0 0 0,1 1 0 0 0,-1-1 0 0 0,1 1 0 0 0,-1-1 0 0 0,1 1 0 0 0,0 0 0 0 0,-1-1 0 0 0,1 1-1 0 0,0-1 1 0 0,0 1-81 0 0,-1 0 0 0 0,0 0-1 0 0,0 0 1 0 0,1 0-1 0 0,-1 0 1 0 0,0 0 0 0 0,0 0-1 0 0,1 0 1 0 0,-1 0-1 0 0,0 0 1 0 0,0 0-1 0 0,1 0 1 0 0,-1 0 0 0 0,0 0-1 0 0,0 1 1 0 0,0-1-1 0 0,1 0 1 0 0,-1 0 0 0 0,0 0-1 0 0,0 0 1 0 0,0 0-1 0 0,1 0 1 0 0,-1 1 0 0 0,0-1-1 0 0,0 0 1 0 0,0 0-1 0 0,1 0 1 0 0,-1 1-1 0 0,0-1 1 0 0,0 0 0 0 0,0 0-1 0 0,0 0 1 0 0,0 1-1 0 0,0-1 1 0 0,0 0 0 0 0,0 0-1 0 0,1 1 1 0 0,-1-1-1 0 0,0 0 1 0 0,0 0-1 0 0,0 1 1 0 0,0-1 0 0 0,0 0-1 0 0,0 0 1 0 0,0 0-1 0 0,0 1 1 0 0,0-1 0 0 0,-1 0-1 0 0,1 0 1 0 0,0 1-1 0 0,0-1 1 0 0,0 0-1 0 0,0 0 1 0 0,0 1 0 0 0,0-1-1 0 0,0 0 1 0 0,0 0-1 0 0,-1 0 1 0 0,1 1 0 0 0,0-1-1 0 0,0 0 1 0 0,0 0-1 0 0,-1 0 1 0 0,1 0 0 0 0,0 1-1 0 0,-4 10 525 0 0,2 0 0 0 0,-1 1-1 0 0,1 0 1 0 0,1-1 0 0 0,0 1 0 0 0,1 17-1 0 0,10 77 198 0 0,-6-79-662 0 0,22 157-2113 0 0,13-2-5650 0 0,-29-157 6088 0 0,0-2 175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47.9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1004 0 0,'8'62'7662'0'0,"22"38"-7662"0"0,-14-53 463 0 0,29 90-1276 0 0,25 83-6106 0 0,-64-190 5698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48.3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1 104 0 0,'7'17'1123'0'0,"0"1"0"0"0,-1 0 0 0 0,0 0 0 0 0,-1 1 0 0 0,3 35-1 0 0,7 25-158 0 0,72 212-304 0 0,-48-162-2734 0 0,-35-119 1247 0 0,0 0-1 0 0,0-1 1 0 0,0 1 0 0 0,2-1-1 0 0,6 11 1 0 0,-7-11-304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48.7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1 504 0 0,'3'-1'3051'0'0,"4"8"-1080"0"0,3 11 24 0 0,27 156 2978 0 0,5 0-3696 0 0,8 35-4685 0 0,-9 2-5461 0 0,-36-179 7519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49.8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38 1100 0 0,'13'-6'7029'0'0,"20"-9"195"0"0,-26 12-7074 0 0,-1 1 1 0 0,1-1-1 0 0,-1 1 0 0 0,1 0 1 0 0,0 1-1 0 0,0-1 0 0 0,0 1 1 0 0,0 1-1 0 0,10-1 0 0 0,-16 2-187 0 0,0-1-1 0 0,1 0 0 0 0,-1 0 1 0 0,0 1-1 0 0,0-1 1 0 0,1 1-1 0 0,-1-1 0 0 0,0 1 1 0 0,0-1-1 0 0,0 1 1 0 0,0 0-1 0 0,0-1 0 0 0,0 1 1 0 0,0 0-1 0 0,0 0 1 0 0,0 0-1 0 0,0 0 0 0 0,0 0 1 0 0,0 0-1 0 0,-1 0 0 0 0,1 0 1 0 0,0 0-1 0 0,-1 0 1 0 0,1 0-1 0 0,-1 1 0 0 0,1-1 1 0 0,-1 0-1 0 0,0 0 1 0 0,1 0-1 0 0,-1 1 0 0 0,0-1 1 0 0,0 2-1 0 0,-6 47-1272 0 0,1-17 1232 0 0,5-27 86 0 0,2 0 1 0 0,-1 0-1 0 0,1-1 1 0 0,-1 1-1 0 0,2 0 1 0 0,-1-1-1 0 0,0 1 1 0 0,1-1 0 0 0,0 1-1 0 0,1-1 1 0 0,-1 0-1 0 0,1-1 1 0 0,0 1-1 0 0,8 7 1 0 0,22 32-581 0 0,-32-38 55 0 0,0-1 1 0 0,-1 0-1 0 0,1 1 1 0 0,-1-1-1 0 0,0 1 1 0 0,0-1-1 0 0,-1 1 1 0 0,0 0-1 0 0,0-1 1 0 0,0 1-1 0 0,-1 0 1 0 0,-1 7-1 0 0,0 20-5650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2:47.8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0 572 0 0,'4'3'554'0'0,"0"0"0"0"0,0 0 0 0 0,0 0-1 0 0,0 0 1 0 0,0 1 0 0 0,-1 0 0 0 0,0-1 0 0 0,0 1 0 0 0,0 1-1 0 0,0-1 1 0 0,0 0 0 0 0,-1 1 0 0 0,0-1 0 0 0,2 6 0 0 0,14 41 916 0 0,-11-22-759 0 0,1 2-1145 0 0,-2-1 0 0 0,-1 1 0 0 0,1 38 0 0 0,-6-67 84 0 0,0 0 1 0 0,1 0-1 0 0,-1 0 0 0 0,0 0 1 0 0,1 0-1 0 0,0 0 1 0 0,-1 0-1 0 0,1 0 0 0 0,0 0 1 0 0,0 0-1 0 0,0 0 1 0 0,0 0-1 0 0,0-1 0 0 0,1 1 1 0 0,-1 0-1 0 0,0-1 1 0 0,1 1-1 0 0,-1-1 0 0 0,1 0 1 0 0,0 1-1 0 0,2 1 0 0 0,2-3-987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50.2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88 128 0 0,'26'-31'4216'0'0,"-23"26"-1991"0"0,-17 19-2050 0 0,11-11-69 0 0,0 1 0 0 0,1-1-1 0 0,-1 1 1 0 0,0-1 0 0 0,1 1 0 0 0,0 0 0 0 0,0 0 0 0 0,0 0-1 0 0,1 0 1 0 0,-1 0 0 0 0,1 0 0 0 0,0 1 0 0 0,0-1-1 0 0,0 1 1 0 0,1-1 0 0 0,-1 0 0 0 0,1 1 0 0 0,0-1 0 0 0,0 1-1 0 0,1-1 1 0 0,0 1 0 0 0,-1-1 0 0 0,1 0 0 0 0,1 1-1 0 0,-1-1 1 0 0,3 5 0 0 0,5 9 665 0 0,1 0 0 0 0,0-1 0 0 0,1 0-1 0 0,23 25 1 0 0,1 4-1238 0 0,-31-39 440 0 0,0 0 0 0 0,-1 1 0 0 0,1-1 0 0 0,-1 1 0 0 0,-1 0 0 0 0,0 0 0 0 0,2 8 1 0 0,-3-14-5 0 0,-1 0 1 0 0,1 0 0 0 0,-1 0 0 0 0,0 0 0 0 0,1 0 0 0 0,-1 0 0 0 0,0-1 0 0 0,0 1-1 0 0,0 0 1 0 0,-1 0 0 0 0,1 0 0 0 0,0 0 0 0 0,-1 0 0 0 0,1 0 0 0 0,-1 0 0 0 0,0 0-1 0 0,1 0 1 0 0,-1-1 0 0 0,0 1 0 0 0,0 0 0 0 0,0-1 0 0 0,-1 1 0 0 0,1 0 0 0 0,0-1-1 0 0,0 0 1 0 0,-1 1 0 0 0,1-1 0 0 0,-1 0 0 0 0,1 1 0 0 0,-1-1 0 0 0,0 0 0 0 0,-3 1-1 0 0,5-2 15 0 0,-1 0 0 0 0,0 1 0 0 0,0-1 0 0 0,0 0 0 0 0,0 0 0 0 0,0 0 0 0 0,0 0 0 0 0,0-1-1 0 0,0 1 1 0 0,0 0 0 0 0,0 0 0 0 0,0 0 0 0 0,0-1 0 0 0,0 1 0 0 0,0-1 0 0 0,0 1 0 0 0,0-1 0 0 0,1 1-1 0 0,-1-1 1 0 0,0 1 0 0 0,0-1 0 0 0,0 0 0 0 0,1 1 0 0 0,-1-1 0 0 0,0 0 0 0 0,1 1 0 0 0,-1-1-1 0 0,1 0 1 0 0,-1 0 0 0 0,1 0 0 0 0,-1 0 0 0 0,1 0 0 0 0,0 0 0 0 0,-1 0 0 0 0,1 1 0 0 0,0-1-1 0 0,0 0 1 0 0,0 0 0 0 0,-1 0 0 0 0,1-2 0 0 0,-2-46-34 0 0,2 42 34 0 0,0-7-142 0 0,2-1 0 0 0,-1 1-1 0 0,2 0 1 0 0,0 0 0 0 0,1 0-1 0 0,7-19 1 0 0,42-79-2854 0 0,-26 59 1300 0 0,2-1-462 0 0,-7 20 398 0 0,-7 18 842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50.6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14 420 0 0,'11'-5'6232'0'0,"13"-4"-77"0"0,-23 9-6067 0 0,0 0 1 0 0,0 0 0 0 0,1 1 0 0 0,-1-1 0 0 0,0 0 0 0 0,0 0 0 0 0,1 1 0 0 0,-1-1-1 0 0,0 1 1 0 0,0-1 0 0 0,0 1 0 0 0,0 0 0 0 0,1-1 0 0 0,-1 1 0 0 0,0 0 0 0 0,0 0 0 0 0,0 0-1 0 0,-1 0 1 0 0,1 0 0 0 0,0 0 0 0 0,0 0 0 0 0,0 0 0 0 0,-1 0 0 0 0,1 0 0 0 0,0 2 0 0 0,1 1-48 0 0,-1 1 1 0 0,1-1 0 0 0,-1 1 0 0 0,0-1 0 0 0,0 1 0 0 0,-1 0 0 0 0,1 6 0 0 0,-2 3-117 0 0,1 0-1 0 0,-2 0 1 0 0,0 0 0 0 0,-4 17 0 0 0,1-11 66 0 0,1 0 0 0 0,1 0 0 0 0,1 1 0 0 0,1 25 0 0 0,2-41 14 0 0,0 0-1 0 0,0-1 1 0 0,1 1 0 0 0,-1-1 0 0 0,1 1-1 0 0,0-1 1 0 0,1 0 0 0 0,-1 0-1 0 0,1 0 1 0 0,0 0 0 0 0,0 0 0 0 0,0-1-1 0 0,0 0 1 0 0,0 1 0 0 0,1-1-1 0 0,4 3 1 0 0,-3-2-25 0 0,-1 0 0 0 0,0 0 0 0 0,1 0 0 0 0,-2 0 0 0 0,1 1 0 0 0,0 0 0 0 0,-1 0 1 0 0,0 0-1 0 0,0 0 0 0 0,3 8 0 0 0,-5-8-368 0 0,0 1 1 0 0,0-1-1 0 0,-1 1 1 0 0,0 0-1 0 0,1-1 1 0 0,-2 1-1 0 0,1-1 1 0 0,-1 1-1 0 0,0-1 1 0 0,0 1-1 0 0,-1-1 1 0 0,-2 8-1 0 0,3-10-290 0 0,-1 1 1 0 0,0-1-1 0 0,0 1 1 0 0,0-1-1 0 0,0 0 1 0 0,-1 0-1 0 0,1 0 0 0 0,-1 0 1 0 0,0 0-1 0 0,0-1 1 0 0,-4 4-1 0 0,6-3-590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51.1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62 52 280 0 0,'4'-15'2398'0'0,"2"-8"312"0"0,-11 18-1929 0 0,-10 10-639 0 0,11-3-117 0 0,0 1 1 0 0,0 0-1 0 0,0 0 0 0 0,1 0 0 0 0,0 1 0 0 0,0-1 0 0 0,0 1 1 0 0,0 0-1 0 0,0 0 0 0 0,1 0 0 0 0,-1 0 0 0 0,1 0 0 0 0,0 0 0 0 0,0 1 1 0 0,1-1-1 0 0,-1 1 0 0 0,1-1 0 0 0,0 1 0 0 0,1 0 0 0 0,-1 0 1 0 0,1-1-1 0 0,-1 1 0 0 0,2 5 0 0 0,-2-4-9 0 0,1 0-1 0 0,1 0 1 0 0,-1 0-1 0 0,1 0 1 0 0,0 0-1 0 0,0-1 1 0 0,0 1 0 0 0,1 0-1 0 0,0 0 1 0 0,0-1-1 0 0,1 1 1 0 0,-1-1-1 0 0,1 0 1 0 0,0 0-1 0 0,1 0 1 0 0,-1 0 0 0 0,1 0-1 0 0,5 5 1 0 0,-8-9-8 0 0,0-1 0 0 0,0 1 0 0 0,1 0 0 0 0,-1-1 0 0 0,0 1 0 0 0,0-1 1 0 0,0 1-1 0 0,0-1 0 0 0,1 1 0 0 0,-1-1 0 0 0,0 0 0 0 0,0 1 0 0 0,1-1 0 0 0,-1 0 1 0 0,0 0-1 0 0,0 0 0 0 0,1 0 0 0 0,-1 0 0 0 0,0 0 0 0 0,0-1 0 0 0,1 1 1 0 0,-1 0-1 0 0,0-1 0 0 0,2 0 0 0 0,0-1-2 0 0,0 1 0 0 0,-1-1-1 0 0,1 0 1 0 0,-1 0 0 0 0,1 0 0 0 0,-1-1-1 0 0,0 1 1 0 0,0 0 0 0 0,3-6 0 0 0,2-4-11 0 0,-1 0 0 0 0,0 0 0 0 0,6-20 0 0 0,1-26-45 0 0,-12 48 240 0 0,1-1 1 0 0,0 1-1 0 0,1 0 0 0 0,0 0 0 0 0,7-16 0 0 0,1 103 1927 0 0,-4-29-2281 0 0,13 52 0 0 0,-2-15-970 0 0,-13-60 31 0 0,1-1 0 0 0,12 29-1 0 0,13 9-2571 0 0,-16-41 2274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51.5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2 932 0 0,'0'0'112'0'0,"0"0"1"0"0,0-1-1 0 0,1 1 1 0 0,-1 0-1 0 0,0 0 0 0 0,1 0 1 0 0,-1 0-1 0 0,0 0 1 0 0,1 0-1 0 0,-1 0 0 0 0,0-1 1 0 0,1 1-1 0 0,-1 0 0 0 0,0 0 1 0 0,1 0-1 0 0,-1 0 1 0 0,0 1-1 0 0,1-1 0 0 0,-1 0 1 0 0,0 0-1 0 0,1 0 1 0 0,-1 0-1 0 0,0 0 0 0 0,1 0 1 0 0,-1 0-1 0 0,0 1 1 0 0,0-1-1 0 0,1 0 0 0 0,-1 0 1 0 0,0 0-1 0 0,1 1 0 0 0,-1-1 1 0 0,0 0-1 0 0,1 1 1 0 0,2 15 1801 0 0,-4 3-1312 0 0,-4 11-338 0 0,2-3 667 0 0,3-10-555 0 0,4 81 967 0 0,-3-87-1165 0 0,1 0-1 0 0,1 0 0 0 0,7 19 0 0 0,0-9 85 0 0,10 2 94 0 0,5-12-382 0 0,3-10-643 0 0,-6-6-259 0 0,-16 4 532 0 0,0-1 1 0 0,-1 0-1 0 0,1 0 1 0 0,-1-1-1 0 0,0 1 0 0 0,6-5 1 0 0,8-10-1846 0 0,7-19-1173 0 0,-20 23 2422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51.8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 0 532 0 0,'-2'6'326'0'0,"0"0"0"0"0,0 0-1 0 0,1 0 1 0 0,0 0 0 0 0,0 0 0 0 0,1 0-1 0 0,0 0 1 0 0,0 9 0 0 0,-1 23 496 0 0,-14 40 213 0 0,7-31-433 0 0,-1 24-175 0 0,4-19-781 0 0,2 26-1816 0 0,8-60-43 0 0,0-13 1140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52.2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101 113 772 0 0,'0'0'44'0'0,"-1"0"-1"0"0,1 0 1 0 0,0 0-1 0 0,0 0 1 0 0,0 1-1 0 0,0-1 1 0 0,0 0-1 0 0,0 0 1 0 0,0 0-1 0 0,0 0 1 0 0,0 0-1 0 0,0 0 1 0 0,0 0-1 0 0,0 0 1 0 0,-1 0-1 0 0,1 0 1 0 0,0 1-1 0 0,0-1 1 0 0,0 0-1 0 0,0 0 1 0 0,0 0-1 0 0,0 0 1 0 0,-1 0-1 0 0,1 0 1 0 0,0 0-1 0 0,0 0 1 0 0,0 0 0 0 0,0 0-1 0 0,0 0 1 0 0,0 0-1 0 0,0 0 1 0 0,-1 0-1 0 0,1 0 1 0 0,0 0-1 0 0,0 0 1 0 0,0 0-1 0 0,0 0 1 0 0,0 0-1 0 0,0 0 1 0 0,-1 0-1 0 0,1-1 1 0 0,0 1-1 0 0,0 0 1 0 0,0 0-1 0 0,0 0 1 0 0,0 0-1 0 0,0 0 1 0 0,0 0-1 0 0,0 0 1 0 0,0 0-1 0 0,-1 0 1 0 0,1-1-1 0 0,0 1 1 0 0,0 0-1 0 0,0 0 1 0 0,0 0-1 0 0,0 0 1 0 0,0 0 0 0 0,0 0-1 0 0,0 0 1 0 0,0-1-1 0 0,0 1 1 0 0,0 0-1 0 0,0 0 1 0 0,0 0-1 0 0,0 0 1 0 0,0 0-1 0 0,-12 14 1206 0 0,-10 20 198 0 0,20-31-1365 0 0,0-1 0 0 0,1 1-1 0 0,0 0 1 0 0,-1 0 0 0 0,1-1 0 0 0,1 1-1 0 0,-1 0 1 0 0,0 0 0 0 0,1 0 0 0 0,-1 0-1 0 0,1 0 1 0 0,0 0 0 0 0,0 0 0 0 0,0 1-1 0 0,0-1 1 0 0,1 4 0 0 0,0-5-60 0 0,0 0 0 0 0,0 0 0 0 0,0 0 0 0 0,0 0 0 0 0,0 0 0 0 0,1 0 0 0 0,-1 0-1 0 0,0-1 1 0 0,1 1 0 0 0,0 0 0 0 0,-1-1 0 0 0,1 1 0 0 0,0-1 0 0 0,0 0 0 0 0,0 1 0 0 0,-1-1 0 0 0,4 1 0 0 0,0 0-28 0 0,1 0 0 0 0,-1 0 0 0 0,0-1 0 0 0,0 0 0 0 0,1 0 0 0 0,-1 0 0 0 0,1 0 1 0 0,-1-1-1 0 0,8 0 0 0 0,28-9 86 0 0,1-13-46 0 0,-20 0-83 0 0,-21 21 27 0 0,0-1-1 0 0,0 0 1 0 0,0 1 0 0 0,0-1-1 0 0,0 0 1 0 0,-1 0 0 0 0,1 0-1 0 0,0 0 1 0 0,-1 0 0 0 0,0 0-1 0 0,1 0 1 0 0,-1 1 0 0 0,0-1 0 0 0,0 0-1 0 0,0 0 1 0 0,0 0 0 0 0,0 0-1 0 0,-1-4 1 0 0,0 4-38 0 0,0-1 1 0 0,0 1-1 0 0,0-1 0 0 0,-1 1 1 0 0,1-1-1 0 0,-1 1 1 0 0,1 0-1 0 0,-1-1 0 0 0,0 1 1 0 0,-2-2-1 0 0,-53-40-1480 0 0,-43-10-1353 0 0,53 31 1192 0 0,17 8 741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52.6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1 420 0 0,'2'1'5661'0'0,"0"9"-1318"0"0,-1 5-3078 0 0,-1 7-1080 0 0,0-16 643 0 0,-1 13-344 0 0,1 16 724 0 0,8 64 0 0 0,-7-89-1115 0 0,1 1 0 0 0,1-2 0 0 0,-1 1 0 0 0,2 0 0 0 0,-1 0 0 0 0,2-1 0 0 0,-1 0 0 0 0,1 0 0 0 0,0 0 0 0 0,1-1 0 0 0,7 9 0 0 0,-10-14-128 0 0,0 0 0 0 0,0 0 0 0 0,0 0 0 0 0,1 0 0 0 0,0 0 0 0 0,0 0 0 0 0,-1-1 1 0 0,1 0-1 0 0,1 0 0 0 0,-1 0 0 0 0,0 0 0 0 0,0-1 0 0 0,1 0 0 0 0,-1 0 0 0 0,1 0 1 0 0,-1 0-1 0 0,1-1 0 0 0,-1 1 0 0 0,1-1 0 0 0,-1 0 0 0 0,1-1 0 0 0,-1 1 0 0 0,1-1 1 0 0,-1 0-1 0 0,1 0 0 0 0,-1 0 0 0 0,0-1 0 0 0,1 1 0 0 0,4-4 0 0 0,-2 2-599 0 0,1-1 0 0 0,-1-1 0 0 0,0 1-1 0 0,-1-1 1 0 0,1-1 0 0 0,-1 1 0 0 0,0-1 0 0 0,0 0-1 0 0,-1 0 1 0 0,0-1 0 0 0,0 1 0 0 0,-1-1-1 0 0,1-1 1 0 0,-1 1 0 0 0,3-8 0 0 0,3-25-2888 0 0,-9 21 2112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53.0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 0 420 0 0,'-2'42'3638'0'0,"-9"50"1"0"0,5-52-2947 0 0,0 51 1 0 0,3-27-1435 0 0,1-2-3587 0 0,7-49 1716 0 0,0-12 1467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53.4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1060 0 0,'0'0'75'0'0,"0"0"0"0"0,0 0 0 0 0,0 0 0 0 0,0 1 226 0 0,0-1-226 0 0,0 0 0 0 0,0 0 0 0 0,0 0 0 0 0,1 0 0 0 0,-1 0 0 0 0,0 0 0 0 0,0 0 0 0 0,0 0 0 0 0,0 0 0 0 0,0 0 1 0 0,0 0-1 0 0,0 0 0 0 0,1 0 0 0 0,-1 0 0 0 0,0 0 0 0 0,0 0 0 0 0,0 0 0 0 0,0 0 0 0 0,0 0 0 0 0,0 0 0 0 0,0 0 0 0 0,1 0 0 0 0,-1 0 1 0 0,0 0-1 0 0,0 0 0 0 0,0 0 0 0 0,0 0 0 0 0,0 0 0 0 0,0 0 0 0 0,0 0 0 0 0,1-1 376 0 0,-1 1-376 0 0,0 0 0 0 0,0 0 0 0 0,0 0 0 0 0,0 0 0 0 0,0 0 0 0 0,0 0 0 0 0,0 0 0 0 0,1-1 0 0 0,4 16 1586 0 0,-4 22 26 0 0,6 21-365 0 0,0 0-1038 0 0,6 34-2167 0 0,-9-78 746 0 0,-1-1-1 0 0,1 1 1 0 0,1-1 0 0 0,11 20-1 0 0,-6-15-308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53.7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1 240 0 0,'0'0'167'0'0,"1"1"1"0"0,-1-1-1 0 0,1 1 0 0 0,-1-1 1 0 0,0 1-1 0 0,1 0 0 0 0,-1-1 0 0 0,1 1 1 0 0,-1-1-1 0 0,0 1 0 0 0,0 0 1 0 0,1-1-1 0 0,-1 1 0 0 0,0 0 0 0 0,0 0 1 0 0,0-1-1 0 0,0 1 0 0 0,0 0 1 0 0,0-1-1 0 0,0 1 0 0 0,0 0 1 0 0,0 0-1 0 0,0-1 0 0 0,0 1 0 0 0,0 0 1 0 0,0-1-1 0 0,0 1 0 0 0,-1 0 1 0 0,1-1-1 0 0,0 1 0 0 0,-1 0 1 0 0,1-1-1 0 0,-1 2 0 0 0,-13 40 972 0 0,7-24 85 0 0,1 8 517 0 0,3 15 379 0 0,6-1-537 0 0,-1-32-1335 0 0,-1 0 1 0 0,2-1-1 0 0,-1 1 0 0 0,1 0 1 0 0,4 7-1 0 0,-4-10-207 0 0,0 0 0 0 0,0 0-1 0 0,0-1 1 0 0,0 1 0 0 0,1-1 0 0 0,-1 0-1 0 0,1 0 1 0 0,0-1 0 0 0,1 1 0 0 0,-1-1-1 0 0,0 0 1 0 0,1 0 0 0 0,0 0-1 0 0,8 4 1 0 0,27 1-284 0 0,-10-9-30 0 0,-24 0-171 0 0,0 0 0 0 0,1-1 1 0 0,-1 1-1 0 0,0-1 0 0 0,0 0 0 0 0,0-1 0 0 0,9-4 0 0 0,-12 4-74 0 0,1 1 0 0 0,-1-1 0 0 0,1 0-1 0 0,-1 0 1 0 0,0 0 0 0 0,0 0 0 0 0,0 0-1 0 0,-1-1 1 0 0,1 1 0 0 0,-1-1 0 0 0,0 0-1 0 0,0 0 1 0 0,0 0 0 0 0,0 0 0 0 0,-1 0 0 0 0,1 0-1 0 0,-1 0 1 0 0,1-5 0 0 0,-1-5-801 0 0</inkml:trace>
  <inkml:trace contextRef="#ctx0" brushRef="#br0" timeOffset="1">239 125 756 0 0,'3'5'733'0'0,"0"1"-1"0"0,1-1 1 0 0,-2 1-1 0 0,1 0 1 0 0,-1 0-1 0 0,3 10 1 0 0,9 72 1739 0 0,-11-62-2053 0 0,5 53-746 0 0,-5-26-5498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2:48.1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91 248 0 0,'0'-3'471'0'0,"0"0"1"0"0,1 0-1 0 0,-1 0 0 0 0,1 1 1 0 0,0-1-1 0 0,0 0 0 0 0,0 0 1 0 0,0 0-1 0 0,0 1 0 0 0,1-1 1 0 0,-1 0-1 0 0,1 1 0 0 0,2-4 1 0 0,0 2 150 0 0,0 0 0 0 0,0 0 0 0 0,1 0 0 0 0,-1 0 0 0 0,1 0 0 0 0,0 1 0 0 0,0 0 0 0 0,0 0 1 0 0,0 1-1 0 0,1-1 0 0 0,6-1 0 0 0,-7 2-311 0 0,-1 1-1 0 0,1 0 1 0 0,0 0 0 0 0,0 0 0 0 0,0 0-1 0 0,1 1 1 0 0,-1 0 0 0 0,0 0 0 0 0,0 1-1 0 0,8 1 1 0 0,-10-1-306 0 0,0-1 0 0 0,-1 1-1 0 0,1 0 1 0 0,0 1 0 0 0,0-1 0 0 0,-1 0-1 0 0,1 1 1 0 0,-1 0 0 0 0,0-1 0 0 0,1 1-1 0 0,-1 0 1 0 0,0 0 0 0 0,0 0 0 0 0,0 1-1 0 0,0-1 1 0 0,0 0 0 0 0,-1 1 0 0 0,3 4-1 0 0,7 21-775 0 0,0 0 0 0 0,-3 1-1 0 0,0 0 1 0 0,4 38 0 0 0,14 50-7306 0 0,-10-78 3495 0 0,-7-30 3389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54.1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1 100 900 0 0,'2'-8'889'0'0,"1"1"0"0"0,1 0 0 0 0,-1 0 0 0 0,1 0 1 0 0,0 1-1 0 0,1 0 0 0 0,9-11 0 0 0,-11 14-495 0 0,0 0 0 0 0,0 0 0 0 0,0 0 0 0 0,0 0 0 0 0,0 1 1 0 0,1 0-1 0 0,-1-1 0 0 0,1 1 0 0 0,0 0 0 0 0,0 1 0 0 0,-1-1 0 0 0,1 1 0 0 0,0 0 0 0 0,0 0 0 0 0,1 0 1 0 0,3 0-1 0 0,-7 1-380 0 0,0 0 0 0 0,0 1 0 0 0,0-1 0 0 0,0 1 0 0 0,0-1 0 0 0,-1 1 1 0 0,1-1-1 0 0,0 1 0 0 0,0 0 0 0 0,-1-1 0 0 0,1 1 0 0 0,0 0 0 0 0,-1-1 0 0 0,1 1 1 0 0,-1 0-1 0 0,1 0 0 0 0,-1 0 0 0 0,1 0 0 0 0,-1-1 0 0 0,0 1 0 0 0,1 0 0 0 0,-1 0 1 0 0,0 0-1 0 0,0 0 0 0 0,0 0 0 0 0,0 0 0 0 0,0 0 0 0 0,0 0 0 0 0,0 2 0 0 0,1 37-123 0 0,-2-32 121 0 0,-5 89-174 0 0,3-75 156 0 0,1 1 0 0 0,1-1 0 0 0,1 1 0 0 0,0-1 0 0 0,2 1 0 0 0,1-1 0 0 0,5 22 0 0 0,-7-42-57 0 0,-1 0 0 0 0,1-1 0 0 0,-1 1 0 0 0,1-1 0 0 0,0 0 0 0 0,0 1 0 0 0,-1-1 0 0 0,1 0 0 0 0,0 1 0 0 0,0-1 0 0 0,0 0 0 0 0,1 0 0 0 0,-1 0 0 0 0,0 0 0 0 0,0 0 0 0 0,1 0 0 0 0,-1 0 0 0 0,0 0 0 0 0,1 0 0 0 0,-1-1 0 0 0,1 1 0 0 0,1 0 0 0 0,0 0-188 0 0,0-1-1 0 0,0 1 0 0 0,1-1 1 0 0,-1 0-1 0 0,0 0 1 0 0,0-1-1 0 0,1 1 0 0 0,-1-1 1 0 0,0 1-1 0 0,5-3 0 0 0,7-3-1313 0 0,0 0 0 0 0,0-1 0 0 0,21-14 0 0 0,-24 13 497 0 0,3-1-216 0 0,0-2 108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54.4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4 72 0 0,'2'-3'3229'0'0,"2"5"-529"0"0,0 15-1334 0 0,-12 19-299 0 0,2 21 385 0 0,7 2-238 0 0,0-47-967 0 0,1 0-1 0 0,0 1 1 0 0,1-1-1 0 0,7 21 0 0 0,-9-31-227 0 0,1 1 0 0 0,-1-1 0 0 0,0 1 0 0 0,1-1 0 0 0,-1 1-1 0 0,1-1 1 0 0,0 0 0 0 0,-1 0 0 0 0,1 0 0 0 0,0 0 0 0 0,0 0-1 0 0,1 0 1 0 0,-1-1 0 0 0,0 1 0 0 0,4 1 0 0 0,23 3-259 0 0,-3-10-480 0 0,-8-4-104 0 0,7-10-1300 0 0,-20 12 1473 0 0,0-1 1 0 0,-1 0-1 0 0,1 0 0 0 0,-1 0 0 0 0,-1 0 1 0 0,6-15-1 0 0,5-22-1819 0 0,-13 23 1425 0 0</inkml:trace>
  <inkml:trace contextRef="#ctx0" brushRef="#br0" timeOffset="1">165 18 436 0 0,'-3'9'596'0'0,"0"0"-1"0"0,1 0 1 0 0,0 0-1 0 0,0 0 1 0 0,0 0-1 0 0,1 0 1 0 0,1 1-1 0 0,0 14 1 0 0,0 105 283 0 0,0-43-3647 0 0,5-79 557 0 0,0-4 1135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54.8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76 492 0 0,'3'-6'747'0'0,"1"-1"1"0"0,-1 1-1 0 0,1 0 0 0 0,0 0 0 0 0,0 1 1 0 0,0-1-1 0 0,10-8 0 0 0,-11 12-593 0 0,-1 0 1 0 0,1 0-1 0 0,-1 0 0 0 0,1 1 0 0 0,-1-1 1 0 0,1 1-1 0 0,0-1 0 0 0,0 1 0 0 0,0 0 1 0 0,0 0-1 0 0,0 0 0 0 0,0 1 0 0 0,0-1 1 0 0,0 1-1 0 0,0 0 0 0 0,0 0 1 0 0,0 0-1 0 0,0 0 0 0 0,1 0 0 0 0,2 1 1 0 0,-5-1-156 0 0,0 1 1 0 0,0 0-1 0 0,-1-1 1 0 0,1 1-1 0 0,0-1 0 0 0,0 1 1 0 0,0 0-1 0 0,-1-1 1 0 0,1 1-1 0 0,0 0 1 0 0,-1 0-1 0 0,1 0 1 0 0,-1 0-1 0 0,1 0 1 0 0,-1-1-1 0 0,1 1 1 0 0,-1 0-1 0 0,0 0 1 0 0,1 0-1 0 0,-1 0 1 0 0,0 0-1 0 0,0 0 1 0 0,0 0-1 0 0,0 0 1 0 0,0 1-1 0 0,0-1 1 0 0,0 0-1 0 0,0 1 1 0 0,-4 36-77 0 0,2-30 73 0 0,-28 160 50 0 0,29-163-43 0 0,0 0 0 0 0,1 0 0 0 0,-1 1 0 0 0,1-1 0 0 0,0 0 0 0 0,0 0 0 0 0,1 0 0 0 0,-1 0 0 0 0,1 0-1 0 0,0 0 1 0 0,1 0 0 0 0,-1 0 0 0 0,5 8 0 0 0,1-2 163 0 0,0 0 0 0 0,1-1 0 0 0,0 0 0 0 0,13 12-1 0 0,-16-17-39 0 0,2 3-15 0 0,0-1-1 0 0,-1 0 1 0 0,0 1-1 0 0,-1 0 0 0 0,1 1 1 0 0,6 15-1 0 0,-10-19-163 0 0,-1-1 0 0 0,1 1 0 0 0,-1 0 0 0 0,0 0 1 0 0,0 0-1 0 0,-1 0 0 0 0,0 0 0 0 0,0 0 0 0 0,0 0 0 0 0,0 0 0 0 0,-1 0 0 0 0,0 0 0 0 0,0 0 0 0 0,0 0 0 0 0,-3 6 0 0 0,1-3-529 0 0,0-1-1 0 0,-1 0 0 0 0,0 1 1 0 0,-1-2-1 0 0,1 1 0 0 0,-1 0 1 0 0,-1-1-1 0 0,1 0 0 0 0,-1 0 1 0 0,0-1-1 0 0,0 1 0 0 0,-1-1 1 0 0,-14 8-1 0 0,6-4-738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55.5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19 184 0 0,'46'-1'8770'0'0,"-16"-2"-6075"0"0,-6-1-3759 0 0,2-2-4078 0 0,4 2 1650 0 0,-11 4 2049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55.9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32 632 0 0,'25'-2'808'0'0,"-10"0"-148"0"0,5 2-184 0 0,0 0-148 0 0,-5 0-128 0 0,5 0-132 0 0,-5 0-156 0 0,0 2-168 0 0,0-2-284 0 0,5 2-156 0 0,0 1-80 0 0,0 1 8 0 0</inkml:trace>
  <inkml:trace contextRef="#ctx0" brushRef="#br0" timeOffset="1">555 3 124 0 0,'10'-2'736'0'0,"5"2"-36"0"0,-5 0-156 0 0,5 0-136 0 0,-5 2-152 0 0,0 0-112 0 0,0 3-128 0 0,0-3-204 0 0,-5 3-272 0 0,5-1-172 0 0,0 1-100 0 0,-5-3-32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56.4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0 728 0 0,'15'5'1108'0'0,"0"-3"60"0"0,-5 2-148 0 0,5 1-192 0 0,-5-1-175 0 0,0 1-181 0 0,5-1-148 0 0,-10-1-128 0 0,5-1-108 0 0,0 0-132 0 0,-5-2-200 0 0,0 2-228 0 0,5-2-325 0 0,-5 0-299 0 0,5 0-136 0 0,0 3 8 0 0,0-1 104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56.8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7 128 0 0,'5'-2'228'0'0,"0"0"-128"0"0,-5-1-192 0 0,5 3-156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5:25.0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 11 660 0 0,'8'-8'10158'0'0,"9"5"-5498"0"0,13 9-3415 0 0,-22 2-1239 0 0,-1-1 0 0 0,0 1 0 0 0,-1 0 0 0 0,0 1 0 0 0,0 0 0 0 0,8 17 0 0 0,-11-21-12 0 0,-1 0 1 0 0,0 0-1 0 0,0 0 1 0 0,-1 0-1 0 0,1 0 0 0 0,-1 0 1 0 0,0 1-1 0 0,-1-1 1 0 0,1 0-1 0 0,-1 1 0 0 0,0-1 1 0 0,0 0-1 0 0,-1 0 1 0 0,0 1-1 0 0,-2 8 1 0 0,3-13-21 0 0,-1 0 0 0 0,0 0 1 0 0,0 0-1 0 0,0 0 1 0 0,0 0-1 0 0,0 0 1 0 0,0 0-1 0 0,0 0 1 0 0,0 0-1 0 0,0-1 1 0 0,0 1-1 0 0,-1 0 1 0 0,1-1-1 0 0,0 1 1 0 0,0 0-1 0 0,-1-1 1 0 0,1 0-1 0 0,0 1 1 0 0,-1-1-1 0 0,1 0 1 0 0,0 0-1 0 0,-1 0 1 0 0,1 0-1 0 0,0 0 1 0 0,-1 0-1 0 0,1 0 0 0 0,-1 0 1 0 0,1 0-1 0 0,0-1 1 0 0,-1 1-1 0 0,1 0 1 0 0,0-1-1 0 0,0 0 1 0 0,-1 1-1 0 0,1-1 1 0 0,0 0-1 0 0,-1 0 1 0 0,-5-2-76 0 0,1 0 0 0 0,-1 0 0 0 0,1-1 0 0 0,0 0 0 0 0,-10-9 0 0 0,7 4 38 0 0,1 0 1 0 0,0-1-1 0 0,-10-16 0 0 0,17 24 92 0 0,-1 0 0 0 0,1 0-1 0 0,0 0 1 0 0,-1 0-1 0 0,1-1 1 0 0,0 1 0 0 0,1 0-1 0 0,-1-1 1 0 0,0 1-1 0 0,1 0 1 0 0,-1-1-1 0 0,1 1 1 0 0,0-1 0 0 0,-1 1-1 0 0,1-1 1 0 0,1 1-1 0 0,-1-1 1 0 0,0 1 0 0 0,0-1-1 0 0,1 1 1 0 0,0 0-1 0 0,-1-1 1 0 0,1 1 0 0 0,2-4-1 0 0,-2 5-10 0 0,0 0 0 0 0,0 0 0 0 0,0 0 1 0 0,0 1-1 0 0,0-1 0 0 0,1 0 0 0 0,-1 1 0 0 0,0-1 0 0 0,0 1 0 0 0,1-1 0 0 0,-1 1 0 0 0,0 0 0 0 0,1-1 1 0 0,-1 1-1 0 0,0 0 0 0 0,1 0 0 0 0,-1 0 0 0 0,1 0 0 0 0,-1 0 0 0 0,0 0 0 0 0,1 1 0 0 0,-1-1 1 0 0,0 0-1 0 0,1 1 0 0 0,-1-1 0 0 0,0 1 0 0 0,0-1 0 0 0,0 1 0 0 0,1 0 0 0 0,-1-1 0 0 0,0 1 1 0 0,2 2-1 0 0,0-2-19 0 0,0 1 0 0 0,-1 0 0 0 0,1 0 0 0 0,0 0 0 0 0,-1 0 0 0 0,0 1 0 0 0,1-1 1 0 0,-1 1-1 0 0,0 0 0 0 0,0-1 0 0 0,0 1 0 0 0,1 3 0 0 0,1 6-15 0 0,4 23 36 0 0,-8-34-28 0 0,0-1 0 0 0,-1 1 0 0 0,1 0 0 0 0,0 0 0 0 0,0-1 0 0 0,-1 1 0 0 0,1 0-1 0 0,-1-1 1 0 0,1 1 0 0 0,0 0 0 0 0,-1-1 0 0 0,1 1 0 0 0,-1-1 0 0 0,0 1 0 0 0,1-1 0 0 0,-1 1-1 0 0,1-1 1 0 0,-1 1 0 0 0,0-1 0 0 0,1 1 0 0 0,-1-1 0 0 0,0 0 0 0 0,0 1 0 0 0,1-1 0 0 0,-1 0-1 0 0,0 0 1 0 0,0 0 0 0 0,1 0 0 0 0,-1 1 0 0 0,0-1 0 0 0,0 0 0 0 0,1 0 0 0 0,-1 0 0 0 0,0-1-1 0 0,0 1 1 0 0,0 0 0 0 0,1 0 0 0 0,-1 0 0 0 0,0-1 0 0 0,0 1 0 0 0,1 0 0 0 0,-1-1 0 0 0,-1 0-1 0 0,0 1 14 0 0,1 0-1 0 0,-1-1 0 0 0,0 0 1 0 0,1 1-1 0 0,-1-1 0 0 0,0 0 0 0 0,1 1 1 0 0,-1-1-1 0 0,1 0 0 0 0,-1 0 1 0 0,1 0-1 0 0,0-1 0 0 0,-1 1 0 0 0,1 0 1 0 0,0 0-1 0 0,0-1 0 0 0,0 1 1 0 0,0-1-1 0 0,0 1 0 0 0,0-1 0 0 0,0 1 1 0 0,0-1-1 0 0,1 0 0 0 0,-1 1 1 0 0,1-1-1 0 0,-1 0 0 0 0,1 1 1 0 0,0-1-1 0 0,-1 0 0 0 0,1 0 0 0 0,0 0 1 0 0,0 1-1 0 0,0-1 0 0 0,1 0 1 0 0,-1 0-1 0 0,0 1 0 0 0,1-1 0 0 0,-1 0 1 0 0,1 1-1 0 0,-1-1 0 0 0,1 0 1 0 0,0 1-1 0 0,0-1 0 0 0,-1 1 0 0 0,1-1 1 0 0,0 1-1 0 0,1-1 0 0 0,-1 1 1 0 0,0 0-1 0 0,0-1 0 0 0,1 1 0 0 0,-1 0 1 0 0,0 0-1 0 0,1 0 0 0 0,-1 0 1 0 0,1 0-1 0 0,-1 1 0 0 0,1-1 0 0 0,0 0 1 0 0,-1 1-1 0 0,1-1 0 0 0,0 1 1 0 0,0-1-1 0 0,2 1 0 0 0,3-1 54 0 0,0 0-1 0 0,0 1 1 0 0,0 0-1 0 0,0 1 1 0 0,-1-1-1 0 0,1 1 1 0 0,0 1-1 0 0,6 1 1 0 0,-9-2-46 0 0,-1 0 0 0 0,0 0 1 0 0,1 0-1 0 0,-1 0 0 0 0,0 1 1 0 0,0 0-1 0 0,0-1 0 0 0,0 1 1 0 0,0 0-1 0 0,-1 0 0 0 0,1 1 1 0 0,0-1-1 0 0,-1 0 0 0 0,0 1 1 0 0,0 0-1 0 0,4 5 1 0 0,-6-7-39 0 0,1 0 1 0 0,-1 0 0 0 0,0 0 0 0 0,0 0 0 0 0,0 0 0 0 0,-1 0 0 0 0,1 0 0 0 0,0 0 0 0 0,0 0 0 0 0,0 0 0 0 0,-1 0 0 0 0,1 0 0 0 0,-1 0 0 0 0,1 0-1 0 0,0 0 1 0 0,-1-1 0 0 0,0 1 0 0 0,1 0 0 0 0,-1 0 0 0 0,1 0 0 0 0,-1-1 0 0 0,0 1 0 0 0,0 0 0 0 0,1-1 0 0 0,-1 1 0 0 0,0 0 0 0 0,0-1 0 0 0,0 1-1 0 0,0-1 1 0 0,0 0 0 0 0,1 1 0 0 0,-1-1 0 0 0,0 0 0 0 0,0 1 0 0 0,0-1 0 0 0,0 0 0 0 0,0 0 0 0 0,0 0 0 0 0,0 0 0 0 0,-1 0 0 0 0,-44 4-5091 0 0,-4-24-3624 0 0,36 14 7168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5:28.0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3836 12 0 0,'5'1'3476'0'0,"5"-2"-1352"0"0,-8-34-2056 0 0,1 0-1 0 0,1 1 1 0 0,2-1 0 0 0,2 1-1 0 0,1 0 1 0 0,2 1 0 0 0,16-38-1 0 0,8-3-367 0 0,86-135-1 0 0,-94 170 236 0 0,2 1 1 0 0,2 1 0 0 0,1 1-1 0 0,2 2 1 0 0,1 2-1 0 0,2 1 1 0 0,1 2-1 0 0,52-31 1 0 0,-30 26-99 0 0,1 2 0 0 0,1 4 0 0 0,2 2 0 0 0,0 3 0 0 0,80-18 0 0 0,0 11 56 0 0,240-17-1 0 0,151 25 132 0 0,-206 12 20 0 0,1146-123 400 0 0,-1106 90-563 0 0,520-55-174 0 0,-296 36 382 0 0,-129 15 306 0 0,41-9-358 0 0,254-41-553 0 0,706-47 908 0 0,-1107 129-480 0 0,680 61 0 0 0,-443 1 51 0 0,-66-6-67 0 0,-497-38 72 0 0,498 52 164 0 0,-177-5 163 0 0,611 83-442 0 0,-492-63 283 0 0,-128-17-151 0 0,228 18 205 0 0,6-40 4 0 0,-47-42-632 0 0,-176-2-283 0 0,-342 12 696 0 0,470-25 46 0 0,239-34-116 0 0,-421 22 492 0 0,148-43-133 0 0,-388 69-264 0 0,-1-3-1 0 0,0-2 1 0 0,-2-4 0 0 0,87-41-1 0 0,-116 47 58 0 0,-1-2 0 0 0,-1-1-1 0 0,0-1 1 0 0,-1-1 0 0 0,-2-1 0 0 0,0-1 0 0 0,-1-2-1 0 0,-1 0 1 0 0,-1-1 0 0 0,24-39 0 0 0,-14 13-8 0 0,-3-2 1 0 0,-2 0 0 0 0,-2-2-1 0 0,-3 0 1 0 0,-2-1-1 0 0,-3-2 1 0 0,-2 1 0 0 0,-2-2-1 0 0,3-63 1 0 0,-1-658 71 0 0,-20 569-140 0 0,-3 58 3 0 0,4 25 972 0 0,5 127-801 0 0,-11 11-339 0 0,-66 169 115 0 0,41-100 52 0 0,-46 85 49 0 0,76-153 51 0 0,5-17 13 0 0,10-22-17 0 0,68-132-59 0 0,31-59-56 0 0,-108 218 42 0 0,1-1 1 0 0,0 1 0 0 0,-1-1 0 0 0,1 1 0 0 0,0 0 0 0 0,0-1-1 0 0,-1 1 1 0 0,1 0 0 0 0,0-1 0 0 0,0 1 0 0 0,0 0 0 0 0,1 0 0 0 0,-1 0-1 0 0,0 0 1 0 0,0 0 0 0 0,1 0 0 0 0,-1 1 0 0 0,0-1 0 0 0,1 0-1 0 0,-1 0 1 0 0,1 1 0 0 0,-1-1 0 0 0,1 1 0 0 0,-1 0 0 0 0,1-1-1 0 0,-1 1 1 0 0,1 0 0 0 0,0 0 0 0 0,-1 0 0 0 0,1 0 0 0 0,2 0 0 0 0,0 2 5 0 0,0 0 0 0 0,0 1 0 0 0,0-1 0 0 0,-1 1 0 0 0,1-1 1 0 0,0 1-1 0 0,-1 0 0 0 0,0 1 0 0 0,0-1 0 0 0,3 5 0 0 0,36 42 252 0 0,-19-20 47 0 0,2-1 0 0 0,0-1 1 0 0,2-2-1 0 0,1 0 0 0 0,37 26 0 0 0,-58-48-948 0 0,-1 1 0 0 0,0 1 0 0 0,0-1 1 0 0,0 1-1 0 0,-1 0 0 0 0,0 0 0 0 0,0 1 0 0 0,0-1 0 0 0,-1 1 0 0 0,0 0 0 0 0,4 11 0 0 0,1-1-554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5:32.1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92 392 0 0,'16'-4'3294'0'0,"-14"4"-2949"0"0,-1-1-1 0 0,1 1 1 0 0,-1 0-1 0 0,0 0 1 0 0,1 0-1 0 0,-1-1 1 0 0,0 1-1 0 0,1-1 1 0 0,-1 1-1 0 0,0-1 1 0 0,0 1 0 0 0,1-1-1 0 0,-1 0 1 0 0,0 0-1 0 0,0 1 1 0 0,0-1-1 0 0,0 0 1 0 0,0 0-1 0 0,0 0 1 0 0,0 0-1 0 0,0 0 1 0 0,0-1 0 0 0,0-1-1 0 0,0 2-85 0 0,0 0 1 0 0,0 0-1 0 0,0 0 0 0 0,0 0 0 0 0,0 0 1 0 0,0 0-1 0 0,0 0 0 0 0,0 1 0 0 0,0-1 0 0 0,0 0 1 0 0,0 0-1 0 0,0 1 0 0 0,1-1 0 0 0,-1 1 1 0 0,0-1-1 0 0,2 1 0 0 0,28-11 499 0 0,-17 8-451 0 0,-7 3-321 0 0,-1 0 0 0 0,0 1 0 0 0,0 0 0 0 0,1 0 0 0 0,-1 1 0 0 0,0 0 1 0 0,0 0-1 0 0,0 0 0 0 0,-1 1 0 0 0,1 0 0 0 0,-1 0 0 0 0,1 0 0 0 0,-1 1 0 0 0,0-1 0 0 0,0 1 0 0 0,0 1 0 0 0,-1-1 1 0 0,0 1-1 0 0,0-1 0 0 0,0 1 0 0 0,0 1 0 0 0,-1-1 0 0 0,1 0 0 0 0,-1 1 0 0 0,-1-1 0 0 0,1 1 0 0 0,-1 0 0 0 0,3 10 1 0 0,-5-14-50 0 0,1 1 0 0 0,-1-1 0 0 0,1 0 1 0 0,-1 1-1 0 0,0-1 0 0 0,0 0 1 0 0,0 1-1 0 0,0-1 0 0 0,-1 1 0 0 0,1-1 1 0 0,-1 0-1 0 0,1 0 0 0 0,-1 1 0 0 0,0-1 1 0 0,0 0-1 0 0,-1 3 0 0 0,1-4 4 0 0,0 0-1 0 0,0 1 0 0 0,0-1 0 0 0,0 0 1 0 0,0 0-1 0 0,-1 0 0 0 0,1 0 1 0 0,0-1-1 0 0,0 1 0 0 0,-1 0 1 0 0,1-1-1 0 0,-1 1 0 0 0,1 0 0 0 0,-1-1 1 0 0,1 0-1 0 0,-1 1 0 0 0,1-1 1 0 0,-1 0-1 0 0,-1 0 0 0 0,-1 0-32 0 0,-1 0 1 0 0,1 0-1 0 0,-1-1 0 0 0,1 0 0 0 0,0 0 1 0 0,-1 0-1 0 0,1 0 0 0 0,0-1 0 0 0,0 0 1 0 0,0 0-1 0 0,0 0 0 0 0,0 0 0 0 0,0-1 1 0 0,1 1-1 0 0,-7-7 0 0 0,3 3 76 0 0,0 0-1 0 0,1-1 0 0 0,0 0 1 0 0,0 0-1 0 0,1 0 0 0 0,0 0 1 0 0,0-1-1 0 0,1 0 1 0 0,0 0-1 0 0,0-1 0 0 0,1 1 1 0 0,0-1-1 0 0,0 1 0 0 0,1-1 1 0 0,0 0-1 0 0,-1-16 1 0 0,4 23 31 0 0,-1 1 0 0 0,0-1 1 0 0,0 1-1 0 0,1-1 1 0 0,-1 1-1 0 0,0-1 1 0 0,1 1-1 0 0,0 0 1 0 0,-1-1-1 0 0,1 1 1 0 0,0-1-1 0 0,0 1 1 0 0,0 0-1 0 0,0 0 1 0 0,0 0-1 0 0,0-1 1 0 0,0 1-1 0 0,0 0 0 0 0,0 0 1 0 0,0 1-1 0 0,1-1 1 0 0,-1 0-1 0 0,0 0 1 0 0,1 0-1 0 0,-1 1 1 0 0,0-1-1 0 0,1 1 1 0 0,-1-1-1 0 0,1 1 1 0 0,-1 0-1 0 0,1-1 1 0 0,-1 1-1 0 0,1 0 1 0 0,-1 0-1 0 0,1 0 0 0 0,0 0 1 0 0,-1 0-1 0 0,3 1 1 0 0,1-1-3 0 0,0 1 1 0 0,1 0-1 0 0,-1-1 1 0 0,0 2-1 0 0,0-1 1 0 0,0 0 0 0 0,-1 1-1 0 0,1 0 1 0 0,0 0-1 0 0,6 5 1 0 0,-8-5-19 0 0,0 1 1 0 0,0 0-1 0 0,0-1 1 0 0,-1 1-1 0 0,0 0 1 0 0,1 0 0 0 0,-1 0-1 0 0,0 1 1 0 0,-1-1-1 0 0,1 0 1 0 0,0 1-1 0 0,-1-1 1 0 0,0 1 0 0 0,0 0-1 0 0,0-1 1 0 0,0 1-1 0 0,0 5 1 0 0,-1-7-42 0 0,0 0 0 0 0,0 0 0 0 0,-1-1 0 0 0,1 1 0 0 0,0 0 0 0 0,-1 0 0 0 0,1-1 0 0 0,-1 1 0 0 0,0-1 1 0 0,0 1-1 0 0,1 0 0 0 0,-1-1 0 0 0,0 0 0 0 0,0 1 0 0 0,0-1 0 0 0,0 1 0 0 0,-1-1 0 0 0,1 0 0 0 0,0 0 0 0 0,-1 0 0 0 0,1 0 0 0 0,0 0 1 0 0,-1 0-1 0 0,1 0 0 0 0,-1 0 0 0 0,0 0 0 0 0,1-1 0 0 0,-1 1 0 0 0,0-1 0 0 0,1 1 0 0 0,-1-1 0 0 0,0 0 0 0 0,1 1 0 0 0,-1-1 0 0 0,0 0 1 0 0,0 0-1 0 0,1 0 0 0 0,-4-1 0 0 0,-1 0-82 0 0,0 0 1 0 0,-1-1-1 0 0,1 0 1 0 0,0 0 0 0 0,0 0-1 0 0,0-1 1 0 0,1 0-1 0 0,-1 0 1 0 0,1 0 0 0 0,-1-1-1 0 0,1 0 1 0 0,0 0-1 0 0,0 0 1 0 0,-4-6-1 0 0,8 9 124 0 0,0 1 23 0 0,0-1-1 0 0,1 1 1 0 0,-1-1 0 0 0,0 1-1 0 0,0-1 1 0 0,0 1-1 0 0,0-1 1 0 0,1 0 0 0 0,-1 0-1 0 0,0 1 1 0 0,1-1 0 0 0,-1 0-1 0 0,1 0 1 0 0,-1 0-1 0 0,1 0 1 0 0,-1 0 0 0 0,1 0-1 0 0,-1 0 1 0 0,1 0-1 0 0,0 1 1 0 0,0-1 0 0 0,-1-1-1 0 0,1 1 1 0 0,0 0-1 0 0,0 0 1 0 0,0 0 0 0 0,0 0-1 0 0,0 0 1 0 0,0 0-1 0 0,1 0 1 0 0,-1 0 0 0 0,0 0-1 0 0,0 0 1 0 0,1 0-1 0 0,-1 0 1 0 0,0 0 0 0 0,1 1-1 0 0,-1-1 1 0 0,1 0-1 0 0,0 0 1 0 0,-1 0 0 0 0,1 0-1 0 0,0 1 1 0 0,-1-1-1 0 0,1 0 1 0 0,0 1 0 0 0,0-1-1 0 0,1-1 1 0 0,0 1 97 0 0,1 0 0 0 0,0-1 0 0 0,0 1 0 0 0,-1 0 0 0 0,1 0 0 0 0,0 1 0 0 0,0-1 0 0 0,0 1-1 0 0,0-1 1 0 0,0 1 0 0 0,0 0 0 0 0,0 0 0 0 0,0 0 0 0 0,0 0 0 0 0,5 2 0 0 0,11 10 235 0 0,-18-12-386 0 0,-1 1-1 0 0,0-1 1 0 0,0 1 0 0 0,0-1-1 0 0,0 0 1 0 0,1 1 0 0 0,-1-1 0 0 0,0 1-1 0 0,0-1 1 0 0,0 1 0 0 0,0-1-1 0 0,0 0 1 0 0,0 1 0 0 0,0-1 0 0 0,0 1-1 0 0,0-1 1 0 0,0 1 0 0 0,0-1 0 0 0,-1 0-1 0 0,1 1 1 0 0,0-1 0 0 0,0 1-1 0 0,0-1 1 0 0,-1 1 0 0 0,1-1 0 0 0,0 0-1 0 0,0 1 1 0 0,-1 0 0 0 0,0 0-289 0 0,0-1 1 0 0,-1 1 0 0 0,1 0-1 0 0,0 0 1 0 0,-1-1 0 0 0,1 1 0 0 0,0 0-1 0 0,-1-1 1 0 0,1 1 0 0 0,-1-1-1 0 0,1 0 1 0 0,-1 0 0 0 0,1 1-1 0 0,-1-1 1 0 0,1 0 0 0 0,-1 0-1 0 0,1 0 1 0 0,-1-1 0 0 0,1 1-1 0 0,-1 0 1 0 0,1 0 0 0 0,-1-1-1 0 0,1 1 1 0 0,0-1 0 0 0,-2 0-1 0 0,-6-3-1268 0 0,3 1 178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2:23.5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80 1357 56 0 0,'0'-1'280'0'0,"0"0"1"0"0,0 0-1 0 0,0 0 1 0 0,-1 0-1 0 0,1 0 1 0 0,-1 0-1 0 0,1 1 1 0 0,-1-1-1 0 0,1 0 1 0 0,-1 0-1 0 0,1 0 1 0 0,-1 0-1 0 0,0 0 1 0 0,1 1-1 0 0,-1-1 1 0 0,0 0-1 0 0,-1 0 1 0 0,-37-22 2889 0 0,9 6 2332 0 0,30 17-5448 0 0,0 0 0 0 0,0 0 0 0 0,0 0 0 0 0,0-1 1 0 0,0 1-1 0 0,0 0 0 0 0,0 0 0 0 0,0 0 0 0 0,0 0 1 0 0,0 0-1 0 0,0-1 0 0 0,0 1 0 0 0,0 0 0 0 0,0 0 1 0 0,0 0-1 0 0,0 0 0 0 0,0-1 0 0 0,0 1 1 0 0,0 0-1 0 0,0 0 0 0 0,0 0 0 0 0,0 0 0 0 0,0 0 1 0 0,0-1-1 0 0,0 1 0 0 0,0 0 0 0 0,0 0 0 0 0,0 0 1 0 0,0 0-1 0 0,0 0 0 0 0,1 0 0 0 0,-1-1 0 0 0,0 1 1 0 0,0 0-1 0 0,0 0 0 0 0,0 0 0 0 0,0 0 0 0 0,0 0 1 0 0,1 0-1 0 0,-1 0 0 0 0,0 0 0 0 0,0 0 0 0 0,0 0 1 0 0,0 0-1 0 0,0 0 0 0 0,1 0 0 0 0,-1-1 1 0 0,0 1-1 0 0,0 0 0 0 0,0 0 0 0 0,1 0 0 0 0,15-4 357 0 0,20-1-797 0 0,111 0-950 0 0,148 16-1 0 0,91-2-148 0 0,558-94 405 0 0,-578 44 1058 0 0,-187 21-148 0 0,89-12 49 0 0,505-49 88 0 0,188 34-20 0 0,483 22-133 0 0,-1262 25 169 0 0,1259-22-519 0 0,311-57-94 0 0,484 9 976 0 0,-885 28-814 0 0,-827 21 535 0 0,799 2 213 0 0,-583 14-347 0 0,-245-2 14 0 0,1246-5-94 0 0,337 20 517 0 0,-1547-9-328 0 0,1011 34-456 0 0,-1124-21 599 0 0,1464 25-226 0 0,-1099-24-59 0 0,47-30 416 0 0,-437 4-344 0 0,-91 1-23 0 0,119-2-87 0 0,-226 13 126 0 0,444 10 29 0 0,-429-1-17 0 0,-126-7 5 0 0,-28 0-28 0 0,-21-1-28 0 0,18 1-1 0 0,68 0 28 0 0,-72-3 43 0 0,-17-1 1 0 0,-13 0-25 0 0,0 0 0 0 0,28-10 0 0 0,2-4-3 0 0,22-14-7 0 0,-59 24-3 0 0,3-6 22 0 0,-4 4 5 0 0,-4 4-7 0 0,-3 1-6 0 0,1 0 0 0 0,-1 0 1 0 0,0 0-1 0 0,-1-1 0 0 0,1 1 1 0 0,-1-1-1 0 0,0 0 0 0 0,5-9 1 0 0,15-22-37 0 0,-19 31 44 0 0,-1 0 0 0 0,0 0 0 0 0,1 0-1 0 0,-2 0 1 0 0,1-1 0 0 0,3-9 0 0 0,1-16-68 0 0,-6-18-160 0 0,-5 17-315 0 0,-1 0-1 0 0,-14-46 1 0 0,3 17-845 0 0,5 9-1156 0 0,-7-89-1 0 0,17 96 1415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2:48.5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 1 820 0 0,'-2'15'2030'0'0,"-1"-1"-1"0"0,0 1 1 0 0,-7 14-1 0 0,-12 61 451 0 0,17-26-1963 0 0,4 0-1 0 0,2 1 1 0 0,9 64-1 0 0,1 16-1508 0 0,-2 170-9473 0 0,-9-281 9050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5:36.0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81 3028 632 0 0,'5'-2'3904'0'0,"-11"-7"-3893"0"0,0 0 0 0 0,1-1 0 0 0,0 1 1 0 0,1-1-1 0 0,0 0 0 0 0,1 0 0 0 0,0-1 0 0 0,-3-16 1 0 0,1-13 4 0 0,0-42 0 0 0,-3-20 5 0 0,-10-139-108 0 0,12 139 52 0 0,5 39-14 0 0,2 1 0 0 0,3 0 0 0 0,2-1-1 0 0,19-77 1 0 0,-15 99 55 0 0,2 1-1 0 0,2 0 0 0 0,2 1 1 0 0,37-68-1 0 0,-29 66-78 0 0,3 1 1 0 0,31-37-1 0 0,7 6-168 0 0,90-78-1 0 0,-126 127 220 0 0,1 2 0 0 0,1 0 0 0 0,1 2 0 0 0,0 2 0 0 0,36-14-1 0 0,21-11-422 0 0,-18 9 205 0 0,2 3-1 0 0,0 3 1 0 0,2 4-1 0 0,134-23 1 0 0,320-12-377 0 0,-335 41 1030 0 0,8-3-377 0 0,631-39-327 0 0,-248 29 611 0 0,-330 13-111 0 0,562-57 51 0 0,-529 43-56 0 0,648-65-340 0 0,338 27-73 0 0,-287-28 410 0 0,-293 15-521 0 0,-155 42 493 0 0,255-21-291 0 0,-459 31 379 0 0,650-64-183 0 0,-310 39-25 0 0,-349 32-30 0 0,-240 16-14 0 0,729-51 347 0 0,195 66-109 0 0,-538 24-225 0 0,580 116-1 0 0,-834-105 302 0 0,254 87-1 0 0,427 187-794 0 0,-309-124 516 0 0,-388-129 19 0 0,111 23-95 0 0,28 10-88 0 0,-139-30 309 0 0,745 209-24 0 0,-750-237-274 0 0,347 25-1 0 0,-492-63 125 0 0,0-1-1 0 0,1-4 0 0 0,-1-1 1 0 0,-1-3-1 0 0,94-24 0 0 0,-101 17 38 0 0,-1-3-1 0 0,0-1 1 0 0,-2-1-1 0 0,63-41 1 0 0,-73 41-46 0 0,-1 0 1 0 0,-1-2-1 0 0,-1-1 1 0 0,-1-2-1 0 0,-1 0 1 0 0,-1-2-1 0 0,-1-1 1 0 0,25-37-1 0 0,5-24-52 0 0,77-175-1 0 0,-78 102 138 0 0,-31 91-12 0 0,-13 47 64 0 0,-7 20-60 0 0,0-1 1 0 0,-1 1 0 0 0,0 0 0 0 0,1-1 0 0 0,-1 1 0 0 0,-1 0 0 0 0,1-1 0 0 0,0 0 0 0 0,-1-3-1 0 0,6-12-81 0 0,-5 17-143 0 0,-8 5 21 0 0,-3 1 95 0 0,-7 7-44 0 0,-1 0 0 0 0,1 2 0 0 0,-30 27 0 0 0,47-40 68 0 0,-146 142 11 0 0,141-137-2 0 0,-1 1 0 0 0,0-1-1 0 0,0 0 1 0 0,0 0 0 0 0,-1-1 0 0 0,0 0 0 0 0,0 0-1 0 0,0 0 1 0 0,-10 3 0 0 0,96-80 999 0 0,-23 21-981 0 0,13-10 25 0 0,1-1 161 0 0,-65 59-211 0 0,-4 3-1 0 0,0 1 0 0 0,0-1 0 0 0,0 0 0 0 0,0 0 1 0 0,0 1-1 0 0,0-1 0 0 0,0 1 0 0 0,0-1 0 0 0,0 1 0 0 0,0-1 1 0 0,0 1-1 0 0,0 0 0 0 0,0-1 0 0 0,0 1 0 0 0,1 0 0 0 0,-1 0 1 0 0,0 0-1 0 0,0 0 0 0 0,0 0 0 0 0,0 0 0 0 0,0 0 0 0 0,1 0 1 0 0,-1 1-1 0 0,0-1 0 0 0,0 0 0 0 0,0 1 0 0 0,2 0 1 0 0,27 13 87 0 0,-1 1 0 0 0,0 1 0 0 0,-1 2 0 0 0,44 36 0 0 0,-59-45-141 0 0,4 7-4161 0 0,-17-12 3154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6:04.8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 28 20 0 0,'5'2'14360'0'0,"17"10"-11798"0"0,-6 6-2571 0 0,-10-13-13 0 0,0 1 1 0 0,0 0-1 0 0,0 0 1 0 0,-1 0 0 0 0,0 1-1 0 0,-1-1 1 0 0,0 1-1 0 0,0 0 1 0 0,0 1-1 0 0,-1-1 1 0 0,0 1-1 0 0,0-1 1 0 0,-1 1-1 0 0,0 0 1 0 0,2 16 0 0 0,-4-23-9 0 0,1 0 1 0 0,-1-1 0 0 0,0 1 0 0 0,0 0-1 0 0,0 0 1 0 0,0-1 0 0 0,0 1 0 0 0,-1 0 0 0 0,1-1-1 0 0,0 1 1 0 0,0 0 0 0 0,0 0 0 0 0,-1-1 0 0 0,1 1-1 0 0,0 0 1 0 0,-1-1 0 0 0,1 1 0 0 0,0 0 0 0 0,-1-1-1 0 0,1 1 1 0 0,-1-1 0 0 0,1 1 0 0 0,-1-1 0 0 0,0 1-1 0 0,1-1 1 0 0,-1 1 0 0 0,1-1 0 0 0,-1 1 0 0 0,0-1-1 0 0,1 0 1 0 0,-1 1 0 0 0,-1-1 0 0 0,1 0-41 0 0,-1 0 1 0 0,0 0-1 0 0,0 0 1 0 0,0 0-1 0 0,0 0 1 0 0,0-1 0 0 0,0 1-1 0 0,0-1 1 0 0,1 1-1 0 0,-1-1 1 0 0,0 0-1 0 0,-2-1 1 0 0,-2-1-28 0 0,1 0 0 0 0,0 0 1 0 0,1-1-1 0 0,-1 1 0 0 0,0-1 0 0 0,1 0 0 0 0,0-1 1 0 0,-6-6-1 0 0,-3-12-59 0 0,7 12 129 0 0,-1 0 1 0 0,2 0 0 0 0,-1-1-1 0 0,1 0 1 0 0,-3-12 0 0 0,8 21 41 0 0,-1 1 1 0 0,0 0-1 0 0,1 0 0 0 0,-1 0 0 0 0,1 0 1 0 0,0 0-1 0 0,0-1 0 0 0,-1 1 1 0 0,2 0-1 0 0,-1 0 0 0 0,0 0 1 0 0,0 0-1 0 0,1-1 0 0 0,-1 1 1 0 0,1 0-1 0 0,-1 0 0 0 0,1 0 0 0 0,0 0 1 0 0,0 0-1 0 0,2-2 0 0 0,-2 3-1 0 0,0 0 0 0 0,0 0-1 0 0,0 0 1 0 0,1 1-1 0 0,-1-1 1 0 0,0 0 0 0 0,1 1-1 0 0,-1-1 1 0 0,0 1-1 0 0,1 0 1 0 0,-1-1 0 0 0,1 1-1 0 0,-1 0 1 0 0,1 0-1 0 0,-1 0 1 0 0,1 0 0 0 0,-1 0-1 0 0,0 0 1 0 0,1 0-1 0 0,-1 1 1 0 0,1-1 0 0 0,1 1-1 0 0,2 1-10 0 0,0 0 0 0 0,0 0 0 0 0,0 0 0 0 0,0 0 0 0 0,-1 1 0 0 0,1 0 0 0 0,-1 0 0 0 0,0 0 0 0 0,1 1-1 0 0,-2-1 1 0 0,1 1 0 0 0,0 0 0 0 0,-1 0 0 0 0,1 0 0 0 0,-1 0 0 0 0,2 6 0 0 0,-4-7-7 0 0,0 0 0 0 0,0 0 0 0 0,0-1 0 0 0,-1 1 0 0 0,1 0 0 0 0,-1 0 0 0 0,0 0 0 0 0,0 0 0 0 0,0 0 0 0 0,0 1 0 0 0,0-1 0 0 0,-1 0 0 0 0,1-1 0 0 0,-1 1 0 0 0,0 0 0 0 0,0 0 0 0 0,0 0 0 0 0,0 0 0 0 0,-3 3 0 0 0,4-5-7 0 0,-1 1 1 0 0,0-1 0 0 0,0 0-1 0 0,0 0 1 0 0,-1 1 0 0 0,1-1-1 0 0,0 0 1 0 0,0 0 0 0 0,-1 0-1 0 0,1 0 1 0 0,0-1 0 0 0,-1 1-1 0 0,1 0 1 0 0,-1 0 0 0 0,1-1 0 0 0,-1 1-1 0 0,1-1 1 0 0,-1 1 0 0 0,0-1-1 0 0,1 0 1 0 0,-1 0 0 0 0,0 0-1 0 0,1 0 1 0 0,-1 0 0 0 0,1 0-1 0 0,-1 0 1 0 0,0 0 0 0 0,1-1-1 0 0,-1 1 1 0 0,1 0 0 0 0,-1-1-1 0 0,1 0 1 0 0,-1 1 0 0 0,1-1-1 0 0,-1 0 1 0 0,1 0 0 0 0,-3-1-1 0 0,2 0 6 0 0,-1 0 0 0 0,0-1 0 0 0,0 1 0 0 0,1-1-1 0 0,-1 0 1 0 0,1 1 0 0 0,0-1 0 0 0,0 0 0 0 0,0 0 0 0 0,0-1 0 0 0,1 1-1 0 0,-3-5 1 0 0,4 7 14 0 0,0 0-1 0 0,-1 0 1 0 0,1 1 0 0 0,0-1-1 0 0,0 0 1 0 0,0 0 0 0 0,0 0-1 0 0,0 1 1 0 0,0-1-1 0 0,0 0 1 0 0,0 0 0 0 0,0 0-1 0 0,0 1 1 0 0,0-1 0 0 0,0 0-1 0 0,1 0 1 0 0,-1 0-1 0 0,0 1 1 0 0,1-1 0 0 0,-1 0-1 0 0,0 0 1 0 0,1 1-1 0 0,0-2 1 0 0,0 2 12 0 0,0-1 1 0 0,1 0-1 0 0,-1 1 0 0 0,0-1 0 0 0,1 0 0 0 0,-1 1 1 0 0,1 0-1 0 0,-1-1 0 0 0,0 1 0 0 0,1 0 0 0 0,-1 0 1 0 0,1 0-1 0 0,-1 0 0 0 0,1 0 0 0 0,-1 0 0 0 0,1 0 1 0 0,-1 0-1 0 0,2 1 0 0 0,0-1-15 0 0,-1 1 0 0 0,0-1 0 0 0,0 1 0 0 0,0 0 0 0 0,0 0 0 0 0,0 0 0 0 0,-1 0 0 0 0,1 0 0 0 0,0 0 0 0 0,0 0 0 0 0,-1 0 0 0 0,1 1 0 0 0,0-1 0 0 0,-1 1 0 0 0,0-1 0 0 0,1 1 0 0 0,-1 0 0 0 0,0-1 0 0 0,0 1 0 0 0,0 0 0 0 0,0 0 0 0 0,0 0 0 0 0,0 0 1 0 0,0 0-1 0 0,-1 0 0 0 0,1 0 0 0 0,-1 0 0 0 0,1 0 0 0 0,-1 0 0 0 0,0 4 0 0 0,0-5-88 0 0,0-1 1 0 0,0 1 0 0 0,0-1-1 0 0,0 1 1 0 0,0-1 0 0 0,-1 1-1 0 0,1-1 1 0 0,0 1-1 0 0,0-1 1 0 0,-1 1 0 0 0,1-1-1 0 0,0 1 1 0 0,-1-1 0 0 0,1 1-1 0 0,-1-1 1 0 0,1 0 0 0 0,0 1-1 0 0,-1-1 1 0 0,1 1 0 0 0,-1-1-1 0 0,1 0 1 0 0,-1 0-1 0 0,1 1 1 0 0,-1-1 0 0 0,1 0-1 0 0,-1 0 1 0 0,1 0 0 0 0,-1 0-1 0 0,0 1 1 0 0,1-1 0 0 0,-1 0-1 0 0,1 0 1 0 0,-1 0-1 0 0,1 0 1 0 0,-1 0 0 0 0,1 0-1 0 0,-1 0 1 0 0,0-1 0 0 0,1 1-1 0 0,-1 0 1 0 0,1 0 0 0 0,-1 0-1 0 0,1-1 1 0 0,-1 1 0 0 0,-25-10-8926 0 0,21 6 7532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6:09.9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8282 856 0 0,'1'-4'10160'0'0,"1"-10"-9023"0"0,-4 2-296 0 0,0 3-618 0 0,1 0 0 0 0,0 0 0 0 0,0 0 1 0 0,1-1-1 0 0,0 1 0 0 0,2-15 0 0 0,0-9-197 0 0,-2-5-44 0 0,8-170-142 0 0,-6 186 144 0 0,2-1 0 0 0,0 1 0 0 0,2 0 0 0 0,0 0 0 0 0,2 0 0 0 0,19-40 0 0 0,-10 35-102 0 0,2 1 0 0 0,0 1 0 0 0,2 1 0 0 0,0 1 0 0 0,2 1 0 0 0,0 0 0 0 0,40-27 1 0 0,-37 32-205 0 0,2 2 0 0 0,28-13 0 0 0,-32 16-17 0 0,1 0 0 0 0,-2-2 0 0 0,30-21-1 0 0,-36 22 153 0 0,0 2 1 0 0,1 0-1 0 0,1 1 0 0 0,-1 1 0 0 0,2 1 0 0 0,-1 0 0 0 0,21-4 0 0 0,151-29-1054 0 0,-102 25 846 0 0,446-80-333 0 0,-297 63-18 0 0,316-45 300 0 0,-549 77 445 0 0,819-141-965 0 0,-794 137 981 0 0,829-187-865 0 0,-714 153 947 0 0,2 6-1 0 0,1 7 1 0 0,208-11 0 0 0,340-26-9 0 0,-291 20-275 0 0,-345 36 205 0 0,0-3-1 0 0,-1-2 1 0 0,0-2-1 0 0,-1-3 0 0 0,-1-3 1 0 0,-1-2-1 0 0,0-3 1 0 0,57-35-1 0 0,156-108-234 0 0,-219 131 201 0 0,-2-2 0 0 0,-1-2 0 0 0,45-52-1 0 0,-10-8 27 0 0,-5-3 0 0 0,-5-4-1 0 0,-4-2 1 0 0,-5-4-1 0 0,59-147 1 0 0,-76 162 62 0 0,19-48-5 0 0,67-167 44 0 0,-23 61-108 0 0,-79 178-18 0 0,173-394-145 0 0,-144 348 200 0 0,42-76 1 0 0,-8 16 43 0 0,-47 86 0 0 0,127-263-93 0 0,-30 59 110 0 0,-42 92 251 0 0,-28 54-324 0 0,128-310 63 0 0,-165 364-118 0 0,19-63-35 0 0,16-26 118 0 0,-36 106 103 0 0,21-48 237 0 0,108-184-1 0 0,-147 284-405 0 0,9-16 67 0 0,3 1 1 0 0,37-47 0 0 0,-34 53 5 0 0,-3-2 0 0 0,-1-1 1 0 0,-1-2-1 0 0,39-90 0 0 0,-24 62-63 0 0,-9 21 330 0 0,-26 40-659 0 0,-35 6-3067 0 0,5 6 3900 0 0,-1 1 1 0 0,1 0-1 0 0,-24 7 1 0 0,-125 45 532 0 0,66-18-882 0 0,65-22-127 0 0,-71 36-1 0 0,45-18 32 0 0,67-32-55 0 0,0 0-1 0 0,-1 0 1 0 0,1 0-1 0 0,0 0 1 0 0,0 0-1 0 0,0 0 1 0 0,0 0-1 0 0,0 0 1 0 0,0 0-1 0 0,-1 0 1 0 0,1 1-1 0 0,0-1 1 0 0,0 0-1 0 0,0 0 1 0 0,0 0-1 0 0,0 0 1 0 0,0 0-1 0 0,0 0 1 0 0,-1 0-1 0 0,1 0 1 0 0,0 0-1 0 0,0 0 1 0 0,0 0-1 0 0,0 1 1 0 0,0-1-1 0 0,0 0 1 0 0,0 0-1 0 0,0 0 1 0 0,0 0-1 0 0,0 0 0 0 0,0 0 1 0 0,0 1-1 0 0,0-1 1 0 0,0 0-1 0 0,-1 0 1 0 0,1 0-1 0 0,0 0 1 0 0,0 0-1 0 0,0 0 1 0 0,0 1-1 0 0,0-1 1 0 0,1 0-1 0 0,-1 0 1 0 0,0 0-1 0 0,0 0 1 0 0,0 0-1 0 0,0 0 1 0 0,0 1-1 0 0,0-1 1 0 0,0 0-1 0 0,0 0 1 0 0,0 0-1 0 0,0 0 1 0 0,0 0-1 0 0,0 0 1 0 0,0 0-1 0 0,0 0 1 0 0,1 1-1 0 0,-1-1 1 0 0,0 0-1 0 0,0 0 1 0 0,0 0-1 0 0,0 0 1 0 0,0 0-1 0 0,0 0 1 0 0,0 0-1 0 0,1 0 1 0 0,-1 0-1 0 0,0 0 1 0 0,16 5 92 0 0,18 0-61 0 0,8-6 25 0 0,-1-2-1 0 0,1-2 0 0 0,-1-2 1 0 0,54-15-1 0 0,151-65 367 0 0,-167 57-133 0 0,-75 28-264 0 0,1 0 0 0 0,0 1 0 0 0,-1-1 1 0 0,1 1-1 0 0,0 0 0 0 0,0 0 1 0 0,0 1-1 0 0,0-1 0 0 0,0 1 0 0 0,0 0 1 0 0,8 2-1 0 0,-10-1-12 0 0,1 0 0 0 0,-1 1 0 0 0,0-1 0 0 0,0 1 0 0 0,1 0 0 0 0,-1 0 0 0 0,0 0 0 0 0,-1 0 0 0 0,1 1 0 0 0,0-1 0 0 0,-1 1 0 0 0,1 0 0 0 0,-1 0 0 0 0,0 0 0 0 0,0 0 0 0 0,3 5 0 0 0,41 76-690 0 0,-30-53 48 0 0,2 0 0 0 0,0-1 0 0 0,2-1 0 0 0,30 33-1 0 0,-38-46-1982 0 0,-3-9 1378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22.1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 35 4 0 0,'6'-19'1232'0'0,"1"4"7785"0"0,-5 41-4421 0 0,-5 237-2143 0 0,1 4-2348 0 0,1-265-101 0 0,1 0 1 0 0,1 0-1 0 0,-1 1 0 0 0,0-1 1 0 0,0 0-1 0 0,1 0 0 0 0,-1 0 1 0 0,1 0-1 0 0,0 0 1 0 0,0 0-1 0 0,0-1 0 0 0,0 1 1 0 0,0 0-1 0 0,0 0 0 0 0,0 0 1 0 0,0-1-1 0 0,1 1 0 0 0,-1-1 1 0 0,1 1-1 0 0,-1-1 1 0 0,1 0-1 0 0,-1 1 0 0 0,1-1 1 0 0,0 0-1 0 0,0 0 0 0 0,-1 0 1 0 0,4 1-1 0 0,5 1-4 0 0,0 0 0 0 0,0-1-1 0 0,0 0 1 0 0,17 1 0 0 0,-17-3-6 0 0,-1 1 0 0 0,0 1-1 0 0,0-1 1 0 0,16 6 0 0 0,-17-2 3 0 0,0 0 1 0 0,0 0-1 0 0,0 1 1 0 0,-1 0-1 0 0,1 1 0 0 0,-1-1 1 0 0,-1 1-1 0 0,1 0 1 0 0,-1 1-1 0 0,-1 0 0 0 0,10 16 1 0 0,-12-19 2 0 0,0 0 0 0 0,-1 0 0 0 0,1 0 0 0 0,-1 0 0 0 0,0 1 0 0 0,0-1 0 0 0,-1 1 0 0 0,0 0-1 0 0,0-1 1 0 0,0 1 0 0 0,0 0 0 0 0,-1 0 0 0 0,0-1 0 0 0,-1 1 0 0 0,1 0 0 0 0,-1 0 0 0 0,0-1 0 0 0,0 1 0 0 0,-1 0 0 0 0,-3 9 0 0 0,3-13-6 0 0,0 0 0 0 0,0 0 1 0 0,1 0-1 0 0,-1 0 0 0 0,-1 0 0 0 0,1 0 1 0 0,0-1-1 0 0,0 1 0 0 0,-1-1 0 0 0,1 0 1 0 0,-1 0-1 0 0,1 0 0 0 0,-1 0 0 0 0,1 0 1 0 0,-1 0-1 0 0,0 0 0 0 0,1-1 0 0 0,-1 0 1 0 0,0 1-1 0 0,1-1 0 0 0,-1 0 0 0 0,0 0 1 0 0,0-1-1 0 0,1 1 0 0 0,-1 0 0 0 0,0-1 1 0 0,-3-1-1 0 0,-5 0-130 0 0,0-2-1 0 0,0 1 1 0 0,0-1 0 0 0,0-1-1 0 0,-11-6 1 0 0,11 4-398 0 0,0 0 0 0 0,0-1 0 0 0,1-1 0 0 0,0 0 0 0 0,1 0 0 0 0,-13-16 0 0 0,15 16-250 0 0,0 0 0 0 0,1 0 0 0 0,0 0 1 0 0,0-1-1 0 0,1 0 0 0 0,1-1 0 0 0,-1 1 0 0 0,2-1 0 0 0,-1 1 0 0 0,2-1 1 0 0,-1 0-1 0 0,2-1 0 0 0,-1-10 0 0 0,2 1-558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22.4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 13 552 0 0,'-1'-12'5141'0'0,"-3"20"-1246"0"0,-1 10-2951 0 0,-1-2-671 0 0,1 0 0 0 0,1 1 0 0 0,1 0 0 0 0,0-1 0 0 0,0 33 0 0 0,3-27-1413 0 0,0-1 1 0 0,2 1-1 0 0,0-1 1 0 0,8 27 0 0 0,-10-45 726 0 0,1 0 0 0 0,0 1 1 0 0,0-1-1 0 0,0 0 0 0 0,1 0 1 0 0,-1 0-1 0 0,1 0 0 0 0,0 0 1 0 0,0 0-1 0 0,0-1 0 0 0,3 5 1 0 0,5-2-913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22.8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33 152 0 0,'13'-32'4000'0'0,"-21"53"-309"0"0,3-1-3780 0 0,1 0 0 0 0,1 0 0 0 0,1 1-1 0 0,0-1 1 0 0,2 1 0 0 0,0-1 0 0 0,5 29 0 0 0,-4-36-473 0 0,8 81-4097 0 0,-8-64 3218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23.2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1 540 0 0,'9'0'9293'0'0,"-8"0"-9077"0"0,6 19 3339 0 0,0 33-3744 0 0,-6-37 1088 0 0,12 44-2089 0 0,4-23-3500 0 0,-17-35 4543 0 0,0-1-1 0 0,1 0 1 0 0,-1 1-1 0 0,0-1 1 0 0,1 1-1 0 0,-1-1 1 0 0,0 0 0 0 0,1 1-1 0 0,-1-1 1 0 0,1 0-1 0 0,-1 0 1 0 0,1 0-1 0 0,-1 1 1 0 0,1-1-1 0 0,-1 0 1 0 0,1 0 0 0 0,-1 0-1 0 0,1 0 1 0 0,-1 0-1 0 0,1 0 1 0 0,-1 0-1 0 0,1 0 1 0 0,-1 0-1 0 0,1 0 1 0 0,-1 0 0 0 0,1 0-1 0 0,-1 0 1 0 0,1 0-1 0 0,-1 0 1 0 0,1 0-1 0 0,-1-1 1 0 0,1 1-1 0 0,-1 0 1 0 0,1 0 0 0 0,-1-1-1 0 0,1 1 1 0 0,-1 0-1 0 0,0-1 1 0 0,1 1-1 0 0,-1 0 1 0 0,0-1-1 0 0,1 1 1 0 0,-1-1 0 0 0,0 1-1 0 0,1 0 1 0 0,-1-1-1 0 0,0 0 1 0 0,10-9-1086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23.5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36 504 0 0,'2'-3'517'0'0,"0"-1"-1"0"0,0 1 1 0 0,1-1-1 0 0,0 1 1 0 0,0 0 0 0 0,0 0-1 0 0,0 1 1 0 0,0-1-1 0 0,6-3 1 0 0,-8 5-395 0 0,-1 1 0 0 0,1 0 1 0 0,0 0-1 0 0,-1 0 0 0 0,1 0 1 0 0,0 0-1 0 0,-1 0 0 0 0,1 0 0 0 0,0 0 1 0 0,-1 0-1 0 0,1 0 0 0 0,0 0 1 0 0,-1 1-1 0 0,1-1 0 0 0,0 0 0 0 0,-1 0 1 0 0,1 1-1 0 0,-1-1 0 0 0,1 0 1 0 0,-1 1-1 0 0,1-1 0 0 0,0 1 0 0 0,16 24 206 0 0,38 83-1366 0 0,-1 1-4206 0 0,-43-83 3808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24.5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255 1440 324 0 0,'17'29'7295'0'0,"-11"-34"-3844"0"0,-4-17-3233 0 0,-4-6-68 0 0,-2 1 1 0 0,0-1-1 0 0,-11-35 1 0 0,-1-11-326 0 0,3 6-198 0 0,-6-32-104 0 0,4 0-1 0 0,-2-117 1 0 0,14 174 463 0 0,-11-67 0 0 0,6 58-116 0 0,0 10-38 0 0,6 36 147 0 0,0-1 1 0 0,0 0-1 0 0,1 1 1 0 0,0-1-1 0 0,0 0 1 0 0,1 0 0 0 0,-1 0-1 0 0,2 0 1 0 0,-1 0-1 0 0,1 1 1 0 0,0-1 0 0 0,4-12-1 0 0,1 4 97 0 0,2 0 1 0 0,0 1-1 0 0,0 0 0 0 0,1 1 0 0 0,1 0 0 0 0,1 0 0 0 0,0 1 1 0 0,0 0-1 0 0,1 1 0 0 0,0 0 0 0 0,23-14 0 0 0,16-8 768 0 0,96-46 0 0 0,-126 69-697 0 0,17-8 263 0 0,2 2 0 0 0,0 2 0 0 0,1 1-1 0 0,0 3 1 0 0,1 1 0 0 0,84-7 0 0 0,-48 13-144 0 0,-1 4-1 0 0,149 20 1 0 0,49 15-474 0 0,355 0 0 0 0,-609-36 135 0 0,-13-1 51 0 0,1 0 1 0 0,-1 1 0 0 0,1 0 0 0 0,0 0-1 0 0,-1 1 1 0 0,1 0 0 0 0,-1 1-1 0 0,1 0 1 0 0,-1 0 0 0 0,0 1-1 0 0,9 4 1 0 0,-14-4 14 0 0,-1-1 1 0 0,0 1-1 0 0,0-1 1 0 0,0 1-1 0 0,0 0 1 0 0,0 0-1 0 0,-1 0 1 0 0,1 0-1 0 0,-1 0 0 0 0,0 0 1 0 0,0 1-1 0 0,0-1 1 0 0,-1 0-1 0 0,1 4 1 0 0,6 60-5 0 0,-4-28 9 0 0,4 9 14 0 0,57 326 20 0 0,-51-317-31 0 0,59 204 18 0 0,-33-116-20 0 0,-39-142-2 0 0,1 0-1 0 0,-1 0 1 0 0,0-1-1 0 0,0 1 1 0 0,0 0-1 0 0,0 0 1 0 0,0 0-1 0 0,-1-1 1 0 0,1 1-1 0 0,-1 0 1 0 0,0 0-1 0 0,0-1 1 0 0,0 1-1 0 0,0-1 1 0 0,0 1-1 0 0,0-1 1 0 0,-1 1-1 0 0,1-1 1 0 0,-1 0-1 0 0,0 1 1 0 0,0-1-1 0 0,1 0 1 0 0,-1 0-1 0 0,-1 0 1 0 0,1-1-1 0 0,-5 4 1 0 0,-6 5-10 0 0,-2-1-1 0 0,1-1 1 0 0,-21 9 0 0 0,24-12 19 0 0,-65 26 138 0 0,0-3 0 0 0,-2-4 0 0 0,-108 19 0 0 0,126-29-129 0 0,-1128 202-5341 0 0,1126-208 5257 0 0,-121 2 0 0 0,152-12 77 0 0,-1 0 0 0 0,1-2 0 0 0,0-2 0 0 0,1-1 0 0 0,-56-19 0 0 0,-118-35-316 0 0,201 59 74 0 0,0 1 1 0 0,1-1-1 0 0,-1 1 1 0 0,1-1-1 0 0,-1 0 1 0 0,1 0 0 0 0,0 0-1 0 0,-1 0 1 0 0,1 0-1 0 0,0 0 1 0 0,-2-4-1 0 0,3 5 25 0 0,0 0 0 0 0,0-1 0 0 0,1 1-1 0 0,-1 0 1 0 0,0 0 0 0 0,1 0 0 0 0,-1-1-1 0 0,1 1 1 0 0,-1 0 0 0 0,1 0 0 0 0,0-1-1 0 0,-1 1 1 0 0,1-1 0 0 0,0 1 0 0 0,0 0-1 0 0,0-1 1 0 0,0 1 0 0 0,0 0 0 0 0,0-1-1 0 0,0 1 1 0 0,1 0 0 0 0,-1-1 0 0 0,0 1 0 0 0,1 0-1 0 0,-1-1 1 0 0,2 0 0 0 0,3-4-1002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6:19.4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224 58 32 0 0,'10'-1'5027'0'0,"2"-1"-539"0"0,-24 9-1395 0 0,7-5-2563 0 0,0-1 0 0 0,0 0 1 0 0,1 0-1 0 0,-1 0 0 0 0,0-1 1 0 0,0 0-1 0 0,-5 0 0 0 0,-31 4 72 0 0,32-1-589 0 0,1 0-1 0 0,0 0 1 0 0,0 1 0 0 0,0 0 0 0 0,0 0 0 0 0,1 1 0 0 0,0 0 0 0 0,0 1 0 0 0,0-1 0 0 0,1 1 0 0 0,0 1 0 0 0,0-1 0 0 0,0 1 0 0 0,1 0 0 0 0,0 0 0 0 0,0 0 0 0 0,1 1-1 0 0,0 0 1 0 0,-4 9 0 0 0,4-3-5 0 0,0 0 0 0 0,1 0 0 0 0,1 1-1 0 0,0-1 1 0 0,1 1 0 0 0,0 0 0 0 0,1-1-1 0 0,1 1 1 0 0,1-1 0 0 0,4 25 0 0 0,-6-37-4 0 0,1 0 0 0 0,-1 0 0 0 0,0 0 0 0 0,1 0 0 0 0,-1 0 0 0 0,1 0 0 0 0,0-1 0 0 0,-1 1 0 0 0,1 0 0 0 0,0 0 0 0 0,0-1 0 0 0,0 1 1 0 0,0 0-1 0 0,0-1 0 0 0,1 1 0 0 0,-1-1 0 0 0,0 0 0 0 0,1 1 0 0 0,-1-1 0 0 0,1 0 0 0 0,0 0 0 0 0,-1 0 0 0 0,3 1 0 0 0,-2-1-3 0 0,0-1 0 0 0,0 0 0 0 0,0 0 0 0 0,0 0-1 0 0,1 0 1 0 0,-1-1 0 0 0,0 1 0 0 0,0 0 0 0 0,0-1 0 0 0,0 1-1 0 0,0-1 1 0 0,0 0 0 0 0,0 0 0 0 0,0 0 0 0 0,-1 0 0 0 0,1 0-1 0 0,3-2 1 0 0,2-3-22 0 0,1 0-1 0 0,-1-1 1 0 0,0 0-1 0 0,0 0 0 0 0,-1-1 1 0 0,0 1-1 0 0,10-17 1 0 0,-4-6-187 0 0,0 0 1 0 0,-2-1-1 0 0,-1 0 1 0 0,-2-1-1 0 0,-1 1 1 0 0,-1-2 0 0 0,-2 1-1 0 0,-1-52 1 0 0,18 136 871 0 0,4 34-606 0 0,18 58-2151 0 0,-4-51-8713 0 0,-32-77 8791 0 0,-1 0 366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2:48.9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1044 0 0,'4'55'7609'0'0,"9"48"-7105"0"0,-4-43-1342 0 0,-8-55 364 0 0,-1 1 0 0 0,2-1 0 0 0,-1 0 0 0 0,1 0 0 0 0,-1 0-1 0 0,6 9 1 0 0,13 8-2901 0 0,-10-17 2070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5:16.7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5402 3006 192 0 0,'2'-4'652'0'0,"0"0"1"0"0,1 1-1 0 0,0-1 0 0 0,0 1 0 0 0,0 0 1 0 0,0 0-1 0 0,0 0 0 0 0,1 0 1 0 0,-1 1-1 0 0,1-1 0 0 0,7-3 0 0 0,-1-1 406 0 0,0-1-309 0 0,-8 5-624 0 0,1 1 1 0 0,-1-1-1 0 0,1 1 0 0 0,0 0 1 0 0,0 0-1 0 0,0 0 1 0 0,0 0-1 0 0,0 0 1 0 0,0 1-1 0 0,1-1 1 0 0,-1 1-1 0 0,7-2 0 0 0,-9 4-114 0 0,1 1 0 0 0,-1-1-1 0 0,0 0 1 0 0,0 1-1 0 0,0-1 1 0 0,0 1-1 0 0,0 0 1 0 0,0-1 0 0 0,0 1-1 0 0,-1 0 1 0 0,1-1-1 0 0,-1 1 1 0 0,1 0-1 0 0,-1 0 1 0 0,1 0 0 0 0,-1-1-1 0 0,0 1 1 0 0,0 0-1 0 0,0 0 1 0 0,0 0-1 0 0,0 0 1 0 0,-1 0 0 0 0,1-1-1 0 0,0 1 1 0 0,-2 2-1 0 0,-10 46-28 0 0,11-47 18 0 0,0 0 0 0 0,0 0-1 0 0,0 0 1 0 0,0 0 0 0 0,-1 0 0 0 0,1 0-1 0 0,-1 0 1 0 0,0-1 0 0 0,0 1 0 0 0,0-1 0 0 0,0 1-1 0 0,0-1 1 0 0,0 0 0 0 0,-1 0 0 0 0,1 0-1 0 0,-1 0 1 0 0,1 0 0 0 0,-1 0 0 0 0,0-1 0 0 0,0 1-1 0 0,0-1 1 0 0,0 0 0 0 0,0 0 0 0 0,0 0-1 0 0,0 0 1 0 0,0-1 0 0 0,-1 1 0 0 0,-2-1-1 0 0,1 0 3 0 0,0-1-1 0 0,0 0 1 0 0,1 0-1 0 0,-1 0 0 0 0,0 0 1 0 0,1-1-1 0 0,-1 0 1 0 0,1 0-1 0 0,0 0 0 0 0,-1 0 1 0 0,1-1-1 0 0,0 0 1 0 0,1 1-1 0 0,-1-2 0 0 0,0 1 1 0 0,1 0-1 0 0,0-1 1 0 0,-4-4-1 0 0,1 0-3 0 0,1 1-1 0 0,1-1 1 0 0,0 0 0 0 0,0 0 0 0 0,0-1-1 0 0,1 1 1 0 0,0-1 0 0 0,1 1-1 0 0,-3-19 1 0 0,5 25 9 0 0,-1 0-1 0 0,1 0 1 0 0,0 0-1 0 0,0 0 0 0 0,0 0 1 0 0,0 0-1 0 0,0 0 1 0 0,0 0-1 0 0,1 0 1 0 0,-1 0-1 0 0,1 0 1 0 0,-1 0-1 0 0,1 0 1 0 0,0 0-1 0 0,0 0 1 0 0,0 0-1 0 0,0 1 1 0 0,0-1-1 0 0,0 0 1 0 0,0 0-1 0 0,1 1 0 0 0,-1-1 1 0 0,1 1-1 0 0,-1 0 1 0 0,1-1-1 0 0,-1 1 1 0 0,1 0-1 0 0,0 0 1 0 0,0 0-1 0 0,-1 0 1 0 0,1 0-1 0 0,0 0 1 0 0,0 0-1 0 0,0 1 1 0 0,0-1-1 0 0,0 1 0 0 0,0-1 1 0 0,0 1-1 0 0,0 0 1 0 0,0 0-1 0 0,0 0 1 0 0,0 0-1 0 0,0 0 1 0 0,1 0-1 0 0,-1 1 1 0 0,0-1-1 0 0,0 1 1 0 0,2 0-1 0 0,0 0 1 0 0,1 0 0 0 0,-1 1 0 0 0,1-1 0 0 0,-1 1 0 0 0,0 0 0 0 0,0 0 1 0 0,1 1-1 0 0,-1-1 0 0 0,-1 1 0 0 0,1-1 0 0 0,0 1 0 0 0,-1 1 0 0 0,5 4 0 0 0,-6-6-7 0 0,0 0 0 0 0,0 0 0 0 0,-1 0-1 0 0,1 1 1 0 0,-1-1 0 0 0,0 0 0 0 0,1 1 0 0 0,-1-1 0 0 0,0 1 0 0 0,0-1-1 0 0,-1 1 1 0 0,1-1 0 0 0,-1 1 0 0 0,1-1 0 0 0,-1 1 0 0 0,0 0 0 0 0,0-1-1 0 0,0 1 1 0 0,0 0 0 0 0,0-1 0 0 0,0 1 0 0 0,-1 0 0 0 0,0-1 0 0 0,0 4-1 0 0,0-5-1 0 0,1 0 0 0 0,-1-1 0 0 0,1 1 0 0 0,-1 0 0 0 0,1 0 0 0 0,-1-1 0 0 0,1 1 0 0 0,-1-1 0 0 0,1 1 0 0 0,-1 0 0 0 0,0-1 0 0 0,0 1-1 0 0,1-1 1 0 0,-1 1 0 0 0,0-1 0 0 0,0 0 0 0 0,1 1 0 0 0,-1-1 0 0 0,0 0 0 0 0,0 0 0 0 0,0 1 0 0 0,0-1 0 0 0,1 0 0 0 0,-1 0-1 0 0,0 0 1 0 0,0 0 0 0 0,0 0 0 0 0,0 0 0 0 0,0 0 0 0 0,0 0 0 0 0,0-1 0 0 0,-2 1-1 0 0,1-1-1 0 0,-1 0 1 0 0,0 0-1 0 0,1 0 1 0 0,0 0 0 0 0,-1 0-1 0 0,1-1 1 0 0,0 1-1 0 0,0-1 1 0 0,-4-3 0 0 0,5 4 2 0 0,0 0 0 0 0,0 0 0 0 0,0 0 0 0 0,0 0 0 0 0,0 0 0 0 0,0 0 0 0 0,0-1 1 0 0,0 1-1 0 0,1 0 0 0 0,-1-1 0 0 0,0 1 0 0 0,1-1 0 0 0,-1 1 0 0 0,1-1 0 0 0,0 1 1 0 0,-1-1-1 0 0,1-1 0 0 0,0 2 1 0 0,0 0 0 0 0,1 0 0 0 0,-1 0-1 0 0,1 0 1 0 0,-1 0 0 0 0,1 0 0 0 0,-1 0 0 0 0,1 0 0 0 0,0 1 0 0 0,-1-1 0 0 0,1 0 0 0 0,0 0 0 0 0,0 1 0 0 0,-1-1 0 0 0,1 0 0 0 0,0 1-1 0 0,0-1 1 0 0,0 1 0 0 0,0-1 0 0 0,0 1 0 0 0,0-1 0 0 0,0 1 0 0 0,0 0 0 0 0,0 0 0 0 0,0-1 0 0 0,0 1 0 0 0,0 0 0 0 0,0 0 0 0 0,2 0-1 0 0,1 0-6 0 0,-1 0-1 0 0,1 0 0 0 0,0 0 1 0 0,-1 1-1 0 0,1-1 0 0 0,0 1 1 0 0,-1 0-1 0 0,1 0 0 0 0,-1 0 1 0 0,1 1-1 0 0,-1-1 0 0 0,0 1 1 0 0,0 0-1 0 0,6 4 0 0 0,8 3-29 0 0,-16-9 21 0 0,-6-31-92 0 0,3 4 102 0 0,-1 0-1 0 0,-13-49 0 0 0,5 26 3 0 0,-8-50-64 0 0,-4 1 0 0 0,-5 1 0 0 0,-3 1 0 0 0,-5 2 0 0 0,-70-131 0 0 0,74 175 21 0 0,-2 1 0 0 0,-3 2 0 0 0,-1 1 0 0 0,-2 3 0 0 0,-3 1 0 0 0,-59-48 0 0 0,-28-8-65 0 0,-150-88 0 0 0,200 139-179 0 0,-2 3 1 0 0,-130-52 0 0 0,152 76 43 0 0,-1 2 1 0 0,0 2 0 0 0,-1 4 0 0 0,-104-10 0 0 0,-131-4 283 0 0,-199-10 388 0 0,374 34-348 0 0,-1 5 1 0 0,-129 20-1 0 0,147-7-105 0 0,-1-4 0 0 0,0-5 0 0 0,-201-15 1 0 0,215 0 31 0 0,2-5 1 0 0,-1-3 0 0 0,-122-41-1 0 0,191 48 162 0 0,0-1 0 0 0,1-2-1 0 0,0 0 1 0 0,1-1 0 0 0,-30-28-1 0 0,22 18 0 0 0,-47-30 0 0 0,-500-340 119 0 0,320 191-324 0 0,70 40 1428 0 0,168 145-1710 0 0,19 12-1867 0 0,12 3-2507 0 0,-4 7 1331 0 0,-5-2 2007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5:17.2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120 547 468 0 0,'10'72'7954'0'0,"-31"-97"-3158"0"0,2-8-3840 0 0,2 0 1 0 0,1-1-1 0 0,-18-54 1 0 0,28 71-854 0 0,1-1 1 0 0,1 0 0 0 0,1 1-1 0 0,1-1 1 0 0,0-1 0 0 0,1 1-1 0 0,1 0 1 0 0,1 0 0 0 0,4-24-1 0 0,-2 30-58 0 0,1 0-1 0 0,1 1 0 0 0,-1 0 0 0 0,2 0 1 0 0,0 0-1 0 0,0 1 0 0 0,1-1 0 0 0,0 1 1 0 0,1 1-1 0 0,0 0 0 0 0,0 0 0 0 0,1 0 1 0 0,0 1-1 0 0,1 0 0 0 0,0 1 0 0 0,0 0 1 0 0,0 1-1 0 0,1 0 0 0 0,0 1 0 0 0,17-7 1 0 0,-12 9-30 0 0,1 1 1 0 0,0 0-1 0 0,-1 1 1 0 0,1 0 0 0 0,0 2-1 0 0,0 0 1 0 0,29 6-1 0 0,119 38-2683 0 0,-83-20-2312 0 0,2-3-3012 0 0,-59-17 5858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5:18.9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 0 12 0 0,'39'16'3988'0'0,"-14"-6"-2399"0"0,-1 0 0 0 0,28 18-1 0 0,-47-25-1521 0 0,0 0-1 0 0,0 0 0 0 0,-1 0 0 0 0,1 1 0 0 0,-1 0 0 0 0,0 0 0 0 0,0 0 0 0 0,0 0 0 0 0,-1 1 1 0 0,1-1-1 0 0,-1 1 0 0 0,0 0 0 0 0,-1 0 0 0 0,1 0 0 0 0,-1 0 0 0 0,2 7 0 0 0,-3-10-79 0 0,-1 0 1 0 0,0 1-1 0 0,1-1 0 0 0,-1 0 0 0 0,0 0 1 0 0,0 1-1 0 0,0-1 0 0 0,0 0 0 0 0,0 0 1 0 0,-1 1-1 0 0,1-1 0 0 0,-1 0 0 0 0,1 0 0 0 0,-1 0 1 0 0,0 0-1 0 0,0 0 0 0 0,0 1 0 0 0,0-2 1 0 0,0 1-1 0 0,-1 0 0 0 0,1 0 0 0 0,0 0 0 0 0,-1 0 1 0 0,1-1-1 0 0,-1 1 0 0 0,0-1 0 0 0,0 1 1 0 0,1-1-1 0 0,-1 0 0 0 0,0 0 0 0 0,0 0 1 0 0,0 0-1 0 0,0 0 0 0 0,0 0 0 0 0,-1 0 0 0 0,1-1 1 0 0,0 1-1 0 0,0-1 0 0 0,0 1 0 0 0,-1-1 1 0 0,1 0-1 0 0,-3 0 0 0 0,-2 1-63 0 0,0-1 1 0 0,0 0-1 0 0,0 0 0 0 0,0-1 0 0 0,0 0 1 0 0,0 0-1 0 0,0-1 0 0 0,0 0 1 0 0,1 0-1 0 0,-1 0 0 0 0,1-1 0 0 0,-12-6 1 0 0,12 5 40 0 0,-33-27-119 0 0,37 29 160 0 0,0 0 1 0 0,0 1-1 0 0,1-1 1 0 0,-1 0-1 0 0,0 0 1 0 0,1-1 0 0 0,0 1-1 0 0,-1 0 1 0 0,1 0-1 0 0,0-1 1 0 0,0 1-1 0 0,0 0 1 0 0,1-1-1 0 0,-1 1 1 0 0,0-5-1 0 0,1 6 15 0 0,0 1-1 0 0,0-1 0 0 0,0 1 1 0 0,0-1-1 0 0,0 0 1 0 0,0 1-1 0 0,0-1 0 0 0,0 1 1 0 0,1-1-1 0 0,-1 1 1 0 0,0-1-1 0 0,0 0 1 0 0,1 1-1 0 0,-1-1 0 0 0,0 1 1 0 0,1-1-1 0 0,-1 1 1 0 0,0-1-1 0 0,1 1 0 0 0,-1 0 1 0 0,1-1-1 0 0,-1 1 1 0 0,1-1-1 0 0,-1 1 1 0 0,1 0-1 0 0,-1-1 0 0 0,1 1 1 0 0,-1 0-1 0 0,1 0 1 0 0,1-1-1 0 0,22 2 466 0 0,21 18 57 0 0,-7 18-281 0 0,-37-36-259 0 0,0 0 0 0 0,1 1 1 0 0,-1-1-1 0 0,0 0 0 0 0,0 1 1 0 0,0-1-1 0 0,0 1 0 0 0,0-1 0 0 0,0 1 1 0 0,-1 0-1 0 0,1-1 0 0 0,-1 1 1 0 0,1 0-1 0 0,-1 0 0 0 0,1-1 1 0 0,-1 1-1 0 0,0 0 0 0 0,0 0 1 0 0,0 0-1 0 0,0-1 0 0 0,0 1 0 0 0,0 0 1 0 0,0 0-1 0 0,-1 0 0 0 0,1-1 1 0 0,-1 1-1 0 0,0 2 0 0 0,0-3-4 0 0,0-1-1 0 0,0 1 0 0 0,0 0 0 0 0,0-1 0 0 0,-1 1 1 0 0,1-1-1 0 0,0 1 0 0 0,0-1 0 0 0,0 0 1 0 0,0 0-1 0 0,-1 1 0 0 0,1-1 0 0 0,0 0 1 0 0,0 0-1 0 0,-1 0 0 0 0,1 0 0 0 0,0 0 1 0 0,0-1-1 0 0,-1 1 0 0 0,1 0 0 0 0,0 0 1 0 0,0-1-1 0 0,0 1 0 0 0,0-1 0 0 0,-1 1 0 0 0,1-1 1 0 0,0 0-1 0 0,0 1 0 0 0,0-1 0 0 0,0 0 1 0 0,0 0-1 0 0,-1-1 0 0 0,-34-28-100 0 0,29 23 76 0 0,1-1 0 0 0,0 1 0 0 0,1-1 0 0 0,-7-12 0 0 0,11 19 38 0 0,-1-1 0 0 0,1 0 0 0 0,0 1 0 0 0,0-1 0 0 0,1 0 0 0 0,-1 0 0 0 0,0 0 0 0 0,1 1 0 0 0,-1-1 0 0 0,1 0 0 0 0,-1 0 0 0 0,1 0 0 0 0,0 0 0 0 0,0 0 0 0 0,0 0 0 0 0,0 0 0 0 0,0 0 0 0 0,0 0-1 0 0,1 0 1 0 0,-1 0 0 0 0,0 0 0 0 0,1 0 0 0 0,0 0 0 0 0,-1 1 0 0 0,1-1 0 0 0,0 0 0 0 0,0 0 0 0 0,1-1 0 0 0,0 2 17 0 0,1 0 1 0 0,-1 1-1 0 0,0-1 1 0 0,0 0-1 0 0,0 1 1 0 0,0 0-1 0 0,1-1 0 0 0,-1 1 1 0 0,0 0-1 0 0,0 0 1 0 0,1 0-1 0 0,-1 1 1 0 0,0-1-1 0 0,0 0 0 0 0,0 1 1 0 0,1 0-1 0 0,-1-1 1 0 0,0 1-1 0 0,0 0 1 0 0,0 0-1 0 0,0 0 0 0 0,0 0 1 0 0,3 3-1 0 0,3 1-40 0 0,0 0 0 0 0,-1 0 0 0 0,1 0 0 0 0,10 12 0 0 0,-11-3-1411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5:19.6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495 4037 304 0 0,'5'-4'7299'0'0,"14"-18"-6031"0"0,6-89-1099 0 0,12-132-1 0 0,-32 210-142 0 0,9-99-67 0 0,-4-255 0 0 0,-15 295 35 0 0,-4 1-1 0 0,-4 0 1 0 0,-42-149-1 0 0,30 165 9 0 0,-59-122 0 0 0,-54-60-91 0 0,-22-47-47 0 0,137 252 105 0 0,2-1 1 0 0,2-1 0 0 0,3-1-1 0 0,-13-74 1 0 0,24 90 12 0 0,1-1-1 0 0,1 1 1 0 0,3-1 0 0 0,1 0 0 0 0,2 1-1 0 0,2-1 1 0 0,10-40 0 0 0,86-274 0 0 0,-57 209 5 0 0,17-133-21 0 0,-56 253 47 0 0,-1 3 11 0 0,1-5-24 0 0,-1 0-1 0 0,2-44 0 0 0,-6 67 48 0 0,0 0 0 0 0,0 0 0 0 0,1 0 0 0 0,-1 0 0 0 0,1 0 0 0 0,0 0 0 0 0,0 0 0 0 0,1 0-1 0 0,-1 0 1 0 0,1 1 0 0 0,0-1 0 0 0,0 0 0 0 0,0 1 0 0 0,0 0 0 0 0,1-1 0 0 0,-1 1 0 0 0,1 0 0 0 0,0 0-1 0 0,0 0 1 0 0,0 1 0 0 0,0-1 0 0 0,0 1 0 0 0,7-4 0 0 0,-3 3 188 0 0,41-14-8176 0 0,-43 15 6724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5:20.3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301 96 260 0 0,'-1'0'171'0'0,"1"-1"1"0"0,0 1-1 0 0,0-1 0 0 0,0 0 0 0 0,0 1 1 0 0,-1-1-1 0 0,1 1 0 0 0,0-1 1 0 0,0 0-1 0 0,0 1 0 0 0,0-1 0 0 0,0 1 1 0 0,0-1-1 0 0,1 0 0 0 0,-1 1 0 0 0,0-1 1 0 0,0 1-1 0 0,0-1 0 0 0,0 1 1 0 0,1-1-1 0 0,-1 0 0 0 0,0 1 0 0 0,1-1 1 0 0,-1 1-1 0 0,0-1 0 0 0,1 1 1 0 0,-1 0-1 0 0,1-1 0 0 0,-1 1 0 0 0,0-1 1 0 0,1 1-1 0 0,-1 0 0 0 0,1-1 0 0 0,-1 1 1 0 0,1 0-1 0 0,0-1 0 0 0,0 2-103 0 0,-1 0-1 0 0,0 0 1 0 0,0 0 0 0 0,0 1-1 0 0,0-1 1 0 0,0 0-1 0 0,0 0 1 0 0,0 0 0 0 0,0 0-1 0 0,0 0 1 0 0,-1 0-1 0 0,1 1 1 0 0,0-1 0 0 0,-1 0-1 0 0,1 0 1 0 0,-1 0-1 0 0,1 0 1 0 0,-1 0-1 0 0,0 0 1 0 0,1-1 0 0 0,-1 1-1 0 0,0 0 1 0 0,-1 1-1 0 0,-108 131 565 0 0,93-115-572 0 0,-1-1 0 0 0,-1-1-1 0 0,0 0 1 0 0,-43 25 0 0 0,55-37-17 0 0,4-2 4 0 0,0 0 0 0 0,0 0 0 0 0,0 0 0 0 0,0 0 0 0 0,-1-1-1 0 0,1 0 1 0 0,0 1 0 0 0,-1-1 0 0 0,1 0 0 0 0,-1-1 0 0 0,-6 2 0 0 0,9-3-14 0 0,1 0 0 0 0,0 1 0 0 0,0-1 0 0 0,0 0 0 0 0,0 1 0 0 0,0-1 0 0 0,0 0-1 0 0,0 0 1 0 0,0 1 0 0 0,0-1 0 0 0,0 0 0 0 0,0 1 0 0 0,0-1 0 0 0,1 0 0 0 0,-1 0 0 0 0,0 1 0 0 0,0-1 0 0 0,1 0 0 0 0,-1 1 0 0 0,0-1 0 0 0,1 1 0 0 0,-1-1 0 0 0,1 1 0 0 0,-1-1 0 0 0,1 0 0 0 0,-1 1 0 0 0,1 0 0 0 0,1-2 0 0 0,18-21 11 0 0,-18 21 6 0 0,10-9-38 0 0,0 1 0 0 0,1 0 0 0 0,1 1 1 0 0,-1 0-1 0 0,27-12 0 0 0,5-4-14 0 0,-5 0-17 0 0,-1-1-1 0 0,-1-2 1 0 0,-2-2-1 0 0,57-60 1 0 0,-91 88 25 0 0,0-1 1 0 0,0 1 0 0 0,0 0 0 0 0,0 0-1 0 0,0-1 1 0 0,1 1 0 0 0,-1 1 0 0 0,1-1-1 0 0,-1 0 1 0 0,1 1 0 0 0,0-1 0 0 0,5-1-1 0 0,-6 3-4 0 0,-1 0 0 0 0,1 1 0 0 0,0-1 0 0 0,-1 0 0 0 0,1 1 0 0 0,0-1 0 0 0,-1 1 0 0 0,1-1 0 0 0,-1 1 0 0 0,1 0 0 0 0,-1 0 0 0 0,1 0 0 0 0,-1 0 0 0 0,1 0 0 0 0,-1 0 0 0 0,0 0 0 0 0,0 0 0 0 0,1 0 0 0 0,-1 1 0 0 0,0-1 0 0 0,0 0 0 0 0,0 1 0 0 0,1 1 0 0 0,35 49-450 0 0,80 100 691 0 0,-89-120-4629 0 0,34 29 0 0 0,-52-52 3060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6:22.5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11 920 0 0,'30'-6'12486'0'0,"-11"1"-8287"0"0,7 14-4379 0 0,-17-4 175 0 0,0 0 1 0 0,-1 0-1 0 0,0 1 0 0 0,0 0 0 0 0,0 1 1 0 0,-1 0-1 0 0,0 0 0 0 0,0 0 1 0 0,-1 1-1 0 0,0 0 0 0 0,-1 0 0 0 0,1 1 1 0 0,-1-1-1 0 0,5 15 0 0 0,-9-22-48 0 0,-1 0 1 0 0,1 0-1 0 0,-1 0 0 0 0,0 0 0 0 0,1 0 0 0 0,-1 0 1 0 0,0 1-1 0 0,0-1 0 0 0,0 0 0 0 0,0 0 0 0 0,0 0 1 0 0,0 0-1 0 0,0 0 0 0 0,0 0 0 0 0,0 0 0 0 0,-1 0 0 0 0,1 0 1 0 0,0 1-1 0 0,-1-1 0 0 0,1 0 0 0 0,-1 0 0 0 0,1 0 1 0 0,-1-1-1 0 0,1 1 0 0 0,-1 0 0 0 0,0 0 0 0 0,0 0 0 0 0,1 0 1 0 0,-1-1-1 0 0,0 1 0 0 0,0 0 0 0 0,0 0 0 0 0,0-1 1 0 0,0 1-1 0 0,0-1 0 0 0,0 1 0 0 0,0-1 0 0 0,0 1 1 0 0,0-1-1 0 0,0 0 0 0 0,0 0 0 0 0,0 1 0 0 0,0-1 0 0 0,0 0 1 0 0,0 0-1 0 0,0 0 0 0 0,0 0 0 0 0,0 0 0 0 0,-1 0 1 0 0,1 0-1 0 0,0-1 0 0 0,0 1 0 0 0,0 0 0 0 0,0 0 1 0 0,-1-1-1 0 0,-5 0-244 0 0,1-1 0 0 0,0 1 0 0 0,-1-1 1 0 0,1-1-1 0 0,0 1 0 0 0,0-1 0 0 0,-11-6 0 0 0,13 5 283 0 0,0 1-1 0 0,0-1 1 0 0,0 0-1 0 0,1 0 1 0 0,-1 0-1 0 0,1 0 1 0 0,0-1-1 0 0,0 0 1 0 0,1 1-1 0 0,-3-6 1 0 0,5 9 75 0 0,-1-1 1 0 0,1 1-1 0 0,0 0 0 0 0,-1 0 1 0 0,1 0-1 0 0,0 0 0 0 0,0 0 1 0 0,0-1-1 0 0,0 1 1 0 0,0 0-1 0 0,0 0 0 0 0,0 0 1 0 0,0 0-1 0 0,1-1 0 0 0,-1 1 1 0 0,0 0-1 0 0,1 0 1 0 0,-1 0-1 0 0,1 0 0 0 0,-1 0 1 0 0,1 0-1 0 0,-1 0 0 0 0,1 0 1 0 0,0 0-1 0 0,-1 0 0 0 0,1 0 1 0 0,0 0-1 0 0,0 1 1 0 0,0-1-1 0 0,0 0 0 0 0,0 0 1 0 0,0 1-1 0 0,0-1 0 0 0,0 1 1 0 0,0-1-1 0 0,0 1 1 0 0,0-1-1 0 0,0 1 0 0 0,0 0 1 0 0,0-1-1 0 0,0 1 0 0 0,1 0 1 0 0,-1 0-1 0 0,0 0 1 0 0,0 0-1 0 0,0 0 0 0 0,2 0 1 0 0,2 0-10 0 0,-1 0 1 0 0,0 1 0 0 0,0-1-1 0 0,1 1 1 0 0,-1 0-1 0 0,0 0 1 0 0,0 0 0 0 0,0 1-1 0 0,0-1 1 0 0,0 1 0 0 0,0 0-1 0 0,0 0 1 0 0,0 0-1 0 0,-1 1 1 0 0,1 0 0 0 0,-1-1-1 0 0,0 1 1 0 0,0 0 0 0 0,0 0-1 0 0,0 1 1 0 0,0-1-1 0 0,-1 1 1 0 0,1-1 0 0 0,-1 1-1 0 0,0 0 1 0 0,0 0 0 0 0,-1 0-1 0 0,1 0 1 0 0,0 4 0 0 0,-1-6-69 0 0,-1-1 1 0 0,0 0 0 0 0,0 1 0 0 0,0-1 0 0 0,0 0 0 0 0,0 0 0 0 0,0 1 0 0 0,0-1 0 0 0,0 0-1 0 0,0 1 1 0 0,-1-1 0 0 0,1 0 0 0 0,-1 1 0 0 0,1-1 0 0 0,-1 0 0 0 0,1 0 0 0 0,-1 0 0 0 0,0 0 0 0 0,1 1-1 0 0,-1-1 1 0 0,0 0 0 0 0,0 0 0 0 0,0 0 0 0 0,0-1 0 0 0,0 1 0 0 0,0 0 0 0 0,0 0 0 0 0,0 0-1 0 0,0-1 1 0 0,0 1 0 0 0,-1-1 0 0 0,1 1 0 0 0,0-1 0 0 0,0 1 0 0 0,-1-1 0 0 0,1 1 0 0 0,0-1 0 0 0,0 0-1 0 0,-1 0 1 0 0,1 0 0 0 0,-2 0 0 0 0,-1 1-143 0 0,-1-1-1 0 0,1 0 1 0 0,-1 0 0 0 0,1 0-1 0 0,-1 0 1 0 0,1-1 0 0 0,-1 1-1 0 0,1-1 1 0 0,-1 0 0 0 0,-7-4-1 0 0,8 3 118 0 0,0-1-1 0 0,0 0 0 0 0,1 0 0 0 0,-1 0 0 0 0,1 0 1 0 0,0-1-1 0 0,0 1 0 0 0,0-1 0 0 0,0 0 1 0 0,0 0-1 0 0,1 0 0 0 0,0 0 0 0 0,-3-6 0 0 0,5 8 89 0 0,-1 1 0 0 0,1 0-1 0 0,0 0 1 0 0,-1-1-1 0 0,1 1 1 0 0,0 0-1 0 0,0-1 1 0 0,0 1-1 0 0,0 0 1 0 0,0-1 0 0 0,0 1-1 0 0,0 0 1 0 0,0-1-1 0 0,1 1 1 0 0,-1 0-1 0 0,0 0 1 0 0,1-1-1 0 0,-1 1 1 0 0,2-2 0 0 0,-1 2 12 0 0,1-1 0 0 0,-1 1 0 0 0,0 0 0 0 0,1 0 0 0 0,-1 0 0 0 0,1 0 0 0 0,-1 1 0 0 0,1-1 0 0 0,-1 0 0 0 0,1 1 1 0 0,0-1-1 0 0,-1 1 0 0 0,1-1 0 0 0,0 1 0 0 0,-1 0 0 0 0,1 0 0 0 0,0 0 0 0 0,0 0 0 0 0,2 0 0 0 0,16 7-1617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6:26.1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3412 444 0 0,'5'4'4950'0'0,"5"-10"-3420"0"0,-8 5-1523 0 0,-1 0 1 0 0,0 0-1 0 0,0 0 1 0 0,1-1-1 0 0,-1 1 1 0 0,0-1-1 0 0,0 1 1 0 0,0 0-1 0 0,0-1 1 0 0,-1 0 0 0 0,1 1-1 0 0,0-1 1 0 0,-1 1-1 0 0,1-3 1 0 0,-1-30-5 0 0,1 0 1 0 0,7-42-1 0 0,-3 56-27 0 0,1-1 0 0 0,1 1 0 0 0,1 0 0 0 0,0 0 0 0 0,15-24 0 0 0,-18 34-7 0 0,12-24-63 0 0,2 2 0 0 0,1 0 0 0 0,2 2 0 0 0,35-40 0 0 0,-39 51 48 0 0,1 1 1 0 0,0 1-1 0 0,2 1 1 0 0,0 1-1 0 0,1 0 1 0 0,0 2-1 0 0,30-13 1 0 0,35-13-71 0 0,1 3 1 0 0,1 5-1 0 0,2 3 1 0 0,150-25 0 0 0,1178-97-401 0 0,-1282 139 424 0 0,14 0-138 0 0,162-33 0 0 0,24-34-279 0 0,-115 15-101 0 0,-118 34 688 0 0,1 5-1 0 0,0 4 0 0 0,151-7 0 0 0,328 15-192 0 0,-422 13 60 0 0,1127-17 144 0 0,-848 1 295 0 0,-87 3 6 0 0,350 19-139 0 0,-554-3-326 0 0,263-6-250 0 0,-134-2 434 0 0,339-10-120 0 0,3 1 542 0 0,21 2-553 0 0,205 1-294 0 0,540 11 771 0 0,-1054-5-405 0 0,623-35-464 0 0,-866 28 442 0 0,132-32 0 0 0,-186 34-43 0 0,-2-2 0 0 0,1-1 1 0 0,-2-2-1 0 0,0-1 0 0 0,0-1 0 0 0,50-36 0 0 0,-68 39 8 0 0,0-1 1 0 0,-1 0-1 0 0,0-1 0 0 0,-1-1 1 0 0,-1 0-1 0 0,0 0 0 0 0,-1-2 1 0 0,-1 1-1 0 0,-1-1 0 0 0,-1-1 0 0 0,0 1 1 0 0,-1-1-1 0 0,-1-1 0 0 0,-1 1 1 0 0,0-1-1 0 0,1-22 0 0 0,1-33 63 0 0,-3-1 0 0 0,-10-142 0 0 0,6 213-53 0 0,-8-63 32 0 0,-3 0-1 0 0,-2 1 1 0 0,-25-72 0 0 0,35 130-37 0 0,-11-38 53 0 0,-9-61 0 0 0,-2-189 69 0 0,0 191-101 0 0,18 84 133 0 0,-6-21 318 0 0,13 41-418 0 0,-1 0 1 0 0,1 0-1 0 0,0 0 0 0 0,0 0 0 0 0,-1 0 0 0 0,1 0 1 0 0,1 0-1 0 0,-1 0 0 0 0,0 0 0 0 0,0 0 1 0 0,1 0-1 0 0,-1 0 0 0 0,1 0 0 0 0,0 0 0 0 0,0 0 1 0 0,1-2-1 0 0,3-5 300 0 0,-11 13-488 0 0,-13 18-225 0 0,-85 188 315 0 0,89-184 50 0 0,12-18 1 0 0,-1 0-1 0 0,0-1 0 0 0,0 0 1 0 0,-1 0-1 0 0,-10 11 0 0 0,20-70 313 0 0,14-22-312 0 0,-11 36 130 0 0,2 1 1 0 0,2 0 0 0 0,1 0-1 0 0,19-34 1 0 0,-26 59-88 0 0,14-18 457 0 0,-19 29-483 0 0,0 0 0 0 0,0 1 0 0 0,0-1 0 0 0,0 0 0 0 0,0 1-1 0 0,0-1 1 0 0,0 1 0 0 0,0 0 0 0 0,0-1 0 0 0,1 1 0 0 0,-1 0 0 0 0,0 0 0 0 0,0-1 0 0 0,1 1 0 0 0,-1 0 0 0 0,0 0 0 0 0,0 1 0 0 0,0-1 0 0 0,1 0 0 0 0,-1 0 0 0 0,0 0 0 0 0,0 1 0 0 0,0-1 0 0 0,1 1 0 0 0,-1-1 0 0 0,0 1 0 0 0,0-1 0 0 0,2 2 0 0 0,58 37 709 0 0,57 45 1 0 0,22 15-410 0 0,-106-80-1523 0 0,-24-14 46 0 0,-1 0 0 0 0,0 0 0 0 0,0 1 0 0 0,0 0 0 0 0,7 8 0 0 0,-1-1-222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5:42.1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173 53 540 0 0,'0'-9'16669'0'0,"1"24"-16472"0"0,-1-3-167 0 0,1-1 0 0 0,-2 0 0 0 0,1 0 0 0 0,-2 0 0 0 0,-3 17-1 0 0,5-27-41 0 0,-1 1 0 0 0,1 0 0 0 0,-1 0 0 0 0,0 0 0 0 0,1-1-1 0 0,-1 1 1 0 0,0 0 0 0 0,0-1 0 0 0,-1 1 0 0 0,1-1 0 0 0,0 1 0 0 0,0-1-1 0 0,-1 0 1 0 0,1 1 0 0 0,-1-1 0 0 0,1 0 0 0 0,-1 0 0 0 0,1 0-1 0 0,-1 0 1 0 0,0 0 0 0 0,1 0 0 0 0,-1-1 0 0 0,0 1 0 0 0,0 0-1 0 0,0-1 1 0 0,0 0 0 0 0,1 1 0 0 0,-1-1 0 0 0,0 0 0 0 0,0 0 0 0 0,0 0-1 0 0,0 0 1 0 0,0 0 0 0 0,0 0 0 0 0,0-1 0 0 0,0 1 0 0 0,1-1-1 0 0,-1 1 1 0 0,0-1 0 0 0,-3-1 0 0 0,-2-2-2 0 0,0 0 1 0 0,1 0-1 0 0,-1-1 0 0 0,1 0 1 0 0,0 0-1 0 0,0 0 0 0 0,1-1 1 0 0,0 0-1 0 0,0 0 1 0 0,0 0-1 0 0,0-1 0 0 0,1 1 1 0 0,0-1-1 0 0,1 0 0 0 0,0 0 1 0 0,0-1-1 0 0,-4-13 1 0 0,6 20 22 0 0,1 0 1 0 0,-1 0-1 0 0,1 0 1 0 0,0 0 0 0 0,-1 0-1 0 0,1-1 1 0 0,0 1 0 0 0,0 0-1 0 0,0 0 1 0 0,-1 0 0 0 0,1 0-1 0 0,0 0 1 0 0,1-1-1 0 0,-1 1 1 0 0,0 0 0 0 0,0 0-1 0 0,0 0 1 0 0,1 0 0 0 0,-1 0-1 0 0,0-1 1 0 0,1 1-1 0 0,-1 0 1 0 0,1 0 0 0 0,0 0-1 0 0,-1 0 1 0 0,1 0 0 0 0,0 0-1 0 0,-1 1 1 0 0,1-1 0 0 0,0 0-1 0 0,0 0 1 0 0,0 0-1 0 0,1 0 1 0 0,0 0 2 0 0,0 1 1 0 0,0-1-1 0 0,0 1 1 0 0,1-1-1 0 0,-1 1 1 0 0,0 0-1 0 0,0 0 1 0 0,0 0-1 0 0,0 0 0 0 0,0 0 1 0 0,0 1-1 0 0,0-1 1 0 0,0 0-1 0 0,0 1 1 0 0,0 0-1 0 0,0-1 0 0 0,2 2 1 0 0,-2-1-17 0 0,0 1 0 0 0,0-1-1 0 0,-1 0 1 0 0,1 0 0 0 0,-1 1 0 0 0,1-1 0 0 0,-1 1 0 0 0,1 0-1 0 0,-1-1 1 0 0,0 1 0 0 0,0 0 0 0 0,0 0 0 0 0,0 0 0 0 0,0 0-1 0 0,0 0 1 0 0,0-1 0 0 0,-1 2 0 0 0,1-1 0 0 0,-1 0-1 0 0,0 0 1 0 0,1 0 0 0 0,-1 0 0 0 0,0 0 0 0 0,0 0 0 0 0,0 0-1 0 0,-1 3 1 0 0,1-4-28 0 0,0 0 0 0 0,-1 0 0 0 0,1 1 0 0 0,0-1 0 0 0,-1 0 0 0 0,1 0 0 0 0,-1 0 0 0 0,1 0 0 0 0,-1 1 0 0 0,0-1 0 0 0,0 0 1 0 0,1 0-1 0 0,-1 0 0 0 0,0-1 0 0 0,0 1 0 0 0,0 0 0 0 0,0 0 0 0 0,0 0 0 0 0,0-1 0 0 0,0 1 0 0 0,0 0 0 0 0,0-1 0 0 0,0 1 0 0 0,-1-1 0 0 0,1 1 0 0 0,0-1 0 0 0,0 0 0 0 0,0 1 0 0 0,-1-1 0 0 0,1 0 0 0 0,0 0 0 0 0,0 0 0 0 0,-1 0 0 0 0,1 0 0 0 0,0 0 0 0 0,0 0 0 0 0,-1-1 0 0 0,1 1 0 0 0,0 0 0 0 0,0-1 0 0 0,0 1 0 0 0,-1-1 0 0 0,1 1 0 0 0,0-1 0 0 0,0 1 0 0 0,0-1 0 0 0,-1-1 0 0 0,0 1 2 0 0,0 1 0 0 0,0-1 0 0 0,0 0 0 0 0,0-1 0 0 0,0 1-1 0 0,0 0 1 0 0,1-1 0 0 0,-1 1 0 0 0,0-1 0 0 0,1 1 0 0 0,-1-1-1 0 0,1 0 1 0 0,0 1 0 0 0,-1-1 0 0 0,1 0 0 0 0,0 0 0 0 0,0 0 0 0 0,0 0-1 0 0,1 0 1 0 0,-1 0 0 0 0,0-1 0 0 0,1 1 0 0 0,-1 0 0 0 0,1 0-1 0 0,-1-4 1 0 0,2 5 50 0 0,-1-1-1 0 0,0 1 0 0 0,1-1 0 0 0,-1 0 1 0 0,1 1-1 0 0,0 0 0 0 0,-1-1 1 0 0,1 1-1 0 0,0-1 0 0 0,0 1 1 0 0,0 0-1 0 0,0-1 0 0 0,0 1 1 0 0,0 0-1 0 0,0 0 0 0 0,1 0 1 0 0,-1 0-1 0 0,0 0 0 0 0,1 0 1 0 0,-1 0-1 0 0,0 0 0 0 0,1 1 1 0 0,-1-1-1 0 0,1 0 0 0 0,-1 1 1 0 0,1 0-1 0 0,0-1 0 0 0,-1 1 0 0 0,1 0 1 0 0,-1-1-1 0 0,1 1 0 0 0,0 0 1 0 0,-1 0-1 0 0,4 1 0 0 0,23 2 360 0 0,-27-3-386 0 0,0 1-1 0 0,0-1 0 0 0,-1 0 0 0 0,1 0 0 0 0,0 1 1 0 0,0-1-1 0 0,-1 1 0 0 0,1-1 0 0 0,0 1 0 0 0,0-1 1 0 0,-1 1-1 0 0,1-1 0 0 0,-1 1 0 0 0,1-1 0 0 0,0 1 0 0 0,-1 0 1 0 0,1-1-1 0 0,-1 1 0 0 0,1 0 0 0 0,-1 0 0 0 0,0-1 1 0 0,1 1-1 0 0,-1 0 0 0 0,0 0 0 0 0,1 0 0 0 0,-1 0 1 0 0,0-1-1 0 0,0 1 0 0 0,0 1 0 0 0,0-2-68 0 0,-1 1 0 0 0,1-1-1 0 0,-1 1 1 0 0,1-1 0 0 0,-1 0-1 0 0,1 1 1 0 0,-1-1 0 0 0,1 0-1 0 0,-1 0 1 0 0,1 0 0 0 0,-1 1 0 0 0,1-1-1 0 0,-1 0 1 0 0,0 0 0 0 0,1 0-1 0 0,-1 0 1 0 0,1 0 0 0 0,-1 0-1 0 0,1 0 1 0 0,-1 0 0 0 0,0 0 0 0 0,1 0-1 0 0,-1 0 1 0 0,1 0 0 0 0,-1-1-1 0 0,1 1 1 0 0,-1 0 0 0 0,0 0-1 0 0,1-1 1 0 0,-1 1 0 0 0,1 0 0 0 0,-1 0-1 0 0,0-1 1 0 0,-19-9-1323 0 0,20 10 1410 0 0,-1 0 0 0 0,1 0 0 0 0,0 0 1 0 0,-1 0-1 0 0,1-1 0 0 0,-1 1 0 0 0,1 0 0 0 0,0 0 0 0 0,0-1 0 0 0,-1 1 0 0 0,1 0 0 0 0,0-1 0 0 0,0 1 1 0 0,-1 0-1 0 0,1-1 0 0 0,0 1 0 0 0,0 0 0 0 0,0-1 0 0 0,-1 1 0 0 0,1-1 0 0 0,0 1 0 0 0,0 0 1 0 0,0-1-1 0 0,0 1 0 0 0,0-1 0 0 0,0 1 0 0 0,0 0 0 0 0,0-1 0 0 0,0 1 0 0 0,0-1 0 0 0,0 1 0 0 0,0 0 1 0 0,0-1-1 0 0,0 1 0 0 0,0-1 0 0 0,1 1 0 0 0,-1 0 0 0 0,0-1 0 0 0,0 1 0 0 0,0 0 0 0 0,1-1 1 0 0,-1 1-1 0 0,0 0 0 0 0,0-1 0 0 0,1 1 0 0 0,-1 0 0 0 0,0 0 0 0 0,1-1 0 0 0,-1 1 0 0 0,0 0 0 0 0,1 0 1 0 0,-1-1-1 0 0,0 1 0 0 0,1 0 0 0 0,22-5 958 0 0,-22 5-949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5:44.5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4740 8424 240 0 0,'4'4'5705'0'0,"5"-12"-3688"0"0,13-17-2078 0 0,-18 19 655 0 0,12-11-256 0 0,0 1 1 0 0,0 1 0 0 0,2 0-1 0 0,35-22 1 0 0,86-42-551 0 0,-77 45 193 0 0,344-209-1384 0 0,181-151 545 0 0,-168 109 110 0 0,-303 206 478 0 0,168-149 0 0 0,-232 179 277 0 0,-2-2-1 0 0,-2-3 1 0 0,-2-1-1 0 0,-3-2 1 0 0,37-66-1 0 0,-48 63-34 0 0,-3-1 0 0 0,22-68 0 0 0,31-133-191 0 0,24-66-68 0 0,-43 159 266 0 0,-7-1 0 0 0,-8-3 0 0 0,-8-2-1 0 0,28-266 1 0 0,-61 297-108 0 0,-18-210 0 0 0,9 316 93 0 0,-8-47-6 0 0,-3 0-1 0 0,-26-86 1 0 0,30 134 19 0 0,-47-133-122 0 0,44 138 98 0 0,-25-56-113 0 0,-4 1 1 0 0,-4 2-1 0 0,-3 2 0 0 0,-4 2 0 0 0,-82-96 0 0 0,28 47 174 0 0,-6 5 0 0 0,-199-173 0 0 0,-143-28 5 0 0,-26 39 165 0 0,466 279-192 0 0,-795-402-106 0 0,246 187 34 0 0,528 211 76 0 0,-240-86-20 0 0,-139-45 24 0 0,-285-67 149 0 0,76 40-331 0 0,-751-174 368 0 0,1360 341-177 0 0,-284-48-196 0 0,115 37 23 0 0,64 18 172 0 0,69-2 262 0 0,0-3 0 0 0,-50-6 0 0 0,-40 0 114 0 0,124 7-361 0 0,11 1-375 0 0,0-1-1 0 0,1 0 1 0 0,-1 0-1 0 0,1-1 1 0 0,-1 1-1 0 0,0-1 1 0 0,1 0-1 0 0,-1 0 1 0 0,-7-3-1 0 0,2-1-637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5:45.0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245 0 600 0 0,'2'1'193'0'0,"0"-1"0"0"0,0 0 0 0 0,0 1 0 0 0,0-1 0 0 0,-1 1 1 0 0,1-1-1 0 0,0 1 0 0 0,-1 0 0 0 0,1 0 0 0 0,0 0 0 0 0,-1 0 0 0 0,1 0 0 0 0,-1 0 0 0 0,1 0 0 0 0,-1 0 0 0 0,0 1 0 0 0,1-1 0 0 0,-1 0 1 0 0,0 1-1 0 0,0-1 0 0 0,0 1 0 0 0,0 0 0 0 0,0-1 0 0 0,0 1 0 0 0,-1 0 0 0 0,1 1 0 0 0,0 1-150 0 0,-1-1 0 0 0,0 1 0 0 0,-1 0-1 0 0,1-1 1 0 0,-1 1 0 0 0,1-1 0 0 0,-1 1 0 0 0,0-1 0 0 0,0 1-1 0 0,-1-1 1 0 0,1 0 0 0 0,-1 1 0 0 0,-2 3 0 0 0,-7 9-11 0 0,0-1 0 0 0,-1 0 0 0 0,-1-1 0 0 0,0-1 0 0 0,-27 22 0 0 0,22-20-26 0 0,0 1 1 0 0,2 0 0 0 0,-27 34-1 0 0,42-48 1 0 0,-10 12 228 0 0,1 2-1 0 0,0-1 0 0 0,1 1 1 0 0,1 1-1 0 0,0 0 0 0 0,-9 29 1 0 0,17-42-59 0 0,0 0 0 0 0,0 0 1 0 0,0 0-1 0 0,0 0 0 0 0,0 0 1 0 0,1 0-1 0 0,0 0 0 0 0,0 0 1 0 0,0-1-1 0 0,0 1 1 0 0,1 0-1 0 0,-1 0 0 0 0,1-1 1 0 0,0 1-1 0 0,0-1 0 0 0,0 0 1 0 0,1 0-1 0 0,-1 0 0 0 0,1 0 1 0 0,-1 0-1 0 0,5 3 0 0 0,8 8 383 0 0,1-1 0 0 0,31 20 1 0 0,-34-24-417 0 0,10 5 66 0 0,1 0 0 0 0,28 11 0 0 0,107 33-2318 0 0,-27-11-7258 0 0,-107-35 7704 0 0,-5 3 268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2:49.2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90 134 72 0 0,'0'-2'152'0'0,"0"1"0"0"0,0-1-1 0 0,0 1 1 0 0,0-1 0 0 0,0 1 0 0 0,0-1 0 0 0,-1 1-1 0 0,1-1 1 0 0,0 1 0 0 0,-1-1 0 0 0,1 1 0 0 0,-1 0-1 0 0,0-1 1 0 0,1 1 0 0 0,-1 0 0 0 0,-2-3-1 0 0,3 4-76 0 0,-1-1 0 0 0,0 1 0 0 0,1 0 0 0 0,-1-1 0 0 0,0 1-1 0 0,1 0 1 0 0,-1-1 0 0 0,0 1 0 0 0,0 0 0 0 0,1 0 0 0 0,-1 0-1 0 0,0 0 1 0 0,0 0 0 0 0,1 0 0 0 0,-1 0 0 0 0,0 0 0 0 0,0 0-1 0 0,0 0 1 0 0,1 0 0 0 0,-1 1 0 0 0,0-1 0 0 0,1 0 0 0 0,-2 1-1 0 0,-3 2 42 0 0,-1-1 0 0 0,1 2 0 0 0,0-1 0 0 0,1 1 0 0 0,-1-1-1 0 0,1 1 1 0 0,-5 5 0 0 0,7-7-106 0 0,0 0 0 0 0,0 0 1 0 0,1 0-1 0 0,-1 1 0 0 0,1-1 0 0 0,-1 0 0 0 0,1 1 0 0 0,0-1 1 0 0,0 0-1 0 0,0 1 0 0 0,0-1 0 0 0,0 1 0 0 0,0 0 0 0 0,1-1 0 0 0,-1 1 1 0 0,1 0-1 0 0,0-1 0 0 0,0 1 0 0 0,0 0 0 0 0,0-1 0 0 0,1 5 1 0 0,1-2 56 0 0,-1 0 1 0 0,1 0 0 0 0,1 0 0 0 0,-1 0 0 0 0,1-1-1 0 0,-1 1 1 0 0,1-1 0 0 0,1 0 0 0 0,-1 0-1 0 0,6 6 1 0 0,8 5 165 0 0,1 0 1 0 0,0-1-1 0 0,37 21 0 0 0,-55-34-235 0 0,1-1 2 0 0,1 1-1 0 0,-1 0 1 0 0,0 0-1 0 0,0 0 1 0 0,1 0-1 0 0,-1 0 1 0 0,0 0-1 0 0,0 0 1 0 0,0 0-1 0 0,0 0 1 0 0,0 1-1 0 0,-1-1 1 0 0,1 0-1 0 0,0 1 1 0 0,-1-1-1 0 0,1 0 1 0 0,0 1-1 0 0,-1-1 1 0 0,0 1-1 0 0,1-1 1 0 0,-1 1-1 0 0,0-1 1 0 0,0 1-1 0 0,0-1 1 0 0,0 1-1 0 0,0-1 1 0 0,0 1-1 0 0,0-1 0 0 0,0 1 1 0 0,-1-1-1 0 0,1 1 1 0 0,-1-1-1 0 0,1 0 1 0 0,-1 1-1 0 0,1-1 1 0 0,-1 1-1 0 0,0-1 1 0 0,0 0-1 0 0,0 0 1 0 0,0 1-1 0 0,0-1 1 0 0,0 0-1 0 0,0 0 1 0 0,0 0-1 0 0,0 0 1 0 0,0 0-1 0 0,0 0 1 0 0,-3 1-1 0 0,2-1 5 0 0,1 0-1 0 0,-1 0 1 0 0,1 0-1 0 0,-1 0 1 0 0,1 0-1 0 0,-1 0 1 0 0,0 0-1 0 0,0 0 1 0 0,1-1-1 0 0,-1 1 1 0 0,0-1-1 0 0,0 0 1 0 0,0 1-1 0 0,1-1 1 0 0,-1 0-1 0 0,0 0 1 0 0,0 0-1 0 0,0 0 1 0 0,0 0-1 0 0,0 0 1 0 0,1-1-1 0 0,-1 1 1 0 0,0-1-1 0 0,0 1 1 0 0,0-1-1 0 0,1 0 1 0 0,-1 0-1 0 0,0 1 1 0 0,1-1-1 0 0,-1 0 1 0 0,1-1-1 0 0,-1 1 1 0 0,1 0-1 0 0,0 0 1 0 0,-1-1-1 0 0,1 1 1 0 0,0 0-1 0 0,0-1 1 0 0,0 1-1 0 0,0-1 1 0 0,0 0-1 0 0,-1-2 1 0 0,-1-8 5 0 0,0 0 0 0 0,0-1 0 0 0,2 1 0 0 0,0 0 1 0 0,0-1-1 0 0,1 1 0 0 0,1-16 0 0 0,0-1-184 0 0,-1 2-767 0 0,1 0 0 0 0,1 0 0 0 0,2 0 0 0 0,0 1 0 0 0,15-47 0 0 0,-9 46-181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5:48.0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142 28 60 0 0,'9'-4'12256'0'0,"27"35"-12264"0"0,-33-26-39 0 0,-1 0 0 0 0,0 0 0 0 0,0 1 0 0 0,0-1 0 0 0,-1 0 0 0 0,0 1 0 0 0,0-1 1 0 0,0 1-1 0 0,-1-1 0 0 0,1 1 0 0 0,-1 0 0 0 0,-1-1 0 0 0,1 1 0 0 0,-1-1 0 0 0,0 1 0 0 0,-2 5 1 0 0,2-9-9 0 0,1 1 1 0 0,-2-1 0 0 0,1 1 0 0 0,0-1 0 0 0,0 0 0 0 0,-1 0 0 0 0,1 0 0 0 0,-1 0 0 0 0,0 0 0 0 0,1 0-1 0 0,-1 0 1 0 0,0 0 0 0 0,0-1 0 0 0,0 1 0 0 0,-1-1 0 0 0,1 1 0 0 0,0-1 0 0 0,0 0 0 0 0,-1 0 0 0 0,1 0-1 0 0,-1 0 1 0 0,1 0 0 0 0,-1-1 0 0 0,1 1 0 0 0,-1-1 0 0 0,1 1 0 0 0,-1-1 0 0 0,0 0 0 0 0,1 0 0 0 0,-1 0-1 0 0,1-1 1 0 0,-1 1 0 0 0,0-1 0 0 0,1 1 0 0 0,-1-1 0 0 0,-3-1 0 0 0,1 0 23 0 0,0 0 1 0 0,0-1 0 0 0,0 1-1 0 0,1-1 1 0 0,-1 0-1 0 0,1 0 1 0 0,-1-1 0 0 0,1 1-1 0 0,0-1 1 0 0,0 0-1 0 0,1 0 1 0 0,-1 0 0 0 0,1-1-1 0 0,0 1 1 0 0,-3-7-1 0 0,4 9 47 0 0,1 1 1 0 0,1-1-1 0 0,-1 0 0 0 0,0 0 0 0 0,0 0 0 0 0,1 0 0 0 0,-1 0 0 0 0,1 1 0 0 0,-1-1 0 0 0,1 0 0 0 0,0 0 0 0 0,0 0 0 0 0,0 0 0 0 0,0-1 0 0 0,0 1 0 0 0,0 0 0 0 0,1 1 0 0 0,-1-1 0 0 0,0 0 1 0 0,1 0-1 0 0,0 0 0 0 0,-1 0 0 0 0,1 0 0 0 0,0 0 0 0 0,0 1 0 0 0,0-1 0 0 0,0 0 0 0 0,1 1 0 0 0,-1-1 0 0 0,0 1 0 0 0,1-1 0 0 0,-1 1 0 0 0,1-1 0 0 0,-1 1 0 0 0,1 0 0 0 0,0 0 1 0 0,-1 0-1 0 0,1 0 0 0 0,0 0 0 0 0,0 0 0 0 0,0 1 0 0 0,0-1 0 0 0,3 0 0 0 0,0 0-9 0 0,-1 0 0 0 0,1 0 1 0 0,0 1-1 0 0,0-1 0 0 0,0 1 0 0 0,-1 1 0 0 0,1-1 1 0 0,0 0-1 0 0,0 1 0 0 0,-1 0 0 0 0,1 0 0 0 0,0 1 1 0 0,-1-1-1 0 0,1 1 0 0 0,7 5 0 0 0,-9-6-20 0 0,1 1-1 0 0,-1 0 1 0 0,-1 0-1 0 0,1 0 0 0 0,0 0 1 0 0,0 0-1 0 0,-1 0 1 0 0,1 1-1 0 0,-1 0 1 0 0,0-1-1 0 0,0 1 0 0 0,0 0 1 0 0,0 0-1 0 0,0 0 1 0 0,-1 0-1 0 0,1 0 1 0 0,-1 0-1 0 0,0 1 0 0 0,0-1 1 0 0,0 1-1 0 0,0-1 1 0 0,0 5-1 0 0,-1-7-23 0 0,1 0 0 0 0,-1 0 0 0 0,0 0 0 0 0,0 1 0 0 0,0-1 0 0 0,0 0 0 0 0,0 0 0 0 0,0 0 0 0 0,-1 0-1 0 0,1 0 1 0 0,0 0 0 0 0,0 0 0 0 0,-1 0 0 0 0,1 0 0 0 0,-1 0 0 0 0,1 0 0 0 0,-1 0 0 0 0,1 0 0 0 0,-1 0 0 0 0,1 0 0 0 0,-1 0-1 0 0,0-1 1 0 0,0 1 0 0 0,1 0 0 0 0,-1 0 0 0 0,0-1 0 0 0,0 1 0 0 0,0 0 0 0 0,0-1 0 0 0,0 1 0 0 0,0-1 0 0 0,0 1 0 0 0,0-1 0 0 0,0 0-1 0 0,0 1 1 0 0,0-1 0 0 0,0 0 0 0 0,0 0 0 0 0,0 0 0 0 0,0 0 0 0 0,0 0 0 0 0,0 0 0 0 0,0 0 0 0 0,-1 0 0 0 0,1 0 0 0 0,0 0 0 0 0,0-1-1 0 0,-1 1 1 0 0,-3-2-51 0 0,1 1-1 0 0,0-1 0 0 0,0 0 0 0 0,0 0 0 0 0,0 0 1 0 0,1 0-1 0 0,-1-1 0 0 0,1 1 0 0 0,-1-1 0 0 0,-5-6 1 0 0,7 5 97 0 0,-1 1 1 0 0,1-1-1 0 0,0 0 1 0 0,0 0-1 0 0,0-1 1 0 0,0 1-1 0 0,1 0 1 0 0,0-1-1 0 0,-1 1 1 0 0,2 0-1 0 0,-1-1 1 0 0,0 1-1 0 0,1-1 1 0 0,0 0-1 0 0,0 1 1 0 0,1-1-1 0 0,-1 1 1 0 0,1-1 0 0 0,1-4-1 0 0,-2 7 26 0 0,1 0-1 0 0,0-1 1 0 0,0 1 0 0 0,0 0-1 0 0,0-1 1 0 0,0 1-1 0 0,0 0 1 0 0,1 0 0 0 0,-1 0-1 0 0,1 0 1 0 0,-1 0 0 0 0,1 0-1 0 0,0 1 1 0 0,0-1-1 0 0,0 1 1 0 0,0-1 0 0 0,0 1-1 0 0,0-1 1 0 0,0 1 0 0 0,0 0-1 0 0,0 0 1 0 0,1 0-1 0 0,-1 0 1 0 0,0 1 0 0 0,1-1-1 0 0,-1 1 1 0 0,1-1-1 0 0,-1 1 1 0 0,1 0 0 0 0,-1 0-1 0 0,1 0 1 0 0,-1 0 0 0 0,1 0-1 0 0,-1 0 1 0 0,0 1-1 0 0,4 0 1 0 0,-4 0-33 0 0,0-1 1 0 0,-1 0-1 0 0,1 1 0 0 0,0-1 1 0 0,-1 1-1 0 0,1-1 0 0 0,-1 1 0 0 0,1 0 1 0 0,0 0-1 0 0,-1 0 0 0 0,0 0 1 0 0,1 0-1 0 0,-1 0 0 0 0,1 0 0 0 0,-1 0 1 0 0,0 1-1 0 0,0-1 0 0 0,0 0 1 0 0,0 1-1 0 0,0-1 0 0 0,0 1 0 0 0,0-1 1 0 0,0 1-1 0 0,-1-1 0 0 0,1 1 1 0 0,-1 0-1 0 0,1-1 0 0 0,-1 1 1 0 0,1 0-1 0 0,-1 0 0 0 0,0-1 0 0 0,0 1 1 0 0,0 0-1 0 0,0 0 0 0 0,0-1 1 0 0,0 1-1 0 0,-1 0 0 0 0,1 0 0 0 0,-1 1 1 0 0,0 0-37 0 0,0 0 0 0 0,0 0 1 0 0,0 0-1 0 0,-1 0 0 0 0,1-1 1 0 0,-1 1-1 0 0,0 0 1 0 0,0-1-1 0 0,0 1 0 0 0,0-1 1 0 0,0 0-1 0 0,0 0 0 0 0,-1 1 1 0 0,1-2-1 0 0,-1 1 0 0 0,1 0 1 0 0,-1 0-1 0 0,0-1 0 0 0,1 1 1 0 0,-1-1-1 0 0,-6 2 0 0 0,2-2-104 0 0,-1-1-1 0 0,0 1 1 0 0,0-1 0 0 0,0 0-1 0 0,0-1 1 0 0,0 0-1 0 0,1 0 1 0 0,-1-1-1 0 0,-13-4 1 0 0,16 4 95 0 0,1 1 0 0 0,-1-1 0 0 0,1 0 0 0 0,-1 0 0 0 0,1 0 0 0 0,0-1 0 0 0,0 1 0 0 0,0-1 0 0 0,0 0 0 0 0,1 0 0 0 0,-1-1 0 0 0,1 1 0 0 0,0-1 0 0 0,0 0 0 0 0,0 1 0 0 0,0-1 0 0 0,-3-8 0 0 0,6 12 50 0 0,-1-1 1 0 0,1 0-1 0 0,0 0 0 0 0,-1 0 0 0 0,1 0 0 0 0,0 1 1 0 0,0-1-1 0 0,0 0 0 0 0,0 0 0 0 0,0 0 1 0 0,0 0-1 0 0,0 0 0 0 0,0 0 0 0 0,0 1 0 0 0,0-1 1 0 0,1 0-1 0 0,-1 0 0 0 0,0 0 0 0 0,1 0 1 0 0,-1 1-1 0 0,0-1 0 0 0,1 0 0 0 0,-1 0 0 0 0,1 0 1 0 0,-1 1-1 0 0,1-1 0 0 0,0-1 0 0 0,26-9 482 0 0,31 10 428 0 0,-27 9-588 0 0,-30-7-322 0 0,0-1 0 0 0,0 0-1 0 0,0 1 1 0 0,0-1 0 0 0,0 1 0 0 0,0 0-1 0 0,0-1 1 0 0,0 1 0 0 0,0 0 0 0 0,0 0 0 0 0,0-1-1 0 0,0 1 1 0 0,-1 0 0 0 0,1 0 0 0 0,0 0-1 0 0,-1 0 1 0 0,1 0 0 0 0,0 0 0 0 0,-1 0-1 0 0,1 0 1 0 0,-1 0 0 0 0,0 0 0 0 0,1 0 0 0 0,-1 2-1 0 0,-1-2-13 0 0,1 0 0 0 0,-1-1 0 0 0,0 1 0 0 0,0 0-1 0 0,1 0 1 0 0,-1 0 0 0 0,0-1 0 0 0,0 1 0 0 0,0 0-1 0 0,0-1 1 0 0,0 1 0 0 0,0-1 0 0 0,0 1 0 0 0,0-1 0 0 0,0 1-1 0 0,-1-1 1 0 0,1 0 0 0 0,0 0 0 0 0,0 1 0 0 0,0-1-1 0 0,0 0 1 0 0,0 0 0 0 0,-3 0 0 0 0,-29 1-358 0 0,32-1 348 0 0,-20-4-142 0 0,13 3-900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5:59.5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4569 6739 532 0 0,'21'-10'12930'0'0,"-20"10"-12848"0"0,-1 0 1 0 0,1 0 0 0 0,-1-1 0 0 0,1 1 0 0 0,-1 0 0 0 0,1-1 0 0 0,-1 1 0 0 0,1-1 0 0 0,-1 1 0 0 0,1-1 0 0 0,-1 1 0 0 0,0 0 0 0 0,1-1 0 0 0,-1 0 0 0 0,0 1 0 0 0,1-1 0 0 0,-1 1 0 0 0,0-1 0 0 0,0 1 0 0 0,1-1 0 0 0,-1 0 0 0 0,0 1 0 0 0,0-1 0 0 0,0 1 0 0 0,0-2 0 0 0,-3-108-202 0 0,1 44 52 0 0,6-84 1 0 0,6-122-1270 0 0,1 144 848 0 0,13-104 230 0 0,-9 58-746 0 0,0-22 417 0 0,-4 77 580 0 0,14-92-402 0 0,1 90 364 0 0,44-125 0 0 0,58-62-1157 0 0,-27 77-1156 0 0,-64 145 1831 0 0,-19 45 359 0 0,23-71 0 0 0,2-7 288 0 0,-12 38-148 0 0,64-174-457 0 0,14-121 208 0 0,-59 130-353 0 0,-29 112 269 0 0,-2 11 135 0 0,16-119 83 0 0,-21 110 152 0 0,-2-22 51 0 0,-8 63-16 0 0,0-43-69 0 0,-6 0 0 0 0,-34-231-1 0 0,29 311 12 0 0,-40-220-76 0 0,21 164 118 0 0,10 38 12 0 0,-28-79 0 0 0,26 103-28 0 0,-3 1-1 0 0,-1 1 1 0 0,-3 1-1 0 0,-1 1 1 0 0,-61-76-1 0 0,56 82 46 0 0,-2 1-1 0 0,-43-38 0 0 0,64 65-42 0 0,-1 0-1 0 0,0 0 0 0 0,0 2 0 0 0,-1-1 1 0 0,0 2-1 0 0,0 0 0 0 0,0 0 1 0 0,-1 2-1 0 0,0 0 0 0 0,-28-6 0 0 0,-300-25 48 0 0,190 23-42 0 0,-263-7-96 0 0,176 12-172 0 0,-933 26 255 0 0,1115-15 38 0 0,-791 69 453 0 0,361-12-545 0 0,36-6-379 0 0,403-46 459 0 0,-15 2-6 0 0,-100 4 0 0 0,87-18 536 0 0,49 2-461 0 0,0 1 1 0 0,-36 3-1 0 0,-154 10-107 0 0,212-16-341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6:00.0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280 37 676 0 0,'13'-9'1464'0'0,"-10"6"-830"0"0,1 0-1 0 0,0 0 1 0 0,0 0 0 0 0,0 1-1 0 0,0-1 1 0 0,1 1 0 0 0,-1 0 0 0 0,1 0-1 0 0,-1 1 1 0 0,7-2 375 0 0,-52 25-263 0 0,-31 14-666 0 0,47-25-21 0 0,1 0 0 0 0,1 2-1 0 0,0 0 1 0 0,0 2 0 0 0,1 0 0 0 0,-35 33 0 0 0,50-40-56 0 0,5-6 139 0 0,0-1 0 0 0,0 1 0 0 0,0 0 0 0 0,0 0 0 0 0,0 0 0 0 0,0 0 0 0 0,0 1 0 0 0,1-1 0 0 0,-1 0 0 0 0,1 1 0 0 0,0-1 0 0 0,0 1 0 0 0,0-1 0 0 0,0 1 0 0 0,0 0 0 0 0,0-1 0 0 0,1 1 0 0 0,-1 0 0 0 0,1-1 0 0 0,0 1 0 0 0,0 0 0 0 0,0 0 0 0 0,0 0 0 0 0,0-1 0 0 0,1 1 0 0 0,-1 0 0 0 0,1-1 0 0 0,1 6 0 0 0,8 14 220 0 0,1-1-1 0 0,1-1 1 0 0,1 0 0 0 0,0-1 0 0 0,2 0 0 0 0,0-1 0 0 0,27 25 0 0 0,132 100-2073 0 0,-149-126-1184 0 0,0-2 0 0 0,50 22 0 0 0,-31-15-1484 0 0,-23-11 2446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6:32.3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139 23 508 0 0,'8'-13'14106'0'0,"-7"14"-13932"0"0,0-1-1 0 0,-1 1 0 0 0,1-1 1 0 0,0 0-1 0 0,0 1 0 0 0,-1-1 1 0 0,1 1-1 0 0,0 0 0 0 0,-1-1 1 0 0,1 1-1 0 0,-1 0 0 0 0,1-1 1 0 0,0 1-1 0 0,-1 0 0 0 0,0-1 1 0 0,1 1-1 0 0,-1 0 0 0 0,1 0 1 0 0,-1 1-1 0 0,3 3-230 0 0,-1 1-1 0 0,-1-1 1 0 0,1 1-1 0 0,-1-1 1 0 0,0 1-1 0 0,0 0 1 0 0,0 0-1 0 0,-1-1 1 0 0,0 1-1 0 0,0 0 1 0 0,0 0 0 0 0,-1-1-1 0 0,0 1 1 0 0,0 0-1 0 0,-1 0 1 0 0,-1 5-1 0 0,2-10 25 0 0,1 0 0 0 0,0 0 0 0 0,0-1 0 0 0,-1 1 1 0 0,1 0-1 0 0,-1 0 0 0 0,1 0 0 0 0,-1 0 0 0 0,1-1 0 0 0,-1 1 0 0 0,1 0 0 0 0,-1-1 0 0 0,0 1 0 0 0,0 0 0 0 0,1-1 0 0 0,-1 1 0 0 0,0-1 0 0 0,0 1 0 0 0,1-1 0 0 0,-1 1 0 0 0,0-1 1 0 0,0 0-1 0 0,0 1 0 0 0,0-1 0 0 0,0 0 0 0 0,0 0 0 0 0,-1 0 0 0 0,0 0-16 0 0,0 0 0 0 0,0 0 0 0 0,-1-1 0 0 0,1 1-1 0 0,0-1 1 0 0,0 0 0 0 0,0 0 0 0 0,0 0 0 0 0,0 0 0 0 0,0 0 0 0 0,-2-2 0 0 0,-3-2-23 0 0,1 0 0 0 0,-1 0 1 0 0,1-1-1 0 0,-10-12 0 0 0,14 16 73 0 0,1 0-1 0 0,-1-1 1 0 0,1 1 0 0 0,-1-1-1 0 0,1 0 1 0 0,0 0-1 0 0,0 1 1 0 0,0-1 0 0 0,0 0-1 0 0,0 0 1 0 0,1 0 0 0 0,-1 0-1 0 0,1 0 1 0 0,0 0-1 0 0,0 0 1 0 0,0 0 0 0 0,0 0-1 0 0,0 0 1 0 0,1 0 0 0 0,-1 1-1 0 0,2-5 1 0 0,-1 6 2 0 0,0 0-1 0 0,0-1 1 0 0,0 1 0 0 0,0 0 0 0 0,0-1 0 0 0,0 1 0 0 0,0 0-1 0 0,0 0 1 0 0,1 0 0 0 0,-1 0 0 0 0,0 0 0 0 0,1 0-1 0 0,-1 1 1 0 0,1-1 0 0 0,-1 0 0 0 0,1 1 0 0 0,-1-1-1 0 0,1 1 1 0 0,0-1 0 0 0,-1 1 0 0 0,1 0 0 0 0,0 0 0 0 0,-1 0-1 0 0,1 0 1 0 0,0 0 0 0 0,-1 0 0 0 0,1 0 0 0 0,-1 0-1 0 0,1 1 1 0 0,0-1 0 0 0,-1 0 0 0 0,1 1 0 0 0,-1 0-1 0 0,1-1 1 0 0,-1 1 0 0 0,1 0 0 0 0,2 1 0 0 0,-2-1-10 0 0,1 0 0 0 0,-1 0 1 0 0,1 1-1 0 0,-1-1 0 0 0,1 0 1 0 0,-1 1-1 0 0,1 0 0 0 0,-1-1 1 0 0,0 1-1 0 0,0 0 0 0 0,0 0 1 0 0,0 0-1 0 0,0 1 1 0 0,-1-1-1 0 0,1 0 0 0 0,-1 1 1 0 0,1-1-1 0 0,-1 1 0 0 0,0-1 1 0 0,0 1-1 0 0,0 0 0 0 0,0-1 1 0 0,0 1-1 0 0,-1 0 0 0 0,1 0 1 0 0,-1-1-1 0 0,0 1 0 0 0,0 0 1 0 0,0 0-1 0 0,0 0 0 0 0,0 0 1 0 0,-1-1-1 0 0,1 1 0 0 0,-1 0 1 0 0,-1 4-1 0 0,1-5-75 0 0,-1 1 1 0 0,1-1-1 0 0,-1 1 0 0 0,0-1 1 0 0,0 0-1 0 0,0 1 1 0 0,0-1-1 0 0,0 0 0 0 0,0 0 1 0 0,0 0-1 0 0,-1-1 0 0 0,1 1 1 0 0,-1-1-1 0 0,1 1 0 0 0,-1-1 1 0 0,0 0-1 0 0,0 0 1 0 0,1 0-1 0 0,-1 0 0 0 0,0 0 1 0 0,0-1-1 0 0,0 1 0 0 0,0-1 1 0 0,0 0-1 0 0,0 0 0 0 0,0 0 1 0 0,0 0-1 0 0,0-1 1 0 0,0 1-1 0 0,0-1 0 0 0,1 1 1 0 0,-1-1-1 0 0,0 0 0 0 0,-3-2 1 0 0,2 1-48 0 0,-1-1 1 0 0,0 1-1 0 0,1-1 1 0 0,-1-1-1 0 0,1 1 1 0 0,0-1-1 0 0,0 1 1 0 0,1-1-1 0 0,-1 0 1 0 0,1-1-1 0 0,-1 1 1 0 0,2 0-1 0 0,-1-1 1 0 0,-4-8-1 0 0,6 11 170 0 0,0 1-1 0 0,0-1 0 0 0,1 0 0 0 0,-1 1 0 0 0,0-1 0 0 0,1 0 0 0 0,-1 0 1 0 0,1 0-1 0 0,-1 0 0 0 0,1 0 0 0 0,0 1 0 0 0,0-1 0 0 0,0 0 1 0 0,0 0-1 0 0,0 0 0 0 0,0 0 0 0 0,1 0 0 0 0,-1 0 0 0 0,0 0 0 0 0,1 1 1 0 0,0-1-1 0 0,-1 0 0 0 0,1 0 0 0 0,0 1 0 0 0,0-1 0 0 0,0 0 1 0 0,0 1-1 0 0,0-1 0 0 0,0 1 0 0 0,1-1 0 0 0,-1 1 0 0 0,1 0 1 0 0,-1-1-1 0 0,0 1 0 0 0,1 0 0 0 0,0 0 0 0 0,-1 0 0 0 0,1 0 0 0 0,0 1 1 0 0,-1-1-1 0 0,1 0 0 0 0,2 0 0 0 0,1 0 134 0 0,0 0 0 0 0,0 1 0 0 0,0 0 0 0 0,0 0 0 0 0,0 0-1 0 0,0 0 1 0 0,0 1 0 0 0,6 1 0 0 0,-10-2-173 0 0,0 0 0 0 0,0 0-1 0 0,0 0 1 0 0,0 0 0 0 0,0 0-1 0 0,0 1 1 0 0,0-1 0 0 0,0 0-1 0 0,0 1 1 0 0,0-1 0 0 0,0 1-1 0 0,0-1 1 0 0,0 1 0 0 0,0-1-1 0 0,0 1 1 0 0,-1 0 0 0 0,1-1-1 0 0,0 1 1 0 0,0 0 0 0 0,-1 0-1 0 0,1 0 1 0 0,0 0 0 0 0,-1-1-1 0 0,1 1 1 0 0,-1 0 0 0 0,1 0-1 0 0,-1 0 1 0 0,1 0 0 0 0,-1 0-1 0 0,0 0 1 0 0,0 0 0 0 0,1 0-1 0 0,-1 0 1 0 0,0 1 0 0 0,0-1 0 0 0,0 0-1 0 0,0 0 1 0 0,0 0 0 0 0,0 0-1 0 0,-1 0 1 0 0,1 0 0 0 0,0 0-1 0 0,0 0 1 0 0,-1 2 0 0 0,0-2-195 0 0,0 1 0 0 0,0-1 0 0 0,0 1 0 0 0,0 0 0 0 0,0-1 0 0 0,-1 0 0 0 0,1 1 0 0 0,0-1 0 0 0,-1 0 0 0 0,1 1 0 0 0,-1-1 0 0 0,-2 1 1 0 0,1 0-696 0 0,-1-1 0 0 0,1 1 0 0 0,-1-1 0 0 0,1 0 0 0 0,-1 0 0 0 0,1 0 0 0 0,-1-1 0 0 0,0 1 0 0 0,-5-1 0 0 0,0 0-597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6:35.6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9120 320 0 0,'14'-25'5323'0'0,"-3"7"-4783"0"0,24-48-458 0 0,85-122-1 0 0,-100 159-84 0 0,54-83-157 0 0,106-143-47 0 0,-56 108 58 0 0,237-316-724 0 0,-206 213 288 0 0,-54 80 484 0 0,389-573-647 0 0,-234 421 545 0 0,-125 179 811 0 0,176-149 0 0 0,-57 100-164 0 0,-131 116-306 0 0,172-82 0 0 0,269-97-465 0 0,224-77 197 0 0,-712 302 51 0 0,246-109 208 0 0,-227 95 36 0 0,119-80 0 0 0,210-153-51 0 0,-70 61-115 0 0,165-111-434 0 0,-250 136 581 0 0,230-155 230 0 0,-379 273-362 0 0,158-111-72 0 0,-183 113 176 0 0,-4-3-1 0 0,100-112 0 0 0,83-155-106 0 0,-224 273 16 0 0,-4-2-1 0 0,-3-2 1 0 0,39-101-1 0 0,-50 100-47 0 0,-4-2 0 0 0,-3 0-1 0 0,-3-1 1 0 0,-3 0 0 0 0,-4-2-1 0 0,-3 1 1 0 0,-4-1 0 0 0,-7-106-1 0 0,-7-17 12 0 0,-20-201 66 0 0,20 240-129 0 0,5 107 75 0 0,3 23-25 0 0,-2 0 0 0 0,-11-45 1 0 0,6 31 14 0 0,8 36 7 0 0,-1 0 0 0 0,0-1 1 0 0,0 1-1 0 0,-6-12 1 0 0,5 6 162 0 0,2 17 60 0 0,-6 14-208 0 0,7-15-14 0 0,-37 77 46 0 0,-71 106-1 0 0,81-138-45 0 0,22-34 18 0 0,-1 0 1 0 0,-1-1-1 0 0,0 0 0 0 0,0 0 1 0 0,-15 15-1 0 0,58-84 1653 0 0,18-32-1644 0 0,-37 60-32 0 0,1 0 1 0 0,29-36-1 0 0,-45 64 40 0 0,1 1 1 0 0,-1 0-1 0 0,1 0 0 0 0,-1 0 0 0 0,1 0 0 0 0,0 1 1 0 0,0-1-1 0 0,-1 1 0 0 0,1-1 0 0 0,0 1 1 0 0,1 0-1 0 0,-1 0 0 0 0,0 1 0 0 0,0-1 1 0 0,0 1-1 0 0,0-1 0 0 0,1 1 0 0 0,-1 0 1 0 0,0 0-1 0 0,0 0 0 0 0,1 1 0 0 0,-1-1 1 0 0,0 1-1 0 0,0 0 0 0 0,0 0 0 0 0,0 0 1 0 0,4 2-1 0 0,12 5 191 0 0,-1 0 0 0 0,0 1 0 0 0,23 17 0 0 0,-10-7 164 0 0,197 120 967 0 0,-222-136-2069 0 0,-1 1 1 0 0,1-1 0 0 0,-1 1 0 0 0,0 0-1 0 0,0 0 1 0 0,-1 1 0 0 0,1-1-1 0 0,-1 1 1 0 0,0 0 0 0 0,0 0-1 0 0,-1 1 1 0 0,0-1 0 0 0,5 11-1 0 0,-3 1-643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4:49.8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111 410 1368 0 0,'-5'-1'14845'0'0,"-20"2"-12980"0"0,21 1-1790 0 0,0 1 1 0 0,1-1 0 0 0,-1 0 0 0 0,0 1-1 0 0,1 0 1 0 0,-1 0 0 0 0,1 0-1 0 0,0 0 1 0 0,-5 7 0 0 0,3-3-36 0 0,0 1 1 0 0,1-1 0 0 0,1 1-1 0 0,-1 0 1 0 0,1 0 0 0 0,0 1-1 0 0,-3 15 1 0 0,3-2-34 0 0,0 1 0 0 0,2-1 0 0 0,0 1 0 0 0,3 28-1 0 0,0-35 19 0 0,0-1-1 0 0,2 1 0 0 0,-1 0 0 0 0,2-1 0 0 0,0 0 0 0 0,9 20 0 0 0,-11-30-18 0 0,0 1 1 0 0,1-1-1 0 0,-1 1 1 0 0,1-1-1 0 0,0 0 1 0 0,0 0-1 0 0,0-1 0 0 0,1 1 1 0 0,0-1-1 0 0,6 5 1 0 0,-8-7-10 0 0,1-1 0 0 0,-1 1 0 0 0,0-1 1 0 0,0 1-1 0 0,0-1 0 0 0,1 0 0 0 0,-1-1 1 0 0,1 1-1 0 0,-1 0 0 0 0,1-1 0 0 0,-1 0 1 0 0,5 0-1 0 0,-3-1-88 0 0,0 0 1 0 0,1 0-1 0 0,-1-1 0 0 0,0 1 1 0 0,0-1-1 0 0,0 0 0 0 0,0-1 1 0 0,0 1-1 0 0,-1-1 1 0 0,1 0-1 0 0,-1 0 0 0 0,0-1 1 0 0,0 1-1 0 0,0-1 1 0 0,0 0-1 0 0,0 0 0 0 0,-1 0 1 0 0,0-1-1 0 0,6-8 0 0 0,3-8-861 0 0,-1-1 0 0 0,16-45-1 0 0,-25 60 752 0 0,16-44-1570 0 0,-3 0 1 0 0,-3-2 0 0 0,12-97 0 0 0,-13-164-250 0 0,-11 290 1925 0 0,-4-13 10574 0 0,3 67-7997 0 0,4 43-994 0 0,23 141-1 0 0,9-41-1688 0 0,-9-61-555 0 0,-21-91 404 0 0,-1-1-883 0 0,1-1-1 0 0,12 31 1 0 0,-15-46 715 0 0,-1 0-1 0 0,1-1 1 0 0,0 1 0 0 0,0 0 0 0 0,0-1-1 0 0,1 0 1 0 0,-1 1 0 0 0,1-1 0 0 0,0 0-1 0 0,-1-1 1 0 0,1 1 0 0 0,1 0 0 0 0,-1-1-1 0 0,0 1 1 0 0,1-1 0 0 0,-1 0 0 0 0,1 0-1 0 0,7 2 1 0 0,-10-3 284 0 0,1-1-1 0 0,-1 0 1 0 0,1 1 0 0 0,-1-1-1 0 0,1 0 1 0 0,-1 0-1 0 0,1 0 1 0 0,-1 0 0 0 0,1 0-1 0 0,-1-1 1 0 0,1 1-1 0 0,-1 0 1 0 0,1-1 0 0 0,-1 1-1 0 0,1-1 1 0 0,-1 1-1 0 0,0-1 1 0 0,3-1 0 0 0,6-7-1368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4:50.2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72 964 0 0,'3'1'7325'0'0,"-6"8"-3539"0"0,-4 13-1419 0 0,4-6-824 0 0,6 24-85 0 0,-2-35-1376 0 0,0 0 1 0 0,0 0-1 0 0,1 0 1 0 0,-1 0-1 0 0,1 0 1 0 0,0-1-1 0 0,0 1 1 0 0,5 5-1 0 0,-6-7-97 0 0,1-1-1 0 0,0 0 1 0 0,0 0-1 0 0,0 0 1 0 0,0 0-1 0 0,1 0 1 0 0,-1 0-1 0 0,0-1 0 0 0,1 1 1 0 0,-1-1-1 0 0,1 0 1 0 0,0 1-1 0 0,-1-1 1 0 0,1 0-1 0 0,4 0 1 0 0,-3 0-29 0 0,1 0 1 0 0,0-1-1 0 0,0 0 1 0 0,0 0-1 0 0,0 0 1 0 0,8-2-1 0 0,-7 1-58 0 0,-1 0 0 0 0,0 0 0 0 0,0-1 0 0 0,0 0 0 0 0,0 0-1 0 0,0 0 1 0 0,8-6 0 0 0,-8 5 31 0 0,0-1 0 0 0,0 0 1 0 0,-1 0-1 0 0,0 0 0 0 0,0-1 0 0 0,0 0 0 0 0,-1 0 1 0 0,1 1-1 0 0,-1-2 0 0 0,3-6 0 0 0,-1 0-52 0 0,-1 0 0 0 0,0 0 0 0 0,-1 0 0 0 0,0-1 0 0 0,-1 1 0 0 0,0-1-1 0 0,-1-25 1 0 0,0 37 21 0 0,-1-1 0 0 0,0 1-1 0 0,0 0 1 0 0,0-1 0 0 0,0 1-1 0 0,-1-1 1 0 0,1 1 0 0 0,0-1-1 0 0,-1 1 1 0 0,1 0-1 0 0,-1-1 1 0 0,1 1 0 0 0,-1 0-1 0 0,1 0 1 0 0,-1-1 0 0 0,0 1-1 0 0,0 0 1 0 0,0 0 0 0 0,0 0-1 0 0,0 0 1 0 0,0 0 0 0 0,0 0-1 0 0,0 0 1 0 0,0 0 0 0 0,0 0-1 0 0,0 1 1 0 0,-1-1 0 0 0,1 0-1 0 0,0 1 1 0 0,0-1-1 0 0,-1 1 1 0 0,1-1 0 0 0,-1 1-1 0 0,1 0 1 0 0,0-1 0 0 0,-1 1-1 0 0,1 0 1 0 0,-1 0 0 0 0,1 0-1 0 0,0 0 1 0 0,-1 0 0 0 0,1 0-1 0 0,-1 1 1 0 0,1-1 0 0 0,0 0-1 0 0,-1 1 1 0 0,-1 0-1 0 0,-3 1-659 0 0,-1 0 0 0 0,1 0 0 0 0,-1 1 0 0 0,1 0 0 0 0,0 0-1 0 0,0 0 1 0 0,0 1 0 0 0,-7 5 0 0 0,2 2-696 0 0,-4 1 153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4:50.6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39 18 500 0 0,'14'-9'1689'0'0,"5"0"7340"0"0,-32 23-7267 0 0,4-7-1327 0 0,2 0-1 0 0,-1 1 1 0 0,1 0-1 0 0,-10 14 1 0 0,16-20-360 0 0,0 0 1 0 0,-1 0-1 0 0,1 0 1 0 0,0 0-1 0 0,0 1 0 0 0,0-1 1 0 0,1 0-1 0 0,-1 1 0 0 0,1-1 1 0 0,-1 1-1 0 0,1-1 1 0 0,0 1-1 0 0,0-1 0 0 0,0 0 1 0 0,0 1-1 0 0,0-1 1 0 0,0 1-1 0 0,1-1 0 0 0,-1 1 1 0 0,1-1-1 0 0,0 1 0 0 0,0-1 1 0 0,-1 0-1 0 0,2 0 1 0 0,1 5-1 0 0,7 6 246 0 0,1 0 0 0 0,20 19 0 0 0,-20-22-312 0 0,-1 0 0 0 0,0 1 0 0 0,-1 0 0 0 0,13 19-1 0 0,-20-25-71 0 0,-1-1 0 0 0,1 1 0 0 0,-1-1 0 0 0,0 1 0 0 0,0 0 0 0 0,0-1 0 0 0,0 1 0 0 0,-1 0 0 0 0,0 0 0 0 0,0 0 0 0 0,0 0 0 0 0,-1-1 0 0 0,-1 10 0 0 0,-1-3-670 0 0,0-1-1 0 0,0 1 1 0 0,-1-1 0 0 0,-10 19-1 0 0,13-25 209 0 0,-1-1 0 0 0,0 1-1 0 0,-1 0 1 0 0,1-1 0 0 0,-1 1 0 0 0,1-1-1 0 0,-1 0 1 0 0,0 0 0 0 0,0 0 0 0 0,-1 0-1 0 0,1-1 1 0 0,0 1 0 0 0,-1-1 0 0 0,0 0-1 0 0,1 0 1 0 0,-1 0 0 0 0,0 0-1 0 0,0-1 1 0 0,0 1 0 0 0,0-1 0 0 0,-1 0-1 0 0,-4 0 1 0 0,-2-2-873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4:51.0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0 504 60 0 0,'295'-162'17589'0'0,"-292"159"-17549"0"0,1 1 0 0 0,-1-1-1 0 0,1 0 1 0 0,-1 0 0 0 0,0 0 0 0 0,0 0 0 0 0,0 0-1 0 0,-1-1 1 0 0,1 0 0 0 0,-1 1 0 0 0,0-1 0 0 0,0 0-1 0 0,0 0 1 0 0,0 0 0 0 0,1-5 0 0 0,-3 7-93 0 0,0 0 0 0 0,0 0 0 0 0,1 1 0 0 0,-1-1 0 0 0,0 0 0 0 0,0 0 0 0 0,-1 0 0 0 0,1 0 1 0 0,0 0-1 0 0,-1 0 0 0 0,1 1 0 0 0,-1-1 0 0 0,0 0 0 0 0,1 0 0 0 0,-1 0 0 0 0,0 1 0 0 0,0-1 0 0 0,0 1 1 0 0,0-1-1 0 0,-1 1 0 0 0,1-1 0 0 0,0 1 0 0 0,0-1 0 0 0,-1 1 0 0 0,1 0 0 0 0,-1 0 0 0 0,0 0 0 0 0,1 0 1 0 0,-1 0-1 0 0,0 0 0 0 0,1 0 0 0 0,-1 1 0 0 0,0-1 0 0 0,0 0 0 0 0,0 1 0 0 0,1 0 0 0 0,-3-1 0 0 0,0 1-33 0 0,0-1 0 0 0,0 1 0 0 0,0 0 0 0 0,0 1 0 0 0,0-1 0 0 0,0 1 0 0 0,0 0 0 0 0,0 0 0 0 0,0 0 0 0 0,0 0 0 0 0,1 1 0 0 0,-1-1 0 0 0,1 1 0 0 0,-1 0 0 0 0,1 0-1 0 0,-1 0 1 0 0,1 1 0 0 0,0-1 0 0 0,0 1 0 0 0,0 0 0 0 0,0-1 0 0 0,-3 7 0 0 0,-3 0-28 0 0,2 1 0 0 0,0 0 0 0 0,0 0 0 0 0,0 1 0 0 0,2 0 0 0 0,-7 13 0 0 0,10-14 110 0 0,-1-1 0 0 0,1 0-1 0 0,1 1 1 0 0,0 0 0 0 0,0-1 0 0 0,1 1 0 0 0,0-1 0 0 0,0 1-1 0 0,1 0 1 0 0,1-1 0 0 0,0 1 0 0 0,0-1 0 0 0,0 0-1 0 0,1 1 1 0 0,5 7 0 0 0,-3-5 36 0 0,0-1 0 0 0,1 1 0 0 0,1-2 0 0 0,0 1 0 0 0,0-1 0 0 0,1 0 0 0 0,0 0 0 0 0,1-1 0 0 0,0 0 0 0 0,20 15 0 0 0,-25-22-32 0 0,-1 1 1 0 0,1-1-1 0 0,0 0 0 0 0,0 0 0 0 0,0 0 0 0 0,0-1 0 0 0,0 1 0 0 0,0-1 1 0 0,0 0-1 0 0,0 0 0 0 0,1-1 0 0 0,-1 1 0 0 0,0-1 0 0 0,1 0 1 0 0,-1 0-1 0 0,0 0 0 0 0,0-1 0 0 0,7-1 0 0 0,-5 0-62 0 0,-1 0 0 0 0,1 0 0 0 0,-1-1 0 0 0,0 0 0 0 0,0 0 0 0 0,0 0-1 0 0,0-1 1 0 0,0 0 0 0 0,-1 0 0 0 0,0 0 0 0 0,8-9 0 0 0,-2-2-169 0 0,0 0-1 0 0,0 0 1 0 0,-2-1-1 0 0,0 0 1 0 0,0 0 0 0 0,-2-1-1 0 0,8-30 1 0 0,-4-3-712 0 0,-45 97 822 0 0,30-36 370 0 0,1 1 1 0 0,-1-1-1 0 0,2 1 0 0 0,0 0 0 0 0,0 0 0 0 0,1 0 0 0 0,-1 14 1 0 0,3-19-108 0 0,0 0 0 0 0,0 0 0 0 0,1 0 0 0 0,-1 0 0 0 0,2 0 0 0 0,2 9 0 0 0,-4-13-123 0 0,1-1 0 0 0,0 1 0 0 0,0-1 1 0 0,0 0-1 0 0,1 1 0 0 0,-1-1 0 0 0,0 0 0 0 0,1 0 0 0 0,0 0 0 0 0,-1 0 0 0 0,1 0 0 0 0,0-1 0 0 0,0 1 1 0 0,0 0-1 0 0,0-1 0 0 0,0 1 0 0 0,4 1 0 0 0,-5-3-26 0 0,1 0-1 0 0,0 1 1 0 0,0-1-1 0 0,0 0 1 0 0,0 0 0 0 0,0 0-1 0 0,0 0 1 0 0,0-1-1 0 0,0 1 1 0 0,0 0 0 0 0,0-1-1 0 0,-1 1 1 0 0,1-1-1 0 0,0 0 1 0 0,0 1 0 0 0,0-1-1 0 0,-1 0 1 0 0,1 0-1 0 0,0 0 1 0 0,-1-1 0 0 0,1 1-1 0 0,-1 0 1 0 0,0-1-1 0 0,1 1 1 0 0,-1 0 0 0 0,0-1-1 0 0,1-1 1 0 0,4-4-56 0 0,-1 0 0 0 0,1 0-1 0 0,-2-1 1 0 0,7-12 0 0 0,-1-7-4 0 0,-1 0 0 0 0,0-1 0 0 0,-3 0 0 0 0,0 0 0 0 0,-1 0 0 0 0,-2-1 0 0 0,-1-48 0 0 0,-6-14 85 0 0,-17-97 1 0 0,12 155 209 0 0,5 32 178 0 0,2 20 27 0 0,4 11-295 0 0,1 0 1 0 0,1 0 0 0 0,1 0 0 0 0,2-1-1 0 0,11 31 1 0 0,61 142-3274 0 0,-77-196 2961 0 0,104 197-8076 0 0,-82-168 6526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4:51.7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16 188 0 0,'1'-1'330'0'0,"-1"0"0"0"0,0 0-1 0 0,0 0 1 0 0,1 0 0 0 0,-1 1 0 0 0,1-1-1 0 0,-1 0 1 0 0,0 1 0 0 0,1-1 0 0 0,0 0 0 0 0,-1 0-1 0 0,1 1 1 0 0,-1-1 0 0 0,1 1 0 0 0,0-1-1 0 0,-1 1 1 0 0,1-1 0 0 0,0 1 0 0 0,-1-1 0 0 0,1 1-1 0 0,0 0 1 0 0,0-1 0 0 0,0 1 0 0 0,-1 0-1 0 0,1 0 1 0 0,0-1 0 0 0,0 1 0 0 0,0 0 0 0 0,0 0-1 0 0,0 0 1 0 0,-1 0 0 0 0,3 0 0 0 0,-2 1-18 0 0,1 1 0 0 0,0-1 0 0 0,-1 0 0 0 0,0 0 0 0 0,1 1 1 0 0,-1-1-1 0 0,0 1 0 0 0,1-1 0 0 0,-1 1 0 0 0,0 0 0 0 0,0-1 1 0 0,0 1-1 0 0,1 3 0 0 0,20 63 1528 0 0,-21-67-1762 0 0,37 159 1051 0 0,32 125-670 0 0,-13-98-386 0 0,-11-63-7 0 0,-31-82 80 0 0,-15-41-144 0 0,0-1 0 0 0,1 0 1 0 0,-1 0-1 0 0,0 1 0 0 0,0-1 1 0 0,0 0-1 0 0,0 0 1 0 0,1 0-1 0 0,-1 0 0 0 0,0 1 1 0 0,0-1-1 0 0,1 0 0 0 0,-1 0 1 0 0,0 0-1 0 0,0 0 0 0 0,0 0 1 0 0,1 0-1 0 0,-1 1 0 0 0,0-1 1 0 0,0 0-1 0 0,1 0 0 0 0,-1 0 1 0 0,0 0-1 0 0,1 0 0 0 0,-1 0 1 0 0,0 0-1 0 0,0 0 0 0 0,1 0 1 0 0,-1 0-1 0 0,0 0 0 0 0,0 0 1 0 0,1-1-1 0 0,-1 1 0 0 0,0 0 1 0 0,0 0-1 0 0,1 0 0 0 0,-1 0 1 0 0,0 0-1 0 0,0 0 0 0 0,0-1 1 0 0,1 1-1 0 0,-1 0 0 0 0,0 0 1 0 0,0 0-1 0 0,0-1 0 0 0,1 1 1 0 0,-1 0-1 0 0,0 0 1 0 0,0 0-1 0 0,0-1 0 0 0,0 1 1 0 0,0 0-1 0 0,0 0 0 0 0,0-1 1 0 0,0 1-1 0 0,1 0 0 0 0,-1 0 1 0 0,0-1-1 0 0,0 1 0 0 0,0 0 1 0 0,0 0-1 0 0,0-1 0 0 0,0 1 1 0 0,0-1-1 0 0,7-16 41 0 0,-2-4-38 0 0,0-1-1 0 0,0-25 0 0 0,-2 25-4 0 0,0 1 0 0 0,6-25 0 0 0,-8 43-19 0 0,-1 1 0 0 0,1 0 1 0 0,0 0-1 0 0,-1-1 1 0 0,1 1-1 0 0,0 0 0 0 0,0 0 1 0 0,1 0-1 0 0,-1 0 0 0 0,0 0 1 0 0,1 0-1 0 0,-1 0 0 0 0,1 0 1 0 0,-1 1-1 0 0,1-1 0 0 0,0 0 1 0 0,0 1-1 0 0,0 0 1 0 0,0-1-1 0 0,0 1 0 0 0,0 0 1 0 0,0 0-1 0 0,0 0 0 0 0,1 0 1 0 0,-1 0-1 0 0,0 1 0 0 0,1-1 1 0 0,-1 1-1 0 0,0-1 0 0 0,1 1 1 0 0,-1 0-1 0 0,0 0 1 0 0,1 0-1 0 0,-1 0 0 0 0,1 1 1 0 0,-1-1-1 0 0,0 1 0 0 0,1-1 1 0 0,-1 1-1 0 0,3 1 0 0 0,11 4-780 0 0,-1 1 0 0 0,0 1-1 0 0,-1 0 1 0 0,25 18-1 0 0,-23-14-555 0 0,-2-3-271 0 0,1 0 0 0 0,0-1 0 0 0,1-1 0 0 0,0-1 0 0 0,0 0 0 0 0,25 6 0 0 0,-21-9 45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2:50.0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32 112 0 0,'0'-9'1208'0'0,"5"5"192"0"0,-5-1 160 0 0,5 3-219 0 0,0-3-249 0 0,0 3-260 0 0,0 0-216 0 0,0 2-172 0 0,0-2-156 0 0,0 2-164 0 0,0 0-232 0 0,0 0-260 0 0,0 0-344 0 0,5 0-464 0 0,5 0-317 0 0,-5 0-123 0 0,5 2 60 0 0,0-2 168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4:52.1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205 163 252 0 0,'4'-9'844'0'0,"-1"-1"-1"0"0,0 0 1 0 0,-1 0-1 0 0,0 0 1 0 0,-1 0-1 0 0,1-21 1 0 0,-3 28-731 0 0,1 0 1 0 0,-1 0-1 0 0,0 0 1 0 0,0 0-1 0 0,0 0 1 0 0,0 0-1 0 0,-1 0 1 0 0,1 0-1 0 0,-1 0 0 0 0,0 0 1 0 0,0 1-1 0 0,0-1 1 0 0,0 1-1 0 0,0-1 1 0 0,0 1-1 0 0,-1 0 1 0 0,1 0-1 0 0,-1 0 1 0 0,0 0-1 0 0,0 0 1 0 0,1 1-1 0 0,-1-1 0 0 0,0 1 1 0 0,0 0-1 0 0,-6-2 1 0 0,3 1-1 0 0,0 0-1 0 0,0 0 1 0 0,0 1 0 0 0,0 0 0 0 0,-1 0-1 0 0,1 0 1 0 0,-7 1 0 0 0,9 0 58 0 0,-1 1 0 0 0,0-1 0 0 0,1 1 0 0 0,-1 0 0 0 0,1 0 0 0 0,-1 1 0 0 0,1 0 0 0 0,-1-1 0 0 0,1 1 0 0 0,0 0 0 0 0,0 1 0 0 0,0-1 0 0 0,-6 6 0 0 0,6-5 4 0 0,1 1 0 0 0,-1-1 1 0 0,1 1-1 0 0,0 1 0 0 0,0-1 1 0 0,0 0-1 0 0,0 1 0 0 0,1-1 0 0 0,0 1 1 0 0,0 0-1 0 0,0 0 0 0 0,-1 6 0 0 0,1-5-75 0 0,1 1 0 0 0,0 0-1 0 0,1 0 1 0 0,-1-1-1 0 0,1 1 1 0 0,1 8-1 0 0,1-4 8 0 0,0 0 0 0 0,0 0 0 0 0,2 0 1 0 0,-1-1-1 0 0,8 15 0 0 0,14 24 782 0 0,-25-49-886 0 0,0 0 0 0 0,0 1 0 0 0,0-1 0 0 0,0 0 1 0 0,0 1-1 0 0,0-1 0 0 0,1 0 0 0 0,-1 0 1 0 0,0 1-1 0 0,0-1 0 0 0,0 0 0 0 0,1 0 0 0 0,-1 1 1 0 0,0-1-1 0 0,0 0 0 0 0,1 0 0 0 0,-1 0 0 0 0,0 0 1 0 0,0 1-1 0 0,1-1 0 0 0,-1 0 0 0 0,0 0 1 0 0,1 0-1 0 0,-1 0 0 0 0,0 0 0 0 0,1 0 0 0 0,-1 0 1 0 0,0 0-1 0 0,1 0 0 0 0,-1 0 0 0 0,0 0 1 0 0,1 0-1 0 0,-1 0 0 0 0,0 0 0 0 0,1 0 0 0 0,-1 0 1 0 0,0 0-1 0 0,0 0 0 0 0,1 0 0 0 0,-1-1 0 0 0,12-12 163 0 0,1-18 35 0 0,-5-3-187 0 0,-8 28-9 0 0,1 0 0 0 0,1 0 0 0 0,-1-1-1 0 0,1 1 1 0 0,0 1 0 0 0,0-1 0 0 0,5-8 0 0 0,-6 14-38 0 0,0 0 0 0 0,0 0-1 0 0,0 0 1 0 0,0 0 0 0 0,0 0 0 0 0,0 0-1 0 0,0 0 1 0 0,0 0 0 0 0,0 0 0 0 0,0 0 0 0 0,0 0-1 0 0,0 1 1 0 0,0-1 0 0 0,0 0 0 0 0,0 1 0 0 0,0-1-1 0 0,-1 1 1 0 0,1-1 0 0 0,0 1 0 0 0,0 0 0 0 0,0-1-1 0 0,0 1 1 0 0,-1 0 0 0 0,1-1 0 0 0,0 1 0 0 0,-1 0-1 0 0,2 1 1 0 0,22 23-2237 0 0,-21-21 1964 0 0,-2-2-106 0 0,1 1 0 0 0,-1-1 0 0 0,1 0 0 0 0,-1 1 0 0 0,1-1-1 0 0,0 0 1 0 0,0 0 0 0 0,0 0 0 0 0,0 0 0 0 0,1 0 0 0 0,-1-1-1 0 0,0 1 1 0 0,1-1 0 0 0,-1 1 0 0 0,1-1 0 0 0,-1 0 0 0 0,1 0-1 0 0,0 0 1 0 0,0 0 0 0 0,-1-1 0 0 0,1 1 0 0 0,0-1 0 0 0,0 1 0 0 0,0-1-1 0 0,0 0 1 0 0,-1 0 0 0 0,5-1 0 0 0,6-3-951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4:52.5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44 118 168 0 0,'29'-99'4498'0'0,"-28"99"-4475"0"0,-1-1-1 0 0,0 1 1 0 0,1-1 0 0 0,-1 1 0 0 0,0 0 0 0 0,0-1-1 0 0,0 1 1 0 0,0-1 0 0 0,1 1 0 0 0,-1-1 0 0 0,0 1-1 0 0,0-1 1 0 0,0 1 0 0 0,0-1 0 0 0,0 1 0 0 0,0-1-1 0 0,0 1 1 0 0,0-1 0 0 0,0 1 0 0 0,0-1 0 0 0,-1 1-1 0 0,1-1 1 0 0,0 1 0 0 0,0 0 0 0 0,0-1 0 0 0,-1 1-1 0 0,1-1 1 0 0,0 1 0 0 0,0-1 0 0 0,-1 1 0 0 0,1 0-1 0 0,0-1 1 0 0,-1 1 0 0 0,1 0 0 0 0,0-1 0 0 0,-1 1-1 0 0,1 0 1 0 0,-1-1 0 0 0,1 1 0 0 0,0 0 0 0 0,-1 0-1 0 0,1 0 1 0 0,-1-1 0 0 0,1 1 0 0 0,-1 0 0 0 0,1 0-1 0 0,-1 0 1 0 0,1 0 0 0 0,-1 0 0 0 0,1 0 0 0 0,-1 0-1 0 0,1 0 1 0 0,-1 0 0 0 0,1 0 0 0 0,-1 0 0 0 0,1 0-1 0 0,-1 0 1 0 0,1 0 0 0 0,-1 1 0 0 0,1-1 0 0 0,0 0-1 0 0,-1 0 1 0 0,1 1 0 0 0,-1-1 0 0 0,1 0 0 0 0,-1 0-1 0 0,1 1 1 0 0,-1 0 0 0 0,-22 10 834 0 0,13-4 4 0 0,8-4-642 0 0,0 0 1 0 0,-1 0 0 0 0,1 0-1 0 0,0 0 1 0 0,0 1-1 0 0,1-1 1 0 0,-1 0 0 0 0,1 1-1 0 0,-1 0 1 0 0,1-1 0 0 0,0 1-1 0 0,1-1 1 0 0,-1 1-1 0 0,1 0 1 0 0,-1 0 0 0 0,1-1-1 0 0,0 1 1 0 0,0 0-1 0 0,1 0 1 0 0,-1 0 0 0 0,1-1-1 0 0,0 1 1 0 0,0 0 0 0 0,0-1-1 0 0,0 1 1 0 0,1-1-1 0 0,0 1 1 0 0,1 2 0 0 0,36 61 1155 0 0,-12-30-1134 0 0,-18-25-250 0 0,-5-7 0 0 0,10 13-151 0 0,-1 1 1 0 0,-1 0-1 0 0,10 21 0 0 0,-21-37-91 0 0,-1 0 0 0 0,1 0-1 0 0,0-1 1 0 0,-1 1 0 0 0,0 0-1 0 0,1 0 1 0 0,-1 0 0 0 0,-1 0-1 0 0,1 0 1 0 0,0 0 0 0 0,-1 0-1 0 0,1 0 1 0 0,-1 0 0 0 0,0 0-1 0 0,0-1 1 0 0,0 1 0 0 0,0 0-1 0 0,0 0 1 0 0,-1-1 0 0 0,1 1-1 0 0,-1-1 1 0 0,0 0 0 0 0,0 1-1 0 0,0-1 1 0 0,-4 4 0 0 0,3-3-134 0 0,1-1 0 0 0,-1 1 1 0 0,-1 0-1 0 0,1-1 0 0 0,0 0 1 0 0,-1 0-1 0 0,1 0 0 0 0,-1 0 1 0 0,0 0-1 0 0,1-1 0 0 0,-1 1 1 0 0,0-1-1 0 0,0 0 0 0 0,0 0 1 0 0,0-1-1 0 0,0 1 0 0 0,0-1 1 0 0,-5 0-1 0 0,-6-4-777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4:52.9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1 736 0 0,'4'71'8605'0'0,"0"-34"-7684"0"0,0 0 0 0 0,15 54 0 0 0,26 54-126 0 0,-2-5-613 0 0,-13-48-106 0 0,-24-76-67 0 0,6 10 88 0 0,-4-19-7 0 0,-9-28-53 0 0,1 18-19 0 0,-8-53-36 0 0,2-29 2175 0 0,6 85-2127 0 0,0-1 0 0 0,0 1 1 0 0,0 0-1 0 0,0-1 0 0 0,0 1 1 0 0,0 0-1 0 0,0-1 0 0 0,0 1 1 0 0,1 0-1 0 0,-1-1 0 0 0,0 1 1 0 0,0 0-1 0 0,0-1 0 0 0,0 1 1 0 0,0 0-1 0 0,1 0 0 0 0,-1-1 1 0 0,0 1-1 0 0,0 0 0 0 0,0 0 1 0 0,1-1-1 0 0,-1 1 0 0 0,0 0 1 0 0,0 0-1 0 0,1 0 0 0 0,-1-1 1 0 0,0 1-1 0 0,1 0 0 0 0,-1 0 1 0 0,0 0-1 0 0,0 0 0 0 0,1 0 1 0 0,-1-1-1 0 0,0 1 0 0 0,1 0 1 0 0,-1 0-1 0 0,0 0 0 0 0,1 0 0 0 0,0 0 1 0 0,17 5 386 0 0,15 15-480 0 0,21 35-1370 0 0,-5-3-2411 0 0,-43-47 2746 0 0,0 0-1 0 0,0 0 0 0 0,1-1 0 0 0,-1 1 1 0 0,1-2-1 0 0,13 7 0 0 0,-6-7-695 0 0,1-4 250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4:53.2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0 302 436 0 0,'1'-1'325'0'0,"0"1"-1"0"0,0-1 1 0 0,0 0-1 0 0,0 1 1 0 0,0-1-1 0 0,0 0 1 0 0,0 1-1 0 0,0 0 1 0 0,0-1-1 0 0,0 1 1 0 0,0 0-1 0 0,0-1 1 0 0,0 1-1 0 0,0 0 1 0 0,0 0-1 0 0,0 0 1 0 0,0 0-1 0 0,1 0 1 0 0,-1 0-1 0 0,0 0 1 0 0,0 0-1 0 0,0 0 1 0 0,0 1-1 0 0,2 0 1 0 0,24 19 3584 0 0,-21-13-3595 0 0,-1 0 0 0 0,1 0 0 0 0,-2 1 0 0 0,1 0 1 0 0,5 13-1 0 0,-5-8-338 0 0,23 56-2082 0 0,-3-34-3576 0 0,-23-33 5290 0 0,8 1-3265 0 0,-1-7 1987 0 0</inkml:trace>
  <inkml:trace contextRef="#ctx0" brushRef="#br0" timeOffset="1">35 95 1244 0 0,'-10'-18'2000'0'0,"5"5"353"0"0,0 4 271 0 0,5 0-372 0 0,0 0-424 0 0,0 4-476 0 0,0-2-416 0 0,0 3-344 0 0,5 2-356 0 0,-5-1-428 0 0,5 1-512 0 0,-5 0-568 0 0,10-5-3252 0 0,5 5 1928 0 0,0 0 143 0 0,10 4 353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4:53.8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48 704 0 0,'2'25'10856'0'0,"2"4"-6098"0"0,15 54-3186 0 0,-16-72-1512 0 0,9 27 30 0 0,-3-23 30 0 0,-1-24 0 0 0,0-15-72 0 0,11-40-97 0 0,-15 50 83 0 0,2 0 0 0 0,0 0 0 0 0,0 1 0 0 0,14-22 0 0 0,-16 30-104 0 0,-1 1 0 0 0,1-1 0 0 0,0 1 0 0 0,0-1 1 0 0,0 1-1 0 0,0 1 0 0 0,1-1 0 0 0,0 0 0 0 0,0 1 0 0 0,0 0 1 0 0,0 0-1 0 0,0 1 0 0 0,0-1 0 0 0,1 1 0 0 0,-1 0 1 0 0,1 1-1 0 0,0-1 0 0 0,-1 1 0 0 0,1 0 0 0 0,0 1 0 0 0,0-1 1 0 0,0 1-1 0 0,-1 0 0 0 0,1 1 0 0 0,0-1 0 0 0,7 3 1 0 0,72 19-4560 0 0,-30-3-195 0 0,-1-1-72 0 0,-38-13 3405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4:54.2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154 60 164 0 0,'0'-11'1048'0'0,"1"8"-747"0"0,-1 0-1 0 0,0 0 1 0 0,0-1 0 0 0,0 1 0 0 0,-1 0-1 0 0,1 0 1 0 0,-1 0 0 0 0,0 0 0 0 0,-1-4-1 0 0,1 6-254 0 0,1 0 0 0 0,-1 0 0 0 0,0 0 0 0 0,0 0 0 0 0,0 0-1 0 0,-1 0 1 0 0,1 0 0 0 0,0 1 0 0 0,0-1 0 0 0,0 0 0 0 0,-1 1-1 0 0,1-1 1 0 0,0 1 0 0 0,-1-1 0 0 0,1 1 0 0 0,0-1 0 0 0,-1 1 0 0 0,1 0-1 0 0,0 0 1 0 0,-1 0 0 0 0,1 0 0 0 0,-1 0 0 0 0,1 0 0 0 0,0 0-1 0 0,-1 0 1 0 0,-1 1 0 0 0,-2 0 77 0 0,-1-1 0 0 0,1 1 0 0 0,0 0 0 0 0,0 1 0 0 0,0-1 0 0 0,0 1 0 0 0,0 0 0 0 0,0 0 0 0 0,0 1 0 0 0,0-1 0 0 0,1 1 0 0 0,-6 5 0 0 0,5-4 85 0 0,1 0 1 0 0,0 1-1 0 0,1-1 0 0 0,-1 1 1 0 0,1 0-1 0 0,0 0 0 0 0,0 0 0 0 0,0 1 1 0 0,1-1-1 0 0,0 1 0 0 0,0-1 1 0 0,0 1-1 0 0,1 0 0 0 0,0 0 0 0 0,-1 10 1 0 0,1-5 58 0 0,1-1 0 0 0,1 1 0 0 0,-1 0 0 0 0,2 0 0 0 0,-1 0 0 0 0,2-1 0 0 0,-1 1 0 0 0,7 15 0 0 0,-6-18-275 0 0,1 0-1 0 0,0 0 0 0 0,0 0 0 0 0,1-1 1 0 0,11 15-1 0 0,-15-21 2 0 0,-1 0 1 0 0,1 0 0 0 0,0 0-1 0 0,-1-1 1 0 0,1 1 0 0 0,0 0-1 0 0,-1 0 1 0 0,1 0-1 0 0,0-1 1 0 0,0 1 0 0 0,0 0-1 0 0,0-1 1 0 0,0 1 0 0 0,0 0-1 0 0,0-1 1 0 0,0 0-1 0 0,0 1 1 0 0,0-1 0 0 0,0 0-1 0 0,0 1 1 0 0,0-1-1 0 0,0 0 1 0 0,0 0 0 0 0,0 0-1 0 0,1 0 1 0 0,-1 0 0 0 0,0 0-1 0 0,0 0 1 0 0,0 0-1 0 0,0 0 1 0 0,0-1 0 0 0,0 1-1 0 0,0 0 1 0 0,0-1 0 0 0,0 1-1 0 0,0-1 1 0 0,0 1-1 0 0,0-1 1 0 0,0 1 0 0 0,0-1-1 0 0,0 0 1 0 0,0 0 0 0 0,0 1-1 0 0,-1-1 1 0 0,2-1-1 0 0,1-2-57 0 0,0-1 0 0 0,-1 1 0 0 0,1-1-1 0 0,-1 0 1 0 0,0 0 0 0 0,0 0 0 0 0,0 0 0 0 0,0-6-1 0 0,1-6-17 0 0,-1-1 1 0 0,-1 1-1 0 0,-1 0 0 0 0,-3-34 0 0 0,0-10 333 0 0,5 40 934 0 0,4 17 1270 0 0,12 30 702 0 0,-13-18-3638 0 0,96 174 1732 0 0,-49-67-1047 0 0,8 62-151 0 0,-56-164-145 0 0,-1-1 1 0 0,-1 1-1 0 0,0 0 0 0 0,-1 0 1 0 0,0 0-1 0 0,-1 0 0 0 0,-1 0 1 0 0,0 0-1 0 0,-1 0 0 0 0,0 0 1 0 0,-1 0-1 0 0,0-1 0 0 0,-1 1 1 0 0,-8 17-1 0 0,8-22-261 0 0,0-1 0 0 0,-1 1 1 0 0,1-1-1 0 0,-2 0 0 0 0,1 0 0 0 0,-1-1 0 0 0,0 0 0 0 0,-1 0 1 0 0,1 0-1 0 0,-1-1 0 0 0,0 0 0 0 0,-1 0 0 0 0,1 0 0 0 0,-1-1 0 0 0,0-1 1 0 0,0 1-1 0 0,0-1 0 0 0,0 0 0 0 0,-1-1 0 0 0,1 0 0 0 0,-1 0 0 0 0,-11 0 1 0 0,11-2-278 0 0,-1 0-1 0 0,1 0 1 0 0,-1-1 0 0 0,1 0 0 0 0,0-1 0 0 0,-1 0 0 0 0,1 0 0 0 0,0-1 0 0 0,0 0 0 0 0,-13-8 0 0 0,-14-8-1191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4:54.5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 0 208 0 0,'-11'58'5972'0'0,"10"-38"-5069"0"0,-14 183 5589 0 0,11 3-3611 0 0,32 178-1547 0 0,0-128-1406 0 0,-15-130-417 0 0,22 143-3635 0 0,-26-223 46 0 0,28 81-1 0 0,-25-97 2049 0 0,2-7 276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4:55.2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76 0 16 0 0,'-6'9'5388'0'0,"-8"14"-2458"0"0,7-6-1441 0 0,-25 69 3524 0 0,28-73-4719 0 0,0 0-1 0 0,1 0 1 0 0,1 1 0 0 0,0-1-1 0 0,1 1 1 0 0,0-1 0 0 0,1 1-1 0 0,2 16 1 0 0,-1-26-274 0 0,-1 0 1 0 0,1 1-1 0 0,0-1 0 0 0,1-1 0 0 0,-1 1 1 0 0,1 0-1 0 0,-1 0 0 0 0,1 0 1 0 0,0-1-1 0 0,3 4 0 0 0,-3-4-21 0 0,0-1 0 0 0,1 1 0 0 0,-1-1 1 0 0,0 0-1 0 0,1 0 0 0 0,-1 0 0 0 0,1-1 0 0 0,0 1 0 0 0,0-1 0 0 0,-1 1 0 0 0,1-1 0 0 0,0 0 0 0 0,0 0 0 0 0,0 0 0 0 0,1 0 0 0 0,-1-1 0 0 0,5 1 0 0 0,-3-1-34 0 0,0 0 0 0 0,0 0-1 0 0,0-1 1 0 0,0 0 0 0 0,-1 0-1 0 0,1 0 1 0 0,0 0 0 0 0,0-1-1 0 0,0 0 1 0 0,-1 0 0 0 0,1 0 0 0 0,-1-1-1 0 0,0 1 1 0 0,1-1 0 0 0,-1 0-1 0 0,-1 0 1 0 0,1-1 0 0 0,0 1-1 0 0,-1-1 1 0 0,5-6 0 0 0,-3 3-28 0 0,0-1 0 0 0,-1 0 0 0 0,0 0 1 0 0,-1 0-1 0 0,1 0 0 0 0,-2-1 0 0 0,1 0 1 0 0,-1 1-1 0 0,0-1 0 0 0,-1 0 0 0 0,0 0 0 0 0,-1-13 1 0 0,0 3-401 0 0,-2 1 0 0 0,0 0 0 0 0,-1-1 0 0 0,-1 1 0 0 0,-6-18 0 0 0,10 34 339 0 0,-1 0 0 0 0,0 0 0 0 0,1 0 0 0 0,-1 0 0 0 0,0 0 0 0 0,0 0 1 0 0,0 0-1 0 0,0 1 0 0 0,-1-1 0 0 0,1 0 0 0 0,0 1 0 0 0,-1-1 0 0 0,1 1 0 0 0,-1-1 0 0 0,1 1 0 0 0,-3-2 0 0 0,2 2 16 0 0,1 1 0 0 0,0 0 0 0 0,0-1 0 0 0,0 1 0 0 0,0 0 0 0 0,0 0 0 0 0,-1 0-1 0 0,1 0 1 0 0,0 0 0 0 0,0 0 0 0 0,0 0 0 0 0,-1 0 0 0 0,1 0 0 0 0,0 0 0 0 0,0 1-1 0 0,0-1 1 0 0,0 0 0 0 0,0 1 0 0 0,-1-1 0 0 0,1 1 0 0 0,-1 0 0 0 0,-1 1-161 0 0,1 0 0 0 0,0 0 1 0 0,-1 0-1 0 0,1 0 0 0 0,0 1 1 0 0,0-1-1 0 0,0 1 0 0 0,0-1 1 0 0,0 1-1 0 0,1 0 0 0 0,-1 0 0 0 0,1 0 1 0 0,0 0-1 0 0,0 0 0 0 0,0 0 1 0 0,0 0-1 0 0,0 0 0 0 0,1 0 1 0 0,0 0-1 0 0,-1 4 0 0 0,1 8-1042 0 0,0-1 84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4:55.6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75 474 800 0 0,'12'16'1201'0'0,"0"1"0"0"0,-1 0 0 0 0,-1 1 1 0 0,-1 0-1 0 0,-1 0 0 0 0,0 1 0 0 0,-1 0 0 0 0,-1 1 0 0 0,-1-1 0 0 0,-1 1 1 0 0,0 0-1 0 0,0 31 0 0 0,-4-50-1191 0 0,1 0 1 0 0,-1 0-1 0 0,0 0 0 0 0,0 0 1 0 0,0-1-1 0 0,0 1 1 0 0,0 0-1 0 0,0 0 0 0 0,0 0 1 0 0,0 0-1 0 0,-1 0 0 0 0,1-1 1 0 0,0 1-1 0 0,0 0 1 0 0,-1 0-1 0 0,1 0 0 0 0,0-1 1 0 0,-1 1-1 0 0,1 0 1 0 0,-1-1-1 0 0,1 1 0 0 0,-1 0 1 0 0,1-1-1 0 0,-1 1 0 0 0,0 0 1 0 0,1-1-1 0 0,-1 1 1 0 0,-1 0-1 0 0,1-1-5 0 0,0 0 0 0 0,0-1 0 0 0,0 1 0 0 0,-1 0 0 0 0,1 0 0 0 0,0-1 0 0 0,0 1 0 0 0,0-1 0 0 0,0 1 0 0 0,0-1 0 0 0,0 1 0 0 0,0-1 0 0 0,0 0 0 0 0,0 1 0 0 0,0-1-1 0 0,0 0 1 0 0,-1-1 0 0 0,-4-3-11 0 0,0-1 0 0 0,1-1 0 0 0,-1 1 0 0 0,-7-14 0 0 0,-4-15-248 0 0,1-1 0 0 0,2 0 1 0 0,2-1-1 0 0,-15-74 0 0 0,17 48-342 0 0,2-1 0 0 0,2-80-1 0 0,6 120 521 0 0,1 0-1 0 0,6-36 0 0 0,-6 56 91 0 0,-1 0 0 0 0,1 0 0 0 0,0 0 1 0 0,-1 0-1 0 0,2 0 0 0 0,-1 0 0 0 0,0 1 0 0 0,1-1 0 0 0,0 0 0 0 0,0 1 0 0 0,0 0 0 0 0,0-1 1 0 0,0 1-1 0 0,1 0 0 0 0,0 0 0 0 0,-1 0 0 0 0,1 0 0 0 0,0 1 0 0 0,0-1 0 0 0,1 1 0 0 0,-1 0 1 0 0,0 0-1 0 0,1 0 0 0 0,3-2 0 0 0,-5 4-10 0 0,0 0 1 0 0,-1 0-1 0 0,1 0 0 0 0,0 0 1 0 0,-1 1-1 0 0,1-1 0 0 0,0 0 1 0 0,-1 1-1 0 0,1-1 0 0 0,0 1 1 0 0,-1 0-1 0 0,1-1 0 0 0,-1 1 1 0 0,1 0-1 0 0,-1 0 0 0 0,0 0 1 0 0,1 0-1 0 0,-1 0 0 0 0,0 0 1 0 0,0 1-1 0 0,1-1 0 0 0,-1 0 1 0 0,0 1-1 0 0,0-1 0 0 0,-1 0 1 0 0,1 1-1 0 0,0-1 0 0 0,0 1 1 0 0,-1 0-1 0 0,1-1 0 0 0,-1 1 1 0 0,1-1-1 0 0,-1 1 0 0 0,1 3 1 0 0,1 3-15 0 0,-1 0 0 0 0,1 0 0 0 0,-1 0 1 0 0,-1 0-1 0 0,0 16 0 0 0,-2 0-638 0 0,-2 0 0 0 0,-10 38 1 0 0,11-54-87 0 0,1 0 0 0 0,-1 0 0 0 0,-1-1 1 0 0,1 1-1 0 0,-1-1 0 0 0,-1 0 1 0 0,1 0-1 0 0,-1 0 0 0 0,0-1 0 0 0,-1 1 1 0 0,-9 7-1 0 0,5-8-730 0 0,0-3 183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4:56.2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0 251 1000 0 0,'45'-13'3017'0'0,"67"-23"3438"0"0,-100 31-5872 0 0,-1 0 0 0 0,0-1 0 0 0,0 0 0 0 0,0-1 0 0 0,-1 0-1 0 0,0-1 1 0 0,11-10 0 0 0,-20 16-557 0 0,1 0 1 0 0,0 0-1 0 0,0 0 0 0 0,-1-1 0 0 0,1 1 0 0 0,-1 0 0 0 0,0-1 0 0 0,0 1 0 0 0,0-1 0 0 0,0 0 0 0 0,0 1 0 0 0,-1-1 1 0 0,1 0-1 0 0,-1 0 0 0 0,1-3 0 0 0,-1 1-147 0 0,-1 1-1 0 0,1-1 1 0 0,-1 1 0 0 0,0-1-1 0 0,0 1 1 0 0,0-1 0 0 0,0 1 0 0 0,-1 0-1 0 0,0 0 1 0 0,0 0 0 0 0,0 0 0 0 0,0 0-1 0 0,-1 0 1 0 0,-3-4 0 0 0,5 6 59 0 0,-1 0-1 0 0,1 0 1 0 0,-1 0 0 0 0,1 0 0 0 0,-1 0 0 0 0,0 1 0 0 0,1-1-1 0 0,-1 0 1 0 0,0 1 0 0 0,0 0 0 0 0,0-1 0 0 0,0 1 0 0 0,-1 0-1 0 0,1 0 1 0 0,0 0 0 0 0,0 0 0 0 0,-1 1 0 0 0,1-1 0 0 0,0 1-1 0 0,-1-1 1 0 0,1 1 0 0 0,-1 0 0 0 0,1 0 0 0 0,-1 0-1 0 0,1 0 1 0 0,0 0 0 0 0,-1 0 0 0 0,1 1 0 0 0,-1-1 0 0 0,1 1-1 0 0,0 0 1 0 0,0 0 0 0 0,-1 0 0 0 0,1 0 0 0 0,0 0 0 0 0,0 0-1 0 0,0 0 1 0 0,0 1 0 0 0,0-1 0 0 0,0 1 0 0 0,0 0 0 0 0,1-1-1 0 0,-1 1 1 0 0,1 0 0 0 0,-1 0 0 0 0,-1 3 0 0 0,-2 3 126 0 0,1 0 0 0 0,0 1 0 0 0,0 0 1 0 0,1 0-1 0 0,0 0 0 0 0,0 0 1 0 0,1 0-1 0 0,1 1 0 0 0,-1-1 0 0 0,1 1 1 0 0,1-1-1 0 0,0 1 0 0 0,0-1 0 0 0,1 1 1 0 0,0-1-1 0 0,3 11 0 0 0,3 12 710 0 0,2-1 0 0 0,2 0 0 0 0,18 40-1 0 0,-26-65-657 0 0,-1 0-1 0 0,1 0 0 0 0,1-1 1 0 0,-1 0-1 0 0,1 0 1 0 0,-1 0-1 0 0,2 0 0 0 0,-1 0 1 0 0,0-1-1 0 0,10 8 0 0 0,-12-11-102 0 0,-1 0-1 0 0,1 0 0 0 0,0-1 0 0 0,0 1 1 0 0,0 0-1 0 0,0-1 0 0 0,0 1 0 0 0,0-1 1 0 0,0 1-1 0 0,0-1 0 0 0,0 0 1 0 0,1 0-1 0 0,-1 0 0 0 0,0 0 0 0 0,0 0 1 0 0,0 0-1 0 0,0-1 0 0 0,0 1 0 0 0,0-1 1 0 0,0 0-1 0 0,0 1 0 0 0,0-1 0 0 0,0 0 1 0 0,0 0-1 0 0,-1 0 0 0 0,1 0 0 0 0,0-1 1 0 0,0 1-1 0 0,-1 0 0 0 0,1-1 0 0 0,-1 1 1 0 0,1-1-1 0 0,-1 1 0 0 0,2-4 1 0 0,5-7-22 0 0,-1 0 0 0 0,0-1 0 0 0,-1 0 0 0 0,-1 0 0 0 0,0-1 0 0 0,-1 1 0 0 0,0-1 0 0 0,-1 0 0 0 0,0 0 0 0 0,1-23 0 0 0,-2 18-1 0 0,4-49 551 0 0,-4 69-508 0 0,0 0 1 0 0,0-1-1 0 0,0 1 0 0 0,0 0 0 0 0,0 0 0 0 0,0 0 1 0 0,0 0-1 0 0,0 1 0 0 0,-1-1 0 0 0,1 0 0 0 0,0 1 0 0 0,1 2 1 0 0,12 13-110 0 0,2 5-2 0 0,1-1 0 0 0,1-1 0 0 0,27 22 0 0 0,-45-41 81 0 0,-1-1 1 0 0,1 1-1 0 0,0-1 0 0 0,0 1 0 0 0,0-1 1 0 0,0 0-1 0 0,-1 1 0 0 0,1-1 0 0 0,0 0 0 0 0,0 0 1 0 0,0 1-1 0 0,0-1 0 0 0,0 0 0 0 0,0 0 1 0 0,0 0-1 0 0,0 0 0 0 0,0 0 0 0 0,-1 0 0 0 0,1-1 1 0 0,0 1-1 0 0,0 0 0 0 0,0 0 0 0 0,0-1 0 0 0,0 1 1 0 0,0 0-1 0 0,-1-1 0 0 0,1 1 0 0 0,0-1 1 0 0,0 1-1 0 0,0-1 0 0 0,-1 1 0 0 0,1-1 0 0 0,0 0 1 0 0,-1 1-1 0 0,1-1 0 0 0,-1 0 0 0 0,1 0 1 0 0,-1 1-1 0 0,1-1 0 0 0,-1 0 0 0 0,1 0 0 0 0,0-1 1 0 0,20-52-45 0 0,-10 24-15 0 0,-9 26 11 0 0,1 0 0 0 0,-1 0 0 0 0,1 1 0 0 0,0-1 0 0 0,0 1 0 0 0,1-1 0 0 0,-1 1 0 0 0,1 0 0 0 0,-1 0 0 0 0,1 0 0 0 0,0 1 0 0 0,0 0-1 0 0,0-1 1 0 0,1 1 0 0 0,-1 0 0 0 0,0 1 0 0 0,6-2 0 0 0,-3 2-329 0 0,1 0-1 0 0,-1 0 0 0 0,1 1 1 0 0,-1 0-1 0 0,1 0 1 0 0,-1 1-1 0 0,1 0 1 0 0,-1 0-1 0 0,14 5 1 0 0,8 5-1568 0 0,0 2 0 0 0,-1 0 1 0 0,-1 2-1 0 0,29 20 0 0 0,-48-30 1470 0 0,36 22-1215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2:50.3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62 516 0 0,'10'-3'1028'0'0,"0"3"96"0"0,0-2-188 0 0,0 2-208 0 0,0 0-208 0 0,0-2-164 0 0,0 2-108 0 0,0 0-135 0 0,-5-2-169 0 0,5 2-209 0 0,0-5-271 0 0,0 1-348 0 0,0-3-184 0 0,5 2-68 0 0,-5 1 56 0 0</inkml:trace>
  <inkml:trace contextRef="#ctx0" brushRef="#br0" timeOffset="1">301 1 648 0 0,'10'0'852'0'0,"-5"0"-84"0"0,5 0-96 0 0,0 0-112 0 0,-5 2-108 0 0,5 0-128 0 0,0 1-104 0 0,-5-1-100 0 0,5-2-128 0 0,-5 2-180 0 0,5 0-240 0 0,0-2-272 0 0,5 0-200 0 0,-5 0-80 0 0,0 0 20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4:56.8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201 5 772 0 0,'0'-1'224'0'0,"-1"1"0"0"0,1-1 0 0 0,-1 1-1 0 0,0 0 1 0 0,1-1 0 0 0,-1 1 0 0 0,1 0 0 0 0,-1-1-1 0 0,0 1 1 0 0,1 0 0 0 0,-1 0 0 0 0,0 0 0 0 0,1 0-1 0 0,-1 0 1 0 0,0 0 0 0 0,1 0 0 0 0,-1 0 0 0 0,0 0 0 0 0,1 0-1 0 0,-1 0 1 0 0,0 0 0 0 0,1 0 0 0 0,-1 0 0 0 0,0 1-1 0 0,1-1 1 0 0,-1 0 0 0 0,1 0 0 0 0,-1 1 0 0 0,0-1-1 0 0,1 0 1 0 0,-1 1 0 0 0,0 0 0 0 0,-24 10 2262 0 0,14-5-2157 0 0,1 1 1 0 0,0 0-1 0 0,0 1 0 0 0,0 0 1 0 0,1 0-1 0 0,0 1 1 0 0,1 0-1 0 0,0 1 1 0 0,0 0-1 0 0,1 0 1 0 0,0 1-1 0 0,1 0 1 0 0,0 0-1 0 0,1 0 1 0 0,-6 17-1 0 0,6-12-176 0 0,1 1 0 0 0,0 0 0 0 0,2 1 0 0 0,-1-1 0 0 0,2 0 0 0 0,0 1 0 0 0,2-1 0 0 0,0 1 0 0 0,0-1 0 0 0,6 24 0 0 0,-7-40-137 0 0,0-1 1 0 0,0 1-1 0 0,1 0 0 0 0,-1-1 0 0 0,0 1 1 0 0,0 0-1 0 0,0-1 0 0 0,0 1 0 0 0,1 0 0 0 0,-1-1 1 0 0,0 1-1 0 0,1-1 0 0 0,-1 1 0 0 0,0-1 0 0 0,1 1 1 0 0,-1 0-1 0 0,1-1 0 0 0,-1 0 0 0 0,1 1 1 0 0,-1-1-1 0 0,1 1 0 0 0,-1-1 0 0 0,1 0 0 0 0,0 1 1 0 0,-1-1-1 0 0,1 0 0 0 0,-1 1 0 0 0,1-1 0 0 0,0 0 1 0 0,0 0-1 0 0,20-9 178 0 0,11-29-200 0 0,-20 14-130 0 0,-1-1-1 0 0,-2-1 1 0 0,0 0 0 0 0,-2 0 0 0 0,5-35-1 0 0,18-58-208 0 0,-30 118 335 0 0,1 0 1 0 0,-1-1-1 0 0,0 1 1 0 0,1-1-1 0 0,-1 1 1 0 0,1 0-1 0 0,-1 0 1 0 0,1-1-1 0 0,0 1 1 0 0,0 0-1 0 0,-1 0 1 0 0,1 0-1 0 0,0 0 1 0 0,0-1-1 0 0,0 1 1 0 0,0 1-1 0 0,0-1 1 0 0,0 0-1 0 0,1 0 1 0 0,-1 0-1 0 0,0 0 1 0 0,0 1-1 0 0,1-1 1 0 0,-1 1-1 0 0,0-1 1 0 0,1 1-1 0 0,-1-1 1 0 0,0 1-1 0 0,1 0 1 0 0,-1 0-1 0 0,1 0 1 0 0,-1 0-1 0 0,0 0 1 0 0,1 0-1 0 0,-1 0 1 0 0,1 0-1 0 0,-1 0 1 0 0,3 1-1 0 0,4 3-668 0 0,0 0 1 0 0,0 0-1 0 0,0 0 0 0 0,-1 1 1 0 0,11 9-1 0 0,22 11-5649 0 0,-11-22 2541 0 0,-18-5 2230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4:57.2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147 538 264 0 0,'2'-3'338'0'0,"0"1"1"0"0,-1-1-1 0 0,1 1 1 0 0,-1-1-1 0 0,1 1 0 0 0,-1-1 1 0 0,0 0-1 0 0,0 0 1 0 0,0 0-1 0 0,-1 0 0 0 0,2-4 1 0 0,-2 6-275 0 0,0 1 0 0 0,0 0 0 0 0,0-1 0 0 0,0 1 0 0 0,0-1 1 0 0,0 1-1 0 0,0 0 0 0 0,0-1 0 0 0,0 1 0 0 0,0 0 0 0 0,0-1 1 0 0,-1 1-1 0 0,1 0 0 0 0,0-1 0 0 0,0 1 0 0 0,0 0 0 0 0,0-1 0 0 0,0 1 1 0 0,-1 0-1 0 0,1-1 0 0 0,0 1 0 0 0,0 0 0 0 0,-1-1 0 0 0,1 1 0 0 0,0 0 1 0 0,-1 0-1 0 0,1 0 0 0 0,0-1 0 0 0,0 1 0 0 0,-1 0 0 0 0,1 0 1 0 0,-1 0-1 0 0,-19 9 545 0 0,6 2-46 0 0,1 1 1 0 0,0 1-1 0 0,0 0 0 0 0,2 1 0 0 0,-1 0 0 0 0,-14 26 0 0 0,21-31-252 0 0,0-1 0 0 0,1 1 0 0 0,0 0 0 0 0,0 1 0 0 0,1-1 0 0 0,1 1 0 0 0,0-1 0 0 0,0 1 0 0 0,0 0 0 0 0,1 0 0 0 0,1 0 0 0 0,0-1 0 0 0,2 19 0 0 0,-2-27-312 0 0,0 1 0 0 0,0-1 0 0 0,0 1-1 0 0,0-1 1 0 0,1 0 0 0 0,-1 1-1 0 0,0-1 1 0 0,1 1 0 0 0,-1-1 0 0 0,1 0-1 0 0,0 0 1 0 0,-1 1 0 0 0,1-1 0 0 0,0 0-1 0 0,0 0 1 0 0,0 0 0 0 0,0 1-1 0 0,0-1 1 0 0,0 0 0 0 0,0-1 0 0 0,0 1-1 0 0,0 0 1 0 0,0 0 0 0 0,0 0 0 0 0,1-1-1 0 0,-1 1 1 0 0,0 0 0 0 0,1-1-1 0 0,-1 1 1 0 0,0-1 0 0 0,1 0 0 0 0,-1 1-1 0 0,1-1 1 0 0,-1 0 0 0 0,0 0 0 0 0,1 0-1 0 0,-1 0 1 0 0,1 0 0 0 0,-1 0-1 0 0,0 0 1 0 0,1-1 0 0 0,-1 1 0 0 0,3-1-1 0 0,0-1-50 0 0,1 0 0 0 0,-1 0-1 0 0,0 0 1 0 0,0 0 0 0 0,0-1-1 0 0,0 0 1 0 0,0 0-1 0 0,0 0 1 0 0,-1 0 0 0 0,1 0-1 0 0,-1-1 1 0 0,3-4 0 0 0,7-12-91 0 0,-2 1 1 0 0,0-2 0 0 0,12-35 0 0 0,-12 24 46 0 0,-2 0-1 0 0,-1-2 1 0 0,5-59-1 0 0,-8 2-169 0 0,-12-145 0 0 0,5 213 238 0 0,-1-34 57 0 0,2 20 277 0 0,0 30 90 0 0,-3 9 93 0 0,-1 15 206 0 0,11 126 718 0 0,25 79-1741 0 0,-15-151-3221 0 0,32 92-1 0 0,-46-157 3032 0 0,0 0-1 0 0,0 0 1 0 0,1 0-1 0 0,0-1 0 0 0,0 1 1 0 0,0-1-1 0 0,1 0 0 0 0,-1 0 1 0 0,1 0-1 0 0,1 0 0 0 0,6 6 1 0 0,8-1-1108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4:57.6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213 531 32 0 0,'7'-19'983'0'0,"-5"13"-533"0"0,1 0 1 0 0,-1 0-1 0 0,0-1 1 0 0,-1 1 0 0 0,1-1-1 0 0,-1-12 1 0 0,-1 18-391 0 0,0-1 1 0 0,0 1 0 0 0,-1-1 0 0 0,1 1 0 0 0,0-1 0 0 0,-1 1 0 0 0,0-1 0 0 0,1 1 0 0 0,-1 0-1 0 0,0-1 1 0 0,0 1 0 0 0,0 0 0 0 0,0 0 0 0 0,0 0 0 0 0,0-1 0 0 0,0 1 0 0 0,0 0 0 0 0,0 0-1 0 0,0 0 1 0 0,-1 1 0 0 0,1-1 0 0 0,0 0 0 0 0,-1 0 0 0 0,1 1 0 0 0,0-1 0 0 0,-1 1 0 0 0,1-1-1 0 0,-1 1 1 0 0,1 0 0 0 0,-1-1 0 0 0,1 1 0 0 0,-1 0 0 0 0,0 0 0 0 0,1 0 0 0 0,-3 0 0 0 0,-3 0 122 0 0,0-1 1 0 0,-1 1-1 0 0,1 1 1 0 0,0-1 0 0 0,-1 1-1 0 0,1 0 1 0 0,0 1 0 0 0,0 0-1 0 0,0 0 1 0 0,0 0-1 0 0,0 1 1 0 0,1 0 0 0 0,-1 1-1 0 0,1-1 1 0 0,0 1-1 0 0,0 0 1 0 0,0 1 0 0 0,0-1-1 0 0,1 1 1 0 0,0 0 0 0 0,-5 7-1 0 0,4-4 98 0 0,1 0 1 0 0,0 0-1 0 0,1 0 0 0 0,0 1 1 0 0,0 0-1 0 0,1 0 0 0 0,0 0 1 0 0,0 0-1 0 0,1 0 0 0 0,0 0 1 0 0,1 1-1 0 0,0-1 0 0 0,1 1 1 0 0,-1-1-1 0 0,3 16 0 0 0,-1-18-225 0 0,0-1 0 0 0,0 1 0 0 0,0-1 0 0 0,1 1 0 0 0,-1-1 0 0 0,2 1 0 0 0,-1-1 0 0 0,1 0 0 0 0,0 0 0 0 0,7 10 0 0 0,-8-14-52 0 0,0 0-1 0 0,0 0 1 0 0,0 0 0 0 0,0 0 0 0 0,1 0 0 0 0,-1-1 0 0 0,0 1 0 0 0,1-1-1 0 0,-1 0 1 0 0,1 0 0 0 0,-1 0 0 0 0,1 0 0 0 0,0 0 0 0 0,0-1 0 0 0,-1 1-1 0 0,1-1 1 0 0,0 1 0 0 0,0-1 0 0 0,0 0 0 0 0,-1 0 0 0 0,1-1 0 0 0,0 1-1 0 0,0 0 1 0 0,-1-1 0 0 0,1 0 0 0 0,0 1 0 0 0,4-3 0 0 0,-1 0-4 0 0,-1 1 0 0 0,0-1 0 0 0,0 0 0 0 0,0 0 0 0 0,-1-1 0 0 0,1 1 0 0 0,-1-1 0 0 0,0 0 0 0 0,0 0 0 0 0,0 0 0 0 0,0-1 0 0 0,-1 0 0 0 0,0 1-1 0 0,0-1 1 0 0,3-5 0 0 0,4-11-5 0 0,-1 0-1 0 0,8-29 1 0 0,-16 47 5 0 0,7-25-10 0 0,-1-1 1 0 0,-1-1-1 0 0,-2 1 0 0 0,-1-1 0 0 0,-1 0 1 0 0,-2 0-1 0 0,-4-39 0 0 0,-21-97-44 0 0,1 57 46 0 0,18 80 11 0 0,6 30 85 0 0,5 20 495 0 0,7 31-179 0 0,35 111-607 0 0,-40-144 115 0 0,88 220-3864 0 0,-64-169-957 0 0,55 88 1 0 0,-70-132 3402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4:58.3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124 619 600 0 0,'0'-16'4410'0'0,"1"5"-3288"0"0,-1 0 0 0 0,-1 0-1 0 0,0 0 1 0 0,-3-12 0 0 0,-51-146 1286 0 0,15 54-2494 0 0,20 36 17 0 0,19 76 57 0 0,0-1 0 0 0,1 1 0 0 0,-1 0 0 0 0,1-1 0 0 0,-1 1 0 0 0,1-1 0 0 0,0 1 0 0 0,1 0 0 0 0,-1-1 0 0 0,0 1 0 0 0,1-1 0 0 0,0 1 0 0 0,0 0 1 0 0,0 0-1 0 0,0-1 0 0 0,0 1 0 0 0,1 0 0 0 0,0 0 0 0 0,2-4 0 0 0,-1 4-2 0 0,0 1 1 0 0,0 0-1 0 0,-1 0 1 0 0,2 0-1 0 0,-1 0 1 0 0,0 0-1 0 0,0 1 1 0 0,0-1 0 0 0,1 1-1 0 0,-1 0 1 0 0,1 0-1 0 0,-1 0 1 0 0,1 0-1 0 0,-1 1 1 0 0,6-1-1 0 0,11 1 16 0 0,0 1 0 0 0,0 1-1 0 0,0 1 1 0 0,-1 0-1 0 0,24 8 1 0 0,-2 0 152 0 0,82 19 1396 0 0,-110-27-1286 0 0,1-2-1 0 0,0 1 1 0 0,-1-2-1 0 0,1 0 1 0 0,0 0 0 0 0,23-5-1 0 0,-35 5-260 0 0,0 0 1 0 0,-1-1-1 0 0,1 1 0 0 0,0-1 0 0 0,-1 1 0 0 0,1-1 1 0 0,-1 0-1 0 0,1 1 0 0 0,-1-1 0 0 0,1 0 0 0 0,-1 0 1 0 0,1 0-1 0 0,-1 0 0 0 0,0 0 0 0 0,0-1 0 0 0,0 1 1 0 0,1 0-1 0 0,-1-1 0 0 0,0 1 0 0 0,-1 0 0 0 0,1-1 1 0 0,0 1-1 0 0,0-1 0 0 0,0-1 0 0 0,0 0-36 0 0,-1 0 0 0 0,0 0-1 0 0,0 0 1 0 0,0 0 0 0 0,0 1 0 0 0,0-1-1 0 0,0 0 1 0 0,-1 0 0 0 0,0 0-1 0 0,1 0 1 0 0,-1 1 0 0 0,0-1-1 0 0,-2-3 1 0 0,0 0-95 0 0,1 1 0 0 0,-1 0-1 0 0,-1 0 1 0 0,1 0 0 0 0,-1 0 0 0 0,0 0-1 0 0,0 0 1 0 0,0 1 0 0 0,-1 0-1 0 0,1 0 1 0 0,-1 0 0 0 0,-10-6 0 0 0,12 9 65 0 0,-1 0 1 0 0,1 0-1 0 0,0 1 1 0 0,-1-1-1 0 0,1 1 1 0 0,-1-1 0 0 0,1 1-1 0 0,-1 0 1 0 0,-4 1-1 0 0,3 0 21 0 0,0 0 0 0 0,0 1 0 0 0,0-1-1 0 0,0 1 1 0 0,0 0 0 0 0,1 0 0 0 0,-1 1-1 0 0,1-1 1 0 0,-8 7 0 0 0,5-3 36 0 0,0 0-1 0 0,1 0 1 0 0,-1 1-1 0 0,1 0 1 0 0,1 0 0 0 0,-1 1-1 0 0,1 0 1 0 0,-7 14 0 0 0,10-16 40 0 0,-1 0 1 0 0,1 0 0 0 0,1 0-1 0 0,-1 0 1 0 0,1 0 0 0 0,0 0 0 0 0,0 0-1 0 0,1 0 1 0 0,0 13 0 0 0,1-14 10 0 0,0 1 1 0 0,0-1-1 0 0,1 1 0 0 0,-1-1 1 0 0,1 1-1 0 0,1-1 1 0 0,-1 0-1 0 0,1 0 0 0 0,-1 0 1 0 0,1 0-1 0 0,1 0 1 0 0,-1-1-1 0 0,1 1 0 0 0,0-1 1 0 0,5 5-1 0 0,-4-5-9 0 0,1 0 0 0 0,-1 0 0 0 0,1 0 0 0 0,0-1 0 0 0,0 0 0 0 0,0 0 0 0 0,0 0 0 0 0,1-1 0 0 0,-1 0 0 0 0,1 0 0 0 0,0-1 0 0 0,-1 0 0 0 0,1 0 0 0 0,0 0 0 0 0,0-1 0 0 0,0 0 1 0 0,-1 0-1 0 0,1-1 0 0 0,0 0 0 0 0,0 0 0 0 0,-1-1 0 0 0,1 1 0 0 0,8-5 0 0 0,-3 1-21 0 0,-1 0 1 0 0,0-2-1 0 0,0 1 1 0 0,-1-1-1 0 0,12-10 1 0 0,20-25 5 0 0,-29 26-59 0 0,-1-1 0 0 0,13-23 1 0 0,2-13-182 0 0,-23 45 118 0 0,13-26-352 0 0,-17 33 414 0 0,1 1 0 0 0,-1-1 0 0 0,0 0 0 0 0,1 0-1 0 0,-1 0 1 0 0,0 1 0 0 0,1-1 0 0 0,-1 0 0 0 0,0 0 0 0 0,0 0-1 0 0,0 0 1 0 0,1 1 0 0 0,-1-1 0 0 0,0 0 0 0 0,0 0-1 0 0,0 0 1 0 0,-1 0 0 0 0,1 0 0 0 0,0 0 0 0 0,0 1 0 0 0,0-1-1 0 0,-1 0 1 0 0,1 0 0 0 0,0 0 0 0 0,-1 0 0 0 0,1 1 0 0 0,-1-1-1 0 0,0-1 1 0 0,0 2 18 0 0,-1 0 0 0 0,1 0 0 0 0,0 0 0 0 0,-1 1 0 0 0,1-1 0 0 0,0 0 0 0 0,-1 1 0 0 0,1-1 0 0 0,0 1 0 0 0,-1-1 0 0 0,1 1-1 0 0,0-1 1 0 0,0 1 0 0 0,0 0 0 0 0,0 0 0 0 0,0-1 0 0 0,0 1 0 0 0,0 0 0 0 0,0 0 0 0 0,0 0 0 0 0,0 0 0 0 0,0 1 0 0 0,-1 1 0 0 0,-19 27 63 0 0,-3 26 376 0 0,21-44-170 0 0,1 1 0 0 0,0 0 1 0 0,0 0-1 0 0,1 25 0 0 0,3-14-17 0 0,1 1-1 0 0,1-1 1 0 0,1 0-1 0 0,10 28 1 0 0,-1 8-458 0 0,-13-52-88 0 0,0-1 1 0 0,-1 1-1 0 0,1 0 1 0 0,-2-1-1 0 0,1 1 0 0 0,-1 0 1 0 0,0-1-1 0 0,-1 1 1 0 0,1-1-1 0 0,-4 8 0 0 0,-3 5-1150 0 0,1-3-1108 0 0,0-1-1 0 0,-16 27 1 0 0,17-33 1192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4:58.6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87 84 420 0 0,'11'-29'1745'0'0,"-8"24"-1318"0"0,-1 0 1 0 0,0 0-1 0 0,0 0 1 0 0,-1 0 0 0 0,1 0-1 0 0,0-10 1 0 0,-2 15-411 0 0,0-1 0 0 0,0 1 0 0 0,0 0 0 0 0,0-1 0 0 0,0 1 1 0 0,0 0-1 0 0,0-1 0 0 0,0 1 0 0 0,0-1 0 0 0,0 1 0 0 0,0 0 0 0 0,0-1 1 0 0,-1 1-1 0 0,1 0 0 0 0,0-1 0 0 0,0 1 0 0 0,0 0 0 0 0,-1 0 0 0 0,1-1 1 0 0,0 1-1 0 0,0 0 0 0 0,-1-1 0 0 0,1 1 0 0 0,0 0 0 0 0,0 0 0 0 0,-1 0 0 0 0,1-1 1 0 0,0 1-1 0 0,-1 0 0 0 0,1 0 0 0 0,0 0 0 0 0,-1 0 0 0 0,1 0 0 0 0,0-1 1 0 0,-1 1-1 0 0,1 0 0 0 0,0 0 0 0 0,-1 0 0 0 0,-18 5 347 0 0,-14 16 312 0 0,28-17-451 0 0,1 0-1 0 0,0 0 1 0 0,0 0-1 0 0,0 1 1 0 0,0 0-1 0 0,1-1 1 0 0,0 1 0 0 0,0 1-1 0 0,0-1 1 0 0,0 0-1 0 0,1 1 1 0 0,0-1-1 0 0,0 1 1 0 0,1 0 0 0 0,-1 0-1 0 0,1-1 1 0 0,0 1-1 0 0,1 0 1 0 0,0 0-1 0 0,0 11 1 0 0,3 0 412 0 0,1 0 0 0 0,1 0 0 0 0,0 0 0 0 0,1 0 0 0 0,13 23 0 0 0,-11-24-614 0 0,-1 2 0 0 0,0-1 1 0 0,-1 1-1 0 0,6 30 0 0 0,-8-22-356 0 0,4 63-2325 0 0,-8-83 2085 0 0,0-1 0 0 0,0 0 0 0 0,-1 0 0 0 0,1 0-1 0 0,-1 0 1 0 0,0 0 0 0 0,-1 0 0 0 0,1 0 0 0 0,-1 0 0 0 0,0-1 0 0 0,0 1 0 0 0,-1-1 0 0 0,1 1-1 0 0,-4 3 1 0 0,2-5-964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4:59.0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0 399 80 0 0,'1'-3'447'0'0,"0"-1"0"0"0,1 1-1 0 0,-1 0 1 0 0,1 0 0 0 0,0 0 0 0 0,0 0-1 0 0,0 0 1 0 0,0 0 0 0 0,1 0 0 0 0,-1 0 0 0 0,1 1-1 0 0,-1 0 1 0 0,1-1 0 0 0,4-1 0 0 0,-6 3-263 0 0,0 0 0 0 0,0 1 0 0 0,0-1 0 0 0,1 1 0 0 0,-1 0 0 0 0,0-1 0 0 0,1 1 0 0 0,-1 0 1 0 0,0 0-1 0 0,1 0 0 0 0,-1 0 0 0 0,0 0 0 0 0,1 0 0 0 0,-1 0 0 0 0,0 0 0 0 0,0 0 0 0 0,1 1 1 0 0,-1-1-1 0 0,0 1 0 0 0,1-1 0 0 0,-1 1 0 0 0,0-1 0 0 0,0 1 0 0 0,0 0 0 0 0,0-1 0 0 0,0 1 1 0 0,0 0-1 0 0,0 0 0 0 0,0 0 0 0 0,0 0 0 0 0,0 0 0 0 0,0 0 0 0 0,0 0 0 0 0,0 0 0 0 0,-1 0 1 0 0,1 0-1 0 0,-1 0 0 0 0,1 1 0 0 0,0 1 0 0 0,6 13 177 0 0,0-1 0 0 0,-2 1 0 0 0,0 0 0 0 0,5 26 0 0 0,-5 16-2082 0 0,-6-51 660 0 0,1-1 0 0 0,-1 1 0 0 0,0 0 0 0 0,0-1 1 0 0,-4 11-1 0 0,5-17 958 0 0,0 1 1 0 0,0-1-1 0 0,-1 0 1 0 0,1 0-1 0 0,0 0 1 0 0,0 1-1 0 0,-1-1 1 0 0,1 0-1 0 0,0 0 1 0 0,-1 0-1 0 0,1 0 1 0 0,0 1-1 0 0,-1-1 1 0 0,1 0-1 0 0,0 0 1 0 0,-1 0-1 0 0,1 0 1 0 0,0 0-1 0 0,-1 0 1 0 0,1 0-1 0 0,0 0 1 0 0,-1 0-1 0 0,1 0 1 0 0,0 0-1 0 0,0 0 1 0 0,-1 0-1 0 0,1 0 1 0 0,0-1-1 0 0,-1 1 1 0 0,1 0-1 0 0,0 0 1 0 0,-1 0-1 0 0,1 0 1 0 0,0 0-1 0 0,0-1 1 0 0,-1 1-1 0 0,1 0 1 0 0,0 0-1 0 0,0-1 1 0 0,-1 1 0 0 0,1 0-1 0 0,0 0 1 0 0,0-1-1 0 0,0 1 1 0 0,-1 0-1 0 0,1 0 1 0 0,0-1-1 0 0,0 1 1 0 0,0 0-1 0 0,0-1 1 0 0,0 1-1 0 0,0 0 1 0 0,0-1-1 0 0,0 1 1 0 0,0 0-1 0 0,0-1 1 0 0,0 1-1 0 0,0 0 1 0 0,0-1-1 0 0,0 1 1 0 0,0-1-1 0 0,-1-11-1379 0 0</inkml:trace>
  <inkml:trace contextRef="#ctx0" brushRef="#br0" timeOffset="1">25 75 140 0 0,'0'-18'1140'0'0,"5"5"184"0"0,5 1 100 0 0,0 3-180 0 0,-5 3-243 0 0,5 1-241 0 0,-5 1-196 0 0,0 1-184 0 0,0 1-204 0 0,-5 0-228 0 0,5 4-212 0 0,0 0-248 0 0,-5 1-300 0 0,5 1-365 0 0,-5 1-199 0 0,5 1-36 0 0,0 1 104 0 0,-5 2 164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4:59.3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30 652 0 0,'17'36'4099'0'0,"5"23"917"0"0,-9 1-1773 0 0,-10-22-2384 0 0,-1-24-756 0 0,1-24 15 0 0,1-12-23 0 0,-3 11-98 0 0,5-49-27 0 0,-4 51 48 0 0,0 0 0 0 0,1 0 0 0 0,0 1 0 0 0,0-1 0 0 0,1 1-1 0 0,0 0 1 0 0,8-12 0 0 0,-9 16-82 0 0,0 0 0 0 0,1 0 0 0 0,-1 0-1 0 0,1 0 1 0 0,0 0 0 0 0,1 1 0 0 0,-1 0 0 0 0,0 0-1 0 0,1 0 1 0 0,0 0 0 0 0,-1 1 0 0 0,1-1 0 0 0,6-1 0 0 0,-5 3-145 0 0,0-1 0 0 0,0 1 0 0 0,0 0 0 0 0,1 1 0 0 0,-1 0 0 0 0,0 0 0 0 0,0 0 0 0 0,7 1 0 0 0,69 20-3074 0 0,-65-15 1800 0 0,0-1 0 0 0,1-1-1 0 0,34 4 1 0 0,-28-8 207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4:59.7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375 14 260 0 0,'2'-6'1520'0'0,"-2"0"475"0"0,-14 4-1271 0 0,8 4-614 0 0,0-1 1 0 0,0 1-1 0 0,0 0 0 0 0,1 1 0 0 0,-1-1 1 0 0,0 1-1 0 0,1 0 0 0 0,0 1 0 0 0,0-1 1 0 0,0 1-1 0 0,0 0 0 0 0,0 0 1 0 0,1 1-1 0 0,0-1 0 0 0,0 1 0 0 0,0 0 1 0 0,0 0-1 0 0,1 1 0 0 0,0-1 0 0 0,0 1 1 0 0,0-1-1 0 0,-3 13 0 0 0,1-5 24 0 0,1 0-1 0 0,0 1 1 0 0,1-1 0 0 0,0 1-1 0 0,0 16 1 0 0,5 28 393 0 0,-2-56-496 0 0,0 0 0 0 0,1 0 0 0 0,-1 0-1 0 0,0-1 1 0 0,1 1 0 0 0,-1 0 0 0 0,1 0 0 0 0,-1 0-1 0 0,1-1 1 0 0,0 1 0 0 0,0 0 0 0 0,0-1 0 0 0,0 1 0 0 0,0-1-1 0 0,0 1 1 0 0,0-1 0 0 0,1 0 0 0 0,-1 1 0 0 0,0-1-1 0 0,1 0 1 0 0,-1 0 0 0 0,1 0 0 0 0,0 0 0 0 0,-1 0 0 0 0,1 0-1 0 0,0 0 1 0 0,-1-1 0 0 0,1 1 0 0 0,0-1 0 0 0,0 1-1 0 0,0-1 1 0 0,-1 1 0 0 0,1-1 0 0 0,2 0 0 0 0,0-1-11 0 0,-1 1 0 0 0,0-1 1 0 0,0 0-1 0 0,0 0 0 0 0,0 0 0 0 0,0-1 1 0 0,0 1-1 0 0,0-1 0 0 0,-1 1 0 0 0,1-1 1 0 0,0 0-1 0 0,-1 0 0 0 0,0 0 0 0 0,1-1 1 0 0,-1 1-1 0 0,0 0 0 0 0,0-1 0 0 0,0 0 1 0 0,0 1-1 0 0,1-5 0 0 0,5-8-27 0 0,-2 0 0 0 0,0 0 0 0 0,0 0-1 0 0,-1-1 1 0 0,-1 0 0 0 0,2-19 0 0 0,-1-18 130 0 0,-4 17 172 0 0,14 77 4159 0 0,-4-14-3692 0 0,3 16-517 0 0,-2 0-1 0 0,-2 1 1 0 0,-1 0-1 0 0,-3 1 0 0 0,-1 0 1 0 0,-3 73-1 0 0,-4-95-335 0 0,0-1-1 0 0,-2 1 0 0 0,0-1 0 0 0,-2 0 0 0 0,0 0 0 0 0,-1-1 0 0 0,-2 0 1 0 0,-11 22-1 0 0,11-28-194 0 0,0 0-1 0 0,-2 0 1 0 0,0-1 0 0 0,0 0 0 0 0,-1-1 0 0 0,-24 20-1 0 0,6-11-1637 0 0,-1-1-1 0 0,-1-1 1 0 0,-1-2-1 0 0,-46 18 1 0 0,20-9-503 0 0,18-7 871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24.6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55 114 356 0 0,'0'-8'871'0'0,"0"0"-1"0"0,0-1 1 0 0,-1 1-1 0 0,-1 0 1 0 0,1 0-1 0 0,-1-1 1 0 0,-1 1-1 0 0,1 0 1 0 0,-2 1-1 0 0,1-1 1 0 0,-8-12-1 0 0,11 19-806 0 0,0 1-1 0 0,0 0 0 0 0,-1 0 1 0 0,1-1-1 0 0,0 1 0 0 0,0 0 1 0 0,0 0-1 0 0,0-1 0 0 0,-1 1 1 0 0,1 0-1 0 0,0 0 0 0 0,0 0 0 0 0,-1-1 1 0 0,1 1-1 0 0,0 0 0 0 0,0 0 1 0 0,-1 0-1 0 0,1 0 0 0 0,0 0 1 0 0,0-1-1 0 0,-1 1 0 0 0,1 0 1 0 0,0 0-1 0 0,-1 0 0 0 0,1 0 1 0 0,0 0-1 0 0,0 0 0 0 0,-1 0 1 0 0,1 0-1 0 0,0 0 0 0 0,-1 0 1 0 0,1 0-1 0 0,0 0 0 0 0,0 0 0 0 0,-1 1 1 0 0,1-1-1 0 0,0 0 0 0 0,-1 0 1 0 0,1 0-1 0 0,0 0 0 0 0,-9 15 1149 0 0,2 22-60 0 0,9 19-656 0 0,3 1 0 0 0,2-1 1 0 0,23 92-1 0 0,66 161-536 0 0,-46-159 33 0 0,0 1-373 0 0,10 31-1530 0 0,-26-60-2328 0 0,-28-103 2820 0 0,4 29-5177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25.0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 36 32 0 0,'-14'-4'11721'0'0,"14"4"-11588"0"0,4 10 386 0 0,1-1-1 0 0,1 0 1 0 0,-1 0-1 0 0,1 0 1 0 0,1-1-1 0 0,0 0 1 0 0,0 0-1 0 0,0-1 1 0 0,1 0-1 0 0,15 11 1 0 0,-9-8-446 0 0,0-1 0 0 0,30 14 0 0 0,2-6 406 0 0,-40-16-457 0 0,0 0-1 0 0,-1 0 1 0 0,1 0-1 0 0,0-1 1 0 0,0 0-1 0 0,-1 0 1 0 0,11-1-1 0 0,-10-1-342 0 0,1 1 0 0 0,-1-1 0 0 0,0 0 0 0 0,0-1 0 0 0,0 1 0 0 0,0-1 0 0 0,-1-1 0 0 0,1 1 0 0 0,-1-1 0 0 0,5-4 0 0 0,6-7-1725 0 0,-1-1 0 0 0,0-1 1 0 0,-1 0-1 0 0,14-23 0 0 0,-4 6-968 0 0,-5 11 1444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2:50.7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7 240 0 0,'10'-2'1036'0'0,"0"0"148"0"0,0-1-56 0 0,0 3-148 0 0,5 0-188 0 0,-5 3-187 0 0,-5-3-153 0 0,5 2-140 0 0,0 0-128 0 0,-5 0-148 0 0,5 1-216 0 0,-5-3-332 0 0,0 0-473 0 0,0 0-239 0 0,0-3-124 0 0,0 3 0 0 0,0-2 124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27.8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192 28 1104 0 0,'-2'-17'8789'0'0,"-5"9"-4120"0"0,-19 5-2471 0 0,11 4-2254 0 0,11-1 65 0 0,-1 0-1 0 0,0 0 1 0 0,1 1 0 0 0,-1 0-1 0 0,1 0 1 0 0,-1 0-1 0 0,1 0 1 0 0,-1 1 0 0 0,1 0-1 0 0,0 0 1 0 0,0 0 0 0 0,0 0-1 0 0,0 1 1 0 0,0 0-1 0 0,1 0 1 0 0,-5 3 0 0 0,2 0 10 0 0,1 1 1 0 0,0-1-1 0 0,0 1 1 0 0,1 0 0 0 0,0 0-1 0 0,0 1 1 0 0,0-1 0 0 0,-3 13-1 0 0,1-3 37 0 0,2 1 0 0 0,0 0-1 0 0,1 0 1 0 0,1 1-1 0 0,0-1 1 0 0,2 0 0 0 0,2 29-1 0 0,-1-39-46 0 0,0-1 0 0 0,1 1-1 0 0,0-1 1 0 0,0 0-1 0 0,1 0 1 0 0,0 0 0 0 0,0 0-1 0 0,7 11 1 0 0,-10-17-20 0 0,1 0 0 0 0,0 0 0 0 0,0 0 0 0 0,0 0 0 0 0,-1 0-1 0 0,1 0 1 0 0,0 0 0 0 0,0-1 0 0 0,0 1 0 0 0,0 0 0 0 0,0 0 0 0 0,1-1 0 0 0,-1 1 0 0 0,0-1 0 0 0,0 1-1 0 0,0-1 1 0 0,0 0 0 0 0,1 1 0 0 0,-1-1 0 0 0,0 0 0 0 0,0 0 0 0 0,2 0 0 0 0,-1 0-22 0 0,0-1 0 0 0,0 0 0 0 0,0 0 0 0 0,0 0 0 0 0,0 0 0 0 0,0 0 0 0 0,0 0 0 0 0,0-1 0 0 0,-1 1 0 0 0,1-1 0 0 0,0 1 0 0 0,-1-1 0 0 0,1 0 0 0 0,-1 1 0 0 0,0-1 0 0 0,0 0 0 0 0,2-3 0 0 0,7-15-279 0 0,-1 1 0 0 0,-1-1 0 0 0,0-1 1 0 0,-2 0-1 0 0,7-41 0 0 0,-13 61 329 0 0,0 0-1 0 0,0 0 1 0 0,0-1 0 0 0,0 1 0 0 0,0 0-1 0 0,0 0 1 0 0,0 0 0 0 0,1 0 0 0 0,-1 0-1 0 0,0 0 1 0 0,1-1 0 0 0,-1 1 0 0 0,1 0-1 0 0,-1 0 1 0 0,1 0 0 0 0,-1 0-1 0 0,1 0 1 0 0,0 0 0 0 0,-1 1 0 0 0,1-1-1 0 0,0 0 1 0 0,0 0 0 0 0,0 0 0 0 0,0 1-1 0 0,0-1 1 0 0,-1 0 0 0 0,1 1 0 0 0,2-1-1 0 0,-1 2-74 0 0,0 0 0 0 0,0 0 0 0 0,0 1 0 0 0,-1-1 0 0 0,1 1 0 0 0,0-1 0 0 0,-1 1 0 0 0,1 0 0 0 0,-1-1 0 0 0,0 1 0 0 0,1 0 0 0 0,-1 0 0 0 0,0 0 0 0 0,1 4 0 0 0,10 19-1511 0 0,-10-20 934 0 0,-1-1 0 0 0,1 1 0 0 0,0-1 0 0 0,0 1 0 0 0,1-1 0 0 0,-1 0 0 0 0,1 0 0 0 0,0 0 0 0 0,0 0 0 0 0,1 0 0 0 0,-1-1 0 0 0,1 1 0 0 0,-1-1 0 0 0,1 0 0 0 0,0 0 0 0 0,0 0 0 0 0,5 2-1 0 0,2-3-781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28.3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67 362 1172 0 0,'4'-20'4345'0'0,"0"-2"1910"0"0,-7 20-4522 0 0,-8 10-2037 0 0,4 1 361 0 0,1-1 0 0 0,0 1 1 0 0,0 0-1 0 0,1 1 0 0 0,0-1 1 0 0,0 1-1 0 0,1 0 0 0 0,0 0 1 0 0,1 1-1 0 0,0-1 0 0 0,1 1 1 0 0,0-1-1 0 0,0 21 0 0 0,1-17 187 0 0,1 1 0 0 0,1-1 0 0 0,0 1 0 0 0,1-1 0 0 0,0 0 0 0 0,1 0 0 0 0,1 0 0 0 0,0 0 1 0 0,12 25-1 0 0,-15-37-218 0 0,0 1 0 0 0,0-1 0 0 0,1 0 0 0 0,-1 0 0 0 0,0 1 0 0 0,1-1 0 0 0,0 0 0 0 0,-1 0 0 0 0,1 0 0 0 0,0 0 0 0 0,0-1 0 0 0,0 1 0 0 0,0 0 0 0 0,1-1 0 0 0,-1 0 0 0 0,0 1 0 0 0,3 0 1 0 0,-3-2-37 0 0,0 0 1 0 0,-1 0 0 0 0,1 1 0 0 0,-1-1 0 0 0,1-1 0 0 0,0 1 0 0 0,-1 0 0 0 0,1 0-1 0 0,-1-1 1 0 0,1 1 0 0 0,-1-1 0 0 0,1 1 0 0 0,-1-1 0 0 0,1 1 0 0 0,-1-1 0 0 0,0 0 0 0 0,1 0-1 0 0,-1 0 1 0 0,0 0 0 0 0,0 0 0 0 0,2-1 0 0 0,1-3-91 0 0,1-1 0 0 0,-1 1-1 0 0,0-1 1 0 0,0 1 0 0 0,-1-1 0 0 0,0-1 0 0 0,0 1 0 0 0,0 0 0 0 0,-1-1-1 0 0,0 1 1 0 0,2-13 0 0 0,0-31-940 0 0,-2 0 0 0 0,-2 0 0 0 0,-2 0-1 0 0,-18-98 1 0 0,9 76 2269 0 0,-2-98 0 0 0,29 201 878 0 0,88 360-3827 0 0,-94-343-1876 0 0,2-1 1 0 0,31 79-1 0 0,-33-105 2053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28.7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109 541 148 0 0,'16'-31'2798'0'0,"-12"17"-1020"0"0,-4 14-1753 0 0,0-1 0 0 0,0 1 0 0 0,0 0 0 0 0,-1 0 1 0 0,1 0-1 0 0,0 0 0 0 0,0 0 0 0 0,0-1 0 0 0,0 1 0 0 0,0 0 0 0 0,0 0 0 0 0,0 0 0 0 0,0 0 0 0 0,0 0 0 0 0,0 0 1 0 0,0 0-1 0 0,0-1 0 0 0,0 1 0 0 0,-1 0 0 0 0,1 0 0 0 0,0 0 0 0 0,0 0 0 0 0,0 0 0 0 0,0 0 0 0 0,0 0 1 0 0,0 0-1 0 0,0 0 0 0 0,-1 0 0 0 0,1 0 0 0 0,0 0 0 0 0,0 0 0 0 0,0-1 0 0 0,0 1 0 0 0,0 0 0 0 0,-1 0 0 0 0,1 0 1 0 0,0 0-1 0 0,0 0 0 0 0,0 0 0 0 0,0 1 0 0 0,0-1 0 0 0,0 0 0 0 0,-1 0 0 0 0,1 0 0 0 0,0 0 0 0 0,0 0 0 0 0,0 0 1 0 0,0 0-1 0 0,0 0 0 0 0,0 0 0 0 0,-1 0 0 0 0,1 0 0 0 0,0 0 0 0 0,0 0 0 0 0,0 1 0 0 0,0-1 0 0 0,0 0 1 0 0,0 0-1 0 0,0 0 0 0 0,0 0 0 0 0,-1 0 0 0 0,-10 8 483 0 0,1 1 1 0 0,-1-1 0 0 0,1 2-1 0 0,0-1 1 0 0,1 1-1 0 0,1 1 1 0 0,-1-1-1 0 0,-6 13 1 0 0,11-16-197 0 0,0 0-1 0 0,1 0 1 0 0,-1 1 0 0 0,1-1 0 0 0,1 1 0 0 0,0 0-1 0 0,0 0 1 0 0,0 0 0 0 0,1 0 0 0 0,0 0-1 0 0,1 0 1 0 0,-1 0 0 0 0,2 0 0 0 0,1 15-1 0 0,-2-21-288 0 0,0 0-1 0 0,1 0 1 0 0,-1 0-1 0 0,0 0 1 0 0,1-1-1 0 0,-1 1 0 0 0,1 0 1 0 0,-1 0-1 0 0,1 0 1 0 0,0-1-1 0 0,0 1 1 0 0,0 0-1 0 0,0-1 1 0 0,0 1-1 0 0,0-1 0 0 0,0 1 1 0 0,0-1-1 0 0,1 1 1 0 0,-1-1-1 0 0,1 0 1 0 0,-1 0-1 0 0,1 0 0 0 0,-1 0 1 0 0,1 0-1 0 0,0 0 1 0 0,-1 0-1 0 0,1 0 1 0 0,0-1-1 0 0,0 1 0 0 0,0-1 1 0 0,0 1-1 0 0,-1-1 1 0 0,1 0-1 0 0,0 1 1 0 0,0-1-1 0 0,0 0 1 0 0,0 0-1 0 0,0-1 0 0 0,0 1 1 0 0,0 0-1 0 0,-1-1 1 0 0,4 0-1 0 0,0-1-49 0 0,-1 0-1 0 0,0 0 1 0 0,0 0-1 0 0,0-1 1 0 0,0 1-1 0 0,0-1 1 0 0,-1 0 0 0 0,1 0-1 0 0,-1 0 1 0 0,0-1-1 0 0,0 1 1 0 0,0-1-1 0 0,0 0 1 0 0,-1 0-1 0 0,1 0 1 0 0,-1 0 0 0 0,2-5-1 0 0,2-10-274 0 0,0-1 0 0 0,-2 0 0 0 0,0 0 1 0 0,-1 0-1 0 0,-1 0 0 0 0,-1 0 0 0 0,-1-1 0 0 0,-2-22 0 0 0,-7-22-1237 0 0,-19-76-1 0 0,-2-12-35 0 0,20 101 1432 0 0,6 32 1554 0 0,1 0 0 0 0,-2-30 0 0 0,25 70 1129 0 0,-3 10-2479 0 0,-2 0-1 0 0,-1 1 1 0 0,-1 0 0 0 0,8 33 0 0 0,-6-20-284 0 0,19 61-1331 0 0,-14-42-3985 0 0,45 102-1 0 0,-54-141 3977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29.6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117 548 880 0 0,'14'-3'7897'0'0,"-15"1"-7850"0"0,-25-33-20 0 0,-43-75 0 0 0,64 99-98 0 0,0 1 0 0 0,0-1 0 0 0,1 0 0 0 0,0 0 0 0 0,1-1 0 0 0,0 1-1 0 0,1-1 1 0 0,1 1 0 0 0,0-1 0 0 0,0 0 0 0 0,1 1 0 0 0,2-19 0 0 0,-1 27 144 0 0,0-1 1 0 0,1 1-1 0 0,-1 0 0 0 0,1 0 1 0 0,0 0-1 0 0,0 0 1 0 0,0 0-1 0 0,0 0 0 0 0,0 0 1 0 0,1 1-1 0 0,-1-1 0 0 0,1 1 1 0 0,0-1-1 0 0,-1 1 0 0 0,1 0 1 0 0,0 0-1 0 0,0 1 0 0 0,1-1 1 0 0,-1 1-1 0 0,0-1 0 0 0,1 1 1 0 0,-1 0-1 0 0,6-1 1 0 0,11-3 283 0 0,-1 1 1 0 0,37-2 0 0 0,-51 6-323 0 0,80-1 682 0 0,-66 2-559 0 0,0 0 0 0 0,-1-1 0 0 0,1-1 0 0 0,-1-1 0 0 0,1-1 0 0 0,-1 0 0 0 0,30-10 1 0 0,-46 12-253 0 0,0 0 1 0 0,0 1-1 0 0,0-1 1 0 0,0 0 0 0 0,0 0-1 0 0,-1-1 1 0 0,1 1-1 0 0,0 0 1 0 0,-1-1 0 0 0,1 1-1 0 0,-1-1 1 0 0,1 1-1 0 0,-1-1 1 0 0,0 1 0 0 0,0-1-1 0 0,0 0 1 0 0,0 0-1 0 0,0 0 1 0 0,0 0 0 0 0,0 0-1 0 0,0 0 1 0 0,-1 0 0 0 0,1 0-1 0 0,-1 0 1 0 0,0 0-1 0 0,1 0 1 0 0,-1 0 0 0 0,0 0-1 0 0,0 0 1 0 0,0 0-1 0 0,-1 0 1 0 0,1-1 0 0 0,0 1-1 0 0,-1 0 1 0 0,0 0-1 0 0,1 0 1 0 0,-1 0 0 0 0,0 0-1 0 0,0 1 1 0 0,0-1 0 0 0,0 0-1 0 0,0 0 1 0 0,-3-2-1 0 0,3 2 20 0 0,-1-1 0 0 0,0 1 0 0 0,0 0 0 0 0,0 1 0 0 0,0-1 0 0 0,0 0 0 0 0,0 0 0 0 0,-1 1 0 0 0,1 0 0 0 0,0-1 0 0 0,-1 1 0 0 0,1 0 0 0 0,-1 0 0 0 0,0 0-1 0 0,1 0 1 0 0,-1 1 0 0 0,0-1 0 0 0,1 1 0 0 0,-1 0 0 0 0,0-1 0 0 0,1 1 0 0 0,-1 0 0 0 0,0 1 0 0 0,0-1 0 0 0,1 0 0 0 0,-1 1 0 0 0,0 0 0 0 0,1-1 0 0 0,-1 1 0 0 0,0 0 0 0 0,1 0-1 0 0,0 1 1 0 0,-1-1 0 0 0,1 0 0 0 0,-3 3 0 0 0,-2 2 51 0 0,0 0 0 0 0,1 0-1 0 0,-1 1 1 0 0,1 0 0 0 0,1 0-1 0 0,-1 0 1 0 0,1 1 0 0 0,-6 13-1 0 0,5-10 377 0 0,2 0-1 0 0,0 1 1 0 0,0-1-1 0 0,1 1 0 0 0,0 0 1 0 0,1 0-1 0 0,1 0 1 0 0,-1 0-1 0 0,2 0 0 0 0,1 18 1 0 0,-1-23-218 0 0,1 0 1 0 0,-1-1-1 0 0,1 1 0 0 0,1-1 1 0 0,-1 1-1 0 0,1-1 1 0 0,0 0-1 0 0,1 1 0 0 0,-1-1 1 0 0,1 0-1 0 0,0-1 1 0 0,1 1-1 0 0,0 0 0 0 0,0-1 1 0 0,0 0-1 0 0,0 0 1 0 0,1 0-1 0 0,-1-1 0 0 0,1 1 1 0 0,1-1-1 0 0,-1 0 1 0 0,1-1-1 0 0,-1 1 0 0 0,1-1 1 0 0,0 0-1 0 0,0 0 0 0 0,0-1 1 0 0,1 0-1 0 0,-1 0 1 0 0,0 0-1 0 0,1-1 0 0 0,-1 0 1 0 0,1 0-1 0 0,11-1 1 0 0,-6-1-188 0 0,0 0 0 0 0,0-1 0 0 0,-1 0 0 0 0,1-1 0 0 0,-1-1 0 0 0,1 0 0 0 0,-1 0 0 0 0,0-1 0 0 0,-1 0 0 0 0,1-1 0 0 0,-1 0 0 0 0,0-1 0 0 0,-1 0 0 0 0,0 0 0 0 0,0-1 0 0 0,0-1 0 0 0,14-17 0 0 0,-6 4-92 0 0,0-1 0 0 0,-1-1 0 0 0,-1-1 0 0 0,-1 0 1 0 0,-2-1-1 0 0,12-34 0 0 0,-18 46-147 0 0,-1-1 0 0 0,0-1 1 0 0,-1 1-1 0 0,-1-1 0 0 0,1-19 1 0 0,-28 70-110 0 0,17 14 977 0 0,8-35-257 0 0,0 0-1 0 0,0-1 0 0 0,1 1 0 0 0,1-1 0 0 0,0 0 0 0 0,1 0 0 0 0,0 0 0 0 0,1 0 0 0 0,1-1 0 0 0,0 1 0 0 0,13 19 0 0 0,-15-24-457 0 0,-1-1 0 0 0,0 1 0 0 0,0-1 0 0 0,0 1-1 0 0,-1 0 1 0 0,-1 0 0 0 0,1 0 0 0 0,-1 0 0 0 0,0 0 0 0 0,-1 0 0 0 0,0 0 0 0 0,-1 0 0 0 0,1 0 0 0 0,-1 1-1 0 0,-4 11 1 0 0,2-8-643 0 0,0 0 1 0 0,-1 0-1 0 0,-1-1 0 0 0,0 1 0 0 0,-1-1 0 0 0,0 0 0 0 0,0 0 0 0 0,-1-1 1 0 0,-14 15-1 0 0,-7-4-2150 0 0,17-15 1666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30.0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75 76 616 0 0,'4'-6'403'0'0,"-1"0"0"0"0,1-1 1 0 0,-2 1-1 0 0,1-1 0 0 0,-1 0 0 0 0,0 0 0 0 0,0 0 0 0 0,1-11 0 0 0,-3 17-377 0 0,-1 1 0 0 0,1 0 0 0 0,0-1 0 0 0,-1 1 0 0 0,1 0 0 0 0,-1-1-1 0 0,1 1 1 0 0,-1 0 0 0 0,1 0 0 0 0,0-1 0 0 0,-1 1 0 0 0,1 0 0 0 0,-1 0-1 0 0,1 0 1 0 0,-1 0 0 0 0,1 0 0 0 0,-1-1 0 0 0,0 1 0 0 0,1 0 0 0 0,-1 0-1 0 0,1 0 1 0 0,-1 1 0 0 0,1-1 0 0 0,-1 0 0 0 0,1 0 0 0 0,-1 0 0 0 0,1 0 0 0 0,-1 0-1 0 0,1 1 1 0 0,-1-1 0 0 0,1 0 0 0 0,0 0 0 0 0,-1 1 0 0 0,1-1 0 0 0,-1 0-1 0 0,1 1 1 0 0,0-1 0 0 0,-1 0 0 0 0,1 1 0 0 0,-1 0 0 0 0,-20 11 555 0 0,17-10-410 0 0,-1 1 1 0 0,1 0-1 0 0,0 0 0 0 0,0 1 1 0 0,1-1-1 0 0,-1 1 0 0 0,1 0 1 0 0,0 0-1 0 0,-1 0 1 0 0,2 0-1 0 0,-1 0 0 0 0,0 1 1 0 0,1-1-1 0 0,0 1 0 0 0,0 0 1 0 0,1 0-1 0 0,-1 0 0 0 0,1 0 1 0 0,0 0-1 0 0,0 0 1 0 0,0 0-1 0 0,1 0 0 0 0,0 0 1 0 0,0 0-1 0 0,0 0 0 0 0,1 0 1 0 0,0 0-1 0 0,0 0 0 0 0,0 0 1 0 0,2 6-1 0 0,6 11 312 0 0,1 0-1 0 0,0-1 1 0 0,2-1 0 0 0,0 0-1 0 0,20 24 1 0 0,-6-7-606 0 0,-23-33-125 0 0,-1 1 0 0 0,0-1 0 0 0,0 0 1 0 0,0 1-1 0 0,-1-1 0 0 0,0 1 0 0 0,0-1 0 0 0,0 1 1 0 0,0 0-1 0 0,0-1 0 0 0,-1 1 0 0 0,0 0 1 0 0,0-1-1 0 0,-1 1 0 0 0,1 0 0 0 0,-1 0 1 0 0,0-1-1 0 0,0 1 0 0 0,0-1 0 0 0,-1 1 1 0 0,-4 8-1 0 0,-1 1-856 0 0,-1 1 0 0 0,-1-2 0 0 0,0 1 0 0 0,-1-1 0 0 0,-12 12 0 0 0,-1-3-100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33.6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71 1 636 0 0,'-5'3'12389'0'0,"-9"17"-11347"0"0,8-7 194 0 0,-7 30-528 0 0,3 1 0 0 0,-10 79 0 0 0,19-106-720 0 0,0-1-1 0 0,1 1 0 0 0,0 0 0 0 0,2 0 0 0 0,0 0 1 0 0,1 0-1 0 0,0-1 0 0 0,2 1 0 0 0,0-1 1 0 0,11 25-1 0 0,-16-39-15 0 0,1 0-1 0 0,0 0 1 0 0,0 0-1 0 0,0 0 1 0 0,0 0 0 0 0,0 0-1 0 0,0-1 1 0 0,0 1-1 0 0,1 0 1 0 0,-1 0 0 0 0,1-1-1 0 0,-1 1 1 0 0,1-1-1 0 0,0 0 1 0 0,-1 1 0 0 0,1-1-1 0 0,0 0 1 0 0,0 0-1 0 0,0 0 1 0 0,0 0 0 0 0,0 0-1 0 0,0 0 1 0 0,0-1-1 0 0,0 1 1 0 0,0-1 0 0 0,0 0-1 0 0,1 1 1 0 0,-1-1-1 0 0,0 0 1 0 0,0 0 0 0 0,0 0-1 0 0,0 0 1 0 0,1-1-1 0 0,-1 1 1 0 0,0-1 0 0 0,0 1-1 0 0,0-1 1 0 0,0 0-1 0 0,0 0 1 0 0,0 0 0 0 0,0 0-1 0 0,0 0 1 0 0,0 0 0 0 0,2-3-1 0 0,8-5-51 0 0,-2-1-1 0 0,1 0 1 0 0,-1 0 0 0 0,-1-1-1 0 0,10-15 1 0 0,-18 24 102 0 0,0 3 26 0 0,0-1-1 0 0,-1 0 0 0 0,1 0 0 0 0,0 0 0 0 0,0 0 0 0 0,-1 1 1 0 0,1-1-1 0 0,0 0 0 0 0,-1 1 0 0 0,1-1 0 0 0,0 0 0 0 0,-1 1 0 0 0,1-1 1 0 0,-1 1-1 0 0,1-1 0 0 0,0 1 0 0 0,-1-1 0 0 0,0 1 0 0 0,1 0 1 0 0,-1-1-1 0 0,1 1 0 0 0,-1 0 0 0 0,0-1 0 0 0,1 1 0 0 0,-1 0 1 0 0,0-1-1 0 0,1 1 0 0 0,-1 0 0 0 0,0 0 0 0 0,0-1 0 0 0,0 1 0 0 0,0 1 1 0 0,10 14 346 0 0,-8-13-395 0 0,0-1-1 0 0,0 0 0 0 0,1 1 1 0 0,-1-1-1 0 0,0 0 1 0 0,1 0-1 0 0,0-1 0 0 0,-1 1 1 0 0,1 0-1 0 0,0-1 0 0 0,0 0 1 0 0,0 0-1 0 0,0 0 1 0 0,0 0-1 0 0,0 0 0 0 0,0 0 1 0 0,0-1-1 0 0,0 1 1 0 0,1-1-1 0 0,4 0 0 0 0,-3-1-44 0 0,-1 0-1 0 0,1-1 1 0 0,-1 1-1 0 0,1-1 1 0 0,-1 0 0 0 0,1 0-1 0 0,-1 0 1 0 0,0 0-1 0 0,0-1 1 0 0,0 0-1 0 0,0 0 1 0 0,5-5-1 0 0,-1 0-52 0 0,0-1-1 0 0,0 0 1 0 0,-1 0-1 0 0,0 0 0 0 0,-1-1 1 0 0,0-1-1 0 0,-1 1 1 0 0,0-1-1 0 0,0 1 0 0 0,4-19 1 0 0,-7 21-23 0 0,-1-1 0 0 0,0 1 0 0 0,0-1 0 0 0,-1 1 1 0 0,0-1-1 0 0,0 1 0 0 0,-1-1 0 0 0,-1 1 0 0 0,1 0 0 0 0,-1 0 0 0 0,-4-10 1 0 0,5 16 15 0 0,0-1 0 0 0,0 1 1 0 0,0 0-1 0 0,0 0 1 0 0,-1 0-1 0 0,1 0 1 0 0,-1 0-1 0 0,1 1 0 0 0,-1-1 1 0 0,0 0-1 0 0,0 1 1 0 0,1-1-1 0 0,-1 1 0 0 0,0-1 1 0 0,-1 1-1 0 0,1 0 1 0 0,-3-1-1 0 0,2 1-32 0 0,-1 1 1 0 0,1-1-1 0 0,0 1 0 0 0,0 0 0 0 0,-1 0 1 0 0,1 0-1 0 0,0 0 0 0 0,-1 1 1 0 0,1-1-1 0 0,0 1 0 0 0,0 0 0 0 0,-1 0 1 0 0,1 0-1 0 0,0 1 0 0 0,0-1 1 0 0,-3 3-1 0 0,-1 0-321 0 0,-1 2 0 0 0,2-1 0 0 0,-1 1-1 0 0,1 0 1 0 0,0 0 0 0 0,0 1 0 0 0,0 0 0 0 0,1 0 0 0 0,0 0 0 0 0,0 0 0 0 0,1 1 0 0 0,0 0-1 0 0,1 0 1 0 0,0 0 0 0 0,0 0 0 0 0,0 1 0 0 0,-1 10 0 0 0,-1-1-600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34.0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 11 764 0 0,'0'-1'189'0'0,"-1"1"1"0"0,1-1-1 0 0,-1 0 0 0 0,1 1 1 0 0,-1-1-1 0 0,1 0 1 0 0,-1 1-1 0 0,1-1 0 0 0,-1 1 1 0 0,0-1-1 0 0,1 1 0 0 0,-1-1 1 0 0,0 1-1 0 0,1 0 0 0 0,-1-1 1 0 0,0 1-1 0 0,0 0 0 0 0,1 0 1 0 0,-1-1-1 0 0,0 1 0 0 0,0 0 1 0 0,0 0-1 0 0,1 0 0 0 0,-1 0 1 0 0,0 0-1 0 0,0 0 1 0 0,0 0-1 0 0,1 0 0 0 0,-1 0 1 0 0,0 0-1 0 0,0 1 0 0 0,0-1 1 0 0,1 0-1 0 0,-1 0 0 0 0,0 1 1 0 0,1-1-1 0 0,-1 1 0 0 0,0-1 1 0 0,0 0-1 0 0,1 1 0 0 0,-1 0 1 0 0,1-1-1 0 0,-1 1 1 0 0,1-1-1 0 0,-1 1 0 0 0,1-1 1 0 0,-1 1-1 0 0,1 0 0 0 0,-1 0 1 0 0,1-1-1 0 0,0 1 0 0 0,-1 0 1 0 0,1-1-1 0 0,0 1 0 0 0,0 0 1 0 0,-1 0-1 0 0,1 1 0 0 0,1 12 385 0 0,0-1 0 0 0,1 0-1 0 0,1 0 1 0 0,0 0-1 0 0,1 0 1 0 0,0-1-1 0 0,8 17 1 0 0,-8-20-566 0 0,0 0 0 0 0,1-1 0 0 0,0 1 1 0 0,0-1-1 0 0,1 0 0 0 0,0 0 0 0 0,1-1 0 0 0,-1 0 0 0 0,1 0 1 0 0,12 8-1 0 0,-17-13-2 0 0,0-1 1 0 0,0 0-1 0 0,0 0 1 0 0,0 0-1 0 0,0 0 1 0 0,0-1-1 0 0,0 1 1 0 0,0 0-1 0 0,0-1 1 0 0,0 1-1 0 0,0-1 1 0 0,0 0-1 0 0,0 0 1 0 0,1 0-1 0 0,-1 0 1 0 0,0 0-1 0 0,0 0 1 0 0,0-1-1 0 0,0 1 1 0 0,0-1-1 0 0,4-1 1 0 0,-3 1-8 0 0,1-2 1 0 0,-1 1-1 0 0,0 0 0 0 0,0-1 1 0 0,0 1-1 0 0,0-1 1 0 0,0 0-1 0 0,0 0 0 0 0,-1 0 1 0 0,5-7-1 0 0,3-8-64 0 0,-1 0 0 0 0,-1 0 0 0 0,10-35 0 0 0,-13 39 5 0 0,-4 12 60 0 0,0-1-1 0 0,-1 1 1 0 0,2-1-1 0 0,-1 0 1 0 0,0 1-1 0 0,0 0 0 0 0,1-1 1 0 0,-1 1-1 0 0,1 0 1 0 0,0 0-1 0 0,3-4 1 0 0,-4 6-10 0 0,-1-1 0 0 0,1 1 1 0 0,0 0-1 0 0,-1-1 0 0 0,1 1 0 0 0,0 0 1 0 0,-1 0-1 0 0,1 0 0 0 0,0 0 1 0 0,-1-1-1 0 0,1 1 0 0 0,0 0 1 0 0,-1 0-1 0 0,1 0 0 0 0,0 0 1 0 0,0 1-1 0 0,-1-1 0 0 0,1 0 1 0 0,0 0-1 0 0,-1 0 0 0 0,1 0 1 0 0,0 1-1 0 0,-1-1 0 0 0,1 0 0 0 0,0 1 1 0 0,-1-1-1 0 0,1 0 0 0 0,0 2 1 0 0,4 3-321 0 0,0 0 0 0 0,-1 0 1 0 0,0 1-1 0 0,0 0 0 0 0,-1 0 0 0 0,1 0 1 0 0,4 12-1 0 0,-5-9-632 0 0,1 0 0 0 0,-1-1 0 0 0,2 0 0 0 0,-1 0 0 0 0,1 0 0 0 0,0-1 0 0 0,1 1 1 0 0,0-1-1 0 0,0 0 0 0 0,1-1 0 0 0,8 7 0 0 0,-5-7-403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34.4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 14 576 0 0,'-14'-14'4623'0'0,"18"25"1196"0"0,6 20-3505 0 0,18 74 316 0 0,5 23-3159 0 0,-28-101-801 0 0,2 0 0 0 0,10 29 0 0 0,-14-48 617 0 0,0 0 0 0 0,1-1 0 0 0,0 1 0 0 0,0-1 0 0 0,1 0 0 0 0,-1 0 0 0 0,1 0 0 0 0,1-1 0 0 0,0 0 0 0 0,0 0 0 0 0,8 7 0 0 0,2-2-998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34.7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146 358 168 0 0,'1'0'101'0'0,"-1"0"1"0"0,1-1-1 0 0,-1 1 1 0 0,1 0-1 0 0,-1-1 1 0 0,1 1-1 0 0,-1 0 1 0 0,1-1-1 0 0,-1 1 1 0 0,0-1-1 0 0,1 1 1 0 0,-1-1-1 0 0,1 1 1 0 0,-1-1-1 0 0,0 1 1 0 0,0-1-1 0 0,1 1 1 0 0,-1-1-1 0 0,0 0 1 0 0,0 1-1 0 0,0-1 1 0 0,1 1-1 0 0,-1-1 0 0 0,0 0 1 0 0,0 1-1 0 0,0-2 1 0 0,-15 1 1303 0 0,-23 15-281 0 0,29-7-910 0 0,0 0 0 0 0,1 1-1 0 0,0 0 1 0 0,1 1 0 0 0,-1 0-1 0 0,2 0 1 0 0,-1 0 0 0 0,1 1-1 0 0,1 0 1 0 0,0 0 0 0 0,0 1-1 0 0,1 0 1 0 0,0-1 0 0 0,1 1-1 0 0,-3 20 1 0 0,5-29-170 0 0,1-1-1 0 0,0 1 0 0 0,-1 0 1 0 0,1 0-1 0 0,0 0 0 0 0,0 0 1 0 0,0 0-1 0 0,1-1 1 0 0,-1 1-1 0 0,0 0 0 0 0,1 0 1 0 0,-1 0-1 0 0,1-1 1 0 0,-1 1-1 0 0,1 0 0 0 0,0 0 1 0 0,0-1-1 0 0,0 1 1 0 0,0-1-1 0 0,0 1 0 0 0,0-1 1 0 0,0 1-1 0 0,0-1 1 0 0,1 0-1 0 0,-1 1 0 0 0,1-1 1 0 0,-1 0-1 0 0,1 0 1 0 0,-1 0-1 0 0,1 0 0 0 0,-1 0 1 0 0,1 0-1 0 0,0-1 0 0 0,0 1 1 0 0,3 0-1 0 0,-2 0-26 0 0,0-1 0 0 0,0 1 0 0 0,0-1 0 0 0,0 0 0 0 0,1 0 0 0 0,-1 0-1 0 0,0 0 1 0 0,0-1 0 0 0,0 1 0 0 0,0-1 0 0 0,0 0 0 0 0,1 0 0 0 0,-1 0 0 0 0,-1 0 0 0 0,1 0 0 0 0,0-1-1 0 0,0 0 1 0 0,0 1 0 0 0,-1-1 0 0 0,5-4 0 0 0,3-5-44 0 0,0-1 0 0 0,-1 0 0 0 0,-1-1 0 0 0,0 0 0 0 0,-1 0 0 0 0,0-1 0 0 0,-1 0 0 0 0,0 0 0 0 0,-1-1 0 0 0,-1 1 0 0 0,0-1 0 0 0,3-26 0 0 0,-3-2-75 0 0,-1 0 0 0 0,-3 0 1 0 0,-5-55-1 0 0,-9-35 284 0 0,14 151 605 0 0,1 9-111 0 0,9 46 0 0 0,9 14-1338 0 0,37 99-1 0 0,4-26-3580 0 0,-17-55 3 0 0,-27-64 2696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36.1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51 50 604 0 0,'-5'-25'3570'0'0,"0"0"6262"0"0,5 29-7134 0 0,0 20-1913 0 0,6 127 520 0 0,17 74-904 0 0,-13-127-420 0 0,-9-22-1562 0 0,2-74 1241 0 0,4-10 244 0 0,4-10 154 0 0,-11 17-47 0 0,0 0 1 0 0,1 0-1 0 0,-1 0 1 0 0,0-1-1 0 0,1 1 1 0 0,-1 0-1 0 0,1 0 0 0 0,-1 0 1 0 0,1 0-1 0 0,0 0 1 0 0,-1 0-1 0 0,1 0 1 0 0,0 0-1 0 0,0 1 1 0 0,0-1-1 0 0,-1 0 0 0 0,1 0 1 0 0,0 1-1 0 0,0-1 1 0 0,0 0-1 0 0,0 1 1 0 0,0-1-1 0 0,0 1 1 0 0,1-1-1 0 0,-1 1 0 0 0,0 0 1 0 0,0-1-1 0 0,0 1 1 0 0,0 0-1 0 0,0 0 1 0 0,1 0-1 0 0,-1 0 1 0 0,0 0-1 0 0,0 0 0 0 0,0 0 1 0 0,0 0-1 0 0,1 1 1 0 0,-1-1-1 0 0,0 0 1 0 0,0 1-1 0 0,0-1 1 0 0,0 0-1 0 0,0 1 0 0 0,0 0 1 0 0,0-1-1 0 0,0 1 1 0 0,0 0-1 0 0,0-1 1 0 0,0 1-1 0 0,0 0 0 0 0,-1 0 1 0 0,1 0-1 0 0,0-1 1 0 0,0 3-1 0 0,4 2-7 0 0,0 0-1 0 0,-1 1 1 0 0,0 0-1 0 0,-1-1 1 0 0,1 2-1 0 0,-1-1 1 0 0,4 11-1 0 0,-5-10-60 0 0,-1-1-1 0 0,0 0 0 0 0,-1 1 1 0 0,1-1-1 0 0,-1 0 0 0 0,0 1 1 0 0,-1-1-1 0 0,0 1 0 0 0,0-1 1 0 0,0 0-1 0 0,-1 0 0 0 0,1 0 1 0 0,-2 1-1 0 0,1-1 0 0 0,-1-1 1 0 0,-4 10-1 0 0,5-12-117 0 0,0-1 1 0 0,0 1-1 0 0,0 0 0 0 0,0-1 0 0 0,0 1 1 0 0,0-1-1 0 0,-1 0 0 0 0,1 0 1 0 0,-1 0-1 0 0,0 0 0 0 0,1 0 0 0 0,-1 0 1 0 0,0-1-1 0 0,0 0 0 0 0,0 1 1 0 0,0-1-1 0 0,-1 0 0 0 0,1 0 0 0 0,0-1 1 0 0,0 1-1 0 0,0-1 0 0 0,-1 1 1 0 0,1-1-1 0 0,0 0 0 0 0,-1 0 0 0 0,1-1 1 0 0,0 1-1 0 0,0-1 0 0 0,-1 1 1 0 0,1-1-1 0 0,0 0 0 0 0,0 0 0 0 0,-5-3 1 0 0,3 1-85 0 0,1 1-1 0 0,-1-1 1 0 0,1 0 0 0 0,0-1 0 0 0,0 1 0 0 0,0-1 0 0 0,0 0 0 0 0,1 0 0 0 0,-1 0 0 0 0,1 0 0 0 0,0-1-1 0 0,1 1 1 0 0,-1-1 0 0 0,1 0 0 0 0,-1 0 0 0 0,2 0 0 0 0,-1 0 0 0 0,0 0 0 0 0,1 0 0 0 0,0 0 0 0 0,0-1 0 0 0,1 1-1 0 0,-1-10 1 0 0,1 10 288 0 0,0-1 1 0 0,0 1-1 0 0,1 0 0 0 0,-1-1 0 0 0,1 1 0 0 0,0 0 0 0 0,1-1 1 0 0,-1 1-1 0 0,1 0 0 0 0,0 0 0 0 0,0 0 0 0 0,1 0 0 0 0,-1 1 1 0 0,1-1-1 0 0,0 1 0 0 0,1-1 0 0 0,-1 1 0 0 0,1 0 0 0 0,-1 0 1 0 0,1 1-1 0 0,0-1 0 0 0,1 1 0 0 0,4-4 0 0 0,17-4 594 0 0,0 2-1 0 0,0 0 1 0 0,1 1 0 0 0,44-6-1 0 0,-44 10-459 0 0,0-2 0 0 0,0-1 0 0 0,-1-1 0 0 0,41-18 0 0 0,-62 24-188 0 0,-1-1 0 0 0,1 0 0 0 0,-1-1 0 0 0,0 1 0 0 0,0-1 0 0 0,0 0 0 0 0,-1 0 0 0 0,1 0 0 0 0,-1 0 0 0 0,0 0 0 0 0,0-1 0 0 0,-1 0 0 0 0,1 0 0 0 0,2-8 0 0 0,-4 11-39 0 0,0-1 0 0 0,0 1-1 0 0,0 0 1 0 0,-1-1 0 0 0,1 1 0 0 0,-1-1 0 0 0,0 1 0 0 0,0-1-1 0 0,0 1 1 0 0,0-1 0 0 0,0 1 0 0 0,0-1 0 0 0,-1 1-1 0 0,1-1 1 0 0,-1 1 0 0 0,0-1 0 0 0,0 1 0 0 0,0 0 0 0 0,0-1-1 0 0,0 1 1 0 0,0 0 0 0 0,0 0 0 0 0,-1 0 0 0 0,1 0-1 0 0,-1 0 1 0 0,0 0 0 0 0,0 0 0 0 0,1 0 0 0 0,-1 1 0 0 0,0-1-1 0 0,0 1 1 0 0,-3-2 0 0 0,3 2 41 0 0,-1 0 0 0 0,1 1 0 0 0,-1-1 0 0 0,1 1 0 0 0,-1 0 0 0 0,1-1 0 0 0,-1 1 0 0 0,1 0 0 0 0,-1 0-1 0 0,1 1 1 0 0,-1-1 0 0 0,0 1 0 0 0,1-1 0 0 0,0 1 0 0 0,-1 0 0 0 0,1-1 0 0 0,-1 1 0 0 0,1 1 0 0 0,0-1 0 0 0,0 0 0 0 0,-1 0 0 0 0,1 1 0 0 0,0 0 0 0 0,0-1 0 0 0,1 1 0 0 0,-1 0 0 0 0,0 0 0 0 0,0 0 0 0 0,1 0-1 0 0,-2 2 1 0 0,-4 4 99 0 0,1 0-1 0 0,1 1 1 0 0,-1-1-1 0 0,1 1 1 0 0,1 0-1 0 0,-6 14 1 0 0,8-15 274 0 0,0 0 0 0 0,0 1-1 0 0,1-1 1 0 0,0 0 0 0 0,0 1 0 0 0,1-1 0 0 0,0 1 0 0 0,0-1-1 0 0,1 1 1 0 0,0-1 0 0 0,1 0 0 0 0,0 0 0 0 0,0 1-1 0 0,1-1 1 0 0,0-1 0 0 0,0 1 0 0 0,1 0 0 0 0,0-1 0 0 0,0 0-1 0 0,1 0 1 0 0,0 0 0 0 0,9 10 0 0 0,-7-10-140 0 0,1 0 0 0 0,-1 0 1 0 0,1-1-1 0 0,0 0 0 0 0,1 0 0 0 0,0-1 0 0 0,-1 0 1 0 0,11 4-1 0 0,-10-6-392 0 0,1 1 1 0 0,-1-2 0 0 0,0 1-1 0 0,1-1 1 0 0,0-1 0 0 0,-1 0-1 0 0,1 0 1 0 0,16-2-1 0 0,-12 0-639 0 0,1-1-1 0 0,-1-1 0 0 0,0 0 1 0 0,0-1-1 0 0,-1 0 1 0 0,24-12-1 0 0,-3-2-2843 0 0,39-29 0 0 0,-56 35 2281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2:53.3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2 900 0 0,'0'0'114'0'0,"0"0"-1"0"0,0-1 1 0 0,0 1-1 0 0,1 0 1 0 0,-1 0-1 0 0,0 0 1 0 0,0 0-1 0 0,0 0 1 0 0,1 0-1 0 0,-1 0 1 0 0,0 0-1 0 0,0 0 1 0 0,0 0-1 0 0,0 0 1 0 0,1 0-1 0 0,-1 0 1 0 0,0 0-1 0 0,0 0 1 0 0,0 0-1 0 0,1 0 1 0 0,-1 0-1 0 0,0 0 1 0 0,0 0-1 0 0,0 0 1 0 0,0 0-1 0 0,1 1 1 0 0,-1-1 0 0 0,0 0-1 0 0,0 0 1 0 0,0 0-1 0 0,0 0 1 0 0,0 0-1 0 0,0 0 1 0 0,1 1-1 0 0,-1-1 1 0 0,0 0-1 0 0,0 0 1 0 0,0 0-1 0 0,0 0 1 0 0,0 0-1 0 0,0 1 1 0 0,0-1-1 0 0,0 0 1 0 0,0 0-1 0 0,0 0 1 0 0,0 1-1 0 0,0-1 1 0 0,1 0-1 0 0,-1 0 1 0 0,0 0-1 0 0,0 0 1 0 0,-1 1-1 0 0,1-1 1 0 0,0 0-1 0 0,3 23 2222 0 0,-2 35-1972 0 0,-1-46 347 0 0,16 439 1773 0 0,27-154-8328 0 0,-18-209 812 0 0,-19-65 3621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40.8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1 376 0 0,'3'3'9875'0'0,"-1"5"-4290"0"0,-1 7-2943 0 0,-2 11-3291 0 0,2 5 990 0 0,15 101 162 0 0,25 163-270 0 0,-34-260-215 0 0,3 70 0 0 0,-10-30-188 0 0,0-67-23 0 0,0-9 23 0 0,0-41 65 0 0,-1 16 73 0 0,1-1 1 0 0,2 0-1 0 0,0 0 1 0 0,2 0-1 0 0,1 1 1 0 0,1-1-1 0 0,9-26 1 0 0,-14 51 56 0 0,0-1 0 0 0,0 0 0 0 0,0 1 0 0 0,0 0 1 0 0,1-1-1 0 0,-1 1 0 0 0,1 0 0 0 0,-1-1 0 0 0,1 1 0 0 0,0 0 1 0 0,0 0-1 0 0,0 1 0 0 0,0-1 0 0 0,0 0 0 0 0,0 1 0 0 0,0-1 1 0 0,0 1-1 0 0,1-1 0 0 0,-1 1 0 0 0,1 0 0 0 0,4-1 1 0 0,-4 2-18 0 0,-1 0 0 0 0,1 0 0 0 0,-1 0 0 0 0,1 1 0 0 0,-1-1 0 0 0,1 1 0 0 0,-1 0 0 0 0,0 0 1 0 0,1 0-1 0 0,-1 0 0 0 0,0 0 0 0 0,0 0 0 0 0,0 1 0 0 0,0-1 0 0 0,0 1 0 0 0,0-1 0 0 0,0 1 1 0 0,0 0-1 0 0,-1 0 0 0 0,1 0 0 0 0,-1 0 0 0 0,1 0 0 0 0,-1 0 0 0 0,2 4 0 0 0,6 6-446 0 0,-1 1-1 0 0,0 0 0 0 0,-1 0 1 0 0,-1 1-1 0 0,0 0 0 0 0,-1 0 0 0 0,7 30 1 0 0,-2-7-4158 0 0,-9-35 4016 0 0,0 1 0 0 0,0-1 0 0 0,0 0 1 0 0,0 0-1 0 0,1 0 0 0 0,-1 0 0 0 0,0 0 1 0 0,1 0-1 0 0,0 0 0 0 0,-1-1 0 0 0,1 1 0 0 0,0-1 1 0 0,0 1-1 0 0,2 1 0 0 0,1-3-1038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41.2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19 128 0 0,'1'-14'4858'0'0,"-1"14"-4725"0"0,2-3 2650 0 0,-2 2-2651 0 0,1 1 1 0 0,-1 0-1 0 0,0 0 1 0 0,0 0 0 0 0,0 0-1 0 0,0 0 1 0 0,1 0-1 0 0,-1 0 1 0 0,0 0-1 0 0,0 0 1 0 0,0 0-1 0 0,0 0 1 0 0,1 0-1 0 0,-1 0 1 0 0,3 2 2650 0 0,-3-2-2651 0 0,5 53 3771 0 0,5 96-2748 0 0,-5-43-1005 0 0,5 58-1537 0 0,-9-129-3376 0 0,-1 0-4293 0 0,1-37 7724 0 0,3-3 169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41.5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49 32 188 0 0,'4'-23'4277'0'0,"-3"15"2221"0"0,-11 24-3624 0 0,5-7-2450 0 0,-25 53 1400 0 0,28-57-1712 0 0,1-1-1 0 0,-1 0 1 0 0,1 0 0 0 0,1 0-1 0 0,-1 1 1 0 0,0-1 0 0 0,1 0-1 0 0,0 1 1 0 0,0-1 0 0 0,0 1-1 0 0,1-1 1 0 0,-1 0 0 0 0,3 8-1 0 0,-2-10-98 0 0,-1 0-1 0 0,1 0 0 0 0,0 0 1 0 0,0-1-1 0 0,0 1 1 0 0,1 0-1 0 0,-1 0 1 0 0,0-1-1 0 0,1 1 0 0 0,-1-1 1 0 0,1 1-1 0 0,-1-1 1 0 0,1 0-1 0 0,0 0 0 0 0,-1 1 1 0 0,1-1-1 0 0,0 0 1 0 0,0-1-1 0 0,0 1 0 0 0,0 0 1 0 0,3 0-1 0 0,-1 0-132 0 0,1 0 1 0 0,0-1-1 0 0,0 1 0 0 0,0-1 0 0 0,0-1 1 0 0,0 1-1 0 0,0-1 0 0 0,9-2 1 0 0,-2 0-691 0 0,0-1 0 0 0,0-1 0 0 0,0 0 0 0 0,-1-1 0 0 0,0 0 0 0 0,14-10 0 0 0,-4 1-1384 0 0,43-40-4645 0 0,-53 42 5442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41.9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 3 1008 0 0,'1'-1'509'0'0,"0"1"-1"0"0,1-1 1 0 0,-1 1 0 0 0,0 0-1 0 0,0 0 1 0 0,0-1-1 0 0,1 1 1 0 0,-1 0 0 0 0,0 0-1 0 0,0 0 1 0 0,1 0-1 0 0,-1 0 1 0 0,0 1 0 0 0,0-1-1 0 0,1 0 1 0 0,-1 1-1 0 0,0-1 1 0 0,0 0 0 0 0,0 1-1 0 0,0-1 1 0 0,0 1 0 0 0,2 1-1 0 0,21 26 3452 0 0,-18-17-3677 0 0,0 1 1 0 0,-1-1 0 0 0,6 21-1 0 0,-1 12-169 0 0,-1 0-1 0 0,-2 0 0 0 0,1 80 0 0 0,-9-42-1349 0 0,-13 94 0 0 0,11-156 266 0 0,0-1 1 0 0,-2 0-1 0 0,0 0 1 0 0,-12 27-1 0 0,15-40 495 0 0,0 0 1 0 0,-1 0-1 0 0,0-1 0 0 0,0 1 0 0 0,-1-1 0 0 0,1 0 0 0 0,-1 1 0 0 0,0-2 0 0 0,-1 1 0 0 0,1 0 0 0 0,-1-1 0 0 0,0 0 0 0 0,0 0 0 0 0,0 0 0 0 0,0-1 0 0 0,-1 0 0 0 0,-7 4 0 0 0,-8-4-945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42.3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90 4 744 0 0,'4'-4'6010'0'0,"-8"8"-3670"0"0,-10 12-888 0 0,1 10-770 0 0,2 0 0 0 0,1 0 1 0 0,0 1-1 0 0,2 1 0 0 0,2-1 1 0 0,0 1-1 0 0,-2 38 0 0 0,5-30-455 0 0,2 1 0 0 0,2 0 0 0 0,1-1-1 0 0,2 1 1 0 0,10 45 0 0 0,-11-70-448 0 0,0-1-1 0 0,1 1 1 0 0,0-1-1 0 0,0 0 1 0 0,2 0 0 0 0,-1-1-1 0 0,1 1 1 0 0,1-1 0 0 0,0-1-1 0 0,0 1 1 0 0,1-1-1 0 0,12 11 1 0 0,-14-15-277 0 0,-1-1 1 0 0,1 0-1 0 0,0 0 1 0 0,1-1-1 0 0,-1 1 1 0 0,1-2-1 0 0,-1 1 1 0 0,1 0-1 0 0,0-1 1 0 0,0-1-1 0 0,0 1 0 0 0,0-1 1 0 0,0 0-1 0 0,0-1 1 0 0,0 1-1 0 0,1-2 1 0 0,-1 1-1 0 0,0-1 1 0 0,0 0-1 0 0,0 0 1 0 0,12-4-1 0 0,12-5-1113 0 0,3-3 225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42.6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 1 548 0 0,'-1'-1'12510'0'0,"-1"24"-9473"0"0,5 39-3209 0 0,6-5-364 0 0,-7-39-807 0 0,1 0-1 0 0,8 32 0 0 0,-10-46 823 0 0,1 0 1 0 0,-1 0 0 0 0,1 0-1 0 0,0-1 1 0 0,0 1-1 0 0,0 0 1 0 0,1-1-1 0 0,-1 0 1 0 0,1 1 0 0 0,-1-1-1 0 0,1 0 1 0 0,0 0-1 0 0,1-1 1 0 0,-1 1-1 0 0,0-1 1 0 0,1 1 0 0 0,4 1-1 0 0,2-1-855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43.0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285 15 444 0 0,'-1'-1'208'0'0,"1"0"0"0"0,-1 0 0 0 0,0 0 0 0 0,0 0 0 0 0,1 0 0 0 0,-1 0 0 0 0,0 1 0 0 0,0-1 0 0 0,0 0 0 0 0,0 0 0 0 0,0 1 0 0 0,0-1 0 0 0,-1 0 0 0 0,1 1 0 0 0,0-1-1 0 0,0 1 1 0 0,0 0 0 0 0,0-1 0 0 0,-1 1 0 0 0,1 0 0 0 0,0 0 0 0 0,0-1 0 0 0,-1 1 0 0 0,1 0 0 0 0,0 0 0 0 0,-1 0 0 0 0,1 1 0 0 0,0-1 0 0 0,0 0 0 0 0,-2 1 0 0 0,-52 4-9 0 0,47-3 128 0 0,-10 0-299 0 0,-77 12-1711 0 0,84-11 573 0 0,0 0 0 0 0,1 1 0 0 0,-18 9 0 0 0,14-5-24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43.7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 45 772 0 0,'-1'3'6999'0'0,"-5"14"-5617"0"0,2-9-949 0 0,1-1 1 0 0,0 1-1 0 0,0 0 1 0 0,0 0-1 0 0,1 0 1 0 0,0 0-1 0 0,1 0 1 0 0,0 0-1 0 0,0 0 1 0 0,1 1-1 0 0,0 9 1 0 0,0-15-362 0 0,0 0 0 0 0,0 0 0 0 0,0 0 0 0 0,1 0 0 0 0,-1 0 0 0 0,1 0 0 0 0,0 0 0 0 0,0-1 0 0 0,0 1 0 0 0,0 0 0 0 0,0 0 0 0 0,1-1 0 0 0,-1 1 0 0 0,1-1 0 0 0,-1 1 0 0 0,1-1 0 0 0,0 0 0 0 0,0 0 0 0 0,0 0 0 0 0,1 0 0 0 0,-1 0 1 0 0,0 0-1 0 0,1 0 0 0 0,-1-1 0 0 0,1 1 0 0 0,-1-1 0 0 0,1 0 0 0 0,0 0 0 0 0,0 0 0 0 0,-1 0 0 0 0,1 0 0 0 0,0 0 0 0 0,0-1 0 0 0,0 0 0 0 0,0 1 0 0 0,3-1 0 0 0,-4 0-108 0 0,0 0 0 0 0,-1 0 0 0 0,1-1 0 0 0,0 1 0 0 0,0 0 1 0 0,-1-1-1 0 0,1 1 0 0 0,0-1 0 0 0,-1 1 0 0 0,1-1 0 0 0,0 0 0 0 0,-1 0 0 0 0,1 0 0 0 0,-1 0 0 0 0,1 0 0 0 0,-1 0 0 0 0,0 0 0 0 0,1 0 0 0 0,-1-1 0 0 0,0 1 0 0 0,2-3 0 0 0,-1 0-105 0 0,0 0-1 0 0,0 0 1 0 0,0 0-1 0 0,-1 0 0 0 0,0 0 1 0 0,0 0-1 0 0,0 0 1 0 0,0 0-1 0 0,-1-5 1 0 0,1-4-469 0 0,-1 0 1 0 0,-1 0 0 0 0,0 0 0 0 0,-1 0 0 0 0,-4-16 0 0 0,4 21 200 0 0,1 4 101 0 0,0-1 0 0 0,1 1 0 0 0,-2-1 0 0 0,1 1 0 0 0,0 0 0 0 0,-1 0 0 0 0,0 0 0 0 0,0 0-1 0 0,0 0 1 0 0,-1 0 0 0 0,1 0 0 0 0,-1 1 0 0 0,0-1 0 0 0,0 1 0 0 0,0 0 0 0 0,0 0 0 0 0,0 0 0 0 0,-8-5-1 0 0,10 8 188 0 0,0 0 0 0 0,0 0 0 0 0,0 0-1 0 0,1 0 1 0 0,-1 0 0 0 0,0 0-1 0 0,0 0 1 0 0,0 0 0 0 0,0 1 0 0 0,0-1-1 0 0,0 0 1 0 0,0 0 0 0 0,1 1-1 0 0,-1-1 1 0 0,0 1 0 0 0,0-1 0 0 0,0 1-1 0 0,1-1 1 0 0,-2 2 0 0 0,-1-1-470 0 0,-6 5-441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44.0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136 197 648 0 0,'3'-7'433'0'0,"0"0"-1"0"0,0-1 1 0 0,0 1-1 0 0,-1 0 1 0 0,-1-1-1 0 0,1 1 1 0 0,-1-1 0 0 0,0 0-1 0 0,-1 0 1 0 0,0 1-1 0 0,0-1 1 0 0,-3-15-1 0 0,3 19-398 0 0,-1 0 1 0 0,0 0-1 0 0,0 0 0 0 0,0 0 0 0 0,-1 0 0 0 0,1 0 0 0 0,-1 0 0 0 0,0 0 0 0 0,0 1 0 0 0,0-1 0 0 0,-1 1 1 0 0,1 0-1 0 0,-1-1 0 0 0,0 1 0 0 0,0 0 0 0 0,0 1 0 0 0,0-1 0 0 0,0 0 0 0 0,-1 1 0 0 0,1 0 0 0 0,-1 0 1 0 0,0 0-1 0 0,1 0 0 0 0,-1 0 0 0 0,-7-1 0 0 0,9 2-10 0 0,1 1-1 0 0,-1 0 1 0 0,0 0 0 0 0,0-1 0 0 0,0 1-1 0 0,1 1 1 0 0,-1-1 0 0 0,0 0 0 0 0,0 0-1 0 0,1 1 1 0 0,-1-1 0 0 0,0 0 0 0 0,0 1 0 0 0,1 0-1 0 0,-1-1 1 0 0,1 1 0 0 0,-1 0 0 0 0,0 0-1 0 0,1 0 1 0 0,0 0 0 0 0,-3 2 0 0 0,1 1 140 0 0,0-1 0 0 0,0 1 0 0 0,1-1 1 0 0,0 1-1 0 0,-1 0 0 0 0,1 0 0 0 0,0 0 1 0 0,-2 7-1 0 0,0 5 710 0 0,0 1 0 0 0,1 0 0 0 0,-2 25-1 0 0,3 19 720 0 0,11 109 0 0 0,-1-70-1965 0 0,5 43-2970 0 0,-8-118 990 0 0,0 1 1 0 0,1-1 0 0 0,15 36-1 0 0,-12-44 704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44.4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210 49 896 0 0,'1'-1'216'0'0,"0"-1"-1"0"0,0 1 1 0 0,-1-1-1 0 0,1 1 0 0 0,0-1 1 0 0,-1 1-1 0 0,1-1 1 0 0,-1 1-1 0 0,0-1 1 0 0,1 0-1 0 0,-1 1 1 0 0,0-1-1 0 0,0 0 1 0 0,0 1-1 0 0,0-1 1 0 0,0 0-1 0 0,-1 1 1 0 0,1-1-1 0 0,0 0 1 0 0,-1 1-1 0 0,1-1 1 0 0,-1 1-1 0 0,-1-3 1 0 0,1 3-139 0 0,-1 0 1 0 0,0 0-1 0 0,0 0 1 0 0,0 0-1 0 0,1 0 1 0 0,-1 1-1 0 0,0-1 1 0 0,0 0-1 0 0,0 1 1 0 0,0 0-1 0 0,-1-1 0 0 0,1 1 1 0 0,0 0-1 0 0,0 0 1 0 0,0 0-1 0 0,0 1 1 0 0,0-1-1 0 0,0 0 1 0 0,-3 2-1 0 0,-2-1 92 0 0,-1 0-1 0 0,1 1 0 0 0,-1 0 1 0 0,1 0-1 0 0,0 1 0 0 0,0 0 1 0 0,0 0-1 0 0,1 1 0 0 0,-1-1 1 0 0,1 2-1 0 0,0-1 0 0 0,0 1 1 0 0,0 0-1 0 0,1 0 0 0 0,-8 9 1 0 0,7-5 161 0 0,-1 0 1 0 0,2 1 0 0 0,-1 0 0 0 0,1 0-1 0 0,1 0 1 0 0,0 1 0 0 0,0-1 0 0 0,1 1-1 0 0,-2 16 1 0 0,1 4 9 0 0,2 0 0 0 0,1 0 0 0 0,1 0 0 0 0,2 1 0 0 0,1-1 0 0 0,11 47 0 0 0,-12-69-599 0 0,1 0 0 0 0,0 0 0 0 0,0 0 0 0 0,1 0 0 0 0,0-1 0 0 0,0 1 1 0 0,1-1-1 0 0,0 0 0 0 0,9 9 0 0 0,-12-14-159 0 0,0 0-1 0 0,1-1 1 0 0,0 1 0 0 0,-1-1 0 0 0,1 0 0 0 0,0 0 0 0 0,0 0 0 0 0,0 0 0 0 0,1 0 0 0 0,-1-1-1 0 0,0 1 1 0 0,1-1 0 0 0,-1 0 0 0 0,1 0 0 0 0,-1 0 0 0 0,1 0 0 0 0,-1-1 0 0 0,1 1-1 0 0,-1-1 1 0 0,1 0 0 0 0,0 0 0 0 0,-1-1 0 0 0,1 1 0 0 0,0-1 0 0 0,-1 1 0 0 0,7-3 0 0 0,4-2-978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17.3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65 0 348 0 0,'-10'14'5115'0'0,"-10"18"-2558"0"0,12-7-1841 0 0,2-1-1 0 0,0 1 0 0 0,1 1 1 0 0,-1 31-1 0 0,2 105-81 0 0,4-139-546 0 0,10 268-2039 0 0,-2-117-1912 0 0,-6-58 33 0 0,-2-70 2271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44.7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455 78 208 0 0,'1'-17'1903'0'0,"-4"-18"6448"0"0,2 33-8179 0 0,1 1 1 0 0,-1-1-1 0 0,0 1 0 0 0,0 0 0 0 0,0 0 0 0 0,0 0 0 0 0,0 0 0 0 0,-1-1 1 0 0,1 1-1 0 0,0 1 0 0 0,0-1 0 0 0,-1 0 0 0 0,1 0 0 0 0,0 0 0 0 0,-1 1 0 0 0,1-1 1 0 0,-1 1-1 0 0,1-1 0 0 0,-1 1 0 0 0,1-1 0 0 0,-1 1 0 0 0,-1 0 0 0 0,-15-3-165 0 0,0 2-1 0 0,1 0 1 0 0,-1 1-1 0 0,0 0 1 0 0,0 2-1 0 0,1 0 1 0 0,-31 8-1 0 0,29-5-628 0 0,0 1 0 0 0,0 1-1 0 0,0 1 1 0 0,1 0 0 0 0,0 2-1 0 0,1 0 1 0 0,0 0 0 0 0,1 2-1 0 0,0 0 1 0 0,0 1 0 0 0,-16 19-1 0 0,29-28-59 0 0,-1 1-1 0 0,1 0 1 0 0,0 0 0 0 0,1 0-1 0 0,-1 0 1 0 0,-2 10-1 0 0,4-12 150 0 0,0 4-598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45.1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121 12 592 0 0,'23'-12'8336'0'0,"-35"17"-8180"0"0,-16 7 57 0 0,17-8-111 0 0,-1 0 0 0 0,1 1 0 0 0,0 1 0 0 0,1 0 1 0 0,-14 10-1 0 0,21-14 38 0 0,1-1 1 0 0,0 1-1 0 0,0 0 0 0 0,1 1 1 0 0,-1-1-1 0 0,0 0 0 0 0,1 0 1 0 0,-1 1-1 0 0,1-1 0 0 0,0 1 1 0 0,0-1-1 0 0,0 1 0 0 0,0 0 1 0 0,0-1-1 0 0,0 1 0 0 0,1 0 1 0 0,0 0-1 0 0,-1-1 0 0 0,1 1 1 0 0,0 0-1 0 0,0 0 0 0 0,0 0 1 0 0,1-1-1 0 0,-1 1 1 0 0,1 0-1 0 0,-1 0 0 0 0,1-1 1 0 0,2 5-1 0 0,4 9 350 0 0,1 0 1 0 0,1 0-1 0 0,1-1 1 0 0,15 19 0 0 0,-17-23-575 0 0,1 0 1 0 0,-2 0-1 0 0,1 0 1 0 0,-2 1 0 0 0,0 0-1 0 0,0 0 1 0 0,-1 1-1 0 0,5 18 1 0 0,-9-25-431 0 0,0 1-1 0 0,-1 0 0 0 0,0 0 1 0 0,0 0-1 0 0,0-1 1 0 0,-1 1-1 0 0,0 0 0 0 0,-1 0 1 0 0,-3 10-1 0 0,4-15 218 0 0,1 1-1 0 0,-1-1 0 0 0,0 0 1 0 0,0 0-1 0 0,0 0 0 0 0,0 0 1 0 0,0 0-1 0 0,-1 0 0 0 0,1 0 1 0 0,-1 0-1 0 0,1-1 0 0 0,-1 1 1 0 0,1-1-1 0 0,-1 1 0 0 0,0-1 1 0 0,0 1-1 0 0,0-1 0 0 0,0 0 1 0 0,0 0-1 0 0,0 0 0 0 0,0 0 1 0 0,0 0-1 0 0,-1 0 0 0 0,1-1 1 0 0,0 1-1 0 0,0-1 0 0 0,-1 0 1 0 0,1 1-1 0 0,0-1 0 0 0,-3 0 1 0 0,-2-2-828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45.5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1 530 128 0 0,'35'-26'3045'0'0,"0"-2"0"0"0,43-46 0 0 0,-68 64-2804 0 0,-1-1 0 0 0,0 0 0 0 0,-1-1 0 0 0,-1 0 0 0 0,1 0 0 0 0,-2-1 0 0 0,0 0 0 0 0,0 0 0 0 0,-2 0 1 0 0,1-1-1 0 0,3-23 0 0 0,-7 31-407 0 0,-1 1 0 0 0,0-1 1 0 0,0 0-1 0 0,0 0 0 0 0,-1 0 0 0 0,0 0 1 0 0,0 0-1 0 0,-1 0 0 0 0,0 1 1 0 0,0-1-1 0 0,0 0 0 0 0,-4-6 0 0 0,5 10 99 0 0,1 1 0 0 0,-1-1-1 0 0,-1 1 1 0 0,1-1 0 0 0,0 1 0 0 0,0-1-1 0 0,0 1 1 0 0,-1 0 0 0 0,1-1-1 0 0,0 1 1 0 0,-1 0 0 0 0,0 0-1 0 0,1 0 1 0 0,-1 0 0 0 0,1 0-1 0 0,-1 1 1 0 0,0-1 0 0 0,0 0-1 0 0,1 1 1 0 0,-1-1 0 0 0,0 1-1 0 0,0 0 1 0 0,0 0 0 0 0,0 0-1 0 0,1-1 1 0 0,-1 2 0 0 0,0-1-1 0 0,0 0 1 0 0,0 0 0 0 0,0 1-1 0 0,0-1 1 0 0,1 0 0 0 0,-1 1 0 0 0,0 0-1 0 0,1 0 1 0 0,-1-1 0 0 0,0 1-1 0 0,1 0 1 0 0,-1 0 0 0 0,1 0-1 0 0,-1 1 1 0 0,-1 0 0 0 0,-5 5 96 0 0,0 1 1 0 0,0-1-1 0 0,1 1 1 0 0,0 1 0 0 0,0-1-1 0 0,1 1 1 0 0,0 0 0 0 0,0 1-1 0 0,1 0 1 0 0,1-1-1 0 0,-1 1 1 0 0,2 1 0 0 0,-1-1-1 0 0,2 1 1 0 0,-1-1-1 0 0,1 1 1 0 0,-1 17 0 0 0,3-17 203 0 0,-1 0-1 0 0,1 0 1 0 0,1 0 0 0 0,0 0 0 0 0,0 0 0 0 0,1 0-1 0 0,0 0 1 0 0,1 0 0 0 0,1-1 0 0 0,-1 1 0 0 0,2-1 0 0 0,-1 0-1 0 0,1 0 1 0 0,1-1 0 0 0,0 0 0 0 0,0 0 0 0 0,12 13-1 0 0,-16-20-246 0 0,0 1 0 0 0,1-1-1 0 0,-1 1 1 0 0,1-1-1 0 0,0 0 1 0 0,0 0-1 0 0,0-1 1 0 0,0 1 0 0 0,0 0-1 0 0,0-1 1 0 0,0 0-1 0 0,0 0 1 0 0,1 0 0 0 0,-1 0-1 0 0,0 0 1 0 0,1-1-1 0 0,-1 1 1 0 0,0-1-1 0 0,1 0 1 0 0,-1 0 0 0 0,1 0-1 0 0,-1-1 1 0 0,0 1-1 0 0,1-1 1 0 0,-1 0 0 0 0,0 0-1 0 0,1 0 1 0 0,-1 0-1 0 0,0 0 1 0 0,0-1-1 0 0,0 0 1 0 0,0 1 0 0 0,0-1-1 0 0,0 0 1 0 0,-1 0-1 0 0,1-1 1 0 0,3-3-1 0 0,4-4-198 0 0,-1 0-1 0 0,0-1 0 0 0,-1 0 1 0 0,0-1-1 0 0,0 0 0 0 0,-1 0 1 0 0,9-24-1 0 0,-2-8-50 0 0,-3-2 1 0 0,-1 1-1 0 0,-2-2 1 0 0,3-88-1 0 0,-10 113 1395 0 0,-2 1 1 0 0,-2-27-1 0 0,34 237-64 0 0,11 53-3539 0 0,-32-185 462 0 0,-6-28-1261 0 0,13 44-1 0 0,-12-59 2013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45.9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441 27 96 0 0,'0'-1'192'0'0,"-1"-1"1"0"0,1 1-1 0 0,-1-1 0 0 0,1 1 0 0 0,-1 0 1 0 0,0 0-1 0 0,1-1 0 0 0,-1 1 0 0 0,0 0 1 0 0,0 0-1 0 0,0 0 0 0 0,0 0 0 0 0,0 0 0 0 0,0 0 1 0 0,0 0-1 0 0,0 0 0 0 0,-1 0 0 0 0,1 0 1 0 0,0 1-1 0 0,-1-1 0 0 0,1 0 0 0 0,0 1 1 0 0,-1-1-1 0 0,1 1 0 0 0,0 0 0 0 0,-1-1 1 0 0,1 1-1 0 0,-1 0 0 0 0,1 0 0 0 0,-1 0 1 0 0,1 0-1 0 0,-1 0 0 0 0,-2 1 0 0 0,-65 3-175 0 0,52-2 456 0 0,-16 0-329 0 0,-3 0-1032 0 0,0 1 0 0 0,0 2 1 0 0,0 1-1 0 0,1 2 0 0 0,-36 13 1 0 0,40-6-369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51.1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43 984 0 0,'-13'-8'10908'0'0,"11"-2"-3264"0"0,2-7-21756 0 0,1 12 11253 0 0,3 2 1054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52.2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22 600 0 0,'8'-21'18675'0'0,"-10"36"-18201"0"0,-6 42-158 0 0,3 1-1 0 0,2 0 0 0 0,6 63 1 0 0,-1-17-1754 0 0,-3-63 45 0 0,1 34-3405 0 0,0-68 3657 0 0,1 0 0 0 0,0 0 0 0 0,0 0-1 0 0,1 0 1 0 0,0 0 0 0 0,0-1 0 0 0,6 13 0 0 0,2-8-994 0 0,4-3 405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52.6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605 63 1956 0 0,'3'-4'426'0'0,"0"0"1052"0"0,0-1 1 0 0,0 0 0 0 0,-1 0-1 0 0,1 0 1 0 0,-1 0 0 0 0,2-6 0 0 0,-4 10-1282 0 0,0 1-1 0 0,0-1 1 0 0,0 1 0 0 0,0-1 0 0 0,0 0 0 0 0,0 1 0 0 0,0-1 0 0 0,0 1 0 0 0,0-1 0 0 0,0 0 0 0 0,0 1 0 0 0,0-1-1 0 0,-1 1 1 0 0,1-1 0 0 0,0 1 0 0 0,0-1 0 0 0,-1 1 0 0 0,1-1 0 0 0,0 1 0 0 0,-1-1 0 0 0,1 1 0 0 0,0-1 0 0 0,-1 1 0 0 0,0-1-1 0 0,-23-3 233 0 0,-27 8-466 0 0,1 2 0 0 0,-83 20 0 0 0,104-17-1067 0 0,0 0 0 0 0,0 2 0 0 0,1 1 0 0 0,1 2 1 0 0,-47 29-1 0 0,54-29 101 0 0,-2 1-941 0 0,0 1 1 0 0,1 0-1 0 0,-24 25 1 0 0,26-21 462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53.1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 29 80 0 0,'15'-28'16926'0'0,"-15"28"-16813"0"0,-1 20 579 0 0,-20 170 229 0 0,13 100-1379 0 0,8-272 564 0 0,-1-13-264 0 0,1 1 1 0 0,0-1 0 0 0,0 1 0 0 0,1 0-1 0 0,-1-1 1 0 0,1 1 0 0 0,0-1-1 0 0,3 7 1 0 0,-4-11 107 0 0,0-1 0 0 0,1 1 1 0 0,-1 0-1 0 0,1-1 0 0 0,-1 1 0 0 0,1 0 0 0 0,-1-1 1 0 0,1 1-1 0 0,0-1 0 0 0,-1 1 0 0 0,1-1 0 0 0,0 1 1 0 0,-1-1-1 0 0,1 0 0 0 0,0 1 0 0 0,0-1 0 0 0,0 0 1 0 0,-1 1-1 0 0,1-1 0 0 0,0 0 0 0 0,0 0 0 0 0,1 0 1 0 0,1 0-48 0 0,0 0 1 0 0,0-1-1 0 0,0 1 1 0 0,0-1 0 0 0,0 0-1 0 0,-1 0 1 0 0,1 0-1 0 0,0 0 1 0 0,4-3 0 0 0,17-8-289 0 0,15-10 892 0 0,0 3 1 0 0,2 1-1 0 0,55-17 1 0 0,-85 33-479 0 0,-1-1 0 0 0,0-1 0 0 0,0 0 1 0 0,0 0-1 0 0,0-1 0 0 0,-1-1 1 0 0,0 1-1 0 0,10-9 0 0 0,-15 11-235 0 0,0-1 0 0 0,0 0 0 0 0,-1 0 0 0 0,0 0 0 0 0,0 0 0 0 0,0 0-1 0 0,0-1 1 0 0,0 1 0 0 0,-1-1 0 0 0,0 0 0 0 0,0 1 0 0 0,0-1 0 0 0,-1 0 0 0 0,0 0 0 0 0,0 0 0 0 0,0 0-1 0 0,0-1 1 0 0,-1-6 0 0 0,0 11 144 0 0,0 0 0 0 0,0 1-1 0 0,0-1 1 0 0,0 1 0 0 0,0-1-1 0 0,0 1 1 0 0,0-1 0 0 0,0 1 0 0 0,0-1-1 0 0,0 0 1 0 0,0 1 0 0 0,0-1-1 0 0,-1 1 1 0 0,1-1 0 0 0,0 1 0 0 0,0-1-1 0 0,-1 1 1 0 0,1-1 0 0 0,0 1-1 0 0,-1 0 1 0 0,1-1 0 0 0,0 1 0 0 0,-1-1-1 0 0,1 1 1 0 0,-1 0 0 0 0,1-1 0 0 0,0 1-1 0 0,-1 0 1 0 0,1-1 0 0 0,-1 1-1 0 0,1 0 1 0 0,-1 0 0 0 0,1 0 0 0 0,-2-1-1 0 0,-20 7-941 0 0,-17 22 675 0 0,35-23 567 0 0,0 0 1 0 0,0 0 0 0 0,1 1-1 0 0,-1-1 1 0 0,1 1 0 0 0,0 0 0 0 0,1 0-1 0 0,0 0 1 0 0,0 0 0 0 0,0 0 0 0 0,0 0-1 0 0,1 1 1 0 0,0-1 0 0 0,1 1 0 0 0,-1-1-1 0 0,1 1 1 0 0,0-1 0 0 0,2 10 0 0 0,-1-11-186 0 0,0 0 1 0 0,0 0 0 0 0,0 0 0 0 0,1 0 0 0 0,0-1 0 0 0,0 1 0 0 0,0 0-1 0 0,1-1 1 0 0,0 1 0 0 0,-1-1 0 0 0,1 0 0 0 0,1 0 0 0 0,-1 0 0 0 0,1-1-1 0 0,-1 1 1 0 0,1-1 0 0 0,0 0 0 0 0,0 0 0 0 0,1 0 0 0 0,-1 0 0 0 0,1-1-1 0 0,-1 1 1 0 0,1-1 0 0 0,5 1 0 0 0,4 1-802 0 0,1-1 0 0 0,-1 0 0 0 0,0-1 0 0 0,1-1 0 0 0,0 0 0 0 0,-1-1 0 0 0,1 0 0 0 0,0-1 0 0 0,20-5 0 0 0,5-3-2466 0 0,79-31-1 0 0,-74 24 1948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53.7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329 60 824 0 0,'0'-2'290'0'0,"0"0"1"0"0,0 0-1 0 0,0 0 0 0 0,-1 0 0 0 0,1 0 0 0 0,-1 0 1 0 0,1 0-1 0 0,-1 0 0 0 0,0 0 0 0 0,0 0 1 0 0,0 0-1 0 0,0 0 0 0 0,0 1 0 0 0,0-1 0 0 0,0 0 1 0 0,-1 1-1 0 0,1-1 0 0 0,0 1 0 0 0,-1-1 1 0 0,1 1-1 0 0,-4-2 0 0 0,1 1-27 0 0,-1-1 0 0 0,1 1 0 0 0,-1 0 0 0 0,0 0 0 0 0,0 1 0 0 0,0-1 1 0 0,0 1-1 0 0,-8-1 0 0 0,-2 1-42 0 0,-1 0 0 0 0,0 2 1 0 0,1-1-1 0 0,-1 2 1 0 0,-18 4-1 0 0,26-5-189 0 0,0 1 1 0 0,1 0-1 0 0,-1 1 1 0 0,1 0-1 0 0,-1 0 1 0 0,1 1-1 0 0,0 0 0 0 0,0 0 1 0 0,1 0-1 0 0,-1 1 1 0 0,1 0-1 0 0,0 0 1 0 0,0 1-1 0 0,1 0 0 0 0,-1 0 1 0 0,1 0-1 0 0,1 1 1 0 0,-6 9-1 0 0,7-10 36 0 0,0 1-1 0 0,1 0 1 0 0,0 0 0 0 0,0 0 0 0 0,1 0-1 0 0,-1 0 1 0 0,2 0 0 0 0,-1 0-1 0 0,1 0 1 0 0,0 0 0 0 0,1 0-1 0 0,-1 0 1 0 0,1 0 0 0 0,1 0-1 0 0,0 0 1 0 0,0 0 0 0 0,0 0-1 0 0,0 0 1 0 0,1-1 0 0 0,7 12 0 0 0,-9-16-43 0 0,-1 0 0 0 0,1 0 0 0 0,0 0 0 0 0,0 0 1 0 0,0 0-1 0 0,1-1 0 0 0,-1 1 0 0 0,0 0 1 0 0,1-1-1 0 0,-1 1 0 0 0,1-1 0 0 0,-1 0 1 0 0,1 1-1 0 0,0-1 0 0 0,0 0 0 0 0,-1 0 0 0 0,1 0 1 0 0,0 0-1 0 0,0 0 0 0 0,0 0 0 0 0,0-1 1 0 0,0 1-1 0 0,0-1 0 0 0,0 1 0 0 0,0-1 0 0 0,1 0 1 0 0,-1 0-1 0 0,0 0 0 0 0,0 0 0 0 0,0 0 1 0 0,0 0-1 0 0,0-1 0 0 0,0 1 0 0 0,0-1 1 0 0,0 1-1 0 0,0-1 0 0 0,0 0 0 0 0,0 0 0 0 0,0 0 1 0 0,0 0-1 0 0,0 0 0 0 0,0 0 0 0 0,-1 0 1 0 0,1-1-1 0 0,-1 1 0 0 0,3-3 0 0 0,3-2-30 0 0,0-1 0 0 0,0-1-1 0 0,-1 1 1 0 0,0-1-1 0 0,0 0 1 0 0,-1-1 0 0 0,0 0-1 0 0,5-12 1 0 0,-2 2-85 0 0,-1 0 0 0 0,-1-1 0 0 0,-1 0-1 0 0,0 0 1 0 0,1-23 0 0 0,-6 43 82 0 0,0 0 1 0 0,0 0-1 0 0,0-1 0 0 0,0 1 0 0 0,0 0 0 0 0,0 0 1 0 0,0 0-1 0 0,0 0 0 0 0,0 0 0 0 0,0-1 0 0 0,0 1 0 0 0,0 0 1 0 0,0 0-1 0 0,0 0 0 0 0,0 0 0 0 0,0 0 0 0 0,0 0 1 0 0,0-1-1 0 0,0 1 0 0 0,0 0 0 0 0,0 0 0 0 0,0 0 0 0 0,1 0 1 0 0,-1 0-1 0 0,0 0 0 0 0,0-1 0 0 0,0 1 0 0 0,0 0 1 0 0,0 0-1 0 0,0 0 0 0 0,0 0 0 0 0,0 0 0 0 0,1 0 0 0 0,-1 0 1 0 0,0 0-1 0 0,0 0 0 0 0,0 0 0 0 0,0 0 0 0 0,0 0 1 0 0,1 0-1 0 0,-1 0 0 0 0,0 0 0 0 0,0 0 0 0 0,0 0 0 0 0,0 0 1 0 0,0 0-1 0 0,1 0 0 0 0,-1 0 0 0 0,0 0 0 0 0,0 0 1 0 0,0 0-1 0 0,0 0 0 0 0,0 0 0 0 0,0 0 0 0 0,1 0 0 0 0,-1 0 1 0 0,0 0-1 0 0,0 0 0 0 0,12 10-1020 0 0,10 16-1391 0 0,-21-25 2159 0 0,5 6-711 0 0,-1-1 1 0 0,2 0 0 0 0,-1 0-1 0 0,1 0 1 0 0,-1-1-1 0 0,2 0 1 0 0,13 8-1 0 0,-2-8-288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54.1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146 369 540 0 0,'0'0'51'0'0,"0"0"1"0"0,0-1-1 0 0,0 1 1 0 0,0 0-1 0 0,0-1 0 0 0,0 1 1 0 0,0 0-1 0 0,-1-1 0 0 0,1 1 1 0 0,0 0-1 0 0,0 0 1 0 0,0-1-1 0 0,0 1 0 0 0,-1 0 1 0 0,1 0-1 0 0,0-1 1 0 0,0 1-1 0 0,0 0 0 0 0,-1 0 1 0 0,1 0-1 0 0,0-1 0 0 0,0 1 1 0 0,-1 0-1 0 0,1 0 1 0 0,0 0-1 0 0,-1 0 0 0 0,1 0 1 0 0,0 0-1 0 0,0 0 0 0 0,-1-1 1 0 0,1 1-1 0 0,0 0 1 0 0,-1 0-1 0 0,1 0 0 0 0,0 0 1 0 0,-1 0-1 0 0,1 0 1 0 0,0 0-1 0 0,0 1 0 0 0,-1-1 1 0 0,1 0-1 0 0,0 0 0 0 0,-1 0 1 0 0,-23 9 915 0 0,-17 16 127 0 0,34-19-801 0 0,1 0 1 0 0,0 1-1 0 0,0 0 1 0 0,0 0 0 0 0,1 1-1 0 0,0 0 1 0 0,1 0-1 0 0,-1 0 1 0 0,2 0-1 0 0,-1 1 1 0 0,1-1 0 0 0,0 1-1 0 0,-2 16 1 0 0,4-22-257 0 0,0 1 0 0 0,1 0-1 0 0,0-1 1 0 0,0 1 0 0 0,0 0 0 0 0,0-1 0 0 0,0 1 0 0 0,1-1 0 0 0,-1 1 0 0 0,1 0-1 0 0,0-1 1 0 0,1 1 0 0 0,-1-1 0 0 0,0 0 0 0 0,1 1 0 0 0,0-1 0 0 0,-1 0-1 0 0,2 0 1 0 0,-1 0 0 0 0,0 0 0 0 0,0 0 0 0 0,1-1 0 0 0,-1 1 0 0 0,1-1 0 0 0,0 1-1 0 0,0-1 1 0 0,0 0 0 0 0,0 0 0 0 0,0 0 0 0 0,1-1 0 0 0,-1 1 0 0 0,0-1 0 0 0,1 0-1 0 0,-1 0 1 0 0,1 0 0 0 0,-1 0 0 0 0,5 0 0 0 0,-3-1-41 0 0,-1 1-1 0 0,1-1 1 0 0,0 0-1 0 0,0-1 1 0 0,-1 1 0 0 0,1-1-1 0 0,0 0 1 0 0,-1 0 0 0 0,1 0-1 0 0,-1-1 1 0 0,1 0 0 0 0,-1 1-1 0 0,0-2 1 0 0,0 1-1 0 0,0 0 1 0 0,0-1 0 0 0,0 0-1 0 0,0 0 1 0 0,-1 0 0 0 0,1 0-1 0 0,-1-1 1 0 0,0 1 0 0 0,0-1-1 0 0,0 0 1 0 0,0 0-1 0 0,-1 0 1 0 0,4-7 0 0 0,3-8-28 0 0,1 0 0 0 0,-2-1 0 0 0,-1 0 0 0 0,9-38 0 0 0,-10 29 7 0 0,-2-1 0 0 0,-1 0 0 0 0,-1-1 0 0 0,-2 1 0 0 0,-3-32 0 0 0,-28-147 269 0 0,51 295 3045 0 0,30 112-5514 0 0,-49-195 2168 0 0,3 15-1082 0 0,0 1 0 0 0,2-1 0 0 0,0 0 0 0 0,1 0 0 0 0,1-1 1 0 0,0 0-1 0 0,18 26 0 0 0,-12-31-254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17.9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 0 488 0 0,'0'5'4368'0'0,"-5"22"-2580"0"0,-2 2-794 0 0,1 0 0 0 0,1 1 0 0 0,2 0-1 0 0,0 57 1 0 0,1-23-705 0 0,3 183-2339 0 0,9-97-2033 0 0,0-52 333 0 0,-5-55 2271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54.5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143 338 660 0 0,'0'0'61'0'0,"0"-1"1"0"0,0 1-1 0 0,0-1 0 0 0,0 1 1 0 0,0 0-1 0 0,0-1 0 0 0,0 1 1 0 0,0-1-1 0 0,0 1 0 0 0,0 0 1 0 0,0-1-1 0 0,-1 1 0 0 0,1-1 1 0 0,0 1-1 0 0,0 0 0 0 0,0-1 1 0 0,-1 1-1 0 0,1-1 0 0 0,0 1 1 0 0,0 0-1 0 0,-1 0 0 0 0,1-1 1 0 0,0 1-1 0 0,-1 0 0 0 0,1-1 1 0 0,0 1-1 0 0,-1 0 0 0 0,1 0 1 0 0,0 0-1 0 0,-1-1 0 0 0,1 1 1 0 0,-1 0-1 0 0,1 0 0 0 0,0 0 1 0 0,-2 0-1 0 0,-18 4 1042 0 0,-17 20 192 0 0,30-17-1051 0 0,-1 0-1 0 0,2 0 1 0 0,-1 1-1 0 0,1 0 1 0 0,0 1-1 0 0,1-1 1 0 0,-1 1-1 0 0,2 0 1 0 0,-1 1-1 0 0,2-1 1 0 0,-5 16-1 0 0,6-19-175 0 0,1 0 0 0 0,0 1 0 0 0,0-1-1 0 0,1 1 1 0 0,0-1 0 0 0,0 1 0 0 0,0-1 0 0 0,1 1 0 0 0,0-1 0 0 0,0 1 0 0 0,1-1 0 0 0,0 0-1 0 0,0 0 1 0 0,0 0 0 0 0,1 0 0 0 0,0 0 0 0 0,0 0 0 0 0,1-1 0 0 0,6 9 0 0 0,-9-12-65 0 0,1 1 0 0 0,-1-1 1 0 0,1 0-1 0 0,0-1 0 0 0,-1 1 1 0 0,1 0-1 0 0,0 0 0 0 0,0-1 1 0 0,1 1-1 0 0,-1-1 1 0 0,0 0-1 0 0,0 1 0 0 0,1-1 1 0 0,-1 0-1 0 0,1 0 0 0 0,-1-1 1 0 0,1 1-1 0 0,-1 0 1 0 0,1-1-1 0 0,-1 0 0 0 0,1 1 1 0 0,-1-1-1 0 0,1 0 0 0 0,0 0 1 0 0,-1-1-1 0 0,1 1 0 0 0,-1-1 1 0 0,1 1-1 0 0,-1-1 1 0 0,1 0-1 0 0,-1 1 0 0 0,1-1 1 0 0,-1-1-1 0 0,0 1 0 0 0,0 0 1 0 0,1 0-1 0 0,-1-1 1 0 0,0 0-1 0 0,0 1 0 0 0,0-1 1 0 0,0 0-1 0 0,-1 0 0 0 0,3-3 1 0 0,4-3 7 0 0,-2-1 0 0 0,1 0 0 0 0,-1 0 0 0 0,-1 0 0 0 0,1 0 0 0 0,-2-1 1 0 0,1 0-1 0 0,-1 0 0 0 0,3-15 0 0 0,-2-2-16 0 0,-2 0 0 0 0,-1 0 0 0 0,-2 0 0 0 0,0 0 0 0 0,-2 0-1 0 0,-7-42 1 0 0,-6-3-4 0 0,-28-81 0 0 0,36 117 677 0 0,7 30 270 0 0,7 24-260 0 0,14 47-507 0 0,83 282-6060 0 0,-68-241 1430 0 0,-22-77 3173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55.3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25 580 804 0 0,'7'-27'4478'0'0,"-5"24"-4348"0"0,-1 1 0 0 0,0-1 1 0 0,0 1-1 0 0,-1-1 0 0 0,1 0 0 0 0,0 1 0 0 0,-1-1 1 0 0,1 0-1 0 0,-1 0 0 0 0,0 1 0 0 0,0-1 0 0 0,-1-4 1 0 0,-14-55 254 0 0,9 38-386 0 0,0 1-1 0 0,1-1 1 0 0,-2-47 0 0 0,7 67-3 0 0,0 1 0 0 0,1-1 1 0 0,-1 0-1 0 0,1 1 1 0 0,0-1-1 0 0,0 1 0 0 0,0-1 1 0 0,1 1-1 0 0,-1 0 1 0 0,1-1-1 0 0,0 1 0 0 0,0 0 1 0 0,0 0-1 0 0,0 0 0 0 0,0 0 1 0 0,1 1-1 0 0,-1-1 1 0 0,1 1-1 0 0,0-1 0 0 0,0 1 1 0 0,0 0-1 0 0,0 0 1 0 0,0 0-1 0 0,0 0 0 0 0,0 1 1 0 0,4-2-1 0 0,11-4 90 0 0,1 1 0 0 0,-1 1 0 0 0,38-5-1 0 0,-9 1 551 0 0,-36 7-480 0 0,0-1 0 0 0,0-1-1 0 0,-1 0 1 0 0,0 0 0 0 0,1-1 0 0 0,15-10-1 0 0,-22 12-165 0 0,0-1 0 0 0,0 1-1 0 0,-1-1 1 0 0,1 0 0 0 0,-1 0-1 0 0,0 0 1 0 0,0 0 0 0 0,0 0-1 0 0,0-1 1 0 0,-1 0 0 0 0,0 1-1 0 0,0-1 1 0 0,0 0 0 0 0,-1 0-1 0 0,1 0 1 0 0,0-7 0 0 0,-1 5-175 0 0,-1 0 1 0 0,0 0-1 0 0,0 0 0 0 0,0 0 1 0 0,-1 0-1 0 0,-1-9 0 0 0,1 15 147 0 0,1 0 1 0 0,0-1-1 0 0,0 1 0 0 0,-1 0 0 0 0,1 0 0 0 0,-1 0 1 0 0,1 0-1 0 0,-1 0 0 0 0,1 1 0 0 0,-1-1 0 0 0,1 0 1 0 0,-1 0-1 0 0,0 0 0 0 0,0 0 0 0 0,1 1 0 0 0,-1-1 0 0 0,0 0 1 0 0,0 1-1 0 0,-1-2 0 0 0,1 2 24 0 0,-1 0-1 0 0,1 0 0 0 0,0 0 1 0 0,0 0-1 0 0,0 0 1 0 0,-1 0-1 0 0,1 1 1 0 0,0-1-1 0 0,0 0 1 0 0,0 1-1 0 0,0-1 1 0 0,0 1-1 0 0,0-1 1 0 0,0 1-1 0 0,0 0 1 0 0,0-1-1 0 0,0 1 1 0 0,0 0-1 0 0,0 0 1 0 0,0 0-1 0 0,0-1 0 0 0,-1 3 1 0 0,-7 7 15 0 0,0 1 0 0 0,1 0 0 0 0,0 0 0 0 0,1 0 0 0 0,0 1 0 0 0,1 0 0 0 0,0 0 0 0 0,1 1-1 0 0,1 0 1 0 0,-5 20 0 0 0,3-2 72 0 0,1 0 1 0 0,1 1-1 0 0,2 44 0 0 0,2-74-64 0 0,0 1 1 0 0,0-1 0 0 0,0 0 0 0 0,0 1 0 0 0,0-1 0 0 0,0 0-1 0 0,1 0 1 0 0,0 1 0 0 0,-1-1 0 0 0,1 0 0 0 0,0 0-1 0 0,0 0 1 0 0,0 0 0 0 0,0 0 0 0 0,0 0 0 0 0,0 0 0 0 0,1 0-1 0 0,1 2 1 0 0,-2-3-1 0 0,1 0 0 0 0,-1 0-1 0 0,1-1 1 0 0,-1 1 0 0 0,1-1 0 0 0,-1 1 0 0 0,1-1-1 0 0,0 1 1 0 0,-1-1 0 0 0,1 0 0 0 0,-1 0-1 0 0,1 1 1 0 0,0-1 0 0 0,-1-1 0 0 0,1 1 0 0 0,0 0-1 0 0,-1 0 1 0 0,1 0 0 0 0,2-2 0 0 0,4 0 8 0 0,-1-2 0 0 0,1 1 0 0 0,-1-1 0 0 0,1 0 0 0 0,-1 0 0 0 0,0-1 0 0 0,-1 0 1 0 0,10-9-1 0 0,8-12-77 0 0,0-1 1 0 0,-2-2-1 0 0,-1 0 1 0 0,-1-1-1 0 0,-2-1 1 0 0,22-50-1 0 0,-36 71 51 0 0,9-17-400 0 0,-8 23 158 0 0,-3 15 76 0 0,-1-1 170 0 0,0-1 1 0 0,1 0-1 0 0,0 1 1 0 0,3 10 0 0 0,5 19 5 0 0,3 29-23 0 0,-8-48-238 0 0,-1 0-1 0 0,-1 0 1 0 0,0 0-1 0 0,-2 0 1 0 0,0 1-1 0 0,-3 26 1 0 0,1-41-108 0 0,-1 0-1 0 0,0 0 1 0 0,-1-1 0 0 0,1 1 0 0 0,-1 0 0 0 0,0-1-1 0 0,-1 0 1 0 0,-3 6 0 0 0,5-6-366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55.6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220 21 24 0 0,'0'-1'83'0'0,"0"0"0"0"0,1 0 0 0 0,-1 0 0 0 0,0 0 0 0 0,0 0 0 0 0,0 0 0 0 0,0 0 0 0 0,0 0 0 0 0,-1 0 0 0 0,1 0 0 0 0,0-1 0 0 0,0 1 0 0 0,-1 0 0 0 0,1 0 0 0 0,0 0 0 0 0,-1 0 0 0 0,0 0 0 0 0,0-1 0 0 0,-25 10 359 0 0,22-6-345 0 0,1 0-1 0 0,-1 0 1 0 0,1 1 0 0 0,-1-1 0 0 0,1 1-1 0 0,0 0 1 0 0,0 0 0 0 0,0 0 0 0 0,1 0-1 0 0,-1 1 1 0 0,1-1 0 0 0,-1 1 0 0 0,1-1 0 0 0,0 1-1 0 0,1 0 1 0 0,-1 0 0 0 0,1 0 0 0 0,-1 0-1 0 0,1 0 1 0 0,1 0 0 0 0,-1 0 0 0 0,0 0-1 0 0,1 1 1 0 0,0-1 0 0 0,0 5 0 0 0,0-2 184 0 0,1-1 0 0 0,-1 0 0 0 0,1 1 0 0 0,0-1 0 0 0,1 0 1 0 0,0 0-1 0 0,0 0 0 0 0,0 0 0 0 0,1 0 0 0 0,-1 0 0 0 0,1 0 0 0 0,1-1 1 0 0,-1 1-1 0 0,1-1 0 0 0,0 0 0 0 0,5 5 0 0 0,5 2 801 0 0,46 47 2600 0 0,-60-58-3694 0 0,1 0 0 0 0,-1-1 0 0 0,0 1-1 0 0,0 0 1 0 0,1-1 0 0 0,-1 1 0 0 0,0 0 0 0 0,0 0 0 0 0,0-1 0 0 0,0 1-1 0 0,0 0 1 0 0,0 0 0 0 0,0-1 0 0 0,-1 1 0 0 0,1 0 0 0 0,0 0 0 0 0,0-1 0 0 0,0 1-1 0 0,-1 0 1 0 0,1-1 0 0 0,0 1 0 0 0,-1 0 0 0 0,1-1 0 0 0,-1 1 0 0 0,1-1-1 0 0,-1 1 1 0 0,1-1 0 0 0,-1 2 0 0 0,-20 19-735 0 0,11-13 204 0 0,-23 24-2145 0 0,-2-2 1 0 0,0-1-1 0 0,-55 32 0 0 0,64-43 1415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56.3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 84 0 0,'2'-7'5030'0'0,"7"10"2377"0"0,0 5-3175 0 0,-4 0-3984 0 0,13 58 1085 0 0,-6 37-251 0 0,-12 12-5765 0 0,0-65-885 0 0,-4-29 125 0 0,3-16 3217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56.6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57 1648 0 0,'0'-14'2240'0'0,"5"5"345"0"0,-5 0 227 0 0,0 2-444 0 0,5 1-508 0 0,0 1-548 0 0,-5 3-452 0 0,0 0-352 0 0,0-1-396 0 0,5 3-1484 0 0,0 3-132 0 0,0 1-588 0 0,5 3-460 0 0,0 2-96 0 0,0 2 247 0 0,5 3 417 0 0,0 1 456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57.0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109 0 860 0 0,'-4'6'4208'0'0,"-25"12"-2576"0"0,-4 4-1225 0 0,14-1-170 0 0,-1 12 435 0 0,19-31-565 0 0,0 0 0 0 0,1 1 1 0 0,-1-1-1 0 0,1 0 0 0 0,0 0 0 0 0,-1 1 1 0 0,1-1-1 0 0,0 0 0 0 0,0 1 1 0 0,1-1-1 0 0,-1 0 0 0 0,0 1 1 0 0,2 3-1 0 0,14 20 1608 0 0,-4-14-795 0 0,0-1-1 0 0,1 0 1 0 0,24 16-1 0 0,10 7-231 0 0,-18-7-736 0 0,-28-25-110 0 0,0 1-1 0 0,0-1 1 0 0,0 1 0 0 0,0 0 0 0 0,0-1 0 0 0,-1 1 0 0 0,1 0-1 0 0,-1-1 1 0 0,0 1 0 0 0,1 0 0 0 0,-1 0 0 0 0,-1-1 0 0 0,1 1-1 0 0,0 0 1 0 0,-1-1 0 0 0,1 1 0 0 0,-1 0 0 0 0,0-1-1 0 0,-2 5 1 0 0,-23 48-4174 0 0,-25 13-1289 0 0,27-41 4055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3:23.5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175 17 128 0 0,'1'0'635'0'0,"0"-1"-1"0"0,0 1 1 0 0,0-1-1 0 0,0 1 1 0 0,0-1-1 0 0,-1 0 1 0 0,1 1 0 0 0,0-1-1 0 0,-1 0 1 0 0,1 0-1 0 0,0 1 1 0 0,-1-1-1 0 0,1 0 1 0 0,-1 0 0 0 0,1 0-1 0 0,-1 0 1 0 0,0 0-1 0 0,1 0 1 0 0,-1 0-1 0 0,0-1 1 0 0,-16 5 4576 0 0,-34 22-3958 0 0,40-16-1204 0 0,1 0 1 0 0,0 1-1 0 0,0 0 0 0 0,1 1 1 0 0,0-1-1 0 0,1 1 1 0 0,0 1-1 0 0,1-1 0 0 0,0 1 1 0 0,1 1-1 0 0,1-1 0 0 0,0 1 1 0 0,0-1-1 0 0,-3 23 1 0 0,3-2-45 0 0,1 0-1 0 0,1 0 1 0 0,2 0 0 0 0,6 55 0 0 0,-6-85-4 0 0,1 1-1 0 0,-1-1 1 0 0,1 1 0 0 0,-1-1-1 0 0,1 1 1 0 0,0-1 0 0 0,1 1-1 0 0,-1-1 1 0 0,0 0-1 0 0,1 1 1 0 0,0-1 0 0 0,0 0-1 0 0,0 0 1 0 0,0 0-1 0 0,0-1 1 0 0,0 1 0 0 0,1 0-1 0 0,0-1 1 0 0,-1 0 0 0 0,1 0-1 0 0,0 1 1 0 0,0-1-1 0 0,0-1 1 0 0,4 3 0 0 0,-4-3-9 0 0,1-1 0 0 0,0 1 0 0 0,-1-1 1 0 0,1 0-1 0 0,0 0 0 0 0,0 0 1 0 0,-1 0-1 0 0,1 0 0 0 0,0-1 0 0 0,-1 0 1 0 0,1 0-1 0 0,0 0 0 0 0,-1 0 1 0 0,1 0-1 0 0,-1-1 0 0 0,0 1 0 0 0,1-1 1 0 0,-1 0-1 0 0,0 0 0 0 0,0 0 1 0 0,0-1-1 0 0,5-4 0 0 0,1-2-97 0 0,-1-1-1 0 0,0 0 0 0 0,0-1 1 0 0,-1 1-1 0 0,0-1 1 0 0,0-1-1 0 0,-2 1 1 0 0,1-1-1 0 0,-2 0 0 0 0,1 0 1 0 0,-2-1-1 0 0,1 1 1 0 0,-2-1-1 0 0,0 0 0 0 0,0 0 1 0 0,-1-23-1 0 0,-1 24-117 0 0,0-1 0 0 0,-1 0 0 0 0,-1 0 0 0 0,0 1 0 0 0,0-1 0 0 0,-2 1 0 0 0,1-1 0 0 0,-1 1 0 0 0,-1 0 0 0 0,0 0-1 0 0,-1 1 1 0 0,-1 0 0 0 0,1 0 0 0 0,-1 0 0 0 0,-1 1 0 0 0,-18-19 0 0 0,24 27 146 0 0,0 0 0 0 0,0 0 1 0 0,-1 0-1 0 0,1 0 0 0 0,-1 1 0 0 0,0-1 0 0 0,1 1 0 0 0,-1-1 1 0 0,0 1-1 0 0,0 0 0 0 0,0 0 0 0 0,0 0 0 0 0,0 1 0 0 0,0-1 0 0 0,0 1 1 0 0,0-1-1 0 0,0 1 0 0 0,0 0 0 0 0,0 0 0 0 0,0 1 0 0 0,0-1 1 0 0,-1 1-1 0 0,1-1 0 0 0,0 1 0 0 0,0 0 0 0 0,1 0 0 0 0,-1 0 1 0 0,0 0-1 0 0,0 1 0 0 0,0-1 0 0 0,1 1 0 0 0,-1 0 0 0 0,1 0 1 0 0,-1 0-1 0 0,-2 2 0 0 0,1 1-421 0 0,-1 0-1 0 0,1 0 1 0 0,0 0-1 0 0,0 0 1 0 0,1 0 0 0 0,-1 1-1 0 0,1 0 1 0 0,1 0-1 0 0,-1-1 1 0 0,1 2 0 0 0,0-1-1 0 0,0 0 1 0 0,0 0-1 0 0,1 1 1 0 0,-1 11 0 0 0,3 11-2414 0 0,3-15 1714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3:24.0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125 358 1104 0 0,'9'27'2455'0'0,"-2"1"0"0"0,-2 0-1 0 0,5 44 1 0 0,4 25 820 0 0,-11-81-2865 0 0,10 41 224 0 0,-3 1 0 0 0,4 91 0 0 0,-14-149-634 0 0,0 0-1 0 0,0 1 0 0 0,1-1 1 0 0,-2 0-1 0 0,1 1 1 0 0,0-1-1 0 0,0 0 0 0 0,0 1 1 0 0,0-1-1 0 0,0 0 1 0 0,0 1-1 0 0,0-1 0 0 0,0 0 1 0 0,0 0-1 0 0,0 1 1 0 0,-1-1-1 0 0,1 0 1 0 0,0 0-1 0 0,0 1 0 0 0,0-1 1 0 0,-1 0-1 0 0,1 0 1 0 0,0 1-1 0 0,0-1 0 0 0,-1 0 1 0 0,1 0-1 0 0,0 0 1 0 0,0 1-1 0 0,-1-1 0 0 0,1 0 1 0 0,0 0-1 0 0,-1 0 1 0 0,1 0-1 0 0,0 0 0 0 0,0 0 1 0 0,-1 0-1 0 0,1 0 1 0 0,0 0-1 0 0,-1 0 1 0 0,1 0-1 0 0,0 0 0 0 0,-1 0 1 0 0,1 0-1 0 0,0 0 1 0 0,-1 0-1 0 0,1 0 0 0 0,0 0 1 0 0,-1 0-1 0 0,1 0 1 0 0,0 0-1 0 0,0-1 0 0 0,-1 1 1 0 0,1 0-1 0 0,0 0 1 0 0,-1 0-1 0 0,1 0 0 0 0,0-1 1 0 0,0 1-1 0 0,0 0 1 0 0,-1-1-1 0 0,-16-14 7 0 0,-1-12-14 0 0,1-2 1 0 0,2 0-1 0 0,1 0 1 0 0,1-2-1 0 0,2 0 1 0 0,-10-39 0 0 0,-36-177-264 0 0,53 217 252 0 0,0-1-1 0 0,2 0 1 0 0,2 0 0 0 0,1 0 0 0 0,1 1-1 0 0,7-37 1 0 0,-7 58 53 0 0,1 1 0 0 0,0 0 0 0 0,0-1 1 0 0,1 1-1 0 0,0 0 0 0 0,0 1 0 0 0,1-1 0 0 0,0 1 0 0 0,1 0 0 0 0,-1 0 0 0 0,1 0 1 0 0,13-11-1 0 0,-16 16-18 0 0,0-1 0 0 0,1 1 0 0 0,-1-1 0 0 0,0 1 0 0 0,1 0 1 0 0,0 1-1 0 0,-1-1 0 0 0,1 0 0 0 0,0 1 0 0 0,0 0 1 0 0,0 0-1 0 0,0 0 0 0 0,0 1 0 0 0,0-1 0 0 0,0 1 0 0 0,0 0 1 0 0,0 0-1 0 0,0 0 0 0 0,0 1 0 0 0,0-1 0 0 0,0 1 0 0 0,0 0 1 0 0,0 0-1 0 0,-1 0 0 0 0,1 1 0 0 0,0-1 0 0 0,-1 1 0 0 0,1 0 1 0 0,-1 0-1 0 0,5 4 0 0 0,-4-3-17 0 0,0 1-1 0 0,-1 0 1 0 0,0 0-1 0 0,1 0 1 0 0,-1 0 0 0 0,-1 0-1 0 0,1 1 1 0 0,-1-1-1 0 0,0 1 1 0 0,0 0 0 0 0,0 0-1 0 0,-1 0 1 0 0,1 0 0 0 0,0 8-1 0 0,1 7-6 0 0,-1 1 0 0 0,-1 26 0 0 0,-1-33-491 0 0,-1 1 0 0 0,-1-1 0 0 0,-1 1 0 0 0,0-1 0 0 0,-1 0 0 0 0,0 0 0 0 0,-1 0 0 0 0,0-1 0 0 0,-2 1 0 0 0,1-1 0 0 0,-16 22 0 0 0,17-28 203 0 0,0-1 0 0 0,0 1 0 0 0,-1-1 0 0 0,1 0 0 0 0,-1 0-1 0 0,-1-1 1 0 0,1 0 0 0 0,-1 0 0 0 0,0 0 0 0 0,0-1 0 0 0,0 0 0 0 0,-1-1-1 0 0,1 1 1 0 0,-1-1 0 0 0,0-1 0 0 0,0 1 0 0 0,0-1 0 0 0,0-1 0 0 0,0 0-1 0 0,0 0 1 0 0,-1 0 0 0 0,-10-2 0 0 0,9-1-1273 0 0,4-2 155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3:24.6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0 250 364 0 0,'71'-1'5133'0'0,"-58"2"-3728"0"0,0 0 1 0 0,-1-1 0 0 0,1-1-1 0 0,0 0 1 0 0,0-1-1 0 0,0 0 1 0 0,21-7 0 0 0,-31 7-1400 0 0,-1 0 1 0 0,0 0 0 0 0,1 0-1 0 0,-1 0 1 0 0,0 0 0 0 0,0-1-1 0 0,-1 1 1 0 0,1-1 0 0 0,0 1-1 0 0,-1-1 1 0 0,0 0 0 0 0,1 1-1 0 0,-1-1 1 0 0,0 0 0 0 0,0 0-1 0 0,-1 0 1 0 0,1 0 0 0 0,-1 0-1 0 0,1 0 1 0 0,-1 0 0 0 0,0 0-1 0 0,0 0 1 0 0,0 0 0 0 0,-1 0-1 0 0,0-3 1 0 0,0-7-323 0 0,-1-1 0 0 0,0 1 0 0 0,-1 0 0 0 0,-6-17 0 0 0,7 23-11 0 0,-1-1 0 0 0,0 1 0 0 0,-1 0 0 0 0,0 0 0 0 0,0 0 0 0 0,0 1-1 0 0,-10-12 1 0 0,12 16 285 0 0,1 1 0 0 0,-1 0 0 0 0,0 0 0 0 0,1-1 0 0 0,-1 1 0 0 0,0 0-1 0 0,0 1 1 0 0,0-1 0 0 0,0 0 0 0 0,1 0 0 0 0,-1 1 0 0 0,0-1 0 0 0,0 1 0 0 0,0 0-1 0 0,-1 0 1 0 0,1-1 0 0 0,0 1 0 0 0,0 0 0 0 0,0 1 0 0 0,0-1 0 0 0,0 0-1 0 0,0 1 1 0 0,0-1 0 0 0,0 1 0 0 0,0-1 0 0 0,1 1 0 0 0,-1 0 0 0 0,0 0 0 0 0,0 0-1 0 0,0 0 1 0 0,1 0 0 0 0,-1 0 0 0 0,0 1 0 0 0,1-1 0 0 0,-2 3 0 0 0,-4 2 96 0 0,1 0 1 0 0,1 1 0 0 0,-1-1-1 0 0,1 1 1 0 0,0 1 0 0 0,1-1-1 0 0,-1 1 1 0 0,2 0-1 0 0,-1 0 1 0 0,1 0 0 0 0,0 0-1 0 0,1 1 1 0 0,0-1 0 0 0,0 1-1 0 0,1-1 1 0 0,0 1 0 0 0,0 14-1 0 0,1-7 278 0 0,1 0-1 0 0,0 0 1 0 0,1 0 0 0 0,1 0-1 0 0,0 0 1 0 0,1-1-1 0 0,1 1 1 0 0,11 25-1 0 0,-13-36-288 0 0,-1 0-1 0 0,1-1 0 0 0,-1 1 1 0 0,2-1-1 0 0,-1 1 0 0 0,0-1 1 0 0,1 0-1 0 0,-1 0 0 0 0,1 0 1 0 0,1-1-1 0 0,-1 1 0 0 0,0-1 1 0 0,1 0-1 0 0,-1 0 0 0 0,1-1 1 0 0,0 0-1 0 0,8 4 0 0 0,-9-6-41 0 0,-1 1 0 0 0,1-1 0 0 0,-1 0-1 0 0,1 0 1 0 0,0 0 0 0 0,-1-1 0 0 0,1 1 0 0 0,-1-1-1 0 0,1 0 1 0 0,-1 0 0 0 0,1 0 0 0 0,-1 0 0 0 0,0 0-1 0 0,1-1 1 0 0,-1 0 0 0 0,0 1 0 0 0,0-1 0 0 0,0 0-1 0 0,0-1 1 0 0,0 1 0 0 0,-1-1 0 0 0,1 1 0 0 0,-1-1-1 0 0,0 0 1 0 0,1 1 0 0 0,-1-1 0 0 0,2-4-1 0 0,5-7-29 0 0,0 1-1 0 0,-1-1 0 0 0,-1-1 0 0 0,0 0 0 0 0,8-26 0 0 0,-12 31 32 0 0,0 1 0 0 0,1 0 0 0 0,0 0 0 0 0,0 1-1 0 0,8-13 1 0 0,-11 20 4 0 0,-1 0 0 0 0,1 0 0 0 0,0 0 1 0 0,0-1-1 0 0,0 1 0 0 0,0 0 0 0 0,0 0 0 0 0,0 0 0 0 0,0 0 0 0 0,0 0 0 0 0,0 1 0 0 0,0-1 0 0 0,0 0 0 0 0,1 0 0 0 0,-1 1 0 0 0,0-1 0 0 0,0 1 0 0 0,1-1 0 0 0,-1 1 0 0 0,1 0 0 0 0,-1-1 0 0 0,0 1 0 0 0,1 0 0 0 0,-1 0 0 0 0,1 0 1 0 0,-1 0-1 0 0,0 0 0 0 0,1 0 0 0 0,-1 0 0 0 0,1 1 0 0 0,-1-1 0 0 0,0 0 0 0 0,1 1 0 0 0,-1-1 0 0 0,0 1 0 0 0,1 0 0 0 0,-1-1 0 0 0,0 1 0 0 0,0 0 0 0 0,0 0 0 0 0,0 0 0 0 0,0 0 0 0 0,0-1 0 0 0,0 2 0 0 0,0-1 0 0 0,1 1 0 0 0,44 49-56 0 0,-27-28 109 0 0,2 0 1 0 0,42 35-1 0 0,-63-58-55 0 0,1 0-1 0 0,-1 1 0 0 0,1-1 0 0 0,-1 1 1 0 0,1-1-1 0 0,0 1 0 0 0,-1-1 0 0 0,1 0 0 0 0,0 0 1 0 0,0 1-1 0 0,-1-1 0 0 0,1 0 0 0 0,0 0 1 0 0,0 0-1 0 0,-1 0 0 0 0,1 0 0 0 0,0 0 0 0 0,-1 0 1 0 0,1 0-1 0 0,0 0 0 0 0,0 0 0 0 0,-1 0 0 0 0,1 0 1 0 0,0-1-1 0 0,0 1 0 0 0,-1 0 0 0 0,1 0 1 0 0,0-1-1 0 0,0 0 0 0 0,15-20 24 0 0,0-36-51 0 0,-15 53 24 0 0,6-46-17 0 0,-7 39 20 0 0,2 0 0 0 0,-1-1 1 0 0,1 1-1 0 0,1 0 1 0 0,0 1-1 0 0,5-12 0 0 0,-7 21-14 0 0,-1 0 0 0 0,1 0-1 0 0,0 0 1 0 0,-1 0-1 0 0,1 0 1 0 0,0 0 0 0 0,-1 1-1 0 0,1-1 1 0 0,0 0-1 0 0,0 1 1 0 0,0-1 0 0 0,-1 0-1 0 0,1 1 1 0 0,0-1-1 0 0,0 1 1 0 0,0 0-1 0 0,0-1 1 0 0,0 1 0 0 0,0 0-1 0 0,0-1 1 0 0,0 1-1 0 0,0 0 1 0 0,0 0 0 0 0,1 0-1 0 0,-1 0 1 0 0,0 0-1 0 0,0 0 1 0 0,0 0-1 0 0,0 0 1 0 0,0 1 0 0 0,0-1-1 0 0,0 0 1 0 0,0 1-1 0 0,0-1 1 0 0,0 0 0 0 0,0 1-1 0 0,0-1 1 0 0,0 1-1 0 0,-1 0 1 0 0,1-1-1 0 0,0 1 1 0 0,0 0 0 0 0,0-1-1 0 0,-1 1 1 0 0,1 0-1 0 0,0 0 1 0 0,0 1 0 0 0,38 42-1641 0 0,-36-40 1365 0 0,31 34-2570 0 0,1-1-1 0 0,1-2 0 0 0,50 37 1 0 0,-47-43 1186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3:25.3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 4 0 0,'5'-2'7256'0'0,"-5"2"-7074"0"0,5 18 3580 0 0,2 115 2007 0 0,19 67-4667 0 0,-9-77-871 0 0,12 28-206 0 0,-28-135-20 0 0,-1-15-3 0 0,-1 1-1 0 0,1 0 0 0 0,0-1 0 0 0,0 1 1 0 0,0 0-1 0 0,0-1 0 0 0,1 1 0 0 0,-1 0 1 0 0,0-1-1 0 0,1 1 0 0 0,-1 0 0 0 0,1-1 1 0 0,-1 1-1 0 0,1-1 0 0 0,0 1 0 0 0,0-1 0 0 0,0 1 1 0 0,0-1-1 0 0,0 1 0 0 0,2 1 0 0 0,-2-3 0 0 0,0 0 0 0 0,0-1 0 0 0,-1 1-1 0 0,1 0 1 0 0,0-1 0 0 0,0 1 0 0 0,0-1-1 0 0,-1 1 1 0 0,1-1 0 0 0,0 1 0 0 0,-1-1 0 0 0,1 0-1 0 0,-1 1 1 0 0,1-1 0 0 0,0 0 0 0 0,-1 1-1 0 0,1-1 1 0 0,-1 0 0 0 0,0 0 0 0 0,1 0-1 0 0,-1 1 1 0 0,0-1 0 0 0,1 0 0 0 0,-1-2 0 0 0,9-22-13 0 0,0-15-10 0 0,-7 23 4 0 0,2 0 1 0 0,0 0-1 0 0,0 0 0 0 0,2 0 1 0 0,0 1-1 0 0,10-18 0 0 0,-15 33 14 0 0,0 0 0 0 0,-1 0 0 0 0,1-1 0 0 0,0 1 0 0 0,0 0 0 0 0,0 0 0 0 0,0 0 0 0 0,0 0-1 0 0,1 1 1 0 0,-1-1 0 0 0,0 0 0 0 0,0 0 0 0 0,1 1 0 0 0,-1-1 0 0 0,0 0 0 0 0,1 1 0 0 0,-1 0 0 0 0,0-1-1 0 0,1 1 1 0 0,-1 0 0 0 0,1-1 0 0 0,-1 1 0 0 0,2 0 0 0 0,0 1-8 0 0,1-1 0 0 0,-1 1-1 0 0,0 0 1 0 0,0 0 0 0 0,-1 0 0 0 0,1 0-1 0 0,0 1 1 0 0,0-1 0 0 0,0 1 0 0 0,3 2 0 0 0,5 5-126 0 0,0 1 1 0 0,0 0 0 0 0,13 17-1 0 0,-23-25 105 0 0,37 45-1001 0 0,26 30-3542 0 0,-57-69 3263 0 0,1 0 0 0 0,1-1 0 0 0,0 0-1 0 0,0 0 1 0 0,0-1 0 0 0,17 9 0 0 0,-10-8-422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19.2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1 696 0 0,'-1'54'5179'0'0,"-3"0"-3556"0"0,-1 55-994 0 0,4 8-328 0 0,1 101-1325 0 0,4-132-504 0 0,-2 45-2071 0 0,-2-86 2222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3:25.7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211 110 64 0 0,'14'-19'2108'0'0,"-13"19"-2038"0"0,0-1 0 0 0,0 1 0 0 0,0-1 1 0 0,0 0-1 0 0,0 1 0 0 0,0-1 0 0 0,-1 0 1 0 0,1 0-1 0 0,0 0 0 0 0,-1 0 0 0 0,1 1 1 0 0,0-1-1 0 0,-1 0 0 0 0,1 0 0 0 0,-1 0 1 0 0,0 0-1 0 0,1 0 0 0 0,-1-1 0 0 0,0 1 1 0 0,1 0-1 0 0,-1 0 0 0 0,0 0 0 0 0,0 0 1 0 0,0 0-1 0 0,0 0 0 0 0,0 0 0 0 0,0 0 1 0 0,-1-1-1 0 0,1 1 0 0 0,0 0 0 0 0,0 0 1 0 0,-1 0-1 0 0,1 0 0 0 0,-1 0 0 0 0,1 0 1 0 0,-1 0-1 0 0,1 0 0 0 0,-1 0 0 0 0,1 1 1 0 0,-1-1-1 0 0,0 0 0 0 0,0 0 0 0 0,1 0 1 0 0,-1 1-1 0 0,0-1 0 0 0,0 0 0 0 0,0 1 1 0 0,0-1-1 0 0,0 1 0 0 0,0-1 0 0 0,-2 0 1 0 0,-7-5 89 0 0,-1 0 0 0 0,1 0 1 0 0,-1 1-1 0 0,-1 1 1 0 0,1 0-1 0 0,-1 1 1 0 0,1 0-1 0 0,-1 0 1 0 0,-21-1-1 0 0,30 4-123 0 0,-1-1 1 0 0,1 1-1 0 0,0 0 0 0 0,0 0 1 0 0,0 0-1 0 0,-1 1 0 0 0,1-1 0 0 0,0 1 1 0 0,0 0-1 0 0,0 0 0 0 0,0 0 1 0 0,0 0-1 0 0,0 0 0 0 0,0 0 1 0 0,0 1-1 0 0,0 0 0 0 0,1-1 1 0 0,-1 1-1 0 0,0 0 0 0 0,1 1 1 0 0,0-1-1 0 0,-1 0 0 0 0,1 1 1 0 0,0-1-1 0 0,0 1 0 0 0,1-1 0 0 0,-1 1 1 0 0,0 0-1 0 0,1 0 0 0 0,0 0 1 0 0,-1 0-1 0 0,1 0 0 0 0,0 0 1 0 0,1 0-1 0 0,-1 0 0 0 0,1 0 1 0 0,-1 1-1 0 0,1-1 0 0 0,0 0 1 0 0,0 4-1 0 0,1 6 15 0 0,0-1 0 0 0,1 1 0 0 0,0-1 0 0 0,1 1 0 0 0,0-1 0 0 0,9 21 1 0 0,-10-28 65 0 0,1 1 1 0 0,-1 0-1 0 0,1-1 1 0 0,0 0-1 0 0,1 0 1 0 0,-1 0-1 0 0,1 0 1 0 0,0 0 0 0 0,0-1-1 0 0,0 1 1 0 0,1-1-1 0 0,0 0 1 0 0,-1-1-1 0 0,1 1 1 0 0,1-1-1 0 0,5 3 1 0 0,-10-5-108 0 0,1-1-1 0 0,-1 1 1 0 0,1-1 0 0 0,-1 0-1 0 0,0 0 1 0 0,1 1-1 0 0,-1-1 1 0 0,1 0 0 0 0,-1 0-1 0 0,1 0 1 0 0,-1 0 0 0 0,1-1-1 0 0,-1 1 1 0 0,0 0 0 0 0,1-1-1 0 0,-1 1 1 0 0,1-1-1 0 0,-1 1 1 0 0,0-1 0 0 0,0 0-1 0 0,1 1 1 0 0,-1-1 0 0 0,2-2-1 0 0,0 1 21 0 0,-1-1 0 0 0,1 0 0 0 0,-1 0 0 0 0,0 0 0 0 0,0 0 0 0 0,0 0 0 0 0,-1-1 1 0 0,1 1-1 0 0,1-5 0 0 0,1-7 62 0 0,0 0 0 0 0,-1 0 0 0 0,2-22 0 0 0,-5-2-43 0 0,-1 33-33 0 0,0 0 0 0 0,1 0-1 0 0,0 0 1 0 0,0 0 0 0 0,0 0 0 0 0,1 0 0 0 0,0 0 0 0 0,0 0 0 0 0,3-8 0 0 0,-3 14-8 0 0,0 0 1 0 0,0 0-1 0 0,0 1 1 0 0,0-1 0 0 0,-1 0-1 0 0,1 1 1 0 0,0-1-1 0 0,0 1 1 0 0,-1-1-1 0 0,1 0 1 0 0,0 1-1 0 0,-1 0 1 0 0,1-1-1 0 0,0 1 1 0 0,-1-1-1 0 0,1 1 1 0 0,-1 0 0 0 0,1-1-1 0 0,-1 1 1 0 0,1 0-1 0 0,-1 0 1 0 0,1-1-1 0 0,-1 1 1 0 0,0 0-1 0 0,0 0 1 0 0,1 0-1 0 0,-1 1 1 0 0,15 28-373 0 0,19 44-2781 0 0,-31-68 2510 0 0,0-1 1 0 0,1 1 0 0 0,0-1 0 0 0,0 0 0 0 0,0-1 0 0 0,1 1-1 0 0,-1-1 1 0 0,1 0 0 0 0,0 0 0 0 0,8 5 0 0 0,-2-3-826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3:26.0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120 60 724 0 0,'0'-2'153'0'0,"0"-1"-1"0"0,0 1 1 0 0,0-1 0 0 0,0 0 0 0 0,-1 1-1 0 0,1-1 1 0 0,-1 1 0 0 0,0-1-1 0 0,0 1 1 0 0,0-1 0 0 0,0 1 0 0 0,0 0-1 0 0,0 0 1 0 0,-1-1 0 0 0,1 1 0 0 0,-1 0-1 0 0,1 0 1 0 0,-1 0 0 0 0,0 0-1 0 0,0 1 1 0 0,0-1 0 0 0,0 0 0 0 0,0 1-1 0 0,-4-3 1 0 0,4 4-22 0 0,0-1 0 0 0,0 1 0 0 0,0-1 0 0 0,0 1 0 0 0,0 0 0 0 0,0 0 0 0 0,0 0 0 0 0,0 0 0 0 0,0 0 0 0 0,0 0 0 0 0,0 1 0 0 0,0-1 0 0 0,0 1 0 0 0,0-1 0 0 0,0 1 0 0 0,0 0 0 0 0,0 0 0 0 0,1-1-1 0 0,-1 1 1 0 0,0 1 0 0 0,0-1 0 0 0,1 0 0 0 0,-1 0 0 0 0,1 1 0 0 0,-1-1 0 0 0,1 1 0 0 0,0-1 0 0 0,-1 1 0 0 0,1-1 0 0 0,0 1 0 0 0,0 0 0 0 0,-1 2 0 0 0,1-2 90 0 0,-1 0 0 0 0,1 0-1 0 0,-1 1 1 0 0,1-1 0 0 0,0 1-1 0 0,0 0 1 0 0,0-1 0 0 0,0 1-1 0 0,1 0 1 0 0,-1-1 0 0 0,1 1-1 0 0,-1 0 1 0 0,1 0 0 0 0,0-1-1 0 0,0 1 1 0 0,0 0 0 0 0,1 0 0 0 0,-1-1-1 0 0,1 1 1 0 0,-1 0 0 0 0,1-1-1 0 0,0 1 1 0 0,0 0 0 0 0,0-1-1 0 0,0 1 1 0 0,1-1 0 0 0,-1 1-1 0 0,3 2 1 0 0,6 12 37 0 0,2 0 0 0 0,-1-1-1 0 0,2 0 1 0 0,0-1 0 0 0,22 19 0 0 0,-15-14-368 0 0,29 35 1 0 0,-49-54 40 0 0,1 0 0 0 0,-1 1 0 0 0,1-1-1 0 0,-1 0 1 0 0,0 1 0 0 0,1-1 0 0 0,-1 1 0 0 0,0-1-1 0 0,0 1 1 0 0,0-1 0 0 0,0 1 0 0 0,0-1 0 0 0,0 0-1 0 0,-1 1 1 0 0,1-1 0 0 0,0 1 0 0 0,-1-1 0 0 0,1 0-1 0 0,-1 1 1 0 0,1-1 0 0 0,-1 0 0 0 0,0 1 0 0 0,1-1-1 0 0,-1 0 1 0 0,0 0 0 0 0,0 0 0 0 0,0 0 0 0 0,0 0-1 0 0,0 0 1 0 0,0 0 0 0 0,0 0 0 0 0,-1 0 0 0 0,1 0-1 0 0,-3 1 1 0 0,-44 27-3528 0 0,44-27 3188 0 0,0 0 1 0 0,-1 0-1 0 0,0 0 0 0 0,0 0 0 0 0,1-1 1 0 0,-1 1-1 0 0,0-1 0 0 0,0 0 0 0 0,0-1 1 0 0,0 1-1 0 0,0-1 0 0 0,0 0 0 0 0,0-1 1 0 0,0 1-1 0 0,0-1 0 0 0,0 0 1 0 0,0 0-1 0 0,0 0 0 0 0,0-1 0 0 0,0 0 1 0 0,1 1-1 0 0,-8-5 0 0 0,1-5-671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3:26.4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61 332 0 0,'3'-9'812'0'0,"-1"1"1"0"0,1 0-1 0 0,1-1 0 0 0,-1 1 1 0 0,8-10-1 0 0,2 97 3698 0 0,0-6-4133 0 0,3-1 0 0 0,4 0 1 0 0,28 70-1 0 0,-38-114-321 0 0,39 83 387 0 0,-23-55 824 0 0,-26-56-1260 0 0,0 0 1 0 0,0 0-1 0 0,0 0 0 0 0,0 0 0 0 0,0 0 1 0 0,0 0-1 0 0,0 0 0 0 0,0 0 0 0 0,0 0 0 0 0,0 1 1 0 0,0-1-1 0 0,0 0 0 0 0,1 0 0 0 0,-1 0 1 0 0,0 0-1 0 0,0 0 0 0 0,0 0 0 0 0,0 0 0 0 0,0 0 1 0 0,0 0-1 0 0,0 0 0 0 0,0 0 0 0 0,0 0 1 0 0,0 0-1 0 0,0 1 0 0 0,1-1 0 0 0,-1 0 0 0 0,0 0 1 0 0,0 0-1 0 0,0 0 0 0 0,0 0 0 0 0,0 0 1 0 0,0 0-1 0 0,0 0 0 0 0,0 0 0 0 0,1 0 0 0 0,-1 0 1 0 0,0 0-1 0 0,0 0 0 0 0,0 0 0 0 0,0 0 0 0 0,0 0 1 0 0,0 0-1 0 0,0-1 0 0 0,0 1 0 0 0,1 0 1 0 0,-1 0-1 0 0,0 0 0 0 0,0 0 0 0 0,0 0 0 0 0,0 0 1 0 0,0 0-1 0 0,0 0 0 0 0,0 0 0 0 0,0 0 1 0 0,0 0-1 0 0,0 0 0 0 0,0 0 0 0 0,0-1 0 0 0,0 1 1 0 0,0 0-1 0 0,1 0 0 0 0,-1 0 0 0 0,0 0 1 0 0,0 0-1 0 0,0 0 0 0 0,0 0 0 0 0,4-13 150 0 0,1-15-101 0 0,-8-6 10 0 0,1 28 73 0 0,1 1 0 0 0,0-1 0 0 0,0 0 0 0 0,1 0 0 0 0,-1 0-1 0 0,1 0 1 0 0,1 0 0 0 0,-1 0 0 0 0,1 0 0 0 0,0 0-1 0 0,0 0 1 0 0,3-7 0 0 0,-3 13-108 0 0,0 0-1 0 0,0 0 1 0 0,-1-1-1 0 0,1 1 1 0 0,0 0-1 0 0,0 0 1 0 0,-1 0-1 0 0,1 0 1 0 0,0 0-1 0 0,0 0 1 0 0,-1 1-1 0 0,1-1 1 0 0,0 0-1 0 0,0 0 1 0 0,-1 0-1 0 0,1 1 1 0 0,0-1-1 0 0,-1 0 1 0 0,1 1-1 0 0,0-1 1 0 0,-1 0-1 0 0,1 1 1 0 0,-1-1-1 0 0,1 1 1 0 0,0-1-1 0 0,-1 1 1 0 0,1 1-1 0 0,20 15-26 0 0,-21-16-4 0 0,24 22-411 0 0,-4-2-958 0 0,2 0 0 0 0,33 23 0 0 0,-45-38-255 0 0,0 0-1 0 0,0 0 1 0 0,1-1-1 0 0,-1 0 1 0 0,19 4 0 0 0,-15-5 104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3:26.9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8 804 0 0,'1'-1'386'0'0,"0"0"0"0"0,0 1 0 0 0,0-1 1 0 0,1 0-1 0 0,-1 1 0 0 0,0-1 0 0 0,0 1 0 0 0,0-1 0 0 0,0 1 0 0 0,1 0 1 0 0,-1-1-1 0 0,0 1 0 0 0,0 0 0 0 0,1 0 0 0 0,-1 0 0 0 0,0 0 0 0 0,1 0 0 0 0,-1 0 1 0 0,0 0-1 0 0,0 0 0 0 0,1 1 0 0 0,-1-1 0 0 0,1 1 0 0 0,0 0-76 0 0,0 0 1 0 0,0 0-1 0 0,-1 1 0 0 0,1-1 0 0 0,-1 1 0 0 0,1-1 0 0 0,-1 1 0 0 0,0 0 0 0 0,1-1 0 0 0,-1 1 1 0 0,0 0-1 0 0,0 0 0 0 0,1 2 0 0 0,3 9 121 0 0,0 1 0 0 0,-1 0 0 0 0,3 23 0 0 0,-3-17 119 0 0,12 42-488 0 0,10 51 155 0 0,-19-35-6559 0 0,-8-89-1216 0 0,-3-6 5572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3:27.2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59 456 0 0,'4'-38'4819'0'0,"-5"37"-4683"0"0,1 0 0 0 0,0 0-1 0 0,0 1 1 0 0,0-1 0 0 0,0 0-1 0 0,1 0 1 0 0,-1 1-1 0 0,0-1 1 0 0,0 0 0 0 0,0 0-1 0 0,1 1 1 0 0,-1-1 0 0 0,0 0-1 0 0,0 1 1 0 0,1-1-1 0 0,-1 0 1 0 0,1 1 0 0 0,-1-1-1 0 0,1 0 1 0 0,-1 1 0 0 0,1-1-1 0 0,-1 1 1 0 0,1-1-1 0 0,-1 1 1 0 0,1-1 0 0 0,0 1-1 0 0,-1 0 1 0 0,1-1 0 0 0,0 1-1 0 0,-1 0 1 0 0,1-1-1 0 0,0 1 1 0 0,0 0 0 0 0,-1 0-1 0 0,1 0 1 0 0,0 0 0 0 0,0-1-1 0 0,-1 1 1 0 0,1 0 0 0 0,0 0-1 0 0,0 0 1 0 0,0 1-1 0 0,0-1 1 0 0,5 4-1087 0 0,-1 1-1 0 0,0 0 1 0 0,0 0-1 0 0,-1 1 1 0 0,1-1 0 0 0,-1 1-1 0 0,-1 0 1 0 0,6 10-1 0 0,0-1-552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3:27.6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47 508 0 0,'32'103'6386'0'0,"-23"-69"-4966"0"0,1-1 0 0 0,2-1-1 0 0,20 42 1 0 0,-32-73-1369 0 0,1 0-1 0 0,-1-1 1 0 0,0 1-1 0 0,0 0 1 0 0,1 0-1 0 0,-1-1 1 0 0,0 1-1 0 0,1 0 1 0 0,-1-1-1 0 0,1 1 1 0 0,-1-1-1 0 0,1 1 1 0 0,-1-1-1 0 0,1 1 1 0 0,-1-1-1 0 0,1 1 1 0 0,0-1-1 0 0,-1 1 1 0 0,1-1-1 0 0,0 1 1 0 0,-1-1-1 0 0,1 0 1 0 0,0 0-1 0 0,0 1 1 0 0,-1-1-1 0 0,1 0 1 0 0,0 0 0 0 0,0 0-1 0 0,-1 0 1 0 0,1 0-1 0 0,0 0 1 0 0,0 0-1 0 0,0 0 1 0 0,1-1-9 0 0,-1 0 0 0 0,1 0 0 0 0,-1 0 0 0 0,0-1 0 0 0,0 1 0 0 0,0 0 0 0 0,1-1 1 0 0,-1 1-1 0 0,0-1 0 0 0,-1 1 0 0 0,1-1 0 0 0,0 1 0 0 0,1-4 0 0 0,15-57 84 0 0,-10 2-84 0 0,5-31 13 0 0,-10 83-9 0 0,0 0 1 0 0,1 1-1 0 0,-1-1 0 0 0,1 1 0 0 0,1 0 1 0 0,-1 0-1 0 0,1 0 0 0 0,9-12 0 0 0,-11 16-30 0 0,1 1 0 0 0,-1 0 0 0 0,0 0-1 0 0,1 1 1 0 0,-1-1 0 0 0,1 0 0 0 0,-1 1-1 0 0,1-1 1 0 0,0 1 0 0 0,-1 0-1 0 0,1 0 1 0 0,0 0 0 0 0,0 1 0 0 0,0-1-1 0 0,0 0 1 0 0,0 1 0 0 0,0 0 0 0 0,0 0-1 0 0,0 0 1 0 0,0 0 0 0 0,0 0-1 0 0,0 1 1 0 0,0-1 0 0 0,0 1 0 0 0,0 0-1 0 0,0 0 1 0 0,-1 0 0 0 0,1 0 0 0 0,0 0-1 0 0,0 1 1 0 0,3 2 0 0 0,10 6-345 0 0,0 0-1 0 0,-1 1 1 0 0,25 25 0 0 0,-28-25-160 0 0,37 37-2118 0 0,-34-32 198 0 0,2 0 1 0 0,0 0 0 0 0,29 19 0 0 0,-35-26 1119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3:27.9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645 123 24 0 0,'2'-3'198'0'0,"-1"-1"0"0"0,1 1-1 0 0,-1 0 1 0 0,0 0 0 0 0,0-1 0 0 0,0 1-1 0 0,0 0 1 0 0,-1-1 0 0 0,1 1 0 0 0,-1-1 0 0 0,0 1-1 0 0,0-1 1 0 0,0 1 0 0 0,-1-1 0 0 0,1 1-1 0 0,-3-6 1 0 0,2 6-80 0 0,-1 0 0 0 0,0 0-1 0 0,0 1 1 0 0,0-1 0 0 0,-1 1 0 0 0,1-1 0 0 0,0 1-1 0 0,-1 0 1 0 0,0 0 0 0 0,1 0 0 0 0,-1 0-1 0 0,0 0 1 0 0,0 1 0 0 0,0 0 0 0 0,0-1 0 0 0,-1 1-1 0 0,1 0 1 0 0,-4-1 0 0 0,2 1-19 0 0,0 0 1 0 0,0 0-1 0 0,0 1 0 0 0,0-1 1 0 0,1 1-1 0 0,-1 0 0 0 0,0 0 1 0 0,0 1-1 0 0,0-1 1 0 0,0 1-1 0 0,0 0 0 0 0,1 1 1 0 0,-1-1-1 0 0,0 1 0 0 0,1 0 1 0 0,-1 0-1 0 0,1 0 1 0 0,0 0-1 0 0,0 1 0 0 0,0 0 1 0 0,0 0-1 0 0,0 0 0 0 0,1 0 1 0 0,-1 1-1 0 0,1-1 1 0 0,0 1-1 0 0,0 0 0 0 0,0 0 1 0 0,0 0-1 0 0,1 0 0 0 0,0 1 1 0 0,-1-1-1 0 0,2 1 1 0 0,-1-1-1 0 0,0 1 0 0 0,1 0 1 0 0,0 0-1 0 0,0-1 0 0 0,1 1 1 0 0,-1 0-1 0 0,1 9 1 0 0,1-4-40 0 0,0 0 1 0 0,0-1-1 0 0,1 1 1 0 0,0 0 0 0 0,0-1-1 0 0,1 1 1 0 0,1-1 0 0 0,0 0-1 0 0,7 14 1 0 0,-9-20-44 0 0,-1-1 0 0 0,1 1 0 0 0,-1 0-1 0 0,1 0 1 0 0,0-1 0 0 0,0 1 0 0 0,0-1 0 0 0,1 0 0 0 0,-1 0 0 0 0,0 0-1 0 0,1 0 1 0 0,0 0 0 0 0,-1 0 0 0 0,1 0 0 0 0,0-1 0 0 0,0 0 0 0 0,0 1-1 0 0,0-1 1 0 0,0 0 0 0 0,0-1 0 0 0,0 1 0 0 0,0 0 0 0 0,1-1 0 0 0,-1 0-1 0 0,0 1 1 0 0,0-1 0 0 0,0-1 0 0 0,1 1 0 0 0,-1 0 0 0 0,0-1 0 0 0,0 0-1 0 0,5-1 1 0 0,-3-1-25 0 0,0 0 0 0 0,0 0 0 0 0,-1 0 0 0 0,0-1 1 0 0,0 1-1 0 0,0-1 0 0 0,0 0 0 0 0,0-1 0 0 0,-1 1 0 0 0,1-1 0 0 0,-1 1 0 0 0,-1-1 0 0 0,1 0 0 0 0,-1 0 0 0 0,1 0 0 0 0,-1 0 0 0 0,-1 0 0 0 0,3-9 0 0 0,0-4-56 0 0,0-1 0 0 0,-1 1 0 0 0,-1 0 0 0 0,0-23 0 0 0,-2-39 175 0 0,0 80-91 0 0,0 0 0 0 0,0 0 0 0 0,0 0 1 0 0,0 0-1 0 0,1 0 0 0 0,-1 0 1 0 0,0 0-1 0 0,0 0 0 0 0,0 0 0 0 0,0 0 1 0 0,0 0-1 0 0,0 0 0 0 0,0 0 1 0 0,0 0-1 0 0,0 0 0 0 0,0 0 0 0 0,0 0 1 0 0,0 0-1 0 0,0 0 0 0 0,1 0 1 0 0,-1 0-1 0 0,0 0 0 0 0,0 0 0 0 0,0 0 1 0 0,0 0-1 0 0,0 0 0 0 0,0 0 1 0 0,0 0-1 0 0,0 0 0 0 0,0 0 0 0 0,0 0 1 0 0,0 0-1 0 0,0 0 0 0 0,0 0 1 0 0,0 0-1 0 0,0 0 0 0 0,0 0 0 0 0,6 13 908 0 0,3 20 655 0 0,13 51 669 0 0,60 279-847 0 0,-78-334-1404 0 0,-1 0 0 0 0,-1 0-1 0 0,-2 0 1 0 0,-1 0 0 0 0,-1-1 0 0 0,-2 1-1 0 0,-9 38 1 0 0,11-57-27 0 0,-2 1-1 0 0,1-1 1 0 0,-1 0 0 0 0,0 0-1 0 0,-1 0 1 0 0,-1-1 0 0 0,1 0 0 0 0,-1 0-1 0 0,-1 0 1 0 0,0 0 0 0 0,0-1-1 0 0,0-1 1 0 0,-1 1 0 0 0,0-1-1 0 0,-1 0 1 0 0,0-1 0 0 0,0 0-1 0 0,0 0 1 0 0,-1-1 0 0 0,1 0 0 0 0,-1-1-1 0 0,-18 6 1 0 0,7-6-399 0 0,0-1-1 0 0,1-1 1 0 0,-1 0 0 0 0,0-2 0 0 0,0 0-1 0 0,0-1 1 0 0,1-1 0 0 0,-1-1-1 0 0,1-1 1 0 0,-1-1 0 0 0,1-1 0 0 0,-30-13-1 0 0,19 6-746 0 0,1-2 0 0 0,0 0-1 0 0,1-3 1 0 0,1 0 0 0 0,1-2-1 0 0,0 0 1 0 0,-25-27 0 0 0,10 2-440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3:28.3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61 87 260 0 0,'3'-12'1406'0'0,"0"0"-1"0"0,0 1 1 0 0,1-1-1 0 0,0 1 1 0 0,8-12-1 0 0,-8 17 2102 0 0,-5 10-627 0 0,-2 10-2064 0 0,-13 111 1217 0 0,-37 359-256 0 0,36 18-2311 0 0,14-170-5874 0 0,3-321 5779 0 0,-1-2-212 0 0,1-1 1 0 0,0 1-1 0 0,1-1 0 0 0,-1 1 0 0 0,1-1 1 0 0,1 1-1 0 0,0-1 0 0 0,0 0 0 0 0,1 0 1 0 0,3 8-1 0 0,3-7-1022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3:29.3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257 479 792 0 0,'0'-1'280'0'0,"0"0"1"0"0,0 0-1 0 0,0 0 1 0 0,0 0-1 0 0,0 0 0 0 0,0 0 1 0 0,0 0-1 0 0,0 0 1 0 0,-1 0-1 0 0,1 1 0 0 0,0-1 1 0 0,-1 0-1 0 0,1 0 1 0 0,-1 0-1 0 0,1 0 0 0 0,-1 0 1 0 0,1 0-1 0 0,-1 1 1 0 0,0-1-1 0 0,1 0 0 0 0,-1 0 1 0 0,0 1-1 0 0,1-1 0 0 0,-1 0 1 0 0,0 1-1 0 0,0-1 1 0 0,0 1-1 0 0,0-1 0 0 0,0 1 1 0 0,0 0-1 0 0,0-1 1 0 0,1 1-1 0 0,-1 0 0 0 0,-1-1 1 0 0,-3 1-23 0 0,1 0 0 0 0,0 0-1 0 0,0 0 1 0 0,0 1 0 0 0,0 0 0 0 0,0-1 0 0 0,0 1 0 0 0,0 1 0 0 0,-5 1 0 0 0,-4 2-100 0 0,0 1 1 0 0,0 0-1 0 0,0 1 1 0 0,-19 15-1 0 0,21-12 1 0 0,0 1 0 0 0,1 0 0 0 0,1 1 0 0 0,0 0 0 0 0,0 0 0 0 0,1 1 0 0 0,1 0 0 0 0,0 1 0 0 0,1-1 0 0 0,0 1-1 0 0,-4 16 1 0 0,9-24-92 0 0,0-1 1 0 0,0 1-1 0 0,0 0 0 0 0,0 0 0 0 0,1-1 0 0 0,0 1 0 0 0,0 0 0 0 0,1 0 0 0 0,-1-1 0 0 0,1 1 0 0 0,1 0 0 0 0,-1-1 1 0 0,4 9-1 0 0,-3-10-38 0 0,1 0 0 0 0,0 0 1 0 0,-1 0-1 0 0,2 0 0 0 0,-1-1 1 0 0,0 1-1 0 0,1-1 0 0 0,-1 0 1 0 0,1 0-1 0 0,0 0 0 0 0,0 0 1 0 0,0-1-1 0 0,0 0 0 0 0,1 0 1 0 0,-1 0-1 0 0,0 0 0 0 0,1 0 1 0 0,7 0-1 0 0,-3 0-17 0 0,-1 0-1 0 0,1-1 1 0 0,0 0 0 0 0,-1-1-1 0 0,1 0 1 0 0,0 0 0 0 0,-1-1 0 0 0,1 0-1 0 0,0 0 1 0 0,15-6 0 0 0,-9 2-15 0 0,-1-1 0 0 0,1 0 0 0 0,-1-2 0 0 0,0 1 0 0 0,19-15 0 0 0,-4-1-70 0 0,-2-2 1 0 0,0-1-1 0 0,-1 0 0 0 0,29-41 1 0 0,-28 32-43 0 0,-2-1 0 0 0,-2-2-1 0 0,-1 0 1 0 0,-2-1 0 0 0,-2-1 0 0 0,-1-1 0 0 0,-2-1 0 0 0,-2 0 0 0 0,12-73-1 0 0,-22 99 35 0 0,6-50-310 0 0,-9 64 374 0 0,0 1-1 0 0,1-1 0 0 0,-1 1 0 0 0,0-1 0 0 0,0 0 0 0 0,0 1 0 0 0,0-1 0 0 0,0 1 0 0 0,-1-1 0 0 0,1 1 0 0 0,0-1 0 0 0,-1 1 0 0 0,1-1 0 0 0,-1 1 0 0 0,1-1 0 0 0,-1 1 0 0 0,0 0 0 0 0,0-1 0 0 0,1 1 0 0 0,-1 0 0 0 0,0 0 0 0 0,0-1 0 0 0,0 1 0 0 0,-1 0 0 0 0,1 0 0 0 0,0 0 0 0 0,0 0 0 0 0,0 0 0 0 0,-1 1 0 0 0,1-1 0 0 0,-2 0 0 0 0,2 1 34 0 0,-1 0 0 0 0,1 0 0 0 0,-1 1 0 0 0,1-1 0 0 0,0 1 1 0 0,-1-1-1 0 0,1 1 0 0 0,0 0 0 0 0,0-1 0 0 0,-1 1 0 0 0,1 0 0 0 0,0 0 0 0 0,0 0 0 0 0,0 0 0 0 0,0 0 0 0 0,0 0 0 0 0,0 0 1 0 0,0 0-1 0 0,1 1 0 0 0,-1-1 0 0 0,0 0 0 0 0,1 0 0 0 0,-1 1 0 0 0,1-1 0 0 0,-1 0 0 0 0,1 1 0 0 0,-1 1 0 0 0,-10 40 567 0 0,8-23-367 0 0,2-1-1 0 0,0 1 1 0 0,2 0-1 0 0,4 37 1 0 0,24 81 50 0 0,-15-76-258 0 0,37 139-147 0 0,-39-166-570 0 0,1-1 1 0 0,2 0-1 0 0,29 50 1 0 0,-42-79 303 0 0,1-1 0 0 0,0 0 0 0 0,0 0 0 0 0,0 0 0 0 0,0 0 0 0 0,1-1 0 0 0,-1 1 0 0 0,1-1 0 0 0,0 0 0 0 0,0 0 0 0 0,0 0 1 0 0,0-1-1 0 0,1 1 0 0 0,6 2 0 0 0,-8-5 145 0 0,0 1 1 0 0,0-1-1 0 0,-1 0 1 0 0,1 0 0 0 0,0 0-1 0 0,0 0 1 0 0,0-1-1 0 0,0 1 1 0 0,0-1-1 0 0,0 1 1 0 0,-1-1 0 0 0,1 0-1 0 0,0 0 1 0 0,-1 0-1 0 0,1-1 1 0 0,-1 1 0 0 0,1-1-1 0 0,-1 1 1 0 0,1-1-1 0 0,-1 0 1 0 0,0 0-1 0 0,0 0 1 0 0,0 0 0 0 0,0 0-1 0 0,3-5 1 0 0,5-4-348 0 0,-5 7 811 0 0,-1-1 1 0 0,0 1-1 0 0,0-1 0 0 0,0 0 0 0 0,-1 0 1 0 0,1 0-1 0 0,2-8 0 0 0,-6 13-126 0 0,-1-1-1 0 0,0 0 1 0 0,0 0-1 0 0,1 1 0 0 0,-1-1 1 0 0,0 0-1 0 0,0 1 1 0 0,0-1-1 0 0,1 1 1 0 0,-1-1-1 0 0,0 1 0 0 0,0-1 1 0 0,0 1-1 0 0,0-1 1 0 0,0 1-1 0 0,0 0 1 0 0,0 0-1 0 0,0 0 0 0 0,0-1 1 0 0,0 1-1 0 0,0 0 1 0 0,0 0-1 0 0,0 0 1 0 0,0 1-1 0 0,0-1 0 0 0,0 0 1 0 0,-2 1-1 0 0,-30 3 1502 0 0,32-4-1419 0 0,0 0 0 0 0,-1 1 0 0 0,1-1 0 0 0,0 0 0 0 0,0 1 0 0 0,-1-1 0 0 0,1 1 0 0 0,0-1 0 0 0,0 1 0 0 0,0 0 0 0 0,0-1 0 0 0,0 1 0 0 0,0 0 0 0 0,0 0 0 0 0,0 0 0 0 0,0 0 0 0 0,0 0 0 0 0,0 0 0 0 0,1 0 0 0 0,-1 0 0 0 0,0 0 0 0 0,1 0 0 0 0,-1 0 0 0 0,1 0 0 0 0,-1 0 0 0 0,0 3 0 0 0,2-3-42 0 0,-1 1 0 0 0,0 0 1 0 0,1-1-1 0 0,0 1 0 0 0,-1-1 0 0 0,1 1 0 0 0,0-1 0 0 0,0 1 1 0 0,0-1-1 0 0,0 0 0 0 0,0 1 0 0 0,0-1 0 0 0,0 0 0 0 0,0 0 1 0 0,0 0-1 0 0,1 0 0 0 0,1 2 0 0 0,4 2 4 0 0,1 0-1 0 0,-1 0 1 0 0,1-1 0 0 0,1 0 0 0 0,-1 0-1 0 0,13 3 1 0 0,-11-5-116 0 0,1-1 0 0 0,-1 0 0 0 0,0 0 0 0 0,1-1-1 0 0,-1-1 1 0 0,0 0 0 0 0,1 0 0 0 0,-1-1 0 0 0,0 0 0 0 0,0-1 0 0 0,0 0 0 0 0,-1-1 0 0 0,1 0 0 0 0,-1 0 0 0 0,0-1-1 0 0,0 0 1 0 0,0-1 0 0 0,0 0 0 0 0,14-14 0 0 0,-14 12-12 0 0,0-1 1 0 0,-1 0-1 0 0,0 0 0 0 0,-1-1 1 0 0,0 0-1 0 0,0 0 0 0 0,-1-1 1 0 0,-1 1-1 0 0,1-1 0 0 0,-2-1 0 0 0,0 1 1 0 0,0-1-1 0 0,-1 0 0 0 0,0 1 1 0 0,-1-1-1 0 0,1-23 0 0 0,-3 32 2 0 0,0 1-1 0 0,0-1 1 0 0,0 1-1 0 0,0 0 0 0 0,0-1 1 0 0,-1 1-1 0 0,1 0 1 0 0,-1-1-1 0 0,0 1 0 0 0,1 0 1 0 0,-1-1-1 0 0,0 1 1 0 0,-1 0-1 0 0,1 0 1 0 0,0 0-1 0 0,0 0 0 0 0,-1 0 1 0 0,1 0-1 0 0,-1 1 1 0 0,0-1-1 0 0,0 0 0 0 0,1 1 1 0 0,-4-3-1 0 0,1 3-40 0 0,0-1-1 0 0,0 1 0 0 0,0-1 1 0 0,-1 1-1 0 0,1 1 0 0 0,0-1 1 0 0,0 0-1 0 0,-1 1 1 0 0,1 0-1 0 0,0 0 0 0 0,-1 0 1 0 0,-4 1-1 0 0,-8 2-543 0 0,1 1 0 0 0,-1 1 0 0 0,1 0 0 0 0,0 0 0 0 0,-27 15 0 0 0,37-16 54 0 0,-1 0 1 0 0,1 0-1 0 0,0 1 1 0 0,0 0 0 0 0,1 0-1 0 0,-1 0 1 0 0,1 0-1 0 0,1 1 1 0 0,-1 0-1 0 0,1 0 1 0 0,0 0 0 0 0,0 1-1 0 0,0 0 1 0 0,-4 12-1 0 0,3-7-588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3:29.6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240 23 168 0 0,'0'-1'57'0'0,"1"1"0"0"0,-1 0 0 0 0,0-1 0 0 0,1 1 0 0 0,-1 0 0 0 0,0-1 0 0 0,1 1 0 0 0,-1 0 0 0 0,0-1 0 0 0,0 1 0 0 0,0 0 0 0 0,1-1 0 0 0,-1 1 0 0 0,0-1 0 0 0,0 1 0 0 0,0-1 0 0 0,0 1 0 0 0,0-1 0 0 0,0 1 0 0 0,0 0 0 0 0,0-1 0 0 0,0 1 0 0 0,0-1 0 0 0,0 1 0 0 0,0-1 0 0 0,0 1 0 0 0,0-1 0 0 0,0 1 0 0 0,0 0 0 0 0,-1-1 0 0 0,1 1 0 0 0,0-1 0 0 0,0 1 0 0 0,0 0 0 0 0,-1-1 0 0 0,1 1 0 0 0,0 0 0 0 0,-1-1 0 0 0,1 1 0 0 0,0 0 0 0 0,-1-1 0 0 0,1 1 0 0 0,-1 0 0 0 0,-25-6 916 0 0,-33 10-156 0 0,50-2-705 0 0,0 0 1 0 0,0 0-1 0 0,0 0 0 0 0,0 1 0 0 0,0 1 0 0 0,0 0 0 0 0,1 0 0 0 0,-1 0 0 0 0,1 1 0 0 0,1 0 0 0 0,-13 11 0 0 0,17-13 6 0 0,0 0 0 0 0,0-1-1 0 0,1 2 1 0 0,0-1 0 0 0,0 0-1 0 0,0 0 1 0 0,0 1-1 0 0,0-1 1 0 0,0 1 0 0 0,1-1-1 0 0,0 1 1 0 0,0 0 0 0 0,0 0-1 0 0,0 0 1 0 0,0-1 0 0 0,1 1-1 0 0,0 0 1 0 0,0 0 0 0 0,0 0-1 0 0,0 0 1 0 0,0 0-1 0 0,1 0 1 0 0,0 0 0 0 0,0-1-1 0 0,0 1 1 0 0,0 0 0 0 0,0-1-1 0 0,1 1 1 0 0,0 0 0 0 0,3 4-1 0 0,3 4 133 0 0,1 0 0 0 0,1-1 0 0 0,-1-1 0 0 0,2 0 0 0 0,-1 0-1 0 0,2-1 1 0 0,-1 0 0 0 0,1-1 0 0 0,0 0 0 0 0,22 10 0 0 0,-18-9-167 0 0,1 0 0 0 0,-1 2 0 0 0,-1 0 0 0 0,0 1 0 0 0,18 17 0 0 0,-31-27-82 0 0,-1 0 0 0 0,0 0-1 0 0,1 0 1 0 0,-1 0 0 0 0,0 0-1 0 0,0 0 1 0 0,0 0 0 0 0,0 1-1 0 0,0-1 1 0 0,-1 0 0 0 0,1 0 0 0 0,-1 1-1 0 0,0-1 1 0 0,1 0 0 0 0,-1 1-1 0 0,0-1 1 0 0,0 0 0 0 0,-1 5 0 0 0,0-2-11 0 0,-1 1 1 0 0,1-1 0 0 0,-1 0 0 0 0,0 0 0 0 0,0 0 0 0 0,-1 0 0 0 0,-5 9-1 0 0,0-3-179 0 0,-1 0-1 0 0,1-1 0 0 0,-2 0 0 0 0,1-1 1 0 0,-2 0-1 0 0,-11 8 0 0 0,5-5-921 0 0,-1-1-1 0 0,-31 14 0 0 0,45-23 736 0 0,0 0-1 0 0,-1 0 1 0 0,1-1-1 0 0,-1 1 1 0 0,1-1-1 0 0,-1 0 1 0 0,0-1-1 0 0,1 1 1 0 0,-1-1-1 0 0,0 0 1 0 0,0 0-1 0 0,1 0 1 0 0,-1-1-1 0 0,0 0 1 0 0,1 1-1 0 0,-1-2 1 0 0,-8-2-1 0 0,-2-5-756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2:25.7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60 82 356 0 0,'-3'-5'401'0'0,"0"-1"0"0"0,0 0 0 0 0,0 1 1 0 0,0-2-1 0 0,-2-10 0 0 0,-9-18 2675 0 0,14 35-2982 0 0,0 0-1 0 0,0 0 0 0 0,0 0 1 0 0,-1 0-1 0 0,1 0 1 0 0,0 0-1 0 0,0 0 0 0 0,0 0 1 0 0,0 0-1 0 0,-1 0 0 0 0,1 0 1 0 0,0 0-1 0 0,0 0 1 0 0,0 0-1 0 0,-1 0 0 0 0,1 0 1 0 0,0 0-1 0 0,0 0 1 0 0,0 0-1 0 0,0 0 0 0 0,-1 0 1 0 0,1 0-1 0 0,0 0 0 0 0,0 0 1 0 0,0 0-1 0 0,0 0 1 0 0,-1 1-1 0 0,1-1 0 0 0,0 0 1 0 0,0 0-1 0 0,0 0 1 0 0,0 0-1 0 0,0 0 0 0 0,-1 1 1 0 0,1-1-1 0 0,0 0 0 0 0,0 0 1 0 0,0 0-1 0 0,0 0 1 0 0,0 0-1 0 0,0 1 0 0 0,0-1 1 0 0,0 0-1 0 0,0 0 1 0 0,0 0-1 0 0,0 1 0 0 0,0-1 1 0 0,0 0-1 0 0,0 0 0 0 0,0 0 1 0 0,0 0-1 0 0,0 1 1 0 0,0-1-1 0 0,0 0 0 0 0,-8 23 1901 0 0,-3 27-618 0 0,11 30-894 0 0,2-1-1 0 0,28 157 1 0 0,-23-184-692 0 0,1 0-253 0 0,22 129-2965 0 0,-22-142 768 0 0,2-1 0 0 0,24 58 1 0 0,-23-69 983 0 0,3-6 222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20.2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4 748 0 0,'2'-4'9049'0'0,"-2"17"-4287"0"0,-1-4-5490 0 0,-6 45 1892 0 0,3-1-1 0 0,2 64 1 0 0,0 3-1106 0 0,-4 169-3762 0 0,15-113-7112 0 0,-8-151 9048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3:30.3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130 636 696 0 0,'16'-13'594'0'0,"77"-69"3889"0"0,-85 74-4040 0 0,0 0 1 0 0,0-1-1 0 0,-1 0 1 0 0,-1 0-1 0 0,1-1 0 0 0,-1 0 1 0 0,-1 0-1 0 0,6-16 1 0 0,-9 20-422 0 0,0 1 1 0 0,-1-1 0 0 0,0 0-1 0 0,0 0 1 0 0,0 0 0 0 0,-1 0-1 0 0,0 0 1 0 0,0 0 0 0 0,0 0-1 0 0,-1 0 1 0 0,0 0 0 0 0,0 0-1 0 0,-3-7 1 0 0,3 11-16 0 0,1 1-1 0 0,-1-1 1 0 0,0 1 0 0 0,0-1-1 0 0,0 1 1 0 0,0-1 0 0 0,0 1 0 0 0,0 0-1 0 0,-1 0 1 0 0,1-1 0 0 0,0 1-1 0 0,-1 0 1 0 0,1 0 0 0 0,0 0 0 0 0,-1 0-1 0 0,1 1 1 0 0,-1-1 0 0 0,0 0-1 0 0,-2 0 1 0 0,1 1-3 0 0,0-1-1 0 0,0 1 1 0 0,-1 0 0 0 0,1 0-1 0 0,0 1 1 0 0,0-1 0 0 0,-1 1 0 0 0,1-1-1 0 0,0 1 1 0 0,0 0 0 0 0,0 0-1 0 0,0 0 1 0 0,0 1 0 0 0,-3 1-1 0 0,-12 8-20 0 0,1 0 0 0 0,0 2 0 0 0,0 0 0 0 0,2 1 0 0 0,-1 0-1 0 0,2 1 1 0 0,0 1 0 0 0,1 0 0 0 0,0 1 0 0 0,2 0 0 0 0,0 1 0 0 0,1 1-1 0 0,-14 33 1 0 0,20-41 17 0 0,1 0 0 0 0,-1 0-1 0 0,2 1 1 0 0,0-1-1 0 0,0 1 1 0 0,1 0 0 0 0,0 0-1 0 0,1 0 1 0 0,1-1 0 0 0,2 20-1 0 0,-2-26 3 0 0,0-1 1 0 0,0 0-1 0 0,0 0 0 0 0,1-1 0 0 0,-1 1 0 0 0,1 0 1 0 0,0 0-1 0 0,0-1 0 0 0,0 1 0 0 0,1-1 0 0 0,-1 0 1 0 0,1 1-1 0 0,0-1 0 0 0,0 0 0 0 0,0-1 0 0 0,0 1 1 0 0,0-1-1 0 0,1 1 0 0 0,-1-1 0 0 0,1 0 0 0 0,-1 0 1 0 0,1 0-1 0 0,0-1 0 0 0,0 1 0 0 0,0-1 0 0 0,0 0 1 0 0,0 0-1 0 0,0 0 0 0 0,0-1 0 0 0,0 1 0 0 0,0-1 1 0 0,1 0-1 0 0,4-1 0 0 0,1 0-2 0 0,0-1 0 0 0,0 0-1 0 0,0-1 1 0 0,-1 0 0 0 0,1 0 0 0 0,-1-1 0 0 0,0 0-1 0 0,0-1 1 0 0,0 0 0 0 0,0 0 0 0 0,-1-1 0 0 0,0 0 0 0 0,13-14-1 0 0,9-9-24 0 0,49-65-1 0 0,-70 82 22 0 0,11-16-3 0 0,-1-2 0 0 0,21-45 1 0 0,-8 13-12 0 0,-19 38-15 0 0,-19 33 21 0 0,-21 45 33 0 0,11-12-4 0 0,3 1 1 0 0,-14 66-1 0 0,25-94-20 0 0,0-1 1 0 0,1 1-1 0 0,0-1 0 0 0,1 1 0 0 0,0 0 0 0 0,2-1 1 0 0,-1 1-1 0 0,2-1 0 0 0,0 0 0 0 0,1 1 0 0 0,9 23 1 0 0,-12-37 2 0 0,-1 1 0 0 0,1-1 0 0 0,0 1 0 0 0,-1-1 0 0 0,1 0 0 0 0,0 1-1 0 0,0-1 1 0 0,0 0 0 0 0,0 0 0 0 0,0 0 0 0 0,0 0 0 0 0,0 0 0 0 0,1 0 0 0 0,-1 0 0 0 0,0 0 0 0 0,1 0 0 0 0,-1 0 0 0 0,0-1 0 0 0,1 1 0 0 0,-1-1 0 0 0,1 1 0 0 0,-1-1 0 0 0,1 1 0 0 0,-1-1 0 0 0,4 0 0 0 0,-2 0 1 0 0,0 0-1 0 0,0-1 0 0 0,0 0 1 0 0,0 0-1 0 0,0 0 0 0 0,0 0 1 0 0,-1 0-1 0 0,1-1 0 0 0,0 1 1 0 0,0-1-1 0 0,-1 0 0 0 0,3-2 1 0 0,7-6 1 0 0,0-1 0 0 0,-1-1 0 0 0,18-24 0 0 0,-12 10-4 0 0,-1 0 0 0 0,-1-1 1 0 0,-1-1-1 0 0,-1-1 0 0 0,12-44 1 0 0,-9 16 0 0 0,17-115 0 0 0,-12-170 550 0 0,-19 383-290 0 0,1 0-1 0 0,2 0 1 0 0,12 46 0 0 0,43 121-1464 0 0,-44-163-87 0 0,1-1-1 0 0,3-1 1 0 0,2-1 0 0 0,1-1-1 0 0,33 44 1 0 0,-17-37-289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3:31.0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228 40 464 0 0,'0'-12'1676'0'0,"-3"-8"2847"0"0,2 19-4405 0 0,0 0 1 0 0,-1 0-1 0 0,1 0 0 0 0,-1 1 1 0 0,1-1-1 0 0,-1 1 0 0 0,1-1 1 0 0,-1 1-1 0 0,1-1 0 0 0,-1 1 1 0 0,0 0-1 0 0,1 0 0 0 0,-1 0 0 0 0,1 0 1 0 0,-4 0-1 0 0,-3 0 18 0 0,0 1 0 0 0,0-1 0 0 0,0 1 0 0 0,0 1 0 0 0,0 0 0 0 0,0 0 0 0 0,0 0-1 0 0,0 1 1 0 0,1 0 0 0 0,-1 0 0 0 0,1 1 0 0 0,0 0 0 0 0,0 0 0 0 0,1 1 0 0 0,-1 0 0 0 0,1 0 0 0 0,0 1 0 0 0,0-1-1 0 0,1 1 1 0 0,-7 9 0 0 0,6-6-131 0 0,1 0-1 0 0,0 0 1 0 0,0 0-1 0 0,1 0 1 0 0,1 1-1 0 0,-1 0 1 0 0,2 0-1 0 0,-1 0 1 0 0,1 0-1 0 0,1 0 1 0 0,0 1-1 0 0,0-1 1 0 0,1 0-1 0 0,0 1 1 0 0,3 14-1 0 0,0-9 99 0 0,1 1-1 0 0,0-1 0 0 0,1 0 0 0 0,1 0 0 0 0,0 0 0 0 0,12 19 1 0 0,-16-30-6 0 0,0 0 0 0 0,1-1 0 0 0,0 0 0 0 0,-1 1 0 0 0,2-1 0 0 0,-1 0 0 0 0,0 0 0 0 0,1-1 0 0 0,0 1 0 0 0,0-1 0 0 0,0 0 1 0 0,0 0-1 0 0,0 0 0 0 0,1 0 0 0 0,-1-1 0 0 0,1 0 0 0 0,0 0 0 0 0,-1 0 0 0 0,1-1 0 0 0,0 1 0 0 0,0-1 0 0 0,0 0 1 0 0,0 0-1 0 0,9-1 0 0 0,-9-1-59 0 0,0 0 0 0 0,0 0 0 0 0,-1-1 0 0 0,1 0 0 0 0,-1 0 1 0 0,1 0-1 0 0,-1 0 0 0 0,0-1 0 0 0,0 0 0 0 0,0 0 0 0 0,0 0 1 0 0,0 0-1 0 0,-1 0 0 0 0,1-1 0 0 0,-1 0 0 0 0,0 0 0 0 0,0 0 1 0 0,-1 0-1 0 0,1 0 0 0 0,-1 0 0 0 0,0-1 0 0 0,2-4 0 0 0,4-11-27 0 0,-1 0 0 0 0,0 0-1 0 0,5-34 1 0 0,-5-15-14 0 0,-7 52-1 0 0,2 0-1 0 0,6-32 1 0 0,-8 49 4 0 0,0 0-1 0 0,0 0 1 0 0,0 0-1 0 0,0-1 1 0 0,0 1-1 0 0,0 0 1 0 0,0 0-1 0 0,0 0 1 0 0,0 0-1 0 0,0-1 1 0 0,0 1-1 0 0,0 0 1 0 0,0 0-1 0 0,0 0 1 0 0,0 0-1 0 0,0-1 1 0 0,1 1-1 0 0,-1 0 1 0 0,0 0-1 0 0,0 0 0 0 0,0 0 1 0 0,0 0-1 0 0,0-1 1 0 0,0 1-1 0 0,1 0 1 0 0,-1 0-1 0 0,0 0 1 0 0,0 0-1 0 0,0 0 1 0 0,0 0-1 0 0,1 0 1 0 0,-1 0-1 0 0,0 0 1 0 0,0 0-1 0 0,0 0 1 0 0,0-1-1 0 0,1 1 1 0 0,-1 0-1 0 0,0 0 1 0 0,0 0-1 0 0,0 0 1 0 0,1 0-1 0 0,-1 0 0 0 0,0 1 1 0 0,0-1-1 0 0,0 0 1 0 0,0 0-1 0 0,1 0 1 0 0,-1 0-1 0 0,9 11-29 0 0,4 18-77 0 0,-12-27 85 0 0,26 77-1151 0 0,-22-60 22 0 0,1-1 0 0 0,1 1 0 0 0,0-1 1 0 0,2 0-1 0 0,0 0 0 0 0,13 18 0 0 0,11-8-2488 0 0,-18-21 2143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3:31.4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175 507 504 0 0,'1'-2'124'0'0,"1"0"0"0"0,-1 0 0 0 0,0 0 0 0 0,0 0-1 0 0,0 0 1 0 0,0 0 0 0 0,0 0 0 0 0,0 0 0 0 0,-1-1 0 0 0,1 1 0 0 0,-1 0 0 0 0,0 0-1 0 0,1-1 1 0 0,-1 1 0 0 0,0 0 0 0 0,0-1 0 0 0,-1-2 0 0 0,1 4-65 0 0,0 1 0 0 0,-1-1 0 0 0,1 1 0 0 0,0-1 0 0 0,-1 0 0 0 0,1 1 0 0 0,0-1 0 0 0,-1 1 0 0 0,1-1 0 0 0,-1 0 0 0 0,1 1 0 0 0,-1-1 0 0 0,1 1 0 0 0,-1 0 0 0 0,1-1 0 0 0,-1 1 0 0 0,1-1 0 0 0,-1 1 0 0 0,0 0 0 0 0,1-1 0 0 0,-1 1 0 0 0,-1 0 0 0 0,1-1 7 0 0,-1 1 0 0 0,0 0 0 0 0,0 0 0 0 0,0 0 0 0 0,1 0-1 0 0,-1 1 1 0 0,0-1 0 0 0,0 0 0 0 0,1 1 0 0 0,-1-1 0 0 0,0 1 0 0 0,1 0 0 0 0,-3 0 0 0 0,-6 4 291 0 0,-1 1-1 0 0,1 0 1 0 0,0 0 0 0 0,0 1 0 0 0,1 1 0 0 0,0-1 0 0 0,1 2-1 0 0,-1-1 1 0 0,1 1 0 0 0,1 0 0 0 0,0 1 0 0 0,0-1-1 0 0,-10 22 1 0 0,14-25-295 0 0,1 0-1 0 0,-1 0 1 0 0,1 0-1 0 0,1 0 1 0 0,-1 1-1 0 0,1-1 0 0 0,0 1 1 0 0,1-1-1 0 0,-1 1 1 0 0,1 0-1 0 0,0-1 1 0 0,1 1-1 0 0,0-1 1 0 0,0 1-1 0 0,0-1 0 0 0,1 0 1 0 0,0 1-1 0 0,0-1 1 0 0,0 0-1 0 0,1 0 1 0 0,0 0-1 0 0,0 0 1 0 0,1-1-1 0 0,0 1 1 0 0,0-1-1 0 0,8 9 0 0 0,-10-11-57 0 0,1 0 0 0 0,0-1 0 0 0,-1 1-1 0 0,1 0 1 0 0,0-1 0 0 0,0 0 0 0 0,0 1 0 0 0,1-1-1 0 0,-1 0 1 0 0,1-1 0 0 0,-1 1 0 0 0,1-1-1 0 0,-1 1 1 0 0,1-1 0 0 0,0 0 0 0 0,-1-1-1 0 0,1 1 1 0 0,0 0 0 0 0,0-1 0 0 0,0 0 0 0 0,0 0-1 0 0,0 0 1 0 0,-1-1 0 0 0,1 1 0 0 0,0-1-1 0 0,0 0 1 0 0,-1 0 0 0 0,1 0 0 0 0,0 0-1 0 0,-1-1 1 0 0,1 0 0 0 0,-1 1 0 0 0,0-1 0 0 0,1 0-1 0 0,2-3 1 0 0,3-3-10 0 0,0 0 1 0 0,-1 0-1 0 0,0-1 0 0 0,0 0 1 0 0,-1-1-1 0 0,0 1 0 0 0,-1-1 1 0 0,0-1-1 0 0,-1 1 0 0 0,6-15 1 0 0,-3 1 5 0 0,-1-1 0 0 0,-1 0 0 0 0,-1 0 1 0 0,-1-1-1 0 0,-1 1 0 0 0,-1-40 0 0 0,-19-156 230 0 0,13 184-158 0 0,0 3 55 0 0,-1 0 0 0 0,-1 1 0 0 0,-14-39 0 0 0,20 71-78 0 0,0 1-1 0 0,0-1 1 0 0,0 0 0 0 0,0 1-1 0 0,-1-1 1 0 0,1 0-1 0 0,0 1 1 0 0,0-1 0 0 0,-1 0-1 0 0,1 1 1 0 0,0-1-1 0 0,-1 1 1 0 0,1-1 0 0 0,0 0-1 0 0,-1 1 1 0 0,1-1-1 0 0,-1 1 1 0 0,1-1 0 0 0,-1 1-1 0 0,1 0 1 0 0,-1-1-1 0 0,0 1 1 0 0,1-1 0 0 0,-1 1-1 0 0,0 0 1 0 0,-5 13 903 0 0,2 31 21 0 0,7-7-773 0 0,1 0 0 0 0,18 71 0 0 0,-10-54-209 0 0,79 278-2186 0 0,-72-268 335 0 0,6 4-1828 0 0,-23-63 3145 0 0,0 0 1 0 0,1-1-1 0 0,0 1 0 0 0,-1-1 1 0 0,2 0-1 0 0,-1 1 0 0 0,0-1 0 0 0,1-1 1 0 0,-1 1-1 0 0,1 0 0 0 0,6 3 1 0 0,1-2-1028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3:31.8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106 575 772 0 0,'4'-5'619'0'0,"-1"-1"1"0"0,1 0-1 0 0,-1 0 0 0 0,0 0 1 0 0,-1 0-1 0 0,3-10 0 0 0,-5 15-555 0 0,0 1-1 0 0,0-1 0 0 0,1 1 0 0 0,-1-1 1 0 0,0 1-1 0 0,0-1 0 0 0,0 1 1 0 0,0-1-1 0 0,-1 1 0 0 0,1-1 0 0 0,0 1 1 0 0,0-1-1 0 0,0 1 0 0 0,0-1 1 0 0,0 1-1 0 0,-1-1 0 0 0,1 1 0 0 0,0 0 1 0 0,0-1-1 0 0,-1 1 0 0 0,1-1 1 0 0,0 1-1 0 0,-1 0 0 0 0,1-1 0 0 0,0 1 1 0 0,-1 0-1 0 0,1-1 0 0 0,-1 1 1 0 0,1 0-1 0 0,0-1 0 0 0,-1 1 0 0 0,0 0 1 0 0,-1-1 30 0 0,0 1 1 0 0,-1 0-1 0 0,1 0 1 0 0,0 0-1 0 0,-1 0 1 0 0,1 1-1 0 0,0-1 1 0 0,0 1 0 0 0,-1-1-1 0 0,1 1 1 0 0,0 0-1 0 0,-2 0 1 0 0,-2 1 31 0 0,1 1 0 0 0,0-1 0 0 0,0 1 0 0 0,0 0 1 0 0,0 0-1 0 0,1 0 0 0 0,-1 1 0 0 0,1 0 0 0 0,0 0 1 0 0,0 0-1 0 0,0 0 0 0 0,0 1 0 0 0,1-1 0 0 0,0 1 0 0 0,0 0 1 0 0,0 0-1 0 0,-3 8 0 0 0,3-5-66 0 0,1 0-1 0 0,-1 0 1 0 0,2 0 0 0 0,-1 1-1 0 0,1-1 1 0 0,0 0-1 0 0,1 1 1 0 0,0-1 0 0 0,0 1-1 0 0,1-1 1 0 0,2 11 0 0 0,-2-11-52 0 0,1-1 0 0 0,0 0 0 0 0,1 1 0 0 0,-1-1 1 0 0,1 0-1 0 0,1 0 0 0 0,-1 0 0 0 0,1-1 0 0 0,1 0 1 0 0,-1 1-1 0 0,1-1 0 0 0,7 7 0 0 0,-8-10 14 0 0,0 0 0 0 0,0 0 1 0 0,0 0-1 0 0,1 0 0 0 0,-1 0 0 0 0,1-1 0 0 0,0 0 1 0 0,0 0-1 0 0,-1 0 0 0 0,1-1 0 0 0,0 1 0 0 0,1-1 0 0 0,-1 0 1 0 0,0-1-1 0 0,0 1 0 0 0,0-1 0 0 0,0 0 0 0 0,1-1 1 0 0,5 0-1 0 0,-7 0-14 0 0,1 0 0 0 0,-1 0 0 0 0,0 0 0 0 0,0-1 0 0 0,0 1 0 0 0,0-1 0 0 0,0 0 0 0 0,0 0 1 0 0,0-1-1 0 0,0 1 0 0 0,-1-1 0 0 0,1 0 0 0 0,-1 0 0 0 0,0 0 0 0 0,5-6 0 0 0,-3 2-4 0 0,0 0 0 0 0,-1-1 0 0 0,0 0 0 0 0,0 0 0 0 0,0 0 0 0 0,-1-1-1 0 0,3-11 1 0 0,-1-5-6 0 0,-1 0 1 0 0,-1 0-1 0 0,-1 0 0 0 0,-2-42 0 0 0,-7-3 80 0 0,-2 0 0 0 0,-30-108 0 0 0,-27-20 231 0 0,55 170-206 0 0,11 28-100 0 0,0 0 0 0 0,0 0 0 0 0,0 0 0 0 0,0 0 0 0 0,0 0 0 0 0,0 1 0 0 0,0-1 0 0 0,0 0 1 0 0,0 0-1 0 0,0 0 0 0 0,0 0 0 0 0,0 0 0 0 0,0 0 0 0 0,0 0 0 0 0,0 0 0 0 0,0 1 0 0 0,0-1 1 0 0,-1 0-1 0 0,1 0 0 0 0,0 0 0 0 0,0 0 0 0 0,0 0 0 0 0,0 0 0 0 0,0 0 0 0 0,0 0 0 0 0,0 0 1 0 0,0 0-1 0 0,0 0 0 0 0,-1 0 0 0 0,1 1 0 0 0,0-1 0 0 0,0 0 0 0 0,0 0 0 0 0,0 0 0 0 0,0 0 1 0 0,0 0-1 0 0,-1 0 0 0 0,1 0 0 0 0,0 0 0 0 0,0 0 0 0 0,0 0 0 0 0,0 0 0 0 0,0 0 0 0 0,0 0 1 0 0,0 0-1 0 0,-1-1 0 0 0,1 1 0 0 0,0 0 0 0 0,0 0 0 0 0,0 0 0 0 0,0 16 75 0 0,157 430-1200 0 0,-113-334-494 0 0,-26-71-1287 0 0,1 0 1 0 0,44 66-1 0 0,-49-89 1654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3:32.5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61 601 376 0 0,'1'0'117'0'0,"0"0"0"0"0,-1 0 1 0 0,1-1-1 0 0,0 1 0 0 0,0 0 0 0 0,0-1 1 0 0,-1 1-1 0 0,1 0 0 0 0,0-1 0 0 0,0 1 0 0 0,-1-1 1 0 0,1 1-1 0 0,0-1 0 0 0,-1 0 0 0 0,1 1 1 0 0,-1-1-1 0 0,1 0 0 0 0,-1 1 0 0 0,1-1 0 0 0,-1 0 1 0 0,1 0-1 0 0,-1 1 0 0 0,0-1 0 0 0,1 0 0 0 0,-1 0 1 0 0,0 0-1 0 0,0 1 0 0 0,0-1 0 0 0,0 0 1 0 0,1 0-1 0 0,-1 0 0 0 0,0 0 0 0 0,0 1 0 0 0,-1-1 1 0 0,1 0-1 0 0,0 0 0 0 0,0 0 0 0 0,-1-1 1 0 0,-7-43 1159 0 0,5 30-765 0 0,-1-8-221 0 0,-2-1 0 0 0,-15-39-1 0 0,12 40-273 0 0,2 0 1 0 0,-9-43-1 0 0,15 62-18 0 0,1 0 0 0 0,-1 0 0 0 0,1 0 0 0 0,0 0 0 0 0,0 0 0 0 0,1 0 0 0 0,-1 0 0 0 0,1 0 0 0 0,0 0 0 0 0,0 1 0 0 0,0-1 0 0 0,1 0 0 0 0,-1 0 0 0 0,1 1 0 0 0,0-1 0 0 0,0 1 0 0 0,0 0 0 0 0,0-1 0 0 0,1 1 0 0 0,-1 0 0 0 0,1 0 0 0 0,0 1 0 0 0,0-1 0 0 0,0 0 0 0 0,0 1 0 0 0,0 0 1 0 0,1 0-1 0 0,-1 0 0 0 0,1 0 0 0 0,-1 0 0 0 0,1 1 0 0 0,0-1 0 0 0,0 1 0 0 0,-1 0 0 0 0,8-1 0 0 0,13-2-10 0 0,0 1 0 0 0,0 0 0 0 0,1 2 0 0 0,37 3 0 0 0,-45-2 15 0 0,107 9 16 0 0,-75-4 380 0 0,1-2 0 0 0,70-4 0 0 0,-116 1-392 0 0,-1-1 0 0 0,1 1 1 0 0,-1-1-1 0 0,1 0 0 0 0,-1 0 0 0 0,0 0 0 0 0,1 0 1 0 0,-1 0-1 0 0,0-1 0 0 0,0 1 0 0 0,0-1 1 0 0,0 0-1 0 0,0 0 0 0 0,0 0 0 0 0,0 0 1 0 0,-1-1-1 0 0,1 1 0 0 0,-1-1 0 0 0,1 1 1 0 0,-1-1-1 0 0,0 0 0 0 0,0 0 0 0 0,-1 0 0 0 0,1 0 1 0 0,0 0-1 0 0,-1-1 0 0 0,0 1 0 0 0,0 0 1 0 0,0-1-1 0 0,0 1 0 0 0,-1-1 0 0 0,1 1 1 0 0,-1-1-1 0 0,0 1 0 0 0,0-1 0 0 0,0 1 1 0 0,0-1-1 0 0,0 1 0 0 0,-1-1 0 0 0,0 1 0 0 0,0-1 1 0 0,0 1-1 0 0,0 0 0 0 0,0-1 0 0 0,-1 1 1 0 0,1 0-1 0 0,-1 0 0 0 0,0 0 0 0 0,0 0 1 0 0,0 0-1 0 0,0 1 0 0 0,-1-1 0 0 0,-4-4 1 0 0,4 5-14 0 0,0-1 0 0 0,-1 0 1 0 0,1 1-1 0 0,-1 0 1 0 0,1 0-1 0 0,-1 0 1 0 0,0 0-1 0 0,0 1 1 0 0,0-1-1 0 0,0 1 1 0 0,0 0-1 0 0,0 0 1 0 0,0 1-1 0 0,-1-1 1 0 0,1 1-1 0 0,-7 0 1 0 0,3 1 0 0 0,0 0 0 0 0,1 1 0 0 0,-1 0 0 0 0,1 0 0 0 0,-1 1 0 0 0,1-1 0 0 0,0 2 0 0 0,-11 6 0 0 0,4-2 3 0 0,1 1 0 0 0,1 1 0 0 0,0 0 1 0 0,0 1-1 0 0,1 0 0 0 0,0 1 0 0 0,1 0 0 0 0,-13 20 1 0 0,17-21 9 0 0,0 0 1 0 0,1 1-1 0 0,0 0 1 0 0,1 0-1 0 0,0 0 1 0 0,1 0-1 0 0,0 1 1 0 0,1-1-1 0 0,1 1 1 0 0,0 0-1 0 0,1 0 1 0 0,1 13-1 0 0,-1-21 11 0 0,0 0 0 0 0,1-1-1 0 0,0 1 1 0 0,0 0 0 0 0,0-1 0 0 0,1 1-1 0 0,0-1 1 0 0,0 0 0 0 0,0 1 0 0 0,0-1-1 0 0,0 0 1 0 0,1 0 0 0 0,0 0 0 0 0,0-1-1 0 0,0 1 1 0 0,0-1 0 0 0,1 1 0 0 0,-1-1-1 0 0,1 0 1 0 0,0-1 0 0 0,0 1 0 0 0,0-1-1 0 0,0 1 1 0 0,0-1 0 0 0,0 0 0 0 0,1 0-1 0 0,-1-1 1 0 0,1 0 0 0 0,-1 0 0 0 0,1 0-1 0 0,0 0 1 0 0,-1 0 0 0 0,1-1 0 0 0,0 0-1 0 0,5 0 1 0 0,3-1 14 0 0,0-1 0 0 0,0 0 0 0 0,0-1 0 0 0,0 0 0 0 0,-1-1 0 0 0,0-1 0 0 0,1 0 0 0 0,-2 0 0 0 0,1-1 0 0 0,0 0 0 0 0,-1-1-1 0 0,0-1 1 0 0,-1 0 0 0 0,0 0 0 0 0,0-1 0 0 0,12-14 0 0 0,3-5-19 0 0,-2-1 0 0 0,0-1 1 0 0,-2-1-1 0 0,25-51 0 0 0,18-52-104 0 0,-63 133 54 0 0,-4 7 40 0 0,1 0 1 0 0,0 1-1 0 0,0-1 1 0 0,1 1-1 0 0,0-1 0 0 0,0 1 1 0 0,0 13-1 0 0,9 12 142 0 0,1 1 1 0 0,2-2-1 0 0,1 1 0 0 0,1-1 0 0 0,30 48 0 0 0,-23-43 19 0 0,-1 1-1 0 0,-2 0 1 0 0,15 51 0 0 0,-28-75-454 0 0,-1 1 0 0 0,-1 0 1 0 0,0 0-1 0 0,0 1 0 0 0,-2-1 1 0 0,1 0-1 0 0,-2 0 0 0 0,0 0 1 0 0,-5 22-1 0 0,5-32 184 0 0,0 0 0 0 0,0 0 0 0 0,-1 0-1 0 0,0 0 1 0 0,0 0 0 0 0,0 0 0 0 0,0 0 0 0 0,0-1-1 0 0,-1 1 1 0 0,0-1 0 0 0,0 1 0 0 0,0-1 0 0 0,0 0 0 0 0,0 0-1 0 0,-1-1 1 0 0,1 1 0 0 0,-1-1 0 0 0,0 1 0 0 0,1-1-1 0 0,-1 0 1 0 0,0 0 0 0 0,0-1 0 0 0,-1 1 0 0 0,1-1-1 0 0,0 0 1 0 0,0 0 0 0 0,-1-1 0 0 0,1 1 0 0 0,0-1-1 0 0,-1 0 1 0 0,1 0 0 0 0,0 0 0 0 0,-1-1 0 0 0,-6-1 0 0 0,-3 0-653 0 0,0-1 0 0 0,0-1 0 0 0,-24-9 0 0 0,-6-6-632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3:33.2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148 14 176 0 0,'-1'-1'137'0'0,"1"1"-1"0"0,0-1 1 0 0,-1 0-1 0 0,0 0 1 0 0,1 0-1 0 0,-1 0 1 0 0,1 1-1 0 0,-1-1 1 0 0,0 0 0 0 0,0 1-1 0 0,1-1 1 0 0,-1 0-1 0 0,0 1 1 0 0,0-1-1 0 0,0 1 1 0 0,0 0-1 0 0,0-1 1 0 0,0 1 0 0 0,0-1-1 0 0,0 1 1 0 0,0 0-1 0 0,0 0 1 0 0,0 0-1 0 0,0 0 1 0 0,0 0-1 0 0,0 0 1 0 0,0 0-1 0 0,0 0 1 0 0,0 0 0 0 0,0 0-1 0 0,0 0 1 0 0,1 0-1 0 0,-1 1 1 0 0,0-1-1 0 0,0 0 1 0 0,-1 1-1 0 0,-41 12 349 0 0,36-9-405 0 0,0 0 0 0 0,1 0 0 0 0,-1 0 0 0 0,1 1 0 0 0,0 0 0 0 0,0 0 0 0 0,1 0 0 0 0,-8 10 0 0 0,12-13 62 0 0,-1 0 0 0 0,1 0 0 0 0,0 0 0 0 0,0 0 0 0 0,1 0 0 0 0,-1 0 0 0 0,0 0 0 0 0,1 1-1 0 0,-1-1 1 0 0,1 0 0 0 0,0 0 0 0 0,0 1 0 0 0,0-1 0 0 0,0 0 0 0 0,0 1 0 0 0,1 2 0 0 0,15 28 2826 0 0,3-9-871 0 0,34 31 0 0 0,-42-45-2047 0 0,0 0-1 0 0,0 1 1 0 0,-1 0 0 0 0,-1 1 0 0 0,0 0 0 0 0,0 0-1 0 0,-1 1 1 0 0,-1 0 0 0 0,0 0 0 0 0,-1 1 0 0 0,9 26 0 0 0,-12-26-53 0 0,-1 1 0 0 0,0-1 0 0 0,-1 0 0 0 0,-1 17 0 0 0,0-26-225 0 0,0 1 0 0 0,-1-1-1 0 0,0 0 1 0 0,0 1-1 0 0,0-1 1 0 0,-1 1 0 0 0,1-1-1 0 0,-1 0 1 0 0,-1 0-1 0 0,1 0 1 0 0,-1 0 0 0 0,1-1-1 0 0,-8 9 1 0 0,10-12 79 0 0,-1 0 0 0 0,1 0 0 0 0,-1-1 0 0 0,0 1 0 0 0,1 0 0 0 0,-1-1 0 0 0,1 1 0 0 0,-1 0 0 0 0,0-1 0 0 0,0 1 1 0 0,1-1-1 0 0,-1 0 0 0 0,0 1 0 0 0,0-1 0 0 0,0 1 0 0 0,1-1 0 0 0,-1 0 0 0 0,0 0 0 0 0,0 0 0 0 0,0 1 0 0 0,0-1 0 0 0,0 0 0 0 0,0 0 0 0 0,0 0 0 0 0,1 0 0 0 0,-1 0 1 0 0,0-1-1 0 0,0 1 0 0 0,-1 0 0 0 0,1-1-64 0 0,0 0 1 0 0,0 0 0 0 0,0 0 0 0 0,0 0-1 0 0,0-1 1 0 0,0 1 0 0 0,0 0 0 0 0,0-1-1 0 0,0 1 1 0 0,1 0 0 0 0,-1-1-1 0 0,0 1 1 0 0,1-1 0 0 0,-1-2 0 0 0,-6-53-3690 0 0,7 30 2506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3:33.6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1 290 516 0 0,'4'2'394'0'0,"-1"0"0"0"0,1 0 1 0 0,-1 0-1 0 0,1 1 0 0 0,-1-1 0 0 0,0 1 0 0 0,0-1 0 0 0,0 1 1 0 0,0 0-1 0 0,-1 0 0 0 0,1 1 0 0 0,-1-1 0 0 0,0 0 0 0 0,0 1 1 0 0,0-1-1 0 0,0 1 0 0 0,-1 0 0 0 0,1 0 0 0 0,1 7 0 0 0,3 11 1057 0 0,-1 1-1 0 0,3 29 0 0 0,-4-29-628 0 0,0 1-229 0 0,1 47 0 0 0,-5-63-1401 0 0,-1 0 0 0 0,1 0 0 0 0,-2 0 0 0 0,1 0 0 0 0,-5 14 0 0 0,5-22 680 0 0,1 0 1 0 0,0 1-1 0 0,-1-1 0 0 0,1 0 0 0 0,-1 0 1 0 0,1 0-1 0 0,0 0 0 0 0,-1 1 0 0 0,1-1 0 0 0,-1 0 1 0 0,1 0-1 0 0,-1 0 0 0 0,1 0 0 0 0,0 0 0 0 0,-1 0 1 0 0,1 0-1 0 0,-1 0 0 0 0,1 0 0 0 0,-1 0 1 0 0,1 0-1 0 0,0-1 0 0 0,-1 1 0 0 0,1 0 0 0 0,-1 0 1 0 0,1 0-1 0 0,0-1 0 0 0,-1 1 0 0 0,1 0 0 0 0,0 0 1 0 0,-1-1-1 0 0,1 1 0 0 0,0 0 0 0 0,-1 0 1 0 0,1-1-1 0 0,0 1 0 0 0,-1 0 0 0 0,1-1 0 0 0,0 1 1 0 0,0-1-1 0 0,0 1 0 0 0,-1 0 0 0 0,1-1 0 0 0,0 1 1 0 0,0-1-1 0 0,0 1 0 0 0,0 0 0 0 0,0-1 1 0 0,0 1-1 0 0,0-1 0 0 0,0 1 0 0 0,0-1 0 0 0,0 0 1 0 0,-5-15-1715 0 0</inkml:trace>
  <inkml:trace contextRef="#ctx0" brushRef="#br0" timeOffset="1">1 45 60 0 0,'5'-11'1072'0'0,"-5"0"176"0"0,0 2 56 0 0,5 2-152 0 0,-5 5-231 0 0,0-3 663 0 0,5 5-1432 0 0,-5 2-200 0 0,5 5-172 0 0,-5 2-212 0 0,5 0-240 0 0,5 5-281 0 0,-5-1-251 0 0,0 3-60 0 0,5 2 28 0 0,0 0 132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3:33.9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19 240 0 0,'22'37'1959'0'0,"-2"1"0"0"0,26 69 1 0 0,-13-29 1767 0 0,-32-75-3440 0 0,0 0 1 0 0,0 0-1 0 0,1 0 0 0 0,-1 0 1 0 0,1-1-1 0 0,0 1 0 0 0,-1-1 1 0 0,1 1-1 0 0,1-1 0 0 0,-1 0 1 0 0,0 0-1 0 0,0 0 0 0 0,4 3 1 0 0,-5-5-224 0 0,-1 0 0 0 0,1 0 0 0 0,-1 0 0 0 0,1 1 0 0 0,-1-1 0 0 0,1 0 0 0 0,-1 0 0 0 0,1 0 0 0 0,-1 0 0 0 0,1 0 0 0 0,0 0 1 0 0,-1 0-1 0 0,1-1 0 0 0,-1 1 0 0 0,1 0 0 0 0,-1 0 0 0 0,1 0 0 0 0,-1 0 0 0 0,1-1 0 0 0,-1 1 0 0 0,0 0 0 0 0,1-1 0 0 0,-1 1 0 0 0,1 0 1 0 0,-1-1-1 0 0,0 1 0 0 0,1-1 0 0 0,11-26 66 0 0,0-49 18 0 0,5-23-148 0 0,-15 91 15 0 0,1-1 0 0 0,0 1 1 0 0,0 0-1 0 0,0 0 1 0 0,1 0-1 0 0,1 0 1 0 0,-1 1-1 0 0,10-12 1 0 0,-11 16-13 0 0,0 1 0 0 0,0-1 0 0 0,0 1 0 0 0,0-1-1 0 0,1 1 1 0 0,-1 0 0 0 0,1 1 0 0 0,-1-1 0 0 0,1 0 0 0 0,0 1 0 0 0,0 0 0 0 0,0 0 0 0 0,-1 0 0 0 0,1 0 0 0 0,0 1 0 0 0,0 0 0 0 0,0 0 0 0 0,0 0 0 0 0,0 0-1 0 0,0 0 1 0 0,0 1 0 0 0,0 0 0 0 0,0-1 0 0 0,0 2 0 0 0,0-1 0 0 0,-1 0 0 0 0,1 1 0 0 0,0-1 0 0 0,5 5 0 0 0,13 6-566 0 0,0 2 1 0 0,-2 0-1 0 0,32 27 1 0 0,-30-22-595 0 0,32 26-1941 0 0,-27-21-725 0 0,51 34 0 0 0,-61-46 2447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3:34.2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506 214 556 0 0,'0'-18'637'0'0,"1"10"-341"0"0,-1 0-1 0 0,0-1 1 0 0,-1 1 0 0 0,0 0-1 0 0,0 0 1 0 0,-3-11 0 0 0,3 16-234 0 0,-1 0 1 0 0,1 1 0 0 0,0-1-1 0 0,-1 1 1 0 0,0 0-1 0 0,1-1 1 0 0,-1 1 0 0 0,0 0-1 0 0,0 0 1 0 0,0 0 0 0 0,0 0-1 0 0,-1 1 1 0 0,1-1 0 0 0,0 0-1 0 0,-1 1 1 0 0,1 0-1 0 0,-1-1 1 0 0,1 1 0 0 0,-1 0-1 0 0,0 0 1 0 0,0 1 0 0 0,1-1-1 0 0,-5 0 1 0 0,2 0 35 0 0,1 0 1 0 0,-1 0-1 0 0,0 0 1 0 0,0 0-1 0 0,0 1 1 0 0,0 0 0 0 0,0 0-1 0 0,0 0 1 0 0,0 1-1 0 0,1 0 1 0 0,-1 0-1 0 0,0 0 1 0 0,0 0-1 0 0,1 1 1 0 0,-1 0-1 0 0,1 0 1 0 0,-1 0 0 0 0,1 0-1 0 0,0 1 1 0 0,0 0-1 0 0,0-1 1 0 0,0 2-1 0 0,0-1 1 0 0,1 0-1 0 0,-1 1 1 0 0,1-1-1 0 0,0 1 1 0 0,0 0-1 0 0,0 0 1 0 0,1 1 0 0 0,-1-1-1 0 0,1 0 1 0 0,0 1-1 0 0,1-1 1 0 0,-1 1-1 0 0,1 0 1 0 0,0 0-1 0 0,0-1 1 0 0,0 1-1 0 0,0 0 1 0 0,1 0 0 0 0,0 0-1 0 0,0 0 1 0 0,0 0-1 0 0,1 0 1 0 0,0-1-1 0 0,0 1 1 0 0,0 0-1 0 0,3 7 1 0 0,0 2-77 0 0,1 0 0 0 0,1 0 0 0 0,0 0 0 0 0,1-1-1 0 0,0 0 1 0 0,19 24 0 0 0,-23-32-19 0 0,0-1 1 0 0,0 0-1 0 0,1 0 0 0 0,0 0 0 0 0,-1 0 0 0 0,2 0 1 0 0,-1-1-1 0 0,0 0 0 0 0,1 0 0 0 0,-1 0 0 0 0,1-1 1 0 0,0 1-1 0 0,0-1 0 0 0,0 0 0 0 0,0 0 0 0 0,0-1 0 0 0,0 0 1 0 0,1 0-1 0 0,-1 0 0 0 0,1 0 0 0 0,-1-1 0 0 0,9 0 1 0 0,-10-2-6 0 0,0 1 1 0 0,0-1 0 0 0,0 0 0 0 0,0 0-1 0 0,0 0 1 0 0,0-1 0 0 0,0 1 0 0 0,-1-1 0 0 0,1 0-1 0 0,-1 0 1 0 0,0 0 0 0 0,0-1 0 0 0,0 1-1 0 0,-1-1 1 0 0,1 1 0 0 0,-1-1 0 0 0,1 0 0 0 0,-1 0-1 0 0,-1 0 1 0 0,1 0 0 0 0,0-1 0 0 0,-1 1-1 0 0,1-7 1 0 0,2-4-5 0 0,-1 1 0 0 0,0-1 0 0 0,-1 0-1 0 0,-1-1 1 0 0,-1-26 0 0 0,-3 14 51 0 0,-2 0 0 0 0,-1 1 0 0 0,0 0 0 0 0,-3 0 0 0 0,-20-47 1 0 0,28 93 3216 0 0,6 18-1921 0 0,40 133 682 0 0,-9-46-1690 0 0,-29-95-325 0 0,5 19 49 0 0,-1 0-1 0 0,-3 1 1 0 0,4 77-1 0 0,-11-112-111 0 0,-2 0-1 0 0,0 1 0 0 0,-1-1 0 0 0,0 0 0 0 0,-1 0 1 0 0,0 0-1 0 0,-1 0 0 0 0,-1-1 0 0 0,0 0 0 0 0,-1 0 1 0 0,-1 0-1 0 0,1 0 0 0 0,-2-1 0 0 0,0 0 0 0 0,-1-1 0 0 0,0 0 1 0 0,-11 11-1 0 0,2-6-613 0 0,-2 0 0 0 0,0-2 0 0 0,0 0 0 0 0,-1-1 0 0 0,-1-1 0 0 0,-40 16 0 0 0,-149 38-6341 0 0,133-44 4764 0 0,7 1 524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3:36.0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615 13 472 0 0,'1'-13'10961'0'0,"-7"27"-10221"0"0,-73 118 2273 0 0,24-44-2581 0 0,-83 166-162 0 0,-24 39 361 0 0,128-236-388 0 0,-31 52 238 0 0,42-65-340 0 0,9-15-79 0 0,13-25-69 0 0,0-1-1 0 0,-1 1 0 0 0,0-1 1 0 0,0 0-1 0 0,0 1 1 0 0,0-1-1 0 0,0 0 0 0 0,-1 0 1 0 0,1-1-1 0 0,-1 1 1 0 0,-5 4-1 0 0,2-4-793 0 0,2 19-13521 0 0,4-16 12914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20.9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96 1 188 0 0,'-3'2'294'0'0,"0"0"0"0"0,0 0 0 0 0,1 1 0 0 0,-1-1 0 0 0,0 1 0 0 0,1-1 0 0 0,0 1 0 0 0,0 0 0 0 0,0 0 0 0 0,0 0 0 0 0,0 0 0 0 0,0 1 0 0 0,-1 3 0 0 0,-18 53 957 0 0,16-46-863 0 0,-5 20-144 0 0,2 1 0 0 0,1 0 0 0 0,2 1 0 0 0,2-1 0 0 0,0 1 0 0 0,4 36 0 0 0,29 217-3104 0 0,-15-177-582 0 0,-10-73 2261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3:36.4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110 29 812 0 0,'5'-6'1502'0'0,"3"-9"1881"0"0,-5 8 84 0 0,-9 13 110 0 0,-25 44-1224 0 0,-2 33-775 0 0,-2 63-1176 0 0,15-57 525 0 0,20-87-887 0 0,0-1 0 0 0,0 1 0 0 0,0-1 0 0 0,0 1 0 0 0,0-1 0 0 0,0 1 0 0 0,0-1 0 0 0,1 1 0 0 0,-1-1 0 0 0,1 1 0 0 0,-1-1 0 0 0,1 1 0 0 0,-1-1 0 0 0,1 0 0 0 0,0 1 0 0 0,0-1 0 0 0,-1 0 0 0 0,1 0 0 0 0,0 0 0 0 0,0 1 0 0 0,0-1 0 0 0,0 0 0 0 0,1 0 0 0 0,-1 0 0 0 0,0-1 0 0 0,0 1 0 0 0,1 0 0 0 0,-1 0 0 0 0,0-1 0 0 0,1 1 0 0 0,-1 0 0 0 0,0-1 0 0 0,1 0 0 0 0,-1 1 0 0 0,1-1 0 0 0,1 0 0 0 0,11 4 46 0 0,-1-2 0 0 0,1 0-1 0 0,14 1 1 0 0,-10-2-1 0 0,237 43-1202 0 0,-201-30-3879 0 0,-2 4-4503 0 0,-38-13 7238 0 0,-4 0 457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3:40.3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 16 504 0 0,'3'-7'1960'0'0,"4"-2"4617"0"0,1 11 106 0 0,-6 7-4845 0 0,-4 57-265 0 0,-19 110 0 0 0,7-95-3852 0 0,-3-3-3660 0 0,18-67 1297 0 0,-1-11 4556 0 0,0-1-1 0 0,0 1 1 0 0,0 0-1 0 0,-1 0 0 0 0,1 0 1 0 0,0 0-1 0 0,0 0 1 0 0,0 0-1 0 0,0-1 1 0 0,0 1-1 0 0,0 0 0 0 0,0 0 1 0 0,0 0-1 0 0,0 0 1 0 0,0 0-1 0 0,0 0 1 0 0,0-1-1 0 0,0 1 0 0 0,0 0 1 0 0,0 0-1 0 0,0 0 1 0 0,0 0-1 0 0,0 0 1 0 0,0 0-1 0 0,0-1 0 0 0,0 1 1 0 0,0 0-1 0 0,0 0 1 0 0,1 0-1 0 0,-1 0 1 0 0,0 0-1 0 0,0 0 0 0 0,0 0 1 0 0,0-1-347 0 0,0 1 346 0 0,1 0 1 0 0,-1 0-1 0 0,0 0 1 0 0,0 0-1 0 0,0 0 1 0 0,0 0-1 0 0,0 0 0 0 0,0 0 1 0 0,1 0-1 0 0,-1 0 1 0 0,0 0-1 0 0,0 0 0 0 0,0 0 1 0 0,0 0-1 0 0,0 0 1 0 0,1 0-1 0 0,-1 0 1 0 0,0 0-1 0 0,0 0 0 0 0,0 0 1 0 0,0 0-1 0 0,0 0 1 0 0,0 0-1 0 0,1 0 1 0 0,-1 0-1 0 0,0 0 0 0 0,0 0 1 0 0,0 0-1 0 0,0 0 1 0 0,0 0-1 0 0,4-10-1677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3:40.7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0 110 444 0 0,'4'-42'4551'0'0,"-3"36"-3210"0"0,0 0 0 0 0,0 0 0 0 0,1 0 0 0 0,0 0 0 0 0,0 0 0 0 0,1 0 0 0 0,-1 1 0 0 0,5-7 0 0 0,-3 6-322 0 0,-4 6-1057 0 0,0-1 0 0 0,0 1 0 0 0,0 0 0 0 0,0 0 0 0 0,0 0 0 0 0,0 0 0 0 0,0 0 0 0 0,0 0 0 0 0,0 0 0 0 0,0 0 0 0 0,0-1 0 0 0,0 1 0 0 0,0 0 0 0 0,0 0 0 0 0,0 0 0 0 0,0 0 0 0 0,1 0 0 0 0,-1 0 0 0 0,0 0 0 0 0,0 0 0 0 0,0 0 0 0 0,0 0 0 0 0,0 0 0 0 0,0 0 0 0 0,0 0 0 0 0,0 0 0 0 0,1 0 0 0 0,-1 0 0 0 0,0 0 0 0 0,0 0 0 0 0,0 0 0 0 0,0 0 0 0 0,0 0 0 0 0,0 0 0 0 0,0 0 0 0 0,0 0 0 0 0,1 0 0 0 0,-1 0 0 0 0,0 0 0 0 0,0 0 0 0 0,0 0 0 0 0,0 0 0 0 0,0 0 0 0 0,0 0 0 0 0,0 0 0 0 0,0 0 0 0 0,1 0 0 0 0,-1 0 0 0 0,0 0 0 0 0,0 0 0 0 0,0 0 0 0 0,0 0 0 0 0,0 1 0 0 0,0-1 0 0 0,0 0 0 0 0,0 0 0 0 0,0 0 0 0 0,0 0 0 0 0,0 0 0 0 0,0 0 0 0 0,0 0 0 0 0,0 0 0 0 0,0 1 0 0 0,0-1 0 0 0,0 0 0 0 0,1 0 0 0 0,-1 0 0 0 0,7 6-1604 0 0,53 27-10073 0 0,-46-25 10073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3:41.0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130 1 188 0 0,'1'0'338'0'0,"0"1"0"0"0,0 1 1 0 0,0-1-1 0 0,0 0 0 0 0,0 0 0 0 0,0 0 1 0 0,-1 0-1 0 0,1 1 0 0 0,0-1 0 0 0,-1 0 0 0 0,1 1 1 0 0,-1-1-1 0 0,0 0 0 0 0,1 1 0 0 0,-1-1 1 0 0,0 0-1 0 0,0 1 0 0 0,0-1 0 0 0,0 1 0 0 0,0-1 1 0 0,0 1-1 0 0,0-1 0 0 0,0 0 0 0 0,-1 3 1 0 0,-10 45 3141 0 0,7-33-2185 0 0,-30 231 3609 0 0,18 126-5477 0 0,16-353 64 0 0,2 61-2053 0 0,-1-76 1904 0 0,-1 1 1 0 0,1-1-1 0 0,0 0 1 0 0,0 1-1 0 0,1-1 0 0 0,-1 0 1 0 0,1 0-1 0 0,1 0 1 0 0,-1 0-1 0 0,1 0 1 0 0,3 5-1 0 0,-5-9 472 0 0,0 0-1 0 0,0 0 1 0 0,-1 0 0 0 0,1-1-1 0 0,0 1 1 0 0,0 0 0 0 0,0-1-1 0 0,0 1 1 0 0,-1-1-1 0 0,1 1 1 0 0,0-1 0 0 0,0 0-1 0 0,0 1 1 0 0,0-1 0 0 0,0 0-1 0 0,0 1 1 0 0,0-1 0 0 0,1 0-1 0 0,-1 0 1 0 0,0 0 0 0 0,0 0-1 0 0,0 0 1 0 0,2-1 0 0 0,7-2-1530 0 0</inkml:trace>
  <inkml:trace contextRef="#ctx0" brushRef="#br0" timeOffset="1">295 588 904 0 0,'9'-23'2059'0'0,"-7"18"-1353"0"0,1 0-1 0 0,-2 0 1 0 0,1 0-1 0 0,-1 0 1 0 0,1 0-1 0 0,-1 0 1 0 0,0-9 0 0 0,-1 11-565 0 0,-1 1 0 0 0,1 0 1 0 0,-1 0-1 0 0,1 0 0 0 0,-1-1 1 0 0,0 1-1 0 0,0 0 0 0 0,0 0 1 0 0,0 0-1 0 0,0 1 1 0 0,0-1-1 0 0,-1 0 0 0 0,1 0 1 0 0,-1 0-1 0 0,1 1 0 0 0,-1-1 1 0 0,0 1-1 0 0,1 0 1 0 0,-1-1-1 0 0,0 1 0 0 0,0 0 1 0 0,0 0-1 0 0,-3-1 0 0 0,-47-19 584 0 0,42 19-797 0 0,0 0 0 0 0,0 0 0 0 0,0 1 0 0 0,0 0 0 0 0,-1 1 0 0 0,-10 0 0 0 0,14 1-374 0 0,-1 0 0 0 0,1 0 1 0 0,0 1-1 0 0,0 0 0 0 0,0 0 1 0 0,0 0-1 0 0,0 1 0 0 0,1 0 1 0 0,-1 1-1 0 0,1-1 0 0 0,-1 1 0 0 0,1 0 1 0 0,1 1-1 0 0,-1-1 0 0 0,1 1 1 0 0,-1 1-1 0 0,-3 5 0 0 0,-6 5-1221 0 0,0 1 164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3:41.4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0 202 128 0 0,'20'-6'2441'0'0,"1"2"0"0"0,26-4 0 0 0,9-1 3174 0 0,-51 8-5276 0 0,1 0 1 0 0,-1-1 0 0 0,0 0-1 0 0,0 0 1 0 0,0 0-1 0 0,0-1 1 0 0,0 1-1 0 0,0-1 1 0 0,-1 0 0 0 0,6-5-1 0 0,-7 5-380 0 0,0 0 0 0 0,0 0-1 0 0,-1 0 1 0 0,1-1 0 0 0,-1 1-1 0 0,0-1 1 0 0,0 1 0 0 0,-1-1-1 0 0,1 0 1 0 0,-1 0 0 0 0,2-4-1 0 0,1-32-1326 0 0,-3 38 1300 0 0,-1 0-1 0 0,0 0 0 0 0,0 0 0 0 0,0-1 0 0 0,0 1 0 0 0,0 0 0 0 0,0 0 0 0 0,-1 0 1 0 0,1-1-1 0 0,-1 1 0 0 0,1 0 0 0 0,-1 0 0 0 0,0 0 0 0 0,0 0 0 0 0,0 0 1 0 0,0 0-1 0 0,0 0 0 0 0,-1 1 0 0 0,1-1 0 0 0,0 0 0 0 0,-1 1 0 0 0,1-1 1 0 0,-1 1-1 0 0,0-1 0 0 0,1 1 0 0 0,-1 0 0 0 0,0-1 0 0 0,0 1 0 0 0,0 0 1 0 0,0 0-1 0 0,0 1 0 0 0,0-1 0 0 0,0 0 0 0 0,0 1 0 0 0,-3-1 0 0 0,1 1-36 0 0,0 0 0 0 0,0 0-1 0 0,0 1 1 0 0,0 0 0 0 0,0 0-1 0 0,1 0 1 0 0,-1 0 0 0 0,0 0-1 0 0,1 1 1 0 0,-1 0 0 0 0,1-1-1 0 0,-1 1 1 0 0,1 1 0 0 0,0-1-1 0 0,0 0 1 0 0,0 1 0 0 0,0 0-1 0 0,0-1 1 0 0,-3 5 0 0 0,-25 41 478 0 0,25-36-64 0 0,1 0 0 0 0,0 1 0 0 0,1 0 0 0 0,-4 19 0 0 0,5-17 174 0 0,2-1-1 0 0,-1 1 0 0 0,2 29 0 0 0,2-32-276 0 0,-1 1 0 0 0,1 0 0 0 0,1 0 0 0 0,0-1 0 0 0,1 0 0 0 0,0 1 0 0 0,12 21 0 0 0,-13-30-193 0 0,-1 0-1 0 0,0-1 0 0 0,1 0 0 0 0,-1 1 0 0 0,1-1 0 0 0,0 0 1 0 0,0-1-1 0 0,0 1 0 0 0,1 0 0 0 0,-1-1 0 0 0,4 2 0 0 0,-1-1-144 0 0,0 0-1 0 0,0-1 1 0 0,1 0-1 0 0,-1 0 1 0 0,0-1-1 0 0,1 0 0 0 0,-1 0 1 0 0,0 0-1 0 0,1-1 1 0 0,10 0-1 0 0,35-8-1829 0 0,-19-2 156 0 0,-3-3-422 0 0,-13 4 496 0 0,31-24-3179 0 0,-41 22 3615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3:42.0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24 400 0 0,'5'-2'1299'0'0,"5"-1"3494"0"0,-5 16-2184 0 0,-4-7-2729 0 0,21 79 1955 0 0,-6-24-1378 0 0,-6-20-362 0 0,6 28-16 0 0,-9-45 124 0 0,-1-23 15 0 0,1-15-94 0 0,0-6-99 0 0,-1-1 0 0 0,-2 0 0 0 0,0 0 0 0 0,1-22 0 0 0,8-37 16 0 0,-10 60-33 0 0,8-35 533 0 0,-11 54-492 0 0,0 0 0 0 0,0 0 0 0 0,1 0 0 0 0,-1 0 0 0 0,0 0 0 0 0,0 0 0 0 0,1 0 0 0 0,-1 0 0 0 0,1 0 1 0 0,-1 0-1 0 0,1 0 0 0 0,-1 0 0 0 0,1 0 0 0 0,0 0 0 0 0,-1 0 0 0 0,1 1 0 0 0,0-1 0 0 0,0 0 0 0 0,-1 0 0 0 0,1 1 0 0 0,0-1 0 0 0,0 1 0 0 0,0-1 0 0 0,0 1 0 0 0,0-1 0 0 0,0 1 0 0 0,0-1 0 0 0,0 1 0 0 0,0 0 0 0 0,0 0 0 0 0,0-1 0 0 0,0 1 0 0 0,0 0 0 0 0,3 0 0 0 0,-2 2-7 0 0,1-1-1 0 0,0 1 0 0 0,-1-1 0 0 0,1 1 0 0 0,-1 0 1 0 0,1 0-1 0 0,-1 0 0 0 0,0 1 0 0 0,0-1 0 0 0,0 0 1 0 0,0 1-1 0 0,2 3 0 0 0,21 39-18 0 0,-17-31 12 0 0,15 39-18 0 0,5 8-20 0 0,-3-29-46 0 0,-24-32 46 0 0,-1 0 1 0 0,1 0-1 0 0,-1 0 1 0 0,1 0-1 0 0,-1 0 1 0 0,1-1-1 0 0,0 1 0 0 0,-1 0 1 0 0,1 0-1 0 0,-1 0 1 0 0,0-1-1 0 0,1 1 1 0 0,-1 0-1 0 0,1-1 0 0 0,-1 1 1 0 0,1 0-1 0 0,-1-1 1 0 0,0 1-1 0 0,1-1 0 0 0,-1 1 1 0 0,0 0-1 0 0,1-1 1 0 0,-1 1-1 0 0,0-1 1 0 0,1 1-1 0 0,-1-1 0 0 0,0 1 1 0 0,0-1-1 0 0,0 1 1 0 0,0-1-1 0 0,1 1 1 0 0,-1-1-1 0 0,0 0 0 0 0,0 0 1 0 0,10-27-50 0 0,-8 22 27 0 0,2-4-10 0 0,0 1-1 0 0,1-1 1 0 0,0 1-1 0 0,0 0 1 0 0,1 0-1 0 0,0 1 1 0 0,1-1-1 0 0,0 2 1 0 0,0-1-1 0 0,1 1 1 0 0,-1 0-1 0 0,2 0 0 0 0,-1 1 1 0 0,12-7-1 0 0,-11 9-4 0 0,0-1-1 0 0,1 2 0 0 0,-1-1 1 0 0,1 2-1 0 0,0-1 1 0 0,0 1-1 0 0,0 0 0 0 0,0 1 1 0 0,14 0-1 0 0,101 6-1413 0 0,-124-5 1430 0 0,-1 0 1 0 0,0 0 0 0 0,0 0 0 0 0,0 0-1 0 0,0 0 1 0 0,0 0 0 0 0,0 0-1 0 0,1 0 1 0 0,-1 0 0 0 0,0 0-1 0 0,0 0 1 0 0,0 0 0 0 0,0 0-1 0 0,0 0 1 0 0,1 0 0 0 0,-1 0 0 0 0,0 0-1 0 0,0 0 1 0 0,0 0 0 0 0,0 0-1 0 0,0 0 1 0 0,0 0 0 0 0,1 0-1 0 0,-1 0 1 0 0,0 0 0 0 0,0 0-1 0 0,0 0 1 0 0,0-1 0 0 0,0 1 0 0 0,0 0-1 0 0,1 0 1 0 0,-1 0 0 0 0,0 0-1 0 0,0 0 1 0 0,0 0 0 0 0,0 0-1 0 0,0-1 1 0 0,0 1 0 0 0,0 0-1 0 0,0 0 1 0 0,0 0 0 0 0,0 0 0 0 0,0 0-1 0 0,0 0 1 0 0,0-1 0 0 0,0 1-1 0 0,0 0 1 0 0,0 0 0 0 0,0 0-1 0 0,0 0 1 0 0,0 0 0 0 0,0-1-1 0 0,0 1 1 0 0,0 0 0 0 0,0 0 0 0 0,0 0-1 0 0,0 0 1 0 0,0 0 0 0 0,0-1-1 0 0,-5-2-666 0 0,-1 2 643 0 0,-2 1-13 0 0,1 1-1 0 0,0 1 0 0 0,0-1 0 0 0,0 1 1 0 0,0 0-1 0 0,0 1 0 0 0,-9 4 1 0 0,12-5 63 0 0,0 0 1 0 0,0 0 0 0 0,0 0-1 0 0,0 0 1 0 0,1 1 0 0 0,-1 0-1 0 0,1 0 1 0 0,0 0 0 0 0,0 0-1 0 0,0 0 1 0 0,0 0 0 0 0,1 1-1 0 0,-1-1 1 0 0,-2 6 0 0 0,5-7 16 0 0,-1-1 0 0 0,1 1 0 0 0,0 0 1 0 0,-1 0-1 0 0,1 0 0 0 0,0 0 0 0 0,0-1 1 0 0,0 1-1 0 0,1 0 0 0 0,-1 0 0 0 0,0 0 1 0 0,1-1-1 0 0,-1 1 0 0 0,1 0 0 0 0,0-1 1 0 0,-1 1-1 0 0,1 0 0 0 0,0-1 1 0 0,0 1-1 0 0,0-1 0 0 0,0 1 0 0 0,0-1 1 0 0,0 1-1 0 0,1-1 0 0 0,-1 0 0 0 0,0 0 1 0 0,1 1-1 0 0,-1-1 0 0 0,1 0 0 0 0,-1 0 1 0 0,1 0-1 0 0,0-1 0 0 0,-1 1 0 0 0,4 1 1 0 0,9 4 295 0 0,0-1 1 0 0,1 0 0 0 0,20 3 0 0 0,-12-2 54 0 0,-18-4-303 0 0,13 2 78 0 0,0 1 0 0 0,0 1 0 0 0,-1 1 0 0 0,1 1 0 0 0,-2 0 0 0 0,1 1 0 0 0,25 19 0 0 0,-40-27-148 0 0,-1 1 0 0 0,1-1 0 0 0,0 1 0 0 0,0 0 1 0 0,-1 0-1 0 0,1 0 0 0 0,-1 0 0 0 0,1 0 0 0 0,-1 0 0 0 0,0 0 0 0 0,0 1 0 0 0,0-1 0 0 0,0 0 0 0 0,0 1 0 0 0,0-1 0 0 0,-1 0 0 0 0,1 1 0 0 0,-1-1 0 0 0,0 1 0 0 0,1-1 0 0 0,-1 1 0 0 0,-1-1 1 0 0,1 4-1 0 0,-1-3-106 0 0,-1 1 0 0 0,1 0 0 0 0,-1-1 0 0 0,0 1 0 0 0,0-1 1 0 0,0 0-1 0 0,0 1 0 0 0,0-1 0 0 0,-1 0 0 0 0,1-1 1 0 0,-1 1-1 0 0,0 0 0 0 0,-5 3 0 0 0,-1 1-481 0 0,-2 0-1 0 0,1-1 1 0 0,-1 0-1 0 0,1-1 1 0 0,-2 0-1 0 0,1-1 1 0 0,0 0-1 0 0,-22 4 1 0 0,13-6-608 0 0,0-1 0 0 0,0 0 0 0 0,-35-5-1 0 0,15-1-103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3:42.8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183 11 1012 0 0,'-1'-1'255'0'0,"-1"0"-1"0"0,1 0 1 0 0,-1 0-1 0 0,0 0 1 0 0,0 0-1 0 0,1 0 1 0 0,-1 0-1 0 0,0 1 1 0 0,0-1-1 0 0,0 1 1 0 0,0-1-1 0 0,0 1 1 0 0,0 0-1 0 0,0 0 1 0 0,0 0-1 0 0,0 0 1 0 0,0 0-1 0 0,1 0 1 0 0,-4 1-1 0 0,-25 9 1596 0 0,-12 17-113 0 0,23-10-545 0 0,14-10-1049 0 0,-1 0 1 0 0,1 1-1 0 0,0-1 0 0 0,0 1 1 0 0,1 0-1 0 0,0 0 0 0 0,1 0 1 0 0,0 1-1 0 0,0-1 0 0 0,0 1 0 0 0,-1 12 1 0 0,3-11-36 0 0,0 0 1 0 0,1 1 0 0 0,0-1 0 0 0,3 19-1 0 0,-1-18-83 0 0,0-1 0 0 0,1 1 0 0 0,0 0 0 0 0,1-1 0 0 0,0 0 0 0 0,1 0 0 0 0,8 13 0 0 0,-8-15-80 0 0,1 0 1 0 0,-1 0-1 0 0,2-1 1 0 0,-1 0-1 0 0,1 0 1 0 0,0-1-1 0 0,0 0 1 0 0,1 0-1 0 0,14 8 0 0 0,-15-11-40 0 0,0 1 1 0 0,0-1-1 0 0,1-1 0 0 0,-1 0 0 0 0,0 0 0 0 0,14 2 0 0 0,-13-3-22 0 0,0-1 0 0 0,1 0 1 0 0,-1-1-1 0 0,1 1 0 0 0,-1-2 0 0 0,1 1 1 0 0,-1-1-1 0 0,0 0 0 0 0,0-1 0 0 0,0 0 1 0 0,10-5-1 0 0,-8 3-111 0 0,0-1 0 0 0,0 0 0 0 0,17-14 0 0 0,-18 11 80 0 0,0 0-1 0 0,0-1 1 0 0,-1 1 0 0 0,0-2-1 0 0,11-18 1 0 0,-10 13 76 0 0,-2 0 1 0 0,1-1-1 0 0,-2 0 0 0 0,-1 0 1 0 0,0-1-1 0 0,-1 0 1 0 0,2-20-1 0 0,-5 32 72 0 0,-1 1 0 0 0,0-1 0 0 0,0 1 0 0 0,0-1 0 0 0,-1 1 0 0 0,0-1 0 0 0,0 1-1 0 0,0-1 1 0 0,-1 1 0 0 0,0 0 0 0 0,0 0 0 0 0,0-1 0 0 0,-5-6 0 0 0,6 11 11 0 0,0-1-1 0 0,0 1 1 0 0,0-1 0 0 0,-1 1-1 0 0,1 0 1 0 0,-1-1 0 0 0,1 1 0 0 0,-1 0-1 0 0,1 0 1 0 0,-1 0 0 0 0,0 0-1 0 0,1 0 1 0 0,-1 0 0 0 0,0 1-1 0 0,0-1 1 0 0,0 1 0 0 0,0-1-1 0 0,0 1 1 0 0,1 0 0 0 0,-1 0 0 0 0,0-1-1 0 0,0 1 1 0 0,0 0 0 0 0,0 1-1 0 0,0-1 1 0 0,0 0 0 0 0,0 1-1 0 0,0-1 1 0 0,0 1 0 0 0,1-1 0 0 0,-1 1-1 0 0,0 0 1 0 0,0 0 0 0 0,1 0-1 0 0,-1 0 1 0 0,0 0 0 0 0,1 0-1 0 0,-1 0 1 0 0,1 1 0 0 0,0-1-1 0 0,-3 3 1 0 0,-2 1 56 0 0,1 1-1 0 0,-1 1 0 0 0,1-1 1 0 0,0 1-1 0 0,0 0 1 0 0,1 0-1 0 0,0 1 1 0 0,0-1-1 0 0,1 1 1 0 0,0 0-1 0 0,0 0 1 0 0,1 0-1 0 0,0 0 0 0 0,0 0 1 0 0,1 0-1 0 0,0 1 1 0 0,0-1-1 0 0,1 12 1 0 0,1-5 122 0 0,0-1 0 0 0,1 0 0 0 0,0 0 0 0 0,1 0 0 0 0,7 21 0 0 0,-6-24 178 0 0,0-1 0 0 0,1 1 0 0 0,10 16-1 0 0,-14-26-330 0 0,0 0 0 0 0,-1 0 0 0 0,1-1 0 0 0,-1 1 0 0 0,1 0 0 0 0,0 0 0 0 0,-1 0 0 0 0,1-1 0 0 0,0 1 0 0 0,0 0 0 0 0,0-1 0 0 0,0 1 0 0 0,-1-1 0 0 0,1 1 0 0 0,0-1 0 0 0,0 0 0 0 0,0 1 0 0 0,0-1 0 0 0,0 0 0 0 0,0 1 0 0 0,0-1 0 0 0,0 0 0 0 0,0 0 0 0 0,0 0 0 0 0,0 0 0 0 0,0 0 0 0 0,0 0 0 0 0,0 0 0 0 0,0-1 0 0 0,0 1 0 0 0,0 0 0 0 0,0 0-1 0 0,0-1 1 0 0,0 1 0 0 0,0-1 0 0 0,0 1 0 0 0,0-1 0 0 0,0 1 0 0 0,0-1 0 0 0,0 1 0 0 0,-1-1 0 0 0,1 0 0 0 0,0 0 0 0 0,0 1 0 0 0,-1-1 0 0 0,1 0 0 0 0,-1 0 0 0 0,1 0 0 0 0,0 0 0 0 0,-1 1 0 0 0,0-1 0 0 0,1-2 0 0 0,4-3 8 0 0,-1-1 1 0 0,0 0-1 0 0,-1-1 1 0 0,1 1 0 0 0,2-12-1 0 0,1-12-22 0 0,-1 0 0 0 0,0-32 0 0 0,2-9 41 0 0,0 44 211 0 0,-1 27-28 0 0,3 15-103 0 0,4 17-1153 0 0,19 64 0 0 0,0 2-4905 0 0,-31-93 5228 0 0,1 0 1 0 0,-1 0 0 0 0,1 0 0 0 0,0-1 0 0 0,0 1-1 0 0,0 0 1 0 0,6 5 0 0 0,-3-4-777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3:43.2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40 408 0 0,'5'-34'5533'0'0,"7"57"-2923"0"0,-4-3-2103 0 0,39 87 141 0 0,-41-96-551 0 0,0 1 1 0 0,1-2-1 0 0,0 1 0 0 0,1-1 0 0 0,0 0 0 0 0,1-1 0 0 0,9 9 1 0 0,-17-17-36 0 0,0 0 0 0 0,1 0 0 0 0,-1 0 0 0 0,0 0 1 0 0,0 0-1 0 0,1-1 0 0 0,-1 1 0 0 0,0 0 1 0 0,1-1-1 0 0,-1 1 0 0 0,1-1 0 0 0,-1 1 0 0 0,1-1 1 0 0,-1 0-1 0 0,1 1 0 0 0,-1-1 0 0 0,1 0 1 0 0,-1 0-1 0 0,1 0 0 0 0,0 0 0 0 0,-1-1 0 0 0,1 1 1 0 0,-1 0-1 0 0,1-1 0 0 0,1 0 0 0 0,-1 0 19 0 0,1-1-1 0 0,-1 0 1 0 0,1 0-1 0 0,-1 0 0 0 0,0 0 1 0 0,0 0-1 0 0,0 0 1 0 0,0 0-1 0 0,-1-1 0 0 0,1 1 1 0 0,0-1-1 0 0,1-3 1 0 0,3-7 88 0 0,-1-1-1 0 0,0 1 1 0 0,-1-1 0 0 0,3-21 0 0 0,-3 5 10 0 0,-3 19-46 0 0,1 0 0 0 0,0 0 0 0 0,0 0-1 0 0,1 0 1 0 0,0 1 0 0 0,6-14 0 0 0,-8 23-113 0 0,-1 0 0 0 0,1 0-1 0 0,0 0 1 0 0,0 0 0 0 0,-1 0-1 0 0,1 0 1 0 0,0 0 0 0 0,0 0 0 0 0,0 1-1 0 0,0-1 1 0 0,0 0 0 0 0,0 1 0 0 0,0-1-1 0 0,0 0 1 0 0,1 1 0 0 0,-1-1-1 0 0,0 1 1 0 0,0 0 0 0 0,0-1 0 0 0,1 1-1 0 0,-1 0 1 0 0,0 0 0 0 0,0 0 0 0 0,1 0-1 0 0,-1 0 1 0 0,0 0 0 0 0,0 0-1 0 0,1 0 1 0 0,-1 0 0 0 0,0 1 0 0 0,0-1-1 0 0,0 0 1 0 0,1 1 0 0 0,-1-1 0 0 0,0 1-1 0 0,0-1 1 0 0,0 1 0 0 0,0 0 0 0 0,0-1-1 0 0,0 1 1 0 0,0 0 0 0 0,0 0-1 0 0,0 0 1 0 0,1 1 0 0 0,6 5-50 0 0,-1 0 0 0 0,0 1 0 0 0,0 0 0 0 0,6 9-1 0 0,13 21-2090 0 0,36 72 0 0 0,-50-86 178 0 0,-2 1-1 0 0,0 1 0 0 0,-2 0 1 0 0,7 36-1 0 0,-10-34 399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3:44.3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55 18 56 0 0,'10'-18'9966'0'0,"-12"78"-4577"0"0,-7 32-3563 0 0,0-1-1491 0 0,-3-5-210 0 0,2-17-115 0 0,7-23-37 0 0,3-45 26 0 0,0-1 0 0 0,0 1 0 0 0,0 0 0 0 0,0-1 0 0 0,-1 1 0 0 0,1-1 0 0 0,0 1 1 0 0,0-1-1 0 0,0 1 0 0 0,0-1 0 0 0,0 1 0 0 0,0 0 0 0 0,0-1 0 0 0,0 1 0 0 0,1-1 0 0 0,-1 1 0 0 0,0-1 0 0 0,0 1 0 0 0,0-1 0 0 0,0 1 0 0 0,1-1 0 0 0,-1 1 0 0 0,0-1 0 0 0,1 1 0 0 0,-1-1 0 0 0,0 1 0 0 0,1-1 0 0 0,-1 1 0 0 0,1-1 0 0 0,-1 0 0 0 0,1 1 0 0 0,-1-1 0 0 0,0 0 0 0 0,2 1 0 0 0,14-14 0 0 0,2-2 11 0 0,-14 12-7 0 0,0 0 0 0 0,1 0 0 0 0,-1 1-1 0 0,0 0 1 0 0,1 0 0 0 0,-1 0 0 0 0,1 0 0 0 0,0 1 0 0 0,0 0 0 0 0,0 0-1 0 0,-1 0 1 0 0,1 0 0 0 0,0 1 0 0 0,0 0 0 0 0,0 0 0 0 0,0 0 0 0 0,0 0-1 0 0,0 1 1 0 0,7 2 0 0 0,-9-2-3 0 0,1 0 0 0 0,-1 1-1 0 0,1 0 1 0 0,-1 0 0 0 0,0 0 0 0 0,1 0-1 0 0,-1 1 1 0 0,0-1 0 0 0,-1 1-1 0 0,1 0 1 0 0,0 0 0 0 0,-1 0 0 0 0,1 0-1 0 0,-1 0 1 0 0,0 0 0 0 0,0 1 0 0 0,0-1-1 0 0,-1 1 1 0 0,1-1 0 0 0,-1 1 0 0 0,0 0-1 0 0,0 0 1 0 0,0-1 0 0 0,0 9 0 0 0,0-5-10 0 0,-1 1 0 0 0,0-1 0 0 0,-1 0 0 0 0,0 1 0 0 0,0-1 0 0 0,0 0 0 0 0,-1 1 1 0 0,0-1-1 0 0,0 0 0 0 0,-1 0 0 0 0,0 0 0 0 0,0-1 0 0 0,-1 1 0 0 0,0-1 0 0 0,0 0 1 0 0,0 0-1 0 0,-1 0 0 0 0,0 0 0 0 0,-6 5 0 0 0,7-8-80 0 0,1 1-1 0 0,-1-1 1 0 0,0 0 0 0 0,0 0-1 0 0,-1-1 1 0 0,1 1 0 0 0,0-1-1 0 0,-1 0 1 0 0,0 0-1 0 0,1 0 1 0 0,-1-1 0 0 0,0 0-1 0 0,0 0 1 0 0,0 0 0 0 0,0 0-1 0 0,0-1 1 0 0,0 0 0 0 0,0 0-1 0 0,0 0 1 0 0,0-1 0 0 0,1 1-1 0 0,-1-1 1 0 0,0 0-1 0 0,0-1 1 0 0,0 1 0 0 0,1-1-1 0 0,-1 0 1 0 0,0 0 0 0 0,-6-5-1 0 0,10 7 76 0 0,-1-1 0 0 0,1 0-1 0 0,0 0 1 0 0,-1-1 0 0 0,1 1 0 0 0,0 0-1 0 0,0 0 1 0 0,0-1 0 0 0,-1 1-1 0 0,1 0 1 0 0,1-1 0 0 0,-1 1-1 0 0,0-1 1 0 0,0 1 0 0 0,1-1 0 0 0,-1 0-1 0 0,0 1 1 0 0,1-1 0 0 0,0 0-1 0 0,-1 1 1 0 0,1-1 0 0 0,0 0 0 0 0,0 0-1 0 0,0 1 1 0 0,0-1 0 0 0,0 0-1 0 0,0 1 1 0 0,1-1 0 0 0,-1 0-1 0 0,1 0 1 0 0,-1 1 0 0 0,1-1 0 0 0,-1 1-1 0 0,1-1 1 0 0,0 0 0 0 0,0 1-1 0 0,0 0 1 0 0,0-1 0 0 0,0 1-1 0 0,0-1 1 0 0,0 1 0 0 0,0 0 0 0 0,1 0-1 0 0,1-2 1 0 0,3-3 17 0 0,0 0-1 0 0,1 0 1 0 0,0 0-1 0 0,0 1 1 0 0,0 0 0 0 0,1 0-1 0 0,12-5 1 0 0,87-30 30 0 0,107-47-35 0 0,-192 76 1 0 0,-1 0 1 0 0,-1-2-1 0 0,0 0 1 0 0,-1-2-1 0 0,0 0 0 0 0,-1-1 1 0 0,21-24-1 0 0,-35 35 0 0 0,-1 1 0 0 0,0-1 0 0 0,0 0-1 0 0,-1 1 1 0 0,0-1 0 0 0,0-1 0 0 0,0 1 0 0 0,0 0 0 0 0,-1 0 0 0 0,0-1 0 0 0,0 1-1 0 0,0-1 1 0 0,-1-10 0 0 0,0 14-3 0 0,0 1-1 0 0,0-1 1 0 0,0 0-1 0 0,0 1 1 0 0,-1-1-1 0 0,1 1 1 0 0,-1-1-1 0 0,1 1 1 0 0,-1-1-1 0 0,0 1 1 0 0,0-1-1 0 0,0 1 1 0 0,1 0-1 0 0,-1-1 1 0 0,0 1-1 0 0,-1 0 1 0 0,1 0-1 0 0,0 0 1 0 0,0 0-1 0 0,-2-1 1 0 0,1 1-12 0 0,-1 0 0 0 0,1 0 0 0 0,0 0 0 0 0,-1 1 0 0 0,1-1 0 0 0,-1 1 0 0 0,1 0 0 0 0,-1 0 0 0 0,1 0 0 0 0,-1 0 0 0 0,1 0 0 0 0,-1 0 0 0 0,1 1 0 0 0,-1-1 0 0 0,1 1 0 0 0,0 0 0 0 0,-4 1 0 0 0,-5 2-4 0 0,1 1-1 0 0,-1 0 0 0 0,1 0 1 0 0,0 1-1 0 0,1 0 1 0 0,-1 1-1 0 0,1 0 0 0 0,1 1 1 0 0,-1-1-1 0 0,1 2 0 0 0,1-1 1 0 0,-1 1-1 0 0,2 0 1 0 0,-1 1-1 0 0,1 0 0 0 0,1 0 1 0 0,-1 0-1 0 0,2 0 1 0 0,-1 1-1 0 0,2 0 0 0 0,-5 16 1 0 0,6-18 96 0 0,1 1 1 0 0,0-1 0 0 0,0 0 0 0 0,0 0-1 0 0,1 1 1 0 0,1-1 0 0 0,0 0 0 0 0,0 0-1 0 0,1 1 1 0 0,0-1 0 0 0,0 0 0 0 0,1-1-1 0 0,0 1 1 0 0,1 0 0 0 0,0-1 0 0 0,0 0-1 0 0,1 0 1 0 0,0 0 0 0 0,0 0 0 0 0,1-1-1 0 0,0 0 1 0 0,0 0 0 0 0,0 0-1 0 0,1-1 1 0 0,0 0 0 0 0,15 9 0 0 0,-15-11-60 0 0,0 0-1 0 0,0 0 1 0 0,0-1 0 0 0,0 0 0 0 0,1 0-1 0 0,-1 0 1 0 0,1-1 0 0 0,0-1 0 0 0,-1 1 0 0 0,1-1-1 0 0,0 0 1 0 0,0-1 0 0 0,0 0 0 0 0,0 0-1 0 0,-1-1 1 0 0,1 0 0 0 0,0 0 0 0 0,0-1 0 0 0,-1 0-1 0 0,1 0 1 0 0,-1-1 0 0 0,1 0 0 0 0,8-5-1 0 0,9-8-1267 0 0,0 0 1 0 0,-1-2-1 0 0,-1 0 0 0 0,37-40 0 0 0,-37 36-1239 0 0,17-10-1610 0 0,-20 23 2385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3:44.8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158 12 936 0 0,'0'-1'100'0'0,"0"1"0"0"0,0-1 0 0 0,0 1 1 0 0,0-1-1 0 0,0 1 0 0 0,0 0 0 0 0,0-1 0 0 0,0 1 0 0 0,0-1 0 0 0,0 1 1 0 0,0-1-1 0 0,-1 1 0 0 0,1 0 0 0 0,0-1 0 0 0,0 1 0 0 0,0 0 0 0 0,-1-1 0 0 0,1 1 1 0 0,0 0-1 0 0,-1-1 0 0 0,1 1 0 0 0,0 0 0 0 0,-1-1 0 0 0,1 1 0 0 0,0 0 0 0 0,-1 0 1 0 0,1-1-1 0 0,0 1 0 0 0,-1 0 0 0 0,1 0 0 0 0,-1 0 0 0 0,1 0 0 0 0,-1 0 1 0 0,1-1-1 0 0,-1 1 0 0 0,-21 4 1249 0 0,-16 15-397 0 0,30-13-740 0 0,-1 0-1 0 0,2 1 1 0 0,-1 0-1 0 0,0 0 1 0 0,1 1 0 0 0,1 0-1 0 0,-1 0 1 0 0,1 0 0 0 0,-8 17-1 0 0,13-22 30 0 0,-1 0 0 0 0,1 0 0 0 0,0 1 0 0 0,0-1 0 0 0,0 1 0 0 0,0-1-1 0 0,1 1 1 0 0,0-1 0 0 0,-1 1 0 0 0,1-1 0 0 0,1 5 0 0 0,0-1 85 0 0,0-1-1 0 0,1 1 1 0 0,0-1 0 0 0,0 1 0 0 0,1-1 0 0 0,-1 0-1 0 0,1 0 1 0 0,1 0 0 0 0,3 6 0 0 0,10 10 463 0 0,0-1 0 0 0,37 36 0 0 0,-37-42-808 0 0,8 11 133 0 0,45 46-47 0 0,-63-64-77 0 0,-1 1 0 0 0,0 0 0 0 0,9 18 0 0 0,-14-25 6 0 0,-1 0 0 0 0,1 0-1 0 0,-1 0 1 0 0,1 0 0 0 0,-1 0-1 0 0,1 0 1 0 0,-1 0 0 0 0,0 0 0 0 0,0 0-1 0 0,0 0 1 0 0,0 0 0 0 0,-1 0-1 0 0,1 0 1 0 0,0-1 0 0 0,-1 1-1 0 0,1 0 1 0 0,-1 0 0 0 0,0 0-1 0 0,1 0 1 0 0,-2 2 0 0 0,-1 0-41 0 0,0 0-1 0 0,0-1 1 0 0,0 1 0 0 0,0 0 0 0 0,-1-1 0 0 0,1 1 0 0 0,-1-1-1 0 0,-4 3 1 0 0,-48 24-1353 0 0,24-19-365 0 0,28-10 1382 0 0,0 0 0 0 0,-1 0 0 0 0,1 0-1 0 0,0-1 1 0 0,-1 0 0 0 0,1 0 0 0 0,-1 0 0 0 0,1 0 0 0 0,-7-2 0 0 0,-17-12-3387 0 0,25 12 3477 0 0,1 0 1 0 0,0 0-1 0 0,0 0 0 0 0,0-1 0 0 0,0 1 1 0 0,0-1-1 0 0,1 1 0 0 0,-1-1 1 0 0,1 0-1 0 0,0 0 0 0 0,-1 0 0 0 0,1 1 1 0 0,1-1-1 0 0,-1 0 0 0 0,0-1 1 0 0,0-3-1 0 0,0-15-934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22.6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113 16 216 0 0,'-7'-10'4246'0'0,"-19"5"-2952"0"0,23 5-1319 0 0,0 0 0 0 0,0 0 0 0 0,0 0-1 0 0,0 0 1 0 0,0 1 0 0 0,0-1 0 0 0,1 1 0 0 0,-1 0 0 0 0,0 0-1 0 0,0 0 1 0 0,1 0 0 0 0,-1 0 0 0 0,-3 3 0 0 0,1 2 49 0 0,1 1 1 0 0,0 0 0 0 0,1-1-1 0 0,-1 1 1 0 0,1 0-1 0 0,1 0 1 0 0,-1 1-1 0 0,1-1 1 0 0,1 1 0 0 0,-1-1-1 0 0,0 12 1 0 0,1-6-6 0 0,0 0 0 0 0,1 0 1 0 0,1 1-1 0 0,0-1 1 0 0,1 0-1 0 0,3 14 1 0 0,-5-26-12 0 0,1 1 1 0 0,-1-1 0 0 0,0 0 0 0 0,1 1 0 0 0,-1-1 0 0 0,1 1 0 0 0,0-1 0 0 0,-1 0 0 0 0,1 1 0 0 0,0-1 0 0 0,0 0 0 0 0,0 0 0 0 0,0 0 0 0 0,0 1 0 0 0,0-1 0 0 0,0 0 0 0 0,0 0 0 0 0,0-1 0 0 0,0 1-1 0 0,1 0 1 0 0,-1 0 0 0 0,0 0 0 0 0,1-1 0 0 0,2 2 0 0 0,-2-2 0 0 0,1 0 1 0 0,-1 0-1 0 0,0 0 0 0 0,1-1 1 0 0,-1 1-1 0 0,0-1 0 0 0,1 1 1 0 0,-1-1-1 0 0,0 0 0 0 0,0 1 0 0 0,0-1 1 0 0,1 0-1 0 0,-1-1 0 0 0,2 0 1 0 0,3-3-5 0 0,0-1 1 0 0,0 1 0 0 0,0-1 0 0 0,-1-1 0 0 0,0 1-1 0 0,0-1 1 0 0,5-8 0 0 0,1-1 0 0 0,-9 12 68 0 0,0 1-1 0 0,0-1 1 0 0,-1 0 0 0 0,1 0-1 0 0,-1 0 1 0 0,0 0-1 0 0,0-1 1 0 0,2-8 0 0 0,-3 26 604 0 0,-3 4-663 0 0,0-1 0 0 0,1 1 0 0 0,1 0 0 0 0,0 0 0 0 0,5 25 0 0 0,-1 26-328 0 0,11 112-5062 0 0,-15-157 4150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3:45.2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2 516 0 0,'1'0'90'0'0,"-1"-1"0"0"0,1 1-1 0 0,-1 0 1 0 0,0 0 0 0 0,1 0-1 0 0,-1 0 1 0 0,1 0 0 0 0,-1 0 0 0 0,1-1-1 0 0,-1 1 1 0 0,0 0 0 0 0,1 0 0 0 0,-1 0-1 0 0,1 0 1 0 0,-1 0 0 0 0,1 1 0 0 0,-1-1-1 0 0,1 0 1 0 0,-1 0 0 0 0,0 0 0 0 0,1 0-1 0 0,-1 0 1 0 0,1 1 0 0 0,-1-1-1 0 0,0 0 1 0 0,1 0 0 0 0,-1 1 0 0 0,0-1-1 0 0,1 0 1 0 0,-1 0 0 0 0,0 1 0 0 0,1-1-1 0 0,-1 1 1 0 0,6 18 1806 0 0,-6 20 585 0 0,-2-22-1553 0 0,-11 117 4346 0 0,3 68-2956 0 0,16-28-2467 0 0,8-59-2695 0 0,-13-110 2408 0 0,0 0 0 0 0,0-1 0 0 0,1 1 0 0 0,-1-1 0 0 0,1 1 0 0 0,0-1 0 0 0,0 0 0 0 0,0 0 0 0 0,1 0 0 0 0,5 8 0 0 0,-7-11 171 0 0,1 1-1 0 0,0-1 1 0 0,-1 1 0 0 0,1-1-1 0 0,0 0 1 0 0,0 1 0 0 0,0-1-1 0 0,0 0 1 0 0,0 0-1 0 0,0-1 1 0 0,0 1 0 0 0,1 0-1 0 0,-1-1 1 0 0,0 1 0 0 0,0-1-1 0 0,1 0 1 0 0,-1 1-1 0 0,0-1 1 0 0,0 0 0 0 0,1-1-1 0 0,-1 1 1 0 0,0 0 0 0 0,0-1-1 0 0,4 0 1 0 0,14-7-1196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3:45.6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543 165 388 0 0,'-1'-6'339'0'0,"-1"0"1"0"0,0 1-1 0 0,0-1 0 0 0,-1 0 1 0 0,0 1-1 0 0,0-1 0 0 0,0 1 1 0 0,-1 0-1 0 0,0 0 0 0 0,1 0 1 0 0,-2 0-1 0 0,1 1 0 0 0,-1 0 1 0 0,1 0-1 0 0,-1 0 0 0 0,-7-4 1 0 0,-7-3 243 0 0,-1 1 1 0 0,0 0 0 0 0,0 2 0 0 0,-1 1 0 0 0,1 0 0 0 0,-2 1 0 0 0,-28-3 0 0 0,27 5-525 0 0,0 2 1 0 0,0 1 0 0 0,-1 0-1 0 0,1 2 1 0 0,0 0-1 0 0,-41 9 1 0 0,57-8-306 0 0,0 0 0 0 0,0 0 0 0 0,1 1 0 0 0,-1 0 0 0 0,1 0 0 0 0,0 1 0 0 0,0-1 0 0 0,-6 6 0 0 0,10-8 86 0 0,1 0 0 0 0,-1 1 0 0 0,1-1 0 0 0,0 0 0 0 0,-1 1 0 0 0,1-1 0 0 0,0 1 0 0 0,0-1 0 0 0,0 1 0 0 0,0 0 0 0 0,0-1 0 0 0,0 1 0 0 0,1 0 0 0 0,-1 0 0 0 0,1 0 0 0 0,-1-1 0 0 0,1 1 0 0 0,-1 0 0 0 0,1 0 0 0 0,0 0 0 0 0,0 0 0 0 0,0 0 0 0 0,0 0 0 0 0,0 0 0 0 0,1-1 0 0 0,-1 1 0 0 0,1 0 0 0 0,-1 0 0 0 0,1 0 0 0 0,-1 0 1 0 0,1-1-1 0 0,0 1 0 0 0,0 0 0 0 0,1 2 0 0 0,9 11-1294 0 0,3 1 152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3:45.9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263 69 216 0 0,'-5'0'477'0'0,"0"0"0"0"0,0 0 0 0 0,0 1-1 0 0,0-1 1 0 0,0 1 0 0 0,0 1 0 0 0,0-1 0 0 0,-5 3 0 0 0,-27 7 881 0 0,-58 22 1198 0 0,88-30-2294 0 0,1 0 0 0 0,0 0 0 0 0,0 0 0 0 0,0 1 0 0 0,1 0 0 0 0,-1 0 0 0 0,1 0 0 0 0,0 1 0 0 0,0 0 0 0 0,0 0 0 0 0,-5 7 0 0 0,9-10-175 0 0,0 0 0 0 0,0 0 0 0 0,0 0 0 0 0,0 1 0 0 0,0-1 0 0 0,0 0-1 0 0,1 0 1 0 0,-1 1 0 0 0,1-1 0 0 0,0 1 0 0 0,-1-1 0 0 0,1 0 0 0 0,0 1-1 0 0,0-1 1 0 0,1 0 0 0 0,-1 1 0 0 0,0-1 0 0 0,1 1 0 0 0,1 3 0 0 0,0-1-32 0 0,0-1 0 0 0,1 0 0 0 0,0 0 0 0 0,-1 0 0 0 0,1 0 0 0 0,1 0 0 0 0,-1 0 0 0 0,0-1 0 0 0,6 4 0 0 0,3 3-48 0 0,0-2-1 0 0,1 0 0 0 0,0 0 1 0 0,1-1-1 0 0,18 7 1 0 0,-21-10-12 0 0,1-1 1 0 0,0 0 0 0 0,-1-1 0 0 0,1 0 0 0 0,0 0 0 0 0,0-1-1 0 0,0-1 1 0 0,0 0 0 0 0,0-1 0 0 0,0 0 0 0 0,15-4 0 0 0,-22 4-6 0 0,0 0 0 0 0,0-1 0 0 0,0 0 0 0 0,0 0 0 0 0,0 0 0 0 0,-1 0 0 0 0,1-1 0 0 0,-1 0 0 0 0,1 0 0 0 0,-1 0 0 0 0,0-1 0 0 0,0 1 0 0 0,0-1 0 0 0,-1 0 0 0 0,0 0 0 0 0,1 0 0 0 0,-1 0 0 0 0,-1-1 0 0 0,1 1 0 0 0,0-1 0 0 0,-1 0 0 0 0,0 0 0 0 0,0 1 0 0 0,-1-1 0 0 0,0-1 0 0 0,1 1 0 0 0,0-9 0 0 0,-2 8-33 0 0,-1-1 1 0 0,1 0 0 0 0,-1 0 0 0 0,0 0-1 0 0,0 0 1 0 0,-1 0 0 0 0,0 1 0 0 0,0-1 0 0 0,-1 1-1 0 0,1-1 1 0 0,-2 1 0 0 0,1 0 0 0 0,-7-9-1 0 0,1 3-285 0 0,0-1-1 0 0,-1 2 0 0 0,-1 0 0 0 0,-23-20 1 0 0,25 24-137 0 0,0 1 1 0 0,-1 0 0 0 0,0 0-1 0 0,-19-7 1 0 0,26 12 211 0 0,0-1-1 0 0,0 1 1 0 0,0 0 0 0 0,-1 0-1 0 0,1 0 1 0 0,0 1 0 0 0,0-1-1 0 0,-1 1 1 0 0,1 0 0 0 0,-1 0 0 0 0,1 0-1 0 0,0 0 1 0 0,-1 1 0 0 0,1-1-1 0 0,0 1 1 0 0,0 0 0 0 0,-1 0-1 0 0,1 0 1 0 0,0 0 0 0 0,-4 3-1 0 0,-3 13-2134 0 0,9-8 1338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3:46.5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45 689 372 0 0,'-10'-27'6636'0'0,"5"15"-6664"0"0,0 0 0 0 0,1 0 0 0 0,-6-25 1 0 0,6 6 47 0 0,2 16-35 0 0,0 0 1 0 0,0 1 0 0 0,2-1-1 0 0,0 0 1 0 0,3-23-1 0 0,-3 35 12 0 0,1-1 0 0 0,0 1 0 0 0,0 0 0 0 0,0 0 0 0 0,0 0-1 0 0,0 0 1 0 0,1 0 0 0 0,0 1 0 0 0,-1-1 0 0 0,1 0 0 0 0,0 1-1 0 0,0-1 1 0 0,0 1 0 0 0,1-1 0 0 0,-1 1 0 0 0,1 0 0 0 0,-1 0 0 0 0,1 0-1 0 0,-1 1 1 0 0,1-1 0 0 0,0 1 0 0 0,0-1 0 0 0,0 1 0 0 0,0 0-1 0 0,0 0 1 0 0,0 0 0 0 0,0 0 0 0 0,1 1 0 0 0,-1-1 0 0 0,0 1-1 0 0,5 0 1 0 0,17 0 45 0 0,0 2 0 0 0,0 0 0 0 0,-1 2 0 0 0,31 8 0 0 0,-35-7 32 0 0,-1 0 0 0 0,1-2 0 0 0,-1 0-1 0 0,1-1 1 0 0,0-1 0 0 0,0-1 0 0 0,28-3-1 0 0,-46 3-66 0 0,1-1-1 0 0,0 1 0 0 0,-1-1 1 0 0,1 0-1 0 0,-1 0 0 0 0,1 0 1 0 0,-1 0-1 0 0,1 0 0 0 0,-1 0 1 0 0,0-1-1 0 0,1 1 0 0 0,-1-1 1 0 0,0 0-1 0 0,0 1 0 0 0,0-1 1 0 0,0 0-1 0 0,0 0 0 0 0,-1 0 1 0 0,1-1-1 0 0,-1 1 0 0 0,1 0 1 0 0,1-6-1 0 0,-2 5-6 0 0,0-1-1 0 0,0 0 1 0 0,-1 0-1 0 0,0 0 1 0 0,1 0-1 0 0,-1 0 1 0 0,-1 0 0 0 0,1 0-1 0 0,-1 1 1 0 0,1-1-1 0 0,-1 0 1 0 0,0 0-1 0 0,0 0 1 0 0,-3-5-1 0 0,2 4-12 0 0,0 0-1 0 0,-1 0 1 0 0,1 0-1 0 0,-1 0 1 0 0,0 0-1 0 0,0 1 1 0 0,-1-1-1 0 0,1 1 1 0 0,-1 0-1 0 0,0 0 1 0 0,0 0-1 0 0,-1 1 1 0 0,1-1-1 0 0,-1 1 1 0 0,0 0-1 0 0,1 0 0 0 0,-1 1 1 0 0,-1-1-1 0 0,1 1 1 0 0,0 0-1 0 0,0 1 1 0 0,-9-2-1 0 0,8 3 4 0 0,1 0 0 0 0,-1 1 0 0 0,0 0 0 0 0,1 0-1 0 0,-1 0 1 0 0,1 1 0 0 0,-1 0 0 0 0,1 0 0 0 0,0 0-1 0 0,-1 1 1 0 0,1-1 0 0 0,0 1 0 0 0,1 1 0 0 0,-1-1 0 0 0,1 1-1 0 0,-1-1 1 0 0,1 1 0 0 0,0 1 0 0 0,0-1 0 0 0,1 0-1 0 0,-1 1 1 0 0,1 0 0 0 0,0 0 0 0 0,-4 9 0 0 0,3-5 8 0 0,1 0-1 0 0,-1 0 1 0 0,2 1 0 0 0,-1-1 0 0 0,1 1 0 0 0,1-1 0 0 0,-1 1 0 0 0,2 0-1 0 0,-1 0 1 0 0,2 0 0 0 0,-1-1 0 0 0,1 1 0 0 0,4 14 0 0 0,-1-9 26 0 0,1 0 1 0 0,0 0-1 0 0,1-1 1 0 0,1 0-1 0 0,1 0 1 0 0,0-1-1 0 0,0 0 1 0 0,17 19 0 0 0,-22-28-15 0 0,0-1 0 0 0,0 1 0 0 0,0-1 0 0 0,1 1 0 0 0,0-1 0 0 0,0 0 0 0 0,0 0 0 0 0,0-1 0 0 0,0 1 1 0 0,0-1-1 0 0,1 0 0 0 0,-1 0 0 0 0,1 0 0 0 0,-1-1 0 0 0,1 0 0 0 0,0 0 0 0 0,-1 0 0 0 0,1 0 0 0 0,0-1 1 0 0,0 1-1 0 0,0-1 0 0 0,0-1 0 0 0,0 1 0 0 0,-1-1 0 0 0,1 1 0 0 0,0-1 0 0 0,0-1 0 0 0,-1 1 0 0 0,1-1 0 0 0,-1 0 1 0 0,6-2-1 0 0,-3-1-5 0 0,1 0 1 0 0,-1-1 0 0 0,0 0 0 0 0,0 0 0 0 0,-1-1-1 0 0,1 0 1 0 0,-1 0 0 0 0,-1 0 0 0 0,0-1 0 0 0,0 0-1 0 0,0 0 1 0 0,-1 0 0 0 0,5-15 0 0 0,-3 7-7 0 0,-1 0 0 0 0,0-1 1 0 0,-1 0-1 0 0,-1 0 1 0 0,-1 0-1 0 0,0-24 0 0 0,-1 40 1 0 0,-1 0 0 0 0,0 0 0 0 0,0 0-1 0 0,0 0 1 0 0,0-1 0 0 0,0 1 0 0 0,0 0-1 0 0,0 0 1 0 0,-1 0 0 0 0,1 0 0 0 0,0 0-1 0 0,0 0 1 0 0,-1 0 0 0 0,1 0 0 0 0,-1 1-1 0 0,1-1 1 0 0,-1 0 0 0 0,0-2 0 0 0,-10 11 0 0 0,-9 31-10 0 0,17-26 23 0 0,1 0 0 0 0,0 1 0 0 0,0-1 0 0 0,1 1 0 0 0,1-1 0 0 0,0 1 0 0 0,1-1 0 0 0,1 0 0 0 0,0 1 0 0 0,1-1 0 0 0,0 0-1 0 0,1 0 1 0 0,0 0 0 0 0,1-1 0 0 0,1 1 0 0 0,9 16 0 0 0,-14-27-12 0 0,0 0-1 0 0,1 0 0 0 0,-1 0 1 0 0,0 0-1 0 0,1 0 0 0 0,-1-1 0 0 0,1 1 1 0 0,0 0-1 0 0,-1-1 0 0 0,1 0 0 0 0,0 1 1 0 0,0-1-1 0 0,0 0 0 0 0,0 0 1 0 0,0 0-1 0 0,0 0 0 0 0,0 0 0 0 0,1 0 1 0 0,-1 0-1 0 0,0-1 0 0 0,0 1 1 0 0,4-1-1 0 0,-3 0 0 0 0,0-1 1 0 0,0 1-1 0 0,0-1 0 0 0,0 0 1 0 0,0 0-1 0 0,0 0 1 0 0,0-1-1 0 0,0 1 1 0 0,0-1-1 0 0,-1 0 0 0 0,1 1 1 0 0,-1-1-1 0 0,1 0 1 0 0,2-4-1 0 0,5-5 2 0 0,0 0 0 0 0,0-1 1 0 0,-2-1-1 0 0,0 1 0 0 0,10-22 0 0 0,-6 7-1 0 0,-2 0 0 0 0,-1-1 0 0 0,-1 0-1 0 0,-1-1 1 0 0,-2 0 0 0 0,-1 0 0 0 0,1-35 0 0 0,-4 19 13 0 0,-2-1 1 0 0,-2 1 0 0 0,-18-86 0 0 0,21 128-9 0 0,-1 0 0 0 0,0 0 1 0 0,0 0-1 0 0,0 0 0 0 0,-1 0 0 0 0,1 1 1 0 0,-1-1-1 0 0,1 0 0 0 0,-1 1 1 0 0,-3-5-1 0 0,4 7-4 0 0,1 0 1 0 0,0-1-1 0 0,0 1 0 0 0,-1 0 1 0 0,1 0-1 0 0,0 0 0 0 0,-1-1 1 0 0,1 1-1 0 0,0 0 0 0 0,0 0 1 0 0,-1 0-1 0 0,1 0 0 0 0,0 0 1 0 0,-1 0-1 0 0,1-1 0 0 0,0 1 1 0 0,-1 0-1 0 0,1 0 0 0 0,0 0 1 0 0,-1 0-1 0 0,1 0 1 0 0,0 0-1 0 0,-1 0 0 0 0,1 0 1 0 0,0 1-1 0 0,-1-1 0 0 0,1 0 1 0 0,0 0-1 0 0,-1 0 0 0 0,1 0 1 0 0,0 0-1 0 0,-1 1 0 0 0,-7 19 92 0 0,7 0-64 0 0,0 0 0 0 0,1 0 0 0 0,1 0 0 0 0,0 0 0 0 0,7 26 0 0 0,29 101-145 0 0,-26-107 7 0 0,-10-36 98 0 0,14 48-685 0 0,22 54-1 0 0,-31-92 205 0 0,1 0 0 0 0,0 0 0 0 0,1-1 0 0 0,0 0-1 0 0,1 0 1 0 0,1-1 0 0 0,0 0 0 0 0,16 15 0 0 0,0-5-784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3:47.2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65 9 248 0 0,'0'-1'182'0'0,"0"1"0"0"0,1 0-1 0 0,-1 0 1 0 0,0-1 0 0 0,0 1 0 0 0,0 0-1 0 0,0-1 1 0 0,0 1 0 0 0,0 0 0 0 0,0 0-1 0 0,0-1 1 0 0,-1 1 0 0 0,1 0 0 0 0,0 0 0 0 0,0-1-1 0 0,0 1 1 0 0,0 0 0 0 0,0 0 0 0 0,0-1-1 0 0,0 1 1 0 0,-1-1 909 0 0,0 1-910 0 0,1-1 1 0 0,0 1 0 0 0,0 0 0 0 0,-1 0 0 0 0,1 0-1 0 0,0 0 1 0 0,0 0 0 0 0,-1 0 0 0 0,1-1-1 0 0,0 1 1 0 0,0 0 0 0 0,-1 0 0 0 0,1 0-1 0 0,-13 7 2643 0 0,11-5-2620 0 0,-1 0-1 0 0,1 0 0 0 0,0 1 0 0 0,0-1 1 0 0,1 0-1 0 0,-1 1 0 0 0,0-1 1 0 0,1 1-1 0 0,-3 5 0 0 0,-7 33 1288 0 0,8-30-1225 0 0,-1 0 0 0 0,2-1 1 0 0,0 2-1 0 0,0-1 0 0 0,0 12 0 0 0,7 25 463 0 0,-3-38-622 0 0,1 1-1 0 0,0 0 0 0 0,1-1 0 0 0,0 0 0 0 0,7 11 0 0 0,-9-16-89 0 0,0-1-1 0 0,1 1 1 0 0,-1-1-1 0 0,1 0 1 0 0,0 0-1 0 0,1 0 1 0 0,-1-1-1 0 0,1 1 1 0 0,-1-1-1 0 0,1 0 1 0 0,0 0-1 0 0,0 0 1 0 0,1-1-1 0 0,-1 1 1 0 0,0-1-1 0 0,1 0 1 0 0,0 0-1 0 0,-1 0 1 0 0,1-1-1 0 0,0 0 0 0 0,0 0 1 0 0,0 0-1 0 0,5 0 1 0 0,14-5-40 0 0,-22 3 20 0 0,1 0 0 0 0,-1 0 0 0 0,1-1 0 0 0,-1 1 1 0 0,0-1-1 0 0,1 1 0 0 0,-1-1 0 0 0,0 0 0 0 0,3-4 1 0 0,-2 2-11 0 0,1-1 1 0 0,-1 0 0 0 0,-1 0 0 0 0,1 0 0 0 0,-1 0-1 0 0,0 0 1 0 0,0-1 0 0 0,2-8 0 0 0,-1-2-156 0 0,-1 0 0 0 0,0 1 1 0 0,-1-1-1 0 0,-1 0 0 0 0,-4-27 0 0 0,4 40 57 0 0,0 0-1 0 0,-1 0 0 0 0,0 0 0 0 0,1 0 0 0 0,-1 0 1 0 0,0 0-1 0 0,-1 0 0 0 0,1 0 0 0 0,0 1 0 0 0,-1-1 1 0 0,0 1-1 0 0,1-1 0 0 0,-1 1 0 0 0,0-1 0 0 0,0 1 0 0 0,0 0 1 0 0,-1 0-1 0 0,1 0 0 0 0,0 0 0 0 0,-1 1 0 0 0,0-1 1 0 0,1 1-1 0 0,-5-3 0 0 0,-19-1-1678 0 0,8 7 454 0 0,-13 9-1033 0 0,1 11-1288 0 0,14-4 928 0 0,11-11 1610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3:47.6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0 296 0 0,'1'1'226'0'0,"-1"-1"-1"0"0,1 1 1 0 0,-1-1-1 0 0,1 1 1 0 0,-1-1-1 0 0,1 1 1 0 0,-1-1 0 0 0,0 1-1 0 0,1-1 1 0 0,-1 1-1 0 0,0 0 1 0 0,1-1-1 0 0,-1 1 1 0 0,0 0 0 0 0,0-1-1 0 0,0 1 1 0 0,0 0-1 0 0,0-1 1 0 0,0 1-1 0 0,0 0 1 0 0,0-1 0 0 0,0 1-1 0 0,0 0 1 0 0,0-1-1 0 0,0 1 1 0 0,0 0-1 0 0,0-1 1 0 0,-1 2 0 0 0,-4 37 2149 0 0,1-18-1408 0 0,3-12-39 0 0,2 7-525 0 0,0-1 0 0 0,1 0 0 0 0,1 1 1 0 0,0-1-1 0 0,7 19 0 0 0,-7-26-338 0 0,0-2 1 0 0,0 1-1 0 0,0 0 0 0 0,1 0 0 0 0,0-1 0 0 0,0 0 1 0 0,8 9-1 0 0,-10-13 8 0 0,0 0 1 0 0,1 1-1 0 0,0-1 1 0 0,-1 0-1 0 0,1 0 1 0 0,0-1-1 0 0,0 1 1 0 0,0-1-1 0 0,0 1 1 0 0,5 1-1 0 0,-5-3-44 0 0,-1 0 0 0 0,1 1 0 0 0,0-1-1 0 0,-1 0 1 0 0,1 0 0 0 0,-1 0 0 0 0,1 0-1 0 0,0-1 1 0 0,-1 1 0 0 0,1-1 0 0 0,-1 0-1 0 0,1 0 1 0 0,-1 1 0 0 0,1-1 0 0 0,-1-1-1 0 0,0 1 1 0 0,1 0 0 0 0,-1-1 0 0 0,4-2-1 0 0,1-3-17 0 0,0 0 0 0 0,0 0 0 0 0,0 0-1 0 0,5-10 1 0 0,-2 3-36 0 0,-1-1 1 0 0,11-28-1 0 0,-15 32 11 0 0,0-1 1 0 0,1 1-1 0 0,0 0 0 0 0,1 0 0 0 0,0 1 1 0 0,0 0-1 0 0,12-12 0 0 0,-18 21 12 0 0,0 1 1 0 0,0-1-1 0 0,0 0 0 0 0,0 1 1 0 0,-1-1-1 0 0,1 1 0 0 0,0-1 0 0 0,1 1 1 0 0,-1 0-1 0 0,0-1 0 0 0,0 1 1 0 0,0 0-1 0 0,0 0 0 0 0,0 0 1 0 0,0-1-1 0 0,0 1 0 0 0,0 0 0 0 0,0 0 1 0 0,0 1-1 0 0,1-1 0 0 0,-1 0 1 0 0,0 0-1 0 0,0 1 0 0 0,0-1 1 0 0,0 0-1 0 0,0 1 0 0 0,0-1 0 0 0,0 1 1 0 0,0-1-1 0 0,0 1 0 0 0,0 0 1 0 0,-1-1-1 0 0,1 1 0 0 0,0 0 1 0 0,0-1-1 0 0,0 1 0 0 0,-1 0 0 0 0,1 0 1 0 0,0 0-1 0 0,-1 0 0 0 0,1 0 1 0 0,-1 0-1 0 0,1 0 0 0 0,0 2 0 0 0,25 58-356 0 0,-20-43 15 0 0,8 26-906 0 0,-13-37 618 0 0,0 0 1 0 0,1 0 0 0 0,0 0-1 0 0,0 0 1 0 0,1 0-1 0 0,0 0 1 0 0,0-1-1 0 0,1 1 1 0 0,0-1 0 0 0,0 0-1 0 0,7 9 1 0 0,-10-15 529 0 0,-1 1 0 0 0,1-1 1 0 0,-1 0-1 0 0,1 0 0 0 0,-1 0 0 0 0,0 1 1 0 0,1-1-1 0 0,-1 0 0 0 0,1 0 0 0 0,-1 0 1 0 0,1 0-1 0 0,-1 0 0 0 0,1 0 0 0 0,-1 0 1 0 0,1 0-1 0 0,-1 0 0 0 0,1 0 0 0 0,-1 0 1 0 0,1 0-1 0 0,-1 0 0 0 0,1 0 0 0 0,-1 0 1 0 0,1-1-1 0 0,-1 1 0 0 0,0 0 0 0 0,1 0 1 0 0,-1-1-1 0 0,1 1 0 0 0,-1 0 0 0 0,0 0 1 0 0,1-1-1 0 0,0 0-48 0 0,9-7-1288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3:47.9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41 996 0 0,'4'-41'6370'0'0,"-7"61"-4561"0"0,-1 18-852 0 0,1 0 1 0 0,4 42 0 0 0,-1-32-854 0 0,0-33-169 0 0,0 23-785 0 0,5 44 1 0 0,-3-70 43 0 0,1 0-1 0 0,-1 1 0 0 0,9 19 0 0 0,10 6-2828 0 0,-9-25 2015 0 0,2-5 190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3:48.3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440 109 28 0 0,'0'-3'356'0'0,"0"-1"0"0"0,0 1 0 0 0,-1-1 1 0 0,1 1-1 0 0,-1-1 0 0 0,0 1 0 0 0,0-1 0 0 0,0 1 0 0 0,-1 0 1 0 0,1-1-1 0 0,-1 1 0 0 0,1 0 0 0 0,-1 0 0 0 0,0 0 0 0 0,-1 0 1 0 0,1 0-1 0 0,0 1 0 0 0,-4-4 0 0 0,0 2-15 0 0,1 0 0 0 0,-1 0 1 0 0,0 0-1 0 0,-1 1 0 0 0,1 0 0 0 0,-1 0 0 0 0,1 1 1 0 0,-13-3-1 0 0,-6 0-36 0 0,-1 2 0 0 0,1 0 0 0 0,-1 2 0 0 0,-27 2 0 0 0,37 0-610 0 0,1 0 1 0 0,-1 2-1 0 0,0 0 1 0 0,1 1-1 0 0,-17 6 1 0 0,27-9-43 0 0,1 0 1 0 0,-1 1 0 0 0,1 0 0 0 0,-1 0 0 0 0,1 0 0 0 0,0 1 0 0 0,0-1 0 0 0,0 1-1 0 0,1 0 1 0 0,-1 0 0 0 0,0 0 0 0 0,1 1 0 0 0,0-1 0 0 0,0 1 0 0 0,0 0 0 0 0,0-1-1 0 0,1 1 1 0 0,-1 1 0 0 0,1-1 0 0 0,0 0 0 0 0,-2 8 0 0 0,3 2-963 0 0</inkml:trace>
  <inkml:trace contextRef="#ctx0" brushRef="#br0" timeOffset="1">475 22 196 0 0,'-13'7'4676'0'0,"-14"24"-3385"0"0,24-24-987 0 0,0 0 0 0 0,0 0 1 0 0,1 0-1 0 0,0 0 0 0 0,0 0 0 0 0,1 0 0 0 0,0 1 0 0 0,0-1 0 0 0,1 1 0 0 0,0-1 0 0 0,0 1 0 0 0,1-1 1 0 0,-1 1-1 0 0,2-1 0 0 0,-1 0 0 0 0,1 1 0 0 0,0-1 0 0 0,4 8 0 0 0,2 4 727 0 0,1-1 1 0 0,19 29-1 0 0,-20-35-883 0 0,0 0 0 0 0,-1 0 0 0 0,0 0 0 0 0,-1 1 0 0 0,-1 0 0 0 0,0 1 0 0 0,4 19 0 0 0,-8-28-156 0 0,1 1-36 0 0,-1 1 0 0 0,0-1 0 0 0,0 1-1 0 0,-1-1 1 0 0,0 1 0 0 0,0 0 0 0 0,0-1-1 0 0,-1 1 1 0 0,0-1 0 0 0,0 1 0 0 0,0-1-1 0 0,-1 1 1 0 0,0-1 0 0 0,0 0 0 0 0,-4 6-1 0 0,-7 12-1246 0 0,-14 10-2035 0 0,26-32 3065 0 0,-1-1 0 0 0,1 0-1 0 0,0 0 1 0 0,-1 0-1 0 0,0 0 1 0 0,1 0 0 0 0,-1 0-1 0 0,1 0 1 0 0,-1 0-1 0 0,0-1 1 0 0,0 1 0 0 0,0-1-1 0 0,1 1 1 0 0,-1-1-1 0 0,0 0 1 0 0,0 1 0 0 0,0-1-1 0 0,-3 0 1 0 0,3-1-63 0 0,0 1 0 0 0,1-1 1 0 0,-1 0-1 0 0,0 0 0 0 0,0 1 1 0 0,0-1-1 0 0,0 0 0 0 0,0-1 0 0 0,1 1 1 0 0,-1 0-1 0 0,0 0 0 0 0,-2-4 0 0 0,-6-5-999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3:48.6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10 253 856 0 0,'1'-1'181'0'0,"0"0"0"0"0,0 0 0 0 0,-1 0 0 0 0,1 0 0 0 0,0 0 0 0 0,0 1 0 0 0,0-1 0 0 0,0 0 0 0 0,0 1 0 0 0,0-1 0 0 0,0 1 0 0 0,1-1 0 0 0,-1 1 0 0 0,0-1 0 0 0,0 1 0 0 0,0 0 0 0 0,0-1 0 0 0,1 1 0 0 0,-1 0 0 0 0,0 0 0 0 0,0 0 0 0 0,1 0 0 0 0,-1 0 0 0 0,0 0 0 0 0,0 0 0 0 0,0 1 0 0 0,3-1 0 0 0,-3 2 7 0 0,1-1 0 0 0,-1 1 1 0 0,0-1-1 0 0,1 1 0 0 0,-1-1 0 0 0,0 1 0 0 0,0 0 1 0 0,0-1-1 0 0,0 1 0 0 0,0 0 0 0 0,0 0 1 0 0,-1 0-1 0 0,1 0 0 0 0,-1 0 0 0 0,1 2 0 0 0,2 14 641 0 0,-1-1-1 0 0,-1 36 0 0 0,-1-45-644 0 0,-5 62-52 0 0,2-35-1966 0 0,1-2-3660 0 0,-3-36 2054 0 0</inkml:trace>
  <inkml:trace contextRef="#ctx0" brushRef="#br0" timeOffset="1">0 73 824 0 0,'5'-16'1220'0'0,"-5"5"136"0"0,5 2-136 0 0,-5 0-207 0 0,0 2-225 0 0,5 3-180 0 0,-5-1-148 0 0,0 3-136 0 0,5 0-140 0 0,-5-1-216 0 0,0 1-220 0 0,5 0-1164 0 0,0 2 155 0 0,5 2-155 0 0,0 3 4 0 0,0 1 104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3:49.3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171 377 140 0 0,'-2'7'317'0'0,"-1"0"-1"0"0,0-1 1 0 0,0 1-1 0 0,0-1 1 0 0,-1 0-1 0 0,0 0 1 0 0,0 0 0 0 0,-1-1-1 0 0,0 0 1 0 0,-9 9-1 0 0,-2 3 317 0 0,1 3-121 0 0,1 0 1 0 0,0 0-1 0 0,-14 30 0 0 0,22-38-411 0 0,1 0 1 0 0,0 0-1 0 0,1 0 1 0 0,1 0-1 0 0,0 1 1 0 0,0-1-1 0 0,1 1 1 0 0,0 15-1 0 0,2-26-83 0 0,0 0-1 0 0,0 0 1 0 0,0 0-1 0 0,0 0 1 0 0,0 0 0 0 0,1 0-1 0 0,-1 0 1 0 0,1 0-1 0 0,-1 0 1 0 0,1 0-1 0 0,0 0 1 0 0,0 0-1 0 0,0 0 1 0 0,0-1-1 0 0,0 1 1 0 0,0 0 0 0 0,0-1-1 0 0,0 1 1 0 0,1 0-1 0 0,-1-1 1 0 0,1 0-1 0 0,-1 1 1 0 0,1-1-1 0 0,-1 0 1 0 0,1 0-1 0 0,0 0 1 0 0,0 0-1 0 0,-1 0 1 0 0,1 0 0 0 0,0 0-1 0 0,0-1 1 0 0,0 1-1 0 0,0-1 1 0 0,0 1-1 0 0,0-1 1 0 0,0 0-1 0 0,0 0 1 0 0,0 0-1 0 0,0 0 1 0 0,0 0 0 0 0,4-1-1 0 0,1 0 43 0 0,-1 0 0 0 0,1 0 0 0 0,0-1 0 0 0,-1 0 0 0 0,1 0 0 0 0,-1-1 0 0 0,0 0 0 0 0,0 0 0 0 0,0 0 0 0 0,0-1 0 0 0,8-6-1 0 0,1-6-10 0 0,0 0 0 0 0,-1-1-1 0 0,-1 0 1 0 0,0-1 0 0 0,-1-1-1 0 0,-2 0 1 0 0,0-1 0 0 0,0 1-1 0 0,-2-2 1 0 0,-1 1 0 0 0,0-1-1 0 0,-2-1 1 0 0,0 1 0 0 0,2-27 0 0 0,-2-12-31 0 0,-2 0 0 0 0,-3-1 1 0 0,-14-115-1 0 0,14 174-16 0 0,-7-35-31 0 0,-1 27 17 0 0,-3 26 38 0 0,6 0 124 0 0,0 0 0 0 0,-5 32 0 0 0,8-24 80 0 0,0 1 1 0 0,1-1-1 0 0,4 33 1 0 0,11 31 371 0 0,-7-59-408 0 0,1-1 0 0 0,15 36 0 0 0,-18-53-123 0 0,0 0 1 0 0,1 0 0 0 0,1 0 0 0 0,-1 0-1 0 0,2-1 1 0 0,-1 0 0 0 0,1-1-1 0 0,1 1 1 0 0,0-2 0 0 0,0 1-1 0 0,1-1 1 0 0,12 8 0 0 0,-16-13-41 0 0,1 1 1 0 0,0-1 0 0 0,0 0 0 0 0,0-1 0 0 0,0 0-1 0 0,0 0 1 0 0,0 0 0 0 0,1-1 0 0 0,-1 0-1 0 0,1 0 1 0 0,-1-1 0 0 0,1 0 0 0 0,-1-1-1 0 0,0 1 1 0 0,1-1 0 0 0,-1-1 0 0 0,1 1 0 0 0,-1-1-1 0 0,0-1 1 0 0,0 1 0 0 0,11-7 0 0 0,-6 3-30 0 0,0-1 0 0 0,-1-1 1 0 0,0 0-1 0 0,0 0 0 0 0,-1-1 1 0 0,0-1-1 0 0,0 1 0 0 0,-1-2 1 0 0,-1 1-1 0 0,1-1 0 0 0,-2 0 1 0 0,0-1-1 0 0,0 0 0 0 0,-1 0 1 0 0,0-1-1 0 0,-1 1 0 0 0,-1-1 1 0 0,0 0-1 0 0,-1-1 0 0 0,0 1 1 0 0,-1 0-1 0 0,0-1 0 0 0,-1-16 1 0 0,-1 27-14 0 0,1 1 0 0 0,-1 0 0 0 0,0 0 0 0 0,-1 0 0 0 0,1 0 0 0 0,0 0 0 0 0,-1 0 0 0 0,1 0 0 0 0,-1 0 0 0 0,1 0 0 0 0,-1 0 0 0 0,0 0 0 0 0,0 1 0 0 0,0-1 0 0 0,0 0 0 0 0,0 0 0 0 0,0 1 0 0 0,-1-1 0 0 0,1 1 0 0 0,0-1 0 0 0,-1 1 0 0 0,1-1 0 0 0,-4-1 0 0 0,2 2-7 0 0,0 0-1 0 0,0 0 0 0 0,0 0 1 0 0,0 0-1 0 0,-1 1 0 0 0,1-1 1 0 0,0 1-1 0 0,0 0 0 0 0,0 0 1 0 0,-1 0-1 0 0,1 0 0 0 0,0 1 1 0 0,-6 1-1 0 0,-2 1-25 0 0,0 0 0 0 0,0 1 1 0 0,0 1-1 0 0,0 0 0 0 0,0 0 0 0 0,1 1 1 0 0,-13 10-1 0 0,14-8 36 0 0,0 1 0 0 0,0 0 0 0 0,1 1 0 0 0,0-1 0 0 0,1 2 0 0 0,0-1 0 0 0,0 1 0 0 0,1 0 0 0 0,1 0 0 0 0,0 1 0 0 0,1 0 0 0 0,0 0 0 0 0,0 0 0 0 0,1 0 0 0 0,1 1 0 0 0,0-1 0 0 0,1 1 0 0 0,0 20 0 0 0,1-24 15 0 0,1 0-1 0 0,0 0 0 0 0,0 0 0 0 0,1-1 0 0 0,0 1 1 0 0,0 0-1 0 0,1-1 0 0 0,0 0 0 0 0,1 1 1 0 0,0-1-1 0 0,0-1 0 0 0,0 1 0 0 0,1-1 0 0 0,1 1 1 0 0,-1-1-1 0 0,1-1 0 0 0,0 1 0 0 0,0-1 1 0 0,1 0-1 0 0,0-1 0 0 0,0 1 0 0 0,0-1 0 0 0,1-1 1 0 0,0 1-1 0 0,0-1 0 0 0,0-1 0 0 0,9 4 1 0 0,-8-5-14 0 0,0 0 1 0 0,0 0 0 0 0,1-1 0 0 0,-1 0 0 0 0,0-1 0 0 0,0 0 0 0 0,1 0-1 0 0,-1-1 1 0 0,0 0 0 0 0,0-1 0 0 0,12-3 0 0 0,-7 0-100 0 0,0 0-1 0 0,0 0 1 0 0,0-1 0 0 0,-1-1 0 0 0,0 0-1 0 0,17-14 1 0 0,-13 8-610 0 0,0-1 0 0 0,25-28 0 0 0,-34 33-378 0 0,-1-1 0 0 0,0 0 0 0 0,9-16 0 0 0,-15 25 1000 0 0,-1 1 0 0 0,1-1 1 0 0,-1 1-1 0 0,0-1 0 0 0,1 0 0 0 0,-1 1 0 0 0,0-1 0 0 0,0 1 0 0 0,1-1 0 0 0,-1 1 1 0 0,0-1-1 0 0,0 0 0 0 0,0 1 0 0 0,0-1 0 0 0,0 0 0 0 0,0 1 0 0 0,0-1 0 0 0,0 1 1 0 0,0-1-1 0 0,0 0 0 0 0,0 1 0 0 0,0-1 0 0 0,0 0 0 0 0,0 1 0 0 0,0-1 1 0 0,-1 1-1 0 0,1-1 0 0 0,0 1 0 0 0,-1-1 0 0 0,1 0 0 0 0,0 1 0 0 0,-1-1 0 0 0,0 0 1 0 0,-8-4-1309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23.4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1 392 0 0,'1'6'8915'0'0,"3"22"-7312"0"0,-4-20-1455 0 0,0 0 0 0 0,0 0 0 0 0,1 0-1 0 0,0 0 1 0 0,0 1 0 0 0,1-1 0 0 0,0 0 0 0 0,1-1-1 0 0,0 1 1 0 0,0 0 0 0 0,0-1 0 0 0,1 0-1 0 0,0 0 1 0 0,0 0 0 0 0,1 0 0 0 0,0 0 0 0 0,0-1-1 0 0,1 0 1 0 0,8 7 0 0 0,0 1 168 0 0,-1 0 0 0 0,22 30 0 0 0,-31-39-549 0 0,0 1 1 0 0,-1 0 0 0 0,0 1 0 0 0,-1-1 0 0 0,1 0 0 0 0,-1 1-1 0 0,0-1 1 0 0,-1 1 0 0 0,0 0 0 0 0,0 0 0 0 0,0 10 0 0 0,0-14-131 0 0,-1 0 1 0 0,0 0-1 0 0,0 0 0 0 0,0 0 1 0 0,0 0-1 0 0,0 0 0 0 0,-1 0 1 0 0,0 0-1 0 0,1 0 0 0 0,-1-1 1 0 0,0 1-1 0 0,0 0 1 0 0,0 0-1 0 0,-1-1 0 0 0,1 1 1 0 0,-1 0-1 0 0,1-1 0 0 0,-1 0 1 0 0,0 1-1 0 0,0-1 1 0 0,0 0-1 0 0,0 0 0 0 0,0 0 1 0 0,-1 0-1 0 0,1 0 0 0 0,-1-1 1 0 0,1 1-1 0 0,-5 1 0 0 0,-3 0-856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3:50.5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 32 392 0 0,'-5'-15'1719'0'0,"-6"-1"9991"0"0,7 30-10506 0 0,-7 43-443 0 0,3 0 0 0 0,2 1 0 0 0,2 88 1 0 0,6-106-842 0 0,11 108-925 0 0,-11-134 191 0 0,1 0-1 0 0,1 0 1 0 0,0 0-1 0 0,0-1 1 0 0,2 0-1 0 0,-1 0 1 0 0,2 0-1 0 0,7 12 1 0 0,-11-21 366 0 0,0-1-1 0 0,0 1 1 0 0,0-1 0 0 0,0 0 0 0 0,0 0-1 0 0,1 0 1 0 0,-1-1 0 0 0,1 1 0 0 0,0-1-1 0 0,0 0 1 0 0,0 0 0 0 0,0 0-1 0 0,0-1 1 0 0,8 3 0 0 0,12-1-1283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3:50.9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560 129 648 0 0,'5'-6'442'0'0,"-2"2"318"0"0,-1 0 1 0 0,1-1-1 0 0,0 1 1 0 0,-1 0 0 0 0,0-1-1 0 0,0 1 1 0 0,0-1-1 0 0,1-9 1 0 0,-3 12-575 0 0,0 1 0 0 0,-1-1 1 0 0,1 0-1 0 0,-1 1 0 0 0,1-1 0 0 0,-1 0 0 0 0,0 1 1 0 0,0-1-1 0 0,0 1 0 0 0,1-1 0 0 0,-2 1 0 0 0,1 0 0 0 0,0-1 1 0 0,0 1-1 0 0,0 0 0 0 0,0 0 0 0 0,-1-1 0 0 0,1 1 1 0 0,-1 0-1 0 0,1 1 0 0 0,-1-1 0 0 0,1 0 0 0 0,-1 0 0 0 0,1 1 1 0 0,-1-1-1 0 0,0 0 0 0 0,1 1 0 0 0,-1 0 0 0 0,-3-1 1 0 0,-22-7 676 0 0,0 1 1 0 0,-1 2-1 0 0,-52-4 1 0 0,-88 6-1695 0 0,113 4-94 0 0,10 0-934 0 0,-24 1-2672 0 0,24-10-1930 0 0,40 6 4921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3:51.3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 24 820 0 0,'3'-12'2171'0'0,"7"0"5564"0"0,-1 14-1887 0 0,-6 16-5160 0 0,-6 58-637 0 0,-20 109 0 0 0,-1 9-37 0 0,20-159-14 0 0,2-22 4 0 0,1 1-1 0 0,0-1 1 0 0,0 0 0 0 0,2 1 0 0 0,-1-1 0 0 0,5 18-1 0 0,-5-28-3 0 0,1 0 0 0 0,0-1 0 0 0,0 1 0 0 0,0-1-1 0 0,0 0 1 0 0,1 1 0 0 0,-1-1 0 0 0,1 0 0 0 0,-1 0 0 0 0,1 0-1 0 0,0 0 1 0 0,0 0 0 0 0,0 0 0 0 0,0 0 0 0 0,3 2-1 0 0,-1-3-1 0 0,-1 1-1 0 0,1-1 1 0 0,0 1-1 0 0,-1-1 0 0 0,1-1 1 0 0,0 1-1 0 0,0 0 1 0 0,0-1-1 0 0,0 0 0 0 0,-1 1 1 0 0,1-2-1 0 0,0 1 1 0 0,6-1-1 0 0,9-3-10 0 0,1 0-1 0 0,-1-1 1 0 0,-1-2 0 0 0,1 1-1 0 0,-1-2 1 0 0,0 0-1 0 0,23-16 1 0 0,-10 3-74 0 0,0-1 0 0 0,52-49 0 0 0,-77 64-108 0 0,1 0 1 0 0,-1-1-1 0 0,-1 1 0 0 0,1-2 0 0 0,-1 1 1 0 0,-1 0-1 0 0,1-1 0 0 0,-2 0 1 0 0,5-14-1 0 0,-7 20 61 0 0,0 1-1 0 0,0-1 1 0 0,0 0 0 0 0,-1 0 0 0 0,1 0-1 0 0,-1 0 1 0 0,1 1 0 0 0,-1-1 0 0 0,0 0-1 0 0,-1 0 1 0 0,1 0 0 0 0,0 0-1 0 0,-1 0 1 0 0,1 1 0 0 0,-1-1 0 0 0,0 0-1 0 0,0 0 1 0 0,0 1 0 0 0,-1-1 0 0 0,1 0-1 0 0,0 1 1 0 0,-1 0 0 0 0,0-1 0 0 0,1 1-1 0 0,-1 0 1 0 0,0 0 0 0 0,0 0-1 0 0,-1 0 1 0 0,1 0 0 0 0,0 0 0 0 0,-1 1-1 0 0,1-1 1 0 0,0 1 0 0 0,-1-1 0 0 0,-4-1-1 0 0,3 2 93 0 0,1 0-1 0 0,0 0 1 0 0,-1 0-1 0 0,1 0 1 0 0,-1 1-1 0 0,1 0 1 0 0,-1-1 0 0 0,1 1-1 0 0,-1 0 1 0 0,1 1-1 0 0,-1-1 1 0 0,1 1-1 0 0,-1-1 1 0 0,1 1-1 0 0,0 0 1 0 0,-1 0-1 0 0,1 1 1 0 0,0-1-1 0 0,0 0 1 0 0,0 1 0 0 0,0 0-1 0 0,0 0 1 0 0,0 0-1 0 0,0 0 1 0 0,1 1-1 0 0,-1-1 1 0 0,1 1-1 0 0,-1-1 1 0 0,1 1-1 0 0,0 0 1 0 0,0 0-1 0 0,0 0 1 0 0,-2 6 0 0 0,0-2 132 0 0,1 1 0 0 0,0 0 1 0 0,0 0-1 0 0,1 0 1 0 0,-1 1-1 0 0,2-1 1 0 0,0 1-1 0 0,0-1 0 0 0,0 1 1 0 0,1-1-1 0 0,0 1 1 0 0,2 14-1 0 0,0-15-11 0 0,0 0-1 0 0,1-1 0 0 0,-1 1 1 0 0,1 0-1 0 0,1-1 0 0 0,0 0 1 0 0,0 0-1 0 0,0 0 0 0 0,0-1 1 0 0,1 1-1 0 0,1-1 0 0 0,-1 0 1 0 0,1 0-1 0 0,0-1 0 0 0,0 0 1 0 0,0 0-1 0 0,1 0 1 0 0,0-1-1 0 0,-1 0 0 0 0,2 0 1 0 0,-1 0-1 0 0,0-1 0 0 0,1 0 1 0 0,0-1-1 0 0,14 3 0 0 0,-9-3-120 0 0,-1 0 0 0 0,1-1 0 0 0,0 0 0 0 0,-1-1-1 0 0,1-1 1 0 0,0 0 0 0 0,-1 0 0 0 0,1-2 0 0 0,-1 1-1 0 0,0-2 1 0 0,0 1 0 0 0,0-2 0 0 0,0 1 0 0 0,-1-2 0 0 0,22-12-1 0 0,-14 4-477 0 0,-1-1-1 0 0,0 0 1 0 0,-1-1-1 0 0,-1-1 1 0 0,15-21-1 0 0,-18 22-602 0 0,-2-2-1 0 0,0 1 0 0 0,0-2 0 0 0,-2 1 0 0 0,13-38 0 0 0,-13 35-128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3:51.7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56 29 272 0 0,'11'-28'13210'0'0,"-17"45"-12535"0"0,-7 34 271 0 0,2 0-1 0 0,-5 59 0 0 0,2 106-1482 0 0,9-131-312 0 0,4-64-596 0 0,1 1 1 0 0,5 43 0 0 0,-5-60 982 0 0,1 0 0 0 0,0 0 0 0 0,0 0 1 0 0,0 0-1 0 0,0 0 0 0 0,1 0 0 0 0,0-1 0 0 0,0 1 0 0 0,1-1 1 0 0,-1 1-1 0 0,1-1 0 0 0,0 0 0 0 0,0 0 0 0 0,0 0 1 0 0,0 0-1 0 0,1-1 0 0 0,0 1 0 0 0,0-1 0 0 0,4 3 1 0 0,11 2-1125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3:52.1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415 113 448 0 0,'1'-4'483'0'0,"-1"0"0"0"0,0 0 1 0 0,-1 1-1 0 0,1-1 0 0 0,0 0 0 0 0,-1 0 1 0 0,0 1-1 0 0,0-1 0 0 0,0 1 0 0 0,-1-1 0 0 0,1 1 1 0 0,-1-1-1 0 0,-3-4 0 0 0,2 4-181 0 0,-1 1 1 0 0,0-1-1 0 0,0 1 0 0 0,0 0 1 0 0,0 1-1 0 0,-1-1 0 0 0,1 1 1 0 0,-1-1-1 0 0,-9-2 0 0 0,-3-1-124 0 0,-2 1 0 0 0,1 1 0 0 0,0 1 0 0 0,-1 0 1 0 0,0 1-1 0 0,1 1 0 0 0,-1 1 0 0 0,-21 2 0 0 0,27-1-574 0 0,0 1 0 0 0,0 1 0 0 0,0 0 0 0 0,0 0 0 0 0,0 1 0 0 0,1 1 0 0 0,-16 7 0 0 0,25-10 75 0 0,0-1-1 0 0,0 1 0 0 0,0 0 0 0 0,0 0 0 0 0,1 1 0 0 0,-1-1 0 0 0,0 0 0 0 0,1 1 0 0 0,0 0 0 0 0,-1 0 0 0 0,1-1 0 0 0,0 1 0 0 0,1 0 0 0 0,-1 1 0 0 0,0-1 0 0 0,1 0 0 0 0,0 0 0 0 0,-2 5 0 0 0,2 10-1084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3:52.5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202 59 916 0 0,'0'-2'245'0'0,"0"-1"-1"0"0,0 1 1 0 0,0 0-1 0 0,-1 0 1 0 0,1 0-1 0 0,-1 1 1 0 0,0-1 0 0 0,1 0-1 0 0,-1 0 1 0 0,0 0-1 0 0,0 0 1 0 0,0 0-1 0 0,0 1 1 0 0,0-1 0 0 0,-1 1-1 0 0,1-1 1 0 0,-1 1-1 0 0,1-1 1 0 0,-1 1-1 0 0,1 0 1 0 0,-3-2 0 0 0,0 1-86 0 0,0-1 0 0 0,-1 1 0 0 0,1 0 0 0 0,-1 0 0 0 0,1 1 1 0 0,-1 0-1 0 0,0 0 0 0 0,0 0 0 0 0,-5-1 0 0 0,5 2-118 0 0,0-1 0 0 0,-1 1-1 0 0,1 0 1 0 0,0 0 0 0 0,0 0-1 0 0,0 1 1 0 0,0 0 0 0 0,0 0 0 0 0,0 0-1 0 0,0 0 1 0 0,0 1 0 0 0,1 0-1 0 0,-1 0 1 0 0,1 0 0 0 0,-1 1-1 0 0,1-1 1 0 0,-1 1 0 0 0,1 0-1 0 0,-4 4 1 0 0,4 0 21 0 0,0 0-1 0 0,1 0 1 0 0,-1 0-1 0 0,2 0 1 0 0,-1 1-1 0 0,1-1 1 0 0,0 1-1 0 0,0 0 1 0 0,1 0-1 0 0,0-1 1 0 0,1 1-1 0 0,0 0 1 0 0,0 0-1 0 0,0 0 1 0 0,4 14-1 0 0,-3-12 127 0 0,1-1-1 0 0,0 0 1 0 0,1 1-1 0 0,0-1 1 0 0,1-1 0 0 0,0 1-1 0 0,0 0 1 0 0,1-1-1 0 0,0 0 1 0 0,0 0-1 0 0,1 0 1 0 0,12 12-1 0 0,-17-18-125 0 0,0-1 0 0 0,1 1 0 0 0,-1 0 0 0 0,1-1 0 0 0,0 1 0 0 0,0-1 0 0 0,-1 0 0 0 0,1 1 0 0 0,0-1 0 0 0,0 0 0 0 0,0 0 0 0 0,0 0 0 0 0,0-1 0 0 0,1 1 0 0 0,-1 0-1 0 0,0-1 1 0 0,0 1 0 0 0,0-1 0 0 0,1 0 0 0 0,-1 0 0 0 0,0 0 0 0 0,0 0 0 0 0,1 0 0 0 0,-1 0 0 0 0,0-1 0 0 0,0 1 0 0 0,0-1 0 0 0,1 1 0 0 0,-1-1 0 0 0,0 0 0 0 0,0 0-1 0 0,0 0 1 0 0,0 0 0 0 0,0 0 0 0 0,0 0 0 0 0,-1-1 0 0 0,1 1 0 0 0,0-1 0 0 0,-1 1 0 0 0,1-1 0 0 0,-1 0 0 0 0,1 1 0 0 0,-1-1 0 0 0,0 0 0 0 0,0 0 0 0 0,0 0 0 0 0,2-4 0 0 0,4-8-65 0 0,-1 0 1 0 0,0-1 0 0 0,-1 0 0 0 0,-1 0-1 0 0,3-20 1 0 0,-2 10-41 0 0,-2 0 0 0 0,-1-35 0 0 0,23 133-1542 0 0,-21-57 1018 0 0,16 61-3505 0 0,-17-70 3334 0 0,-1-1 1 0 0,1 0 0 0 0,0 1 0 0 0,0-1-1 0 0,1-1 1 0 0,0 1 0 0 0,0 0 0 0 0,0-1-1 0 0,7 6 1 0 0,-6-6-505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3:52.8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21 104 872 0 0,'5'-103'7595'0'0,"-6"164"-3037"0"0,-2 22-3342 0 0,-3 150-1632 0 0,6-91 547 0 0,0-142-119 0 0,0 1-1 0 0,1-1 1 0 0,-1 1 0 0 0,0-1-1 0 0,0 1 1 0 0,0-1 0 0 0,0 1-1 0 0,1-1 1 0 0,-1 1 0 0 0,0-1-1 0 0,0 0 1 0 0,1 1 0 0 0,-1-1-1 0 0,0 1 1 0 0,1-1 0 0 0,-1 0-1 0 0,0 1 1 0 0,1-1 0 0 0,-1 1-1 0 0,1-1 1 0 0,-1 0 0 0 0,0 0-1 0 0,1 1 1 0 0,-1-1 0 0 0,1 0-1 0 0,-1 0 1 0 0,1 0 0 0 0,-1 1-1 0 0,1-1 1 0 0,-1 0 0 0 0,1 0-1 0 0,-1 0 1 0 0,1 0 0 0 0,-1 0-1 0 0,1 0 1 0 0,-1 0 0 0 0,1 0-1 0 0,0 0 1 0 0,-1 0 0 0 0,1 0-1 0 0,-1-1 1 0 0,1 1 0 0 0,-1 0-1 0 0,0 0 1 0 0,1 0 0 0 0,0-1-1 0 0,32-12 211 0 0,-24 8-156 0 0,-4 3-52 0 0,1 1 0 0 0,-1-1 0 0 0,0 1-1 0 0,1 0 1 0 0,-1 0 0 0 0,1 1 0 0 0,-1 0 0 0 0,1 0 0 0 0,-1 0 0 0 0,1 0-1 0 0,-1 1 1 0 0,1 0 0 0 0,-1 0 0 0 0,0 1 0 0 0,6 1 0 0 0,-7-1-6 0 0,-1 0 1 0 0,0 0 0 0 0,1 0 0 0 0,-1 0-1 0 0,0 0 1 0 0,0 1 0 0 0,0-1-1 0 0,0 1 1 0 0,-1 0 0 0 0,1 0 0 0 0,-1 0-1 0 0,1 0 1 0 0,-1 1 0 0 0,0-1-1 0 0,-1 0 1 0 0,1 1 0 0 0,0 0 0 0 0,-1-1-1 0 0,0 1 1 0 0,0 0 0 0 0,1 7-1 0 0,-1-4-15 0 0,1 0-86 0 0,-1-1 0 0 0,0 1 1 0 0,-1 0-1 0 0,1 0 0 0 0,-1 0 1 0 0,-1 0-1 0 0,0 10 0 0 0,0-16 68 0 0,0 1 0 0 0,0 0-1 0 0,0 0 1 0 0,0-1 0 0 0,0 1-1 0 0,0-1 1 0 0,0 1 0 0 0,0-1-1 0 0,-1 1 1 0 0,1-1 0 0 0,0 0-1 0 0,-1 0 1 0 0,1 1 0 0 0,-1-1-1 0 0,0 0 1 0 0,1 0 0 0 0,-1-1-1 0 0,0 1 1 0 0,1 0 0 0 0,-1 0-1 0 0,0-1 1 0 0,0 1 0 0 0,0-1-1 0 0,0 0 1 0 0,0 0 0 0 0,0 1 0 0 0,1-1-1 0 0,-1 0 1 0 0,0-1 0 0 0,0 1-1 0 0,0 0 1 0 0,-3-1 0 0 0,-2 1-241 0 0,-1-1 1 0 0,1 0 0 0 0,-1 0-1 0 0,1-1 1 0 0,-1 0 0 0 0,1 0 0 0 0,0-1-1 0 0,0 0 1 0 0,0 0 0 0 0,0-1-1 0 0,1 0 1 0 0,-1 0 0 0 0,1 0 0 0 0,0-1-1 0 0,0 0 1 0 0,1 0 0 0 0,-1 0-1 0 0,1-1 1 0 0,0 0 0 0 0,1 0-1 0 0,-6-9 1 0 0,5 6-45 0 0,1 1-1 0 0,1-1 1 0 0,0 0-1 0 0,0 0 1 0 0,1-1-1 0 0,0 1 1 0 0,0 0-1 0 0,1-1 1 0 0,0 1 0 0 0,1-1-1 0 0,0 1 1 0 0,1-1-1 0 0,0 1 1 0 0,0-1-1 0 0,1 1 1 0 0,4-15-1 0 0,34-81-1590 0 0,-25 69 1472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3:53.3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90 60 0 0,'3'-4'105'0'0,"47"-50"1132"0"0,-47 51-1046 0 0,0 0 0 0 0,0 0 1 0 0,1 0-1 0 0,-1 0 0 0 0,1 1 0 0 0,0 0 0 0 0,0 0 0 0 0,0 0 1 0 0,0 0-1 0 0,0 1 0 0 0,0-1 0 0 0,1 1 0 0 0,-1 0 1 0 0,5 0-1 0 0,-7 1-138 0 0,-1 0 1 0 0,0 0-1 0 0,1 1 1 0 0,-1-1-1 0 0,0 1 1 0 0,1-1-1 0 0,-1 1 1 0 0,0 0-1 0 0,0-1 1 0 0,0 1-1 0 0,1 0 1 0 0,-1 0-1 0 0,0 0 1 0 0,0 0-1 0 0,0 0 1 0 0,0 0-1 0 0,-1 0 1 0 0,1 0-1 0 0,0 0 1 0 0,0 0-1 0 0,-1 1 1 0 0,1-1-1 0 0,0 0 1 0 0,-1 0-1 0 0,0 1 1 0 0,1-1-1 0 0,-1 0 1 0 0,0 1-1 0 0,1-1 1 0 0,-1 1-1 0 0,0-1 1 0 0,0 0-1 0 0,0 3 1 0 0,-3 54 792 0 0,3-51-635 0 0,-15 102 1603 0 0,-5 60-73 0 0,20-148-1548 0 0,0-1 0 0 0,1 1 1 0 0,1-1-1 0 0,1 0 0 0 0,1 0 0 0 0,7 25 0 0 0,-10-41-167 0 0,1 0 1 0 0,-1 1-1 0 0,1-1 0 0 0,-1 0 1 0 0,1 0-1 0 0,1 0 0 0 0,-1-1 0 0 0,0 1 1 0 0,1 0-1 0 0,0-1 0 0 0,0 0 0 0 0,0 1 1 0 0,0-1-1 0 0,0 0 0 0 0,1-1 1 0 0,0 1-1 0 0,-1 0 0 0 0,1-1 0 0 0,0 0 1 0 0,0 0-1 0 0,0 0 0 0 0,0-1 1 0 0,0 1-1 0 0,1-1 0 0 0,-1 0 0 0 0,0 0 1 0 0,1-1-1 0 0,-1 1 0 0 0,1-1 1 0 0,-1 0-1 0 0,1 0 0 0 0,-1 0 0 0 0,0-1 1 0 0,1 1-1 0 0,-1-1 0 0 0,0 0 1 0 0,1-1-1 0 0,6-2 0 0 0,3-1-19 0 0,1-2 0 0 0,-2 1 0 0 0,1-2 0 0 0,-1 1 0 0 0,0-2-1 0 0,-1 0 1 0 0,0 0 0 0 0,0-1 0 0 0,-1-1 0 0 0,12-14 0 0 0,-11 8-52 0 0,-2 0 0 0 0,0-1 0 0 0,-1 0-1 0 0,-1-1 1 0 0,0 0 0 0 0,-2 0 0 0 0,0-1 0 0 0,5-27 0 0 0,-11 46 26 0 0,0 1 1 0 0,0-1 0 0 0,1 1-1 0 0,-1-1 1 0 0,0 0 0 0 0,0 1-1 0 0,0-1 1 0 0,0 1-1 0 0,0-1 1 0 0,0 1 0 0 0,0-1-1 0 0,0 1 1 0 0,0-1 0 0 0,0 0-1 0 0,0 1 1 0 0,0-1-1 0 0,0 1 1 0 0,0-1 0 0 0,0 1-1 0 0,0-1 1 0 0,-1 1 0 0 0,1-1-1 0 0,0 1 1 0 0,0-1-1 0 0,-1 1 1 0 0,1-1 0 0 0,0 1-1 0 0,-1-1 1 0 0,1 1 0 0 0,0-1-1 0 0,-1 1 1 0 0,1 0-1 0 0,-1-1 1 0 0,1 1 0 0 0,-1 0-1 0 0,1-1 1 0 0,-1 1-1 0 0,-23 6-474 0 0,-21 25-118 0 0,36-21 539 0 0,0 0 0 0 0,0 2 0 0 0,1-1 0 0 0,0 1 0 0 0,1 0 0 0 0,1 0 0 0 0,0 1 0 0 0,0 0 0 0 0,-6 24 0 0 0,10-30 81 0 0,1-1 0 0 0,0 1 0 0 0,0-1 0 0 0,0 1 0 0 0,1 0 0 0 0,0 0 0 0 0,0-1 0 0 0,1 1 0 0 0,0 0 0 0 0,0-1 0 0 0,1 1 1 0 0,-1-1-1 0 0,2 1 0 0 0,-1-1 0 0 0,1 0 0 0 0,-1 0 0 0 0,2 0 0 0 0,-1 0 0 0 0,1-1 0 0 0,0 1 0 0 0,0-1 0 0 0,7 7 0 0 0,-8-9-12 0 0,2 0 0 0 0,-1 0 0 0 0,0-1 0 0 0,0 0 0 0 0,1 1 0 0 0,-1-2 0 0 0,1 1 0 0 0,0 0 0 0 0,0-1 0 0 0,-1 0 0 0 0,1 0 0 0 0,0 0 0 0 0,0-1 0 0 0,0 0 0 0 0,0 0 0 0 0,0 0 0 0 0,0 0 0 0 0,0-1 0 0 0,0 0 0 0 0,0 0 0 0 0,-1 0 0 0 0,1-1 0 0 0,0 0 0 0 0,5-2 0 0 0,6-3-379 0 0,0 0-1 0 0,0-1 1 0 0,-1 0-1 0 0,0-2 0 0 0,20-15 1 0 0,75-71-5380 0 0,-90 76 4381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3:55.0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120 21 1288 0 0,'10'-20'6897'0'0,"-19"27"-2513"0"0,-23 34-1551 0 0,21-23-2538 0 0,1 2 0 0 0,0-1 0 0 0,2 1-1 0 0,0 1 1 0 0,1-1 0 0 0,-4 25 0 0 0,2 1 62 0 0,-5 84 1 0 0,13-92-341 0 0,2-1 0 0 0,1 1 0 0 0,2-1 1 0 0,2 0-1 0 0,1 0 0 0 0,18 53 0 0 0,-21-80-290 0 0,-1-1 0 0 0,1 1 0 0 0,1-1 0 0 0,-1-1 0 0 0,2 1-1 0 0,-1 0 1 0 0,1-1 0 0 0,0 0 0 0 0,13 11 0 0 0,-15-15-319 0 0,1-1-1 0 0,-1 1 0 0 0,0-2 1 0 0,1 1-1 0 0,0 0 0 0 0,0-1 1 0 0,0 0-1 0 0,6 2 1 0 0,-5-3-272 0 0,-1 1 1 0 0,0-2 0 0 0,0 1 0 0 0,0-1 0 0 0,1 0 0 0 0,-1 0 0 0 0,0 0 0 0 0,1-1 0 0 0,6-1-1 0 0,-2 0-449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3:55.3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13 724 0 0,'0'-13'11315'0'0,"0"34"-6370"0"0,0-6-5564 0 0,5 94 1714 0 0,0-1-5935 0 0,-3-95 1808 0 0,-2-13 2892 0 0,0 0 0 0 0,0 1 1 0 0,0-1-1 0 0,0 0 1 0 0,0 0-1 0 0,1 0 0 0 0,-1 0 1 0 0,0 1-1 0 0,0-1 0 0 0,0 0 1 0 0,0 0-1 0 0,0 0 0 0 0,3 2-2653 0 0,-3-2 2654 0 0,1 0-1 0 0,-1 0 0 0 0,0 0 1 0 0,0 0-1 0 0,0 0 0 0 0,1 0 1 0 0,-1 0-1 0 0,0 0 0 0 0,0 0 1 0 0,0 0-1 0 0,1 0 0 0 0,-1 0 1 0 0,0 0-1 0 0,0 0 0 0 0,0 0 1 0 0,1-1-699 0 0,4-5-709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23.7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0 147 1088 0 0,'12'-13'965'0'0,"0"1"-1"0"0,1 1 1 0 0,0 0-1 0 0,1 1 1 0 0,0 0-1 0 0,0 1 1 0 0,29-12-1 0 0,38-10-1123 0 0,-2 15-3841 0 0,-39 14 1197 0 0,-20 4 1553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3:55.7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0 201 72 0 0,'0'-38'3939'0'0,"0"0"3921"0"0,51 30-18330 0 0,-37 7 9117 0 0</inkml:trace>
  <inkml:trace contextRef="#ctx0" brushRef="#br0" timeOffset="1">185 1 580 0 0,'1'18'8881'0'0,"-12"38"-5404"0"0,10-51-2783 0 0,-8 40 1452 0 0,-5 87-1 0 0,19 138-2035 0 0,-4-263-172 0 0,9 109-1509 0 0,9-41-2682 0 0,-18-73 3959 0 0,0 0 0 0 0,0 0 0 0 0,0 0 0 0 0,0 0 0 0 0,0 0 0 0 0,0 0 0 0 0,1 0 0 0 0,-1 0 0 0 0,1-1 0 0 0,-1 1 0 0 0,1 0 0 0 0,0-1 0 0 0,0 1 1 0 0,-1-1-1 0 0,1 0 0 0 0,0 0 0 0 0,0 0 0 0 0,1 0 0 0 0,-1 0 0 0 0,0 0 0 0 0,0 0 0 0 0,0 0 0 0 0,1-1 0 0 0,-1 1 0 0 0,0-1 0 0 0,0 0 0 0 0,1 0 0 0 0,-1 0 0 0 0,0 0 0 0 0,1 0 0 0 0,-1 0 0 0 0,0-1 0 0 0,0 1 0 0 0,1-1 0 0 0,1 0 0 0 0,11-7-1142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3:56.1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320 464 672 0 0,'0'-1'141'0'0,"0"1"1"0"0,0-1-1 0 0,0 0 0 0 0,0 0 0 0 0,0 1 1 0 0,-1-1-1 0 0,1 0 0 0 0,0 1 1 0 0,0-1-1 0 0,-1 0 0 0 0,1 1 0 0 0,-1-1 1 0 0,1 0-1 0 0,0 1 0 0 0,-1-1 1 0 0,1 1-1 0 0,-1-1 0 0 0,1 1 0 0 0,-1-1 1 0 0,0 1-1 0 0,1-1 0 0 0,-1 1 1 0 0,0 0-1 0 0,1-1 0 0 0,-1 1 0 0 0,-1-1 1 0 0,-27-4 1176 0 0,-36 12-1277 0 0,56-6 243 0 0,-24 5-577 0 0,1 2 0 0 0,-54 20 0 0 0,47-15-2057 0 0,30-10 1214 0 0,3-3 43 0 0</inkml:trace>
  <inkml:trace contextRef="#ctx0" brushRef="#br0" timeOffset="1">275 1 56 0 0,'5'0'1096'0'0,"5"2"144"0"0,-5 5 80 0 0,5-1-276 0 0,-5 3-271 0 0,0 3-245 0 0,0 1-184 0 0,0 3-120 0 0,0 0-104 0 0,0 2-92 0 0,0 2-152 0 0,0 2-212 0 0,5-4-300 0 0,0 3-385 0 0,5-3-195 0 0,0 0-76 0 0,-5-3 44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3:56.4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120 1 208 0 0,'0'0'2148'0'0,"-35"11"-304"0"0,32-11-1761 0 0,0 1-1 0 0,-1-1 0 0 0,1 1 1 0 0,0 0-1 0 0,0 0 0 0 0,0 1 0 0 0,0-1 1 0 0,0 0-1 0 0,0 1 0 0 0,0 0 1 0 0,0 0-1 0 0,0 0 0 0 0,1 0 1 0 0,-1 0-1 0 0,1 0 0 0 0,-1 1 0 0 0,1-1 1 0 0,0 1-1 0 0,0 0 0 0 0,0 0 1 0 0,1-1-1 0 0,-1 1 0 0 0,-1 5 1 0 0,2-4 69 0 0,1-1 0 0 0,0 1 0 0 0,0 0 0 0 0,0 0 1 0 0,0 0-1 0 0,0 0 0 0 0,1 0 0 0 0,0 0 0 0 0,0-1 1 0 0,0 1-1 0 0,0 0 0 0 0,1-1 0 0 0,-1 1 0 0 0,1-1 1 0 0,0 1-1 0 0,0-1 0 0 0,0 0 0 0 0,1 1 0 0 0,3 3 1 0 0,84 101 2341 0 0,-88-106-2519 0 0,0 0-1 0 0,0-1 0 0 0,0 1 0 0 0,-1 0 1 0 0,1 0-1 0 0,0 0 0 0 0,-1 0 0 0 0,0 1 0 0 0,0-1 1 0 0,1 0-1 0 0,-1 1 0 0 0,0-1 0 0 0,-1 0 1 0 0,1 1-1 0 0,0-1 0 0 0,-1 1 0 0 0,0-1 1 0 0,1 1-1 0 0,-1 4 0 0 0,-1-5-152 0 0,1 0 0 0 0,-1 1 0 0 0,0-1 0 0 0,0 0 0 0 0,0 0 0 0 0,0 0 0 0 0,-1 0 0 0 0,1 0 0 0 0,0 0 0 0 0,-1-1 0 0 0,0 1 0 0 0,1 0 0 0 0,-1-1 0 0 0,0 1 0 0 0,0-1 1 0 0,1 0-1 0 0,-5 2 0 0 0,-4 3-679 0 0,-1-1 0 0 0,0-1 1 0 0,-1 0-1 0 0,1-1 1 0 0,-1 0-1 0 0,1 0 0 0 0,-17 1 1 0 0,4-2-227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3:57.0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72 71 476 0 0,'-7'-15'3504'0'0,"-4"-1"-193"0"0,10 15-3158 0 0,-1 0 1 0 0,1 0 0 0 0,0 0 0 0 0,-1 0-1 0 0,1 1 1 0 0,-1-1 0 0 0,1 0 0 0 0,-1 1-1 0 0,1-1 1 0 0,-1 1 0 0 0,1-1 0 0 0,-1 1 0 0 0,1 0-1 0 0,-1-1 1 0 0,0 1 0 0 0,1 0 0 0 0,-1 0-1 0 0,0 0 1 0 0,1 0 0 0 0,-1 1 0 0 0,-2 0-1 0 0,3-1 2 0 0,0 1 0 0 0,-1 0-1 0 0,1 0 1 0 0,0 0 0 0 0,0 0 0 0 0,0 0-1 0 0,0 0 1 0 0,0 0 0 0 0,1 1-1 0 0,-1-1 1 0 0,0 0 0 0 0,0 0-1 0 0,1 1 1 0 0,-1-1 0 0 0,1 0-1 0 0,-1 1 1 0 0,1-1 0 0 0,-1 1 0 0 0,1 1-1 0 0,-1 2 45 0 0,1 0-1 0 0,-1 0 0 0 0,1 1 1 0 0,0-1-1 0 0,1 0 1 0 0,-1 0-1 0 0,1 0 0 0 0,0 0 1 0 0,0 1-1 0 0,1-1 0 0 0,-1-1 1 0 0,5 10-1 0 0,-4-11-210 0 0,0 0 1 0 0,0 0-1 0 0,0 0 0 0 0,0 0 0 0 0,1-1 1 0 0,-1 1-1 0 0,1-1 0 0 0,0 1 1 0 0,0-1-1 0 0,0 0 0 0 0,0 0 0 0 0,0 0 1 0 0,0-1-1 0 0,1 1 0 0 0,-1-1 0 0 0,0 1 1 0 0,1-1-1 0 0,-1 0 0 0 0,1 0 0 0 0,5 0 1 0 0,-7-1-68 0 0,1 0 0 0 0,0-1-1 0 0,-1 1 1 0 0,1-1 0 0 0,-1 0 0 0 0,1 1 0 0 0,-1-1 0 0 0,1 0 0 0 0,-1 0 0 0 0,1-1 0 0 0,-1 1 0 0 0,0 0 0 0 0,0-1 0 0 0,0 1-1 0 0,1-1 1 0 0,-2 0 0 0 0,1 0 0 0 0,0 0 0 0 0,0 0 0 0 0,-1 0 0 0 0,1 0 0 0 0,-1 0 0 0 0,1-1 0 0 0,-1 1 0 0 0,0 0 0 0 0,0-1 0 0 0,0 1-1 0 0,0-1 1 0 0,0-3 0 0 0,2 1-46 0 0,-1-1-1 0 0,0 0 1 0 0,0 0 0 0 0,-1 0-1 0 0,0 0 1 0 0,0 0-1 0 0,0 0 1 0 0,-1 0-1 0 0,0 0 1 0 0,0 0 0 0 0,0 0-1 0 0,-1 0 1 0 0,0 0-1 0 0,0 0 1 0 0,-1 0-1 0 0,-2-6 1 0 0,3 10 92 0 0,0 1 0 0 0,0 0 0 0 0,0 0 0 0 0,0-1-1 0 0,0 1 1 0 0,-1 0 0 0 0,1 0 0 0 0,0 0 0 0 0,-1 0 0 0 0,1 0 0 0 0,-1 1-1 0 0,1-1 1 0 0,-1 0 0 0 0,1 1 0 0 0,-1-1 0 0 0,0 1 0 0 0,1 0 0 0 0,-1-1 0 0 0,0 1-1 0 0,1 0 1 0 0,-1 0 0 0 0,0 0 0 0 0,1 0 0 0 0,-1 0 0 0 0,0 0 0 0 0,1 1-1 0 0,-1-1 1 0 0,0 1 0 0 0,1-1 0 0 0,-1 1 0 0 0,1-1 0 0 0,-1 1 0 0 0,-1 1 0 0 0,0-1-252 0 0,-1 0 1 0 0,1 1 0 0 0,0-1 0 0 0,0 1 0 0 0,0-1 0 0 0,1 1 0 0 0,-1 0 0 0 0,0 0-1 0 0,1 1 1 0 0,-1-1 0 0 0,1 0 0 0 0,-1 1 0 0 0,1-1 0 0 0,0 1 0 0 0,-3 5 0 0 0,5 17-3907 0 0,4-18 2939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3:57.4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82 465 336 0 0,'20'27'2456'0'0,"-2"1"0"0"0,28 56 1 0 0,-46-83-2407 0 0,1 0 1 0 0,-1-1 0 0 0,1 1 0 0 0,-1 0-1 0 0,1 0 1 0 0,-1 0 0 0 0,0 0-1 0 0,0 0 1 0 0,1 0 0 0 0,-1 0-1 0 0,0 0 1 0 0,0 1 0 0 0,0-1 0 0 0,0 0-1 0 0,0 0 1 0 0,0 0 0 0 0,0 0-1 0 0,0 0 1 0 0,-1 0 0 0 0,1 0 0 0 0,0 0-1 0 0,-1 1 1 0 0,0-2-28 0 0,1 1-1 0 0,-1-1 1 0 0,0 1-1 0 0,1-1 1 0 0,-1 0 0 0 0,0 1-1 0 0,1-1 1 0 0,-1 0 0 0 0,0 0-1 0 0,0 0 1 0 0,1 1-1 0 0,-1-1 1 0 0,0 0 0 0 0,0 0-1 0 0,0 0 1 0 0,1 0 0 0 0,-1 0-1 0 0,0 0 1 0 0,0 0-1 0 0,1-1 1 0 0,-3 1 0 0 0,-1-1 7 0 0,0-1 0 0 0,0 1 1 0 0,0-1-1 0 0,0 0 0 0 0,0 0 0 0 0,0 0 1 0 0,0 0-1 0 0,0-1 0 0 0,-3-3 1 0 0,-4-9 2 0 0,1-1 1 0 0,0 0-1 0 0,1-1 1 0 0,1 0 0 0 0,1-1-1 0 0,0 1 1 0 0,1-1 0 0 0,-6-32-1 0 0,4 14-237 0 0,1 0 1 0 0,2-1-1 0 0,-2-47 0 0 0,7 69 158 0 0,1 0 1 0 0,0 0-1 0 0,0 1 1 0 0,2-1-1 0 0,0 0 0 0 0,0 1 1 0 0,2 0-1 0 0,-1-1 0 0 0,2 2 1 0 0,0-1-1 0 0,8-13 0 0 0,-11 24 75 0 0,-1-1 0 0 0,1 1-1 0 0,0 0 1 0 0,0-1-1 0 0,0 1 1 0 0,0 1-1 0 0,1-1 1 0 0,-1 0-1 0 0,1 1 1 0 0,-1 0 0 0 0,1 0-1 0 0,0 0 1 0 0,0 0-1 0 0,0 1 1 0 0,0-1-1 0 0,8 0 1 0 0,-10 1-27 0 0,0 1 0 0 0,0 0 0 0 0,0 0 1 0 0,0 0-1 0 0,0 0 0 0 0,0 0 0 0 0,0 1 0 0 0,0-1 1 0 0,0 0-1 0 0,0 1 0 0 0,-1 0 0 0 0,1-1 0 0 0,0 1 1 0 0,0 0-1 0 0,0 0 0 0 0,-1 0 0 0 0,1 0 0 0 0,0 0 1 0 0,-1 0-1 0 0,1 1 0 0 0,-1-1 0 0 0,0 0 0 0 0,1 1 0 0 0,-1-1 1 0 0,0 1-1 0 0,0 0 0 0 0,0-1 0 0 0,0 1 0 0 0,0 0 1 0 0,0 0-1 0 0,0-1 0 0 0,-1 1 0 0 0,1 0 0 0 0,-1 0 1 0 0,1 0-1 0 0,-1 0 0 0 0,0 3 0 0 0,2 9-56 0 0,-1 0-1 0 0,-1 0 1 0 0,0 0-1 0 0,-1 0 1 0 0,-1 0 0 0 0,0 0-1 0 0,-1 0 1 0 0,0-1-1 0 0,-1 1 1 0 0,-1-1 0 0 0,-8 17-1 0 0,7-16-622 0 0,-1-1 0 0 0,-1 1 0 0 0,0-1 0 0 0,-1-1 0 0 0,-1 0 0 0 0,-12 13 0 0 0,-3-7-1826 0 0,11-11 1398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3:57.9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8 188 376 0 0,'23'-4'1504'0'0,"-9"1"-147"0"0,0 0-1 0 0,1 0 0 0 0,-1-2 1 0 0,-1 0-1 0 0,16-7 1 0 0,-27 11-1282 0 0,0 0 0 0 0,1-1 0 0 0,-1 1-1 0 0,0-1 1 0 0,0 1 0 0 0,0-1 0 0 0,0 0 0 0 0,0 0 0 0 0,-1 0 0 0 0,1 0 0 0 0,0 0 0 0 0,-1 0 0 0 0,0 0-1 0 0,1-1 1 0 0,-1 1 0 0 0,0 0 0 0 0,0-1 0 0 0,0 1 0 0 0,-1-1 0 0 0,1 1 0 0 0,-1-1 0 0 0,1 0 0 0 0,-1 1 0 0 0,0-1-1 0 0,0 1 1 0 0,0-1 0 0 0,0 0 0 0 0,0 1 0 0 0,-1-1 0 0 0,1 1 0 0 0,-1-1 0 0 0,1 0 0 0 0,-1 1 0 0 0,-2-4-1 0 0,3 5-60 0 0,-3-7-282 0 0,0 0 1 0 0,0 1-1 0 0,0 0 1 0 0,-1 0-1 0 0,0 0 0 0 0,-6-8 1 0 0,9 14 228 0 0,0 0 0 0 0,0 0-1 0 0,0 0 1 0 0,0 0 0 0 0,-1 0 0 0 0,1 1 0 0 0,0-1 0 0 0,-1 0-1 0 0,1 0 1 0 0,0 1 0 0 0,-1-1 0 0 0,1 1 0 0 0,-1 0 0 0 0,1-1-1 0 0,-1 1 1 0 0,1 0 0 0 0,-1 0 0 0 0,1 0 0 0 0,-1 0 0 0 0,1 0-1 0 0,-1 0 1 0 0,1 0 0 0 0,-1 0 0 0 0,1 1 0 0 0,-1-1 0 0 0,1 0-1 0 0,-1 1 1 0 0,1-1 0 0 0,0 1 0 0 0,-1 0 0 0 0,1 0 0 0 0,0-1-1 0 0,-1 1 1 0 0,1 0 0 0 0,0 0 0 0 0,0 0 0 0 0,0 0-1 0 0,0 0 1 0 0,-2 3 0 0 0,-4 4 75 0 0,-1 0-1 0 0,1 1 1 0 0,1 0 0 0 0,0 0-1 0 0,0 1 1 0 0,1 0 0 0 0,0 0-1 0 0,1 0 1 0 0,0 0-1 0 0,0 1 1 0 0,1 0 0 0 0,1 0-1 0 0,0-1 1 0 0,0 1-1 0 0,1 1 1 0 0,0-1 0 0 0,1 0-1 0 0,1 0 1 0 0,-1 0 0 0 0,2 0-1 0 0,-1 0 1 0 0,2 0-1 0 0,-1 0 1 0 0,2-1 0 0 0,7 19-1 0 0,-10-25 68 0 0,1-1 0 0 0,-1 0 1 0 0,1 0-1 0 0,0 0 0 0 0,0 0 0 0 0,0 0 0 0 0,1 0 0 0 0,-1-1 0 0 0,0 1 0 0 0,1 0 0 0 0,0-1 0 0 0,0 0 0 0 0,-1 0 0 0 0,1 0 1 0 0,1 0-1 0 0,-1 0 0 0 0,0-1 0 0 0,0 1 0 0 0,1-1 0 0 0,-1 0 0 0 0,0 0 0 0 0,1 0 0 0 0,-1-1 0 0 0,1 1 0 0 0,4 0 1 0 0,-3-2-66 0 0,-1 0 0 0 0,0 1 0 0 0,0-1 1 0 0,0-1-1 0 0,0 1 0 0 0,0-1 0 0 0,0 1 1 0 0,0-1-1 0 0,0 0 0 0 0,0 0 0 0 0,-1-1 0 0 0,1 1 1 0 0,-1-1-1 0 0,0 0 0 0 0,0 0 0 0 0,0 0 1 0 0,0 0-1 0 0,0 0 0 0 0,-1-1 0 0 0,1 1 1 0 0,1-5-1 0 0,5-6-38 0 0,-1 0 0 0 0,0 0-1 0 0,-1 0 1 0 0,-1-1 0 0 0,-1 0 0 0 0,0 0 0 0 0,0 0 0 0 0,2-24 0 0 0,-7 39 25 0 0,0 0-1 0 0,0-1 1 0 0,0 1 0 0 0,0 0 0 0 0,-1-1 0 0 0,1 1 0 0 0,0 0 0 0 0,0-1 0 0 0,0 1 0 0 0,0-1 0 0 0,0 1 0 0 0,0 0 0 0 0,0-1 0 0 0,0 1 0 0 0,0 0-1 0 0,0-1 1 0 0,1 1 0 0 0,-1 0 0 0 0,0-1 0 0 0,0 1 0 0 0,0 0 0 0 0,0-1 0 0 0,0 1 0 0 0,1 0 0 0 0,-1-1 0 0 0,0 1 0 0 0,0 0 0 0 0,0 0 0 0 0,1-1 0 0 0,-1 1-1 0 0,0 0 1 0 0,1 0 0 0 0,-1-1 0 0 0,0 1 0 0 0,0 0 0 0 0,1 0 0 0 0,-1 0 0 0 0,0 0 0 0 0,1 0 0 0 0,-1-1 0 0 0,0 1 0 0 0,1 0 0 0 0,-1 0 0 0 0,0 0 0 0 0,1 0-1 0 0,-1 0 1 0 0,1 0 0 0 0,16 14 388 0 0,13 27-332 0 0,-14-13-65 0 0,-9-14-5 0 0,1-1 0 0 0,0 0 0 0 0,1 0 0 0 0,0-1 0 0 0,13 14 0 0 0,-21-26-10 0 0,-1 0 0 0 0,1 0 0 0 0,-1 1 0 0 0,0-1 0 0 0,1 0 0 0 0,-1 0 0 0 0,1 0 0 0 0,-1 0 0 0 0,0 0 0 0 0,1 0 0 0 0,-1 0 0 0 0,1 0 0 0 0,-1 0-1 0 0,1 0 1 0 0,-1 0 0 0 0,0 0 0 0 0,1 0 0 0 0,-1 0 0 0 0,1 0 0 0 0,-1 0 0 0 0,0 0 0 0 0,1-1 0 0 0,-1 1 0 0 0,1 0 0 0 0,-1 0 0 0 0,0 0 0 0 0,1-1-1 0 0,-1 1 1 0 0,0 0 0 0 0,1 0 0 0 0,-1-1 0 0 0,0 1 0 0 0,1 0 0 0 0,-1-1 0 0 0,0 1 0 0 0,0 0 0 0 0,0-1 0 0 0,1 1 0 0 0,-1-1 0 0 0,0 1 0 0 0,0 0 0 0 0,0-1-1 0 0,0 1 1 0 0,0-1 0 0 0,1 1 0 0 0,-1-1 0 0 0,0 0 0 0 0,9-27-10 0 0,-8 22 1 0 0,6-18-19 0 0,-7 18 21 0 0,1 0 1 0 0,1 1-1 0 0,-1 0 0 0 0,1-1 0 0 0,0 1 0 0 0,0 0 0 0 0,0 0 1 0 0,1 0-1 0 0,-1 0 0 0 0,1 0 0 0 0,1 0 0 0 0,-1 1 1 0 0,7-8-1 0 0,-8 12-23 0 0,-1-1 0 0 0,1 1 0 0 0,-1 0 1 0 0,1-1-1 0 0,-1 1 0 0 0,1 0 0 0 0,-1 0 0 0 0,1 0 0 0 0,0 0 1 0 0,-1 0-1 0 0,1 0 0 0 0,-1 1 0 0 0,1-1 0 0 0,-1 0 1 0 0,1 1-1 0 0,-1-1 0 0 0,0 1 0 0 0,1 0 0 0 0,-1-1 1 0 0,1 1-1 0 0,-1 0 0 0 0,0 0 0 0 0,0 0 0 0 0,3 2 1 0 0,27 27-1357 0 0,-30-29 1268 0 0,110 131-10512 0 0,-97-118 9167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3:58.3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38 188 0 0,'-1'-1'288'0'0,"1"-1"0"0"0,-1 0 0 0 0,1 0 0 0 0,-1 0 0 0 0,1 0 0 0 0,0 0 0 0 0,0 0 0 0 0,-1 1 0 0 0,1-1 0 0 0,1 0 0 0 0,-1 0 0 0 0,0 0 0 0 0,0 0 0 0 0,1-2 0 0 0,-1 4-83 0 0,1-1 0 0 0,-1 1 1 0 0,0-1-1 0 0,1 1 1 0 0,-1-1-1 0 0,1 1 0 0 0,-1-1 1 0 0,1 1-1 0 0,-1-1 1 0 0,1 1-1 0 0,-1 0 0 0 0,1-1 1 0 0,-1 1-1 0 0,1 0 1 0 0,-1 0-1 0 0,1-1 0 0 0,-1 1 1 0 0,1 0-1 0 0,-1 0 1 0 0,1 0-1 0 0,0 0 0 0 0,-1 0 1 0 0,1 0-1 0 0,0 0 1 0 0,-1 0-1 0 0,1 0 0 0 0,-1 0 1 0 0,2 0-1 0 0,26 13 5141 0 0,-10 3-5282 0 0,15 26 851 0 0,52 90-1 0 0,-19-9-910 0 0,-45-81 48 0 0,-2 1-1 0 0,17 58 1 0 0,-25-61-276 0 0,-1 0-1 0 0,-2 1 1 0 0,-2 0 0 0 0,-2 1-1 0 0,-1 48 1 0 0,-5-56-547 0 0,-1 1 0 0 0,-1-1 0 0 0,-2 0 0 0 0,-1 0 1 0 0,-13 36-1 0 0,9-40-864 0 0,-2-1 1 0 0,0 0 0 0 0,-2 0 0 0 0,-1-2 0 0 0,-37 50 0 0 0,14-34 56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4:04.1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7 428 0 0,'9'-6'11525'0'0,"-9"12"-8997"0"0,2 4-2976 0 0,10 66 2593 0 0,0 40-1158 0 0,8 56-802 0 0,27 93-58 0 0,-14-86-135 0 0,-13-59-67 0 0,-6-60-210 0 0,-1-2-2222 0 0,-10-21-4680 0 0,-13-30 252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4:04.4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20 122 116 0 0,'0'-3'298'0'0,"-1"1"-1"0"0,1-1 1 0 0,-1 1-1 0 0,0 0 1 0 0,0 0-1 0 0,1-1 1 0 0,-2 1-1 0 0,1 0 1 0 0,0 0-1 0 0,-2-3 1 0 0,-4-7 3515 0 0,5 5 1410 0 0,3 14-4632 0 0,-1-1 0 0 0,1 1 0 0 0,1 0-1 0 0,0 0 1 0 0,-1-1 0 0 0,5 9 0 0 0,37 70-143 0 0,-35-70-129 0 0,4 7-181 0 0,-7-10 6 0 0,2-1 0 0 0,-1 1 1 0 0,1-1-1 0 0,14 17 0 0 0,-19-26-126 0 0,0 0-1 0 0,0-1 1 0 0,0 1 0 0 0,0 0-1 0 0,0-1 1 0 0,0 1 0 0 0,0-1-1 0 0,1 1 1 0 0,-1-1 0 0 0,0 0-1 0 0,1 0 1 0 0,-1 0 0 0 0,1 0 0 0 0,-1-1-1 0 0,1 1 1 0 0,-1-1 0 0 0,1 1-1 0 0,0-1 1 0 0,-1 0 0 0 0,1 0-1 0 0,0 0 1 0 0,-1-1 0 0 0,1 1-1 0 0,-1 0 1 0 0,1-1 0 0 0,0 0-1 0 0,-1 0 1 0 0,5-1 0 0 0,3-4-87 0 0,-1 1 0 0 0,1-1 0 0 0,-1-1 0 0 0,0 1 0 0 0,-1-1 0 0 0,0-1 0 0 0,12-13 0 0 0,48-69-2097 0 0,-40 50 280 0 0,-8 13 280 0 0,-8 9-361 0 0,1 0 1 0 0,0 2 0 0 0,2 0-1 0 0,22-21 1 0 0,-17 23 168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4:06.1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1372 0 0,'0'28'10026'0'0,"0"2"-4979"0"0,0 63-4766 0 0,0-32 282 0 0,0-26-786 0 0,1 46-2105 0 0,1-48-586 0 0,1-12-29 0 0,-3-19 2449 0 0,0-1-1 0 0,0 1 0 0 0,0-1 0 0 0,1 1 0 0 0,-1-1 0 0 0,1 1 0 0 0,-1-1 1 0 0,1 1-1 0 0,-1-1 0 0 0,1 0 0 0 0,0 1 0 0 0,0-1 0 0 0,1 3 1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24.1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189 16 228 0 0,'0'0'104'0'0,"0"-1"-1"0"0,0 0 1 0 0,0 1 0 0 0,0-1-1 0 0,0 1 1 0 0,-1-1-1 0 0,1 0 1 0 0,0 1 0 0 0,0-1-1 0 0,-1 1 1 0 0,1-1 0 0 0,0 1-1 0 0,-1-1 1 0 0,1 0 0 0 0,0 1-1 0 0,-1 0 1 0 0,1-1 0 0 0,-1 1-1 0 0,1-1 1 0 0,-1 1-1 0 0,1-1 1 0 0,-1 1 0 0 0,1 0-1 0 0,-1-1 1 0 0,1 1 0 0 0,-1 0-1 0 0,0 0 1 0 0,1 0 0 0 0,-2-1-1 0 0,-25-1 831 0 0,-25 14-458 0 0,45-8-426 0 0,1 0 0 0 0,-1 0 0 0 0,0 0 0 0 0,1 1 0 0 0,0 0 0 0 0,0 1 0 0 0,1-1 1 0 0,-1 1-1 0 0,1 0 0 0 0,0 0 0 0 0,1 1 0 0 0,0-1 0 0 0,0 1 0 0 0,-4 8 0 0 0,6-11-39 0 0,0 1 0 0 0,0 0 0 0 0,1-1 0 0 0,-1 1 0 0 0,1 0 0 0 0,0 0 0 0 0,1-1 0 0 0,-1 1 0 0 0,1 0 1 0 0,0 0-1 0 0,0 0 0 0 0,1 0 0 0 0,-1 0 0 0 0,1 0 0 0 0,0-1 0 0 0,0 1 0 0 0,1 0 0 0 0,-1-1 0 0 0,1 1 0 0 0,0-1 0 0 0,0 1 0 0 0,1-1 0 0 0,-1 0 0 0 0,5 5 1 0 0,-6-7-6 0 0,0-1 0 0 0,0 0 0 0 0,0 0 1 0 0,0 0-1 0 0,1 0 0 0 0,-1 0 0 0 0,0 0 1 0 0,0 0-1 0 0,1 0 0 0 0,-1-1 0 0 0,1 1 1 0 0,-1 0-1 0 0,0-1 0 0 0,1 1 1 0 0,-1-1-1 0 0,1 0 0 0 0,0 1 0 0 0,-1-1 1 0 0,1 0-1 0 0,-1 0 0 0 0,1 0 0 0 0,-1 0 1 0 0,3 0-1 0 0,0-1 1 0 0,-1 0 0 0 0,0 0 0 0 0,0-1 0 0 0,1 1 0 0 0,-1-1 0 0 0,0 0 1 0 0,0 1-1 0 0,0-1 0 0 0,-1 0 0 0 0,5-4 0 0 0,-1 0-7 0 0,0 0 0 0 0,0-1 0 0 0,0 0 0 0 0,-1 0 0 0 0,1-1 0 0 0,-2 0 0 0 0,7-13 0 0 0,5-13-17 0 0,-12 28 30 0 0,0-1 0 0 0,-1 0 0 0 0,0 0 0 0 0,0 0 0 0 0,-1 0 0 0 0,0 0 0 0 0,2-12 0 0 0,-5 110 560 0 0,-14 29-661 0 0,6-60-1910 0 0,-1 77-1 0 0,11-118 884 0 0,3-3 60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4:06.4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72 144 0 0,'5'-39'4350'0'0,"0"6"4526"0"0,-5 34-8855 0 0,0-1 0 0 0,0 0 0 0 0,0 0 0 0 0,0 0 0 0 0,0 0 1 0 0,0 1-1 0 0,0-1 0 0 0,0 0 0 0 0,0 0 0 0 0,0 0 0 0 0,0 0 0 0 0,1 0 0 0 0,-1 0 0 0 0,0 1 0 0 0,0-1 1 0 0,0 0-1 0 0,0 0 0 0 0,0 0 0 0 0,0 0 0 0 0,0 0 0 0 0,0 0 0 0 0,1 0 0 0 0,-1 1 0 0 0,0-1 1 0 0,0 0-1 0 0,0 0 0 0 0,0 0 0 0 0,0 0 0 0 0,1 0 0 0 0,-1 0 0 0 0,0 0 0 0 0,0 0 0 0 0,0 0 1 0 0,0 0-1 0 0,0 0 0 0 0,1 0 0 0 0,-1 0 0 0 0,0 0 0 0 0,0 0 0 0 0,0 0 0 0 0,0 0 0 0 0,0 0 0 0 0,1 0 1 0 0,-1 0-1 0 0,0 0 0 0 0,0 0 0 0 0,0 0 0 0 0,0 0 0 0 0,0-1 0 0 0,1 1 0 0 0,-1 0 0 0 0,0 0 1 0 0,0 0-1 0 0,0 0 0 0 0,0 0 0 0 0,0 0 0 0 0,0 0 0 0 0,0-1 0 0 0,0 1 0 0 0,1 0 0 0 0,-1 0 1 0 0,0 0-1 0 0,0 0 0 0 0,0 0 0 0 0,0 0 0 0 0,0-1 0 0 0,7 12-1066 0 0,-1 4-900 0 0,0 0 1 0 0,1 0 0 0 0,1-1 0 0 0,0 0 0 0 0,12 15 0 0 0,-9-13 478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4:06.8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140 0 592 0 0,'1'30'5460'0'0,"-3"42"458"0"0,-13 102-2424 0 0,11-59-7828 0 0,4-112 3915 0 0,0 0 1 0 0,-1 0-1 0 0,2 0 0 0 0,-1-1 1 0 0,0 1-1 0 0,0 0 1 0 0,1 0-1 0 0,0-1 0 0 0,-1 1 1 0 0,1 0-1 0 0,0-1 1 0 0,0 1-1 0 0,1 0 0 0 0,-1-1 1 0 0,0 0-1 0 0,1 1 1 0 0,0-1-1 0 0,-1 0 0 0 0,1 0 1 0 0,0 0-1 0 0,0 0 1 0 0,4 3-1 0 0,8 0-959 0 0</inkml:trace>
  <inkml:trace contextRef="#ctx0" brushRef="#br0" timeOffset="1">325 169 148 0 0,'1'-1'210'0'0,"0"0"0"0"0,-1-1 0 0 0,1 1 0 0 0,-1 0 0 0 0,1-1 0 0 0,-1 1 0 0 0,1 0 0 0 0,-1-1 0 0 0,0 1 0 0 0,1-1 0 0 0,-1 1 0 0 0,0-1 0 0 0,0 1 0 0 0,0 0 1 0 0,0-1-1 0 0,-1 1 0 0 0,1-1 0 0 0,0 1 0 0 0,0 0 0 0 0,-1-1 0 0 0,1 1 0 0 0,-1 0 0 0 0,1-1 0 0 0,-1 1 0 0 0,0 0 0 0 0,-1-2 0 0 0,-1 0 6 0 0,1 0 1 0 0,-1 1-1 0 0,0-1 1 0 0,0 1-1 0 0,0 0 0 0 0,0 0 1 0 0,-1 0-1 0 0,1 0 1 0 0,0 0-1 0 0,-5 0 1 0 0,-4-3-102 0 0,-1 2 1 0 0,1 0 0 0 0,-1 0 0 0 0,0 1 0 0 0,-16 0 0 0 0,18 2-321 0 0,-1 1 1 0 0,1 1-1 0 0,0-1 0 0 0,0 2 1 0 0,0 0-1 0 0,0 0 0 0 0,-13 6 1 0 0,16-6-256 0 0,1 1 0 0 0,0-1 0 0 0,1 1 1 0 0,-1 1-1 0 0,0-1 0 0 0,1 1 0 0 0,0 0 1 0 0,0 1-1 0 0,1 0 0 0 0,0 0 1 0 0,-7 9-1 0 0,2 0-737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4:07.1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0 285 972 0 0,'5'1'741'0'0,"-1"0"1"0"0,1-1-1 0 0,0 1 0 0 0,-1-1 0 0 0,1 0 1 0 0,0 0-1 0 0,-1 0 0 0 0,1-1 0 0 0,0 0 1 0 0,-1 0-1 0 0,1 0 0 0 0,-1 0 0 0 0,9-4 1 0 0,-8 2-391 0 0,1-1 0 0 0,-1 1 1 0 0,0-1-1 0 0,0 0 0 0 0,-1 0 1 0 0,1 0-1 0 0,-1-1 1 0 0,0 1-1 0 0,6-8 0 0 0,-3 0-350 0 0,0 0 0 0 0,-1 0 0 0 0,0-1-1 0 0,-1 1 1 0 0,0-1 0 0 0,-1 0 0 0 0,-1 0-1 0 0,4-26 1 0 0,-3 20-244 0 0,3-22-528 0 0,-6 39 672 0 0,-1 1 1 0 0,0-1-1 0 0,0 1 0 0 0,0 0 0 0 0,0-1 0 0 0,0 1 0 0 0,0-1 0 0 0,0 1 0 0 0,0 0 0 0 0,0-1 1 0 0,-1 1-1 0 0,1-1 0 0 0,-1 1 0 0 0,1 0 0 0 0,-1 0 0 0 0,1-1 0 0 0,-1 1 0 0 0,0 0 1 0 0,0 0-1 0 0,-1-2 0 0 0,1 3 58 0 0,0-1 0 0 0,0 1 0 0 0,0 0 0 0 0,-1 0 0 0 0,1 0 0 0 0,0-1 1 0 0,0 1-1 0 0,0 1 0 0 0,0-1 0 0 0,0 0 0 0 0,0 0 0 0 0,-1 0 0 0 0,1 1 0 0 0,0-1 1 0 0,0 0-1 0 0,0 1 0 0 0,0-1 0 0 0,0 1 0 0 0,0-1 0 0 0,0 1 0 0 0,0 0 0 0 0,0-1 1 0 0,0 1-1 0 0,0 0 0 0 0,1 0 0 0 0,-1-1 0 0 0,-1 3 0 0 0,-25 28-87 0 0,24-27 71 0 0,-7 10 159 0 0,1 0-1 0 0,0 0 0 0 0,2 1 1 0 0,-1 0-1 0 0,2 1 0 0 0,0-1 1 0 0,1 1-1 0 0,0 1 0 0 0,1-1 1 0 0,1 1-1 0 0,1-1 0 0 0,-1 19 1 0 0,3-21 96 0 0,0 1 0 0 0,0-1 0 0 0,2 1 1 0 0,-1 0-1 0 0,2-1 0 0 0,0 0 0 0 0,1 0 0 0 0,0 0 1 0 0,1 0-1 0 0,1 0 0 0 0,0-1 0 0 0,1 0 0 0 0,0 0 0 0 0,11 13 1 0 0,-16-23-326 0 0,1 0 0 0 0,-1-1 0 0 0,0 1 0 0 0,1-1 0 0 0,0 1 0 0 0,0-1 1 0 0,-1 0-1 0 0,1 0 0 0 0,1 0 0 0 0,-1-1 0 0 0,0 1 0 0 0,0-1 0 0 0,0 1 0 0 0,1-1 0 0 0,-1 0 1 0 0,1 0-1 0 0,-1-1 0 0 0,1 1 0 0 0,-1-1 0 0 0,1 0 0 0 0,0 1 0 0 0,-1-2 0 0 0,1 1 0 0 0,-1 0 1 0 0,1-1-1 0 0,4-1 0 0 0,0 0-748 0 0,0-1-1 0 0,0-1 1 0 0,0 0 0 0 0,-1 0 0 0 0,1 0-1 0 0,-1-1 1 0 0,0 0 0 0 0,0 0-1 0 0,10-11 1 0 0,-6 4-583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4:07.6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9 692 0 0,'0'0'107'0'0,"0"0"0"0"0,0 0 1 0 0,0-1-1 0 0,0 1 0 0 0,0 0 0 0 0,0 0 1 0 0,0-1-1 0 0,0 1 0 0 0,0 0 0 0 0,0-1 0 0 0,0 1 1 0 0,0 0-1 0 0,0 0 0 0 0,0-1 0 0 0,0 1 0 0 0,0 0 1 0 0,0 0-1 0 0,0-1 0 0 0,0 1 0 0 0,0 0 1 0 0,1 0-1 0 0,-1-1 0 0 0,0 1 0 0 0,0 0 0 0 0,0 0 1 0 0,0 0-1 0 0,1-1 0 0 0,-1 1 0 0 0,0 0 0 0 0,0 0 1 0 0,0 0-1 0 0,1-1 0 0 0,-1 1 0 0 0,0 0 1 0 0,0 0-1 0 0,1 0 0 0 0,-1 0 0 0 0,0 0 0 0 0,1 0 1 0 0,-1 0-1 0 0,0 0 0 0 0,0 0 0 0 0,1 0 0 0 0,-1 0 1 0 0,0 0-1 0 0,0 0 0 0 0,1 0 0 0 0,0 0 1 0 0,-1 0 4 0 0,1 0 0 0 0,-1 1 0 0 0,1-1 0 0 0,-1 0 1 0 0,1 1-1 0 0,-1-1 0 0 0,0 1 0 0 0,1-1 0 0 0,-1 1 1 0 0,1-1-1 0 0,-1 1 0 0 0,0-1 0 0 0,0 1 0 0 0,1-1 1 0 0,-1 1-1 0 0,0-1 0 0 0,0 1 0 0 0,1-1 1 0 0,-1 1-1 0 0,0 0 0 0 0,0-1 0 0 0,0 1 0 0 0,0-1 1 0 0,0 2-1 0 0,1 10 645 0 0,1 0-1 0 0,0-1 1 0 0,0 1 0 0 0,8 20 0 0 0,3 13-167 0 0,25 85-271 0 0,-25-90-181 0 0,-13-39-133 0 0,0-1-1 0 0,0 0 1 0 0,0 0 0 0 0,0 0-1 0 0,0 1 1 0 0,0-1 0 0 0,0 0-1 0 0,0 0 1 0 0,0 1 0 0 0,0-1 0 0 0,0 0-1 0 0,0 0 1 0 0,0 1 0 0 0,0-1-1 0 0,0 0 1 0 0,0 0 0 0 0,0 0-1 0 0,0 1 1 0 0,1-1 0 0 0,-1 0-1 0 0,0 0 1 0 0,0 0 0 0 0,0 1 0 0 0,0-1-1 0 0,0 0 1 0 0,1 0 0 0 0,-1 0-1 0 0,0 0 1 0 0,0 1 0 0 0,0-1-1 0 0,1 0 1 0 0,-1 0 0 0 0,0 0-1 0 0,0 0 1 0 0,1 0 0 0 0,-1 0-1 0 0,0 0 1 0 0,0 0 0 0 0,0 0 0 0 0,1 0-1 0 0,-1 0 1 0 0,0 0 0 0 0,0 0-1 0 0,1 0 1 0 0,-1 0 0 0 0,0 0-1 0 0,0 0 1 0 0,1 0 0 0 0,-1 0-1 0 0,0 0 1 0 0,0 0 0 0 0,0 0 0 0 0,1 0-1 0 0,-1-1 1 0 0,9-16 100 0 0,3-23-70 0 0,0-32-15 0 0,-10 54 133 0 0,1 0 0 0 0,0-1 0 0 0,1 2 0 0 0,1-1 1 0 0,1 0-1 0 0,0 1 0 0 0,13-24 0 0 0,-19 40-139 0 0,1 0 1 0 0,-1 0-1 0 0,1 0 0 0 0,-1 0 0 0 0,1 1 0 0 0,0-1 0 0 0,-1 0 0 0 0,1 0 0 0 0,0 1 0 0 0,-1-1 0 0 0,1 0 0 0 0,0 1 0 0 0,0-1 0 0 0,0 0 1 0 0,0 1-1 0 0,-1 0 0 0 0,1-1 0 0 0,0 1 0 0 0,0-1 0 0 0,0 1 0 0 0,0 0 0 0 0,0 0 0 0 0,0-1 0 0 0,0 1 0 0 0,0 0 0 0 0,0 0 1 0 0,0 0-1 0 0,2 0 0 0 0,-1 1-6 0 0,0 0 0 0 0,0 0 1 0 0,0 0-1 0 0,-1 0 1 0 0,1 1-1 0 0,0-1 0 0 0,0 0 1 0 0,-1 1-1 0 0,1-1 1 0 0,-1 1-1 0 0,0-1 0 0 0,3 4 1 0 0,3 6-26 0 0,0 0 0 0 0,-1 1 0 0 0,6 16 0 0 0,1 9-47 0 0,-5-14-2 0 0,1-1-1 0 0,20 37 1 0 0,-29-58 58 0 0,0-1 0 0 0,0 0 0 0 0,1 0 0 0 0,-1 1 0 0 0,0-1 0 0 0,0 0 1 0 0,0 0-1 0 0,0 0 0 0 0,1 1 0 0 0,-1-1 0 0 0,0 0 0 0 0,0 0 0 0 0,0 0 0 0 0,1 0 0 0 0,-1 1 0 0 0,0-1 0 0 0,0 0 0 0 0,1 0 0 0 0,-1 0 0 0 0,0 0 0 0 0,0 0 1 0 0,1 0-1 0 0,-1 0 0 0 0,0 0 0 0 0,1 0 0 0 0,-1 0 0 0 0,0 0 0 0 0,0 0 0 0 0,1 0 0 0 0,-1 0 0 0 0,0 0 0 0 0,0 0 0 0 0,1 0 0 0 0,-1 0 0 0 0,0 0 1 0 0,0 0-1 0 0,1 0 0 0 0,-1-1 0 0 0,0 1 0 0 0,0 0 0 0 0,1 0 0 0 0,-1 0 0 0 0,0 0 0 0 0,0-1 0 0 0,0 1 0 0 0,1 0 0 0 0,-1 0 0 0 0,0 0 0 0 0,0-1 0 0 0,0 1 1 0 0,0 0-1 0 0,1 0 0 0 0,-1-1 0 0 0,0 1 0 0 0,0 0 0 0 0,0 0 0 0 0,0-1 0 0 0,0 1 0 0 0,0-1 0 0 0,11-29-158 0 0,2-39 121 0 0,-12 62 56 0 0,0 0 0 0 0,0-1 1 0 0,1 1-1 0 0,0 0 1 0 0,1-1-1 0 0,-1 1 1 0 0,1 1-1 0 0,1-1 0 0 0,-1 0 1 0 0,1 1-1 0 0,9-12 1 0 0,-11 16-9 0 0,-1 1 1 0 0,1-1 0 0 0,1 0 0 0 0,-1 0 0 0 0,0 1 0 0 0,0-1 0 0 0,1 1 0 0 0,-1 0-1 0 0,0 0 1 0 0,1 0 0 0 0,-1 0 0 0 0,1 0 0 0 0,0 0 0 0 0,-1 1 0 0 0,1-1 0 0 0,0 1 0 0 0,-1 0-1 0 0,1 0 1 0 0,0 0 0 0 0,-1 0 0 0 0,1 0 0 0 0,0 1 0 0 0,-1-1 0 0 0,1 1 0 0 0,0 0 0 0 0,-1-1-1 0 0,1 1 1 0 0,-1 0 0 0 0,1 1 0 0 0,-1-1 0 0 0,0 0 0 0 0,1 1 0 0 0,-1-1 0 0 0,0 1-1 0 0,3 3 1 0 0,10 6-377 0 0,-1 1-1 0 0,-1 1 1 0 0,21 23-1 0 0,5 22-5478 0 0,-39-57 5582 0 0,1 0 0 0 0,-1 0 0 0 0,1 0 0 0 0,0-1 0 0 0,-1 1 0 0 0,1 0 0 0 0,0 0 0 0 0,-1-1 0 0 0,1 1 0 0 0,0 0 0 0 0,0-1 0 0 0,-1 1 0 0 0,1-1 0 0 0,0 1 0 0 0,0-1 0 0 0,0 1 0 0 0,0-1 0 0 0,0 0 0 0 0,1 1 0 0 0,2-3-1213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4:08.0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68 208 0 0,'-4'-37'3057'0'0,"4"35"-2808"0"0,-1 1-1 0 0,1 0 1 0 0,0 0-1 0 0,0-1 1 0 0,0 1-1 0 0,0 0 1 0 0,0 0-1 0 0,0-1 1 0 0,0 1-1 0 0,0 0 1 0 0,0 0-1 0 0,1 0 1 0 0,-1-1-1 0 0,0 1 1 0 0,1 0-1 0 0,-1 0 1 0 0,1 0-1 0 0,-1 0 1 0 0,1 0-1 0 0,0 0 1 0 0,-1 0-1 0 0,1 0 1 0 0,0 0-1 0 0,1-1 1 0 0,1 4-94 0 0,0 1 1 0 0,-1 0 0 0 0,1 0 0 0 0,-1 0-1 0 0,0 1 1 0 0,0-1 0 0 0,0 1 0 0 0,-1-1 0 0 0,3 7-1 0 0,-3-7-81 0 0,15 37-456 0 0,-13-32-198 0 0,-1 0 0 0 0,1 0 0 0 0,1-1 1 0 0,-1 1-1 0 0,1-1 0 0 0,0 0 1 0 0,1 0-1 0 0,0 0 0 0 0,0-1 0 0 0,0 0 1 0 0,1 0-1 0 0,0 0 0 0 0,0 0 1 0 0,8 4-1 0 0,1 0-791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4:08.3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94 12 192 0 0,'21'-11'2450'0'0,"-37"14"-1265"0"0,-39 17-484 0 0,52-18-674 0 0,0-1 0 0 0,0 1-1 0 0,0 0 1 0 0,1 0-1 0 0,-1 0 1 0 0,0 1-1 0 0,1-1 1 0 0,0 0 0 0 0,0 1-1 0 0,-1 0 1 0 0,1-1-1 0 0,1 1 1 0 0,-1 0-1 0 0,0 0 1 0 0,1 0 0 0 0,-1 0-1 0 0,1 1 1 0 0,0-1-1 0 0,-1 4 1 0 0,2-2 40 0 0,0 0-1 0 0,0 0 1 0 0,0 0-1 0 0,0 0 1 0 0,1 0 0 0 0,0 0-1 0 0,0 0 1 0 0,0 0 0 0 0,0 0-1 0 0,1 0 1 0 0,4 7 0 0 0,1 2 210 0 0,1-1 1 0 0,0 0-1 0 0,1 0 1 0 0,1-1-1 0 0,0 0 0 0 0,1-1 1 0 0,16 15-1 0 0,-19-20-135 0 0,-1-1-20 0 0,0 1 0 0 0,0 0 0 0 0,-1 1 0 0 0,10 12 0 0 0,-14-17-129 0 0,-1 0-1 0 0,0 0 1 0 0,0 0-1 0 0,0 1 1 0 0,0-1-1 0 0,0 0 1 0 0,-1 1 0 0 0,1-1-1 0 0,0 1 1 0 0,-1-1-1 0 0,0 1 1 0 0,0-1-1 0 0,0 1 1 0 0,0-1-1 0 0,0 1 1 0 0,0-1 0 0 0,-1 1-1 0 0,1-1 1 0 0,-1 0-1 0 0,-1 5 1 0 0,-2 1-366 0 0,0-2 1 0 0,0 1 0 0 0,-1 0-1 0 0,0-1 1 0 0,0 0-1 0 0,0 0 1 0 0,-1 0 0 0 0,1-1-1 0 0,-2 0 1 0 0,1 0 0 0 0,0 0-1 0 0,-1-1 1 0 0,0 0-1 0 0,0 0 1 0 0,0-1 0 0 0,-1 0-1 0 0,1 0 1 0 0,-16 3-1 0 0,-6 1-774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4:20.5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166 22 440 0 0,'16'-3'6144'0'0,"-18"-3"-1127"0"0,-7 1-2535 0 0,2 2-1558 0 0,-6 0-1016 0 0,9 2 157 0 0,-1 1 0 0 0,1 0 0 0 0,-1 0 0 0 0,1 0 0 0 0,0 1 1 0 0,-1-1-1 0 0,1 1 0 0 0,0 0 0 0 0,-1 0 0 0 0,1 1 0 0 0,0-1 0 0 0,0 1 0 0 0,0 0 0 0 0,0 0 0 0 0,0 0 0 0 0,1 0 0 0 0,-7 6 0 0 0,5-3-39 0 0,0 1-1 0 0,-1 0 1 0 0,2 0 0 0 0,-1 0 0 0 0,1 1-1 0 0,0-1 1 0 0,1 1 0 0 0,-1 0 0 0 0,-3 11-1 0 0,1 1 2 0 0,1 0 1 0 0,1 1-1 0 0,1-1 0 0 0,1 1 0 0 0,0 0 0 0 0,1-1 0 0 0,3 25 0 0 0,-2-40-13 0 0,11 75 290 0 0,-10-74-251 0 0,0 1-1 0 0,1-1 1 0 0,-1-1-1 0 0,1 1 0 0 0,0 0 1 0 0,0 0-1 0 0,0-1 0 0 0,1 1 1 0 0,-1-1-1 0 0,1 1 0 0 0,0-1 1 0 0,7 7-1 0 0,-9-11-47 0 0,0 1 1 0 0,0 0-1 0 0,1-1 1 0 0,-1 1-1 0 0,0-1 1 0 0,1 1-1 0 0,-1-1 1 0 0,0 0-1 0 0,0 0 1 0 0,1 1-1 0 0,-1-1 1 0 0,1 0-1 0 0,-1 0 1 0 0,0 0-1 0 0,1-1 1 0 0,-1 1-1 0 0,0 0 1 0 0,1 0-1 0 0,-1-1 1 0 0,0 1-1 0 0,0-1 1 0 0,1 1-1 0 0,-1-1 1 0 0,0 1-1 0 0,0-1 1 0 0,0 0-1 0 0,0 0 1 0 0,0 1-1 0 0,0-1 1 0 0,0 0-1 0 0,0 0 1 0 0,0 0-1 0 0,0 0 1 0 0,0 0-1 0 0,0 0 1 0 0,-1-1-1 0 0,1 1 1 0 0,0 0-1 0 0,-1 0 1 0 0,1-3-1 0 0,4-3-26 0 0,-2 0-1 0 0,1-1 1 0 0,-1 0 0 0 0,0 0-1 0 0,2-11 1 0 0,24-148-611 0 0,-27 154 585 0 0,3-19 204 0 0,2 29-32 0 0,6 18-29 0 0,16 50-359 0 0,-2 40-202 0 0,-12-34-2839 0 0,8-4-4729 0 0,-18-58 5912 0 0,0-4 284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4:20.8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44 252 0 0,'2'-18'1825'0'0,"7"-8"10816"0"0,-11 48-11192 0 0,-7 66-494 0 0,4 47-863 0 0,1-30-764 0 0,2-66 158 0 0,-2 103-4718 0 0,4-124 3683 0 0,2 0 0 0 0,0 0 0 0 0,1 0-1 0 0,1 0 1 0 0,9 27 0 0 0,-7-28 216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4:21.2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95 364 0 0,'1'-3'46'0'0,"0"-2"1964"0"0,1 0 1812 0 0,-5 10-1111 0 0,2-2-2207 0 0,0 1 0 0 0,0 0 0 0 0,1-1 0 0 0,0 1 0 0 0,-1 0 0 0 0,1-1 0 0 0,1 1 0 0 0,-1 0 0 0 0,0 0-1 0 0,1-1 1 0 0,2 7 0 0 0,0 16 851 0 0,-2-15-1078 0 0,0 1 0 0 0,1 0 0 0 0,0-1 0 0 0,1 1 0 0 0,5 10 0 0 0,12 33-22 0 0,-11-31-220 0 0,-9-23-44 0 0,0-1 1 0 0,0 0-1 0 0,0 1 1 0 0,0-1-1 0 0,0 0 0 0 0,1 1 1 0 0,-1-1-1 0 0,0 0 1 0 0,0 1-1 0 0,0-1 0 0 0,0 0 1 0 0,1 1-1 0 0,-1-1 1 0 0,0 0-1 0 0,0 1 0 0 0,1-1 1 0 0,-1 0-1 0 0,0 0 1 0 0,1 1-1 0 0,-1-1 0 0 0,0 0 1 0 0,1 0-1 0 0,-1 0 1 0 0,0 1-1 0 0,1-1 0 0 0,-1 0 1 0 0,1 0-1 0 0,-1 0 1 0 0,0 0-1 0 0,1 0 0 0 0,-1 0 1 0 0,0 0-1 0 0,1 0 1 0 0,-1 0-1 0 0,1 0 0 0 0,-1 0 1 0 0,0 0-1 0 0,1 0 1 0 0,-1 0-1 0 0,1 0 0 0 0,0-1 1 0 0,15-14-380 0 0,8-24-208 0 0,-13 14 298 0 0,-8 18 243 0 0,0-1 0 0 0,0 0 0 0 0,1 1 0 0 0,0 0 0 0 0,0 0 0 0 0,8-9 0 0 0,-11 15 64 0 0,1-1 0 0 0,-1 1 0 0 0,1 0 0 0 0,0-1-1 0 0,0 1 1 0 0,0 0 0 0 0,0 0 0 0 0,0 0 0 0 0,0 0 0 0 0,0 1 0 0 0,0-1-1 0 0,0 0 1 0 0,0 1 0 0 0,0 0 0 0 0,1-1 0 0 0,-1 1 0 0 0,0 0 0 0 0,0 0-1 0 0,0 0 1 0 0,0 0 0 0 0,1 1 0 0 0,-1-1 0 0 0,0 1 0 0 0,0-1 0 0 0,0 1-1 0 0,0 0 1 0 0,0 0 0 0 0,0-1 0 0 0,2 3 0 0 0,28 16 138 0 0,-27-15-155 0 0,0-1-1 0 0,0 1 1 0 0,0-1 0 0 0,0 0-1 0 0,1 0 1 0 0,-1-1-1 0 0,1 0 1 0 0,0 0 0 0 0,9 2-1 0 0,-13-5-79 0 0,-1 1 0 0 0,1-1 1 0 0,0 0-1 0 0,-1 0 0 0 0,1 0 0 0 0,-1 0 0 0 0,1 0 0 0 0,-1 0 1 0 0,0 0-1 0 0,1-1 0 0 0,-1 1 0 0 0,0 0 0 0 0,0-1 0 0 0,0 1 0 0 0,0-1 1 0 0,0 1-1 0 0,0-1 0 0 0,-1 0 0 0 0,1 1 0 0 0,0-1 0 0 0,-1 0 0 0 0,1 1 1 0 0,-1-1-1 0 0,0 0 0 0 0,1 0 0 0 0,-1 0 0 0 0,0 1 0 0 0,0-4 0 0 0,1-55-2724 0 0,-3 46 1654 0 0,1 0-1 0 0,1 0 1 0 0,0-1 0 0 0,1 1-1 0 0,3-20 1 0 0,-4 32 1020 0 0,1 1 0 0 0,0 0 0 0 0,-1-1 0 0 0,1 1 0 0 0,0 0 0 0 0,0 0 0 0 0,0 0 1 0 0,0 0-1 0 0,0 0 0 0 0,0 0 0 0 0,0 0 0 0 0,0 0 0 0 0,0 0 0 0 0,0 0 0 0 0,1 1 0 0 0,-1-1 1 0 0,0 0-1 0 0,1 1 0 0 0,1-1 0 0 0,-2 0 2 0 0,5-2-736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4:21.5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134 94 272 0 0,'19'-9'2518'0'0,"-18"7"-2400"0"0,-1 0-1 0 0,1 0 1 0 0,-1 0 0 0 0,0 0-1 0 0,0 0 1 0 0,0 0-1 0 0,0 0 1 0 0,0 0-1 0 0,0 0 1 0 0,0 0 0 0 0,-1 0-1 0 0,1 0 1 0 0,-1 1-1 0 0,1-1 1 0 0,-1 0-1 0 0,0 0 1 0 0,0 0 0 0 0,0 1-1 0 0,0-1 1 0 0,0 0-1 0 0,0 1 1 0 0,-3-4 0 0 0,1 2 156 0 0,0-1 1 0 0,-1 0-1 0 0,1 1 1 0 0,-1 0-1 0 0,0 0 1 0 0,0 0-1 0 0,0 0 1 0 0,-5-2-1 0 0,7 4-170 0 0,-1 0-1 0 0,1 0 1 0 0,-1 0-1 0 0,1 0 1 0 0,-1 0-1 0 0,1 1 1 0 0,-1-1-1 0 0,0 1 0 0 0,1 0 1 0 0,-1 0-1 0 0,0 0 1 0 0,1 0-1 0 0,-1 0 1 0 0,0 0-1 0 0,1 1 1 0 0,-1-1-1 0 0,1 1 0 0 0,-1 0 1 0 0,0-1-1 0 0,1 1 1 0 0,0 1-1 0 0,-1-1 1 0 0,1 0-1 0 0,0 1 1 0 0,-1-1-1 0 0,1 1 0 0 0,0-1 1 0 0,0 1-1 0 0,0 0 1 0 0,0 0-1 0 0,1 0 1 0 0,-1 0-1 0 0,0 0 0 0 0,1 0 1 0 0,0 1-1 0 0,-1-1 1 0 0,1 1-1 0 0,0-1 1 0 0,0 0-1 0 0,0 1 1 0 0,0 4-1 0 0,-2 3 164 0 0,0 0 0 0 0,1 0-1 0 0,0 0 1 0 0,0 1 0 0 0,1-1-1 0 0,1 1 1 0 0,0-1 0 0 0,0 1 0 0 0,3 12-1 0 0,1-4 7 0 0,12 48 333 0 0,-15-63-551 0 0,0 0 0 0 0,1 0 0 0 0,-1 0-1 0 0,1-1 1 0 0,0 1 0 0 0,0-1 0 0 0,1 1 0 0 0,-1-1-1 0 0,1 0 1 0 0,0 0 0 0 0,0 0 0 0 0,0 0 0 0 0,5 4 0 0 0,-8-7-50 0 0,1 0 0 0 0,0 1 0 0 0,-1-1 0 0 0,1 0 0 0 0,0 0 1 0 0,-1 0-1 0 0,1 1 0 0 0,0-1 0 0 0,-1 0 0 0 0,1 0 0 0 0,0 0 1 0 0,-1 0-1 0 0,1 0 0 0 0,0 0 0 0 0,-1 0 0 0 0,1 0 0 0 0,0-1 1 0 0,-1 1-1 0 0,1 0 0 0 0,0 0 0 0 0,-1 0 0 0 0,1-1 0 0 0,0 1 1 0 0,-1 0-1 0 0,1-1 0 0 0,-1 1 0 0 0,1-1 0 0 0,0 0 0 0 0,16-21-106 0 0,2-30-507 0 0,1-56-1151 0 0,-10 42 623 0 0,-10 65 1126 0 0,0 0 0 0 0,0 1 0 0 0,0-1 1 0 0,0 0-1 0 0,0 0 0 0 0,0 0 1 0 0,0 0-1 0 0,0 0 0 0 0,1 1 1 0 0,-1-1-1 0 0,0 0 0 0 0,1 0 1 0 0,-1 0-1 0 0,1 1 0 0 0,-1-1 1 0 0,1 0-1 0 0,-1 0 0 0 0,1 1 1 0 0,-1-1-1 0 0,1 1 0 0 0,-1-1 0 0 0,1 0 1 0 0,0 1-1 0 0,-1-1 0 0 0,1 1 1 0 0,0-1-1 0 0,0 1 0 0 0,-1 0 1 0 0,2-1-1 0 0,-1 1-21 0 0,1 1 0 0 0,-1-1 0 0 0,0 1 0 0 0,0-1 0 0 0,0 1 0 0 0,0-1 0 0 0,1 1 0 0 0,-1 0 0 0 0,0 0 0 0 0,0 0 0 0 0,0-1 0 0 0,0 1 1 0 0,-1 0-1 0 0,1 0 0 0 0,0 0 0 0 0,1 2 0 0 0,26 46-1774 0 0,14 56-7212 0 0,-40-95 7787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24.4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135 30 300 0 0,'19'-30'3815'0'0,"-34"54"-2394"0"0,-3-2-1025 0 0,1 1 0 0 0,2 0 0 0 0,0 1 1 0 0,-14 34-1 0 0,24-48-326 0 0,1 0 0 0 0,1 0 0 0 0,-1 0 0 0 0,2 1 0 0 0,0-1-1 0 0,0 1 1 0 0,0 0 0 0 0,2-1 0 0 0,-1 1 0 0 0,1 0 0 0 0,1-1 0 0 0,0 1 0 0 0,0 0 0 0 0,6 18 0 0 0,-6-25-66 0 0,1-1-1 0 0,0 1 1 0 0,-1-1 0 0 0,1 1-1 0 0,0-1 1 0 0,1 0 0 0 0,-1 0-1 0 0,0 0 1 0 0,1 0 0 0 0,0-1-1 0 0,0 1 1 0 0,0-1 0 0 0,0 1-1 0 0,0-1 1 0 0,0 0 0 0 0,0 0-1 0 0,1 0 1 0 0,-1-1 0 0 0,1 1-1 0 0,-1-1 1 0 0,1 0 0 0 0,0 0-1 0 0,-1 0 1 0 0,1 0 0 0 0,0-1-1 0 0,0 1 1 0 0,0-1 0 0 0,0 0-1 0 0,-1 0 1 0 0,1-1 0 0 0,0 1-1 0 0,0-1 1 0 0,0 0 0 0 0,-1 0-1 0 0,1 0 1 0 0,0 0 0 0 0,-1-1-1 0 0,1 1 1 0 0,-1-1 0 0 0,0 0-1 0 0,0 0 1 0 0,1 0 0 0 0,-1-1-1 0 0,0 1 1 0 0,4-5 0 0 0,-7 7-24 0 0,0-1 0 0 0,0 1 1 0 0,1 0-1 0 0,-1 0 0 0 0,0-1 1 0 0,0 1-1 0 0,0 0 0 0 0,1-1 1 0 0,-1 1-1 0 0,0 0 0 0 0,0-1 1 0 0,0 1-1 0 0,0 0 0 0 0,0-1 1 0 0,1 1-1 0 0,-1 0 0 0 0,0-1 0 0 0,0 1 1 0 0,0 0-1 0 0,0-1 0 0 0,0 1 1 0 0,0 0-1 0 0,0-1 0 0 0,0 1 1 0 0,0-1-1 0 0,-1 1 0 0 0,1 0 1 0 0,0-1-1 0 0,0 1 0 0 0,0 0 1 0 0,0-1-1 0 0,0 1 0 0 0,-1 0 1 0 0,1-1-1 0 0,0 1 0 0 0,-1-1 0 0 0,-15-7-631 0 0,-22 0-460 0 0,37 8 1080 0 0,-16-1-929 0 0,0 0 1 0 0,0 1-1 0 0,0 0 1 0 0,-22 5-1 0 0,22-1-119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4:21.9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40 780 0 0,'5'-19'2112'0'0,"-2"7"-34"0"0,-3 12-2026 0 0,0 0 1 0 0,0 0-1 0 0,0 0 0 0 0,0 0 0 0 0,0 0 0 0 0,0 0 0 0 0,0 0 0 0 0,0 0 1 0 0,-1 0-1 0 0,1 0 0 0 0,0 0 0 0 0,0 0 0 0 0,-1-1 1044 0 0,1 1-1044 0 0,0 0 0 0 0,0 0 0 0 0,0 0 0 0 0,0 0 0 0 0,0 0 1 0 0,0 0-1 0 0,0 0 0 0 0,0 0 0 0 0,0-1 0 0 0,0 1 0 0 0,0 0 0 0 0,0 0 1 0 0,0 0-1 0 0,0 0 0 0 0,0 0 0 0 0,0 0 0 0 0,0 0 0 0 0,0 0 1 0 0,0 0-1 0 0,-1 1 75 0 0,0 1 1 0 0,0 0 0 0 0,0 0-1 0 0,0 0 1 0 0,0 0 0 0 0,1 1-1 0 0,-1-1 1 0 0,1 0-1 0 0,0 0 1 0 0,-1 0 0 0 0,1 0-1 0 0,0 0 1 0 0,0 1 0 0 0,1-1-1 0 0,-1 0 1 0 0,1 3-1 0 0,8 41 576 0 0,-8-41-589 0 0,4 17 60 0 0,-4-11-144 0 0,1 0 0 0 0,1 0 0 0 0,-1-1 0 0 0,2 1 0 0 0,0-1 1 0 0,0 1-1 0 0,0-1 0 0 0,1-1 0 0 0,1 1 0 0 0,0-1 0 0 0,8 10 0 0 0,-13-18-29 0 0,-1-1 1 0 0,1 0-1 0 0,-1 1 1 0 0,1-1-1 0 0,0 0 1 0 0,-1 1 0 0 0,1-1-1 0 0,0 0 1 0 0,-1 0-1 0 0,1 0 1 0 0,0 0-1 0 0,-1 0 1 0 0,1 0-1 0 0,0 0 1 0 0,-1 0 0 0 0,1 0-1 0 0,0 0 1 0 0,-1 0-1 0 0,1 0 1 0 0,0 0-1 0 0,-1 0 1 0 0,1-1-1 0 0,-1 1 1 0 0,1 0 0 0 0,0 0-1 0 0,-1-1 1 0 0,1 1-1 0 0,-1 0 1 0 0,1-1-1 0 0,0 1 1 0 0,-1-1-1 0 0,1 1 1 0 0,-1-1 0 0 0,0 1-1 0 0,1-1 1 0 0,-1 1-1 0 0,1-1 1 0 0,-1 1-1 0 0,0-1 1 0 0,1 0-1 0 0,-1 1 1 0 0,0-1 0 0 0,0 0-1 0 0,0 1 1 0 0,1-1-1 0 0,-1 0 1 0 0,0 1-1 0 0,0-2 1 0 0,11-36-30 0 0,-10 37 25 0 0,10-87-150 0 0,-8 61 1186 0 0,10-50 0 0 0,-13 76-993 0 0,0 1 1 0 0,0 0-1 0 0,0 0 1 0 0,0 0-1 0 0,0 0 0 0 0,0-1 1 0 0,0 1-1 0 0,0 0 1 0 0,0 0-1 0 0,0 0 0 0 0,0 0 1 0 0,0-1-1 0 0,0 1 1 0 0,0 0-1 0 0,0 0 0 0 0,0 0 1 0 0,0 0-1 0 0,0-1 1 0 0,0 1-1 0 0,0 0 1 0 0,0 0-1 0 0,0 0 0 0 0,0 0 1 0 0,1 0-1 0 0,-1-1 1 0 0,0 1-1 0 0,0 0 0 0 0,0 0 1 0 0,0 0-1 0 0,0 0 1 0 0,0 0-1 0 0,1 0 0 0 0,-1-1 1 0 0,0 1-1 0 0,0 0 1 0 0,0 0-1 0 0,0 0 1 0 0,0 0-1 0 0,1 0 0 0 0,-1 0 1 0 0,0 0-1 0 0,0 0 1 0 0,0 0-1 0 0,0 0 0 0 0,1 0 1 0 0,-1 0-1 0 0,0 0 1 0 0,0 0-1 0 0,0 0 0 0 0,1 0 1 0 0,-1 0-1 0 0,0 0 1 0 0,0 0-1 0 0,0 0 1 0 0,0 0-1 0 0,1 0 0 0 0,-1 0 1 0 0,0 0-1 0 0,0 1 1 0 0,0-1-1 0 0,0 0 0 0 0,0 0 1 0 0,1 0-1 0 0,-1 0 1 0 0,0 0-1 0 0,0 1 0 0 0,8 17 817 0 0,3 26-655 0 0,17 205-223 0 0,-19-133-2642 0 0,0-39-1636 0 0,-9-76 4058 0 0,0 1 1 0 0,0-1-1 0 0,0 0 1 0 0,0 1-1 0 0,0-1 1 0 0,0 0-1 0 0,1 1 1 0 0,-1-1-1 0 0,1 0 0 0 0,-1 1 1 0 0,1-1-1 0 0,-1 0 1 0 0,1 0-1 0 0,-1 0 1 0 0,1 1-1 0 0,0-1 1 0 0,0 0-1 0 0,0 0 1 0 0,0 0-1 0 0,0 0 1 0 0,0 0-1 0 0,0-1 0 0 0,0 1 1 0 0,0 0-1 0 0,0 0 1 0 0,0-1-1 0 0,1 1 1 0 0,-1 0-1 0 0,0-1 1 0 0,0 0-1 0 0,2 1 1 0 0,7-4-1280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4:22.2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120 117 320 0 0,'2'-5'414'0'0,"4"-5"748"0"0,-1-1 0 0 0,-1 0 0 0 0,6-22-1 0 0,-9 32-1032 0 0,-1 0 0 0 0,1-1 0 0 0,-1 1-1 0 0,1 0 1 0 0,-1-1 0 0 0,0 1 0 0 0,0 0 0 0 0,0-1-1 0 0,0 1 1 0 0,0-1 0 0 0,0 1 0 0 0,0 0 0 0 0,0-1-1 0 0,-1 1 1 0 0,1-1 0 0 0,0 1 0 0 0,-1 0-1 0 0,1 0 1 0 0,-1-1 0 0 0,0 1 0 0 0,1 0 0 0 0,-1 0-1 0 0,0-1 1 0 0,0 1 0 0 0,0 0 0 0 0,0 0-1 0 0,0 0 1 0 0,0 0 0 0 0,0 0 0 0 0,0 1 0 0 0,0-1-1 0 0,0 0 1 0 0,0 0 0 0 0,-1 1 0 0 0,1-1 0 0 0,0 0-1 0 0,0 1 1 0 0,-1 0 0 0 0,1-1 0 0 0,-1 1-1 0 0,1 0 1 0 0,-2-1 0 0 0,0 1-91 0 0,0-1 0 0 0,0 1 0 0 0,0 0 0 0 0,-1 0 0 0 0,1 0 0 0 0,0 0 0 0 0,0 0 0 0 0,0 1 1 0 0,0 0-1 0 0,0-1 0 0 0,0 1 0 0 0,0 0 0 0 0,0 1 0 0 0,0-1 0 0 0,1 0 0 0 0,-1 1 0 0 0,0-1 0 0 0,1 1 0 0 0,-1 0 0 0 0,1 0 0 0 0,-1 0 0 0 0,1 0 0 0 0,0 1 0 0 0,0-1 1 0 0,0 0-1 0 0,0 1 0 0 0,-2 4 0 0 0,3-3-33 0 0,-1 0 0 0 0,1 0-1 0 0,0 0 1 0 0,0 0 0 0 0,0 0 0 0 0,0 0 0 0 0,1 1 0 0 0,0-1 0 0 0,0 0 0 0 0,0 0-1 0 0,0 1 1 0 0,1-1 0 0 0,0 0 0 0 0,-1 0 0 0 0,2 0 0 0 0,-1 0 0 0 0,0 0 0 0 0,1 0 0 0 0,2 4-1 0 0,4 5 310 0 0,0-1-1 0 0,1-1 1 0 0,1 0-1 0 0,0 0 1 0 0,0 0-1 0 0,1-2 0 0 0,23 17 1 0 0,-16-12 94 0 0,-1 0 0 0 0,17 18 0 0 0,-33-31-424 0 0,-1 0 0 0 0,1 0 1 0 0,-1 0-1 0 0,1 0 0 0 0,-1 0 0 0 0,1 0 0 0 0,-1 0 1 0 0,0 0-1 0 0,0 1 0 0 0,1-1 0 0 0,-1 0 0 0 0,0 0 1 0 0,0 0-1 0 0,0 0 0 0 0,0 0 0 0 0,0 0 0 0 0,0 0 1 0 0,-1 0-1 0 0,1 0 0 0 0,0 1 0 0 0,-1-1 0 0 0,1 0 1 0 0,0 0-1 0 0,-1 0 0 0 0,1 0 0 0 0,-1 0 0 0 0,0-1 1 0 0,1 1-1 0 0,-1 0 0 0 0,0 0 0 0 0,1 0 0 0 0,-1 0 1 0 0,-2 1-1 0 0,-33 29-1884 0 0,27-25 1175 0 0,-26 19-1658 0 0,-22 9-2263 0 0,10-5 1152 0 0,22-14 1977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4:17.6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82 25 756 0 0,'6'-8'3148'0'0,"1"-8"9022"0"0,-21 18-11581 0 0,10 0-539 0 0,-1-1-1 0 0,1 1 1 0 0,0-1 0 0 0,-1 2 0 0 0,1-1-1 0 0,0 0 1 0 0,0 1 0 0 0,1-1 0 0 0,-1 1-1 0 0,0 0 1 0 0,1 1 0 0 0,0-1 0 0 0,0 0-1 0 0,0 1 1 0 0,0 0 0 0 0,0 0 0 0 0,1 0-1 0 0,-1 0 1 0 0,1 0 0 0 0,0 0 0 0 0,-2 8-1 0 0,3-6 12 0 0,0 0-1 0 0,0 0 0 0 0,0 0 0 0 0,1 0 0 0 0,0 0 0 0 0,0 0 0 0 0,1 0 0 0 0,-1 0 0 0 0,1 0 0 0 0,1 0 0 0 0,-1 0 0 0 0,1 0 0 0 0,0-1 0 0 0,0 1 0 0 0,1-1 0 0 0,4 8 0 0 0,22 31 371 0 0,19 16-98 0 0,-9-14-250 0 0,-15-13-75 0 0,-20-26-22 0 0,0-1 0 0 0,0 0 1 0 0,-1 1-1 0 0,1 0 0 0 0,-2 0 0 0 0,1 0 0 0 0,-1 0 1 0 0,0 1-1 0 0,0-1 0 0 0,-1 0 0 0 0,0 1 0 0 0,0 7 0 0 0,-3 12-197 0 0,0-18-43 0 0,0 0-1 0 0,-1-1 1 0 0,0 1 0 0 0,0 0-1 0 0,-9 14 1 0 0,11-21 39 0 0,1-1 1 0 0,-1 1-1 0 0,0 0 0 0 0,0 0 0 0 0,0-1 0 0 0,0 1 0 0 0,0-1 0 0 0,-1 1 1 0 0,1-1-1 0 0,0 1 0 0 0,-1-1 0 0 0,1 0 0 0 0,-1 1 0 0 0,0-1 1 0 0,1 0-1 0 0,-1 0 0 0 0,0 0 0 0 0,0-1 0 0 0,1 1 0 0 0,-1 0 1 0 0,0-1-1 0 0,0 1 0 0 0,0-1 0 0 0,0 1 0 0 0,0-1 0 0 0,0 0 1 0 0,0 0-1 0 0,0 0 0 0 0,0 0 0 0 0,0 0 0 0 0,0 0 0 0 0,0-1 0 0 0,-2 0 1 0 0,2 0-102 0 0,0-1 1 0 0,0 1 0 0 0,0-1-1 0 0,1 0 1 0 0,-1 1 0 0 0,0-1-1 0 0,1 0 1 0 0,-1 0-1 0 0,1 0 1 0 0,0 0 0 0 0,0 0-1 0 0,0-1 1 0 0,0 1 0 0 0,0 0-1 0 0,0 0 1 0 0,0-1 0 0 0,1 1-1 0 0,-1-3 1 0 0,-4-46-2718 0 0,5 22 1786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4:18.0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32 508 0 0,'4'-15'1629'0'0,"0"-1"3318"0"0,-2 27 162 0 0,-4 114 700 0 0,3 109-4627 0 0,2-157-1235 0 0,0-6 51 0 0,4 36-816 0 0,6 11-2724 0 0,-12-111 2857 0 0,1 0-1 0 0,-1 0 1 0 0,2 0 0 0 0,-1 0-1 0 0,1-1 1 0 0,0 1-1 0 0,6 10 1 0 0,-8-15 356 0 0,1 0-1 0 0,0 1 1 0 0,-1-1 0 0 0,1 0 0 0 0,0 0-1 0 0,0 0 1 0 0,0 0 0 0 0,0-1-1 0 0,0 1 1 0 0,1 0 0 0 0,-1-1 0 0 0,0 0-1 0 0,1 1 1 0 0,-1-1 0 0 0,1 0 0 0 0,-1 0-1 0 0,1-1 1 0 0,0 1 0 0 0,-1 0 0 0 0,1-1-1 0 0,0 0 1 0 0,4 1 0 0 0,13-5-1164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4:18.3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131 84 748 0 0,'-5'-1'4316'0'0,"-17"8"-2297"0"0,-25 13 1020 0 0,43-17-2683 0 0,0-1 0 0 0,0 1 0 0 0,0-1 0 0 0,0 1 1 0 0,1 0-1 0 0,-1 1 0 0 0,1-1 0 0 0,0 0 0 0 0,0 1 1 0 0,0 0-1 0 0,0 0 0 0 0,1 0 0 0 0,0 0 0 0 0,0 0 0 0 0,0 0 1 0 0,0 1-1 0 0,0-1 0 0 0,-1 9 0 0 0,3-10-306 0 0,0 1 0 0 0,1 0 0 0 0,-1 0 0 0 0,1 0 0 0 0,0 0 0 0 0,0 0 0 0 0,0-1-1 0 0,1 1 1 0 0,-1 0 0 0 0,1-1 0 0 0,0 1 0 0 0,0-1 0 0 0,0 0 0 0 0,0 0 0 0 0,0 1 0 0 0,1-2 0 0 0,-1 1-1 0 0,1 0 1 0 0,0 0 0 0 0,0-1 0 0 0,0 1 0 0 0,7 3 0 0 0,-6-3-82 0 0,0-1 0 0 0,0 1-1 0 0,1-1 1 0 0,-1 1 0 0 0,1-1 0 0 0,0 0-1 0 0,-1-1 1 0 0,1 1 0 0 0,0-1 0 0 0,0 0 0 0 0,0 0-1 0 0,0-1 1 0 0,0 1 0 0 0,0-1 0 0 0,0 0-1 0 0,0-1 1 0 0,0 1 0 0 0,0-1 0 0 0,0 0 0 0 0,0 0-1 0 0,5-2 1 0 0,-4 0-76 0 0,0 0 0 0 0,-1 0-1 0 0,0 0 1 0 0,1 0 0 0 0,-1-1 0 0 0,-1 0 0 0 0,1 0 0 0 0,-1 0-1 0 0,1-1 1 0 0,-1 0 0 0 0,0 1 0 0 0,-1-1 0 0 0,1-1-1 0 0,-1 1 1 0 0,0 0 0 0 0,4-11 0 0 0,8-29-653 0 0,-12 36 412 0 0,-1-1 0 0 0,0 1 0 0 0,-1-1-1 0 0,0 0 1 0 0,-1-15 0 0 0,0 21 115 0 0,0 0 0 0 0,-1 1 0 0 0,0-1 1 0 0,0 0-1 0 0,0 0 0 0 0,0 0 0 0 0,0 1 1 0 0,-1-1-1 0 0,-2-3 0 0 0,2 4-38 0 0,0 0 0 0 0,0 1 0 0 0,-1-1 0 0 0,1 1 0 0 0,-1-1 0 0 0,1 1 1 0 0,-1 0-1 0 0,0 0 0 0 0,0 1 0 0 0,0-1 0 0 0,0 0 0 0 0,0 1 0 0 0,0 0 0 0 0,0-1 0 0 0,0 1 0 0 0,-1 1 0 0 0,1-1 0 0 0,0 0 0 0 0,-6 1 0 0 0,-1-1-903 0 0,-9-2-1241 0 0,13-1 1355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4:18.6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236 2 1060 0 0,'0'0'144'0'0,"1"0"1"0"0,-1 0-1 0 0,0-1 0 0 0,1 1 0 0 0,-1 0 0 0 0,0 0 1 0 0,1 0-1 0 0,-1 0 0 0 0,0 0 0 0 0,1 0 1 0 0,-1 0-1 0 0,0 0 0 0 0,1 0 0 0 0,-1 0 0 0 0,0 0 1 0 0,1 0-1 0 0,-1 0 0 0 0,1 0 0 0 0,-1 0 1 0 0,0 0-1 0 0,1 1 0 0 0,-1-1 0 0 0,0 0 0 0 0,1 0 1 0 0,-1 0-1 0 0,0 0 0 0 0,0 1 0 0 0,1-1 1 0 0,-1 0-1 0 0,0 0 0 0 0,0 1 0 0 0,1-1 0 0 0,-1 0 1 0 0,0 0-1 0 0,0 1 0 0 0,0-1 0 0 0,1 0 0 0 0,-1 1 1 0 0,4 21 3258 0 0,-8 38 8 0 0,3-46-2425 0 0,-2 209 1789 0 0,5-119-2859 0 0,6 56-2204 0 0,-4-134 291 0 0,1 0-1 0 0,9 25 1 0 0,-13-48 1624 0 0,0 0-1 0 0,0 0 1 0 0,0 0-1 0 0,1 0 1 0 0,-1 0-1 0 0,1 0 1 0 0,0 0 0 0 0,0-1-1 0 0,0 1 1 0 0,0-1-1 0 0,0 0 1 0 0,1 1-1 0 0,-1-1 1 0 0,1 0-1 0 0,-1-1 1 0 0,4 3 0 0 0,8 1-1267 0 0</inkml:trace>
  <inkml:trace contextRef="#ctx0" brushRef="#br0" timeOffset="1">451 495 760 0 0,'0'-1'148'0'0,"0"0"-1"0"0,0 0 1 0 0,0 0-1 0 0,-1 0 1 0 0,1 0 0 0 0,0 0-1 0 0,0 0 1 0 0,-1 0-1 0 0,1 0 1 0 0,-1 0 0 0 0,1 0-1 0 0,-1 0 1 0 0,1 1-1 0 0,-1-1 1 0 0,1 0 0 0 0,-1 0-1 0 0,-1 0 1 0 0,0-1 73 0 0,-1 0 1 0 0,0 0-1 0 0,1 1 0 0 0,-1-1 1 0 0,0 1-1 0 0,0 0 1 0 0,0 0-1 0 0,0 0 1 0 0,-4-1-1 0 0,-57-5 1382 0 0,58 7-1359 0 0,-152 2 439 0 0,124 1-2605 0 0,0 1-1 0 0,-54 15 1 0 0,62-11 508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4:19.0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28 0 0,'0'35'4877'0'0,"3"18"565"0"0,4 35-154 0 0,0-1-4450 0 0,-4 0-4090 0 0,-4-77 1837 0 0,0 8-1418 0 0,2-10-3188 0 0,-5-14 3973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4:19.4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38 1636 0 0,'0'-3'924'0'0,"0"0"-1"0"0,0 1 1 0 0,0-1-1 0 0,1 0 1 0 0,-1 1-1 0 0,1-1 1 0 0,0 0-1 0 0,0 1 1 0 0,0-1-1 0 0,2-4 1 0 0,7 3 1859 0 0,2 18-6694 0 0,-6-4 2391 0 0,1-1 0 0 0,0 0 1 0 0,1 0-1 0 0,0 0 0 0 0,15 11 0 0 0,-7-4 224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4:19.7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128 0 444 0 0,'0'1'95'0'0,"0"-1"0"0"0,0 1 1 0 0,0-1-1 0 0,0 1 0 0 0,-1-1 0 0 0,1 1 0 0 0,0-1 0 0 0,0 0 0 0 0,0 1 1 0 0,0-1-1 0 0,-1 1 0 0 0,1-1 0 0 0,0 0 0 0 0,0 1 0 0 0,-1-1 0 0 0,1 0 1 0 0,0 1-1 0 0,-1-1 0 0 0,1 0 0 0 0,0 1 0 0 0,-1-1 0 0 0,1 0 1 0 0,0 0-1 0 0,-1 1 0 0 0,1-1 0 0 0,-1 0 0 0 0,1 0 0 0 0,0 0 0 0 0,-1 0 1 0 0,1 0-1 0 0,-1 1 0 0 0,1-1 0 0 0,-1 0 0 0 0,0 0 0 0 0,-29 15 1168 0 0,12-6-553 0 0,-18 18 733 0 0,33-23-1028 0 0,-1-1 1 0 0,1 0 0 0 0,0 1 0 0 0,1 0 0 0 0,-1 0 0 0 0,0 0 0 0 0,1 0 0 0 0,0 0 0 0 0,-3 9 0 0 0,4-9-107 0 0,0 0 1 0 0,1-1-1 0 0,-1 1 0 0 0,1 0 0 0 0,0 0 1 0 0,0-1-1 0 0,0 1 0 0 0,1 0 1 0 0,-1 0-1 0 0,1-1 0 0 0,0 1 0 0 0,2 5 1 0 0,19 31 886 0 0,-11-27-1077 0 0,1-1 0 0 0,0 0 1 0 0,1-1-1 0 0,0 0 1 0 0,0-1-1 0 0,1-1 1 0 0,27 14-1 0 0,-23-11 112 0 0,-3 6-521 0 0,-14-16 195 0 0,-1-1 0 0 0,1 0 0 0 0,-1 1-1 0 0,1-1 1 0 0,-1 1 0 0 0,0-1 0 0 0,0 1 0 0 0,0 0 0 0 0,0-1 0 0 0,0 1 0 0 0,0-1 0 0 0,0 1 0 0 0,0-1-1 0 0,-1 1 1 0 0,1-1 0 0 0,0 1 0 0 0,-1-1 0 0 0,0 3 0 0 0,-4 3-580 0 0,1-1 0 0 0,-1 0 0 0 0,0 1 0 0 0,-1-2 0 0 0,1 1 1 0 0,-1-1-1 0 0,0 1 0 0 0,-10 5 0 0 0,-64 49-5819 0 0,46-37 4699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4:29.6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11 1552 0 0,'17'-10'12534'0'0,"-19"26"-7954"0"0,-3 14-4556 0 0,2 61 427 0 0,-1-12-226 0 0,5-26-116 0 0,4 49 23 0 0,4 46-19 0 0,-1-51-45 0 0,-4-69-45 0 0,0-3 7 0 0,-3-7 19 0 0,-1-18-46 0 0,0 0-1 0 0,0 0 0 0 0,0 0 0 0 0,-1 1 0 0 0,1-1 0 0 0,0 0 1 0 0,0 0-1 0 0,0 0 0 0 0,0 0 0 0 0,0 0 0 0 0,0 1 0 0 0,0-1 1 0 0,0 0-1 0 0,0 0 0 0 0,0 0 0 0 0,0 0 0 0 0,0 1 1 0 0,0-1-1 0 0,0 0 0 0 0,0 0 0 0 0,0 0 0 0 0,0 0 0 0 0,0 0 1 0 0,0 1-1 0 0,0-1 0 0 0,0 0 0 0 0,0 0 0 0 0,0 0 0 0 0,0 0 1 0 0,0 1-1 0 0,1-1 0 0 0,-1 0 0 0 0,0 0 0 0 0,0 0 0 0 0,0 0 1 0 0,0 0-1 0 0,0 0 0 0 0,0 1 0 0 0,0-1 0 0 0,1 0 0 0 0,-1 0 1 0 0,0 0-1 0 0,0 0 0 0 0,0 0 0 0 0,0 0 0 0 0,0 0 0 0 0,1 0 1 0 0,-1 0-1 0 0,0 0 0 0 0,0 0 0 0 0,0 0 0 0 0,0 0 0 0 0,1 0 1 0 0,-1 0-1 0 0,0 0 0 0 0,0 0 0 0 0,0 0 0 0 0,0 0 0 0 0,1 0 1 0 0,-1 0-1 0 0,0 0 0 0 0,0 0 0 0 0,0 0 0 0 0,0 0 0 0 0,1 0 1 0 0,-1 0-1 0 0,11-15 36 0 0,9-24-45 0 0,-11 14 11 0 0,-3 10 42 0 0,0-1 1 0 0,0 0 0 0 0,2 1-1 0 0,0 0 1 0 0,12-17 0 0 0,-19 31-30 0 0,0 0 0 0 0,0 0 0 0 0,0 0 1 0 0,0 0-1 0 0,0 0 0 0 0,1 0 1 0 0,-1 0-1 0 0,0 0 0 0 0,1 0 0 0 0,-1 0 1 0 0,0 1-1 0 0,1-1 0 0 0,-1 0 0 0 0,1 1 1 0 0,-1 0-1 0 0,1-1 0 0 0,-1 1 1 0 0,1 0-1 0 0,-1 0 0 0 0,1-1 0 0 0,-1 1 1 0 0,1 0-1 0 0,0 1 0 0 0,-1-1 1 0 0,1 0-1 0 0,-1 0 0 0 0,1 1 0 0 0,-1-1 1 0 0,1 1-1 0 0,-1-1 0 0 0,0 1 1 0 0,1 0-1 0 0,-1-1 0 0 0,0 1 0 0 0,1 0 1 0 0,-1 0-1 0 0,0 0 0 0 0,0 0 1 0 0,0 0-1 0 0,2 2 0 0 0,6 6-34 0 0,-1 0 0 0 0,0 0 0 0 0,-1 1 0 0 0,8 12 0 0 0,-6-8-58 0 0,20 35-597 0 0,11 18-3325 0 0,-37-62 2742 0 0,1 0 0 0 0,0-1 0 0 0,1 1 0 0 0,-1-1 0 0 0,1 1 0 0 0,0-1 0 0 0,0-1 0 0 0,0 1 0 0 0,9 4 0 0 0,-4-5-997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25.1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165 51 360 0 0,'0'-2'253'0'0,"0"0"-1"0"0,0 0 1 0 0,0 0-1 0 0,-1 0 1 0 0,1 0-1 0 0,0 1 1 0 0,-1-1-1 0 0,0 0 1 0 0,1 0-1 0 0,-1 0 1 0 0,0 1 0 0 0,0-1-1 0 0,0 0 1 0 0,0 1-1 0 0,0-1 1 0 0,0 1-1 0 0,0-1 1 0 0,-1 1-1 0 0,1 0 1 0 0,-3-2-1 0 0,2 1-155 0 0,-1 0-1 0 0,0 1 0 0 0,0-1 0 0 0,0 1 0 0 0,0 0 0 0 0,-1 0 0 0 0,1 0 0 0 0,0 0 0 0 0,0 1 0 0 0,-1-1 0 0 0,-4 1 0 0 0,3 0-103 0 0,1 0 1 0 0,-1 0-1 0 0,0 0 1 0 0,0 1-1 0 0,0 0 0 0 0,0 0 1 0 0,1 0-1 0 0,-1 1 1 0 0,0-1-1 0 0,1 1 0 0 0,-1 0 1 0 0,1 1-1 0 0,0-1 1 0 0,0 1-1 0 0,-1-1 0 0 0,2 1 1 0 0,-6 5-1 0 0,7-5 86 0 0,0 1-1 0 0,0 0 0 0 0,0 0 1 0 0,0-1-1 0 0,0 1 1 0 0,1 0-1 0 0,0 1 0 0 0,0-1 1 0 0,0 0-1 0 0,0 0 1 0 0,0 0-1 0 0,1 1 0 0 0,0-1 1 0 0,0 0-1 0 0,0 1 0 0 0,1-1 1 0 0,-1 0-1 0 0,1 0 1 0 0,0 0-1 0 0,0 1 0 0 0,1-1 1 0 0,1 4-1 0 0,-2-5-48 0 0,0-1 0 0 0,0 0-1 0 0,0 1 1 0 0,1-1 0 0 0,-1 0-1 0 0,1 0 1 0 0,-1 0 0 0 0,1 0-1 0 0,0 0 1 0 0,0 0 0 0 0,0 0 0 0 0,0-1-1 0 0,0 1 1 0 0,0-1 0 0 0,0 1-1 0 0,0-1 1 0 0,1 0 0 0 0,-1 0-1 0 0,0 0 1 0 0,1 0 0 0 0,-1 0 0 0 0,1-1-1 0 0,-1 1 1 0 0,1-1 0 0 0,-1 1-1 0 0,1-1 1 0 0,0 0 0 0 0,-1 0 0 0 0,1 0-1 0 0,-1-1 1 0 0,1 1 0 0 0,0 0-1 0 0,-1-1 1 0 0,1 0 0 0 0,-1 0-1 0 0,0 1 1 0 0,5-4 0 0 0,0 1-26 0 0,0-2 0 0 0,0 1 0 0 0,-1-1 0 0 0,0 0 0 0 0,0 0 0 0 0,0 0 0 0 0,0-1 0 0 0,-1 0 0 0 0,0 0 0 0 0,5-9 1 0 0,-5 18 282 0 0,-2 12-173 0 0,2 27-94 0 0,-5-33 5 0 0,6 100-94 0 0,-6-75-820 0 0,1 1 0 0 0,2 0 0 0 0,2-1 0 0 0,12 47 1 0 0,-15-75 359 0 0,0 0 0 0 0,1 0 0 0 0,0 0 1 0 0,0 0-1 0 0,0-1 0 0 0,1 0 1 0 0,5 7-1 0 0,1-2-660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4:30.3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167 15 896 0 0,'-2'-9'5170'0'0,"-6"4"-14"0"0,-15 14-1389 0 0,-19 26-2112 0 0,31-21-1504 0 0,2 1 1 0 0,0 0 0 0 0,0 0 0 0 0,1 1 0 0 0,1 1 0 0 0,1-1 0 0 0,0 1 0 0 0,1 0 0 0 0,-5 31 0 0 0,5-13-21 0 0,-1 58-1 0 0,8-12 20 0 0,0-50-126 0 0,1-1 1 0 0,2 0 0 0 0,12 39 0 0 0,-12-51-71 0 0,1-1 0 0 0,1-1 0 0 0,18 31 0 0 0,-23-43-8 0 0,1 0-1 0 0,0 0 1 0 0,0 0-1 0 0,0 0 1 0 0,1-1-1 0 0,-1 0 1 0 0,7 5 0 0 0,-7-6-205 0 0,1 1 0 0 0,0-1 0 0 0,0 0 0 0 0,0-1 0 0 0,0 1 0 0 0,1-1 0 0 0,-1 1 0 0 0,0-1 0 0 0,1-1 1 0 0,-1 1-1 0 0,8 0 0 0 0,-5-1-533 0 0,0-1 0 0 0,1 1 0 0 0,-1-2 1 0 0,0 1-1 0 0,0-1 0 0 0,12-4 0 0 0,20-13-3973 0 0,-13 1 1492 0 0,-12 9 1991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4:30.6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29 1184 0 0,'0'-6'47'0'0,"0"-4"2276"0"0,-2-3 8524 0 0,-2 25-9016 0 0,-3 26-1100 0 0,1 0-1 0 0,0 65 1 0 0,15 79-3368 0 0,-8-162 1266 0 0,4 25-2682 0 0,-5-43 3647 0 0,1 0 0 0 0,-1-1-1 0 0,1 1 1 0 0,0-1-1 0 0,0 1 1 0 0,0-1 0 0 0,0 1-1 0 0,0-1 1 0 0,0 1-1 0 0,0-1 1 0 0,0 0 0 0 0,0 0-1 0 0,3 3 1 0 0,7-4-2900 0 0,-2-5 2034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4:31.0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 19 96 0 0,'5'-18'12458'0'0,"-10"28"-11693"0"0,-2 2-4 0 0,-3 6-192 0 0,0 0 0 0 0,2 0 0 0 0,-8 23 0 0 0,14-37-533 0 0,1 0-1 0 0,0 0 1 0 0,0 0 0 0 0,0 0-1 0 0,1 1 1 0 0,-1-1 0 0 0,1 0 0 0 0,0 1-1 0 0,0-1 1 0 0,0 0 0 0 0,1 1-1 0 0,0-1 1 0 0,-1 0 0 0 0,2 0 0 0 0,-1 0-1 0 0,0 0 1 0 0,1 0 0 0 0,0 0-1 0 0,0 0 1 0 0,0 0 0 0 0,3 4 0 0 0,-2-5-70 0 0,0 0 1 0 0,1 0-1 0 0,0 0 1 0 0,-1-1 0 0 0,1 1-1 0 0,0-1 1 0 0,0 0 0 0 0,0 0-1 0 0,0 0 1 0 0,1-1-1 0 0,-1 1 1 0 0,1-1 0 0 0,-1 0-1 0 0,1 0 1 0 0,-1-1 0 0 0,7 1-1 0 0,42-4-2467 0 0,-22-4-910 0 0,13-11-1814 0 0,-18 0 1845 0 0,-16 9 2039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4:31.3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26 1112 0 0,'0'-1'334'0'0,"0"0"-1"0"0,-1 0 1 0 0,1 0-1 0 0,0 0 1 0 0,0 0-1 0 0,0 0 1 0 0,0 0-1 0 0,0 1 1 0 0,1-1-1 0 0,-1 0 1 0 0,0 0-1 0 0,0 0 1 0 0,1 0-1 0 0,-1 0 1 0 0,0 0-1 0 0,1 0 1 0 0,-1 0-1 0 0,1 1 1 0 0,-1-1-1 0 0,1 0 1 0 0,0 0-1 0 0,-1 0 1 0 0,1 1-1 0 0,0-1 1 0 0,-1 0-1 0 0,1 1 1 0 0,0-1-1 0 0,0 1 1 0 0,0-1-1 0 0,0 0 1 0 0,1 1 0 0 0,0 0 0 0 0,0 0 0 0 0,0 1 1 0 0,0-1-1 0 0,-1 0 0 0 0,1 0 0 0 0,0 1 1 0 0,0 0-1 0 0,0-1 0 0 0,-1 1 0 0 0,1 0 1 0 0,0-1-1 0 0,-1 1 0 0 0,3 2 0 0 0,22 16 1282 0 0,3 9-763 0 0,-15-11-754 0 0,-1 0-1 0 0,-1 1 1 0 0,0 1 0 0 0,-2 0 0 0 0,0 0-1 0 0,-1 1 1 0 0,-1 0 0 0 0,0 1-1 0 0,-2 0 1 0 0,5 28 0 0 0,-4-12-338 0 0,-3-1 0 0 0,1 56 0 0 0,-10 13-885 0 0,1-78 41 0 0,-1 0 1 0 0,-1 0-1 0 0,-13 36 1 0 0,6-29-2310 0 0,-29 54 1 0 0,-4-12-1212 0 0,21-40 2837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4:35.4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 21 240 0 0,'10'-18'20727'0'0,"-40"16"-36017"0"0,20 2 12858 0 0,0 2 383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4:37.0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0 812 0 0,'1'0'586'0'0,"0"0"1"0"0,0 0-1 0 0,0 0 1 0 0,1 0-1 0 0,-1 1 0 0 0,0-1 1 0 0,0 0-1 0 0,0 1 1 0 0,0-1-1 0 0,0 0 1 0 0,0 1-1 0 0,0-1 0 0 0,0 1 1 0 0,0 0-1 0 0,0-1 1 0 0,0 1-1 0 0,-1 0 0 0 0,1-1 1 0 0,1 2-1 0 0,7 22 3768 0 0,-12 34-3920 0 0,2-47 354 0 0,-16 219-348 0 0,13-76-7374 0 0,4-151 6352 0 0,-1 1 0 0 0,1 0 0 0 0,0 0 0 0 0,1-1-1 0 0,-1 1 1 0 0,1 0 0 0 0,-1 0 0 0 0,1-1 0 0 0,0 1 0 0 0,0-1 0 0 0,1 1 0 0 0,-1-1 0 0 0,1 1 0 0 0,0-1 0 0 0,2 4 0 0 0,6 2-1103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4:37.4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525 77 60 0 0,'11'-20'2976'0'0,"-10"18"-2133"0"0,0 1-1 0 0,1-1 0 0 0,-1 0 0 0 0,0 0 1 0 0,0 0-1 0 0,0 0 0 0 0,-1 0 0 0 0,1 0 1 0 0,0 0-1 0 0,-1 0 0 0 0,1-3 0 0 0,-8-4 2962 0 0,-14 3-3315 0 0,-200-10 98 0 0,73 21-5299 0 0,138-5 3799 0 0,0 0-1 0 0,0 1 1 0 0,1 1-1 0 0,-1 0 1 0 0,0 0-1 0 0,1 1 1 0 0,-1 0-1 0 0,1 0 1 0 0,0 1 0 0 0,0 0-1 0 0,0 1 1 0 0,-12 9-1 0 0,6-1-426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4:37.9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56 220 0 0,'0'-2'238'0'0,"1"-1"0"0"0,-1 1 0 0 0,1-1 1 0 0,-1 1-1 0 0,1-1 0 0 0,0 1 0 0 0,0 0 0 0 0,0-1 0 0 0,0 1 0 0 0,2-2 1 0 0,7-23 6135 0 0,-10 86 1588 0 0,6 101-7556 0 0,3 102-2447 0 0,7-305-471 0 0,-12 33 2384 0 0,1 0 0 0 0,0 1 0 0 0,1-1 0 0 0,-1 1 0 0 0,2 1 0 0 0,-1-1 0 0 0,1 1 1 0 0,10-8-1 0 0,-14 14 223 0 0,0-1 1 0 0,1 1-1 0 0,-1 0 1 0 0,1 0 0 0 0,-1 1-1 0 0,1-1 1 0 0,0 1-1 0 0,0 0 1 0 0,-1 0-1 0 0,1 0 1 0 0,0 0 0 0 0,0 1-1 0 0,0 0 1 0 0,0-1-1 0 0,0 1 1 0 0,0 1-1 0 0,0-1 1 0 0,0 1 0 0 0,0-1-1 0 0,0 1 1 0 0,0 0-1 0 0,0 1 1 0 0,-1-1 0 0 0,1 1-1 0 0,3 1 1 0 0,22 11 695 0 0,39 18-55 0 0,-63-31-799 0 0,-1 1 1 0 0,1 0-1 0 0,-1-1 1 0 0,1 0-1 0 0,0 0 1 0 0,-1-1-1 0 0,1 1 0 0 0,0-1 1 0 0,0 0-1 0 0,0 0 1 0 0,8-2-1 0 0,-12 1-58 0 0,1 1-1 0 0,-1-1 1 0 0,1 0-1 0 0,-1 0 1 0 0,1 0-1 0 0,-1 0 0 0 0,0 0 1 0 0,0-1-1 0 0,0 1 1 0 0,1 0-1 0 0,-1 0 1 0 0,0-1-1 0 0,0 1 0 0 0,-1-1 1 0 0,1 1-1 0 0,0-1 1 0 0,0 1-1 0 0,-1-1 1 0 0,1 1-1 0 0,-1-1 0 0 0,0 0 1 0 0,1 1-1 0 0,-1-1 1 0 0,0 0-1 0 0,0 1 1 0 0,0-1-1 0 0,0 0 0 0 0,0 0 1 0 0,0 1-1 0 0,0-1 1 0 0,-1 0-1 0 0,1 1 1 0 0,-1-1-1 0 0,1 1 0 0 0,-1-1 1 0 0,0 0-1 0 0,1 1 1 0 0,-1 0-1 0 0,0-1 1 0 0,0 1-1 0 0,0-1 0 0 0,0 1 1 0 0,0 0-1 0 0,-1 0 1 0 0,1-1-1 0 0,0 1 1 0 0,0 0-1 0 0,-1 0 0 0 0,1 0 1 0 0,-1 1-1 0 0,1-1 1 0 0,-1 0-1 0 0,1 0 1 0 0,-1 1-1 0 0,1-1 0 0 0,-1 1 1 0 0,0-1-1 0 0,1 1 1 0 0,-1 0-1 0 0,0 0 1 0 0,1 0-1 0 0,-1 0 0 0 0,0 0 1 0 0,0 0-1 0 0,1 0 1 0 0,-1 0-1 0 0,-2 1 1 0 0,-2 2 205 0 0,-1 1 1 0 0,1-1 0 0 0,-1 1-1 0 0,1 0 1 0 0,0 1 0 0 0,1 0-1 0 0,-1 0 1 0 0,1 0 0 0 0,0 0 0 0 0,0 1-1 0 0,1 0 1 0 0,0 0 0 0 0,0 0-1 0 0,0 0 1 0 0,0 1 0 0 0,-3 9-1 0 0,6-13 66 0 0,0 0 0 0 0,0 0 0 0 0,0 0 0 0 0,0 0 0 0 0,0 1-1 0 0,0-1 1 0 0,1 0 0 0 0,0 0 0 0 0,-1 1 0 0 0,1-1 0 0 0,1 0-1 0 0,-1 0 1 0 0,0 1 0 0 0,1-1 0 0 0,0 0 0 0 0,-1 0 0 0 0,1 1-1 0 0,0-1 1 0 0,1 0 0 0 0,-1 0 0 0 0,1 0 0 0 0,-1 0-1 0 0,1-1 1 0 0,0 1 0 0 0,0 0 0 0 0,0-1 0 0 0,0 1 0 0 0,0-1-1 0 0,1 0 1 0 0,-1 0 0 0 0,1 0 0 0 0,0 0 0 0 0,0 0 0 0 0,-1 0-1 0 0,1-1 1 0 0,0 1 0 0 0,6 1 0 0 0,1 0-435 0 0,0 0 0 0 0,0-1-1 0 0,-1 0 1 0 0,1-1 0 0 0,1 0 0 0 0,-1-1 0 0 0,0 0-1 0 0,0 0 1 0 0,0-1 0 0 0,0 0 0 0 0,0-1 0 0 0,15-4 0 0 0,7-5-2258 0 0,-1 0 0 0 0,42-23 0 0 0,-43 21 1013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4:38.6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191 39 616 0 0,'1'0'286'0'0,"-1"-1"1"0"0,1 1-1 0 0,0 0 1 0 0,-1-1-1 0 0,1 0 0 0 0,-1 1 1 0 0,1-1-1 0 0,-1 1 1 0 0,1-1-1 0 0,-1 0 0 0 0,1 1 1 0 0,-1-1-1 0 0,0 0 1 0 0,1 1-1 0 0,-1-1 0 0 0,0 0 1 0 0,0 1-1 0 0,1-1 1 0 0,-1 0-1 0 0,0 0 0 0 0,0 0 1 0 0,0 1-1 0 0,0-1 0 0 0,0 0 1 0 0,0 0-1 0 0,0 1 1 0 0,-1-3-1 0 0,1 2-74 0 0,-1 0 1 0 0,0 0-1 0 0,0 0 0 0 0,0 0 0 0 0,1 1 1 0 0,-1-1-1 0 0,0 0 0 0 0,0 0 0 0 0,0 0 1 0 0,0 1-1 0 0,-1-1 0 0 0,1 1 0 0 0,0-1 1 0 0,0 1-1 0 0,-2-1 0 0 0,-2-1 15 0 0,0 1 0 0 0,1 0 0 0 0,-1 0-1 0 0,0 0 1 0 0,0 1 0 0 0,0 0 0 0 0,0 0 0 0 0,-7 0 0 0 0,6 2-169 0 0,-1 1 0 0 0,1-1 0 0 0,0 1 0 0 0,0 0 1 0 0,1 0-1 0 0,-1 1 0 0 0,0 0 0 0 0,1 0 0 0 0,0 0 0 0 0,0 0 1 0 0,0 1-1 0 0,1 0 0 0 0,0 0 0 0 0,0 0 0 0 0,0 1 1 0 0,0-1-1 0 0,1 1 0 0 0,0 0 0 0 0,0 0 0 0 0,-4 11 0 0 0,1 0 75 0 0,1 0 0 0 0,1 1 0 0 0,0-1 0 0 0,1 1 0 0 0,1 0 0 0 0,0 25 0 0 0,2-37-82 0 0,-1 1 37 0 0,1 1 0 0 0,0-1 0 0 0,0 1 0 0 0,1-1 0 0 0,0 1 0 0 0,0-1 0 0 0,1 1 0 0 0,0-1 0 0 0,0 0 0 0 0,1 0 0 0 0,6 13 0 0 0,-8-19-82 0 0,-1-1 1 0 0,1 0-1 0 0,0 1 1 0 0,-1-1-1 0 0,1 1 1 0 0,0-1 0 0 0,0 0-1 0 0,-1 0 1 0 0,1 1-1 0 0,0-1 1 0 0,0 0 0 0 0,-1 0-1 0 0,1 0 1 0 0,0 0-1 0 0,0 0 1 0 0,0 0-1 0 0,-1 0 1 0 0,1 0 0 0 0,0 0-1 0 0,0 0 1 0 0,0 0-1 0 0,-1-1 1 0 0,1 1-1 0 0,0 0 1 0 0,0 0 0 0 0,-1-1-1 0 0,1 1 1 0 0,0-1-1 0 0,-1 1 1 0 0,1 0 0 0 0,0-1-1 0 0,-1 1 1 0 0,1-1-1 0 0,-1 0 1 0 0,1 1-1 0 0,-1-1 1 0 0,1 1 0 0 0,-1-1-1 0 0,1-1 1 0 0,24-29-54 0 0,-23 28 39 0 0,15-25-416 0 0,24-49 0 0 0,12-19-925 0 0,-52 94 1316 0 0,-1 1 1 0 0,1 0-1 0 0,0-1 1 0 0,0 1-1 0 0,0 0 0 0 0,0 0 1 0 0,0 0-1 0 0,0 0 1 0 0,0 0-1 0 0,0 0 1 0 0,0 0-1 0 0,1 0 1 0 0,-1 0-1 0 0,0 1 0 0 0,1-1 1 0 0,-1 0-1 0 0,1 1 1 0 0,-1-1-1 0 0,0 1 1 0 0,1 0-1 0 0,-1-1 1 0 0,1 1-1 0 0,-1 0 0 0 0,1 0 1 0 0,-1 0-1 0 0,1 0 1 0 0,-1 0-1 0 0,1 0 1 0 0,1 1-1 0 0,3 1-469 0 0,0 0 0 0 0,-1 1 1 0 0,0 0-1 0 0,1 0 0 0 0,-1 0 0 0 0,6 6 0 0 0,-8-6-100 0 0,0-1 0 0 0,0 1 0 0 0,1 0 0 0 0,-1-1 0 0 0,1 0 0 0 0,0 0 0 0 0,0 0 0 0 0,0 0 0 0 0,0-1 0 0 0,0 1 0 0 0,0-1 0 0 0,0 0 0 0 0,0 0 0 0 0,0-1 0 0 0,7 1 0 0 0,3-5-559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4:39.4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117 486 364 0 0,'7'-11'1295'0'0,"0"1"1540"0"0,-23 16-1235 0 0,6 1-1176 0 0,1 1-1 0 0,0 0 1 0 0,0 0 0 0 0,1 1-1 0 0,0 1 1 0 0,0-1 0 0 0,1 1 0 0 0,0 1-1 0 0,1-1 1 0 0,0 1 0 0 0,1 0-1 0 0,0 0 1 0 0,0 1 0 0 0,1-1-1 0 0,-2 15 1 0 0,5-19-65 0 0,0 1 0 0 0,1-1-1 0 0,0 0 1 0 0,0 0 0 0 0,1 1 0 0 0,0-1-1 0 0,0 0 1 0 0,4 12 0 0 0,-4-17-353 0 0,-1-1 0 0 0,1 1 0 0 0,-1-1 0 0 0,1 1 0 0 0,0-1 1 0 0,0 1-1 0 0,-1-1 0 0 0,1 0 0 0 0,0 1 0 0 0,0-1 0 0 0,1 0 0 0 0,-1 0 0 0 0,0 0 0 0 0,0 0 1 0 0,0 0-1 0 0,1 0 0 0 0,-1 0 0 0 0,1 0 0 0 0,-1 0 0 0 0,1-1 0 0 0,-1 1 0 0 0,1-1 0 0 0,-1 1 1 0 0,1-1-1 0 0,-1 1 0 0 0,1-1 0 0 0,-1 0 0 0 0,1 0 0 0 0,0 0 0 0 0,-1 0 0 0 0,1 0 0 0 0,0 0 1 0 0,-1 0-1 0 0,1-1 0 0 0,-1 1 0 0 0,1 0 0 0 0,-1-1 0 0 0,1 1 0 0 0,-1-1 0 0 0,1 0 0 0 0,-1 0 1 0 0,1 1-1 0 0,2-3 0 0 0,4-3-120 0 0,1-1-1 0 0,-1 1 1 0 0,0-2 0 0 0,0 1 0 0 0,-1-1-1 0 0,0 0 1 0 0,-1-1 0 0 0,0 1 0 0 0,0-1 0 0 0,-1-1-1 0 0,0 1 1 0 0,0-1 0 0 0,-1 0 0 0 0,0 0-1 0 0,3-15 1 0 0,4-16-251 0 0,-2-1-1 0 0,6-62 1 0 0,-12 57-79 0 0,-4-62 0 0 0,-1 32 317 0 0,-1 66 391 0 0,-3 13 301 0 0,-4 15 466 0 0,5 21-298 0 0,2 0 0 0 0,1 0 0 0 0,5 60 0 0 0,4-29-1510 0 0,18 72-1 0 0,-23-129 59 0 0,1-1 0 0 0,0 1 1 0 0,0-1-1 0 0,2 0 0 0 0,-1 0 1 0 0,1-1-1 0 0,13 20 0 0 0,-16-27 453 0 0,0-1-1 0 0,0 1 1 0 0,1-1-1 0 0,-1 1 1 0 0,1-1-1 0 0,0 0 1 0 0,0 0 0 0 0,0 0-1 0 0,0 0 1 0 0,0-1-1 0 0,0 1 1 0 0,0-1-1 0 0,0 0 1 0 0,1 0 0 0 0,-1 0-1 0 0,1 0 1 0 0,-1-1-1 0 0,0 1 1 0 0,1-1-1 0 0,-1 0 1 0 0,1 0-1 0 0,-1 0 1 0 0,1 0 0 0 0,-1-1-1 0 0,1 1 1 0 0,-1-1-1 0 0,0 0 1 0 0,1 0-1 0 0,-1 0 1 0 0,5-3-1 0 0,3-1 178 0 0,-1 0 0 0 0,1-1 0 0 0,-1-1 0 0 0,-1 1 0 0 0,1-1 0 0 0,-1-1 0 0 0,0 0 0 0 0,14-17 0 0 0,-19 21 286 0 0,0-1 0 0 0,0 1 0 0 0,-1-1 0 0 0,0 0 0 0 0,0 0 0 0 0,0-1 0 0 0,0 1 0 0 0,-1-1 0 0 0,0 1 0 0 0,0-1 0 0 0,0 0 0 0 0,-1 1 0 0 0,0-1 0 0 0,0 0 0 0 0,-1 0 0 0 0,1 0 0 0 0,-1 0 0 0 0,0 0 0 0 0,-2-7 0 0 0,2 11-100 0 0,-1 0-1 0 0,0-1 1 0 0,0 1-1 0 0,0 0 1 0 0,0 0-1 0 0,0 0 1 0 0,0 0-1 0 0,0 0 1 0 0,-1 0-1 0 0,1 0 1 0 0,-1 0 0 0 0,1 1-1 0 0,-1-1 1 0 0,0 0-1 0 0,0 1 1 0 0,0 0-1 0 0,0-1 1 0 0,0 1-1 0 0,0 0 1 0 0,0 0-1 0 0,0 0 1 0 0,0 0-1 0 0,0 0 1 0 0,-1 1-1 0 0,1-1 1 0 0,0 1-1 0 0,-1-1 1 0 0,1 1-1 0 0,0 0 1 0 0,-1 0-1 0 0,1 0 1 0 0,0 0-1 0 0,-1 0 1 0 0,1 1-1 0 0,0-1 1 0 0,-3 1-1 0 0,-2 1 207 0 0,1-1 0 0 0,0 1-1 0 0,0 0 1 0 0,0 0 0 0 0,0 1-1 0 0,1 0 1 0 0,-1 0 0 0 0,1 0 0 0 0,-1 1-1 0 0,1 0 1 0 0,0 0 0 0 0,-5 5-1 0 0,6-3-96 0 0,0 0 0 0 0,0 0-1 0 0,1 0 1 0 0,0 0 0 0 0,0 1-1 0 0,1-1 1 0 0,0 1 0 0 0,0 0-1 0 0,0-1 1 0 0,1 1 0 0 0,0 0-1 0 0,-1 11 1 0 0,2-8-132 0 0,0 0 0 0 0,1 0 0 0 0,-1 0 1 0 0,2-1-1 0 0,0 1 0 0 0,0 0 0 0 0,0-1 0 0 0,6 13 0 0 0,-8-21-85 0 0,1 1-1 0 0,-1-1 0 0 0,1 0 0 0 0,-1 0 0 0 0,1 1 0 0 0,-1-1 0 0 0,1 0 0 0 0,0 0 1 0 0,0 0-1 0 0,0 0 0 0 0,0 0 0 0 0,-1 0 0 0 0,1 0 0 0 0,1 0 0 0 0,-1 0 0 0 0,0 0 1 0 0,0 0-1 0 0,0-1 0 0 0,0 1 0 0 0,0 0 0 0 0,1-1 0 0 0,-1 1 0 0 0,0-1 1 0 0,1 0-1 0 0,-1 1 0 0 0,0-1 0 0 0,1 0 0 0 0,-1 0 0 0 0,0 0 0 0 0,1 0 0 0 0,-1 0 1 0 0,0 0-1 0 0,1 0 0 0 0,-1 0 0 0 0,0 0 0 0 0,1-1 0 0 0,-1 1 0 0 0,0 0 0 0 0,1-1 1 0 0,-1 0-1 0 0,0 1 0 0 0,0-1 0 0 0,0 1 0 0 0,1-1 0 0 0,-1 0 0 0 0,0 0 0 0 0,0 0 1 0 0,0 0-1 0 0,0 0 0 0 0,1-1 0 0 0,4-4-89 0 0,0 0 1 0 0,-1 0-1 0 0,1-1 0 0 0,-1 1 1 0 0,0-1-1 0 0,5-12 0 0 0,2-9-157 0 0,-2 0-1 0 0,-1-1 0 0 0,-1 0 0 0 0,-1 0 1 0 0,-2-1-1 0 0,3-56 0 0 0,-12-181-1484 0 0,-9 120 1867 0 0,13 131 429 0 0,5 15 211 0 0,9 27-133 0 0,43 262-1026 0 0,-43-211-1034 0 0,-5-33-1008 0 0,1-1 1 0 0,3 0-1 0 0,24 56 0 0 0,-27-78 1251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25.4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58 152 0 0,'0'-9'1980'0'0,"0"-4"2281"0"0,6 0 1867 0 0,18 1-4728 0 0,-18 10-1333 0 0,-1 0 0 0 0,1 0 1 0 0,0 1-1 0 0,0-1 0 0 0,0 2 1 0 0,-1-1-1 0 0,1 0 0 0 0,0 1 0 0 0,0 1 1 0 0,0-1-1 0 0,0 1 0 0 0,0-1 1 0 0,0 2-1 0 0,0-1 0 0 0,9 4 1 0 0,-11-2-82 0 0,1-1 1 0 0,-1 1 0 0 0,0 1-1 0 0,1-1 1 0 0,-1 1-1 0 0,-1-1 1 0 0,1 1 0 0 0,-1 0-1 0 0,1 1 1 0 0,-1-1-1 0 0,0 0 1 0 0,-1 1 0 0 0,1 0-1 0 0,-1-1 1 0 0,0 1-1 0 0,0 0 1 0 0,2 10 0 0 0,33 159-2272 0 0,-27-115-1328 0 0,25 85 1 0 0,-16-106 711 0 0,-9-22 1575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4:40.1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86 450 196 0 0,'0'0'102'0'0,"1"0"0"0"0,-1 0 0 0 0,0 0 0 0 0,0 0 0 0 0,1 0 1 0 0,-1 0-1 0 0,0 0 0 0 0,1 0 0 0 0,-1-1 0 0 0,0 1 0 0 0,0 0 0 0 0,1 0 0 0 0,-1 0 0 0 0,0 0 0 0 0,0 0 0 0 0,0-1 1 0 0,1 1-1 0 0,-1 0 0 0 0,0 0 0 0 0,0 0 0 0 0,0-1 0 0 0,1 1 0 0 0,-1 0 0 0 0,0 0 0 0 0,0-1 0 0 0,0 1 0 0 0,0 0 1 0 0,0 0-1 0 0,0-1 0 0 0,1 1 0 0 0,-1 0 0 0 0,0-1 0 0 0,0 1 0 0 0,0 0 0 0 0,0 0 0 0 0,0-1 0 0 0,0 1 0 0 0,0-1 1 0 0,-4-17 1872 0 0,-14-25-618 0 0,14 35-877 0 0,-13-31-109 0 0,2 0-1 0 0,-18-82 1 0 0,32 119-371 0 0,1 0 1 0 0,0 0-1 0 0,-1 0 1 0 0,1 0-1 0 0,0 0 1 0 0,0 0-1 0 0,0 1 1 0 0,1-1-1 0 0,-1 0 1 0 0,0 0-1 0 0,1 0 1 0 0,-1 0-1 0 0,1 0 1 0 0,-1 1-1 0 0,1-1 1 0 0,0 0-1 0 0,0 0 1 0 0,0 1-1 0 0,0-1 1 0 0,0 1-1 0 0,0-1 1 0 0,0 1-1 0 0,3-3 1 0 0,0 1 1 0 0,-1 1 0 0 0,1 0-1 0 0,0 0 1 0 0,0 0 0 0 0,0 0 0 0 0,0 0 0 0 0,0 1 0 0 0,1 0 0 0 0,-1 0-1 0 0,5-1 1 0 0,9 0 20 0 0,0 1 0 0 0,1 0 0 0 0,32 4 0 0 0,19 8 160 0 0,-54-7-83 0 0,0-1-1 0 0,1 0 0 0 0,0-2 0 0 0,-1 0 0 0 0,1 0 0 0 0,0-2 0 0 0,18-2 0 0 0,-31 2-94 0 0,-1 0 1 0 0,1-1-1 0 0,-1 1 0 0 0,0-1 1 0 0,0 0-1 0 0,1 0 0 0 0,-1 0 1 0 0,0 0-1 0 0,0-1 0 0 0,-1 1 1 0 0,1-1-1 0 0,0 1 0 0 0,-1-1 1 0 0,0 0-1 0 0,0 0 0 0 0,0 0 1 0 0,0-1-1 0 0,0 1 0 0 0,1-4 1 0 0,-2 5-30 0 0,0 0 1 0 0,0 0-1 0 0,0-1 1 0 0,-1 1 0 0 0,1-1-1 0 0,-1 1 1 0 0,1 0-1 0 0,-1-1 1 0 0,0 1 0 0 0,0-1-1 0 0,0 1 1 0 0,0-1-1 0 0,-1 1 1 0 0,1-1 0 0 0,-1 1-1 0 0,1 0 1 0 0,-1-1-1 0 0,0 1 1 0 0,0 0 0 0 0,0 0-1 0 0,0-1 1 0 0,0 1-1 0 0,-1 0 1 0 0,1 0 0 0 0,0 0-1 0 0,-1 0 1 0 0,0 1-1 0 0,1-1 1 0 0,-5-3 0 0 0,4 4 7 0 0,0 0 1 0 0,-1 0-1 0 0,1 0 1 0 0,0 1 0 0 0,-1-1-1 0 0,1 1 1 0 0,0-1-1 0 0,-1 1 1 0 0,1 0-1 0 0,-1 0 1 0 0,1 0 0 0 0,0 0-1 0 0,-1 0 1 0 0,1 0-1 0 0,-1 1 1 0 0,1-1 0 0 0,0 1-1 0 0,-1 0 1 0 0,1 0-1 0 0,0 0 1 0 0,0 0 0 0 0,-1 0-1 0 0,1 0 1 0 0,0 1-1 0 0,-3 1 1 0 0,-2 2 11 0 0,1 0 0 0 0,-1 0 0 0 0,1 1 0 0 0,0-1 0 0 0,0 2 0 0 0,-6 8-1 0 0,6-6 21 0 0,0 1-1 0 0,0 1 1 0 0,2-1-1 0 0,-1 1 1 0 0,1 0-1 0 0,1 0 1 0 0,-4 18-1 0 0,6-25 37 0 0,0 0 0 0 0,1 0 0 0 0,-1 0 0 0 0,1 0 0 0 0,0 0 0 0 0,0 0 0 0 0,0 0-1 0 0,0 0 1 0 0,1 0 0 0 0,0 0 0 0 0,0 0 0 0 0,0 0 0 0 0,0 0 0 0 0,0 0 0 0 0,1 0 0 0 0,0 0-1 0 0,0-1 1 0 0,0 1 0 0 0,0-1 0 0 0,0 1 0 0 0,1-1 0 0 0,0 0 0 0 0,-1 0 0 0 0,7 5 0 0 0,-5-6 0 0 0,0-1 0 0 0,0 1 0 0 0,0-1 0 0 0,1 1 0 0 0,-1-1 1 0 0,1 0-1 0 0,-1-1 0 0 0,1 1 0 0 0,-1-1 0 0 0,1 0 0 0 0,-1 0 1 0 0,1 0-1 0 0,-1-1 0 0 0,1 1 0 0 0,-1-1 0 0 0,1 0 0 0 0,-1-1 1 0 0,0 1-1 0 0,0-1 0 0 0,1 1 0 0 0,-1-1 0 0 0,5-4 0 0 0,8-4-18 0 0,0 0-1 0 0,-1-1 0 0 0,27-24 0 0 0,-26 18-191 0 0,0 1 1 0 0,-2-2-1 0 0,0 0 0 0 0,-1-1 1 0 0,0-1-1 0 0,-2 0 0 0 0,15-31 1 0 0,-57 119-60 0 0,3 1 0 0 0,-17 72 0 0 0,0-9-2004 0 0,34-104-535 0 0,9-19-1004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4:40.4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156 120 28 0 0,'73'-102'6031'0'0,"-72"102"-5983"0"0,-1 0 0 0 0,1-1 0 0 0,-1 1 0 0 0,0-1 0 0 0,1 1 0 0 0,-1 0 0 0 0,0-1 0 0 0,1 1 0 0 0,-1-1 0 0 0,0 1 0 0 0,0-1 0 0 0,1 1 0 0 0,-1 0 0 0 0,0-1 0 0 0,0 1 1 0 0,0-1-1 0 0,0 1 0 0 0,0-1 0 0 0,0 0 0 0 0,0 1 0 0 0,0-1 0 0 0,0 1 0 0 0,0-1 0 0 0,0 1 0 0 0,0-1 0 0 0,0 1 0 0 0,0-1 0 0 0,0 1 0 0 0,0-1 0 0 0,0 1 0 0 0,-1-1 0 0 0,1 1 1 0 0,0-1-1 0 0,0 1 0 0 0,-1 0 0 0 0,0-2 0 0 0,-19 3 490 0 0,-24 16-282 0 0,40-15-125 0 0,0 1 0 0 0,1-1 0 0 0,-1 1 0 0 0,1 0 0 0 0,-1 0 0 0 0,1 0 0 0 0,0 0-1 0 0,0 0 1 0 0,1 1 0 0 0,-1-1 0 0 0,1 1 0 0 0,-1 0 0 0 0,1 0 0 0 0,1 0 0 0 0,-1 0-1 0 0,0 0 1 0 0,1 0 0 0 0,0 0 0 0 0,0 1 0 0 0,0-1 0 0 0,0 0 0 0 0,1 1 0 0 0,0-1-1 0 0,0 1 1 0 0,0-1 0 0 0,0 1 0 0 0,1-1 0 0 0,-1 0 0 0 0,3 7 0 0 0,3 6 366 0 0,0 0 0 0 0,1-1 1 0 0,1 0-1 0 0,1 0 1 0 0,17 24-1 0 0,-23-36-589 0 0,-1-1 0 0 0,0 1 0 0 0,1-1-1 0 0,-1 1 1 0 0,-1 0 0 0 0,1 0 0 0 0,0 0 0 0 0,-1 0-1 0 0,0 0 1 0 0,0 0 0 0 0,0 0 0 0 0,-1 0 0 0 0,1 0 0 0 0,-1 0-1 0 0,0 1 1 0 0,0-1 0 0 0,-1 0 0 0 0,1 0 0 0 0,-1 0 0 0 0,-1 6-1 0 0,0-5-242 0 0,-1-1-1 0 0,1 0 0 0 0,-1 0 0 0 0,0 0 0 0 0,0-1 1 0 0,0 1-1 0 0,-1-1 0 0 0,1 1 0 0 0,-1-1 0 0 0,0 0 0 0 0,0-1 1 0 0,0 1-1 0 0,0-1 0 0 0,0 1 0 0 0,-1-1 0 0 0,1-1 1 0 0,-1 1-1 0 0,-5 1 0 0 0,0 0-305 0 0,-1-1 0 0 0,0 0 0 0 0,1-1 0 0 0,-1 0 0 0 0,0-1 0 0 0,0 0 0 0 0,-12-1 0 0 0,-2-2-549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4:40.8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0 376 0 0,'2'58'10900'0'0,"2"0"-5585"0"0,0 2-3785 0 0,-2-32-2323 0 0,-2 1-1 0 0,-6 55 1 0 0,6-84 879 0 0,-2 11-584 0 0,0 0-5166 0 0,0-27-2165 0 0,2-3 6169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4:41.1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92 380 0 0,'5'-80'11981'0'0,"-2"69"-9028"0"0,3 14-3434 0 0,10 19-4208 0 0,-11-14 3764 0 0,40 52-6757 0 0,-30-42 6337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4:41.5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96 0 456 0 0,'-9'3'5935'0'0,"-27"8"-3973"0"0,33-10-1928 0 0,0 0 0 0 0,0 0 0 0 0,1 0 0 0 0,-1 1 0 0 0,0-1 0 0 0,1 1-1 0 0,-1 0 1 0 0,1 0 0 0 0,-1 0 0 0 0,1 0 0 0 0,0 0 0 0 0,0 0 0 0 0,0 0-1 0 0,0 1 1 0 0,0-1 0 0 0,1 1 0 0 0,-1 0 0 0 0,1-1 0 0 0,0 1 0 0 0,-1 0 0 0 0,1 0-1 0 0,0 0 1 0 0,1 0 0 0 0,-1 0 0 0 0,0 0 0 0 0,1 0 0 0 0,0 0 0 0 0,0 0-1 0 0,0 0 1 0 0,0 0 0 0 0,0 0 0 0 0,0 0 0 0 0,2 3 0 0 0,-1 0 242 0 0,0 1 0 0 0,1-1 0 0 0,0 0 0 0 0,0 0 0 0 0,1 0 0 0 0,0 0 0 0 0,0-1 0 0 0,0 1 0 0 0,1-1 0 0 0,-1 0 0 0 0,1 0 0 0 0,1 0 0 0 0,-1 0 0 0 0,10 7 0 0 0,22 13 1537 0 0,27 20-525 0 0,-62-44-1381 0 0,-1 0-1 0 0,1 1 1 0 0,-1-1-1 0 0,1 0 1 0 0,-1 1 0 0 0,0-1-1 0 0,1 0 1 0 0,-1 1-1 0 0,0-1 1 0 0,0 1-1 0 0,0-1 1 0 0,0 1-1 0 0,0-1 1 0 0,0 0-1 0 0,-1 1 1 0 0,1-1 0 0 0,0 1-1 0 0,-1-1 1 0 0,1 0-1 0 0,-1 1 1 0 0,1-1-1 0 0,-1 0 1 0 0,0 0-1 0 0,0 1 1 0 0,1-1-1 0 0,-1 0 1 0 0,0 0 0 0 0,0 0-1 0 0,-1 1 1 0 0,-31 37-3571 0 0,31-37 3444 0 0,-67 55-6725 0 0,59-49 6228 0 0,-14 8-840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6:11.6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10 660 0 0,'13'2'17422'0'0,"-3"0"-14139"0"0,-2-2-3777 0 0,383-1 260 0 0,-172 7-5719 0 0,-177-8 508 0 0,55-10-1 0 0,-67 8 3237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4:42.3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138 226 660 0 0,'-6'4'5658'0'0,"-22"19"-2934"0"0,19-14-1846 0 0,1 0 0 0 0,0 1 0 0 0,1 0 0 0 0,0 1 0 0 0,-10 20 0 0 0,7-7-150 0 0,0 0 0 0 0,2 1 0 0 0,-7 39 0 0 0,13-57-691 0 0,1-1 1 0 0,0 1 0 0 0,1-1 0 0 0,0 1-1 0 0,0-1 1 0 0,0 0 0 0 0,1 1 0 0 0,0-1-1 0 0,0 1 1 0 0,0-1 0 0 0,4 10 0 0 0,-3-13-34 0 0,-1 0 0 0 0,0 0 0 0 0,1-1 0 0 0,-1 1 0 0 0,1-1 0 0 0,0 1 0 0 0,0-1 0 0 0,0 0 0 0 0,0 0 0 0 0,1 0 0 0 0,-1 0 0 0 0,0 0 0 0 0,1 0 0 0 0,-1 0 0 0 0,1-1 0 0 0,0 0 0 0 0,0 1 0 0 0,-1-1 0 0 0,1 0 0 0 0,0 0 0 0 0,0 0 0 0 0,0-1 0 0 0,0 1 0 0 0,0-1 0 0 0,0 0 0 0 0,5 0 0 0 0,3-1-90 0 0,-1 0-1 0 0,1-1 1 0 0,0 0 0 0 0,0-1-1 0 0,-1-1 1 0 0,0 1 0 0 0,0-2 0 0 0,0 1-1 0 0,0-1 1 0 0,-1-1 0 0 0,1 0-1 0 0,-1 0 1 0 0,-1-1 0 0 0,1 0-1 0 0,-1 0 1 0 0,-1-1 0 0 0,1 0 0 0 0,-1-1-1 0 0,7-10 1 0 0,3-6-418 0 0,0-1 0 0 0,-1-1 0 0 0,-2 0 0 0 0,0-2 0 0 0,14-45 0 0 0,-16 35-122 0 0,-1-1 1 0 0,-2-1 0 0 0,-2 1 0 0 0,4-74 0 0 0,-14 109 788 0 0,-2 12 125 0 0,-4 13 290 0 0,1 13 243 0 0,1 1 0 0 0,1 0-1 0 0,2 1 1 0 0,1 66 0 0 0,4-62-776 0 0,3 0-1 0 0,1 0 1 0 0,1 0-1 0 0,14 42 1 0 0,-19-77-285 0 0,0 0 1 0 0,1 1 0 0 0,0-1-1 0 0,-1 0 1 0 0,2 0 0 0 0,-1 0-1 0 0,0 0 1 0 0,1-1 0 0 0,0 1-1 0 0,0-1 1 0 0,0 1 0 0 0,0-1-1 0 0,0 0 1 0 0,8 5 0 0 0,-9-7 58 0 0,1 0 0 0 0,-1 0 0 0 0,1 0 0 0 0,-1 0-1 0 0,1 0 1 0 0,-1-1 0 0 0,1 1 0 0 0,0-1 0 0 0,0 0 0 0 0,-1 0 0 0 0,1 0 0 0 0,0 0 0 0 0,-1 0 0 0 0,1-1 0 0 0,0 1 0 0 0,-1-1 0 0 0,1 0 0 0 0,-1 0-1 0 0,1 0 1 0 0,-1 0 0 0 0,1 0 0 0 0,-1 0 0 0 0,1 0 0 0 0,-1-1 0 0 0,0 0 0 0 0,3-2 0 0 0,4-2 70 0 0,0-1 1 0 0,-1 0-1 0 0,0 0 1 0 0,0-1-1 0 0,-1 0 0 0 0,0-1 1 0 0,0 1-1 0 0,6-11 1 0 0,-13 19 126 0 0,0 0 0 0 0,-1 0 0 0 0,1 0 0 0 0,0 0 1 0 0,0 0-1 0 0,0 0 0 0 0,0 0 0 0 0,0 0 1 0 0,0 0-1 0 0,0 0 0 0 0,0 0 0 0 0,-1 0 1 0 0,1 0-1 0 0,0 0 0 0 0,0 0 0 0 0,0 0 0 0 0,0 0 1 0 0,0 0-1 0 0,0 0 0 0 0,0 0 0 0 0,0 0 1 0 0,-1 0-1 0 0,1 0 0 0 0,0 0 0 0 0,0 0 1 0 0,0 0-1 0 0,0 0 0 0 0,0 0 0 0 0,0 0 0 0 0,0 0 1 0 0,0 0-1 0 0,-1 0 0 0 0,1 0 0 0 0,0 0 1 0 0,0 0-1 0 0,0-1 0 0 0,0 1 0 0 0,0 0 1 0 0,0 0-1 0 0,0 0 0 0 0,0 0 0 0 0,0 0 0 0 0,0 0 1 0 0,0 0-1 0 0,0 0 0 0 0,0-1 0 0 0,0 1 1 0 0,0 0-1 0 0,0 0 0 0 0,0 0 0 0 0,0 0 1 0 0,0 0-1 0 0,0 0 0 0 0,0 0 0 0 0,0 0 0 0 0,0-1 1 0 0,0 1-1 0 0,0 0 0 0 0,0 0 0 0 0,0 0 1 0 0,0 0-1 0 0,0 0 0 0 0,0 0 0 0 0,0 0 1 0 0,0 0-1 0 0,0-1 0 0 0,0 1 0 0 0,0 0 0 0 0,-14 6 85 0 0,12-5 271 0 0,1 0 0 0 0,-1 0 1 0 0,0 0-1 0 0,1 0 0 0 0,-1 0 0 0 0,0 0 0 0 0,1 0 0 0 0,0 1 0 0 0,-1-1 0 0 0,1 0 1 0 0,0 1-1 0 0,-1-1 0 0 0,1 1 0 0 0,-1 3 987 0 0,46 0 1417 0 0,12 1-2898 0 0,-49-6-67 0 0,0-1 0 0 0,0 1-1 0 0,-1-1 1 0 0,1-1 0 0 0,0 1 0 0 0,0-1 0 0 0,-1 0-1 0 0,1-1 1 0 0,-1 1 0 0 0,0-1 0 0 0,1-1-1 0 0,-2 1 1 0 0,1-1 0 0 0,0 0 0 0 0,-1 0-1 0 0,7-7 1 0 0,-12 11 139 0 0,0-1-1 0 0,0 0 0 0 0,0 1 1 0 0,0-1-1 0 0,-1 0 1 0 0,1 1-1 0 0,0-1 1 0 0,0 1-1 0 0,-1-1 0 0 0,1 1 1 0 0,0-1-1 0 0,-1 1 1 0 0,1-1-1 0 0,0 1 0 0 0,-1-1 1 0 0,1 1-1 0 0,-1-1 1 0 0,1 1-1 0 0,-1-1 1 0 0,1 1-1 0 0,-1 0 0 0 0,1-1 1 0 0,-1 1-1 0 0,1 0 1 0 0,-1 0-1 0 0,1-1 0 0 0,-1 1 1 0 0,0 0-1 0 0,1 0 1 0 0,-2 0-1 0 0,-20-10-776 0 0,22 10 785 0 0,-15-4-679 0 0,-1 0 0 0 0,0 1 0 0 0,-30-2 0 0 0,29 3-1139 0 0,-1 0 1 0 0,-27-7 0 0 0,39 7 723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4:42.7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131 1 696 0 0,'-4'0'381'0'0,"1"1"1"0"0,0 0-1 0 0,0 0 1 0 0,-1 0-1 0 0,1 1 0 0 0,0-1 1 0 0,0 1-1 0 0,0-1 1 0 0,0 1-1 0 0,-4 4 0 0 0,5-5-216 0 0,-8 6 131 0 0,-1-1-102 0 0,1 1 0 0 0,0 0 0 0 0,-13 12-1 0 0,21-17-47 0 0,-1 1 0 0 0,1 0 0 0 0,0 0 0 0 0,0-1-1 0 0,0 1 1 0 0,0 0 0 0 0,1 1 0 0 0,-1-1 0 0 0,1 0-1 0 0,-1 0 1 0 0,1 1 0 0 0,0-1 0 0 0,1 1 0 0 0,-1-1 0 0 0,0 1-1 0 0,1 5 1 0 0,0-5 169 0 0,0 1-1 0 0,1 0 1 0 0,0-1 0 0 0,0 1-1 0 0,0-1 1 0 0,0 1 0 0 0,1-1-1 0 0,0 1 1 0 0,0-1-1 0 0,0 0 1 0 0,0 0 0 0 0,3 5-1 0 0,41 41 2046 0 0,-39-43-2319 0 0,0 0 1 0 0,0 0-1 0 0,0 0 0 0 0,-1 0 1 0 0,-1 1-1 0 0,1 0 0 0 0,-1 1 1 0 0,0-1-1 0 0,3 10 0 0 0,-7-15-271 0 0,-1 0-1 0 0,0 0 1 0 0,0 1-1 0 0,0-1 1 0 0,0 0 0 0 0,0 0-1 0 0,-1 1 1 0 0,1-1-1 0 0,-1 0 1 0 0,0 0-1 0 0,0 0 1 0 0,0 0-1 0 0,0 0 1 0 0,-1 0-1 0 0,1 0 1 0 0,-1 0-1 0 0,0 0 1 0 0,0-1-1 0 0,0 1 1 0 0,0 0-1 0 0,0-1 1 0 0,0 0-1 0 0,-5 3 1 0 0,-1 3-1029 0 0,-1-1 1 0 0,0 0-1 0 0,0-1 1 0 0,-1 0-1 0 0,-14 7 1 0 0,13-8-61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4:43.3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1 450 40 0 0,'35'-20'1895'0'0,"115"-71"6301"0"0,-134 80-7539 0 0,-2-1 0 0 0,1 0 0 0 0,-2-1 0 0 0,0 0 0 0 0,0-1 0 0 0,-1-1 0 0 0,11-18 0 0 0,-22 31-715 0 0,1-1-1 0 0,-1 0 1 0 0,0 0 0 0 0,0 1 0 0 0,0-1-1 0 0,0 0 1 0 0,-1 0 0 0 0,1 0 0 0 0,-1 0-1 0 0,0 0 1 0 0,0 0 0 0 0,0 0 0 0 0,0 0 0 0 0,0 0-1 0 0,-1 0 1 0 0,1 1 0 0 0,-2-6 0 0 0,1 7-25 0 0,1 0 0 0 0,-1-1 1 0 0,0 1-1 0 0,1 0 0 0 0,-1 0 0 0 0,0 0 1 0 0,0 0-1 0 0,0-1 0 0 0,0 1 1 0 0,0 0-1 0 0,0 0 0 0 0,0 1 0 0 0,0-1 1 0 0,0 0-1 0 0,0 0 0 0 0,0 0 1 0 0,-1 1-1 0 0,1-1 0 0 0,0 1 0 0 0,0-1 1 0 0,-1 1-1 0 0,1-1 0 0 0,-1 1 1 0 0,1 0-1 0 0,0 0 0 0 0,-1 0 1 0 0,1-1-1 0 0,-1 1 0 0 0,1 1 0 0 0,0-1 1 0 0,-1 0-1 0 0,1 0 0 0 0,0 0 1 0 0,-1 1-1 0 0,1-1 0 0 0,0 1 0 0 0,-1-1 1 0 0,-1 2-1 0 0,-5 2 15 0 0,0 1 1 0 0,0 0-1 0 0,0 0 0 0 0,0 1 0 0 0,1 0 1 0 0,0 0-1 0 0,0 1 0 0 0,1 0 0 0 0,0 0 1 0 0,0 0-1 0 0,0 1 0 0 0,1 0 0 0 0,0 0 0 0 0,1 0 1 0 0,-7 18-1 0 0,7-16 82 0 0,0 0-1 0 0,1 0 1 0 0,0 0 0 0 0,0 0 0 0 0,1 1-1 0 0,1-1 1 0 0,-1 1 0 0 0,2-1 0 0 0,0 1-1 0 0,0 0 1 0 0,1-1 0 0 0,0 1-1 0 0,1-1 1 0 0,3 13 0 0 0,-5-21-5 0 0,1 0 0 0 0,0 1 0 0 0,0-1 0 0 0,0 0 0 0 0,0 0 0 0 0,0 0 0 0 0,0 0 0 0 0,0 0 0 0 0,1-1 0 0 0,-1 1 0 0 0,1 0 0 0 0,-1-1 1 0 0,1 1-1 0 0,0-1 0 0 0,0 1 0 0 0,0-1 0 0 0,-1 0 0 0 0,1 0 0 0 0,0 1 0 0 0,1-1 0 0 0,-1-1 0 0 0,0 1 0 0 0,4 1 0 0 0,-2-2-5 0 0,-1 0 0 0 0,1 0 0 0 0,0 0 0 0 0,0-1 0 0 0,0 0 1 0 0,-1 1-1 0 0,1-1 0 0 0,0 0 0 0 0,-1-1 0 0 0,1 1 0 0 0,-1-1 0 0 0,7-3 0 0 0,2-3-14 0 0,0 0 0 0 0,0-1 1 0 0,-1-1-1 0 0,-1 1 0 0 0,1-2 0 0 0,11-15 0 0 0,-5 7-7 0 0,-14 16 14 0 0,1 0-1 0 0,-1 0 1 0 0,0-1-1 0 0,0 1 1 0 0,0-1 0 0 0,0 0-1 0 0,-1 0 1 0 0,1 0-1 0 0,-1 0 1 0 0,3-8 0 0 0,-6 20 22 0 0,0 0 0 0 0,-1 0 1 0 0,0 0-1 0 0,-1 0 1 0 0,-4 11-1 0 0,3-9 5 0 0,1-1 1 0 0,0 1-1 0 0,0-1 1 0 0,1 1-1 0 0,-2 19 1 0 0,4-24-18 0 0,3 55 72 0 0,-2-57-81 0 0,-1-1 1 0 0,1 1-1 0 0,-1 0 0 0 0,1 0 0 0 0,0 0 0 0 0,0-1 0 0 0,0 1 1 0 0,0 0-1 0 0,1-1 0 0 0,-1 1 0 0 0,1-1 0 0 0,-1 1 0 0 0,1-1 1 0 0,0 0-1 0 0,0 0 0 0 0,0 0 0 0 0,3 2 0 0 0,-3-3-6 0 0,-1-1 1 0 0,1 1-1 0 0,-1-1 0 0 0,1 0 0 0 0,0 1 0 0 0,-1-1 0 0 0,1 0 0 0 0,-1 0 0 0 0,1 0 1 0 0,0 0-1 0 0,-1 0 0 0 0,1-1 0 0 0,0 1 0 0 0,-1 0 0 0 0,1-1 0 0 0,-1 1 0 0 0,1-1 0 0 0,-1 0 1 0 0,1 0-1 0 0,-1 1 0 0 0,1-1 0 0 0,-1 0 0 0 0,0 0 0 0 0,1 0 0 0 0,-1 0 0 0 0,0 0 1 0 0,0-1-1 0 0,1 0 0 0 0,30-37-102 0 0,-19 18 105 0 0,-2-1 0 0 0,0 1 1 0 0,-1-2-1 0 0,-1 1 0 0 0,-1-1 1 0 0,6-28-1 0 0,-3-7 67 0 0,6-80-1 0 0,-17 126-49 0 0,0 1 1 0 0,-1-1-1 0 0,0 0 0 0 0,-4-14 0 0 0,-2-29 666 0 0,8 96 1166 0 0,10 60 0 0 0,37 118-4613 0 0,2-50-6611 0 0,-40-138 7724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6:12.4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1 108 388 0 0,'0'0'11037'0'0,"12"-1"-3429"0"0,6 0-5932 0 0,73-9-814 0 0,237-34-1480 0 0,-58 0-3377 0 0,-220 39 443 0 0,0 2 1 0 0,1 3 0 0 0,67 8-1 0 0,-86-2 1632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26.0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163 46 604 0 0,'0'-11'1659'0'0,"1"10"-1589"0"0,-1 0-1 0 0,0 0 1 0 0,1 0 0 0 0,-1 0-1 0 0,0 0 1 0 0,0 0 0 0 0,0-1-1 0 0,0 1 1 0 0,0 0 0 0 0,0 0-1 0 0,-1 0 1 0 0,1 0 0 0 0,0 0-1 0 0,-1 0 1 0 0,1-1 0 0 0,0 1-1 0 0,-1 0 1 0 0,1 0 0 0 0,-1 0-1 0 0,0 0 1 0 0,1 0 0 0 0,-1 0-1 0 0,0 1 1 0 0,1-1 0 0 0,-1 0-1 0 0,0 0 1 0 0,0 0 0 0 0,0 1-1 0 0,0-1 1 0 0,0 0 0 0 0,0 1-1 0 0,0-1 1 0 0,0 1 0 0 0,0-1-1 0 0,0 1 1 0 0,0 0 0 0 0,0-1-1 0 0,0 1 1 0 0,0 0 0 0 0,-1 0-1 0 0,1 0 1 0 0,0-1 0 0 0,0 1-1 0 0,0 0 1 0 0,0 1 0 0 0,-2-1-1 0 0,-2 0-58 0 0,-1 0-1 0 0,1 0 1 0 0,0 0-1 0 0,-1 1 0 0 0,1 0 1 0 0,0 0-1 0 0,0 0 1 0 0,0 1-1 0 0,0-1 1 0 0,0 1-1 0 0,0 1 1 0 0,0-1-1 0 0,0 1 0 0 0,1-1 1 0 0,-1 1-1 0 0,1 1 1 0 0,0-1-1 0 0,0 0 1 0 0,0 1-1 0 0,1 0 1 0 0,-1 0-1 0 0,1 0 0 0 0,0 1 1 0 0,-4 6-1 0 0,5-8-4 0 0,-1 1-1 0 0,2 0 0 0 0,-1 0 0 0 0,0 0 1 0 0,1 0-1 0 0,0 0 0 0 0,0 0 1 0 0,0 0-1 0 0,0 0 0 0 0,1 1 0 0 0,-1-1 1 0 0,1 0-1 0 0,0 0 0 0 0,0 1 0 0 0,1-1 1 0 0,-1 0-1 0 0,1 0 0 0 0,0 0 1 0 0,0 0-1 0 0,1 1 0 0 0,-1-2 0 0 0,1 1 1 0 0,0 0-1 0 0,0 0 0 0 0,0 0 1 0 0,0-1-1 0 0,1 1 0 0 0,-1-1 0 0 0,1 0 1 0 0,4 4-1 0 0,-5-5 3 0 0,0-1 0 0 0,-1 0 0 0 0,1 1 0 0 0,0-1 0 0 0,0 0 0 0 0,0 0 0 0 0,0 0 0 0 0,0-1 0 0 0,0 1 0 0 0,0 0 0 0 0,0-1 0 0 0,0 1 0 0 0,0-1 0 0 0,0 0 0 0 0,0 0 0 0 0,1 0 0 0 0,-1 0 0 0 0,0 0 0 0 0,0 0 0 0 0,0 0 0 0 0,0-1 0 0 0,0 1 0 0 0,1-1 0 0 0,-1 0 0 0 0,0 1 0 0 0,0-1 1 0 0,-1 0-1 0 0,1 0 0 0 0,0 0 0 0 0,0 0 0 0 0,0-1 0 0 0,-1 1 0 0 0,1-1 0 0 0,0 1 0 0 0,-1-1 0 0 0,1 1 0 0 0,-1-1 0 0 0,0 0 0 0 0,2-2 0 0 0,4-5-14 0 0,0-1 0 0 0,0 0-1 0 0,-1-1 1 0 0,0 0 0 0 0,6-15 0 0 0,8-23-32 0 0,-12 30 114 0 0,-8 19-61 0 0,0 0 0 0 0,0 1-1 0 0,0-1 1 0 0,0 0 0 0 0,1 0 0 0 0,-1 0 0 0 0,0 0 0 0 0,0 0 0 0 0,0 0 0 0 0,0 0-1 0 0,0 0 1 0 0,0 0 0 0 0,0 0 0 0 0,0 0 0 0 0,0 0 0 0 0,0 0 0 0 0,0 0 0 0 0,0 0-1 0 0,1 0 1 0 0,-1 0 0 0 0,0 0 0 0 0,0 0 0 0 0,-4 31-27 0 0,1 0 1 0 0,1 0-1 0 0,4 47 1 0 0,-1-14-399 0 0,10 100-3866 0 0,-7-141 3178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01.5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399 74 900 0 0,'15'-32'3517'0'0,"-3"12"-140"0"0,1-1 379 0 0,-19 24-464 0 0,-38 44-2036 0 0,27-23-1029 0 0,1 0 1 0 0,0 1-1 0 0,2 1 0 0 0,-12 30 0 0 0,-38 116 62 0 0,52-140-238 0 0,-26 91-16 0 0,-12 65 123 0 0,-56 172-1149 0 0,92-314-96 0 0,-2 4-3608 0 0,20-61-973 0 0,2-10 3413 0 0,-3 7 1055 0 0,-2-5-131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01.8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167 1 180 0 0,'-3'0'391'0'0,"0"1"0"0"0,0 1 1 0 0,0-1-1 0 0,0 0 0 0 0,0 1 0 0 0,0 0 0 0 0,0-1 1 0 0,0 1-1 0 0,1 0 0 0 0,-1 1 0 0 0,1-1 0 0 0,-1 0 1 0 0,1 1-1 0 0,0-1 0 0 0,0 1 0 0 0,0 0 0 0 0,0 0 1 0 0,-2 5-1 0 0,-32 61 2716 0 0,34-64-2794 0 0,-15 41 1071 0 0,2 0 1 0 0,2 1-1 0 0,-9 64 0 0 0,15-76-922 0 0,6-30-357 0 0,0 1 0 0 0,0-1 1 0 0,1 1-1 0 0,-1 0 0 0 0,1-1 1 0 0,1 1-1 0 0,-1-1 0 0 0,1 1 1 0 0,0-1-1 0 0,0 1 0 0 0,0-1 1 0 0,1 0-1 0 0,3 9 1 0 0,-3-11-63 0 0,0-1 1 0 0,0 1 0 0 0,0 0 0 0 0,0-1 0 0 0,1 1-1 0 0,-1-1 1 0 0,1 0 0 0 0,-1 1 0 0 0,1-1 0 0 0,0-1 0 0 0,0 1-1 0 0,0 0 1 0 0,0-1 0 0 0,0 1 0 0 0,0-1 0 0 0,0 0 0 0 0,1 0-1 0 0,-1 0 1 0 0,0 0 0 0 0,1-1 0 0 0,-1 0 0 0 0,6 1-1 0 0,8-1-78 0 0,0-1 0 0 0,0-1 0 0 0,0 0-1 0 0,-1-1 1 0 0,1-1 0 0 0,-1-1 0 0 0,19-7-1 0 0,110-56-2409 0 0,-87 39 129 0 0,-32 15 437 0 0,-19 9 977 0 0,0 1-1 0 0,-1 1 1 0 0,1-1 0 0 0,1 1-1 0 0,-1 0 1 0 0,0 1 0 0 0,1 0-1 0 0,-1 0 1 0 0,1 0 0 0 0,14 0-1 0 0,-7 5-935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02.4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40 1 980 0 0,'-1'23'11407'0'0,"-6"19"-7544"0"0,0 8-3235 0 0,-17 118-2769 0 0,23-135-4561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02.8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0 187 972 0 0,'5'-18'1388'0'0,"0"3"148"0"0,0 1-80 0 0,-5 3-319 0 0,10 2-317 0 0,-10 0-264 0 0,5 2-224 0 0,0-2-256 0 0,0 5-280 0 0,0-3-252 0 0,0 0-324 0 0,5 0-396 0 0,0 1-229 0 0,0-3-39 0 0,0 4 80 0 0,5-2 172 0 0</inkml:trace>
  <inkml:trace contextRef="#ctx0" brushRef="#br0" timeOffset="1">240 1 280 0 0,'0'27'4455'0'0,"-9"47"0"0"0,-11 27 238 0 0,-6 35-2192 0 0,16-65-2254 0 0,-8 88-1036 0 0,17-143-211 0 0,1 0 0 0 0,1-1 0 0 0,0 1 1 0 0,2 0-1 0 0,-1-1 0 0 0,2 1 0 0 0,9 25 0 0 0,-12-39 741 0 0,0 0-1 0 0,0 0 0 0 0,0 0 0 0 0,0 0 1 0 0,1 0-1 0 0,-1-1 0 0 0,1 1 0 0 0,-1 0 1 0 0,1-1-1 0 0,0 1 0 0 0,-1-1 0 0 0,1 0 1 0 0,0 1-1 0 0,0-1 0 0 0,0 0 0 0 0,0 0 1 0 0,0 0-1 0 0,0 0 0 0 0,1-1 0 0 0,-1 1 1 0 0,3 0-1 0 0,10 2-1197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03.2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325 71 4 0 0,'0'-2'250'0'0,"0"-1"1"0"0,0 1-1 0 0,0 0 1 0 0,-1-1-1 0 0,1 1 0 0 0,-1 0 1 0 0,1 0-1 0 0,-1 0 1 0 0,0-1-1 0 0,0 1 0 0 0,0 0 1 0 0,0 0-1 0 0,-1 0 0 0 0,1 0 1 0 0,-1 1-1 0 0,1-1 1 0 0,-1 0-1 0 0,1 0 0 0 0,-1 1 1 0 0,-3-3-1 0 0,0 1-16 0 0,0 0-1 0 0,0 1 1 0 0,0-1-1 0 0,0 1 1 0 0,-1 0-1 0 0,1 0 1 0 0,-1 1-1 0 0,-6-2 1 0 0,-6 1-133 0 0,0 0-1 0 0,1 1 1 0 0,-1 1 0 0 0,-29 4-1 0 0,-20 12-1496 0 0,63-15 1058 0 0,0 1 0 0 0,0 0-1 0 0,0 0 1 0 0,0 0-1 0 0,0 0 1 0 0,0 1-1 0 0,0 0 1 0 0,1 0 0 0 0,0 0-1 0 0,-1 0 1 0 0,1 0-1 0 0,0 1 1 0 0,-2 3-1 0 0,-5 6-862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03.5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0 249 992 0 0,'70'-13'10997'0'0,"-59"11"-9727"0"0,1-2 0 0 0,-1 0 1 0 0,18-9-1 0 0,-24 10-1259 0 0,0 0 1 0 0,0 0 0 0 0,0 0-1 0 0,0-1 1 0 0,-1 0-1 0 0,0 0 1 0 0,0 0 0 0 0,0 0-1 0 0,0-1 1 0 0,0 0-1 0 0,-1 0 1 0 0,0 0 0 0 0,0 0-1 0 0,0 0 1 0 0,-1 0-1 0 0,0-1 1 0 0,0 1 0 0 0,0-1-1 0 0,-1 0 1 0 0,1 0-1 0 0,-1-6 1 0 0,1 0-303 0 0,3-44-1361 0 0,-5 54 1549 0 0,0 1 0 0 0,0-1-1 0 0,0 1 1 0 0,0-1 0 0 0,0 1 0 0 0,0 0-1 0 0,-1-1 1 0 0,1 1 0 0 0,-1-1 0 0 0,1 1 0 0 0,-1 0-1 0 0,1-1 1 0 0,-1 1 0 0 0,0 0 0 0 0,1-1-1 0 0,-1 1 1 0 0,0 0 0 0 0,0 0 0 0 0,0 0 0 0 0,0 0-1 0 0,0 0 1 0 0,0 0 0 0 0,-1 0 0 0 0,1 0 0 0 0,0 0-1 0 0,0 1 1 0 0,-1-1 0 0 0,1 0 0 0 0,0 1-1 0 0,-1-1 1 0 0,1 1 0 0 0,-3-1 0 0 0,2 1 46 0 0,-1 1-1 0 0,0-1 1 0 0,0 1 0 0 0,0 0 0 0 0,0 0 0 0 0,1 0 0 0 0,-1 0 0 0 0,0 0 0 0 0,1 1-1 0 0,-1-1 1 0 0,1 1 0 0 0,-1-1 0 0 0,1 1 0 0 0,0 0 0 0 0,0 0 0 0 0,0 0 0 0 0,0 0-1 0 0,0 1 1 0 0,0-1 0 0 0,-2 5 0 0 0,-31 52 164 0 0,34-58-108 0 0,-6 14 303 0 0,0 1-1 0 0,1 0 1 0 0,1 0 0 0 0,0 1-1 0 0,1 0 1 0 0,1-1-1 0 0,1 1 1 0 0,0 0-1 0 0,1 1 1 0 0,1-1-1 0 0,1 0 1 0 0,0 0 0 0 0,1 0-1 0 0,1 0 1 0 0,0-1-1 0 0,9 25 1 0 0,-10-38-432 0 0,-1 0 0 0 0,1 0 0 0 0,-1 0 0 0 0,1 0 0 0 0,0-1 0 0 0,0 1 0 0 0,0-1 0 0 0,0 1 0 0 0,1-1 0 0 0,-1 0 0 0 0,1 0 0 0 0,-1 0 0 0 0,1 0 0 0 0,0 0 0 0 0,0 0 1 0 0,-1-1-1 0 0,1 1 0 0 0,1-1 0 0 0,-1 0 0 0 0,0 0 0 0 0,0 0 0 0 0,0-1 0 0 0,0 1 0 0 0,1-1 0 0 0,-1 1 0 0 0,0-1 0 0 0,1 0 0 0 0,-1 0 0 0 0,0-1 0 0 0,0 1 0 0 0,1-1 0 0 0,-1 0 0 0 0,0 1 0 0 0,0-1 0 0 0,0-1 0 0 0,4 0 0 0 0,6-4-1100 0 0,1 0-1 0 0,-1-1 1 0 0,0-1-1 0 0,0 0 0 0 0,-1 0 1 0 0,19-18-1 0 0,-11 8-215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04.1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19 130 696 0 0,'0'0'1172'0'0,"-2"7"3948"0"0,-10 26-1800 0 0,10-18-2457 0 0,0 0 1 0 0,1 0-1 0 0,1 0 1 0 0,2 25 0 0 0,0 6-416 0 0,-2-46-428 0 0,0 1-1 0 0,0-1 0 0 0,0 1 1 0 0,0-1-1 0 0,0 1 1 0 0,0-1-1 0 0,0 1 1 0 0,0-1-1 0 0,0 1 1 0 0,0-1-1 0 0,0 1 0 0 0,0-1 1 0 0,0 0-1 0 0,0 1 1 0 0,0-1-1 0 0,0 1 1 0 0,0-1-1 0 0,1 1 1 0 0,-1-1-1 0 0,0 1 1 0 0,0-1-1 0 0,1 0 0 0 0,-1 1 1 0 0,0-1-1 0 0,0 0 1 0 0,1 1-1 0 0,-1-1 1 0 0,0 0-1 0 0,1 1 1 0 0,-1-1-1 0 0,1 0 1 0 0,-1 1-1 0 0,1-1 0 0 0,12-10 360 0 0,8-23-231 0 0,25-102-261 0 0,-32 89 74 0 0,-13 42 41 0 0,1 0 0 0 0,-1 0-1 0 0,1 1 1 0 0,-1-1 0 0 0,1 0-1 0 0,0 1 1 0 0,0-1 0 0 0,1 1 0 0 0,-1 0-1 0 0,1-1 1 0 0,0 1 0 0 0,4-4-1 0 0,-6 7-3 0 0,1-1 0 0 0,-1 0 0 0 0,1 1 0 0 0,-1 0 0 0 0,1-1 0 0 0,0 1 0 0 0,-1 0-1 0 0,1 0 1 0 0,-1-1 0 0 0,1 1 0 0 0,-1 1 0 0 0,1-1 0 0 0,0 0 0 0 0,-1 0 0 0 0,1 0 0 0 0,-1 1-1 0 0,1-1 1 0 0,-1 1 0 0 0,1-1 0 0 0,-1 1 0 0 0,1 0 0 0 0,-1 0 0 0 0,0-1 0 0 0,1 1-1 0 0,-1 0 1 0 0,0 0 0 0 0,0 0 0 0 0,0 1 0 0 0,0-1 0 0 0,0 0 0 0 0,0 0 0 0 0,0 0 0 0 0,0 1-1 0 0,0-1 1 0 0,0 2 0 0 0,22 26-145 0 0,34 60 1 0 0,-53-89-820 0 0,1-10 410 0 0,4-19 132 0 0,-8 24 348 0 0,2-6 28 0 0,0 1 1 0 0,0-1-1 0 0,2 1 0 0 0,-1-1 0 0 0,1 1 0 0 0,1 1 0 0 0,6-11 0 0 0,-8 16 49 0 0,0-1 0 0 0,0 1 0 0 0,1 0 0 0 0,0 0 0 0 0,-1 0 0 0 0,1 1 0 0 0,0 0 0 0 0,1 0-1 0 0,-1 0 1 0 0,1 0 0 0 0,-1 1 0 0 0,1 0 0 0 0,0 0 0 0 0,10-2 0 0 0,7 1-202 0 0,0 1 0 0 0,0 2-1 0 0,0 0 1 0 0,45 6 0 0 0,-42-3-633 0 0,1-1 0 0 0,-1-1 1 0 0,34-3-1 0 0,-65 3 820 0 0,-1 1 1 0 0,1 0-1 0 0,0 0 1 0 0,0 0 0 0 0,0 1-1 0 0,0 0 1 0 0,0 0-1 0 0,0 0 1 0 0,1 1-1 0 0,-1-1 1 0 0,1 1-1 0 0,0 0 1 0 0,0 0-1 0 0,0 1 1 0 0,1-1 0 0 0,0 1-1 0 0,-1 0 1 0 0,2 0-1 0 0,-1 0 1 0 0,0 0-1 0 0,1 0 1 0 0,0 0-1 0 0,1 1 1 0 0,-1-1-1 0 0,1 1 1 0 0,0 0 0 0 0,-1 6-1 0 0,3-9 122 0 0,0 0 0 0 0,0 0 0 0 0,0 1 0 0 0,0-1 0 0 0,0 0 0 0 0,1 0-1 0 0,0 0 1 0 0,-1 0 0 0 0,1 0 0 0 0,0-1 0 0 0,0 1 0 0 0,0 0 0 0 0,1-1 0 0 0,-1 0 0 0 0,1 1 0 0 0,-1-1-1 0 0,1 0 1 0 0,4 2 0 0 0,56 33 1753 0 0,-60-35-1772 0 0,17 7 378 0 0,-6-3-336 0 0,0 1 0 0 0,-1 0 1 0 0,0 0-1 0 0,0 1 1 0 0,-1 1-1 0 0,0 0 0 0 0,0 1 1 0 0,15 16-1 0 0,-26-23-317 0 0,1 1 0 0 0,-1-1 0 0 0,0 0 0 0 0,0 0-1 0 0,0 1 1 0 0,0-1 0 0 0,0 1 0 0 0,-1-1 0 0 0,1 1-1 0 0,-1-1 1 0 0,0 1 0 0 0,0-1 0 0 0,-1 1 0 0 0,1-1-1 0 0,-1 1 1 0 0,1-1 0 0 0,-1 0 0 0 0,0 1 0 0 0,-1-1-1 0 0,-1 5 1 0 0,-3 4-829 0 0,1-1 0 0 0,-2 0 0 0 0,0 0-1 0 0,-9 12 1 0 0,-24 22-2192 0 0,15-25 1813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06.6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205 32 488 0 0,'1'-8'1926'0'0,"-4"-8"2754"0"0,-20 9-3503 0 0,16 7-1095 0 0,1-1 0 0 0,0 1 0 0 0,-1 1 0 0 0,1-1 0 0 0,0 1 0 0 0,-1 0 0 0 0,1 1-1 0 0,0 0 1 0 0,0-1 0 0 0,0 2 0 0 0,0-1 0 0 0,0 1 0 0 0,1 0 0 0 0,-1 0 0 0 0,1 1-1 0 0,0-1 1 0 0,0 1 0 0 0,0 0 0 0 0,0 1 0 0 0,1-1 0 0 0,0 1 0 0 0,-5 5 0 0 0,3-1 191 0 0,1 0 1 0 0,0 0 0 0 0,0 1 0 0 0,0-1 0 0 0,1 1-1 0 0,1 0 1 0 0,0 0 0 0 0,0 0 0 0 0,1 1 0 0 0,0-1-1 0 0,1 1 1 0 0,-1 15 0 0 0,2-16 30 0 0,0-1-1 0 0,1 1 1 0 0,0-1 0 0 0,0 0 0 0 0,1 1-1 0 0,0-1 1 0 0,0 0 0 0 0,1 0 0 0 0,6 12 0 0 0,-9-20-294 0 0,0-1 0 0 0,1 0 0 0 0,-1 1 1 0 0,0-1-1 0 0,0 0 0 0 0,0 1 0 0 0,1-1 1 0 0,-1 0-1 0 0,0 0 0 0 0,0 1 0 0 0,0-1 1 0 0,1 0-1 0 0,-1 0 0 0 0,0 0 1 0 0,1 1-1 0 0,-1-1 0 0 0,0 0 0 0 0,0 0 1 0 0,1 0-1 0 0,-1 0 0 0 0,0 0 0 0 0,1 0 1 0 0,-1 1-1 0 0,0-1 0 0 0,1 0 1 0 0,-1 0-1 0 0,0 0 0 0 0,1 0 0 0 0,-1 0 1 0 0,0 0-1 0 0,1 0 0 0 0,-1-1 0 0 0,0 1 1 0 0,1 0-1 0 0,-1 0 0 0 0,0 0 0 0 0,1 0 1 0 0,-1 0-1 0 0,1-1 0 0 0,13-13 130 0 0,4-19-156 0 0,-12 18-48 0 0,0-1 1 0 0,-1-1 0 0 0,-1 1 0 0 0,2-22 0 0 0,-3 18 8 0 0,1 1 0 0 0,8-27 1 0 0,-12 46 59 0 0,0 0 0 0 0,0 0 0 0 0,0-1 0 0 0,0 1 0 0 0,0 0 1 0 0,0 0-1 0 0,0 0 0 0 0,1 0 0 0 0,-1-1 0 0 0,0 1 0 0 0,0 0 1 0 0,0 0-1 0 0,0 0 0 0 0,0 0 0 0 0,0-1 0 0 0,0 1 0 0 0,0 0 1 0 0,1 0-1 0 0,-1 0 0 0 0,0 0 0 0 0,0 0 0 0 0,0-1 0 0 0,0 1 1 0 0,1 0-1 0 0,-1 0 0 0 0,0 0 0 0 0,0 0 0 0 0,0 0 0 0 0,0 0 1 0 0,1 0-1 0 0,-1 0 0 0 0,0 0 0 0 0,0 0 0 0 0,0 0 0 0 0,1 0 1 0 0,-1 0-1 0 0,0 0 0 0 0,0 0 0 0 0,0 0 0 0 0,1 0 0 0 0,-1 0 1 0 0,0 0-1 0 0,0 0 0 0 0,0 0 0 0 0,1 0 0 0 0,-1 0 0 0 0,0 0 1 0 0,0 0-1 0 0,0 0 0 0 0,0 1 0 0 0,1-1 0 0 0,-1 0 0 0 0,0 0 1 0 0,0 0-1 0 0,0 0 0 0 0,0 0 0 0 0,0 0 0 0 0,1 1 0 0 0,9 17 95 0 0,6 24-208 0 0,-2 3-361 0 0,21 62-5765 0 0,-34-106 6090 0 0,-1-1 0 0 0,0 1 0 0 0,0-1 1 0 0,1 1-1 0 0,-1 0 0 0 0,0-1 0 0 0,1 1 0 0 0,-1-1 1 0 0,1 1-1 0 0,-1-1 0 0 0,1 1 0 0 0,-1-1 0 0 0,1 1 0 0 0,-1-1 1 0 0,1 0-1 0 0,0 1 0 0 0,-1-1 0 0 0,1 0 0 0 0,-1 1 0 0 0,1-1 1 0 0,0 0-1 0 0,-1 0 0 0 0,1 1 0 0 0,0-1 0 0 0,-1 0 0 0 0,1 0 1 0 0,0 0-1 0 0,-1 0 0 0 0,1 0 0 0 0,0 0 0 0 0,-1 0 1 0 0,1 0-1 0 0,0 0 0 0 0,-1-1 0 0 0,1 1 0 0 0,0 0 0 0 0,-1 0 1 0 0,1-1-1 0 0,0 1 0 0 0,-1 0 0 0 0,1-1 0 0 0,-1 1 0 0 0,1 0 1 0 0,-1-1-1 0 0,1 1 0 0 0,-1-1 0 0 0,1 1 0 0 0,-1-1 0 0 0,1 1 1 0 0,-1-1-1 0 0,1 1 0 0 0,-1-1 0 0 0,0 0 0 0 0,1 1 1 0 0,-1-1-1 0 0,0 0 0 0 0,10-14-1389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07.0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 36 644 0 0,'-4'-35'7736'0'0,"3"55"-5732"0"0,10 172 3090 0 0,18-1-7733 0 0,-24-172 1370 0 0,1-1-1 0 0,1 0 0 0 0,0-1 0 0 0,2 1 1 0 0,0-1-1 0 0,0 0 0 0 0,2-1 1 0 0,17 26-1 0 0,-15-25-102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07.3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0 216 704 0 0,'7'-13'11004'0'0,"6"40"-8533"0"0,-3-5-1717 0 0,75 115-30 0 0,-84-136-739 0 0,-1-1-1 0 0,0 1 1 0 0,0 0 0 0 0,1-1 0 0 0,-1 1-1 0 0,1-1 1 0 0,-1 1 0 0 0,0-1 0 0 0,1 1 0 0 0,-1-1-1 0 0,1 1 1 0 0,-1-1 0 0 0,1 1 0 0 0,-1-1 0 0 0,1 1-1 0 0,0-1 1 0 0,-1 0 0 0 0,1 0 0 0 0,-1 1 0 0 0,1-1-1 0 0,0 0 1 0 0,-1 0 0 0 0,1 1 0 0 0,0-1-1 0 0,-1 0 1 0 0,1 0 0 0 0,0 0 0 0 0,-1 0 0 0 0,1 0-1 0 0,0 0 1 0 0,-1 0 0 0 0,1 0 0 0 0,0-1 0 0 0,1 1-1 0 0,-1-1-68 0 0,1-1-1 0 0,0 1 0 0 0,-1 0 1 0 0,1-1-1 0 0,-1 1 1 0 0,1-1-1 0 0,-1 0 0 0 0,0 1 1 0 0,1-1-1 0 0,-1 0 1 0 0,1-2-1 0 0,19-52-1828 0 0,-21 53 1875 0 0,0 0 0 0 0,1 0 0 0 0,0-1 1 0 0,0 1-1 0 0,0 0 0 0 0,0 0 0 0 0,0 0 0 0 0,1 1 0 0 0,-1-1 0 0 0,1 0 0 0 0,0 0 0 0 0,0 1 0 0 0,0-1 0 0 0,0 1 0 0 0,0 0 0 0 0,0-1 0 0 0,1 1 0 0 0,-1 0 0 0 0,1 0 0 0 0,4-2 0 0 0,-3 3 126 0 0,1-1 0 0 0,-1 1 0 0 0,1 0 0 0 0,-1 0 0 0 0,1 1 0 0 0,0-1 0 0 0,-1 1 0 0 0,1 0 0 0 0,0 0 0 0 0,-1 1 0 0 0,1 0 0 0 0,-1-1 0 0 0,1 1 0 0 0,4 2 0 0 0,2 0 124 0 0,-6-1-21 0 0,1 0 0 0 0,-1-1 0 0 0,1 0 0 0 0,0 0 0 0 0,0 0 0 0 0,-1-1 0 0 0,7 0 0 0 0,-11 0-196 0 0,1-1 0 0 0,-1 1 0 0 0,1 0 0 0 0,-1-1 0 0 0,0 0 0 0 0,1 1 0 0 0,-1-1 0 0 0,0 0 0 0 0,1 0 0 0 0,-1 0 0 0 0,0 0 0 0 0,0 0 0 0 0,0 0 0 0 0,0 0 0 0 0,0 0 0 0 0,0 0 0 0 0,0-1 0 0 0,0 1 0 0 0,0 0 0 0 0,0-1 0 0 0,-1 1 0 0 0,1 0 1 0 0,-1-1-1 0 0,1 1 0 0 0,-1-1 0 0 0,1 1 0 0 0,-1-1 0 0 0,0 1 0 0 0,0-1 0 0 0,0-2 0 0 0,1-11-534 0 0,-1 0 1 0 0,0 0 0 0 0,-1 1 0 0 0,-4-20 0 0 0,2 25-182 0 0,1-1 1 0 0,1 0 0 0 0,0 0 0 0 0,0 0 0 0 0,1 0 0 0 0,0 0 0 0 0,1 0 0 0 0,0 0 0 0 0,1 0 0 0 0,0 0 0 0 0,4-13 0 0 0,0 15-526 0 0,3 3 113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2:26.0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0 408 0 0,'2'17'1447'0'0,"0"-1"-1"0"0,1 0 1 0 0,7 19 0 0 0,-1 4-637 0 0,75 302 493 0 0,0-56-7362 0 0,-78-253 4706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26.5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156 19 728 0 0,'0'0'64'0'0,"0"-1"1"0"0,0 0-1 0 0,0 0 0 0 0,0 1 1 0 0,0-1-1 0 0,0 0 1 0 0,0 1-1 0 0,0-1 0 0 0,0 0 1 0 0,-1 0-1 0 0,1 1 0 0 0,0-1 1 0 0,0 0-1 0 0,-1 1 0 0 0,1-1 1 0 0,0 1-1 0 0,-1-1 0 0 0,1 0 1 0 0,-1 1-1 0 0,1-1 0 0 0,-1 1 1 0 0,1-1-1 0 0,-1 1 1 0 0,1-1-1 0 0,-1 1 0 0 0,0 0 1 0 0,1-1-1 0 0,-1 1 0 0 0,0 0 1 0 0,1-1-1 0 0,-1 1 0 0 0,0 0 1 0 0,1 0-1 0 0,-1-1 0 0 0,-1 1 1 0 0,-1 0-1 0 0,-1 0 0 0 0,1 1 0 0 0,0-1 0 0 0,-1 1 0 0 0,1-1 0 0 0,0 1 0 0 0,0 0 0 0 0,-6 3 0 0 0,-2 0-54 0 0,1 2 0 0 0,-1-1 0 0 0,1 2 1 0 0,-13 9-1 0 0,19-13 32 0 0,1 0 1 0 0,0 1 0 0 0,-1-1-1 0 0,1 1 1 0 0,1-1 0 0 0,-1 1-1 0 0,0 0 1 0 0,1 0 0 0 0,0 0-1 0 0,0 0 1 0 0,0 0 0 0 0,0 1-1 0 0,1-1 1 0 0,-1 1 0 0 0,1-1-1 0 0,0 1 1 0 0,0 6 0 0 0,1-5 58 0 0,1 1 0 0 0,0-1 0 0 0,0 0 0 0 0,1 1 0 0 0,0-1 0 0 0,0 0 0 0 0,0 0 0 0 0,1 0 0 0 0,0 0 0 0 0,0-1 0 0 0,0 1 0 0 0,5 5 0 0 0,3 3 22 0 0,1 0-1 0 0,1 0 0 0 0,0-1 0 0 0,1-1 1 0 0,23 17-1 0 0,-16-14-107 0 0,32 32 0 0 0,-52-45-15 0 0,1-1-1 0 0,-1 1 0 0 0,0-1 0 0 0,0 1 1 0 0,0 0-1 0 0,-1-1 0 0 0,1 1 1 0 0,0 0-1 0 0,-1 0 0 0 0,1-1 0 0 0,-1 1 1 0 0,1 0-1 0 0,-1 0 0 0 0,0 0 0 0 0,0 0 1 0 0,0 0-1 0 0,0 0 0 0 0,0 0 1 0 0,0-1-1 0 0,-1 1 0 0 0,1 0 0 0 0,-1 0 1 0 0,1 0-1 0 0,-1 0 0 0 0,0-1 1 0 0,1 1-1 0 0,-3 2 0 0 0,-1 3-2 0 0,0 0 1 0 0,0-1-1 0 0,-1 0 1 0 0,0 0-1 0 0,-6 6 0 0 0,5-6-5 0 0,0 0 0 0 0,-1-1-1 0 0,0 0 1 0 0,0 0-1 0 0,0 0 1 0 0,-11 4 0 0 0,15-8 4 0 0,0 0 1 0 0,0 1-1 0 0,0-1 1 0 0,0 0 0 0 0,0-1-1 0 0,0 1 1 0 0,0 0-1 0 0,0-1 1 0 0,-1 0-1 0 0,1 0 1 0 0,0 0-1 0 0,0 0 1 0 0,0 0 0 0 0,0 0-1 0 0,-1-1 1 0 0,1 0-1 0 0,0 0 1 0 0,0 0-1 0 0,-3-1 1 0 0,4 0 2 0 0,-1 0 0 0 0,1 0 0 0 0,0 0 0 0 0,0 0 0 0 0,1-1 0 0 0,-1 1 0 0 0,0 0 0 0 0,1-1 1 0 0,-1 1-1 0 0,1-1 0 0 0,0 0 0 0 0,0 1 0 0 0,0-1 0 0 0,0 0 0 0 0,1 0 0 0 0,-1 0 0 0 0,1 0 0 0 0,-1 0 0 0 0,1 1 0 0 0,0-1 0 0 0,0 0 1 0 0,1-5-1 0 0,0-6-60 0 0,1 1 0 0 0,0-1 0 0 0,5-16 0 0 0,6-11-1084 0 0,1-1 1 0 0,2 2-1 0 0,37-68 0 0 0,-33 74 151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07.7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117 73 180 0 0,'3'-1'248'0'0,"21"-15"2580"0"0,-23 15-2759 0 0,-1 0-1 0 0,1-1 1 0 0,-1 1 0 0 0,0 0 0 0 0,1-1 0 0 0,-1 1 0 0 0,0 0 0 0 0,0-1 0 0 0,0 1 0 0 0,0 0 0 0 0,0-1 0 0 0,0 1 0 0 0,-1 0 0 0 0,1-1 0 0 0,0 1 0 0 0,-1 0 0 0 0,1-1 0 0 0,-1 1 0 0 0,1 0 0 0 0,-1 0 0 0 0,0-2 0 0 0,-1 1-19 0 0,1 0-1 0 0,0 1 1 0 0,0-1-1 0 0,0 0 1 0 0,-1 1-1 0 0,1-1 1 0 0,-1 1-1 0 0,1-1 1 0 0,-1 1-1 0 0,0 0 1 0 0,1 0-1 0 0,-1 0 1 0 0,0 0-1 0 0,0 0 1 0 0,0 0-1 0 0,0 0 1 0 0,0 1-1 0 0,0-1 1 0 0,0 1-1 0 0,0-1 1 0 0,0 1-1 0 0,0 0 1 0 0,0 0-1 0 0,0 0 1 0 0,0 0-1 0 0,0 0 1 0 0,0 0-1 0 0,0 0 1 0 0,0 1-1 0 0,-3 0 1 0 0,1 0 74 0 0,0 0 1 0 0,0 0 0 0 0,-1 0-1 0 0,1 1 1 0 0,0 0-1 0 0,0 0 1 0 0,1 0 0 0 0,-1 0-1 0 0,0 0 1 0 0,1 1-1 0 0,-1 0 1 0 0,1-1-1 0 0,-4 6 1 0 0,3-4 83 0 0,1 0-1 0 0,1 1 1 0 0,-1-1 0 0 0,1 1 0 0 0,0-1-1 0 0,0 1 1 0 0,0 0 0 0 0,0 0-1 0 0,1 0 1 0 0,0 0 0 0 0,0 0 0 0 0,0 0-1 0 0,1 0 1 0 0,0 0 0 0 0,0 1-1 0 0,0-1 1 0 0,0 0 0 0 0,2 7-1 0 0,-1-8 15 0 0,-1 1-1 0 0,1-1 0 0 0,1 1 1 0 0,-1-1-1 0 0,0 0 0 0 0,1 0 1 0 0,0 1-1 0 0,0-1 0 0 0,0 0 0 0 0,1-1 1 0 0,-1 1-1 0 0,6 6 0 0 0,-7-10-174 0 0,-1 1 0 0 0,1-1-1 0 0,0 1 1 0 0,0-1 0 0 0,-1 1 0 0 0,1-1-1 0 0,0 1 1 0 0,0-1 0 0 0,0 0-1 0 0,-1 1 1 0 0,1-1 0 0 0,0 0 0 0 0,0 0-1 0 0,0 0 1 0 0,0 1 0 0 0,0-1-1 0 0,0 0 1 0 0,-1 0 0 0 0,1-1 0 0 0,0 1-1 0 0,0 0 1 0 0,0 0 0 0 0,0 0-1 0 0,1-1 1 0 0,0 0-49 0 0,0-1 0 0 0,0 1 0 0 0,0-1-1 0 0,0 1 1 0 0,0-1 0 0 0,0 0 0 0 0,-1 0 0 0 0,1 0 0 0 0,-1 0-1 0 0,1 0 1 0 0,-1 0 0 0 0,0 0 0 0 0,2-3 0 0 0,6-22-120 0 0,-8 23 85 0 0,0 0 1 0 0,0 0-1 0 0,0 1 0 0 0,0-1 0 0 0,1 0 0 0 0,0 0 0 0 0,-1 1 0 0 0,1-1 1 0 0,1 1-1 0 0,-1-1 0 0 0,0 1 0 0 0,5-4 0 0 0,-5 7-89 0 0,-1 0 0 0 0,0 1 0 0 0,1-1 0 0 0,-1 1-1 0 0,0-1 1 0 0,0 1 0 0 0,0 0 0 0 0,1-1 0 0 0,-1 1 0 0 0,0 0 0 0 0,0 0 0 0 0,0 0 0 0 0,0 0-1 0 0,0 0 1 0 0,-1 0 0 0 0,1 0 0 0 0,0 0 0 0 0,0 0 0 0 0,-1 1 0 0 0,1-1 0 0 0,0 2-1 0 0,16 30-2586 0 0,-15-27 1826 0 0,1 0 0 0 0,-1 0 1 0 0,1 0-1 0 0,0 0 1 0 0,0-1-1 0 0,1 1 0 0 0,-1-1 1 0 0,9 9-1 0 0,-7-11-301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08.0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52 280 0 0,'5'-51'4504'0'0,"-4"56"-3837"0"0,1 1 0 0 0,-1 0 0 0 0,1 0 0 0 0,0-1 0 0 0,1 1 0 0 0,2 5 0 0 0,5 12 103 0 0,-4-7-410 0 0,2 8-138 0 0,2 0 1 0 0,0-1-1 0 0,1 0 1 0 0,17 25-1 0 0,-28-48-214 0 0,0 0-1 0 0,0 1 1 0 0,0-1 0 0 0,0 0-1 0 0,0 1 1 0 0,1-1-1 0 0,-1 0 1 0 0,0 0 0 0 0,0 1-1 0 0,0-1 1 0 0,0 0-1 0 0,1 0 1 0 0,-1 1 0 0 0,0-1-1 0 0,0 0 1 0 0,1 0-1 0 0,-1 0 1 0 0,0 0 0 0 0,1 1-1 0 0,-1-1 1 0 0,0 0 0 0 0,0 0-1 0 0,1 0 1 0 0,-1 0-1 0 0,0 0 1 0 0,1 0 0 0 0,-1 0-1 0 0,0 0 1 0 0,1 0-1 0 0,-1 0 1 0 0,0 0 0 0 0,1 0-1 0 0,-1 0 1 0 0,0 0-1 0 0,1 0 1 0 0,-1 0 0 0 0,0 0-1 0 0,1 0 1 0 0,4-14 121 0 0,-4-27-92 0 0,-1 37-27 0 0,-10-166 1917 0 0,45 222 1140 0 0,34 106-2467 0 0,-59-131-560 0 0,7 16-65 0 0,-2 1-1 0 0,-3 1 0 0 0,-1 1 0 0 0,4 47 1 0 0,-14-88-178 0 0,-1 1 1 0 0,0-1-1 0 0,0 1 1 0 0,0 0-1 0 0,-1-1 1 0 0,0 1-1 0 0,0-1 1 0 0,0 1-1 0 0,-1-1 1 0 0,0 0-1 0 0,0 1 1 0 0,0-1-1 0 0,-1 0 1 0 0,0 0-1 0 0,1 0 1 0 0,-2-1-1 0 0,1 1 1 0 0,-1-1-1 0 0,1 0 1 0 0,-1 0-1 0 0,0 0 1 0 0,-1 0-1 0 0,1-1 1 0 0,-1 1-1 0 0,1-1 1 0 0,-1 0-1 0 0,-9 3 1 0 0,7-3-330 0 0,0 0-1 0 0,0 0 1 0 0,-1-1 0 0 0,0 0-1 0 0,1-1 1 0 0,-1 1 0 0 0,0-1-1 0 0,0-1 1 0 0,0 0 0 0 0,0 0-1 0 0,1 0 1 0 0,-1-1 0 0 0,0 0-1 0 0,0-1 1 0 0,1 0 0 0 0,-1 0-1 0 0,1 0 1 0 0,-1-1 0 0 0,-8-5-1 0 0,-4-3-628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08.4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30 105 448 0 0,'66'-101'6457'0'0,"-66"101"-6443"0"0,0 0 0 0 0,0 0 0 0 0,0 0-1 0 0,0 0 1 0 0,0 0 0 0 0,0 0 0 0 0,0 0-1 0 0,-1 0 1 0 0,1 0 0 0 0,0-1 0 0 0,0 1-1 0 0,0 0 1 0 0,0 0 0 0 0,0 0 0 0 0,0 0-1 0 0,0 0 1 0 0,0 0 0 0 0,0 0 0 0 0,0 0 0 0 0,0 0-1 0 0,0 0 1 0 0,-1 0 0 0 0,1 0 0 0 0,0 0-1 0 0,0 0 1 0 0,0 0 0 0 0,0 0 0 0 0,0 0-1 0 0,0 0 1 0 0,0-1 0 0 0,0 1 0 0 0,0 0-1 0 0,0 0 1 0 0,0 0 0 0 0,0 0 0 0 0,0 0-1 0 0,0 0 1 0 0,0 0 0 0 0,0 0 0 0 0,0 0 0 0 0,0 0-1 0 0,0 0 1 0 0,0-1 0 0 0,0 1 0 0 0,0 0-1 0 0,0 0 1 0 0,0 0 0 0 0,0 0 0 0 0,0 0-1 0 0,0 0 1 0 0,-12 8 156 0 0,-15 16-163 0 0,21-17 123 0 0,1 0 1 0 0,-1 0-1 0 0,1 0 0 0 0,1 1 0 0 0,-1 0 0 0 0,1 0 1 0 0,1 0-1 0 0,-1 1 0 0 0,1-1 0 0 0,1 1 1 0 0,0 0-1 0 0,0 0 0 0 0,0 0 0 0 0,1 9 1 0 0,1-12 116 0 0,0 0 0 0 0,1 0-1 0 0,-1 0 1 0 0,1-1 0 0 0,1 1 0 0 0,-1 0 0 0 0,1-1 0 0 0,0 1 0 0 0,0-1 0 0 0,1 1 0 0 0,-1-1 0 0 0,1 0 0 0 0,0 0 0 0 0,1 0 0 0 0,-1-1 0 0 0,1 1 0 0 0,0-1 0 0 0,0 0 0 0 0,1 0 0 0 0,-1 0 0 0 0,1 0 0 0 0,9 5 0 0 0,61 26 622 0 0,-41-20-875 0 0,-33-15-63 0 0,0 0-1 0 0,-1 0 1 0 0,1 1-1 0 0,-1-1 0 0 0,1 0 1 0 0,0 1-1 0 0,-1-1 0 0 0,1 1 1 0 0,-1-1-1 0 0,1 0 0 0 0,-1 1 1 0 0,0-1-1 0 0,1 1 0 0 0,-1-1 1 0 0,1 1-1 0 0,-1 0 0 0 0,0-1 1 0 0,1 1-1 0 0,-1-1 0 0 0,0 1 1 0 0,0 0-1 0 0,0-1 0 0 0,1 1 1 0 0,-1 0-1 0 0,0-1 0 0 0,0 1 1 0 0,0 0-1 0 0,0-1 0 0 0,0 1 1 0 0,0 0-1 0 0,-12 23-2033 0 0,-30 19-1610 0 0,40-40 3438 0 0,-93 75-5196 0 0,56-49 3951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09.4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140 9 980 0 0,'6'-8'7189'0'0,"-19"14"-6196"0"0,0 2-749 0 0,0 0 0 0 0,0 1 1 0 0,1 0-1 0 0,0 1 0 0 0,1 1 1 0 0,0 0-1 0 0,0 0 1 0 0,-16 24-1 0 0,26-32-16 0 0,-1 0-1 0 0,1-1 1 0 0,0 1 0 0 0,0 0 0 0 0,0 0-1 0 0,0 0 1 0 0,1 0 0 0 0,-1 0-1 0 0,1 0 1 0 0,0 0 0 0 0,0 0-1 0 0,0 0 1 0 0,0 0 0 0 0,0 0 0 0 0,0 0-1 0 0,1 0 1 0 0,0 0 0 0 0,-1 0-1 0 0,1-1 1 0 0,0 1 0 0 0,1 0 0 0 0,-1 0-1 0 0,0-1 1 0 0,1 1 0 0 0,-1 0-1 0 0,3 1 1 0 0,7 13 179 0 0,1-1-1 0 0,27 27 1 0 0,-18-21-240 0 0,-11-10-162 0 0,-1-1 0 0 0,0 1-1 0 0,0 1 1 0 0,11 22 0 0 0,-18-30-36 0 0,0 1 0 0 0,0-1 0 0 0,0 1 0 0 0,-1-1 0 0 0,0 1 0 0 0,0-1 0 0 0,-1 1 0 0 0,1 6 0 0 0,-9 30-361 0 0,4-34 116 0 0,1 0 0 0 0,-1 0 0 0 0,-1 0 1 0 0,0-1-1 0 0,0 0 0 0 0,0 0 0 0 0,-8 8 0 0 0,12-13-18 0 0,-1 0 0 0 0,1 0 1 0 0,-1-1-1 0 0,0 1 0 0 0,0 0 0 0 0,1-1 0 0 0,-1 1 0 0 0,0-1 0 0 0,-1 0 0 0 0,1 1 0 0 0,0-1 0 0 0,0 0 0 0 0,0 0 0 0 0,-1-1 0 0 0,1 1 1 0 0,0 0-1 0 0,-1-1 0 0 0,1 1 0 0 0,-1-1 0 0 0,1 0 0 0 0,-1 0 0 0 0,1 0 0 0 0,0 0 0 0 0,-1 0 0 0 0,1-1 0 0 0,-1 1 0 0 0,1-1 0 0 0,0 1 0 0 0,-1-1 1 0 0,-3-2-1 0 0,4 1-157 0 0,-1-1 0 0 0,1 0 0 0 0,0 0 1 0 0,-1 0-1 0 0,1 0 0 0 0,1 0 0 0 0,-1 0 1 0 0,0-1-1 0 0,1 1 0 0 0,0 0 0 0 0,-2-6 1 0 0,2 7 311 0 0,-4-20-1184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09.7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 80 0 0,'1'0'198'0'0,"0"-1"0"0"0,-1 1-1 0 0,1-1 1 0 0,-1 1 0 0 0,1-1 0 0 0,0 1 0 0 0,-1 0 0 0 0,1-1-1 0 0,0 1 1 0 0,-1 0 0 0 0,1-1 0 0 0,0 1 0 0 0,-1 0 0 0 0,1 0-1 0 0,0-1 1 0 0,0 1 0 0 0,0 0 0 0 0,-1 0 0 0 0,1 0 0 0 0,0 0-1 0 0,0 0 1 0 0,-1 0 0 0 0,1 1 0 0 0,0-1 0 0 0,0 0-1 0 0,-1 0 1 0 0,1 0 0 0 0,0 1 0 0 0,0-1 0 0 0,-1 0 0 0 0,1 1-1 0 0,0-1 1 0 0,0 1 0 0 0,0 1 105 0 0,0 0 0 0 0,0 0 0 0 0,0 0 0 0 0,0-1 0 0 0,-1 1 0 0 0,1 0 0 0 0,0 0-1 0 0,-1 0 1 0 0,0 0 0 0 0,1 0 0 0 0,-1 1 0 0 0,0 2 0 0 0,-8 66 3630 0 0,2-28-2647 0 0,0 23-104 0 0,3 103-433 0 0,3-139-702 0 0,0-27-58 0 0,7 150-953 0 0,-5-133 28 0 0,2-1-1 0 0,9 33 0 0 0,11 1-2783 0 0,-22-50 3309 0 0,0 1 1 0 0,0-1-1 0 0,0 0 0 0 0,1 0 1 0 0,-1 0-1 0 0,1 0 1 0 0,-1 0-1 0 0,1 0 1 0 0,0-1-1 0 0,0 1 1 0 0,0-1-1 0 0,1 0 1 0 0,-1 0-1 0 0,0 0 0 0 0,1-1 1 0 0,-1 1-1 0 0,1-1 1 0 0,0 1-1 0 0,-1-1 1 0 0,5 0-1 0 0,11-2-1055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10.1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410 79 284 0 0,'0'-2'285'0'0,"0"-1"1"0"0,0 1-1 0 0,0-1 0 0 0,-1 1 1 0 0,1-1-1 0 0,-1 1 0 0 0,0 0 1 0 0,0-1-1 0 0,0 1 0 0 0,0 0 1 0 0,0-1-1 0 0,0 1 0 0 0,-1 0 1 0 0,1 0-1 0 0,-1 0 0 0 0,1 0 1 0 0,-1 0-1 0 0,0 1 0 0 0,0-1 1 0 0,-3-2-1 0 0,-1 1 107 0 0,1-1 0 0 0,-1 1 0 0 0,0 0 1 0 0,0 1-1 0 0,-1 0 0 0 0,1 0 0 0 0,-12-3 0 0 0,0 3 175 0 0,0-1-1 0 0,-31 2 1 0 0,4 3 180 0 0,31 0-842 0 0,-1 0 1 0 0,0 1 0 0 0,0 1-1 0 0,1 0 1 0 0,0 1-1 0 0,-16 7 1 0 0,24-9-325 0 0,0 1 1 0 0,0 0-1 0 0,0-1 0 0 0,1 2 0 0 0,0-1 0 0 0,0 1 1 0 0,0 0-1 0 0,-5 6 0 0 0,7-7-275 0 0,-1 1-1 0 0,1 0 0 0 0,1 0 1 0 0,-1 0-1 0 0,1 0 1 0 0,-3 9-1 0 0,4 2-849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10.4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143 1 400 0 0,'1'0'134'0'0,"-1"1"0"0"0,1 0-1 0 0,-1-1 1 0 0,0 1 0 0 0,1 0 0 0 0,-1 0 0 0 0,0-1-1 0 0,0 1 1 0 0,1 0 0 0 0,-1 0 0 0 0,0 0-1 0 0,0-1 1 0 0,0 1 0 0 0,0 0 0 0 0,0 0 0 0 0,0 0-1 0 0,0-1 1 0 0,0 1 0 0 0,-1 0 0 0 0,1 0 0 0 0,0-1-1 0 0,0 1 1 0 0,-1 0 0 0 0,1 0 0 0 0,0-1-1 0 0,-1 1 1 0 0,1 0 0 0 0,-1-1 0 0 0,1 1 0 0 0,-1 0-1 0 0,1-1 1 0 0,-2 2 0 0 0,-18 25 1426 0 0,19-25-1432 0 0,-27 31 1757 0 0,11-14-410 0 0,1 0 0 0 0,-19 32 0 0 0,31-45-1224 0 0,1 0 0 0 0,0 0 0 0 0,1 1-1 0 0,-1-1 1 0 0,1 0 0 0 0,0 1 0 0 0,0 8 0 0 0,1-11-157 0 0,1 0 0 0 0,0 0 0 0 0,0 0 0 0 0,0 0 0 0 0,1 0 0 0 0,-1 0-1 0 0,3 7 1 0 0,-1-7-54 0 0,-1 0-1 0 0,1 0 1 0 0,0-1-1 0 0,0 1 1 0 0,0 0-1 0 0,0-1 1 0 0,1 0 0 0 0,-1 1-1 0 0,1-1 1 0 0,4 4-1 0 0,-2-3-11 0 0,0 0 0 0 0,1-1-1 0 0,-1 1 1 0 0,1-1 0 0 0,0 0 0 0 0,0-1-1 0 0,0 1 1 0 0,0-1 0 0 0,0 0 0 0 0,10 1-1 0 0,-9-2-37 0 0,0 0-1 0 0,1 0 1 0 0,-1-1 0 0 0,0 0-1 0 0,1 0 1 0 0,-1 0-1 0 0,0-1 1 0 0,1 0-1 0 0,-1-1 1 0 0,0 0-1 0 0,0 0 1 0 0,0 0-1 0 0,0-1 1 0 0,-1 0-1 0 0,1 0 1 0 0,7-6-1 0 0,14-20-321 0 0,-25 24 205 0 0,1-1 0 0 0,-1 0 0 0 0,0 0 0 0 0,-1 0-1 0 0,1-1 1 0 0,-1 1 0 0 0,0-1 0 0 0,-1 1 0 0 0,0-1 0 0 0,0 0-1 0 0,0 1 1 0 0,-1-1 0 0 0,0 0 0 0 0,0 0 0 0 0,-1 1 0 0 0,-2-13-1 0 0,-8-12-633 0 0,5 16-94 0 0,-2 1 0 0 0,0 0 0 0 0,-20-26 1 0 0,23 34 317 0 0,-1 0 0 0 0,1 1 1 0 0,-1-1-1 0 0,0 1 0 0 0,-9-5 1 0 0,-21-6-2757 0 0,30 16 2162 0 0,1 2 64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11.0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48 721 60 0 0,'15'10'10193'0'0,"-17"-17"-8796"0"0,-6-14 84 0 0,-10-27 78 0 0,10 18-1307 0 0,-3-16-228 0 0,8 33 1 0 0,0-1-48 0 0,0 3-52 0 0,1 0-1 0 0,0 1 0 0 0,0-1 0 0 0,1-1 1 0 0,1-20-1 0 0,0 30 58 0 0,1 0 0 0 0,-1 0 1 0 0,1-1-1 0 0,-1 1 0 0 0,1 0 1 0 0,0 0-1 0 0,0 0 0 0 0,0-1 0 0 0,0 1 1 0 0,1 0-1 0 0,-1 1 0 0 0,0-1 0 0 0,1 0 1 0 0,-1 0-1 0 0,1 1 0 0 0,0-1 0 0 0,-1 0 1 0 0,1 1-1 0 0,0 0 0 0 0,0-1 0 0 0,0 1 1 0 0,0 0-1 0 0,0 0 0 0 0,0 0 0 0 0,1 0 1 0 0,-1 1-1 0 0,0-1 0 0 0,0 0 0 0 0,1 1 1 0 0,-1 0-1 0 0,0 0 0 0 0,1-1 0 0 0,3 2 1 0 0,11-1-32 0 0,0 1 1 0 0,0 1-1 0 0,0 1 1 0 0,31 8-1 0 0,-25-4 53 0 0,47 5 0 0 0,-64-12-16 0 0,1 0 0 0 0,-1 0 1 0 0,1 0-1 0 0,-1 0 0 0 0,1-1 1 0 0,-1 0-1 0 0,1-1 0 0 0,-1 1 1 0 0,0-1-1 0 0,0-1 1 0 0,10-4-1 0 0,-14 6-70 0 0,0 0 1 0 0,0 0-1 0 0,0 0 1 0 0,-1 0-1 0 0,1-1 1 0 0,0 1-1 0 0,-1 0 1 0 0,1-1-1 0 0,-1 0 1 0 0,0 1-1 0 0,1-1 1 0 0,-1 0-1 0 0,0 1 1 0 0,0-1-1 0 0,0 0 1 0 0,0 0-1 0 0,0 0 1 0 0,-1 0-1 0 0,1 0 1 0 0,-1 0-1 0 0,1 0 1 0 0,-1 0-1 0 0,0 0 1 0 0,1 0-1 0 0,-1-1 1 0 0,0 1-1 0 0,0 0 1 0 0,-1 0-1 0 0,1 0 1 0 0,0 0-1 0 0,-1 0 0 0 0,1 0 1 0 0,-1 0-1 0 0,0 0 1 0 0,0 0-1 0 0,0 0 1 0 0,0 0-1 0 0,0 0 1 0 0,0 1-1 0 0,0-1 1 0 0,0 0-1 0 0,-3-2 1 0 0,2 1-5 0 0,-1 1 0 0 0,1-1 1 0 0,-1 0-1 0 0,0 1 0 0 0,0-1 1 0 0,0 1-1 0 0,0 0 0 0 0,0 0 1 0 0,0 0-1 0 0,-1 0 0 0 0,1 1 1 0 0,-1-1-1 0 0,1 1 0 0 0,-1 0 1 0 0,1 0-1 0 0,-1 0 0 0 0,0 1 1 0 0,0-1-1 0 0,1 1 0 0 0,-1 0 0 0 0,0 0 1 0 0,0 0-1 0 0,1 0 0 0 0,-7 2 1 0 0,4 1 100 0 0,0-1 0 0 0,0 1 0 0 0,0 0 0 0 0,1 1 0 0 0,0 0 0 0 0,-1 0 0 0 0,2 0 0 0 0,-1 0 0 0 0,0 1 0 0 0,1-1 1 0 0,0 1-1 0 0,0 1 0 0 0,0-1 0 0 0,0 0 0 0 0,1 1 0 0 0,0 0 0 0 0,0-1 0 0 0,1 1 0 0 0,-3 10 0 0 0,1-4 131 0 0,1 0-1 0 0,0 0 0 0 0,1 0 1 0 0,1 1-1 0 0,0-1 1 0 0,0 1-1 0 0,1-1 0 0 0,1 0 1 0 0,2 15-1 0 0,-1-14 117 0 0,1 0 0 0 0,0-1-1 0 0,1 0 1 0 0,1 0 0 0 0,0 0-1 0 0,1 0 1 0 0,0-1-1 0 0,11 16 1 0 0,-15-24-212 0 0,0 0 0 0 0,0 0 0 0 0,1 0 0 0 0,-1-1 0 0 0,1 1 0 0 0,0-1 0 0 0,0 0 0 0 0,0 0-1 0 0,0 0 1 0 0,0 0 0 0 0,0 0 0 0 0,0-1 0 0 0,1 1 0 0 0,-1-1 0 0 0,0 0 0 0 0,1 0 0 0 0,-1 0 0 0 0,1-1 0 0 0,-1 1 0 0 0,1-1 0 0 0,0 0 0 0 0,-1 0-1 0 0,1 0 1 0 0,0 0 0 0 0,-1-1 0 0 0,1 1 0 0 0,-1-1 0 0 0,1 0 0 0 0,-1 0 0 0 0,0 0 0 0 0,1-1 0 0 0,-1 1 0 0 0,0-1 0 0 0,4-2 0 0 0,1-1-49 0 0,-1 1 0 0 0,-1-1 0 0 0,1-1 1 0 0,-1 1-1 0 0,0-1 0 0 0,0 0 0 0 0,-1 0 0 0 0,1-1 1 0 0,5-10-1 0 0,31-69-252 0 0,-31 61 124 0 0,-15 39 103 0 0,0 1 1 0 0,1-1 0 0 0,0 1-1 0 0,1 0 1 0 0,1 0 0 0 0,0 0-1 0 0,2 17 1 0 0,-1-23-10 0 0,0 0 1 0 0,1 0-1 0 0,0 0 0 0 0,0 0 1 0 0,1 0-1 0 0,1 0 1 0 0,-1-1-1 0 0,1 1 0 0 0,1-1 1 0 0,-1 0-1 0 0,2 1 0 0 0,-1-2 1 0 0,1 1-1 0 0,0 0 0 0 0,7 7 1 0 0,-10-14-23 0 0,-1 0 0 0 0,0 0 0 0 0,0 0 0 0 0,1 0 0 0 0,-1 0 0 0 0,0 0 0 0 0,1 0 0 0 0,-1-1 0 0 0,1 1 0 0 0,-1 0 0 0 0,1-1 0 0 0,-1 1 0 0 0,1-1-1 0 0,0 0 1 0 0,-1 0 0 0 0,1 1 0 0 0,-1-1 0 0 0,1 0 0 0 0,0 0 0 0 0,-1-1 0 0 0,1 1 0 0 0,-1 0 0 0 0,1 0 0 0 0,2-1 0 0 0,-1-1-23 0 0,0 0 0 0 0,1 0-1 0 0,-1 0 1 0 0,0 0 0 0 0,0 0-1 0 0,0 0 1 0 0,-1-1 0 0 0,1 1 0 0 0,0-1-1 0 0,2-4 1 0 0,4-5-47 0 0,-1-1 1 0 0,-1 1-1 0 0,0-2 1 0 0,7-17-1 0 0,-1-4 28 0 0,13-57 0 0 0,-12 14 6 0 0,-3-40-3 0 0,-11-14 55 0 0,-14-67 128 0 0,7 157 192 0 0,0 29 127 0 0,6 13-384 0 0,1 1 1 0 0,-1-1-1 0 0,1 0 0 0 0,-1 1 1 0 0,1-1-1 0 0,-1 0 1 0 0,1 1-1 0 0,-1-1 1 0 0,1 0-1 0 0,0 1 0 0 0,-1-1 1 0 0,1 1-1 0 0,-1-1 1 0 0,1 1-1 0 0,0-1 0 0 0,-1 1 1 0 0,1 0-1 0 0,0-1 1 0 0,0 1-1 0 0,0-1 1 0 0,-1 1-1 0 0,1-1 0 0 0,0 1 1 0 0,0 0-1 0 0,0-1 1 0 0,0 2-1 0 0,-2 14 139 0 0,1-1 0 0 0,0 1 1 0 0,1 0-1 0 0,1-1 0 0 0,0 1 1 0 0,5 22-1 0 0,8 39-687 0 0,3 0 0 0 0,37 99 0 0 0,-22-91-3287 0 0,76 141-1 0 0,-79-180 2257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11.6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1 356 0 0,'5'5'8081'0'0,"5"11"-2755"0"0,4 30-1615 0 0,-5 33-2741 0 0,-7-56-724 0 0,-1 20-308 0 0,2 12-1376 0 0,4-21-3707 0 0,-7-35 5050 0 0,0 1 1 0 0,0 0-1 0 0,0 0 1 0 0,0 0-1 0 0,1 0 0 0 0,-1 0 1 0 0,0-1-1 0 0,0 1 1 0 0,0 0-1 0 0,0 0 0 0 0,0 0 1 0 0,0 0-1 0 0,0 0 1 0 0,0 0-1 0 0,1-1 0 0 0,-1 1 1 0 0,0 0-1 0 0,0 0 1 0 0,0 0-1 0 0,0 0 0 0 0,0 0 1 0 0,1 0-1 0 0,-1 0 0 0 0,0 0 1 0 0,0 0-1 0 0,0 0 1 0 0,0 0-1 0 0,1 0 0 0 0,-1 0 1 0 0,0 0-1 0 0,0 0 1 0 0,0 0-1 0 0,0 0 0 0 0,1 0 1 0 0,-1 0-1 0 0,0 0 1 0 0,0 0-1 0 0,0 0 0 0 0,0 0 1 0 0,1 0-1 0 0,-1 0 1 0 0,0 0-1 0 0,0 0 0 0 0,0 0 1 0 0,0 0-1 0 0,0 1 1 0 0,0-1-1 0 0,1 0 0 0 0,-1 0 1 0 0,0 0-1 0 0,0 0 0 0 0,0 0 1 0 0,0 0-1 0 0,0 1 1 0 0,0-1-1 0 0,0 0 0 0 0,0 0 1 0 0,1 0-1 0 0,-1 0 1 0 0,0 0-1 0 0,0 1 0 0 0,0-1 1 0 0,0 0-1 0 0,0 0 1 0 0,6-17-3584 0 0,-6 15 3263 0 0,5-19-1292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12.0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75 480 0 0,'6'-22'2207'0'0,"7"-21"6458"0"0,-8 33-6713 0 0,-4 18-4657 0 0,0-6 2158 0 0,0 1 1 0 0,0 0-1 0 0,0 0 0 0 0,0 0 1 0 0,0-1-1 0 0,0 1 0 0 0,1-1 1 0 0,-1 1-1 0 0,1-1 0 0 0,2 4 1 0 0,5 6-1336 0 0,-4 2 282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27.3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237 26 820 0 0,'0'0'62'0'0,"1"0"-1"0"0,-1 0 0 0 0,1 0 1 0 0,-1-1-1 0 0,0 1 1 0 0,1 0-1 0 0,-1 0 1 0 0,1-1-1 0 0,-1 1 0 0 0,0 0 1 0 0,1 0-1 0 0,-1-1 1 0 0,0 1-1 0 0,0 0 1 0 0,1-1-1 0 0,-1 1 0 0 0,0-1 1 0 0,0 1-1 0 0,1 0 1 0 0,-1-1-1 0 0,0 1 1 0 0,0 0-1 0 0,0-1 0 0 0,0 1 1 0 0,0-1-1 0 0,1 1 1 0 0,-1-1-1 0 0,0 1 1 0 0,0-1-1 0 0,0 1 0 0 0,0 0 1 0 0,0-1-1 0 0,-1 1 1 0 0,1-1-1 0 0,0 1 1 0 0,0-1-1 0 0,0 1 0 0 0,0 0 1 0 0,0-1-1 0 0,0 1 1 0 0,-1-1-1 0 0,1 1 1 0 0,0 0-1 0 0,0-1 1 0 0,-1 1-1 0 0,1 0 0 0 0,0-1 1 0 0,-1 1-1 0 0,1 0 1 0 0,0-1-1 0 0,-1 1 1 0 0,-29-7-28 0 0,22 6 2 0 0,-1 1 0 0 0,0 0-1 0 0,1 1 1 0 0,-1 0 0 0 0,1 0 0 0 0,-1 0-1 0 0,1 1 1 0 0,-1 1 0 0 0,1-1 0 0 0,0 2-1 0 0,0-1 1 0 0,0 1 0 0 0,0 0 0 0 0,1 0 0 0 0,-10 8-1 0 0,11-7 47 0 0,1-1 0 0 0,-1 1 0 0 0,1 0 0 0 0,1 0 0 0 0,-1 1 0 0 0,1 0 0 0 0,0-1-1 0 0,0 2 1 0 0,0-1 0 0 0,1 0 0 0 0,0 1 0 0 0,0-1 0 0 0,1 1 0 0 0,0 0 0 0 0,0 0 0 0 0,0 0 0 0 0,1 0-1 0 0,0 0 1 0 0,0 8 0 0 0,1-13-40 0 0,-1 0-1 0 0,1 0 1 0 0,0-1 0 0 0,0 1-1 0 0,0 0 1 0 0,0 0-1 0 0,0 0 1 0 0,0 0 0 0 0,1 0-1 0 0,-1 0 1 0 0,1 0-1 0 0,-1-1 1 0 0,1 1-1 0 0,0 0 1 0 0,-1 0 0 0 0,1-1-1 0 0,0 1 1 0 0,0 0-1 0 0,0-1 1 0 0,1 1 0 0 0,-1-1-1 0 0,0 0 1 0 0,0 1-1 0 0,1-1 1 0 0,-1 0 0 0 0,1 0-1 0 0,-1 1 1 0 0,1-1-1 0 0,0-1 1 0 0,-1 1-1 0 0,1 0 1 0 0,0 0 0 0 0,0 0-1 0 0,-1-1 1 0 0,1 1-1 0 0,0-1 1 0 0,0 0 0 0 0,0 1-1 0 0,0-1 1 0 0,0 0-1 0 0,0 0 1 0 0,-1 0 0 0 0,1-1-1 0 0,0 1 1 0 0,2-1-1 0 0,3 0 2 0 0,1-1 0 0 0,-1-1 0 0 0,0 1 0 0 0,-1-1 0 0 0,1 0 0 0 0,0-1 0 0 0,-1 0 0 0 0,0 0 0 0 0,0 0 0 0 0,10-9 0 0 0,4-10-98 0 0,0-1 1 0 0,-2-1-1 0 0,21-35 0 0 0,-24 35 140 0 0,-6 15 187 0 0,-5 10-47 0 0,-4 22 19 0 0,-1-6-269 0 0,5 249-697 0 0,8-89-3704 0 0,-3-131 1853 0 0,-4-28 1407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12.4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1 936 0 0,'5'10'1085'0'0,"-1"-1"1"0"0,-1 1-1 0 0,0 0 1 0 0,0 1-1 0 0,-1-1 0 0 0,0 0 1 0 0,-1 1-1 0 0,0-1 1 0 0,-1 1-1 0 0,-1 17 0 0 0,1-12-131 0 0,0 0 0 0 0,1 0-1 0 0,5 22 1 0 0,-4-17-695 0 0,0-14 144 0 0,10-18-176 0 0,-8 7-228 0 0,0-2 9 0 0,1-1 0 0 0,-1 1 0 0 0,0-1 0 0 0,-1 0 0 0 0,0 0 0 0 0,0-1 0 0 0,2-7 1 0 0,14-29 50 0 0,-18 40-63 0 0,1 1-1 0 0,0-1 1 0 0,1 1 0 0 0,-1 0 0 0 0,1-1 0 0 0,-1 1 0 0 0,1 1 0 0 0,0-1 0 0 0,0 0 0 0 0,0 1-1 0 0,1-1 1 0 0,-1 1 0 0 0,1 0 0 0 0,-1 0 0 0 0,1 0 0 0 0,0 1 0 0 0,-1-1 0 0 0,1 1 0 0 0,0 0 0 0 0,0 0-1 0 0,0 0 1 0 0,0 1 0 0 0,0-1 0 0 0,0 1 0 0 0,0 0 0 0 0,0 0 0 0 0,0 0 0 0 0,0 1 0 0 0,0-1-1 0 0,0 1 1 0 0,0 0 0 0 0,0 0 0 0 0,0 1 0 0 0,0-1 0 0 0,-1 1 0 0 0,1 0 0 0 0,6 4 0 0 0,72 37-3378 0 0,39 30-9035 0 0,-106-64 10830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12.7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83 24 824 0 0,'21'-24'9134'0'0,"-32"35"-7944"0"0,-14 9-897 0 0,16-13-100 0 0,0 1 0 0 0,0 0 1 0 0,1 0-1 0 0,-8 10 0 0 0,13-15 39 0 0,2 0-1 0 0,-1 0 0 0 0,0 0 1 0 0,1 0-1 0 0,-1 0 1 0 0,1 0-1 0 0,0 0 0 0 0,0 0 1 0 0,0 0-1 0 0,0 1 1 0 0,1-1-1 0 0,-1 0 0 0 0,1 1 1 0 0,0-1-1 0 0,0 0 0 0 0,0 1 1 0 0,1-1-1 0 0,1 7 1 0 0,1-1-50 0 0,0 0 1 0 0,1 0-1 0 0,0-1 1 0 0,1 0-1 0 0,0 0 1 0 0,0 0-1 0 0,12 14 1 0 0,-13-18-238 0 0,1 1-1 0 0,-1 0 1 0 0,0 0 0 0 0,0 0 0 0 0,-1 0-1 0 0,0 1 1 0 0,0-1 0 0 0,0 1 0 0 0,-1 0-1 0 0,1 0 1 0 0,-1 0 0 0 0,-1 0 0 0 0,1 0-1 0 0,-1 0 1 0 0,0 1 0 0 0,-1-1 0 0 0,1 0-1 0 0,-2 10 1 0 0,0-11-196 0 0,-12 57-2275 0 0,13-59 2050 0 0,-1 0 0 0 0,0 0-1 0 0,-1 0 1 0 0,1 0 0 0 0,0 0 0 0 0,-1 0 0 0 0,1 0 0 0 0,-1 0-1 0 0,0 0 1 0 0,0-1 0 0 0,0 1 0 0 0,-1-1 0 0 0,1 1-1 0 0,0-1 1 0 0,-1 0 0 0 0,-2 2 0 0 0,4-4 273 0 0,0 0 1 0 0,0 1 0 0 0,0-1-1 0 0,0 0 1 0 0,0 0-1 0 0,0 0 1 0 0,0 1-1 0 0,0-1 1 0 0,0 0-1 0 0,0 0 1 0 0,0-1-1 0 0,0 1 1 0 0,0 0-1 0 0,1 0 1 0 0,-1 0 0 0 0,0-1-1 0 0,-2 0 1 0 0,-3-5-1324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13.0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0 337 144 0 0,'3'-2'367'0'0,"-1"1"0"0"0,1-1 0 0 0,-1 1-1 0 0,1-1 1 0 0,0 1 0 0 0,-1 0 0 0 0,1 0 0 0 0,0 0 0 0 0,0 0-1 0 0,0 1 1 0 0,0-1 0 0 0,0 1 0 0 0,0-1 0 0 0,0 1 0 0 0,0 0-1 0 0,0 1 1 0 0,0-1 0 0 0,0 0 0 0 0,0 1 0 0 0,0-1 0 0 0,-1 1-1 0 0,5 1 1 0 0,-4 1-41 0 0,0-1 1 0 0,0 0-1 0 0,0 1 0 0 0,0-1 0 0 0,-1 1 0 0 0,1 0 0 0 0,-1 0 0 0 0,0 0 0 0 0,1 0 0 0 0,-1 1 0 0 0,-1-1 0 0 0,1 1 1 0 0,0-1-1 0 0,1 7 0 0 0,3 10-266 0 0,-2 0 0 0 0,0 0 0 0 0,-2 0 0 0 0,0 0 0 0 0,-1 23 0 0 0,-1-2-2922 0 0,0-15-6325 0 0,0-34 7619 0 0</inkml:trace>
  <inkml:trace contextRef="#ctx0" brushRef="#br0" timeOffset="1">45 78 60 0 0,'5'-78'11390'0'0,"40"105"-19800"0"0,-30-16 6869 0 0,0 2 222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13.6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199 274 620 0 0,'-2'5'331'0'0,"0"-1"0"0"0,-1 0 1 0 0,1 0-1 0 0,-1 0 0 0 0,0 0 0 0 0,0 0 0 0 0,-1 0 1 0 0,1-1-1 0 0,-1 0 0 0 0,1 0 0 0 0,-1 0 0 0 0,0 0 1 0 0,-6 3-1 0 0,-4 4 261 0 0,-4 6 451 0 0,0 2 0 0 0,0 0 0 0 0,2 0 0 0 0,1 2 1 0 0,-21 32-1 0 0,35-50-963 0 0,-1 0 1 0 0,1 0-1 0 0,-1 0 1 0 0,1 1-1 0 0,0-1 1 0 0,0 0-1 0 0,0 1 0 0 0,0-1 1 0 0,0 1-1 0 0,1-1 1 0 0,-1 1-1 0 0,1 0 1 0 0,0-1-1 0 0,-1 1 1 0 0,1 0-1 0 0,1-1 1 0 0,-1 1-1 0 0,0-1 0 0 0,0 1 1 0 0,1 0-1 0 0,0-1 1 0 0,-1 1-1 0 0,1-1 1 0 0,0 1-1 0 0,0-1 1 0 0,0 0-1 0 0,1 1 1 0 0,-1-1-1 0 0,1 0 0 0 0,-1 0 1 0 0,4 4-1 0 0,-2-5-38 0 0,-1 1-1 0 0,1 0 0 0 0,0-1 0 0 0,1 1 0 0 0,-1-1 0 0 0,0 0 1 0 0,0 0-1 0 0,1 0 0 0 0,-1 0 0 0 0,0-1 0 0 0,1 0 1 0 0,-1 1-1 0 0,0-1 0 0 0,1 0 0 0 0,-1-1 0 0 0,1 1 1 0 0,-1 0-1 0 0,0-1 0 0 0,1 0 0 0 0,-1 0 0 0 0,0 0 1 0 0,0 0-1 0 0,0 0 0 0 0,6-4 0 0 0,2-1-33 0 0,-1-2-1 0 0,1 1 0 0 0,-1-1 1 0 0,0-1-1 0 0,-1 0 1 0 0,0 0-1 0 0,-1-1 0 0 0,0 0 1 0 0,0 0-1 0 0,-1-1 1 0 0,0 0-1 0 0,8-18 0 0 0,0-3-121 0 0,-2-1 0 0 0,-2 0-1 0 0,11-47 1 0 0,-14 32-198 0 0,-1 0 0 0 0,-3-1 0 0 0,-2-53 0 0 0,-22 131 624 0 0,14-15-135 0 0,1 0 1 0 0,1 1-1 0 0,1 0 0 0 0,0 0 0 0 0,1 0 0 0 0,0 0 0 0 0,1 0 0 0 0,1 0 1 0 0,1 0-1 0 0,0 0 0 0 0,1 0 0 0 0,0 0 0 0 0,1 0 0 0 0,1 0 1 0 0,7 19-1 0 0,-7-25-157 0 0,0 1 0 0 0,1-1 0 0 0,-1 0 1 0 0,2 0-1 0 0,-1 0 0 0 0,2-1 1 0 0,-1 0-1 0 0,1 0 0 0 0,0-1 0 0 0,12 11 1 0 0,-13-14-17 0 0,0 0 0 0 0,0 0 1 0 0,1 0-1 0 0,0-1 0 0 0,0 0 1 0 0,-1 0-1 0 0,1-1 0 0 0,1 0 1 0 0,-1 0-1 0 0,0-1 1 0 0,1 0-1 0 0,-1 0 0 0 0,0 0 1 0 0,1-1-1 0 0,12-2 0 0 0,-11 1-84 0 0,0-1 0 0 0,0-1 0 0 0,-1 1 0 0 0,1-2 0 0 0,-1 1 0 0 0,0-1 0 0 0,0 0 0 0 0,0-1 0 0 0,0 0 0 0 0,-1 0 0 0 0,0 0 0 0 0,0-1 0 0 0,0 0 0 0 0,-1-1 0 0 0,0 0 0 0 0,0 1 0 0 0,-1-2 0 0 0,0 1 0 0 0,0-1 0 0 0,0 0 0 0 0,-1 0 0 0 0,0 0 0 0 0,-1 0 0 0 0,0-1 0 0 0,0 1 0 0 0,-1-1 0 0 0,0 0 0 0 0,-1 0 0 0 0,1 0 0 0 0,-2 0 0 0 0,1 0 0 0 0,-3-16 0 0 0,2 24-10 0 0,0-1-1 0 0,0 1 0 0 0,0 0 1 0 0,-1-1-1 0 0,1 1 1 0 0,0 0-1 0 0,-1 0 1 0 0,1-1-1 0 0,-1 1 1 0 0,0 0-1 0 0,1 0 1 0 0,-1 0-1 0 0,0 0 1 0 0,0 0-1 0 0,0 0 1 0 0,0 0-1 0 0,0 0 1 0 0,0 0-1 0 0,0 0 1 0 0,0 0-1 0 0,0 1 1 0 0,0-1-1 0 0,0 0 1 0 0,0 1-1 0 0,-1-1 1 0 0,-1 0-1 0 0,1 1-45 0 0,-1 0 0 0 0,0-1 1 0 0,0 1-1 0 0,1 1 0 0 0,-1-1 0 0 0,0 0 0 0 0,0 1 0 0 0,1-1 0 0 0,-1 1 0 0 0,0 0 0 0 0,-5 2 1 0 0,-3 3-119 0 0,-1 1 0 0 0,1-1 0 0 0,-1 2 0 0 0,-11 10 0 0 0,17-13 230 0 0,0 1 0 0 0,0 0 0 0 0,1 1 1 0 0,0-1-1 0 0,0 1 0 0 0,0 0 0 0 0,-4 9 0 0 0,5-8 194 0 0,1-1-1 0 0,0 1 1 0 0,1-1-1 0 0,-1 1 1 0 0,1 0-1 0 0,1 0 1 0 0,0 0-1 0 0,0 0 1 0 0,0 0 0 0 0,1 0-1 0 0,2 13 1 0 0,-2-15-72 0 0,1 0 1 0 0,1 0 0 0 0,-1 0 0 0 0,1 0 0 0 0,0-1-1 0 0,1 1 1 0 0,-1-1 0 0 0,1 1 0 0 0,0-1-1 0 0,0 0 1 0 0,1 0 0 0 0,0 0 0 0 0,-1-1-1 0 0,2 1 1 0 0,-1-1 0 0 0,0 0 0 0 0,1 0 0 0 0,0-1-1 0 0,0 1 1 0 0,0-1 0 0 0,0 0 0 0 0,0 0-1 0 0,1-1 1 0 0,-1 1 0 0 0,1-1 0 0 0,0-1-1 0 0,0 1 1 0 0,11 1 0 0 0,-3-1-168 0 0,0-1 0 0 0,0-1 0 0 0,0 0 1 0 0,0-1-1 0 0,0 0 0 0 0,0-1 0 0 0,0-1 0 0 0,0 0 0 0 0,-1-1 1 0 0,16-6-1 0 0,13-8-2009 0 0,71-42 0 0 0,-72 36-1580 0 0,53-23 0 0 0,-73 40 2205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14.4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34 1 1232 0 0,'-1'8'8978'0'0,"-6"24"-4669"0"0,0 0-2751 0 0,1 26-248 0 0,3-24-778 0 0,-2 18-27 0 0,0 79-265 0 0,8-45-388 0 0,-2-54-98 0 0,1 7-1255 0 0,9 54-1 0 0,-8-80 350 0 0,0 0-1 0 0,1 0 1 0 0,10 22 0 0 0,14 8-3659 0 0,-16-30 2958 0 0,10-1-448 0 0,-6-7 776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14.8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416 73 336 0 0,'1'-3'292'0'0,"-1"1"0"0"0,1 0 0 0 0,0 0-1 0 0,-1-1 1 0 0,1 1 0 0 0,-1 0 0 0 0,1-1 0 0 0,-1 1 0 0 0,0-1-1 0 0,0 1 1 0 0,0-1 0 0 0,-1 1 0 0 0,1 0 0 0 0,0-1 0 0 0,-1 1-1 0 0,0 0 1 0 0,1-1 0 0 0,-3-2 0 0 0,2 3-95 0 0,-1 0 1 0 0,-1 0-1 0 0,1 1 1 0 0,0-1 0 0 0,0 0-1 0 0,-1 1 1 0 0,1-1-1 0 0,-1 1 1 0 0,1 0-1 0 0,-1 0 1 0 0,0 0-1 0 0,1 0 1 0 0,-1 0-1 0 0,0 0 1 0 0,0 1-1 0 0,-4-1 1 0 0,-3 0 36 0 0,0 0 1 0 0,0 0-1 0 0,0 1 1 0 0,0 1-1 0 0,-20 2 1 0 0,14 1-216 0 0,1 0 1 0 0,-1 1-1 0 0,1 1 0 0 0,0 0 1 0 0,-24 14-1 0 0,15-5-1435 0 0,-40 31 0 0 0,-10 22-5147 0 0,64-59 5372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15.2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1360 0 0,'10'4'5059'0'0,"-4"13"-246"0"0,-6 5-2305 0 0,-2-8-1606 0 0,2-11-693 0 0,-8 99 2171 0 0,14 55-1086 0 0,12 0-1223 0 0,-3-56 135 0 0,4 1-498 0 0,-14-103-509 0 0,5-15 292 0 0,13-31-31 0 0,-10 23 195 0 0,-10 17 322 0 0,0 1 0 0 0,1 0 0 0 0,0 0 0 0 0,0 1 0 0 0,1-1 1 0 0,0 1-1 0 0,0 0 0 0 0,0 0 0 0 0,0 1 0 0 0,1 0 0 0 0,0 0 0 0 0,0 0 1 0 0,0 0-1 0 0,0 1 0 0 0,0 0 0 0 0,1 0 0 0 0,7-1 0 0 0,-2 1 68 0 0,1 1-1 0 0,0 1 1 0 0,-1 0-1 0 0,1 1 1 0 0,0 0 0 0 0,0 1-1 0 0,0 1 1 0 0,19 4-1 0 0,-26-5-43 0 0,22 5 22 0 0,1-1 0 0 0,-1-1-1 0 0,45-1 1 0 0,-66-3-88 0 0,-1 0 0 0 0,0 0 0 0 0,1-1-1 0 0,-1 0 1 0 0,0 0 0 0 0,0-1 0 0 0,1 1 0 0 0,-1-1-1 0 0,0-1 1 0 0,-1 1 0 0 0,1-1 0 0 0,0 0 0 0 0,-1 0-1 0 0,0-1 1 0 0,1 0 0 0 0,-2 0 0 0 0,1 0 0 0 0,0 0-1 0 0,-1-1 1 0 0,0 0 0 0 0,0 0 0 0 0,5-7 0 0 0,0-9-529 0 0,-9 19 474 0 0,1-1 1 0 0,0 1-1 0 0,-1 0 1 0 0,0-1 0 0 0,0 1-1 0 0,1 0 1 0 0,-1 0-1 0 0,-1-1 1 0 0,1 1-1 0 0,0 0 1 0 0,-1-3 0 0 0,1 4 67 0 0,-1 0 0 0 0,1 1 1 0 0,0-1-1 0 0,-1 0 1 0 0,1 0-1 0 0,-1 0 1 0 0,1 1-1 0 0,-1-1 0 0 0,1 0 1 0 0,-1 1-1 0 0,1-1 1 0 0,-1 0-1 0 0,0 1 1 0 0,1-1-1 0 0,-1 1 0 0 0,0-1 1 0 0,0 1-1 0 0,1-1 1 0 0,-1 1-1 0 0,0 0 1 0 0,-1-1-1 0 0,-1 1 7 0 0,1-1 0 0 0,0 1 0 0 0,-1 0 0 0 0,1 0 0 0 0,0 0 0 0 0,-1 0 0 0 0,1 0 0 0 0,0 1 0 0 0,-1-1 0 0 0,1 1 0 0 0,-4 1 0 0 0,-20 8-492 0 0,-11 11 367 0 0,4 5 608 0 0,27-20-155 0 0,-1 1-1 0 0,2 0 1 0 0,-1 0-1 0 0,-8 14 1 0 0,11-16-90 0 0,0 0 1 0 0,1 1 0 0 0,0-1 0 0 0,0 1-1 0 0,0-1 1 0 0,0 1 0 0 0,1 0 0 0 0,0-1 0 0 0,0 1-1 0 0,1 0 1 0 0,0 0 0 0 0,0 0 0 0 0,0 0-1 0 0,2 9 1 0 0,-1-8-77 0 0,1-1 1 0 0,0 1-1 0 0,1-1 0 0 0,0 0 0 0 0,-1 0 0 0 0,2 0 0 0 0,-1 0 1 0 0,1-1-1 0 0,5 8 0 0 0,25 21-74 0 0,-27-29-180 0 0,-1 0 0 0 0,2 0 0 0 0,-1-1 0 0 0,0 0 0 0 0,12 5 0 0 0,-11-6-139 0 0,0-1 0 0 0,0 1 0 0 0,0-2 1 0 0,1 1-1 0 0,7 0 0 0 0,-4-2-303 0 0,0 0 1 0 0,-1-1-1 0 0,1 0 1 0 0,-1-1-1 0 0,21-5 1 0 0,-9-1-672 0 0,-1 0 1 0 0,0-2-1 0 0,0 0 1 0 0,33-23-1 0 0,29-26-1523 0 0,-43 25 1522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15.7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 1384 0 0,'2'-7'4031'0'0,"6"9"2627"0"0,-1 5-2607 0 0,-3 0-3552 0 0,4 47 1414 0 0,-6 34-1272 0 0,-3-63-484 0 0,2 30-78 0 0,-1 43-178 0 0,-5 47-2079 0 0,4-125 758 0 0,1 1 0 0 0,1-1 0 0 0,5 29-1 0 0,-4-41 527 0 0,-1 1 0 0 0,2-1-1 0 0,-1 0 1 0 0,1 0-1 0 0,0 0 1 0 0,0 0-1 0 0,1 0 1 0 0,0-1 0 0 0,1 0-1 0 0,8 11 1 0 0,-3-6-695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16.0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440 139 544 0 0,'1'-12'1784'0'0,"-1"10"-1474"0"0,0-1 0 0 0,1 1-1 0 0,-1-1 1 0 0,0 1 0 0 0,0 0 0 0 0,0-1-1 0 0,0 1 1 0 0,-1 0 0 0 0,1-1 0 0 0,-1 1-1 0 0,1 0 1 0 0,-1-1 0 0 0,0 1 0 0 0,0 0 0 0 0,0 0-1 0 0,0 0 1 0 0,-1-1 0 0 0,1 1 0 0 0,0 1-1 0 0,-1-1 1 0 0,1 0 0 0 0,-1 0 0 0 0,0 0-1 0 0,1 1 1 0 0,-1-1 0 0 0,0 1 0 0 0,0 0 0 0 0,0-1-1 0 0,-3 0 1 0 0,-15-9 231 0 0,0 2 0 0 0,0 0 0 0 0,-1 1 0 0 0,0 1 0 0 0,-1 1 0 0 0,-31-4 0 0 0,37 8-976 0 0,0 0 0 0 0,0 2 1 0 0,0 0-1 0 0,-17 2 1 0 0,24-1-382 0 0,-1 1 1 0 0,1 0 0 0 0,0 1 0 0 0,-1 0-1 0 0,1 0 1 0 0,1 1 0 0 0,-14 6 0 0 0,-17 24-4377 0 0,28-18 3879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16.4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185 58 676 0 0,'1'-1'171'0'0,"-1"1"0"0"0,1-1 0 0 0,-1 0 0 0 0,1 1 0 0 0,-1-1 0 0 0,0 0 0 0 0,1 1 0 0 0,-1-1 0 0 0,0 0 0 0 0,0 0 0 0 0,1 0 0 0 0,-1 1 0 0 0,0-1 0 0 0,0 0 0 0 0,0 0 0 0 0,0 0 0 0 0,0 1 0 0 0,0-1 0 0 0,0 0 0 0 0,0 0 0 0 0,-1 0 0 0 0,1 1 0 0 0,0-1 0 0 0,0 0 0 0 0,-1 0 0 0 0,1 1 0 0 0,0-1 0 0 0,-2-1 0 0 0,-21-16 1870 0 0,17 15-1805 0 0,-1 0 1 0 0,1 1-1 0 0,-1-1 1 0 0,0 2-1 0 0,0-1 1 0 0,-11-1 0 0 0,14 3-112 0 0,0 0 1 0 0,1 1 0 0 0,-1-1 0 0 0,1 1 0 0 0,-1 0 0 0 0,1 0 0 0 0,-1 0 0 0 0,1 0 0 0 0,-1 0 0 0 0,1 1 0 0 0,0-1 0 0 0,0 1 0 0 0,0 0 0 0 0,0 0 0 0 0,0 0 0 0 0,0 1 0 0 0,0-1 0 0 0,-3 5 0 0 0,2-2-11 0 0,0 1 1 0 0,1 0 0 0 0,-1 0-1 0 0,1 0 1 0 0,0 0 0 0 0,0 1 0 0 0,1-1-1 0 0,0 1 1 0 0,-2 8 0 0 0,2 0 67 0 0,0 0-1 0 0,0 1 1 0 0,2-1 0 0 0,0 0 0 0 0,0 1 0 0 0,2-1 0 0 0,-1 0 0 0 0,6 19 0 0 0,-6-33-162 0 0,2 11 414 0 0,1 0 1 0 0,0 1-1 0 0,1-1 0 0 0,11 19 1 0 0,-15-30-417 0 0,0 0 0 0 0,-1 1 0 0 0,1-1 0 0 0,0 1 0 0 0,0-1 0 0 0,0 0 0 0 0,0 0 0 0 0,0 0 0 0 0,1 0 0 0 0,-1 0 0 0 0,0 0 0 0 0,0 0 0 0 0,1 0 0 0 0,-1 0 0 0 0,0 0 0 0 0,1-1 0 0 0,-1 1 0 0 0,1 0 0 0 0,-1-1 0 0 0,1 0 1 0 0,0 1-1 0 0,-1-1 0 0 0,1 0 0 0 0,-1 0 0 0 0,1 0 0 0 0,0 0 0 0 0,-1 0 0 0 0,1 0 0 0 0,-1 0 0 0 0,1 0 0 0 0,-1-1 0 0 0,1 1 0 0 0,0-1 0 0 0,-1 1 0 0 0,0-1 0 0 0,1 1 0 0 0,-1-1 0 0 0,1 0 0 0 0,-1 0 0 0 0,0 0 0 0 0,1 0 0 0 0,-1 0 0 0 0,0 0 0 0 0,0 0 0 0 0,0 0 0 0 0,0 0 1 0 0,0-1-1 0 0,0 1 0 0 0,1-3 0 0 0,7-7-104 0 0,-1-1 0 0 0,0 0 0 0 0,-1-1 0 0 0,0 1 0 0 0,-1-1 1 0 0,0-1-1 0 0,-2 1 0 0 0,6-21 0 0 0,17-118-1357 0 0,-24 136 1255 0 0,-3 14 173 0 0,0 0 0 0 0,0 0 0 0 0,0 0 0 0 0,1 0 1 0 0,-1-1-1 0 0,1 1 0 0 0,-1 0 0 0 0,1 0 0 0 0,0 0 0 0 0,0 0 0 0 0,0 0 1 0 0,0 0-1 0 0,2-3 0 0 0,-1 5 9 0 0,-1 1 1 0 0,0-1-1 0 0,0 1 0 0 0,0-1 0 0 0,0 1 1 0 0,0-1-1 0 0,0 1 0 0 0,-1-1 1 0 0,1 1-1 0 0,0 0 0 0 0,0 0 1 0 0,0-1-1 0 0,-1 1 0 0 0,1 0 0 0 0,0 0 1 0 0,-1 0-1 0 0,1 0 0 0 0,0 0 1 0 0,-1 0-1 0 0,1 0 0 0 0,-1 0 1 0 0,0 0-1 0 0,1 0 0 0 0,-1 0 0 0 0,0 0 1 0 0,0 0-1 0 0,1 2 0 0 0,9 27-998 0 0,12 52 0 0 0,-17-59-961 0 0,1 1 1 0 0,1-1 0 0 0,1 0 0 0 0,14 26-1 0 0,-16-37 349 0 0,3-5 234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27.8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160 37 724 0 0,'2'-2'356'0'0,"-1"0"-1"0"0,0-1 1 0 0,0 1-1 0 0,0-1 1 0 0,0 1-1 0 0,0-1 1 0 0,0 0-1 0 0,0 1 1 0 0,0-6 0 0 0,-8 2 323 0 0,-12 11-816 0 0,10 0 136 0 0,-1 0 0 0 0,1 0 0 0 0,1 1 0 0 0,-1 1 0 0 0,1 0-1 0 0,0 0 1 0 0,1 0 0 0 0,-1 1 0 0 0,1 0 0 0 0,1 0 0 0 0,-10 16-1 0 0,10-15 19 0 0,1 1-1 0 0,0 0 0 0 0,1 0 1 0 0,0 0-1 0 0,0 0 0 0 0,1 1 0 0 0,0-1 1 0 0,1 1-1 0 0,1 0 0 0 0,-1 0 1 0 0,2 0-1 0 0,-1-1 0 0 0,2 1 0 0 0,-1 0 1 0 0,1 0-1 0 0,1 0 0 0 0,0 0 1 0 0,4 10-1 0 0,-6-19-4 0 0,1 1-1 0 0,-1-1 1 0 0,1 0 0 0 0,0 0 0 0 0,0 0 0 0 0,0 0 0 0 0,0-1-1 0 0,0 1 1 0 0,1 0 0 0 0,-1 0 0 0 0,0-1 0 0 0,1 1 0 0 0,-1-1-1 0 0,1 1 1 0 0,0-1 0 0 0,-1 1 0 0 0,1-1 0 0 0,0 0 0 0 0,0 0-1 0 0,0 0 1 0 0,0 0 0 0 0,0 0 0 0 0,0 0 0 0 0,0-1 0 0 0,0 1-1 0 0,0-1 1 0 0,0 1 0 0 0,0-1 0 0 0,1 0 0 0 0,-1 0 0 0 0,0 0-1 0 0,0 0 1 0 0,0 0 0 0 0,0-1 0 0 0,1 1 0 0 0,-1 0-1 0 0,0-1 1 0 0,0 0 0 0 0,0 1 0 0 0,0-1 0 0 0,0 0 0 0 0,0 0-1 0 0,2-2 1 0 0,5-2-2 0 0,-1 0 0 0 0,1-1 0 0 0,-1 0 0 0 0,0-1 0 0 0,-1 0 0 0 0,1 0 0 0 0,11-16 0 0 0,-11 10-19 0 0,0 0 1 0 0,-1-1 0 0 0,0 0-1 0 0,6-21 1 0 0,3-6 97 0 0,-13 34 249 0 0,-8 16-134 0 0,-8 23 67 0 0,6 26-445 0 0,3-1 0 0 0,3 78 0 0 0,19 31-4679 0 0,-13-137 3794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16.8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 8 168 0 0,'-6'-8'5303'0'0,"2"23"-2800"0"0,-5 18 143 0 0,5 25-250 0 0,2-19-1457 0 0,1-36-909 0 0,-1 16 313 0 0,0 0 0 0 0,1 0-1 0 0,3 30 1 0 0,-1-43-225 0 0,0-1 0 0 0,0 0 0 0 0,0 0 0 0 0,0 1-1 0 0,1-1 1 0 0,0 0 0 0 0,0 0 0 0 0,1 0 0 0 0,-1-1 0 0 0,1 1 0 0 0,0 0 0 0 0,0-1 0 0 0,1 0 0 0 0,-1 0 0 0 0,1 0-1 0 0,0 0 1 0 0,6 4 0 0 0,22 14-5 0 0,-20-15-254 0 0,0 1 1 0 0,0 0-1 0 0,-1 1 0 0 0,1 0 0 0 0,-2 1 1 0 0,0 0-1 0 0,0 0 0 0 0,-1 2 0 0 0,10 14 0 0 0,-17-22-27 0 0,-1 1-1 0 0,0-1 1 0 0,-1 1-1 0 0,1-1 1 0 0,-1 1-1 0 0,0 0 1 0 0,0-1-1 0 0,0 1 0 0 0,-1-1 1 0 0,0 1-1 0 0,0-1 1 0 0,0 1-1 0 0,0-1 1 0 0,-1 0-1 0 0,1 1 1 0 0,-1-1-1 0 0,0 0 0 0 0,0 0 1 0 0,-1 0-1 0 0,1 0 1 0 0,-1-1-1 0 0,0 1 1 0 0,0-1-1 0 0,0 1 1 0 0,-1-1-1 0 0,-5 4 0 0 0,7-5-11 0 0,0 0 0 0 0,0 0 0 0 0,0 0 0 0 0,0-1 0 0 0,0 1 0 0 0,-1-1 0 0 0,1 1 0 0 0,0-1 0 0 0,-1 0 0 0 0,1 0 0 0 0,-1 0 0 0 0,1 0 0 0 0,-1 0 0 0 0,0-1-1 0 0,1 1 1 0 0,-1-1 0 0 0,0 0 0 0 0,1 0 0 0 0,-1 0 0 0 0,0 0 0 0 0,1 0 0 0 0,-1 0 0 0 0,0-1 0 0 0,1 1 0 0 0,-1-1 0 0 0,0 0 0 0 0,1 0 0 0 0,-1 0 0 0 0,1 0 0 0 0,-1 0 0 0 0,1 0-1 0 0,0-1 1 0 0,0 1 0 0 0,-1-1 0 0 0,1 0 0 0 0,0 0 0 0 0,1 0 0 0 0,-1 0 0 0 0,0 0 0 0 0,0 0 0 0 0,1 0 0 0 0,-1 0 0 0 0,1-1 0 0 0,0 1 0 0 0,0 0 0 0 0,-2-4 0 0 0,-6-18-1158 0 0,3-2 126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17.1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16 672 0 0,'1'-2'154'0'0,"1"1"1"0"0,-1 0-1 0 0,0 0 0 0 0,0 0 1 0 0,1 0-1 0 0,-1 0 0 0 0,0 0 1 0 0,1 0-1 0 0,-1 0 0 0 0,1 0 1 0 0,-1 1-1 0 0,1-1 0 0 0,0 1 1 0 0,-1-1-1 0 0,1 1 0 0 0,0-1 0 0 0,-1 1 1 0 0,1 0-1 0 0,0 0 0 0 0,-1 0 1 0 0,1 0-1 0 0,2 0 0 0 0,-3 1-22 0 0,1 0 0 0 0,-1 0 0 0 0,1 0 0 0 0,-1 0 0 0 0,0 0 0 0 0,0 0 0 0 0,0 0 0 0 0,1 0 0 0 0,-1 1 0 0 0,0-1-1 0 0,0 0 1 0 0,-1 1 0 0 0,1-1 0 0 0,0 1 0 0 0,0-1 0 0 0,-1 1 0 0 0,1-1 0 0 0,0 3 0 0 0,1 5 338 0 0,0 1 1 0 0,0-1-1 0 0,-1 1 1 0 0,0 0-1 0 0,-1 0 0 0 0,0 13 1 0 0,-7 38 1756 0 0,2-31-1589 0 0,1-1-1 0 0,2 1 1 0 0,1 0-1 0 0,1 0 1 0 0,2-1-1 0 0,5 31 1 0 0,-5-54-621 0 0,0 0 1 0 0,0 0-1 0 0,0-1 0 0 0,1 1 1 0 0,0 0-1 0 0,0-1 0 0 0,0 0 1 0 0,1 0-1 0 0,0 0 1 0 0,-1 0-1 0 0,2-1 0 0 0,-1 1 1 0 0,1-1-1 0 0,-1 0 0 0 0,1 0 1 0 0,0-1-1 0 0,1 1 1 0 0,-1-1-1 0 0,0-1 0 0 0,1 1 1 0 0,0-1-1 0 0,-1 1 0 0 0,1-2 1 0 0,0 1-1 0 0,0-1 1 0 0,0 0-1 0 0,1 0 0 0 0,-1 0 1 0 0,9-1-1 0 0,-5 0-34 0 0,0 0 0 0 0,0-1 1 0 0,-1 0-1 0 0,1-1 0 0 0,-1 0 0 0 0,1 0 0 0 0,-1-1 1 0 0,0 0-1 0 0,0-1 0 0 0,0 0 0 0 0,0 0 0 0 0,-1-1 1 0 0,1 0-1 0 0,-1-1 0 0 0,-1 0 0 0 0,1 0 0 0 0,-1 0 1 0 0,9-10-1 0 0,-13 11-137 0 0,0 1 0 0 0,0 0 1 0 0,-1-1-1 0 0,1 1 0 0 0,-1-1 0 0 0,0 0 1 0 0,0 0-1 0 0,0 0 0 0 0,-1 0 0 0 0,0 0 1 0 0,0 0-1 0 0,1-10 0 0 0,-2 13 49 0 0,0 0 0 0 0,-1 1 0 0 0,1-1-1 0 0,0 0 1 0 0,-1 1 0 0 0,1-1 0 0 0,-1 0 0 0 0,1 1 0 0 0,-1-1-1 0 0,0 1 1 0 0,0-1 0 0 0,0 1 0 0 0,0-1 0 0 0,0 1-1 0 0,0-1 1 0 0,0 1 0 0 0,0 0 0 0 0,0 0 0 0 0,-1-1-1 0 0,1 1 1 0 0,0 0 0 0 0,-1 0 0 0 0,1 1 0 0 0,-1-1 0 0 0,1 0-1 0 0,-1 0 1 0 0,1 1 0 0 0,-1-1 0 0 0,0 1 0 0 0,1-1-1 0 0,-1 1 1 0 0,0 0 0 0 0,0-1 0 0 0,1 1 0 0 0,-1 0 0 0 0,0 0-1 0 0,1 0 1 0 0,-1 1 0 0 0,0-1 0 0 0,-2 1 0 0 0,-2-1 47 0 0,-1 1 0 0 0,0 0 0 0 0,1 0 0 0 0,-1 1 0 0 0,1-1 1 0 0,-1 2-1 0 0,1-1 0 0 0,0 1 0 0 0,0-1 0 0 0,0 2 0 0 0,0-1 0 0 0,1 1 1 0 0,-1 0-1 0 0,1 0 0 0 0,-8 8 0 0 0,9-8 308 0 0,1 1 0 0 0,0-1 0 0 0,0 1-1 0 0,0 0 1 0 0,0 0 0 0 0,1 0 0 0 0,0 0 0 0 0,0 0 0 0 0,0 0 0 0 0,0 1-1 0 0,1-1 1 0 0,0 1 0 0 0,0-1 0 0 0,1 1 0 0 0,-1-1 0 0 0,1 1 0 0 0,0-1-1 0 0,2 8 1 0 0,-2-8-179 0 0,1 0-1 0 0,1 1 1 0 0,-1-1 0 0 0,1 0-1 0 0,0 0 1 0 0,0 0-1 0 0,0 0 1 0 0,1-1-1 0 0,-1 1 1 0 0,1-1-1 0 0,0 1 1 0 0,1-1-1 0 0,-1 0 1 0 0,1 0 0 0 0,0-1-1 0 0,0 1 1 0 0,0-1-1 0 0,0 0 1 0 0,1 0-1 0 0,-1 0 1 0 0,1 0-1 0 0,-1-1 1 0 0,1 0-1 0 0,0 0 1 0 0,0 0 0 0 0,0 0-1 0 0,1-1 1 0 0,-1 0-1 0 0,0 0 1 0 0,0-1-1 0 0,7 1 1 0 0,6 0-455 0 0,-1-1 1 0 0,1 0 0 0 0,0-2 0 0 0,-1 0-1 0 0,1-1 1 0 0,-1 0 0 0 0,0-1-1 0 0,22-9 1 0 0,5-6-3178 0 0,-2-2 0 0 0,72-46 0 0 0,-94 53 2033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18.9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130 8 84 0 0,'-6'-8'11325'0'0,"5"8"-11111"0"0,-15 13 3487 0 0,-16 30-1912 0 0,18-11-1393 0 0,2 1 0 0 0,0 1 0 0 0,3-1 0 0 0,0 2 1 0 0,3-1-1 0 0,-6 72 0 0 0,12-87-417 0 0,0 0 1 0 0,1 0-1 0 0,0 1 0 0 0,2-1 1 0 0,7 26-1 0 0,-7-33-382 0 0,0-1-1 0 0,1 0 1 0 0,0 0-1 0 0,1 0 1 0 0,0 0-1 0 0,1-1 1 0 0,0 0-1 0 0,1 0 1 0 0,0-1 0 0 0,8 9-1 0 0,-10-14-190 0 0,0 0-1 0 0,1 0 0 0 0,-1-1 1 0 0,1 1-1 0 0,-1-2 1 0 0,1 1-1 0 0,0 0 1 0 0,0-1-1 0 0,0 0 0 0 0,1-1 1 0 0,-1 0-1 0 0,0 1 1 0 0,1-2-1 0 0,-1 1 1 0 0,0-1-1 0 0,1 0 0 0 0,-1 0 1 0 0,1-1-1 0 0,-1 0 1 0 0,0 0-1 0 0,7-2 1 0 0,12-4-1014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19.2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12 1060 0 0,'3'-12'10802'0'0,"2"25"-7090"0"0,2 26-2640 0 0,-4 60-562 0 0,-1-1-5280 0 0,-2-95 3997 0 0,0 1 0 0 0,1-1 0 0 0,-1 0 0 0 0,1 0 0 0 0,-1 0 0 0 0,1 0 0 0 0,0 0-1 0 0,0 0 1 0 0,0 0 0 0 0,0 0 0 0 0,3 4 0 0 0,0-4-1076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19.6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0 198 696 0 0,'0'-11'1436'0'0,"0"2"184"0"0,0 2 72 0 0,0 0-299 0 0,0 1-349 0 0,0 3-276 0 0,0-1-240 0 0,0 2-188 0 0,0-1-176 0 0,0 1-504 0 0,0 0-236 0 0,5 0-332 0 0,0-3-420 0 0,-5 1-257 0 0,10-3-39 0 0,-5-2 104 0 0,5 4 196 0 0</inkml:trace>
  <inkml:trace contextRef="#ctx0" brushRef="#br0" timeOffset="1">150 0 696 0 0,'6'15'7310'0'0,"-6"23"-3549"0"0,-1-28-2602 0 0,-11 181 4213 0 0,-1 0-6031 0 0,13-167 224 0 0,-1-8-516 0 0,1 0 0 0 0,0-1 1 0 0,1 1-1 0 0,4 18 1 0 0,-4-32 646 0 0,-1 1 0 0 0,1-1 0 0 0,-1 1 0 0 0,1-1 1 0 0,0 1-1 0 0,0-1 0 0 0,0 0 0 0 0,0 1 1 0 0,1-1-1 0 0,-1 0 0 0 0,1 0 0 0 0,-1 0 0 0 0,1 0 1 0 0,0 0-1 0 0,-1 0 0 0 0,1 0 0 0 0,0-1 1 0 0,0 1-1 0 0,1-1 0 0 0,-1 1 0 0 0,0-1 0 0 0,0 0 1 0 0,1 0-1 0 0,-1 0 0 0 0,0 0 0 0 0,1 0 0 0 0,-1-1 1 0 0,1 1-1 0 0,0-1 0 0 0,-1 1 0 0 0,5-1 1 0 0,8-1-1295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19.9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290 301 532 0 0,'0'-1'187'0'0,"0"0"-1"0"0,0 0 1 0 0,0 0-1 0 0,0 0 1 0 0,0 0-1 0 0,0 0 1 0 0,-1 0-1 0 0,1 0 1 0 0,0 1-1 0 0,-1-1 1 0 0,1 0-1 0 0,-1 0 1 0 0,1 0-1 0 0,-1 0 1 0 0,1 1-1 0 0,-1-1 1 0 0,0 0-1 0 0,1 0 1 0 0,-1 1-1 0 0,0-1 1 0 0,0 1-1 0 0,1-1 1 0 0,-1 1-1 0 0,0-1 1 0 0,0 1-1 0 0,0-1 1 0 0,-1 0-1 0 0,-34-3 1970 0 0,-38 17-992 0 0,45-3-1685 0 0,0 1-1 0 0,-29 16 0 0 0,14-6-4919 0 0,39-21 4129 0 0</inkml:trace>
  <inkml:trace contextRef="#ctx0" brushRef="#br0" timeOffset="1">215 2 668 0 0,'2'-1'369'0'0,"0"1"1"0"0,-1 0-1 0 0,1 0 0 0 0,0 0 0 0 0,-1 0 1 0 0,1 0-1 0 0,-1 0 0 0 0,1 0 0 0 0,0 1 1 0 0,-1-1-1 0 0,1 0 0 0 0,-1 1 0 0 0,1 0 1 0 0,-1-1-1 0 0,1 1 0 0 0,-1 0 0 0 0,1 0 1 0 0,-1-1-1 0 0,1 1 0 0 0,-1 0 0 0 0,0 0 0 0 0,0 1 1 0 0,0-1-1 0 0,0 0 0 0 0,0 0 0 0 0,0 1 1 0 0,0-1-1 0 0,2 3 0 0 0,2 5-12 0 0,-1 1 0 0 0,0 0-1 0 0,5 18 1 0 0,-7-20-807 0 0,0-1 0 0 0,1 0 0 0 0,0 0 0 0 0,0 0 1 0 0,5 8-1 0 0,-3-9-165 0 0,-1-1 1 0 0,1 0 0 0 0,1 1 0 0 0,-1-2 0 0 0,0 1-1 0 0,1-1 1 0 0,0 0 0 0 0,0 0 0 0 0,1 0 0 0 0,-1-1-1 0 0,1 0 1 0 0,-1 0 0 0 0,9 1 0 0 0,5 1-747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20.3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165 3 128 0 0,'-5'-2'4084'0'0,"-6"2"-3692"0"0,0 1 1 0 0,0 0 0 0 0,0 1 0 0 0,0 0-1 0 0,0 1 1 0 0,1 0 0 0 0,-12 6-1 0 0,20-8-241 0 0,0 0 0 0 0,0 0 0 0 0,0 0 0 0 0,0 0 0 0 0,0 0 0 0 0,0 1-1 0 0,0-1 1 0 0,1 1 0 0 0,-1-1 0 0 0,1 1 0 0 0,-1 0 0 0 0,1-1 0 0 0,0 1-1 0 0,-1 0 1 0 0,1 0 0 0 0,0 0 0 0 0,-1 3 0 0 0,2-3 44 0 0,0 0 0 0 0,0 0 0 0 0,0 0 0 0 0,0 1 1 0 0,0-1-1 0 0,1 0 0 0 0,-1 0 0 0 0,1 0 0 0 0,-1 0 0 0 0,1 1 0 0 0,0-1 1 0 0,0 0-1 0 0,0 0 0 0 0,0 0 0 0 0,0-1 0 0 0,0 1 0 0 0,0 0 0 0 0,1 0 1 0 0,-1-1-1 0 0,1 1 0 0 0,2 2 0 0 0,22 21 1257 0 0,-18-19-1572 0 0,-1 0 0 0 0,-1 1 0 0 0,1 0 0 0 0,-1 0 0 0 0,0 1 0 0 0,-1-1 0 0 0,5 10 0 0 0,-9-14-129 0 0,0-1 0 0 0,0 1 0 0 0,-1 0 0 0 0,1 0 0 0 0,-1 0 0 0 0,1-1 1 0 0,-1 1-1 0 0,0 0 0 0 0,0 0 0 0 0,0 0 0 0 0,-1 0 0 0 0,1 0 0 0 0,-1 0 0 0 0,0-1 0 0 0,0 1 1 0 0,0 0-1 0 0,0 0 0 0 0,0-1 0 0 0,0 1 0 0 0,-1-1 0 0 0,1 1 0 0 0,-1-1 0 0 0,1 0 0 0 0,-1 1 1 0 0,0-1-1 0 0,0 0 0 0 0,0 0 0 0 0,-3 2 0 0 0,-3 1-374 0 0,1 0 0 0 0,-1 0 0 0 0,1-1-1 0 0,-1 0 1 0 0,-1 0 0 0 0,1-1 0 0 0,0 0 0 0 0,-13 2 0 0 0,21-5 621 0 0,-26 7-1204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20.6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99 32 1280 0 0,'1'0'188'0'0,"-1"-1"1"0"0,0 1-1 0 0,0 0 0 0 0,0-1 0 0 0,0 1 1 0 0,1 0-1 0 0,-1-1 0 0 0,0 1 0 0 0,0 0 1 0 0,0-1-1 0 0,0 1 0 0 0,0 0 1 0 0,0-1-1 0 0,0 1 0 0 0,0-1 0 0 0,0 1 1 0 0,0 0-1 0 0,0-1 0 0 0,0 1 0 0 0,0 0 1 0 0,-1-1-1 0 0,1 1 0 0 0,0 0 0 0 0,0-1 1 0 0,0 1-1 0 0,0 0 0 0 0,-1-1 1 0 0,1 1-1 0 0,0 0 0 0 0,0-1 0 0 0,0 1 1 0 0,-1 0-1 0 0,1 0 0 0 0,0-1 0 0 0,-1 1 1 0 0,1 0-1 0 0,0 0 0 0 0,-1 0 0 0 0,1-1 1 0 0,0 1-1 0 0,-1 0 0 0 0,1 0 0 0 0,0 0 1 0 0,-1 0-1 0 0,1 0 0 0 0,0 0 1 0 0,-1 0-1 0 0,1 0 0 0 0,0 0 0 0 0,-1 0 1 0 0,0 0-1 0 0,-17 19 3217 0 0,-16 39-1561 0 0,27-43-1703 0 0,1 0-1 0 0,0 1 1 0 0,1 0-1 0 0,1 0 1 0 0,0 0-1 0 0,1 1 0 0 0,1-1 1 0 0,1 1-1 0 0,0 0 1 0 0,1-1-1 0 0,1 1 0 0 0,0 0 1 0 0,1-1-1 0 0,8 31 1 0 0,-9-45-153 0 0,0 0 1 0 0,0 0-1 0 0,0 0 1 0 0,0 0-1 0 0,0 0 1 0 0,1 0-1 0 0,-1 0 1 0 0,0 0 0 0 0,1 0-1 0 0,0 0 1 0 0,-1-1-1 0 0,1 1 1 0 0,0-1-1 0 0,0 1 1 0 0,0-1-1 0 0,0 0 1 0 0,0 0-1 0 0,0 0 1 0 0,0 0-1 0 0,4 2 1 0 0,-2-3-122 0 0,0 1 1 0 0,0-1-1 0 0,1 1 1 0 0,-1-1-1 0 0,0 0 1 0 0,0 0-1 0 0,0-1 1 0 0,1 0-1 0 0,-1 1 0 0 0,7-4 1 0 0,0 1-484 0 0,-1-2 1 0 0,1 1-1 0 0,-1-1 0 0 0,0-1 1 0 0,-1 0-1 0 0,0 0 0 0 0,16-15 1 0 0,-10 6-331 0 0,-1-1 1 0 0,0-1-1 0 0,-2 0 1 0 0,0-1-1 0 0,-1 0 1 0 0,10-23-1 0 0,-5 4-490 0 0,-2 0-1 0 0,12-54 1 0 0,-16 53 802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21.1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0 101 72 0 0,'20'-101'5076'0'0,"-22"135"4729"0"0,10 105-7349 0 0,-4-84-2356 0 0,0 12-2045 0 0,14 70 1 0 0,-17-132 1378 0 0,0 0 1 0 0,1 0-1 0 0,0-1 1 0 0,-1 1-1 0 0,2-1 1 0 0,-1 1-1 0 0,0-1 1 0 0,1 0-1 0 0,0 0 1 0 0,0 0-1 0 0,0 0 1 0 0,0 0-1 0 0,1 0 1 0 0,0-1-1 0 0,0 0 1 0 0,-1 0-1 0 0,2 0 0 0 0,6 4 1 0 0,7-4-1170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21.4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145 97 128 0 0,'-1'0'334'0'0,"0"-1"1"0"0,0 1-1 0 0,0 0 0 0 0,0-1 1 0 0,-1 1-1 0 0,1 0 1 0 0,0 0-1 0 0,0 0 0 0 0,0 0 1 0 0,-1 0-1 0 0,1 0 0 0 0,0 0 1 0 0,0 1-1 0 0,0-1 0 0 0,0 0 1 0 0,-1 0-1 0 0,1 1 1 0 0,0-1-1 0 0,0 1 0 0 0,0-1 1 0 0,0 1-1 0 0,0 0 0 0 0,0-1 1 0 0,0 1-1 0 0,0 0 0 0 0,0 0 1 0 0,-1 1-1 0 0,1-1-237 0 0,1-1 0 0 0,-1 0 0 0 0,0 1 0 0 0,1-1 0 0 0,-1 1 0 0 0,1-1 0 0 0,-1 1 0 0 0,1-1 0 0 0,-1 1 1 0 0,1 0-1 0 0,-1-1 0 0 0,1 1 0 0 0,-1 0 0 0 0,1-1 0 0 0,0 1 0 0 0,-1 0 0 0 0,1-1 0 0 0,0 1 0 0 0,0 0 0 0 0,0 0 0 0 0,0-1 0 0 0,-1 2 0 0 0,2-1-36 0 0,0 0 0 0 0,-1 0-1 0 0,1 0 1 0 0,0 0 0 0 0,-1-1 0 0 0,1 1 0 0 0,0 0 0 0 0,0 0-1 0 0,0-1 1 0 0,0 1 0 0 0,0-1 0 0 0,0 1 0 0 0,0-1 0 0 0,0 1-1 0 0,0-1 1 0 0,0 0 0 0 0,0 1 0 0 0,0-1 0 0 0,0 0 0 0 0,0 0-1 0 0,0 0 1 0 0,0 1 0 0 0,1-1 0 0 0,4 1-168 0 0,1 0 1 0 0,-1 0-1 0 0,0 0 1 0 0,1-1 0 0 0,-1 0-1 0 0,0 0 1 0 0,1-1-1 0 0,-1 1 1 0 0,0-1-1 0 0,0-1 1 0 0,1 1-1 0 0,-1-1 1 0 0,0 0-1 0 0,0 0 1 0 0,-1-1-1 0 0,1 0 1 0 0,0 0-1 0 0,-1 0 1 0 0,0-1-1 0 0,0 0 1 0 0,0 0-1 0 0,8-7 1 0 0,-12 9 92 0 0,0 1 0 0 0,1-1 0 0 0,-1 1 0 0 0,0-1 0 0 0,0 1 0 0 0,0-1 0 0 0,0 1 0 0 0,0-1 0 0 0,0 0 1 0 0,0 0-1 0 0,0 1 0 0 0,-1-1 0 0 0,1 0 0 0 0,-1 0 0 0 0,1 0 0 0 0,-1 0 0 0 0,0 0 0 0 0,0 0 0 0 0,0 0 0 0 0,0 0 0 0 0,0 0 0 0 0,0 1 0 0 0,-1-1 0 0 0,0-3 0 0 0,0 2-2 0 0,-1 1 0 0 0,1 0-1 0 0,-1 0 1 0 0,0 0 0 0 0,0 0-1 0 0,0 0 1 0 0,0 1 0 0 0,0-1 0 0 0,0 0-1 0 0,0 1 1 0 0,-1 0 0 0 0,1-1-1 0 0,-1 1 1 0 0,1 0 0 0 0,-4-1-1 0 0,-8-2-191 0 0,0 1 0 0 0,-1 0-1 0 0,1 1 1 0 0,0 0 0 0 0,-17 1-1 0 0,21 0-430 0 0,-1 1 0 0 0,0 1 0 0 0,0 0 0 0 0,1 0-1 0 0,-1 1 1 0 0,1 1 0 0 0,-1 0 0 0 0,1 0 0 0 0,0 1-1 0 0,-19 10 1 0 0,18-7-503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39.5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69 25 540 0 0,'10'-25'15256'0'0,"-19"34"-13389"0"0,2-2-2443 0 0,1 0 631 0 0,0-1 0 0 0,0 2 0 0 0,0-1 0 0 0,1 0 0 0 0,0 1 0 0 0,1 0 0 0 0,0 0 0 0 0,0 1 0 0 0,0-1 0 0 0,1 1 0 0 0,1 0 0 0 0,-1-1 0 0 0,-1 20 0 0 0,4-21-10 0 0,0 1-1 0 0,0-1 1 0 0,1 1-1 0 0,0-1 1 0 0,1 1 0 0 0,0-1-1 0 0,0 0 1 0 0,0 0-1 0 0,1 0 1 0 0,0 0 0 0 0,0 0-1 0 0,1 0 1 0 0,0-1-1 0 0,0 0 1 0 0,0 0 0 0 0,1 0-1 0 0,9 9 1 0 0,18 14 34 0 0,1-2 1 0 0,69 45 0 0 0,-11-9-166 0 0,-89-62 44 0 0,-1-1 0 0 0,1 1 0 0 0,-1 0 0 0 0,0 0 0 0 0,0 0 0 0 0,1 0 0 0 0,-1 1-1 0 0,0-1 1 0 0,0 0 0 0 0,0 0 0 0 0,0 1 0 0 0,0-1 0 0 0,-1 1 0 0 0,1-1 0 0 0,0 0 0 0 0,-1 1 0 0 0,1 0 0 0 0,0-1 0 0 0,-1 1 0 0 0,0-1-1 0 0,1 1 1 0 0,-1 0 0 0 0,0-1 0 0 0,0 1 0 0 0,0-1 0 0 0,0 1 0 0 0,0 0 0 0 0,-1-1 0 0 0,1 1 0 0 0,0 0 0 0 0,-1-1 0 0 0,1 1 0 0 0,-1-1 0 0 0,1 1-1 0 0,-1-1 1 0 0,0 1 0 0 0,0-1 0 0 0,0 0 0 0 0,0 1 0 0 0,0-1 0 0 0,0 0 0 0 0,0 0 0 0 0,0 1 0 0 0,0-1 0 0 0,0 0 0 0 0,-1 0 0 0 0,-2 1-1 0 0,1 1-342 0 0,0-1 0 0 0,-1 0 0 0 0,1 0 1 0 0,-1 0-1 0 0,1 0 0 0 0,-1 0 0 0 0,0-1 0 0 0,0 0 0 0 0,0 0 0 0 0,0 0 0 0 0,0 0 0 0 0,0-1 0 0 0,0 1 0 0 0,0-1 0 0 0,0 0 0 0 0,0 0 0 0 0,0 0 0 0 0,-8-2 0 0 0,4-2-538 0 0,1 0 1 0 0,0 0-1 0 0,0-1 0 0 0,0 0 1 0 0,0 0-1 0 0,1-1 0 0 0,-9-8 1 0 0,-1-4-500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21.8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 16 832 0 0,'19'-11'2873'0'0,"-19"11"-2838"0"0,0 0 0 0 0,0-1 0 0 0,0 1 0 0 0,0 0 0 0 0,0 0-1 0 0,0 0 1 0 0,0 0 0 0 0,0 0 0 0 0,0 0 0 0 0,0 0 0 0 0,0 0 0 0 0,0 0 0 0 0,0-1 0 0 0,0 1-1 0 0,0 0 1 0 0,0 0 0 0 0,0 0 0 0 0,0 0 0 0 0,0 0 0 0 0,0 0 0 0 0,0 0 0 0 0,0 0 0 0 0,0-1-1 0 0,0 1 1 0 0,0 0 0 0 0,0 0 0 0 0,0 0 0 0 0,0 0 0 0 0,0 0 0 0 0,0 0 0 0 0,0 0 0 0 0,0 0-1 0 0,0 0 1 0 0,0-1 0 0 0,0 1 0 0 0,0 0 0 0 0,0 0 0 0 0,0 0 0 0 0,0 0 0 0 0,0 0 0 0 0,0 0-1 0 0,-1 0 1 0 0,1 0 0 0 0,0 0 0 0 0,0 0 0 0 0,0 0 0 0 0,0 0 0 0 0,0 0 0 0 0,0 0 0 0 0,0 0-1 0 0,0 0 1 0 0,-1-1 0 0 0,1 1 0 0 0,0 0 0 0 0,0 0 0 0 0,0 0 0 0 0,0 0 0 0 0,0 0 0 0 0,0 0-1 0 0,0 1 1 0 0,0-1 0 0 0,-1 0 0 0 0,1 0 0 0 0,0 0 0 0 0,0 0 0 0 0,0 0 0 0 0,-2 0 86 0 0,1 0 1 0 0,-1 1-1 0 0,1-1 1 0 0,0 0 0 0 0,-1 1-1 0 0,1-1 1 0 0,-1 1-1 0 0,1 0 1 0 0,0 0-1 0 0,-1-1 1 0 0,1 1 0 0 0,0 0-1 0 0,0 0 1 0 0,0 0-1 0 0,0 0 1 0 0,0 0-1 0 0,0 1 1 0 0,0-1 0 0 0,-1 2-1 0 0,0 1 262 0 0,1 0 0 0 0,1 0 0 0 0,-1 0 0 0 0,0 0 0 0 0,1 0 1 0 0,0 0-1 0 0,0 1 0 0 0,0-1 0 0 0,1 0 0 0 0,-1 0 0 0 0,1 0 0 0 0,0 0 0 0 0,0 0 0 0 0,1 0 0 0 0,-1 0 0 0 0,1-1 0 0 0,0 1 0 0 0,-1 0 0 0 0,5 4 1 0 0,9 17-43 0 0,27 36 1 0 0,-32-49-189 0 0,-8-9-298 0 0,0-1 0 0 0,0 1 0 0 0,-1 0 0 0 0,1 0 0 0 0,0 0 1 0 0,-1 1-1 0 0,0-1 0 0 0,0 0 0 0 0,0 0 0 0 0,0 1 0 0 0,0-1 1 0 0,-1 0-1 0 0,1 1 0 0 0,-1-1 0 0 0,0 1 0 0 0,0-1 0 0 0,-1 1 0 0 0,1-1 1 0 0,0 1-1 0 0,-1-1 0 0 0,0 0 0 0 0,0 1 0 0 0,0-1 0 0 0,0 0 1 0 0,-1 0-1 0 0,1 0 0 0 0,-4 6 0 0 0,2-5-466 0 0,-1 0 1 0 0,1 0-1 0 0,-1-1 0 0 0,0 1 0 0 0,1-1 0 0 0,-2 0 0 0 0,1 0 1 0 0,0 0-1 0 0,0 0 0 0 0,-1-1 0 0 0,0 0 0 0 0,1 0 1 0 0,-1 0-1 0 0,0 0 0 0 0,0-1 0 0 0,0 0 0 0 0,0 0 1 0 0,-7 1-1 0 0,-3 0-588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22.1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0 450 712 0 0,'50'-11'4646'0'0,"71"-28"-1"0"0,-105 33-3970 0 0,0 0 0 0 0,-1-1 1 0 0,0-1-1 0 0,-1-1 0 0 0,0 0 0 0 0,0-1 0 0 0,-1 0 0 0 0,18-19 0 0 0,-28 24-714 0 0,1 0-1 0 0,-1 0 0 0 0,0-1 0 0 0,0 1 0 0 0,0-1 0 0 0,-1 0 0 0 0,0 1 1 0 0,0-1-1 0 0,-1 0 0 0 0,0-1 0 0 0,0 1 0 0 0,1-12 0 0 0,-2 16-63 0 0,0 0-1 0 0,0-1 1 0 0,1 1-1 0 0,-2 0 1 0 0,1-1-1 0 0,0 1 1 0 0,0 0-1 0 0,-1 0 1 0 0,1-1-1 0 0,-1 1 0 0 0,0 0 1 0 0,0 0-1 0 0,0-1 1 0 0,0 1-1 0 0,0 0 1 0 0,0 0-1 0 0,-1 0 1 0 0,1 1-1 0 0,0-1 1 0 0,-1 0-1 0 0,0 0 1 0 0,1 1-1 0 0,-1-1 1 0 0,0 1-1 0 0,0-1 1 0 0,0 1-1 0 0,0 0 1 0 0,0 0-1 0 0,0 0 1 0 0,0 0-1 0 0,0 0 0 0 0,-1 0 1 0 0,1 1-1 0 0,0-1 1 0 0,-4 0-1 0 0,1 1 49 0 0,-1 0-1 0 0,1 1 0 0 0,-1-1 0 0 0,1 1 0 0 0,0 0 0 0 0,-1 0 0 0 0,1 1 0 0 0,0 0 0 0 0,0 0 0 0 0,0 0 0 0 0,0 0 0 0 0,0 1 1 0 0,0 0-1 0 0,1 0 0 0 0,-1 0 0 0 0,1 1 0 0 0,0-1 0 0 0,0 1 0 0 0,0 0 0 0 0,1 0 0 0 0,-1 1 0 0 0,1-1 0 0 0,0 1 0 0 0,-4 7 1 0 0,3-5 110 0 0,0 1 0 0 0,0 0 1 0 0,1 0-1 0 0,0 0 0 0 0,0 1 0 0 0,1-1 1 0 0,0 1-1 0 0,0-1 0 0 0,1 1 1 0 0,0 0-1 0 0,1 0 0 0 0,0-1 1 0 0,0 1-1 0 0,3 12 0 0 0,-2-14-37 0 0,1-1 0 0 0,-1 0 0 0 0,2 0 0 0 0,-1 0 0 0 0,0 0 0 0 0,1-1 0 0 0,0 1 0 0 0,0-1 0 0 0,1 1 0 0 0,0-1 0 0 0,0 0 0 0 0,0-1 0 0 0,0 1 0 0 0,1-1 0 0 0,-1 1 0 0 0,1-1 0 0 0,1-1 0 0 0,-1 1 0 0 0,0-1 0 0 0,1 0 0 0 0,-1 0 0 0 0,1 0 0 0 0,0-1 0 0 0,0 0 0 0 0,0 0 0 0 0,0-1 0 0 0,1 0 0 0 0,-1 0 0 0 0,0 0 0 0 0,0 0 0 0 0,1-1 0 0 0,-1 0-1 0 0,0-1 1 0 0,1 1 0 0 0,-1-1 0 0 0,0-1 0 0 0,0 1 0 0 0,0-1 0 0 0,0 0 0 0 0,0 0 0 0 0,0-1 0 0 0,0 1 0 0 0,-1-2 0 0 0,1 1 0 0 0,-1 0 0 0 0,7-7 0 0 0,-1 0-133 0 0,-1 0 0 0 0,-1-1 0 0 0,0 0 0 0 0,-1-1 1 0 0,0 0-1 0 0,0 0 0 0 0,-2-1 0 0 0,1 0 0 0 0,-2 0 0 0 0,9-26 0 0 0,-14 39 109 0 0,0 0 0 0 0,0-1 0 0 0,0 1 0 0 0,0 0 0 0 0,1 0 0 0 0,-1-1 0 0 0,0 1 0 0 0,0 0 0 0 0,0 0 0 0 0,0-1 0 0 0,0 1 0 0 0,0 0 0 0 0,0-1 0 0 0,1 1 0 0 0,-1 0 0 0 0,0 0 1 0 0,0-1-1 0 0,0 1 0 0 0,0 0 0 0 0,0-1 0 0 0,0 1 0 0 0,-1 0 0 0 0,1-1 0 0 0,0 1 0 0 0,0 0 0 0 0,0 0 0 0 0,0-1 0 0 0,0 1 0 0 0,0 0 0 0 0,0 0 0 0 0,-1-1 0 0 0,1 1 0 0 0,0 0 0 0 0,0 0 0 0 0,0-1 0 0 0,-1 1 0 0 0,1 0 0 0 0,0 0 0 0 0,0 0 0 0 0,-1-1 0 0 0,-12 7-359 0 0,-13 17-112 0 0,19-15 565 0 0,1 0 0 0 0,1 0 0 0 0,-1 0 1 0 0,1 1-1 0 0,1 0 0 0 0,-5 12 0 0 0,7-18-64 0 0,1 0-1 0 0,0-1 0 0 0,0 1 1 0 0,1 0-1 0 0,-1-1 0 0 0,0 1 0 0 0,1 0 1 0 0,0 0-1 0 0,0 0 0 0 0,0-1 0 0 0,0 1 1 0 0,0 0-1 0 0,0 0 0 0 0,1 0 1 0 0,-1 0-1 0 0,1-1 0 0 0,0 1 0 0 0,0 0 1 0 0,0-1-1 0 0,0 1 0 0 0,0-1 0 0 0,0 1 1 0 0,1-1-1 0 0,0 1 0 0 0,-1-1 1 0 0,1 0-1 0 0,0 0 0 0 0,2 2 0 0 0,-2-2-12 0 0,0-1 0 0 0,1 0 0 0 0,-1 0 0 0 0,0 0 0 0 0,0-1 0 0 0,1 1 0 0 0,-1 0 0 0 0,0-1-1 0 0,1 0 1 0 0,-1 1 0 0 0,0-1 0 0 0,1 0 0 0 0,-1 0 0 0 0,1 0 0 0 0,-1-1 0 0 0,0 1 0 0 0,1 0-1 0 0,-1-1 1 0 0,0 0 0 0 0,1 1 0 0 0,-1-1 0 0 0,0 0 0 0 0,0 0 0 0 0,0-1 0 0 0,1 1 0 0 0,-1 0 0 0 0,-1-1-1 0 0,1 1 1 0 0,0-1 0 0 0,0 1 0 0 0,2-4 0 0 0,5-4-19 0 0,-1 1 0 0 0,-1-1 1 0 0,0-1-1 0 0,0 1 0 0 0,6-13 0 0 0,-2 1-17 0 0,-2-1 0 0 0,-1 0 0 0 0,0 0 0 0 0,-2-1 0 0 0,-1 0 0 0 0,0 0 0 0 0,-2 0 0 0 0,0-1-1 0 0,-2 1 1 0 0,-1-1 0 0 0,-1 0 0 0 0,0 1 0 0 0,-10-43 0 0 0,3 45 164 0 0,1 34 441 0 0,1 38 450 0 0,7-11-852 0 0,1 0-1 0 0,2-1 1 0 0,13 52 0 0 0,-11-65-950 0 0,2 0 0 0 0,1-1 0 0 0,15 31 0 0 0,-21-50 311 0 0,1 0 0 0 0,-1 0 0 0 0,1-1 0 0 0,1 1 1 0 0,-1-1-1 0 0,7 6 0 0 0,-10-9 266 0 0,0-1 1 0 0,1 0 0 0 0,-1 0-1 0 0,0 0 1 0 0,1 0-1 0 0,-1 0 1 0 0,1 0-1 0 0,-1 0 1 0 0,1 0-1 0 0,0-1 1 0 0,-1 1-1 0 0,1-1 1 0 0,0 1 0 0 0,0-1-1 0 0,-1 1 1 0 0,1-1-1 0 0,0 0 1 0 0,0 0-1 0 0,-1 0 1 0 0,1 0-1 0 0,0 0 1 0 0,0 0 0 0 0,0-1-1 0 0,-1 1 1 0 0,1-1-1 0 0,0 1 1 0 0,-1-1-1 0 0,1 1 1 0 0,2-3-1 0 0,10-7-1036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22.5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19 1312 0 0,'1'-1'319'0'0,"-1"0"0"0"0,1 0 0 0 0,-1 0 0 0 0,1 0 0 0 0,0 0 0 0 0,0 0 0 0 0,-1 0 0 0 0,1 0 0 0 0,0 0 0 0 0,0 0 0 0 0,0 0 0 0 0,0 1 0 0 0,0-1 0 0 0,0 0 0 0 0,0 1 0 0 0,0-1 0 0 0,0 0 0 0 0,0 1 0 0 0,0-1 0 0 0,1 1 0 0 0,-1 0 0 0 0,0-1-1 0 0,0 1 1 0 0,1 0 0 0 0,1 0 0 0 0,0 0 136 0 0,1 0-1 0 0,-1 1 0 0 0,1 0 0 0 0,-1-1 0 0 0,1 1 0 0 0,-1 0 1 0 0,0 1-1 0 0,1-1 0 0 0,2 2 0 0 0,7 5 394 0 0,-1-1 0 0 0,0 2 0 0 0,17 14 1 0 0,-4 0-530 0 0,-2 1 0 0 0,-1 1 0 0 0,-1 1 0 0 0,33 54 1 0 0,-35-47-400 0 0,-2 1 0 0 0,-1 1 0 0 0,-2 0 0 0 0,-2 1 0 0 0,-1 1 1 0 0,-1-1-1 0 0,5 46 0 0 0,-11-46-674 0 0,-2 0 0 0 0,-1 0-1 0 0,-1 0 1 0 0,-2-1 0 0 0,-2 1 0 0 0,-9 38 0 0 0,6-45-684 0 0,-1 0 0 0 0,-2-1 1 0 0,0 0-1 0 0,-2 0 0 0 0,-2-1 1 0 0,0 0-1 0 0,-29 38 0 0 0,14-30 2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6:15.0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20 256 104 0 0,'1'-1'177'0'0,"-1"0"0"0"0,0 0-1 0 0,0 0 1 0 0,0 0 0 0 0,0 0 0 0 0,0 1 0 0 0,0-1-1 0 0,0 0 1 0 0,0 0 0 0 0,-1 0 0 0 0,1 0 0 0 0,0 0-1 0 0,0 0 1 0 0,-1 1 0 0 0,1-1 0 0 0,0 0 0 0 0,-1 0-1 0 0,1 0 1 0 0,-1 1 0 0 0,1-1 0 0 0,-1 0 0 0 0,0 1-1 0 0,1-1 1 0 0,-1 0 0 0 0,0 1 0 0 0,-1-2 0 0 0,2 2-185 0 0,0 0 188 0 0,-11-16 8961 0 0,19 15-5139 0 0,11-2-3067 0 0,113-18-405 0 0,197-59 0 0 0,13-3-1417 0 0,-334 81 840 0 0,167-22-3492 0 0,-156 22 1964 0 0,-1 2 0 0 0,1 0 0 0 0,0 1 0 0 0,0 1 0 0 0,-1 1 0 0 0,1 1 0 0 0,22 7 0 0 0,-16-2-420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57.5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92 24 916 0 0,'4'-6'7879'0'0,"-14"12"-4855"0"0,-19 15-735 0 0,23-13-1954 0 0,-1 1 1 0 0,2 0-1 0 0,-1 0 1 0 0,1 1-1 0 0,1-1 1 0 0,0 1-1 0 0,0 0 1 0 0,1 0-1 0 0,0 0 1 0 0,1 1-1 0 0,-2 11 1 0 0,3-8-214 0 0,-1 0 1 0 0,2 1 0 0 0,0-1 0 0 0,1 0-1 0 0,0 0 1 0 0,1 0 0 0 0,7 26 0 0 0,-9-37-134 0 0,1 0 0 0 0,0 0 0 0 0,0 0 0 0 0,1 0 0 0 0,-1 0 0 0 0,0 0 0 0 0,1-1 0 0 0,0 1 0 0 0,0 0 0 0 0,0-1 0 0 0,0 0 0 0 0,0 1 0 0 0,0-1 0 0 0,0 0 0 0 0,1 0 0 0 0,-1 0 0 0 0,1 0 0 0 0,0-1 0 0 0,-1 1 0 0 0,1-1 0 0 0,0 1 0 0 0,0-1 0 0 0,0 0 0 0 0,0 0 0 0 0,0 0 0 0 0,0-1 0 0 0,0 1 0 0 0,0-1 0 0 0,4 1 0 0 0,-2-2-56 0 0,-1 1 0 0 0,1-1 0 0 0,-1 0 0 0 0,1 0 0 0 0,-1-1 0 0 0,0 1 0 0 0,0-1 0 0 0,1 0 0 0 0,-1 0 0 0 0,0 0 0 0 0,-1-1 0 0 0,1 1-1 0 0,0-1 1 0 0,-1 0 0 0 0,0 0 0 0 0,1 0 0 0 0,-1-1 0 0 0,0 1 0 0 0,3-7 0 0 0,2-4-375 0 0,-1 0 0 0 0,-1-1 1 0 0,-1 0-1 0 0,0 0 0 0 0,-1-1 0 0 0,0 1 0 0 0,-1-1 1 0 0,-1 0-1 0 0,-1 0 0 0 0,0 0 0 0 0,-1 1 1 0 0,-1-1-1 0 0,0 0 0 0 0,-1 0 0 0 0,-1 0 0 0 0,0 1 1 0 0,-6-17-1 0 0,9 31 402 0 0,0 0 0 0 0,-1 0 0 0 0,1-1 0 0 0,0 1 1 0 0,-1 0-1 0 0,1 0 0 0 0,-1 0 0 0 0,0 0 0 0 0,1-1 0 0 0,-1 1 1 0 0,0 0-1 0 0,0 0 0 0 0,1 0 0 0 0,-1 0 0 0 0,0 1 0 0 0,0-1 0 0 0,0 0 1 0 0,0 0-1 0 0,0 1 0 0 0,0-1 0 0 0,-1 0 0 0 0,1 1 0 0 0,0-1 1 0 0,0 1-1 0 0,0-1 0 0 0,-1 1 0 0 0,1 0 0 0 0,0-1 0 0 0,0 1 0 0 0,-1 0 1 0 0,1 0-1 0 0,0 0 0 0 0,0 0 0 0 0,-1 0 0 0 0,1 0 0 0 0,0 0 1 0 0,-1 1-1 0 0,1-1 0 0 0,0 0 0 0 0,0 1 0 0 0,0-1 0 0 0,-1 1 0 0 0,1-1 1 0 0,0 1-1 0 0,0 0 0 0 0,0-1 0 0 0,-2 3 0 0 0,-1 0-124 0 0,0 1-1 0 0,0 0 1 0 0,0-1-1 0 0,0 2 0 0 0,1-1 1 0 0,-1 0-1 0 0,1 1 1 0 0,0 0-1 0 0,-4 9 1 0 0,-9 50-2740 0 0,11-41 1805 0 0,0 0-5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57.9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2 493 220 0 0,'21'21'2391'0'0,"-2"1"1"0"0,0 0-1 0 0,23 40 0 0 0,-19-28 110 0 0,-17-26-1896 0 0,-1-1 0 0 0,1 1 0 0 0,-2 1 0 0 0,1-1 0 0 0,-1 1 0 0 0,-1-1 0 0 0,5 17 0 0 0,-37-47-649 0 0,16 5 25 0 0,0-1-1 0 0,1-1 1 0 0,2 0 0 0 0,0-1-1 0 0,0 0 1 0 0,2 0-1 0 0,-9-34 1 0 0,4 3-275 0 0,3 0 1 0 0,-5-54-1 0 0,11 73 138 0 0,2 0-1 0 0,1 0 1 0 0,6-59 0 0 0,-3 83 175 0 0,-1-1 1 0 0,1 1-1 0 0,1-1 1 0 0,0 1-1 0 0,0 0 0 0 0,0 0 1 0 0,1 0-1 0 0,7-11 1 0 0,-8 15 28 0 0,0 1 0 0 0,0-1 0 0 0,1 0 1 0 0,-1 1-1 0 0,1 0 0 0 0,0 0 0 0 0,0 0 1 0 0,0 0-1 0 0,0 1 0 0 0,1-1 0 0 0,-1 1 0 0 0,0 0 1 0 0,1 0-1 0 0,0 1 0 0 0,-1 0 0 0 0,7-2 1 0 0,-8 3-55 0 0,-1-1 1 0 0,1 1 0 0 0,-1 0-1 0 0,1-1 1 0 0,-1 1 0 0 0,0 0 0 0 0,1 0-1 0 0,-1 1 1 0 0,1-1 0 0 0,-1 1 0 0 0,1-1-1 0 0,-1 1 1 0 0,1 0 0 0 0,-1 0-1 0 0,0-1 1 0 0,0 2 0 0 0,1-1 0 0 0,-1 0-1 0 0,0 0 1 0 0,0 1 0 0 0,0-1 0 0 0,0 1-1 0 0,-1 0 1 0 0,1 0 0 0 0,0-1 0 0 0,-1 1-1 0 0,1 0 1 0 0,-1 0 0 0 0,1 1-1 0 0,-1-1 1 0 0,0 0 0 0 0,0 0 0 0 0,0 1-1 0 0,0-1 1 0 0,-1 0 0 0 0,1 1 0 0 0,-1-1-1 0 0,1 1 1 0 0,-1 2 0 0 0,2 11-411 0 0,-1 1 1 0 0,0-1 0 0 0,-1 0-1 0 0,-5 27 1 0 0,4-33-32 0 0,-2 5-706 0 0,-1-1 0 0 0,-1 1 0 0 0,0-1 0 0 0,-1 0 0 0 0,-1-1 0 0 0,0 0 0 0 0,-1 0-1 0 0,0 0 1 0 0,-18 20 0 0 0,16-21-217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58.5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0 294 1032 0 0,'30'-9'2872'0'0,"-13"5"-1204"0"0,-1-1 0 0 0,1 0 0 0 0,-1-1 0 0 0,0-1 0 0 0,19-12 0 0 0,-31 17-1575 0 0,0-1 0 0 0,-1 0 0 0 0,1 0 0 0 0,-1 0 0 0 0,0 0 0 0 0,0-1 0 0 0,0 1 1 0 0,0-1-1 0 0,-1 0 0 0 0,1 1 0 0 0,-1-1 0 0 0,0-1 0 0 0,0 1 0 0 0,0 0 0 0 0,-1 0 0 0 0,0-1 0 0 0,0 1 0 0 0,0 0 1 0 0,0-1-1 0 0,0 0 0 0 0,-1 1 0 0 0,0-1 0 0 0,0 1 0 0 0,0-1 0 0 0,-2-6 0 0 0,1 2-169 0 0,1 1-246 0 0,-1 0-1 0 0,0 0 1 0 0,0 0 0 0 0,-1 0-1 0 0,0 0 1 0 0,0 0 0 0 0,-1 0-1 0 0,0 1 1 0 0,0-1 0 0 0,-1 1-1 0 0,0 0 1 0 0,0 0-1 0 0,-9-11 1 0 0,13 18 299 0 0,-1-1 0 0 0,1 1 0 0 0,0 0-1 0 0,-1-1 1 0 0,1 1 0 0 0,-1 0 0 0 0,1 0 0 0 0,-1-1 0 0 0,1 1-1 0 0,-1 0 1 0 0,1 0 0 0 0,-1 0 0 0 0,1-1 0 0 0,-1 1-1 0 0,1 0 1 0 0,-1 0 0 0 0,1 0 0 0 0,-1 0 0 0 0,1 0 0 0 0,-1 0-1 0 0,1 0 1 0 0,-1 0 0 0 0,1 0 0 0 0,-1 1 0 0 0,1-1 0 0 0,-1 0-1 0 0,1 0 1 0 0,-1 0 0 0 0,1 1 0 0 0,-1-1 0 0 0,1 0 0 0 0,-1 1-1 0 0,-13 16-159 0 0,-1 23 377 0 0,9-17 140 0 0,2 0-1 0 0,0 0 1 0 0,2 0-1 0 0,0 0 1 0 0,2 1-1 0 0,0-1 1 0 0,2 0-1 0 0,0 1 1 0 0,2-1-1 0 0,11 40 1 0 0,-14-59-321 0 0,0-1-1 0 0,0 1 1 0 0,1-1 0 0 0,-1 1-1 0 0,1-1 1 0 0,0 0 0 0 0,0 0-1 0 0,0 0 1 0 0,0 0 0 0 0,0 0-1 0 0,1 0 1 0 0,3 3 0 0 0,-4-4-17 0 0,0-1 1 0 0,0 0 0 0 0,-1 0-1 0 0,1 0 1 0 0,0-1 0 0 0,0 1-1 0 0,0 0 1 0 0,0-1 0 0 0,0 1 0 0 0,0-1-1 0 0,0 1 1 0 0,0-1 0 0 0,0 0-1 0 0,0 0 1 0 0,1 0 0 0 0,-1 0-1 0 0,2-1 1 0 0,0 0-38 0 0,1-1 0 0 0,-1 1 0 0 0,1-1 0 0 0,-1 0 0 0 0,0-1 0 0 0,0 1 0 0 0,0-1 0 0 0,0 1 1 0 0,0-1-1 0 0,0-1 0 0 0,-1 1 0 0 0,0 0 0 0 0,0-1 0 0 0,0 0 0 0 0,0 1 0 0 0,0-1 0 0 0,3-7 0 0 0,4-9-219 0 0,-1 0 1 0 0,-1-1 0 0 0,-1 0-1 0 0,-1-1 1 0 0,3-22-1 0 0,-7 32-187 0 0,-1 10 658 0 0,-1 0 1 0 0,0 0 0 0 0,0 0-1 0 0,1-1 1 0 0,-1 1 0 0 0,1 0-1 0 0,0 0 1 0 0,0 0-1 0 0,0 0 1 0 0,0 0 0 0 0,2-3-1 0 0,-2 5-142 0 0,0 0 0 0 0,0 0 0 0 0,1 0 0 0 0,-1 0 0 0 0,0 0 0 0 0,0 0 0 0 0,0 0 0 0 0,0 0 0 0 0,1 0 0 0 0,-1 1 0 0 0,0-1 0 0 0,0 0 0 0 0,0 1 0 0 0,0-1 0 0 0,0 1 0 0 0,0-1 0 0 0,0 1 0 0 0,0 0 0 0 0,0-1 0 0 0,0 1 0 0 0,0 0 0 0 0,0 0 0 0 0,0 0 0 0 0,-1-1 0 0 0,1 1 0 0 0,1 2 0 0 0,8 7-103 0 0,-1 1 0 0 0,-1 0 0 0 0,0 0 0 0 0,12 21 0 0 0,14 21-166 0 0,-23-36 161 0 0,-10-14 39 0 0,0-1 0 0 0,0 1 0 0 0,1-1 1 0 0,-1 0-1 0 0,1 0 0 0 0,-1 1 0 0 0,1-1 0 0 0,0 0 0 0 0,-1 0 1 0 0,1 0-1 0 0,0-1 0 0 0,0 1 0 0 0,0 0 0 0 0,1-1 0 0 0,-1 1 0 0 0,0-1 1 0 0,1 0-1 0 0,-1 0 0 0 0,3 1 0 0 0,-3-3-4 0 0,0-1 0 0 0,0 1 1 0 0,0-1-1 0 0,0 0 0 0 0,-1 1 0 0 0,1-1 0 0 0,-1 0 0 0 0,1 0 1 0 0,-1 0-1 0 0,0 0 0 0 0,0 0 0 0 0,0-1 0 0 0,0 1 0 0 0,0 0 1 0 0,0-1-1 0 0,0 1 0 0 0,-1 0 0 0 0,1-4 0 0 0,1 0-8 0 0,52-184 258 0 0,-53 189-254 0 0,-1-1 0 0 0,1 1 0 0 0,-1 0 0 0 0,1-1 0 0 0,0 1 0 0 0,0 0 1 0 0,0 0-1 0 0,0-1 0 0 0,0 1 0 0 0,0 0 0 0 0,0 0 0 0 0,0 0 0 0 0,0 0 0 0 0,1 0 0 0 0,-1 0 0 0 0,0 1 1 0 0,1-1-1 0 0,-1 0 0 0 0,0 1 0 0 0,1-1 0 0 0,-1 1 0 0 0,1-1 0 0 0,-1 1 0 0 0,1 0 0 0 0,-1-1 0 0 0,1 1 1 0 0,-1 0-1 0 0,1 0 0 0 0,-1 0 0 0 0,1 0 0 0 0,-1 0 0 0 0,1 1 0 0 0,-1-1 0 0 0,1 0 0 0 0,-1 1 0 0 0,1-1 1 0 0,-1 1-1 0 0,1 0 0 0 0,-1-1 0 0 0,0 1 0 0 0,1 0 0 0 0,-1 0 0 0 0,0 0 0 0 0,2 1 0 0 0,6 4-641 0 0,0 0-1 0 0,0 1 0 0 0,-1 0 0 0 0,12 12 0 0 0,0 3-2021 0 0,-1 0 0 0 0,-1 2 0 0 0,17 28 0 0 0,-20-26 1093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6:15.9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2 122 364 0 0,'-2'12'16315'0'0,"15"-10"-12700"0"0,-8-1-4503 0 0,40 2 1260 0 0,0-2 0 0 0,0-2 0 0 0,89-14 0 0 0,273-56-2041 0 0,-283 47-2184 0 0,-1 1-3948 0 0,-62 16 3002 0 0,-31 7 2927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6:16.3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5 620 0 0,'1'-3'17531'0'0,"0"1"-18359"0"0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4:57.0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0 364 0 0,'8'4'14437'0'0,"-1"13"-11604"0"0,-7 64-1914 0 0,5 156 159 0 0,44 219-801 0 0,-13-154-3045 0 0,-34-241 345 0 0,-2-29-1124 0 0,3-10-5694 0 0,-8-32 7616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39.9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0 297 80 0 0,'3'-11'1344'0'0,"-1"0"0"0"0,2 0 1 0 0,0 1-1 0 0,0-1 0 0 0,8-13 0 0 0,-5 14-339 0 0,0-1-1 0 0,0 1 1 0 0,1 1-1 0 0,0-1 1 0 0,1 1-1 0 0,0 1 0 0 0,15-12 1 0 0,-7 9-112 0 0,1-1 1 0 0,0 2-1 0 0,34-15 0 0 0,26-2-999 0 0,-42 16 124 0 0,66-18-5104 0 0,-92 27 3528 0 0,1 0 1 0 0,0 1-1 0 0,0 0 0 0 0,-1 1 1 0 0,1 0-1 0 0,0 0 0 0 0,15 4 1 0 0,-11 0-154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4:59.6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195 1033 440 0 0,'-5'-35'4438'0'0,"-13"-21"-3186"0"0,5 18-853 0 0,-18-92-220 0 0,21 83-92 0 0,-1 0 0 0 0,-26-63 0 0 0,20 66-141 0 0,-21-84 0 0 0,31 110 3 0 0,-1-15 27 0 0,8 33 65 0 0,30 25 2115 0 0,8-15-419 0 0,-24-5-1324 0 0,0-1 0 0 0,0-1 1 0 0,16 2-1 0 0,265-1 11 0 0,145-38-540 0 0,50-29 79 0 0,145-13 486 0 0,318 45-599 0 0,1 42-512 0 0,-462-3 148 0 0,-220-4 526 0 0,1106-7-267 0 0,1698-43-533 0 0,-1401 51 874 0 0,-190-54-1440 0 0,-543 15 1136 0 0,-313 18 499 0 0,80 0-489 0 0,-235 4 53 0 0,181-5 69 0 0,-219 8 195 0 0,1139-16-203 0 0,363 39 239 0 0,-567 6-389 0 0,-687-27 308 0 0,821 21 303 0 0,-1313-3-575 0 0,97 6 74 0 0,0 2 126 0 0,142 14 20 0 0,-35-9 147 0 0,200-10 204 0 0,-279-9-419 0 0,-161 0 51 0 0,164 0-60 0 0,-259-8-63 0 0,0-2 0 0 0,-1-3 0 0 0,74-20 0 0 0,-76 17-343 0 0,-56 13 450 0 0,-1-1-1 0 0,0 1 1 0 0,1-1 0 0 0,-1 1-1 0 0,0 0 1 0 0,0 0 0 0 0,0-1-1 0 0,0 1 1 0 0,-1 0 0 0 0,1 0-1 0 0,0 0 1 0 0,-1 0 0 0 0,0 0-1 0 0,1 0 1 0 0,-1 0 0 0 0,0 0-1 0 0,0 0 1 0 0,0 2 0 0 0,2 7-15 0 0,2 8 41 0 0,-1 1 0 0 0,0-1 0 0 0,-2 0 1 0 0,0 1-1 0 0,-2 20 0 0 0,0-6 18 0 0,-3 276 45 0 0,9 328-2070 0 0,4-547-2090 0 0,-9-66 2761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02.8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0 457 232 0 0,'62'5'6049'0'0,"-46"-3"-5692"0"0,0 0 0 0 0,0-1 0 0 0,24-2 0 0 0,-22-1-344 0 0,68-9-11 0 0,1 4-1 0 0,162 7 1 0 0,991 122 68 0 0,-473-61-105 0 0,282 25 150 0 0,250 2-590 0 0,-519-69 165 0 0,217 12 296 0 0,-735-14-98 0 0,874 41 711 0 0,720-43-1053 0 0,-1022-40 815 0 0,-3-43-473 0 0,92-5-12 0 0,892-26 150 0 0,-666 54 90 0 0,-47 2-368 0 0,447-23 120 0 0,-379 19 671 0 0,-413 6-606 0 0,357-14-304 0 0,-381 47 501 0 0,-218 5 146 0 0,651-4-575 0 0,61 19 294 0 0,-985-7 105 0 0,645 5-118 0 0,-752-26-27 0 0,-97 14-8 0 0,73-14-1 0 0,-57 7 6 0 0,-51 9 45 0 0,-1-1 0 0 0,0 0 0 0 0,0 0 0 0 0,0 0 0 0 0,0 0 0 0 0,0 0 0 0 0,0 0-1 0 0,0 0 1 0 0,0-1 0 0 0,0 1 0 0 0,-1-1 0 0 0,1 1 0 0 0,0-1 0 0 0,-1 0 0 0 0,0 1 0 0 0,1-1 0 0 0,-1 0 0 0 0,0 0 0 0 0,0 0 0 0 0,2-4 0 0 0,14-47-80 0 0,-12 33 88 0 0,-4 15-44 0 0,-1-1 0 0 0,1 1 0 0 0,-1-1 0 0 0,-1 1 0 0 0,1-1 0 0 0,-1 1 0 0 0,0-1 0 0 0,-3-7 1 0 0,-1-12-506 0 0,4 13 219 0 0,-3-11-826 0 0,2 0-1 0 0,1 0 1 0 0,1-23-1 0 0,4 14 88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04.5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91 9 828 0 0,'9'-8'4436'0'0,"-12"12"-2477"0"0,-1 0-1708 0 0,0 0 1 0 0,1 0 0 0 0,0 1-1 0 0,-1-1 1 0 0,2 1 0 0 0,-1-1-1 0 0,0 1 1 0 0,-2 9 0 0 0,2 27 203 0 0,-1-1 1 0 0,-12 50 0 0 0,8-46-270 0 0,-9 84 53 0 0,6 1 1 0 0,5 132-1 0 0,26 28-212 0 0,0-5-78 0 0,-20-283 44 0 0,2 104-1588 0 0,7-37-3405 0 0,-1-45 1998 0 0,-7-12 1671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05.2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 1 480 0 0,'-1'5'3663'0'0,"-2"21"-2638"0"0,-9 32-279 0 0,-4 72-1 0 0,3-15-1127 0 0,-7 52-4246 0 0,15-133 3467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06.2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0 672 0 0,'2'9'4347'0'0,"0"14"-2691"0"0,-6 7-278 0 0,1 0 0 0 0,1 0-1 0 0,2 0 1 0 0,5 46 0 0 0,0 24-84 0 0,15 209-122 0 0,-5-122-1060 0 0,41 322 69 0 0,-47-445-176 0 0,12 70-171 0 0,6 47-1515 0 0,-20-60-4714 0 0,-7-120 6214 0 0,0 0-81 0 0,0 1 0 0 0,-1-1-1 0 0,1 1 1 0 0,0-1 0 0 0,0 1 0 0 0,1-1 0 0 0,-1 1 0 0 0,0-1 0 0 0,0 1-1 0 0,1-1 1 0 0,-1 1 0 0 0,1-1 0 0 0,-1 0 0 0 0,1 1 0 0 0,-1-1 0 0 0,1 0-1 0 0,0 1 1 0 0,0-1 0 0 0,0 0 0 0 0,0 0 0 0 0,0 0 0 0 0,1 1 0 0 0,7 0-1282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07.6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75 2 616 0 0,'-4'-1'7437'0'0,"4"1"-7305"0"0,-9 15 3550 0 0,-8 23-777 0 0,10 5-1962 0 0,1 1 0 0 0,2 0 0 0 0,2 49 0 0 0,1-18-531 0 0,1 885 216 0 0,-7-686-3047 0 0,-1-184-1764 0 0,-1 0-3875 0 0,8-67 5833 0 0,1-5 362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0.9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26 492 0 0,'1'-15'2273'0'0,"3"4"5359"0"0,0 19-1240 0 0,-3 9-6476 0 0,4 302 978 0 0,3-164-902 0 0,29 168 0 0 0,-20-226-220 0 0,23 130-2015 0 0,-2-80-2777 0 0,-17-90 1188 0 0,-19-53 3519 0 0,0-1-1 0 0,0 0 0 0 0,0 0 0 0 0,0 0 1 0 0,0 0-1 0 0,0 0 0 0 0,1 0 0 0 0,0 0 1 0 0,-1-1-1 0 0,1 1 0 0 0,0-1 0 0 0,0 0 1 0 0,0 0-1 0 0,4 2 0 0 0,16 1-1156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1.2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0 624 0 0,'-1'2'325'0'0,"0"-1"1"0"0,0 0-1 0 0,0 1 0 0 0,0-1 0 0 0,0 1 1 0 0,1-1-1 0 0,-1 1 0 0 0,0 0 0 0 0,1-1 1 0 0,-1 1-1 0 0,1-1 0 0 0,0 1 0 0 0,-1 0 1 0 0,1 0-1 0 0,0-1 0 0 0,0 1 0 0 0,0 2 1 0 0,-5 44 1137 0 0,8 35-1 0 0,4 1-1 0 0,3-1 1 0 0,33 125 0 0 0,92 240-2086 0 0,-64-230-994 0 0,30 111-8381 0 0,-91-301 8639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2.7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8 604 0 0,'0'0'72'0'0,"0"0"0"0"0,1 1 0 0 0,-1-1 0 0 0,0 0 0 0 0,0 0 0 0 0,1 0 0 0 0,-1 1-1 0 0,0-1 1 0 0,0 0 0 0 0,1 0 0 0 0,-1 0 0 0 0,0 0 0 0 0,0 0 0 0 0,1 1 0 0 0,-1-1 0 0 0,0 0 0 0 0,1 0 0 0 0,-1 0 0 0 0,0 0 0 0 0,0 0 0 0 0,1 0-1 0 0,-1 0 1 0 0,0 0 0 0 0,1 0 0 0 0,-1 0 0 0 0,0 0 0 0 0,1 0 0 0 0,-1-1 0 0 0,0 1 0 0 0,0 0 0 0 0,1 0 0 0 0,-1 0 0 0 0,0 0 0 0 0,0 0-1 0 0,1-1 1 0 0,-1 1 0 0 0,0 0 0 0 0,0 0 0 0 0,1 0 0 0 0,-1-1 0 0 0,0 1 0 0 0,0 0 0 0 0,0 0 0 0 0,0-1 0 0 0,1 1 0 0 0,-1 0 0 0 0,0 0 0 0 0,0-1-1 0 0,0 1 1 0 0,0 0 0 0 0,0 0 0 0 0,0-1 0 0 0,0 1 0 0 0,0 0 0 0 0,0-1 0 0 0,0 1 0 0 0,0 0 0 0 0,0-1 0 0 0,0 1 0 0 0,0 0 0 0 0,0 0-1 0 0,0-1 1 0 0,0 1 0 0 0,0 0 0 0 0,0-1 0 0 0,0 1 0 0 0,0 0 0 0 0,-1-1 0 0 0,14 24 3258 0 0,16 192 2625 0 0,1 0-3440 0 0,77 427-2650 0 0,-34-294-4686 0 0,-11-118-4558 0 0,-52-201 7659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3.0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1 632 0 0,'2'0'274'0'0,"0"-1"1"0"0,0 1-1 0 0,1 0 1 0 0,-1 0-1 0 0,0 1 1 0 0,0-1-1 0 0,0 0 0 0 0,0 1 1 0 0,1-1-1 0 0,-1 1 1 0 0,0-1-1 0 0,0 1 1 0 0,0 0-1 0 0,0 0 0 0 0,0 0 1 0 0,0 0-1 0 0,-1 1 1 0 0,1-1-1 0 0,0 0 1 0 0,-1 1-1 0 0,1-1 0 0 0,-1 1 1 0 0,1 0-1 0 0,-1-1 1 0 0,0 1-1 0 0,1 0 1 0 0,-1 0-1 0 0,0 0 0 0 0,1 4 1 0 0,4 7 439 0 0,0 0 0 0 0,-1 1 0 0 0,4 21 1 0 0,-4-17 107 0 0,60 313 3127 0 0,-31-135-3494 0 0,95 512-2814 0 0,-110-607 580 0 0,-4-12-3735 0 0,47 154 0 0 0,-52-217 4236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40.2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6 151 640 0 0,'0'-1'348'0'0,"-1"0"1"0"0,0 1-1 0 0,1-1 0 0 0,-1 0 1 0 0,1 0-1 0 0,0 0 1 0 0,-1 1-1 0 0,1-1 0 0 0,0 0 1 0 0,-1 0-1 0 0,1 0 0 0 0,0 0 1 0 0,0 0-1 0 0,0 0 0 0 0,0 0 1 0 0,0 0-1 0 0,0 0 0 0 0,0 0 1 0 0,0 1-1 0 0,0-1 1 0 0,0 0-1 0 0,1 0 0 0 0,-1 0 1 0 0,1-2-1 0 0,19-16 4685 0 0,37-6-1273 0 0,-51 22-3512 0 0,51-18 874 0 0,62-22-264 0 0,-104 39-803 0 0,0 1 0 0 0,0 0-1 0 0,0 0 1 0 0,1 2 0 0 0,26 0 0 0 0,-38 1-55 0 0,1 0 1 0 0,-1 1-1 0 0,0 0 1 0 0,0 0-1 0 0,0 0 1 0 0,0 0-1 0 0,0 1 1 0 0,-1-1 0 0 0,1 1-1 0 0,0 0 1 0 0,-1 0-1 0 0,1 1 1 0 0,-1-1-1 0 0,0 1 1 0 0,0-1-1 0 0,5 6 1 0 0,-4-3-13 0 0,0 1 0 0 0,0 0 0 0 0,0 1 1 0 0,0-1-1 0 0,-1 1 0 0 0,0 0 0 0 0,0 0 0 0 0,2 11 0 0 0,0 10-132 0 0,-1 0 0 0 0,-1 0 0 0 0,-1 50-1 0 0,-2-68 72 0 0,-9 172-1993 0 0,5-146-415 0 0,-13 45 0 0 0,12-44-2040 0 0,5-36 4319 0 0,0 0 0 0 0,0 0 0 0 0,0 0 0 0 0,0 0 0 0 0,0 0 0 0 0,1 0 0 0 0,-1 0 0 0 0,0 0 0 0 0,1 0 0 0 0,-1 0 0 0 0,1 0-1 0 0,-1 0 1 0 0,1 0 0 0 0,0 0 0 0 0,-1 0 0 0 0,1-1 0 0 0,0 1 0 0 0,0 0 0 0 0,-1 0 0 0 0,1-1 0 0 0,0 1 0 0 0,0-1 0 0 0,0 1 0 0 0,0-1 0 0 0,0 1 0 0 0,0-1 0 0 0,0 1 0 0 0,0-1 0 0 0,0 0 0 0 0,1 1 0 0 0,8 0-1225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3.4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1 128 0 0,'5'4'420'0'0,"1"1"0"0"0,-1 0 0 0 0,0 0 0 0 0,0 1 0 0 0,-1-1 0 0 0,0 1-1 0 0,0 0 1 0 0,0 0 0 0 0,-1 0 0 0 0,0 1 0 0 0,0-1 0 0 0,0 1 0 0 0,1 8 0 0 0,4 15 906 0 0,7 54-1 0 0,-11-58-655 0 0,42 393 4371 0 0,-23-185-4230 0 0,2 37-836 0 0,35 248-6081 0 0,-53-476 4944 0 0,-6-29 482 0 0,1 0 0 0 0,1 0 0 0 0,0-1 0 0 0,1 1 0 0 0,0-1 1 0 0,1 0-1 0 0,12 23 0 0 0,-2-15-688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3.8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1 904 0 0,'0'0'127'0'0,"1"0"0"0"0,-1 0 0 0 0,0 0 1 0 0,1 0-1 0 0,-1 0 0 0 0,0 0 0 0 0,1 0 0 0 0,-1 0 0 0 0,1 0 0 0 0,-1 0 1 0 0,0 0-1 0 0,1 0 0 0 0,-1 0 0 0 0,0 1 0 0 0,1-1 0 0 0,-1 0 0 0 0,0 0 1 0 0,1 0-1 0 0,-1 0 0 0 0,0 1 0 0 0,1-1 0 0 0,-1 0 0 0 0,0 0 0 0 0,0 1 0 0 0,1-1 1 0 0,-1 0-1 0 0,0 0 0 0 0,0 1 0 0 0,0-1 0 0 0,1 0 0 0 0,-1 1 0 0 0,0-1 1 0 0,0 0-1 0 0,0 1 0 0 0,0-1 0 0 0,0 1 0 0 0,1-1 0 0 0,-1 0 0 0 0,0 1 1 0 0,0-1-1 0 0,0 0 0 0 0,0 1 0 0 0,0-1 0 0 0,0 1 0 0 0,0-1 0 0 0,-1 0 0 0 0,1 1 1 0 0,0-1-1 0 0,0 0 0 0 0,0 1 0 0 0,13 286 8580 0 0,22-1-6744 0 0,73 281-2610 0 0,-17-168-3146 0 0,-18-138-5017 0 0,-58-219 6749 0 0,0-8 286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4.8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56 956 0 0,'-5'-55'16835'0'0,"4"187"-15037"0"0,1 96-1142 0 0,3-136-679 0 0,0-31 75 0 0,-1-17-177 0 0,25 280-1339 0 0,-6-196-911 0 0,-2-46-297 0 0,-17-74 2302 0 0,2 7-827 0 0,0 0-1 0 0,1 0 0 0 0,7 14 0 0 0,-10-26 818 0 0,0 1-1 0 0,0-1 0 0 0,0 1 1 0 0,0-1-1 0 0,1 0 1 0 0,-1 0-1 0 0,1 0 1 0 0,0 0-1 0 0,0 0 0 0 0,0-1 1 0 0,0 1-1 0 0,0-1 1 0 0,1 0-1 0 0,-1 0 1 0 0,1 0-1 0 0,6 2 1 0 0,15 2-1240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5.1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1 756 0 0,'-4'164'8687'0'0,"8"171"-2221"0"0,139 490-5516 0 0,-101-625-2422 0 0,-35-163 807 0 0,-1-3-1102 0 0,1-1 0 0 0,1-1-1 0 0,2 0 1 0 0,21 47 0 0 0,-31-78 1625 0 0,1 1-1 0 0,-1-1 1 0 0,1 0-1 0 0,-1 0 1 0 0,1 1 0 0 0,0-1-1 0 0,0 0 1 0 0,0 0 0 0 0,-1 0-1 0 0,1 0 1 0 0,0 0 0 0 0,0 0-1 0 0,0 0 1 0 0,1 0 0 0 0,-1 0-1 0 0,0-1 1 0 0,0 1 0 0 0,0 0-1 0 0,1-1 1 0 0,-1 1 0 0 0,0-1-1 0 0,1 1 1 0 0,-1-1 0 0 0,0 0-1 0 0,1 1 1 0 0,-1-1 0 0 0,3 0-1 0 0,16-3-1401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5.5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12 636 0 0,'2'-12'2076'0'0,"5"20"-329"0"0,4 22-109 0 0,-3 24 264 0 0,2 73 0 0 0,-3-15-561 0 0,14 64-215 0 0,17 89-376 0 0,38 173-2914 0 0,-41-260-1213 0 0,-5-61-812 0 0,-20-86 2683 0 0,5-7 164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5.9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41 540 0 0,'-3'-7'597'0'0,"-1"-6"786"0"0,-2-3 1372 0 0,-1 11 365 0 0,17 65 1087 0 0,-8 51-2908 0 0,4 57 195 0 0,5-1-522 0 0,13 83-422 0 0,13 27-1105 0 0,33 136-2278 0 0,-39-246-687 0 0,-12-55-1389 0 0,-12-85 2995 0 0,1-12 386 0 0,-3-7 130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6.7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0 1040 0 0,'-2'63'8310'0'0,"-4"-1"-4523"0"0,-1 28-1098 0 0,-1 84-854 0 0,2 88-704 0 0,6 1-1637 0 0,5-89-568 0 0,-4-153 804 0 0,1 28-1958 0 0,8 52 0 0 0,-8-86 1196 0 0,1-1 1 0 0,1 0-1 0 0,0 0 0 0 0,1-1 0 0 0,0 1 0 0 0,1-1 0 0 0,1 0 0 0 0,9 15 1 0 0,3-5-849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7.0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10 428 0 0,'0'0'80'0'0,"0"-1"1"0"0,0 1-1 0 0,0 0 1 0 0,0 0-1 0 0,0-1 0 0 0,0 1 1 0 0,0 0-1 0 0,0-1 1 0 0,0 1-1 0 0,0 0 0 0 0,0-1 1 0 0,0 1-1 0 0,0 0 1 0 0,0 0-1 0 0,0-1 0 0 0,0 1 1 0 0,0 0-1 0 0,1 0 0 0 0,-1-1 1 0 0,0 1-1 0 0,0 0 1 0 0,0 0-1 0 0,0-1 0 0 0,1 1 1 0 0,-1 0-1 0 0,0 0 1 0 0,0-1-1 0 0,0 1 0 0 0,1 0 1 0 0,-1 0-1 0 0,0 0 1 0 0,0 0-1 0 0,1 0 0 0 0,-1-1 1 0 0,0 1-1 0 0,0 0 1 0 0,1 0-1 0 0,-1 0 0 0 0,0 0 1 0 0,1 0-1 0 0,-1 0 0 0 0,0 0 1 0 0,1 0-1 0 0,-1 0 1 0 0,0 0-1 0 0,0 0 0 0 0,1 0 1 0 0,-1 0-1 0 0,0 0 1 0 0,1 0-1 0 0,-1 0 0 0 0,0 0 1 0 0,0 0-1 0 0,1 1 1 0 0,-1-1-1 0 0,1 0 62 0 0,0 1 0 0 0,0 0 1 0 0,-1-1-1 0 0,1 1 0 0 0,0-1 0 0 0,-1 1 0 0 0,1 0 0 0 0,-1-1 1 0 0,1 1-1 0 0,-1 0 0 0 0,1 0 0 0 0,-1 0 0 0 0,1-1 1 0 0,-1 1-1 0 0,0 0 0 0 0,0 0 0 0 0,1 0 0 0 0,-1 0 1 0 0,0 0-1 0 0,0 0 0 0 0,0 1 0 0 0,3 236 6992 0 0,13 117-5662 0 0,42 185-2763 0 0,-1-184-6523 0 0,-54-336 6954 0 0,-1-9 148 0 0,0 0 0 0 0,0 1 0 0 0,1-1 0 0 0,0 0 0 0 0,1 0 0 0 0,9 16 0 0 0,1-9-719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7.4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 1 748 0 0,'1'34'3594'0'0,"-2"32"-2094"0"0,-43 455 2621 0 0,38 2-5805 0 0,6-415 375 0 0,0-97 627 0 0,0 1 0 0 0,0 0 0 0 0,1 0 0 0 0,1 0 0 0 0,0-1 0 0 0,1 1 0 0 0,5 16-1 0 0,1-15-526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7.8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 15 508 0 0,'-10'-15'7787'0'0,"0"170"-3789"0"0,-1-30-3433 0 0,7-4-363 0 0,1 62 189 0 0,1 276-1719 0 0,2-332-345 0 0,-2-64 200 0 0,0-43 285 0 0,1 0-1 0 0,1 0 1 0 0,1 0 0 0 0,1 0-1 0 0,5 27 1 0 0,-2-30-143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40.6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0 208 760 0 0,'3'-11'1214'0'0,"0"0"0"0"0,0 0 0 0 0,1 1 0 0 0,10-20 0 0 0,-9 20-342 0 0,1 1-1 0 0,1-1 1 0 0,0 1-1 0 0,0 0 1 0 0,1 1-1 0 0,0 0 1 0 0,0 0-1 0 0,10-6 1 0 0,-9 7-509 0 0,0 1 0 0 0,1 1 0 0 0,0 0 0 0 0,0 0 0 0 0,0 1 0 0 0,0 0 0 0 0,1 0 0 0 0,-1 1 0 0 0,19-2 0 0 0,-27 5-353 0 0,0-1-1 0 0,0 1 1 0 0,0 0 0 0 0,0-1 0 0 0,0 1 0 0 0,-1 0 0 0 0,1 1-1 0 0,0-1 1 0 0,0 0 0 0 0,0 0 0 0 0,0 1 0 0 0,0-1 0 0 0,-1 1-1 0 0,1 0 1 0 0,0 0 0 0 0,0-1 0 0 0,-1 1 0 0 0,1 0 0 0 0,0 0-1 0 0,-1 0 1 0 0,1 1 0 0 0,-1-1 0 0 0,0 0 0 0 0,1 1 0 0 0,-1-1-1 0 0,2 3 1 0 0,-1 0-19 0 0,-1-1 0 0 0,0 1 0 0 0,1 0 0 0 0,-1 0 0 0 0,-1 0-1 0 0,1 0 1 0 0,0 0 0 0 0,-1 0 0 0 0,0 0 0 0 0,0 0 0 0 0,-1 8 0 0 0,-3 9-121 0 0,0 1 0 0 0,-2-1 0 0 0,-11 29 0 0 0,4-18 20 0 0,10-25 108 0 0,-1 1-1 0 0,1-1 0 0 0,1 1 0 0 0,-1 0 1 0 0,1 0-1 0 0,1 0 0 0 0,0 0 0 0 0,-1 12 1 0 0,3-18 10 0 0,-1 0 0 0 0,1 0 1 0 0,0-1-1 0 0,0 1 1 0 0,0 0-1 0 0,0 0 1 0 0,0 0-1 0 0,0-1 0 0 0,1 1 1 0 0,-1-1-1 0 0,1 1 1 0 0,-1-1-1 0 0,1 1 1 0 0,-1-1-1 0 0,1 0 0 0 0,0 0 1 0 0,-1 1-1 0 0,1-2 1 0 0,0 1-1 0 0,0 0 1 0 0,0 0-1 0 0,0 0 0 0 0,3 0 1 0 0,53 15 101 0 0,-53-15-112 0 0,-1 0 0 0 0,1 0-1 0 0,-1 0 1 0 0,0 0-1 0 0,0 0 1 0 0,0 1 0 0 0,0 0-1 0 0,0 0 1 0 0,0 0-1 0 0,0 0 1 0 0,-1 0-1 0 0,1 1 1 0 0,3 3-1 0 0,-6-4-14 0 0,1 0 1 0 0,-1 1-1 0 0,0-1 0 0 0,0 0 0 0 0,0 1 0 0 0,0-1 1 0 0,-1 1-1 0 0,1-1 0 0 0,0 1 0 0 0,-1-1 0 0 0,0 1 0 0 0,0-1 1 0 0,0 1-1 0 0,0-1 0 0 0,0 1 0 0 0,0-1 0 0 0,-1 1 1 0 0,1-1-1 0 0,-1 1 0 0 0,1-1 0 0 0,-3 5 0 0 0,-4 14-989 0 0,-1-1 0 0 0,-1 0 0 0 0,0-1-1 0 0,-20 30 1 0 0,-29 26-7500 0 0,48-66 6839 0 0,0-2 181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9.1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46 1084 0 0,'10'7'2311'0'0,"0"0"0"0"0,0 0 0 0 0,1-1-1 0 0,15 7 1 0 0,-13-7-1326 0 0,-1 0 0 0 0,-1 0 0 0 0,16 13 0 0 0,-14-9-746 0 0,-1 0 0 0 0,-1 1 0 0 0,0 0 0 0 0,14 19 0 0 0,-22-24-249 0 0,1 0 1 0 0,0 0-1 0 0,-1 1 0 0 0,-1-1 1 0 0,1 1-1 0 0,-1 0 1 0 0,0 0-1 0 0,0-1 0 0 0,-1 1 1 0 0,0 1-1 0 0,0-1 0 0 0,-1 9 1 0 0,0-10-111 0 0,0 0 1 0 0,-1 0-1 0 0,0 0 1 0 0,0 0 0 0 0,-1 0-1 0 0,1 0 1 0 0,-1 0-1 0 0,-1 0 1 0 0,1-1-1 0 0,-1 1 1 0 0,0-1 0 0 0,0 1-1 0 0,-1-1 1 0 0,-7 8-1 0 0,10-11 8 0 0,-1 0-1 0 0,-1 0 1 0 0,1 0-1 0 0,0-1 1 0 0,0 1-1 0 0,-1-1 1 0 0,1 0-1 0 0,-1 1 1 0 0,1-1-1 0 0,-1 0 0 0 0,1-1 1 0 0,-1 1-1 0 0,0 0 1 0 0,1-1-1 0 0,-1 1 1 0 0,0-1-1 0 0,0 0 1 0 0,1 0-1 0 0,-1 0 1 0 0,0 0-1 0 0,0 0 1 0 0,1-1-1 0 0,-1 1 0 0 0,0-1 1 0 0,1 0-1 0 0,-1 0 1 0 0,0 0-1 0 0,1 0 1 0 0,-1 0-1 0 0,1-1 1 0 0,0 1-1 0 0,-1-1 1 0 0,1 1-1 0 0,0-1 1 0 0,-4-4-1 0 0,-2-3-168 0 0,-1-1 0 0 0,1 0-1 0 0,0 0 1 0 0,1-1 0 0 0,1 0 0 0 0,-1 0-1 0 0,2 0 1 0 0,0-1 0 0 0,0 0 0 0 0,1 0-1 0 0,0-1 1 0 0,1 1 0 0 0,1-1 0 0 0,0 0-1 0 0,0 1 1 0 0,2-1 0 0 0,-1 0 0 0 0,2 0-1 0 0,-1 0 1 0 0,2 1 0 0 0,0-1 0 0 0,4-16-1 0 0,-3 22 5 0 0,1 1 0 0 0,-1-1 0 0 0,1 1-1 0 0,0 0 1 0 0,0 0 0 0 0,1 0-1 0 0,0 1 1 0 0,0-1 0 0 0,0 1-1 0 0,1 1 1 0 0,0-1 0 0 0,0 1-1 0 0,6-4 1 0 0,16-6-745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9.4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2 864 0 0,'4'-2'5321'0'0,"4"10"-1799"0"0,5 10-122 0 0,-5 4-2572 0 0,-2 1 0 0 0,0 0 0 0 0,2 28 0 0 0,-1 72-5701 0 0,-6-115 3725 0 0,0 1 0 0 0,0-1 0 0 0,1 1 0 0 0,0-1 0 0 0,0 0 1 0 0,1 1-1 0 0,6 13 0 0 0,0-6-559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1.6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23 240 0 0,'3'-22'2615'0'0,"-2"22"-2558"0"0,-1 0 0 0 0,0 0 0 0 0,0 0 0 0 0,0 0 0 0 0,0 0-1 0 0,1 0 1 0 0,-1 0 0 0 0,0 0 0 0 0,0 0 0 0 0,0 0 0 0 0,0 0-1 0 0,1 0 1 0 0,-1 0 0 0 0,0 0 0 0 0,0 0 0 0 0,0 0-1 0 0,1 0 1 0 0,-1 0 0 0 0,0 0 0 0 0,0 0 0 0 0,0 0 0 0 0,0 0-1 0 0,1 0 1 0 0,-1 0 0 0 0,0 0 0 0 0,0 0 0 0 0,0 0 0 0 0,0 0-1 0 0,1 0 1 0 0,-1 1 0 0 0,0-1 0 0 0,0 0 0 0 0,0 0-1 0 0,0 0 1 0 0,0 0 0 0 0,0 0 0 0 0,1 1 0 0 0,-1-1 0 0 0,0 0-1 0 0,0 0 1 0 0,0 0 0 0 0,0 0 0 0 0,0 1 0 0 0,0-1 0 0 0,0 0-1 0 0,0 0 1 0 0,0 1 0 0 0,2 2 216 0 0,0 1 0 0 0,-1-1 0 0 0,0 1 1 0 0,0 0-1 0 0,0-1 0 0 0,0 1 0 0 0,0 0 0 0 0,-1 6 0 0 0,22 325 4505 0 0,66 163-4106 0 0,38-20-7044 0 0,-116-444 4640 0 0,2 0 0 0 0,21 40 1 0 0,-14-41 347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2.0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 1084 0 0,'0'-1'101'0'0,"0"1"-1"0"0,0-1 1 0 0,0 1 0 0 0,1-1-1 0 0,-1 1 1 0 0,0-1 0 0 0,0 1-1 0 0,0-1 1 0 0,1 1-1 0 0,-1 0 1 0 0,0-1 0 0 0,0 1-1 0 0,1-1 1 0 0,-1 1 0 0 0,0 0-1 0 0,1-1 1 0 0,-1 1 0 0 0,0 0-1 0 0,1-1 1 0 0,-1 1-1 0 0,1 0 1 0 0,-1 0 0 0 0,0-1-1 0 0,1 1 1 0 0,-1 0 0 0 0,1 0-1 0 0,-1 0 1 0 0,1 0 0 0 0,-1-1-1 0 0,1 1 1 0 0,-1 0-1 0 0,1 0 1 0 0,-1 0 0 0 0,1 0-1 0 0,0 0 1 0 0,5 18 1837 0 0,-6 30-216 0 0,-4 44 18 0 0,4 1 1 0 0,4-1 0 0 0,21 123-1 0 0,73 270-1120 0 0,-94-469-582 0 0,95 350-1318 0 0,-15-130-4742 0 0,-78-223 5333 0 0,-4-6 92 0 0,0-1 0 0 0,1 1 0 0 0,1 0 0 0 0,-1-1 0 0 0,1 1 0 0 0,0-1 0 0 0,0 0 0 0 0,9 10 0 0 0,-2-8-1006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9.9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1 220 0 0,'50'18'16753'0'0,"-48"-15"-16666"0"0,-1 0-1 0 0,1-1 1 0 0,-1 1 0 0 0,0 0 0 0 0,0 0-1 0 0,-1 0 1 0 0,1 0 0 0 0,0 1 0 0 0,-1-1-1 0 0,0 0 1 0 0,0 0 0 0 0,0 0 0 0 0,0 0-1 0 0,0 1 1 0 0,-2 4 0 0 0,-12 50-513 0 0,-2-10-97 0 0,8-28 287 0 0,1 1 0 0 0,1 0 0 0 0,0 0 0 0 0,2 1 0 0 0,-3 34-1 0 0,7-55 243 0 0,0 0-1 0 0,0 0 1 0 0,0 0 0 0 0,0 0-1 0 0,0 0 1 0 0,1 1-1 0 0,-1-1 1 0 0,0 0-1 0 0,0 0 1 0 0,1 0-1 0 0,-1 0 1 0 0,1 0-1 0 0,-1 0 1 0 0,1 0-1 0 0,-1 0 1 0 0,1 0-1 0 0,0 0 1 0 0,-1 0-1 0 0,1 0 1 0 0,0 0-1 0 0,0-1 1 0 0,0 1-1 0 0,0 0 1 0 0,0-1-1 0 0,0 1 1 0 0,0 0-1 0 0,0-1 1 0 0,0 1-1 0 0,0-1 1 0 0,0 1-1 0 0,0-1 1 0 0,0 0-1 0 0,0 1 1 0 0,0-1-1 0 0,0 0 1 0 0,1 0-1 0 0,-1 0 1 0 0,0 0-1 0 0,0 0 1 0 0,0 0-1 0 0,0 0 1 0 0,0 0-1 0 0,1-1 1 0 0,-1 1-1 0 0,0 0 1 0 0,0-1 0 0 0,0 1-1 0 0,0-1 1 0 0,2 0-1 0 0,9-3-507 0 0,1-1-1 0 0,-1-1 1 0 0,18-10-1 0 0,-17 9-797 0 0,30-16-1757 0 0,-11 7-716 0 0,53-22 0 0 0,-51 27 2319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0.4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43 1020 0 0,'6'-5'1383'0'0,"1"1"1"0"0,-1-1-1 0 0,1 1 1 0 0,0 0-1 0 0,0 1 0 0 0,0-1 1 0 0,14-3-1 0 0,-16 6-1041 0 0,-1-1 1 0 0,1 1-1 0 0,0 0 0 0 0,0 1 0 0 0,0-1 0 0 0,0 1 1 0 0,0 0-1 0 0,0 0 0 0 0,0 0 0 0 0,0 1 1 0 0,-1 0-1 0 0,1 0 0 0 0,8 3 0 0 0,-11-3-358 0 0,0 0 0 0 0,0 1 0 0 0,-1-1 0 0 0,1 1 0 0 0,-1-1 0 0 0,1 1 0 0 0,-1 0 0 0 0,0-1 0 0 0,0 1 0 0 0,0 0 0 0 0,0 0 0 0 0,0 0 0 0 0,0 0 0 0 0,0 0 0 0 0,-1 0 0 0 0,1 0 0 0 0,0 1 0 0 0,-1-1 0 0 0,0 0 0 0 0,0 0 0 0 0,0 0 0 0 0,0 0 0 0 0,0 1 0 0 0,0-1 0 0 0,0 0 0 0 0,-1 3 0 0 0,-14 57-1029 0 0,12-54 970 0 0,1 1 1 0 0,0-1 0 0 0,0 1 0 0 0,1 0-1 0 0,0 0 1 0 0,0 13 0 0 0,1-19 112 0 0,1 0 1 0 0,-1 0-1 0 0,0 0 0 0 0,1 0 1 0 0,-1 0-1 0 0,1 0 1 0 0,0-1-1 0 0,0 1 0 0 0,0 0 1 0 0,0 0-1 0 0,1-1 1 0 0,-1 1-1 0 0,1-1 0 0 0,0 1 1 0 0,-1-1-1 0 0,1 1 0 0 0,0-1 1 0 0,0 0-1 0 0,1 0 1 0 0,-1 0-1 0 0,4 2 0 0 0,54 24 872 0 0,-42-21-848 0 0,-1 0 0 0 0,0 2 0 0 0,29 18 0 0 0,-42-24-93 0 0,0 0 0 0 0,-1 0 0 0 0,1 0 0 0 0,-1 0 0 0 0,0 1 0 0 0,0 0 0 0 0,0-1 0 0 0,0 1 0 0 0,-1 0 0 0 0,0 0 0 0 0,0 0 0 0 0,0 1 0 0 0,0-1 0 0 0,0 1 0 0 0,-1-1 1 0 0,0 1-1 0 0,0-1 0 0 0,0 1 0 0 0,0 0 0 0 0,-1 5 0 0 0,0 2-506 0 0,0-1 0 0 0,-1 1 0 0 0,-1-1 0 0 0,0 1 0 0 0,0-1 0 0 0,-1 0 0 0 0,-1 0 0 0 0,-4 11 0 0 0,5-16-43 0 0,0-1 0 0 0,0 1 0 0 0,-1-1 0 0 0,1 1 0 0 0,-1-1 0 0 0,-1-1 0 0 0,1 1 1 0 0,0 0-1 0 0,-1-1 0 0 0,0 0 0 0 0,0 0 0 0 0,0-1 0 0 0,-1 1 0 0 0,1-1 0 0 0,-1 0 0 0 0,-7 2 0 0 0,-2 0-777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0.8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1140 0 0,'2'0'514'0'0,"-1"1"0"0"0,1 0 1 0 0,-1 0-1 0 0,0 0 0 0 0,1 0 0 0 0,-1 0 0 0 0,0 0 1 0 0,0 0-1 0 0,0 0 0 0 0,0 0 0 0 0,0 1 0 0 0,0-1 1 0 0,1 2-1 0 0,5 22 3206 0 0,-15 35-2093 0 0,1-16-959 0 0,7-28-479 0 0,0-1 0 0 0,1 0-1 0 0,0 0 1 0 0,2 0 0 0 0,0 0 0 0 0,5 18-1 0 0,-6-29-179 0 0,0 0 1 0 0,-1 0-1 0 0,1 0 0 0 0,1 0 0 0 0,-1-1 0 0 0,1 1 0 0 0,-1-1 0 0 0,1 1 0 0 0,0-1 0 0 0,0 0 0 0 0,0 0 0 0 0,1 0 0 0 0,-1-1 0 0 0,1 1 0 0 0,0-1 0 0 0,-1 0 0 0 0,1 0 1 0 0,0 0-1 0 0,0 0 0 0 0,1-1 0 0 0,-1 1 0 0 0,0-1 0 0 0,0 0 0 0 0,1 0 0 0 0,-1-1 0 0 0,7 1 0 0 0,-1-1-349 0 0,1 0 1 0 0,-1-1-1 0 0,0 1 1 0 0,1-2-1 0 0,-1 0 0 0 0,0 0 1 0 0,0-1-1 0 0,0 0 0 0 0,0-1 1 0 0,-1 0-1 0 0,0 0 1 0 0,18-11-1 0 0,-14 5-812 0 0,0 0 0 0 0,-1-1 0 0 0,0 0 0 0 0,-1 0 0 0 0,0-2 0 0 0,-1 1 0 0 0,14-23 1 0 0,-9 10-279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1.2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65 1 740 0 0,'-5'22'1200'0'0,"-5"3"160"0"0,5 4-108 0 0,-5 3-223 0 0,5 4-225 0 0,0-2-176 0 0,0 2-164 0 0,0 0-144 0 0,0 2-176 0 0,0-2-188 0 0,5 0-212 0 0,-5-5-276 0 0,5 1-448 0 0,5-7-337 0 0,-5-3-115 0 0,5-4 16 0 0,0-7 108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1.5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14 168 0 0,'2'-1'442'0'0,"0"-1"0"0"0,1 1 1 0 0,-1-1-1 0 0,0 1 0 0 0,1 0 0 0 0,-1 0 0 0 0,1 0 1 0 0,-1 0-1 0 0,1 1 0 0 0,-1-1 0 0 0,1 0 0 0 0,5 1 1 0 0,-7 0-238 0 0,0 0-1 0 0,1 0 1 0 0,-1 1 0 0 0,0-1 0 0 0,0 0 0 0 0,0 1 0 0 0,0-1 0 0 0,1 1 0 0 0,-1 0 0 0 0,0-1 0 0 0,0 1 0 0 0,0 0 0 0 0,0-1 0 0 0,0 1 0 0 0,0 0 0 0 0,-1 0 0 0 0,1 0 0 0 0,0 0 0 0 0,1 2 0 0 0,2 5 460 0 0,-1 0 0 0 0,0 0-1 0 0,-1 0 1 0 0,1 0 0 0 0,-2 0 0 0 0,3 15 0 0 0,8 29 610 0 0,8-19-671 0 0,1 0 0 0 0,35 41 1 0 0,-34-48-964 0 0,-2 1 0 0 0,-1 1 1 0 0,25 50-1 0 0,-43-77 14 0 0,0 1-1 0 0,-1 0 1 0 0,1 0 0 0 0,-1 0-1 0 0,0-1 1 0 0,0 1 0 0 0,0 0 0 0 0,0 0-1 0 0,0 0 1 0 0,0 0 0 0 0,0 0-1 0 0,0 0 1 0 0,-1 0 0 0 0,1-1 0 0 0,-1 1-1 0 0,1 0 1 0 0,-1 0 0 0 0,0-1-1 0 0,0 1 1 0 0,0 0 0 0 0,0-1 0 0 0,0 1-1 0 0,0-1 1 0 0,0 1 0 0 0,0-1 0 0 0,-1 1-1 0 0,1-1 1 0 0,0 0 0 0 0,-1 0-1 0 0,1 0 1 0 0,-1 0 0 0 0,0 0 0 0 0,1 0-1 0 0,-1 0 1 0 0,0 0 0 0 0,0 0-1 0 0,1-1 1 0 0,-1 1 0 0 0,-2-1 0 0 0,-6 1-1247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1.8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0 257 540 0 0,'5'-15'1420'0'0,"15"1"276"0"0,-5 1 249 0 0,0 1-265 0 0,10 1-272 0 0,0 0-284 0 0,0 0-260 0 0,5-1-284 0 0,0 1-296 0 0,5-2-280 0 0,0-1-264 0 0,0-2-284 0 0,5 1-364 0 0,0-3-648 0 0,5-3-304 0 0,0 1-61 0 0,5 4 65 0 0,0 3 196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41.0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0 592 0 0,'6'46'7841'0'0,"-3"-33"-7103"0"0,2 0 0 0 0,-1-1 0 0 0,2 1 0 0 0,0-1 0 0 0,0 0 0 0 0,9 11 0 0 0,-8-15-494 0 0,1 0 1 0 0,-1-1-1 0 0,2 0 1 0 0,-1-1-1 0 0,1 0 1 0 0,0 0 0 0 0,0-1-1 0 0,13 6 1 0 0,30 20-3 0 0,-43-25-225 0 0,-1 0-1 0 0,1 1 0 0 0,-1 0 1 0 0,-1 1-1 0 0,1 0 0 0 0,-1 0 1 0 0,-1 0-1 0 0,11 18 1 0 0,-14-19-169 0 0,0 1 0 0 0,0-1 0 0 0,0 1 0 0 0,-1 0 0 0 0,-1-1 0 0 0,1 1 0 0 0,-1 0 0 0 0,-1 0 0 0 0,1 0 0 0 0,-1 0 0 0 0,-1 0 1 0 0,-1 13-1 0 0,1-18 2 0 0,-11 52-4618 0 0,12-53 4497 0 0,-1-1 0 0 0,1 1 0 0 0,-1 0 0 0 0,0-1 0 0 0,0 1 0 0 0,1-1 0 0 0,-1 1 0 0 0,0-1 0 0 0,0 1 0 0 0,0-1 0 0 0,0 0 0 0 0,-1 0 0 0 0,1 1 0 0 0,0-1 0 0 0,-1 0 0 0 0,1 0-1 0 0,0 0 1 0 0,-1 0 0 0 0,1 0 0 0 0,-1-1 0 0 0,0 1 0 0 0,1 0 0 0 0,-1-1 0 0 0,1 1 0 0 0,-1-1 0 0 0,0 1 0 0 0,0-1 0 0 0,-3 0 0 0 0,-9-2-1054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2.2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89 1 904 0 0,'-18'25'8801'0'0,"2"2"-7459"0"0,2 1 0 0 0,-12 33 0 0 0,22-45-1191 0 0,0 1-1 0 0,1-1 1 0 0,1 1 0 0 0,1-1 0 0 0,0 1 0 0 0,2 0 0 0 0,-1 0 0 0 0,2-1 0 0 0,0 1 0 0 0,1-1 0 0 0,1 0 0 0 0,7 20 0 0 0,-9-29-173 0 0,1 0 1 0 0,0 0-1 0 0,0 0 0 0 0,0-1 0 0 0,1 1 1 0 0,0-1-1 0 0,0 0 0 0 0,1 0 1 0 0,0 0-1 0 0,0 0 0 0 0,0-1 1 0 0,1 0-1 0 0,-1 0 0 0 0,1-1 1 0 0,0 1-1 0 0,1-1 0 0 0,-1 0 1 0 0,1-1-1 0 0,0 0 0 0 0,0 0 1 0 0,0 0-1 0 0,0-1 0 0 0,0 0 0 0 0,0 0 1 0 0,1-1-1 0 0,-1 0 0 0 0,1 0 1 0 0,14-1-1 0 0,-16-1-55 0 0,0 0 0 0 0,-1 0 1 0 0,1 0-1 0 0,0-1 0 0 0,-1 1 0 0 0,1-1 0 0 0,-1-1 1 0 0,1 1-1 0 0,-1-1 0 0 0,0 0 0 0 0,8-6 1 0 0,-10 6-33 0 0,0 1 0 0 0,0 0 0 0 0,0-1 0 0 0,-1 0 0 0 0,1 0 1 0 0,-1 0-1 0 0,0 0 0 0 0,0 0 0 0 0,0 0 0 0 0,0-1 1 0 0,0 1-1 0 0,-1-1 0 0 0,0 1 0 0 0,0-1 0 0 0,0 1 1 0 0,0-1-1 0 0,0 0 0 0 0,0-6 0 0 0,-1 9 37 0 0,-1 0-1 0 0,1-1 1 0 0,0 1 0 0 0,-1 0-1 0 0,1 0 1 0 0,-1 0 0 0 0,1 0-1 0 0,-1 0 1 0 0,0 0 0 0 0,1 0-1 0 0,-1 0 1 0 0,0 0 0 0 0,0 0-1 0 0,0 0 1 0 0,0 0 0 0 0,1 0-1 0 0,-1 1 1 0 0,0-1 0 0 0,-1 0-1 0 0,1 1 1 0 0,0-1 0 0 0,0 1-1 0 0,0-1 1 0 0,0 1-1 0 0,0-1 1 0 0,0 1 0 0 0,-1 0-1 0 0,1 0 1 0 0,-2-1 0 0 0,-44-4-1802 0 0,32 4 1002 0 0,-50-8-4341 0 0,54 7 3959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2.8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52 656 0 0,'0'-1'431'0'0,"0"0"-1"0"0,0-1 1 0 0,0 1 0 0 0,1 0-1 0 0,-1 0 1 0 0,0 0 0 0 0,1-1-1 0 0,-1 1 1 0 0,1 0 0 0 0,-1 0-1 0 0,1 0 1 0 0,-1 0 0 0 0,1 0-1 0 0,0 0 1 0 0,0 0 0 0 0,0 0-1 0 0,-1 0 1 0 0,3-1-1 0 0,23-11 4095 0 0,33 2-1423 0 0,-51 10-2811 0 0,5-1-167 0 0,0 0-1 0 0,1 2 0 0 0,-1-1 0 0 0,0 2 1 0 0,0 0-1 0 0,0 0 0 0 0,0 1 1 0 0,23 7-1 0 0,-28-6-142 0 0,0 1 0 0 0,0-1 0 0 0,-1 2 0 0 0,0-1 0 0 0,1 1 0 0 0,-2 0 0 0 0,1 0 0 0 0,0 1 0 0 0,-1 0 0 0 0,0 0 0 0 0,-1 1 1 0 0,0 0-1 0 0,1 0 0 0 0,4 10 0 0 0,5 12-833 0 0,-2 0 1 0 0,-1 2-1 0 0,-1-1 1 0 0,-2 1-1 0 0,6 33 1 0 0,-6-23-2417 0 0,2-1-1 0 0,20 47 1 0 0,-21-66 1704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3.3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180 93 380 0 0,'0'-1'122'0'0,"0"0"0"0"0,0 1 0 0 0,0-1 0 0 0,0 0 1 0 0,0 1-1 0 0,-1-1 0 0 0,1 0 0 0 0,0 1 0 0 0,0-1 0 0 0,0 1 0 0 0,-1-1 0 0 0,1 1 0 0 0,0-1 1 0 0,-1 0-1 0 0,1 1 0 0 0,0-1 0 0 0,-1 1 0 0 0,1-1 0 0 0,-1 1 0 0 0,1 0 0 0 0,-1-1 0 0 0,1 1 1 0 0,-1-1-1 0 0,1 1 0 0 0,-1 0 0 0 0,1 0 0 0 0,-1-1 0 0 0,0 1 0 0 0,1 0 0 0 0,-1 0 0 0 0,1-1 1 0 0,-2 1-1 0 0,-28 2 1054 0 0,-27 19-927 0 0,50-18-220 0 0,0 1 0 0 0,0 0 0 0 0,1 1 1 0 0,-1 0-1 0 0,1 0 0 0 0,0 0 1 0 0,1 0-1 0 0,-11 13 0 0 0,15-15 14 0 0,-1-1 1 0 0,1 0-1 0 0,-1 1 0 0 0,1 0 1 0 0,0-1-1 0 0,0 1 0 0 0,0 0 1 0 0,1-1-1 0 0,-1 1 0 0 0,0 0 1 0 0,1 0-1 0 0,0 0 0 0 0,0 0 0 0 0,0-1 1 0 0,0 1-1 0 0,0 0 0 0 0,1 0 1 0 0,-1 0-1 0 0,1-1 0 0 0,-1 1 1 0 0,1 0-1 0 0,0 0 0 0 0,0-1 0 0 0,1 1 1 0 0,-1-1-1 0 0,0 1 0 0 0,3 2 1 0 0,5 6 163 0 0,1 0 0 0 0,0 0 0 0 0,0-1 1 0 0,1 0-1 0 0,0-1 0 0 0,25 15 1 0 0,-24-17-192 0 0,0 1 0 0 0,-1 0 1 0 0,0 1-1 0 0,-1 0 0 0 0,0 1 1 0 0,17 20-1 0 0,-25-25-16 0 0,0-1 0 0 0,-1 1 0 0 0,1-1 0 0 0,-1 1 0 0 0,0 0 0 0 0,-1 0 0 0 0,1 0 0 0 0,-1-1 0 0 0,0 1 0 0 0,0 0 0 0 0,0 0 0 0 0,-1 0 0 0 0,1 0 0 0 0,-1-1 0 0 0,0 1 0 0 0,-1 0 0 0 0,-3 8 0 0 0,4-10-8 0 0,1 0-1 0 0,-1-1 1 0 0,-1 1-1 0 0,1 0 1 0 0,0 0-1 0 0,-1-1 1 0 0,1 1-1 0 0,-1-1 1 0 0,0 1-1 0 0,0-1 1 0 0,0 0-1 0 0,0 1 1 0 0,0-1-1 0 0,0 0 1 0 0,-1 0-1 0 0,1-1 1 0 0,-1 1-1 0 0,1 0 1 0 0,-1-1-1 0 0,0 0 1 0 0,1 1-1 0 0,-1-1 1 0 0,0 0-1 0 0,0-1 1 0 0,0 1-1 0 0,0 0 1 0 0,0-1-1 0 0,0 0 1 0 0,-3 1-1 0 0,4-2 12 0 0,1 1-1 0 0,-1-1 0 0 0,1 0 0 0 0,0 0 1 0 0,-1 1-1 0 0,1-1 0 0 0,0 0 0 0 0,-1 0 0 0 0,1 0 1 0 0,0 0-1 0 0,0 0 0 0 0,0-1 0 0 0,0 1 0 0 0,0 0 1 0 0,0 0-1 0 0,1-1 0 0 0,-1 1 0 0 0,0 0 0 0 0,0-1 1 0 0,1 1-1 0 0,-1-1 0 0 0,1 1 0 0 0,0-1 0 0 0,-1 1 1 0 0,1-1-1 0 0,0 0 0 0 0,0-1 0 0 0,-2-51 165 0 0,3 41-132 0 0,0-12 6 0 0,2 1-1 0 0,10-46 1 0 0,0 3-255 0 0,-9 39-736 0 0,2-1 0 0 0,1 2 1 0 0,1-1-1 0 0,1 1 0 0 0,2 0 1 0 0,20-36-1 0 0,-12 33-359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4.0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175 38 188 0 0,'0'-1'303'0'0,"0"-1"-1"0"0,0 1 1 0 0,0 0 0 0 0,0-1-1 0 0,-1 1 1 0 0,1-1 0 0 0,0 1-1 0 0,-1-1 1 0 0,1 1 0 0 0,-1 0-1 0 0,1-1 1 0 0,-1 1 0 0 0,0 0-1 0 0,0 0 1 0 0,1-1 0 0 0,-1 1-1 0 0,0 0 1 0 0,0 0-1 0 0,0 0 1 0 0,0 0 0 0 0,0 0-1 0 0,-3-1 1 0 0,2 0-99 0 0,-1 1 0 0 0,1 0 1 0 0,-1 1-1 0 0,1-1 0 0 0,-1 0 0 0 0,0 1 0 0 0,0-1 1 0 0,1 1-1 0 0,-1 0 0 0 0,0 0 0 0 0,-4 0 0 0 0,1 1-145 0 0,-1 0-1 0 0,1 0 0 0 0,-1 0 1 0 0,1 1-1 0 0,0 0 0 0 0,0 0 1 0 0,0 1-1 0 0,0 0 0 0 0,0 0 1 0 0,-6 4-1 0 0,7-2-51 0 0,1-1-1 0 0,0 1 1 0 0,0 0-1 0 0,0 0 1 0 0,0 0 0 0 0,1 1-1 0 0,0-1 1 0 0,0 1-1 0 0,1 0 1 0 0,-1 0 0 0 0,1 0-1 0 0,0 0 1 0 0,1 0-1 0 0,-1 0 1 0 0,1 0 0 0 0,0 10-1 0 0,0 0 10 0 0,1 1-1 0 0,1 0 1 0 0,0 0 0 0 0,1-1-1 0 0,5 19 1 0 0,-5-30 10 0 0,-1 1 0 0 0,0-2 0 0 0,1 1 0 0 0,0 0 1 0 0,0 0-1 0 0,1 0 0 0 0,-1-1 0 0 0,1 0 0 0 0,0 1 0 0 0,0-1 0 0 0,0 0 1 0 0,1 0-1 0 0,-1-1 0 0 0,1 1 0 0 0,0-1 0 0 0,0 0 0 0 0,0 0 0 0 0,1 0 0 0 0,-1 0 1 0 0,6 2-1 0 0,-6-4 4 0 0,0 0 0 0 0,1 1-1 0 0,-1-2 1 0 0,0 1 0 0 0,0 0 0 0 0,1-1 0 0 0,-1 0 0 0 0,1 0 0 0 0,-1 0 0 0 0,0-1 0 0 0,0 0-1 0 0,1 1 1 0 0,-1-1 0 0 0,0-1 0 0 0,0 1 0 0 0,0-1 0 0 0,0 1 0 0 0,0-1 0 0 0,0 0 0 0 0,0-1-1 0 0,-1 1 1 0 0,1 0 0 0 0,-1-1 0 0 0,5-4 0 0 0,0-2-33 0 0,1 0 0 0 0,-1-1 0 0 0,-1 0 0 0 0,0 0 0 0 0,0-1 0 0 0,-1 0 0 0 0,0 0 0 0 0,-1 0 0 0 0,0-1 0 0 0,-1 0 0 0 0,0 0 0 0 0,-1 0 0 0 0,3-20 0 0 0,1 3 115 0 0,-5 27 10 0 0,-7 20-71 0 0,1 6-204 0 0,1-1 0 0 0,1 1 0 0 0,1 0 0 0 0,2 0 0 0 0,0 0 0 0 0,7 39 0 0 0,-3-27-484 0 0,0 2-1070 0 0,1 0 0 0 0,2 0 0 0 0,2 0 0 0 0,16 39 0 0 0,-16-54 384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4.4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1 400 0 0,'0'2'3902'0'0,"-1"14"-2089"0"0,-7 29 577 0 0,-2 74-1 0 0,8 48-2827 0 0,3-103-610 0 0,-2-55 491 0 0,1-1 0 0 0,0 0 0 0 0,1 1 0 0 0,0-1 1 0 0,0 1-1 0 0,1-1 0 0 0,0 0 0 0 0,0 0 1 0 0,1 0-1 0 0,0 0 0 0 0,0 0 0 0 0,1 0 1 0 0,9 13-1 0 0,-2-9-828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4.7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68 123 168 0 0,'4'-9'3717'0'0,"-15"18"-2343"0"0,-16 18-313 0 0,22-21-796 0 0,0 1-1 0 0,1 0 1 0 0,0 0-1 0 0,1 0 1 0 0,0 0 0 0 0,-3 9-1 0 0,5-13-214 0 0,0-1-1 0 0,1 0 0 0 0,-1 0 1 0 0,1 1-1 0 0,0-1 1 0 0,-1 0-1 0 0,1 0 0 0 0,0 1 1 0 0,0-1-1 0 0,1 0 0 0 0,-1 1 1 0 0,0-1-1 0 0,1 0 1 0 0,-1 0-1 0 0,1 0 0 0 0,0 1 1 0 0,0-1-1 0 0,0 0 1 0 0,0 0-1 0 0,0 0 0 0 0,0 0 1 0 0,1 0-1 0 0,-1-1 0 0 0,1 1 1 0 0,-1 0-1 0 0,3 1 1 0 0,2 2-17 0 0,0-1-1 0 0,1 0 1 0 0,-1 0 0 0 0,1 0 0 0 0,0-1 0 0 0,1 0 0 0 0,-1 0 0 0 0,0-1 0 0 0,1 0 0 0 0,-1 0 0 0 0,1-1 0 0 0,0 0 0 0 0,0 0 0 0 0,-1-1 0 0 0,16-1 0 0 0,-17 0-52 0 0,0 0-1 0 0,-1 0 1 0 0,1 0 0 0 0,-1-1 0 0 0,1 0-1 0 0,-1 0 1 0 0,0 0 0 0 0,0-1-1 0 0,0 0 1 0 0,0 0 0 0 0,0 0 0 0 0,-1 0-1 0 0,1-1 1 0 0,-1 0 0 0 0,0 0 0 0 0,0 0-1 0 0,0 0 1 0 0,-1-1 0 0 0,1 1-1 0 0,-1-1 1 0 0,0 0 0 0 0,4-10 0 0 0,-3 4-153 0 0,-1 0-1 0 0,0 0 1 0 0,-1-1 0 0 0,0 1 0 0 0,0-1 0 0 0,-2 0 0 0 0,1 1 0 0 0,-1-1 0 0 0,-1 0 0 0 0,-4-21 0 0 0,4 28 84 0 0,0 1-1 0 0,0 0 1 0 0,0-1-1 0 0,-1 1 1 0 0,0 0-1 0 0,0 0 1 0 0,0 0-1 0 0,-1 0 1 0 0,1 0-1 0 0,-1 1 1 0 0,0-1-1 0 0,0 1 1 0 0,-4-5-1 0 0,4 6 29 0 0,0 0 0 0 0,0 1 0 0 0,0-1 0 0 0,-1 1 0 0 0,1-1 0 0 0,0 1 0 0 0,0 0 0 0 0,-1 0 0 0 0,1 1 0 0 0,-1-1 0 0 0,1 1 0 0 0,-1-1 0 0 0,1 1 0 0 0,-1 0-1 0 0,1 0 1 0 0,-1 1 0 0 0,1-1 0 0 0,-1 1 0 0 0,-4 1 0 0 0,0 1-244 0 0,0 1-1 0 0,0-1 1 0 0,0 1 0 0 0,1 0-1 0 0,0 1 1 0 0,0 0 0 0 0,0 0-1 0 0,1 0 1 0 0,-1 1 0 0 0,1 0-1 0 0,1 0 1 0 0,-7 9 0 0 0,-3 3-685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5.2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1256 0 0,'2'2'768'0'0,"0"0"-1"0"0,-1 1 1 0 0,1-1-1 0 0,0 1 1 0 0,-1 0-1 0 0,1-1 1 0 0,-1 1-1 0 0,0 0 1 0 0,0 0-1 0 0,1 4 1 0 0,8 59 2648 0 0,-8-48-2834 0 0,-2 22-276 0 0,2 26-1760 0 0,-2-64 1131 0 0,0 0-1 0 0,1 0 1 0 0,-1 0-1 0 0,1 0 1 0 0,-1 0 0 0 0,1 0-1 0 0,0 0 1 0 0,-1 0-1 0 0,1 0 1 0 0,0 0-1 0 0,0 0 1 0 0,1-1-1 0 0,-1 1 1 0 0,0 0 0 0 0,1-1-1 0 0,-1 1 1 0 0,1-1-1 0 0,-1 1 1 0 0,1-1-1 0 0,0 0 1 0 0,-1 1-1 0 0,1-1 1 0 0,3 1-1 0 0,5 0-1540 0 0,5-4 198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5.5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0 816 0 0,'5'0'1240'0'0,"0"3"132"0"0,-5 1-64 0 0,5 7-267 0 0,-5 1-209 0 0,5 6-124 0 0,-5 0-88 0 0,0 4-88 0 0,0 1-96 0 0,5 1-148 0 0,0 3-244 0 0,5 0-280 0 0,0-2-340 0 0,5 0-428 0 0,5 0-432 0 0,5-3-197 0 0,0 1 21 0 0,10-5 132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5.9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1 240 0 0,'-1'37'4369'0'0,"1"20"-1636"0"0,1-31-2913 0 0,0-1-1 0 0,2 1 0 0 0,8 32 0 0 0,-9-48-37 0 0,-2-7-65 0 0,1 1 1 0 0,-1-1-1 0 0,1 1 1 0 0,0-1 0 0 0,0 1-1 0 0,1-1 1 0 0,-1 1-1 0 0,1-1 1 0 0,-1 0 0 0 0,1 0-1 0 0,0 0 1 0 0,0 0-1 0 0,0 0 1 0 0,1 0 0 0 0,-1 0-1 0 0,1-1 1 0 0,4 4-1 0 0,3-1-846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6.3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50 304 0 0,'0'-3'548'0'0,"0"1"0"0"0,1-1 1 0 0,-1 0-1 0 0,1 1 0 0 0,0-1 0 0 0,0 1 0 0 0,0-1 0 0 0,0 1 0 0 0,0 0 1 0 0,0-1-1 0 0,1 1 0 0 0,-1 0 0 0 0,1 0 0 0 0,1-2 0 0 0,-2 3-295 0 0,0 0-1 0 0,0 0 0 0 0,0 0 0 0 0,0 0 1 0 0,-1 0-1 0 0,1 1 0 0 0,0-1 0 0 0,0 0 1 0 0,1 1-1 0 0,-1-1 0 0 0,0 1 0 0 0,0-1 1 0 0,0 1-1 0 0,0-1 0 0 0,0 1 1 0 0,1 0-1 0 0,-1 0 0 0 0,0 0 0 0 0,0-1 1 0 0,1 1-1 0 0,-1 0 0 0 0,0 1 0 0 0,0-1 1 0 0,0 0-1 0 0,1 0 0 0 0,-1 0 0 0 0,0 1 1 0 0,0-1-1 0 0,0 1 0 0 0,0-1 0 0 0,0 1 1 0 0,3 0-1 0 0,-3 2-241 0 0,1-1-1 0 0,0 0 1 0 0,0 1 0 0 0,-1-1 0 0 0,0 0 0 0 0,1 1 0 0 0,-1 0-1 0 0,0-1 1 0 0,0 1 0 0 0,0 0 0 0 0,-1 0 0 0 0,1-1-1 0 0,-1 1 1 0 0,1 5 0 0 0,2 43-199 0 0,-2-10-95 0 0,3-1-1 0 0,16 78 1 0 0,-19-116 183 0 0,-1 0 1 0 0,1-1-1 0 0,0 1 1 0 0,-1 0 0 0 0,1-1-1 0 0,0 1 1 0 0,0-1-1 0 0,0 1 1 0 0,0-1-1 0 0,0 1 1 0 0,0-1-1 0 0,1 0 1 0 0,-1 1 0 0 0,0-1-1 0 0,1 0 1 0 0,-1 0-1 0 0,1 0 1 0 0,-1 0-1 0 0,1 0 1 0 0,0 0-1 0 0,-1-1 1 0 0,1 1-1 0 0,0 0 1 0 0,-1-1 0 0 0,1 1-1 0 0,0-1 1 0 0,0 0-1 0 0,0 0 1 0 0,-1 1-1 0 0,1-1 1 0 0,0 0-1 0 0,0-1 1 0 0,0 1 0 0 0,-1 0-1 0 0,1 0 1 0 0,0-1-1 0 0,0 1 1 0 0,-1-1-1 0 0,1 0 1 0 0,3-1-1 0 0,2 0-474 0 0,1-1-1 0 0,0-1 0 0 0,-1 1 1 0 0,0-1-1 0 0,0 0 0 0 0,0-1 1 0 0,10-8-1 0 0,6-12-1197 0 0,-14 16 936 0 0,0 0 0 0 0,0 0 0 0 0,0 1 0 0 0,17-12 0 0 0,-1 8-240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41.3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0 316 552 0 0,'10'-16'1076'0'0,"0"0"-1"0"0,1 1 1 0 0,1 0 0 0 0,0 1 0 0 0,1 0-1 0 0,1 1 1 0 0,0 1 0 0 0,19-14-1 0 0,13-4 498 0 0,72-35 0 0 0,-22 13-7240 0 0,-60 28-137 0 0,-26 21 4272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6.6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1 516 0 0,'-1'52'6723'0'0,"1"22"-2542"0"0,1-46-3987 0 0,9 57 0 0 0,-7-69-1225 0 0,1 1-1 0 0,11 29 1 0 0,-12-40 315 0 0,1 1 0 0 0,-1 0 0 0 0,1 0-1 0 0,0-1 1 0 0,0 0 0 0 0,1 0 0 0 0,0 0 0 0 0,10 9 0 0 0,0-3-729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7.0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56 1044 0 0,'6'-5'880'0'0,"0"0"0"0"0,0 0 0 0 0,1 0 0 0 0,-1 1 0 0 0,1 0 0 0 0,0 1 0 0 0,0-1 0 0 0,0 1 0 0 0,1 1 0 0 0,-1-1-1 0 0,11-1 1 0 0,-6 1-229 0 0,0 1-1 0 0,0 0 0 0 0,1 1 1 0 0,-1 1-1 0 0,1-1 0 0 0,16 3 0 0 0,-28-1-666 0 0,0-1 0 0 0,0 1 0 0 0,0-1 0 0 0,0 1 0 0 0,0 0 0 0 0,0-1 0 0 0,-1 1 0 0 0,1 0 0 0 0,0 0 0 0 0,0-1 0 0 0,0 1 0 0 0,-1 0 0 0 0,1 0 0 0 0,0 0 0 0 0,-1 0 0 0 0,1 0 0 0 0,-1 0 0 0 0,1 0 0 0 0,-1 0 0 0 0,0 0 0 0 0,1 0 0 0 0,-1 0 0 0 0,0 0 0 0 0,0 0 0 0 0,1 1 0 0 0,-1-1 0 0 0,0 0 0 0 0,0 0 0 0 0,0 0 0 0 0,-1 0 0 0 0,1 0 0 0 0,0 1 0 0 0,0-1 0 0 0,-1 1 0 0 0,-11 49-728 0 0,9-40 646 0 0,-1 4 13 0 0,2-10 80 0 0,1-1 0 0 0,0 0 0 0 0,0 1 0 0 0,0-1 0 0 0,1 1 0 0 0,0-1 0 0 0,0 9 0 0 0,1-10 13 0 0,-1-1 0 0 0,1 1 0 0 0,0-1 0 0 0,1 1 0 0 0,-1-1 0 0 0,0 0-1 0 0,1 1 1 0 0,-1-1 0 0 0,1 0 0 0 0,0 0 0 0 0,0 0 0 0 0,0-1 0 0 0,0 1 0 0 0,0 0 0 0 0,0-1 0 0 0,4 4 0 0 0,1-1-2 0 0,0 2 1 0 0,-1-1 0 0 0,1 1 0 0 0,-1 0-1 0 0,-1 0 1 0 0,1 1 0 0 0,-1-1-1 0 0,-1 1 1 0 0,1 0 0 0 0,-1 1 0 0 0,0-1-1 0 0,0 1 1 0 0,-1 0 0 0 0,0 0-1 0 0,-1 0 1 0 0,0 0 0 0 0,1 9 0 0 0,-1-6-507 0 0,-1 1 0 0 0,-1-1 0 0 0,0 0 1 0 0,-1 1-1 0 0,0-1 0 0 0,0 0 1 0 0,-1 0-1 0 0,-1 0 0 0 0,0 0 1 0 0,0 0-1 0 0,-1 0 0 0 0,-9 15 0 0 0,12-22 115 0 0,-2 0-1 0 0,1 0 0 0 0,0 0 0 0 0,-1 0 1 0 0,0-1-1 0 0,0 1 0 0 0,0-1 1 0 0,0 1-1 0 0,0-1 0 0 0,-1 0 0 0 0,1-1 1 0 0,-1 1-1 0 0,0 0 0 0 0,0-1 0 0 0,0 0 1 0 0,0 0-1 0 0,-7 2 0 0 0,-5-1-762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7.3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1104 0 0,'4'4'562'0'0,"0"0"0"0"0,0 0 1 0 0,0 1-1 0 0,-1-1 0 0 0,0 1 0 0 0,0 0 0 0 0,0 0 0 0 0,-1 0 0 0 0,0 0 1 0 0,0 0-1 0 0,0 1 0 0 0,0-1 0 0 0,1 9 0 0 0,-1 6-315 0 0,-1 1-1 0 0,-1 31 0 0 0,-1-40-950 0 0,1 1-1 0 0,0-1 1 0 0,0 1-1 0 0,1 0 1 0 0,1-1-1 0 0,0 0 1 0 0,1 1-1 0 0,6 16 1 0 0,-4-14-805 0 0,0-2 125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7.7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10 440 0 0,'1'17'10350'0'0,"-16"83"-7707"0"0,15-97-2605 0 0,-1 0 1 0 0,1-1 0 0 0,-1 1 0 0 0,1 0 0 0 0,0 0 0 0 0,0 0-1 0 0,0 0 1 0 0,1 0 0 0 0,-1 0 0 0 0,1 0 0 0 0,-1 0 0 0 0,1 0-1 0 0,0 0 1 0 0,0-1 0 0 0,0 1 0 0 0,1 0 0 0 0,-1-1 0 0 0,1 1 0 0 0,-1-1-1 0 0,1 1 1 0 0,2 2 0 0 0,0-2-56 0 0,-1-1-1 0 0,1 1 1 0 0,0 0-1 0 0,0-1 1 0 0,0 0 0 0 0,0 0-1 0 0,0 0 1 0 0,1-1 0 0 0,-1 1-1 0 0,0-1 1 0 0,1 0-1 0 0,6 1 1 0 0,1-1-405 0 0,-1 0 1 0 0,0-1-1 0 0,1 0 0 0 0,-1-1 1 0 0,1 0-1 0 0,-1-1 0 0 0,0 0 1 0 0,0-1-1 0 0,0 0 1 0 0,14-6-1 0 0,-13 2-530 0 0,0-1 0 0 0,-1 0 0 0 0,0-1 1 0 0,0 0-1 0 0,-1 0 0 0 0,0-1 0 0 0,13-17 0 0 0,-8 7-324 0 0</inkml:trace>
  <inkml:trace contextRef="#ctx0" brushRef="#br0" timeOffset="1">232 1 968 0 0,'-10'18'1088'0'0,"5"2"-36"0"0,-5 5-152 0 0,0 0-208 0 0,5 4-164 0 0,5 2-167 0 0,-10 3-129 0 0,10 2-140 0 0,-5 2-184 0 0,5-2-260 0 0,-5-2-345 0 0,5 0-307 0 0,0-7-140 0 0,5 0-40 0 0,-5-7 80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8.1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1 836 0 0,'2'0'144'0'0,"0"0"1"0"0,-1-1-1 0 0,1 1 0 0 0,-1 0 0 0 0,1 1 0 0 0,-1-1 1 0 0,1 0-1 0 0,0 0 0 0 0,-1 1 0 0 0,1-1 1 0 0,-1 0-1 0 0,1 1 0 0 0,-1 0 0 0 0,1-1 0 0 0,-1 1 1 0 0,0 0-1 0 0,1 0 0 0 0,-1 0 0 0 0,0 0 1 0 0,1 0-1 0 0,-1 0 0 0 0,0 0 0 0 0,1 2 1 0 0,-1 0-70 0 0,0 0 1 0 0,0 0 0 0 0,0 0 0 0 0,-1 1 0 0 0,1-1 0 0 0,-1 0 0 0 0,0 1-1 0 0,0-1 1 0 0,0 5 0 0 0,-1 4-93 0 0,-19 119 617 0 0,17-82-413 0 0,1-39-282 0 0,1 0 0 0 0,0 0 0 0 0,1 0 0 0 0,0 0 0 0 0,0 0 0 0 0,1 0 0 0 0,1-1 0 0 0,4 20-1 0 0,-5-27-156 0 0,1 0 0 0 0,-1 0 0 0 0,1 0 0 0 0,-1 0 0 0 0,1-1 0 0 0,0 1 0 0 0,-1 0 0 0 0,1-1 0 0 0,0 1 0 0 0,0-1 0 0 0,4 3 0 0 0,3 0-874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8.4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1 584 0 0,'3'3'11566'0'0,"3"5"-8574"0"0,12 19-2039 0 0,0 9-845 0 0,-4-10-103 0 0,-1 1 1 0 0,-1 0-1 0 0,14 48 0 0 0,-23-59-142 0 0,-1 1 0 0 0,0-1 1 0 0,-1 31-1 0 0,-10 2-2591 0 0,8-46 2227 0 0,0 0-1 0 0,0 0 1 0 0,-1-1-1 0 0,1 1 1 0 0,-1 0 0 0 0,0-1-1 0 0,1 0 1 0 0,-1 1 0 0 0,0-1-1 0 0,-1 0 1 0 0,1 0 0 0 0,-3 3-1 0 0,4-5 371 0 0,1 0 1 0 0,-1 1-1 0 0,1-1 0 0 0,-1 0 0 0 0,0 0 0 0 0,1 0 0 0 0,-1 0 1 0 0,1 0-1 0 0,-1 0 0 0 0,1 0 0 0 0,-1 0 0 0 0,0 0 1 0 0,1 0-1 0 0,-1 0 0 0 0,1 0 0 0 0,-1 0 0 0 0,1 0 0 0 0,-1 0 1 0 0,1-1-1 0 0,-1 1 0 0 0,0 0 0 0 0,1 0 0 0 0,-1-1 0 0 0,1 1 1 0 0,-1 0-1 0 0,1-1 0 0 0,0 1 0 0 0,-1 0 0 0 0,1-1 0 0 0,-1 1 1 0 0,1-1-1 0 0,0 1 0 0 0,-1-1 0 0 0,1 1 0 0 0,-1-1 0 0 0,-4-6-986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8.7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0 196 448 0 0,'4'-6'741'0'0,"-1"1"0"0"0,1 0 1 0 0,-1 0-1 0 0,1 0 0 0 0,1 0 0 0 0,-1 0 0 0 0,1 1 1 0 0,0 0-1 0 0,0 0 0 0 0,0 0 0 0 0,0 1 0 0 0,10-5 1 0 0,77-32 1886 0 0,-66 30-3256 0 0,-2-1-1811 0 0,-1 0-1 0 0,27-20 1 0 0,-17 10-746 0 0,-18 12 1820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9.1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1052 0 0,'2'0'561'0'0,"-1"1"1"0"0,1 0-1 0 0,-1 0 1 0 0,1 0-1 0 0,-1 0 0 0 0,0 0 1 0 0,0 1-1 0 0,0-1 1 0 0,1 0-1 0 0,-1 0 0 0 0,0 1 1 0 0,0-1-1 0 0,-1 1 0 0 0,2 2 1 0 0,7 28 2751 0 0,-10 45-3597 0 0,-1-46 723 0 0,1 10-853 0 0,0-27-556 0 0,0 0 0 0 0,1-1 0 0 0,1 1 0 0 0,0 0 0 0 0,0-1 0 0 0,1 1-1 0 0,1-1 1 0 0,0 1 0 0 0,1-1 0 0 0,9 20 0 0 0,-3-16-538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9.4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92 1 420 0 0,'-7'7'1753'0'0,"0"0"0"0"0,0 1-1 0 0,1 0 1 0 0,-9 15 0 0 0,7-9-1080 0 0,1 1 1 0 0,0 0-1 0 0,-5 17 0 0 0,9-22-636 0 0,-1 0 1 0 0,2 0-1 0 0,0 1 0 0 0,0-1 0 0 0,1 1 1 0 0,0-1-1 0 0,0 1 0 0 0,1-1 0 0 0,1 1 1 0 0,0 0-1 0 0,0-1 0 0 0,1 1 0 0 0,6 18 0 0 0,-4-23-70 0 0,0 1 0 0 0,0 0 0 0 0,0-1-1 0 0,1 0 1 0 0,0 0 0 0 0,1 0 0 0 0,-1-1 0 0 0,1 0-1 0 0,0 0 1 0 0,0 0 0 0 0,0-1 0 0 0,1 0-1 0 0,9 5 1 0 0,-13-7-51 0 0,0-1-1 0 0,0 1 1 0 0,0-1-1 0 0,0 0 1 0 0,0 1-1 0 0,1-1 1 0 0,-1-1-1 0 0,0 1 0 0 0,1 0 1 0 0,-1-1-1 0 0,0 0 1 0 0,1 1-1 0 0,-1-2 1 0 0,1 1-1 0 0,-1 0 1 0 0,1-1-1 0 0,-1 1 1 0 0,0-1-1 0 0,1 0 1 0 0,-1 0-1 0 0,0 0 1 0 0,0 0-1 0 0,0-1 1 0 0,0 0-1 0 0,0 1 1 0 0,0-1-1 0 0,0 0 1 0 0,0 0-1 0 0,-1 0 1 0 0,1-1-1 0 0,3-3 1 0 0,-4 1-137 0 0,1 0 1 0 0,-1 0-1 0 0,0 0 1 0 0,0 0 0 0 0,-1 0-1 0 0,1 0 1 0 0,-1-1-1 0 0,0 1 1 0 0,0-1-1 0 0,-1-7 1 0 0,1 10 115 0 0,-1 1 0 0 0,0 0 0 0 0,0-1 0 0 0,0 1-1 0 0,0 0 1 0 0,0 0 0 0 0,-1-1 0 0 0,1 1 0 0 0,-1 0 0 0 0,1 0 0 0 0,-1-1 0 0 0,0 1 0 0 0,0 0 0 0 0,0 0-1 0 0,0 0 1 0 0,0 0 0 0 0,0 0 0 0 0,-1 0 0 0 0,1 1 0 0 0,-1-1 0 0 0,1 0 0 0 0,-1 1 0 0 0,0-1 0 0 0,0 1 0 0 0,1-1-1 0 0,-4-1 1 0 0,3 3-37 0 0,0 0-1 0 0,1 0 1 0 0,-1 0-1 0 0,0 0 1 0 0,0 0-1 0 0,0 1 0 0 0,0-1 1 0 0,0 1-1 0 0,0-1 1 0 0,0 1-1 0 0,1 0 1 0 0,-1-1-1 0 0,0 1 0 0 0,-2 1 1 0 0,0 0-10 0 0,-12 7-720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9.8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1 388 0 0,'-4'7'1087'0'0,"1"0"-1"0"0,0 0 0 0 0,0 0 1 0 0,0 1-1 0 0,1-1 1 0 0,0 1-1 0 0,1-1 1 0 0,-1 1-1 0 0,1 12 1 0 0,-1 3-42 0 0,2 0 0 0 0,2 23 1 0 0,1 6-901 0 0,-3-30-1267 0 0,1-1 0 0 0,6 30 0 0 0,-6-44 412 0 0,1-1 1 0 0,0 0-1 0 0,0 0 0 0 0,0 0 0 0 0,1 0 0 0 0,0 0 0 0 0,0-1 0 0 0,0 1 1 0 0,1-1-1 0 0,0 0 0 0 0,0 0 0 0 0,7 7 0 0 0,3-1-830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48.7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300 1487 668 0 0,'0'5'916'0'0,"0"-4"-776"0"0,1 0 1 0 0,-1 0-1 0 0,0 0 0 0 0,0 0 1 0 0,0 0-1 0 0,0 0 0 0 0,0 0 1 0 0,0-1-1 0 0,0 1 1 0 0,0 0-1 0 0,-1 0 0 0 0,1 0 1 0 0,0 0-1 0 0,0 0 1 0 0,-1 0-1 0 0,1 0 0 0 0,-1-1 1 0 0,1 1-1 0 0,-1 0 0 0 0,1 0 1 0 0,-1 0-1 0 0,1-1 1 0 0,-1 1-1 0 0,0 0 0 0 0,1-1 1 0 0,-1 1-1 0 0,-1 0 1 0 0,0-2 150 0 0,-1-1 0 0 0,1 0 1 0 0,0 0-1 0 0,0 0 1 0 0,0 0-1 0 0,1 0 1 0 0,-1-1-1 0 0,0 1 1 0 0,1 0-1 0 0,-1-1 1 0 0,1 1-1 0 0,0-1 1 0 0,0 0-1 0 0,-1-2 1 0 0,-20-60 1251 0 0,-14-69 1 0 0,-17-171-1790 0 0,19 95 95 0 0,26 157 108 0 0,2-1 1 0 0,3 0-1 0 0,1 1 0 0 0,12-100 1 0 0,-10 146 32 0 0,1 1 0 0 0,0-1 0 0 0,0 0 0 0 0,0 1 0 0 0,1-1 0 0 0,0 1 0 0 0,0 0 0 0 0,1 0 0 0 0,0 0 0 0 0,0 0 0 0 0,0 0 0 0 0,1 0 0 0 0,-1 1 0 0 0,1 0 0 0 0,1-1 1 0 0,-1 1-1 0 0,1 1 0 0 0,0-1 0 0 0,0 1 0 0 0,0 0 0 0 0,1 0 0 0 0,-1 0 0 0 0,1 1 0 0 0,0 0 0 0 0,0 0 0 0 0,0 1 0 0 0,0-1 0 0 0,11-1 0 0 0,219-40-108 0 0,-19 6 251 0 0,-54-2-41 0 0,257-53 476 0 0,-326 77-396 0 0,0 5 1 0 0,146 1 0 0 0,241 55-466 0 0,-431-39 87 0 0,92 1 59 0 0,-109-8 119 0 0,0 2 0 0 0,-1 1-1 0 0,1 2 1 0 0,53 12 0 0 0,-81-15 22 0 0,0 0 1 0 0,0 0-1 0 0,0 1 0 0 0,-1 0 0 0 0,1 0 1 0 0,0 0-1 0 0,-1 0 0 0 0,1 0 0 0 0,-1 1 1 0 0,0 0-1 0 0,0 0 0 0 0,0 0 0 0 0,0 1 0 0 0,-1-1 1 0 0,1 1-1 0 0,-1 0 0 0 0,0 0 0 0 0,0 0 1 0 0,0 0-1 0 0,0 0 0 0 0,-1 1 0 0 0,0-1 1 0 0,0 1-1 0 0,0 0 0 0 0,-1 0 0 0 0,1 0 1 0 0,-1-1-1 0 0,0 1 0 0 0,-1 0 0 0 0,1 7 0 0 0,14 107 7 0 0,46 281 36 0 0,19-24-27 0 0,-78-367-16 0 0,1 0-7 0 0,0 0 0 0 0,-1 0 0 0 0,0 0 1 0 0,-1 0-1 0 0,0 0 0 0 0,-1 0 1 0 0,0 1-1 0 0,0-1 0 0 0,0 0 1 0 0,-1 0-1 0 0,-1 0 0 0 0,-2 10 0 0 0,-3-4-26 0 0,0 0 0 0 0,-1 0 0 0 0,-1-1 0 0 0,0 0 0 0 0,-1-1 0 0 0,0 0 0 0 0,-1-1 0 0 0,-21 19 0 0 0,11-13 26 0 0,-1-2 0 0 0,-1 0 0 0 0,0-2 1 0 0,-42 20-1 0 0,0-8 42 0 0,-1-3 0 0 0,-2-2 0 0 0,-84 14-1 0 0,-98 8 81 0 0,-2-11-1 0 0,-469-2 1 0 0,395-38 269 0 0,-105-2 5 0 0,394 9-86 0 0,0-2 1 0 0,-65-13-1 0 0,30-3-2872 0 0,71 19 2334 0 0,0-1-1 0 0,1 1 1 0 0,-1-1 0 0 0,0 1 0 0 0,0-1 0 0 0,1 0 0 0 0,-1 1-1 0 0,1-1 1 0 0,-1 0 0 0 0,0 0 0 0 0,1 0 0 0 0,0 1 0 0 0,-1-1 0 0 0,1 0-1 0 0,-1 0 1 0 0,1 0 0 0 0,0 0 0 0 0,0 0 0 0 0,-1 0 0 0 0,1 0 0 0 0,0 0-1 0 0,0 1 1 0 0,0-1 0 0 0,0 0 0 0 0,0 0 0 0 0,0 0 0 0 0,0 0-1 0 0,1 0 1 0 0,-1 0 0 0 0,0 0 0 0 0,0 0 0 0 0,1 0 0 0 0,-1 0 0 0 0,0 0-1 0 0,1 1 1 0 0,-1-1 0 0 0,1 0 0 0 0,0-1 0 0 0,4-7-1276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30.2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48 440 0 0,'0'-2'704'0'0,"0"0"0"0"0,0 0 0 0 0,0 0-1 0 0,1 0 1 0 0,-1 0 0 0 0,0 1 0 0 0,1-1 0 0 0,0 0-1 0 0,-1 0 1 0 0,1 0 0 0 0,0 1 0 0 0,0-1 0 0 0,0 0 0 0 0,0 1-1 0 0,0-1 1 0 0,0 1 0 0 0,0-1 0 0 0,2-1 0 0 0,-1 1-376 0 0,1 1 0 0 0,-1-1 0 0 0,0 1 0 0 0,0 0 0 0 0,1 0 0 0 0,-1 0 0 0 0,1 0 0 0 0,-1 0 0 0 0,0 1 0 0 0,1-1 0 0 0,0 1 0 0 0,3-1 0 0 0,1 1-320 0 0,0 0-1 0 0,0 1 0 0 0,-1 0 1 0 0,1 0-1 0 0,0 0 1 0 0,0 1-1 0 0,-1 0 0 0 0,1 0 1 0 0,-1 0-1 0 0,7 5 0 0 0,-8-4-46 0 0,-1 0 0 0 0,1 0-1 0 0,-1 1 1 0 0,0-1 0 0 0,-1 1-1 0 0,1 0 1 0 0,-1 0 0 0 0,1 1-1 0 0,-1-1 1 0 0,0 1-1 0 0,-1-1 1 0 0,1 1 0 0 0,-1 0-1 0 0,3 10 1 0 0,2 8-374 0 0,-1 0 0 0 0,3 28 1 0 0,-3-14-433 0 0,6 51-1820 0 0,-11-68 1244 0 0,1-1 0 0 0,0 1 0 0 0,2 0 0 0 0,0-1 0 0 0,1 1 0 0 0,1-1 0 0 0,17 36-1 0 0,-13-41 163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30.5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1 208 0 0,'-15'75'6190'0'0,"8"19"-4584"0"0,4-72-2035 0 0,1 0 1 0 0,1 0 0 0 0,0 0-1 0 0,2 1 1 0 0,1-1-1 0 0,4 24 1 0 0,8-15-2383 0 0,-8-19 1477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30.9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174 32 260 0 0,'1'-1'102'0'0,"-1"0"0"0"0,1 1 0 0 0,-1-1 0 0 0,1 0-1 0 0,-1 0 1 0 0,1 1 0 0 0,-1-1 0 0 0,0 0 0 0 0,1 0 0 0 0,-1 0 0 0 0,0 0 0 0 0,0 1 0 0 0,0-1-1 0 0,1 0 1 0 0,-1 0 0 0 0,0 0 0 0 0,0 0 0 0 0,0 0 0 0 0,0 0 0 0 0,-1 1 0 0 0,1-1 0 0 0,0 0-1 0 0,0 0 1 0 0,0 0 0 0 0,-1 0 0 0 0,1 0 0 0 0,0 1 0 0 0,-1-1 0 0 0,0-1 0 0 0,0 2-15 0 0,0-1 1 0 0,-1 0 0 0 0,1 1-1 0 0,0-1 1 0 0,-1 0 0 0 0,1 1-1 0 0,-1 0 1 0 0,1-1-1 0 0,0 1 1 0 0,-1 0 0 0 0,1 0-1 0 0,-1 0 1 0 0,1 0 0 0 0,-1 0-1 0 0,-2 0 1 0 0,-2 1 6 0 0,-1 0 1 0 0,0 0-1 0 0,1 1 1 0 0,-1 0-1 0 0,0 0 0 0 0,-11 6 1 0 0,8-2-78 0 0,1 0-1 0 0,-1 1 1 0 0,1 0 0 0 0,1 1-1 0 0,-1-1 1 0 0,-10 15 0 0 0,16-19 33 0 0,1 0 1 0 0,0 1-1 0 0,0-1 1 0 0,1 0-1 0 0,-1 1 1 0 0,1-1-1 0 0,-1 1 0 0 0,1 0 1 0 0,0-1-1 0 0,1 1 1 0 0,-1 0-1 0 0,1 0 1 0 0,-1-1-1 0 0,1 1 0 0 0,0 0 1 0 0,0 0-1 0 0,1 0 1 0 0,-1-1-1 0 0,1 1 1 0 0,0 0-1 0 0,0-1 0 0 0,0 1 1 0 0,3 5-1 0 0,3 2 153 0 0,0 0 0 0 0,1-1 0 0 0,0 0 0 0 0,0-1 0 0 0,1 0 0 0 0,0 0 0 0 0,1-1 0 0 0,0 0 0 0 0,0-1 0 0 0,0 0 0 0 0,17 8 0 0 0,24 19-60 0 0,-49-32-178 0 0,0 0 0 0 0,0-1 0 0 0,-1 1 0 0 0,1 0 0 0 0,-1 0 0 0 0,0 0 0 0 0,1 0 0 0 0,-1 0 0 0 0,0 0 0 0 0,0 0 0 0 0,0 0 0 0 0,-1 0 0 0 0,1 0 0 0 0,0 1 0 0 0,-1-1 0 0 0,1 0 0 0 0,-1 1 0 0 0,0-1 0 0 0,0 0 0 0 0,0 1 0 0 0,0-1 0 0 0,0 0-1 0 0,-1 1 1 0 0,1-1 0 0 0,0 0 0 0 0,-1 1 0 0 0,0-1 0 0 0,0 0 0 0 0,0 0 0 0 0,0 0 0 0 0,-2 4 0 0 0,1-2-31 0 0,0 0 0 0 0,0-1 0 0 0,-1 1-1 0 0,1-1 1 0 0,-1 1 0 0 0,0-1 0 0 0,0 0-1 0 0,0 0 1 0 0,0 0 0 0 0,-1 0 0 0 0,1-1-1 0 0,-1 0 1 0 0,1 1 0 0 0,-1-1 0 0 0,0 0 0 0 0,-8 2-1 0 0,12-4 67 0 0,-1 0-1 0 0,0 0 1 0 0,0 0-1 0 0,1 0 1 0 0,-1 0-1 0 0,0 0 1 0 0,1 0-1 0 0,-1-1 1 0 0,1 1-1 0 0,-1 0 1 0 0,0 0-1 0 0,1-1 1 0 0,-1 1-1 0 0,0 0 1 0 0,1-1-1 0 0,-1 1 1 0 0,1 0-1 0 0,-1-1 1 0 0,1 1-1 0 0,-1-1 1 0 0,1 1-1 0 0,-1-1 1 0 0,1 1-1 0 0,0-1 1 0 0,-1 0 0 0 0,1 1-1 0 0,0-1 1 0 0,-1 1-1 0 0,1-1 1 0 0,0 0-1 0 0,0 1 1 0 0,0-1-1 0 0,-1 0 1 0 0,1 1-1 0 0,0-1 1 0 0,0 0-1 0 0,0 1 1 0 0,0-1-1 0 0,0 0 1 0 0,0 1-1 0 0,0-1 1 0 0,1 0-1 0 0,-1 0 1 0 0,4-40 225 0 0,-3 34-203 0 0,14-78-2089 0 0,38-123 0 0 0,-41 176 856 0 0,-1 3 47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31.3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1 540 0 0,'-1'25'6579'0'0,"-3"1"-3990"0"0,-1 31-630 0 0,5-22-1055 0 0,-1-7-1493 0 0,1 0 0 0 0,6 40 0 0 0,-5-61 10 0 0,1 0 0 0 0,-1 1 0 0 0,1-1 0 0 0,1 0 0 0 0,-1-1 0 0 0,1 1 1 0 0,0 0-1 0 0,1-1 0 0 0,0 0 0 0 0,0 0 0 0 0,0 0 0 0 0,1 0 0 0 0,-1-1 0 0 0,8 7 0 0 0,4 2-969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31.7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231 66 832 0 0,'-5'-25'5058'0'0,"-8"10"-3812"0"0,10 14-1247 0 0,0-1 0 0 0,0 1 0 0 0,0 0 0 0 0,0 0 0 0 0,0 0 0 0 0,-1 1 0 0 0,1-1 0 0 0,0 1 0 0 0,0 0 0 0 0,-1 0 0 0 0,1 0 0 0 0,-5 1 0 0 0,1 0 14 0 0,-1 0 0 0 0,1 1 0 0 0,0 0 0 0 0,0 1 0 0 0,0-1 0 0 0,0 1 0 0 0,0 1 0 0 0,1-1 0 0 0,-1 1 0 0 0,1 1 0 0 0,0-1 0 0 0,0 1 0 0 0,1 0 0 0 0,-1 0 0 0 0,1 0 0 0 0,0 1 0 0 0,-5 7 0 0 0,4-5-11 0 0,1 1 0 0 0,0-1-1 0 0,0 1 1 0 0,0 0 0 0 0,1 1-1 0 0,1-1 1 0 0,-1 1 0 0 0,2-1 0 0 0,-1 1-1 0 0,1 0 1 0 0,1 0 0 0 0,-1 13-1 0 0,2-22 1 0 0,0 1-1 0 0,-1 0 0 0 0,1-1 1 0 0,0 1-1 0 0,0 0 0 0 0,0-1 1 0 0,0 1-1 0 0,1 0 0 0 0,-1 0 1 0 0,0-1-1 0 0,1 1 0 0 0,-1-1 0 0 0,1 1 1 0 0,0 0-1 0 0,-1-1 0 0 0,1 1 1 0 0,0-1-1 0 0,0 0 0 0 0,0 1 1 0 0,0-1-1 0 0,0 0 0 0 0,0 1 1 0 0,0-1-1 0 0,1 0 0 0 0,-1 0 1 0 0,0 0-1 0 0,1 0 0 0 0,-1 0 1 0 0,1 0-1 0 0,-1 0 0 0 0,1-1 1 0 0,-1 1-1 0 0,1-1 0 0 0,0 1 1 0 0,-1-1-1 0 0,1 1 0 0 0,0-1 0 0 0,-1 0 1 0 0,1 0-1 0 0,0 0 0 0 0,-1 0 1 0 0,1 0-1 0 0,0 0 0 0 0,-1 0 1 0 0,4-1-1 0 0,0 0 4 0 0,1-1-1 0 0,0 0 1 0 0,-1 0 0 0 0,1 0 0 0 0,-1-1-1 0 0,1 0 1 0 0,-1 0 0 0 0,0 0 0 0 0,0-1-1 0 0,-1 1 1 0 0,9-9 0 0 0,1-5-5 0 0,0 0 1 0 0,-2-1 0 0 0,0 0 0 0 0,-1-1-1 0 0,-1-1 1 0 0,-1 1 0 0 0,0-1 0 0 0,9-39-1 0 0,-13 35 637 0 0,-10 37 1121 0 0,2 16-1283 0 0,1 1 0 0 0,1-1 0 0 0,1 1 1 0 0,7 47-1 0 0,-1-16-927 0 0,-2-25-1616 0 0,2-1 0 0 0,1-1-1 0 0,2 1 1 0 0,19 48-1 0 0,-18-56 681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50.5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382 153 1084 0 0,'1'1'13249'0'0,"-3"-4"-11351"0"0,-3 0-2332 0 0,-14-6 515 0 0,-1 1 1 0 0,1 1 0 0 0,-1 0-1 0 0,-28-4 1 0 0,42 10-82 0 0,0 0 0 0 0,-1 1 1 0 0,1-1-1 0 0,0 1 0 0 0,-1 1 0 0 0,1-1 1 0 0,0 1-1 0 0,0 0 0 0 0,-1 1 0 0 0,1 0 1 0 0,0 0-1 0 0,0 0 0 0 0,1 0 1 0 0,-1 1-1 0 0,0 0 0 0 0,1 0 0 0 0,0 1 1 0 0,0-1-1 0 0,-5 5 0 0 0,-2 4 20 0 0,1 0 0 0 0,0 1 1 0 0,1 0-1 0 0,0 0 0 0 0,1 1 0 0 0,1 1 0 0 0,0-1 0 0 0,1 1 1 0 0,0 0-1 0 0,1 1 0 0 0,1 0 0 0 0,-4 19 0 0 0,4-7 102 0 0,1 1 0 0 0,1-1 0 0 0,2 1 0 0 0,0 0-1 0 0,2-1 1 0 0,6 39 0 0 0,-5-56-83 0 0,0-1 0 0 0,1 1 0 0 0,0 0 0 0 0,1-1 0 0 0,0 0 0 0 0,0 1 0 0 0,1-2 0 0 0,1 1 0 0 0,0-1 1 0 0,11 16-1 0 0,-14-23-43 0 0,-1 1 1 0 0,1 0-1 0 0,0 0 1 0 0,0-1-1 0 0,0 1 1 0 0,0-1-1 0 0,0 0 1 0 0,0 0 0 0 0,1 0-1 0 0,-1-1 1 0 0,1 1-1 0 0,-1-1 1 0 0,1 0-1 0 0,0 0 1 0 0,-1 0 0 0 0,1 0-1 0 0,0-1 1 0 0,0 1-1 0 0,0-1 1 0 0,0 0-1 0 0,-1 0 1 0 0,1 0-1 0 0,0-1 1 0 0,0 1 0 0 0,0-1-1 0 0,-1 0 1 0 0,1 0-1 0 0,0-1 1 0 0,-1 1-1 0 0,1-1 1 0 0,-1 1-1 0 0,0-1 1 0 0,6-4 0 0 0,7-5-64 0 0,-1-1 0 0 0,0-1 1 0 0,-1 0-1 0 0,0-1 0 0 0,-1-1 1 0 0,-1 0-1 0 0,0 0 1 0 0,-1-1-1 0 0,-1-1 0 0 0,0 0 1 0 0,14-34-1 0 0,-7 5-24 0 0,-2 0 0 0 0,-2 0 0 0 0,11-80 0 0 0,-11 1-21 0 0,-12 108 92 0 0,-1 1-1 0 0,-1-1 1 0 0,0 0-1 0 0,-2 1 1 0 0,-6-25-1 0 0,16 85 398 0 0,6 45-197 0 0,-8-74-220 0 0,59 215-2291 0 0,-34-74-8507 0 0,-30-140 8867 0 0,-4-4 359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51.0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 1864 0 0,'4'-1'8822'0'0,"6"2"-3355"0"0,-2 17-4647 0 0,0 1 1 0 0,-1 0-1 0 0,6 25 1 0 0,7 19-3002 0 0,-17-54 837 0 0,1 0-1 0 0,0 0 1 0 0,1 0 0 0 0,8 11-1 0 0,-13-20 1174 0 0,0 1-1 0 0,0 0 0 0 0,1-1 0 0 0,-1 1 1 0 0,0-1-1 0 0,0 1 0 0 0,1-1 0 0 0,-1 1 1 0 0,0-1-1 0 0,1 0 0 0 0,-1 1 0 0 0,0-1 1 0 0,1 1-1 0 0,-1-1 0 0 0,1 0 0 0 0,-1 1 1 0 0,1-1-1 0 0,-1 0 0 0 0,1 1 0 0 0,-1-1 1 0 0,1 0-1 0 0,-1 0 0 0 0,1 0 0 0 0,-1 1 1 0 0,1-1-1 0 0,0 0 0 0 0,-1 0 0 0 0,1 0 1 0 0,-1 0-1 0 0,1 0 0 0 0,-1 0 1 0 0,1 0-1 0 0,0 0 0 0 0,-1 0 0 0 0,1 0 1 0 0,-1 0-1 0 0,1-1 0 0 0,-1 1 0 0 0,1 0 1 0 0,-1 0-1 0 0,1 0 0 0 0,-1-1 0 0 0,2 0 1 0 0,3-5-1701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51.4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63 160 0 0,'3'-18'1050'0'0,"6"-20"6362"0"0,-2 32-3371 0 0,4 19-1345 0 0,3 15-3583 0 0,29 42 1 0 0,-33-56-496 0 0,1 0 0 0 0,0-1 0 0 0,1 0 0 0 0,1-1 0 0 0,0-1 1 0 0,0 0-1 0 0,27 16 0 0 0,-10-9-349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51.7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6 828 0 0,'-2'-5'5069'0'0,"2"5"-4939"0"0,0 0 0 0 0,0 0 0 0 0,-1 0 0 0 0,1 0 0 0 0,0-1 0 0 0,0 1 0 0 0,0 0 0 0 0,0 0 0 0 0,-1 0 0 0 0,1 0 0 0 0,0 0 0 0 0,0 0 0 0 0,0 0 0 0 0,-2 1 1430 0 0,2 0-1430 0 0,-1-1-7 0 0,1 1 0 0 0,0 0 1 0 0,-1-1-1 0 0,1 1 0 0 0,0 0 0 0 0,0 0 1 0 0,0-1-1 0 0,0 1 0 0 0,0 0 0 0 0,-1 0 1 0 0,1-1-1 0 0,1 1 0 0 0,-1 0 1 0 0,0 0-1 0 0,0-1 0 0 0,0 1 0 0 0,0 0 1 0 0,0 0-1 0 0,1-1 0 0 0,-1 1 0 0 0,0 0 1 0 0,1-1-1 0 0,0 2 0 0 0,24 92-2106 0 0,-21-88 1152 0 0,-1 1 0 0 0,1-1 0 0 0,-1 0 0 0 0,2 0 0 0 0,-1 0 0 0 0,1 0 0 0 0,0-1 0 0 0,6 5 0 0 0,0 0-840 0 0</inkml:trace>
  <inkml:trace contextRef="#ctx0" brushRef="#br0" timeOffset="1">174 13 176 0 0,'3'-6'4523'0'0,"-12"21"-2455"0"0,6-1-1924 0 0,1 0 1 0 0,0 0-1 0 0,1-1 1 0 0,0 1-1 0 0,1 0 1 0 0,3 21-1 0 0,2-7-2072 0 0,0 0 0 0 0,12 32 0 0 0,-7-38 490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52.8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353 1996 1172 0 0,'9'13'2353'0'0,"-8"-10"-1794"0"0,0-1 0 0 0,1 0 1 0 0,-1 0-1 0 0,0 0 0 0 0,1 0 0 0 0,-1 0 1 0 0,1 0-1 0 0,0 0 0 0 0,0 0 0 0 0,0-1 1 0 0,0 1-1 0 0,0-1 0 0 0,0 1 1 0 0,0-1-1 0 0,3 1 0 0 0,-19-30 2805 0 0,-28-59-3179 0 0,4-2 0 0 0,-31-108 0 0 0,-35-194-2972 0 0,93 349 2641 0 0,-99-534-2424 0 0,108 562 2607 0 0,1 0 0 0 0,0 1 1 0 0,1-1-1 0 0,1 0 0 0 0,0 0 0 0 0,1 1 1 0 0,7-27-1 0 0,-7 33 95 0 0,1 0 0 0 0,0 0 1 0 0,0 1-1 0 0,1-1 0 0 0,0 1 0 0 0,0-1 1 0 0,1 1-1 0 0,-1 1 0 0 0,1-1 0 0 0,1 1 1 0 0,-1-1-1 0 0,1 2 0 0 0,0-1 0 0 0,0 0 1 0 0,0 1-1 0 0,8-4 0 0 0,60-25 525 0 0,2 3-1 0 0,120-31 1 0 0,-113 37-616 0 0,138-41-58 0 0,2 10 0 0 0,3 10 0 0 0,288-20 0 0 0,-445 59-7 0 0,-38 2-31 0 0,0 1 0 0 0,0 2 1 0 0,0 1-1 0 0,0 2 0 0 0,56 9 0 0 0,-82-9 12 0 0,0 0 0 0 0,0 0-1 0 0,0 0 1 0 0,-1 1-1 0 0,1 0 1 0 0,-1 0 0 0 0,0 0-1 0 0,0 0 1 0 0,0 1-1 0 0,0 0 1 0 0,-1 0 0 0 0,1 0-1 0 0,-1 0 1 0 0,0 0 0 0 0,0 1-1 0 0,-1-1 1 0 0,1 1-1 0 0,-1 0 1 0 0,2 7 0 0 0,6 15 2 0 0,-2 1 0 0 0,7 42 0 0 0,-4-16 51 0 0,64 257-26 0 0,169 439 23 0 0,-224-695-8 0 0,5 8 9 0 0,24 102 1 0 0,-48-160-10 0 0,0 0 1 0 0,-1 0-1 0 0,0 1 1 0 0,0-1-1 0 0,0 1 1 0 0,0-1-1 0 0,-1 0 1 0 0,0 1-1 0 0,0-1 1 0 0,0 0-1 0 0,-1 0 1 0 0,0 0-1 0 0,0 0 1 0 0,0 0-1 0 0,0 0 1 0 0,-1-1-1 0 0,0 1 1 0 0,0-1-1 0 0,0 1 1 0 0,-1-1-1 0 0,1 0 1 0 0,-1 0-1 0 0,0-1 1 0 0,0 1-1 0 0,0-1 1 0 0,-1 0 0 0 0,-6 4-1 0 0,-12 6-24 0 0,-1-1 1 0 0,0 0-1 0 0,-1-2 0 0 0,-32 8 1 0 0,43-13-8 0 0,-138 39-674 0 0,-274 44 0 0 0,-162-21 359 0 0,157-21 485 0 0,55 14-627 0 0,363-59 274 0 0,2-1-1813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2:26.4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0 884 0 0,'7'0'2656'0'0,"-4"12"-1430"0"0,-3 20-486 0 0,0-26-371 0 0,19 324 2904 0 0,-11-274-4410 0 0,2-1 0 0 0,3-1 0 0 0,36 100 0 0 0,-24-105-1704 0 0,-14-34 1570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51.6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61 11 448 0 0,'-1'-1'252'0'0,"1"0"1"0"0,0 1-1 0 0,-1-1 0 0 0,1 0 0 0 0,0 1 1 0 0,-1-1-1 0 0,1 1 0 0 0,-1-1 1 0 0,1 1-1 0 0,-1-1 0 0 0,0 1 0 0 0,1-1 1 0 0,-1 1-1 0 0,1 0 0 0 0,-1-1 1 0 0,0 1-1 0 0,1 0 0 0 0,-1-1 0 0 0,0 1 1 0 0,0 0-1 0 0,1 0 0 0 0,-1 0 1 0 0,0 0-1 0 0,1-1 0 0 0,-1 1 0 0 0,0 0 1 0 0,0 0-1 0 0,1 1 0 0 0,-1-1 0 0 0,0 0 1 0 0,1 0-1 0 0,-1 0 0 0 0,0 0 1 0 0,0 1-1 0 0,1-1 0 0 0,-1 0 0 0 0,0 0 1 0 0,0 1-1 0 0,-1 0-32 0 0,1-1-1 0 0,0 0 1 0 0,0 0 0 0 0,-1 1-1 0 0,1-1 1 0 0,0 1 0 0 0,0-1-1 0 0,0 1 1 0 0,0 0-1 0 0,-1-1 1 0 0,1 1 0 0 0,0 0-1 0 0,0 0 1 0 0,0 0 0 0 0,1 0-1 0 0,-1 0 1 0 0,0 0 0 0 0,0 0-1 0 0,0 0 1 0 0,1 0 0 0 0,-1 0-1 0 0,0 0 1 0 0,1 0-1 0 0,-1 2 1 0 0,0 15 685 0 0,0-14-797 0 0,1 0-1 0 0,0 0 1 0 0,0 1 0 0 0,0-1 0 0 0,1 0 0 0 0,-1 0 0 0 0,1 0-1 0 0,0 0 1 0 0,0 1 0 0 0,3 5 0 0 0,16 27 333 0 0,2-1 0 0 0,2 0 0 0 0,32 36-1 0 0,-22-29-369 0 0,33 54 0 0 0,-62-89-75 0 0,-1 0 0 0 0,0 0 0 0 0,0 0 0 0 0,-1 0 0 0 0,0 1-1 0 0,-1-1 1 0 0,0 1 0 0 0,0 0 0 0 0,0 0 0 0 0,-1 0 0 0 0,-1 0-1 0 0,0 11 1 0 0,-1-12-34 0 0,0-1 1 0 0,-1 1-1 0 0,0-1 0 0 0,0 0 0 0 0,-1 0 1 0 0,0 0-1 0 0,0 0 0 0 0,-1 0 0 0 0,1 0 1 0 0,-1-1-1 0 0,-1 0 0 0 0,1 0 0 0 0,-1 0 1 0 0,-9 8-1 0 0,-16 10-430 0 0,21-18 144 0 0,-1 0 0 0 0,0-1 1 0 0,-18 8-1 0 0,23-11-27 0 0,1-1 0 0 0,-1 1 1 0 0,0-1-1 0 0,1 0 0 0 0,-1 0 1 0 0,0 0-1 0 0,0-1 0 0 0,0 1 1 0 0,0-1-1 0 0,0 0 0 0 0,1-1 0 0 0,-1 1 1 0 0,0-1-1 0 0,0 0 0 0 0,0 0 1 0 0,1-1-1 0 0,-1 1 0 0 0,-6-4 1 0 0,8 2-95 0 0,0 1 1 0 0,0-1 0 0 0,1 0 0 0 0,0 0 0 0 0,-1 0-1 0 0,1 0 1 0 0,0 0 0 0 0,0 0 0 0 0,1 0 0 0 0,-1-1-1 0 0,1 1 1 0 0,0-1 0 0 0,0 1 0 0 0,0-1 0 0 0,0 0-1 0 0,0 1 1 0 0,1-1 0 0 0,0 0 0 0 0,-1 0 0 0 0,2-4-1 0 0,-1-12-882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54.3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 1 1116 0 0,'-1'4'8493'0'0,"-2"5"-4502"0"0,-7 26-1308 0 0,6 7-2079 0 0,2 1-1 0 0,1 1 1 0 0,9 66 0 0 0,-4-51-464 0 0,19 134-170 0 0,-19-178-151 0 0,-1-13-155 0 0,2-28-7 0 0,45-281-89 0 0,-39 260 444 0 0,-11 45 3 0 0,1-1 0 0 0,-1 1 0 0 0,1 0 0 0 0,0 0 1 0 0,-1 0-1 0 0,1 0 0 0 0,1 0 0 0 0,-1 0 0 0 0,0 0 0 0 0,0 0 1 0 0,1 0-1 0 0,-1 0 0 0 0,1 1 0 0 0,-1-1 0 0 0,1 0 1 0 0,0 1-1 0 0,2-2 0 0 0,-2 3-16 0 0,-1 0 0 0 0,1 0-1 0 0,-1 0 1 0 0,0 0 0 0 0,1 0 0 0 0,-1 1 0 0 0,1-1-1 0 0,-1 1 1 0 0,0-1 0 0 0,1 1 0 0 0,-1-1-1 0 0,0 1 1 0 0,0 0 0 0 0,0-1 0 0 0,1 1 0 0 0,-1 0-1 0 0,0 0 1 0 0,0 0 0 0 0,0 0 0 0 0,0 0 0 0 0,0 0-1 0 0,0 0 1 0 0,0 2 0 0 0,22 33-203 0 0,-16-23 114 0 0,6 9-68 0 0,-9-14 125 0 0,0-1-1 0 0,1 1 0 0 0,-1-1 0 0 0,2 0 0 0 0,-1 0 0 0 0,9 8 0 0 0,-13-14 24 0 0,1 0-1 0 0,-1 0 0 0 0,1 0 1 0 0,0 0-1 0 0,-1 0 1 0 0,1-1-1 0 0,0 1 0 0 0,-1-1 1 0 0,1 1-1 0 0,0-1 1 0 0,0 1-1 0 0,0-1 1 0 0,-1 0-1 0 0,1 0 0 0 0,0 0 1 0 0,0 0-1 0 0,0 0 1 0 0,-1 0-1 0 0,1-1 0 0 0,0 1 1 0 0,0-1-1 0 0,0 1 1 0 0,-1-1-1 0 0,1 1 1 0 0,0-1-1 0 0,-1 0 0 0 0,1 0 1 0 0,-1 0-1 0 0,1 0 1 0 0,-1 0-1 0 0,1 0 0 0 0,-1 0 1 0 0,0-1-1 0 0,1 1 1 0 0,-1 0-1 0 0,1-3 1 0 0,15-15-46 0 0,0-1 1 0 0,-2-1 0 0 0,0 0 0 0 0,16-33 0 0 0,12-19 179 0 0,-42 72-110 0 0,0-1 0 0 0,0 0 0 0 0,0 1 0 0 0,0-1-1 0 0,0 1 1 0 0,0 0 0 0 0,0-1 0 0 0,0 1 0 0 0,0 0 0 0 0,1 0-1 0 0,-1-1 1 0 0,0 1 0 0 0,1 0 0 0 0,-1 0 0 0 0,1 1 0 0 0,0-1-1 0 0,-1 0 1 0 0,1 0 0 0 0,-1 1 0 0 0,1-1 0 0 0,0 1 0 0 0,0 0-1 0 0,-1-1 1 0 0,1 1 0 0 0,0 0 0 0 0,0 0 0 0 0,-1 0 0 0 0,1 0-1 0 0,0 0 1 0 0,0 0 0 0 0,-1 1 0 0 0,1-1 0 0 0,0 1 0 0 0,-1-1-1 0 0,1 1 1 0 0,0 0 0 0 0,-1-1 0 0 0,1 1 0 0 0,-1 0 0 0 0,1 0 0 0 0,-1 0-1 0 0,1 0 1 0 0,-1 0 0 0 0,0 0 0 0 0,1 1 0 0 0,-1-1 0 0 0,1 2-1 0 0,8 9-40 0 0,0 0-1 0 0,-1 1 0 0 0,-1 0 1 0 0,11 19-1 0 0,-10-14-81 0 0,13 20-1640 0 0,-2 1-1 0 0,18 52 1 0 0,-35-83 182 0 0,0 0 1 0 0,0 0-1 0 0,-1 1 0 0 0,-1-1 1 0 0,2 17-1 0 0,-8-25-194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54.7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0 420 0 0,'1'12'10031'0'0,"0"7"-6088"0"0,6 48-4243 0 0,-6-64 262 0 0,10 37-3972 0 0,-11-39 3836 0 0,0 0 0 0 0,0 0 0 0 0,1 0 0 0 0,-1-1 1 0 0,0 1-1 0 0,1 0 0 0 0,-1 0 0 0 0,1-1 0 0 0,-1 1 0 0 0,1 0 1 0 0,-1-1-1 0 0,1 1 0 0 0,0-1 0 0 0,-1 1 0 0 0,1-1 0 0 0,0 1 1 0 0,-1-1-1 0 0,1 1 0 0 0,0-1 0 0 0,0 1 0 0 0,-1-1 0 0 0,1 0 1 0 0,0 1-1 0 0,0-1 0 0 0,0 0 0 0 0,-1 0 0 0 0,1 0 0 0 0,0 0 1 0 0,0 0-1 0 0,0 0 0 0 0,0 0 0 0 0,0 0 0 0 0,-1 0 0 0 0,1 0 1 0 0,0 0-1 0 0,0 0 0 0 0,0-1 0 0 0,-1 1 0 0 0,1 0 0 0 0,0-1 1 0 0,0 1-1 0 0,0-1 0 0 0,9-5-1421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55.1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13 468 0 0,'14'-12'5509'0'0,"-7"26"-2664"0"0,-3 0-3306 0 0,1-1-31 0 0,0-1 0 0 0,0 0 0 0 0,1 0 0 0 0,1-1 0 0 0,0 1 0 0 0,0-1 0 0 0,1-1 1 0 0,0 0-1 0 0,1 0 0 0 0,0 0 0 0 0,1-1 0 0 0,0-1 0 0 0,16 11 0 0 0,7 0-798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55.4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 19 464 0 0,'-1'-5'4302'0'0,"1"5"-4189"0"0,0 0 0 0 0,0 0 1 0 0,-1 0-1 0 0,1 0 0 0 0,0 0 0 0 0,0 0 0 0 0,0 0 1 0 0,0 0-1 0 0,0 0 0 0 0,-1 0 0 0 0,-1 1 2038 0 0,2-1-2038 0 0,-12 14 2549 0 0,9-10-2654 0 0,1 0 0 0 0,-1 0 1 0 0,1 0-1 0 0,0 0 0 0 0,1 1 1 0 0,-1-1-1 0 0,-1 6 1 0 0,3-6-72 0 0,3 17-3527 0 0,-3-21 3451 0 0,0 0-1 0 0,1 1 1 0 0,-1-1-1 0 0,1 0 1 0 0,-1 0-1 0 0,1 1 1 0 0,-1-1-1 0 0,1 0 1 0 0,-1 0-1 0 0,1 0 1 0 0,-1 0-1 0 0,1 1 1 0 0,0-1 0 0 0,-1 0-1 0 0,1 0 1 0 0,-1 0-1 0 0,1 0 1 0 0,-1 0-1 0 0,1 0 1 0 0,-1 0-1 0 0,1-1 1 0 0,-1 1-1 0 0,1 0 1 0 0,-1 0-1 0 0,1 0 1 0 0,-1-1-1 0 0,1 1 1 0 0,-1 0-1 0 0,1 0 1 0 0,-1-1 0 0 0,1 1-1 0 0,-1 0 1 0 0,1-1-1 0 0,-1 1 1 0 0,1-1-1 0 0,8-4-1254 0 0</inkml:trace>
  <inkml:trace contextRef="#ctx0" brushRef="#br0" timeOffset="1">85 1 364 0 0,'-2'37'7498'0'0,"-2"-4"-8790"0"0,1 47-1 0 0,11-37-1448 0 0,-7-23 1345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56.3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156 1665 884 0 0,'1'5'501'0'0,"1"2"682"0"0,-1 0 0 0 0,1 0-1 0 0,0 1 1 0 0,0-1 0 0 0,1-1 0 0 0,0 1 0 0 0,0 0 0 0 0,1-1 0 0 0,0 0 0 0 0,8 11 0 0 0,-15-22-872 0 0,0-1 0 0 0,1 0 0 0 0,-1 0 0 0 0,1 0 0 0 0,1-1 0 0 0,-1 1 0 0 0,0-8 0 0 0,-4-8-84 0 0,-21-101-505 0 0,5-1 0 0 0,-6-129 0 0 0,1 11-985 0 0,-16-123 48 0 0,29 219 1092 0 0,6 49 125 0 0,7 10 27 0 0,7 30 102 0 0,-5 53-123 0 0,0 0 1 0 0,0 0 0 0 0,0 0 0 0 0,1 0 0 0 0,0 1-1 0 0,0-1 1 0 0,0 0 0 0 0,0 1 0 0 0,3-4 0 0 0,-3 4 33 0 0,2 0 0 0 0,-1-1 0 0 0,0 1 0 0 0,1 1 0 0 0,-1-1 1 0 0,1 1-1 0 0,0-1 0 0 0,0 1 0 0 0,0 0 0 0 0,0 0 1 0 0,8-2-1 0 0,5 1 160 0 0,1-1 1 0 0,-1 2 0 0 0,1 1-1 0 0,25 0 1 0 0,-6 0-36 0 0,114-5 31 0 0,253-20-544 0 0,-322 16 307 0 0,474-42-156 0 0,-466 49 232 0 0,-1 4-1 0 0,0 5 0 0 0,0 3 0 0 0,109 25 1 0 0,86 50-475 0 0,-143-40-3529 0 0,-140-43 3861 0 0,0-1 0 0 0,0 1 0 0 0,0-1-1 0 0,0 1 1 0 0,0 0 0 0 0,0-1 0 0 0,0 1-1 0 0,-1 0 1 0 0,1-1 0 0 0,0 1 0 0 0,-1 0 0 0 0,1 0-1 0 0,0 0 1 0 0,-1 0 0 0 0,1 0 0 0 0,-1 0-1 0 0,1 0 1 0 0,-1 0 0 0 0,0 0 0 0 0,0 0-1 0 0,1 0 1 0 0,-1 0 0 0 0,0 0 0 0 0,0 0-1 0 0,0 0 1 0 0,0 0 0 0 0,0 0 0 0 0,0 0 0 0 0,0 0-1 0 0,0 0 1 0 0,-1 2 0 0 0,-10 44 255 0 0,4-24-254 0 0,-2 40 361 0 0,3 1 1 0 0,2 0 0 0 0,7 78 0 0 0,31 195 717 0 0,-7-88-668 0 0,-20-180-308 0 0,-2-43-59 0 0,-2 2-1 0 0,-1-1 1 0 0,-2 0 0 0 0,0 0 0 0 0,-2 1-1 0 0,-8 42 1 0 0,9-66-317 0 0,-1 1 1 0 0,0-1 0 0 0,0 1-1 0 0,-1-1 1 0 0,1 1-1 0 0,-1-1 1 0 0,0 0 0 0 0,0 0-1 0 0,0-1 1 0 0,-1 1-1 0 0,1 0 1 0 0,-1-1 0 0 0,0 0-1 0 0,0 0 1 0 0,0 0 0 0 0,0-1-1 0 0,0 1 1 0 0,-1-1-1 0 0,1 0 1 0 0,-1 0 0 0 0,-6 1-1 0 0,-4 4-820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57.2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1 207 292 0 0,'0'7'1942'0'0,"0"-6"-1573"0"0,0-1-1 0 0,0 1 0 0 0,0-1 1 0 0,-1 1-1 0 0,1 0 0 0 0,0-1 1 0 0,0 1-1 0 0,1 0 0 0 0,-1-1 1 0 0,0 1-1 0 0,0-1 0 0 0,0 1 1 0 0,0 0-1 0 0,0-1 0 0 0,1 1 1 0 0,-1-1-1 0 0,0 1 0 0 0,1 0 1 0 0,-1-1-1 0 0,0 1 0 0 0,1-1 1 0 0,-1 1-1 0 0,1-1 1 0 0,16 6 1378 0 0,33 0-992 0 0,0-3 0 0 0,0-2 0 0 0,0-2 0 0 0,62-10 1 0 0,31 0-773 0 0,640-7-81 0 0,-361 5-57 0 0,-328 4 98 0 0,0-4 0 0 0,132-36-1 0 0,-200 41-42 0 0,43-21 0 0 0,-45 17 36 0 0,1 2-1 0 0,0 1 0 0 0,31-8 0 0 0,-48 16-560 0 0,12-6-6510 0 0,-20 7 6970 0 0,0-1 0 0 0,1 1 0 0 0,-1-1 0 0 0,0 1 0 0 0,0-1 0 0 0,1 1 0 0 0,-1-1 0 0 0,0 1 0 0 0,0-1 0 0 0,0 1 0 0 0,0-1 0 0 0,0 1 0 0 0,0-1 0 0 0,0 1 0 0 0,0-1 0 0 0,0 1 0 0 0,0-1 0 0 0,0 1 0 0 0,0-1 0 0 0,0 1 1 0 0,0-1-1 0 0,0 1 0 0 0,0-1 0 0 0,-1 1 0 0 0,1-1 0 0 0,0 1 0 0 0,0-1 0 0 0,-1 1 0 0 0,1 0 0 0 0,0-1 0 0 0,0 1 0 0 0,-1-1 0 0 0,1 1 0 0 0,-1 0 0 0 0,0-1 0 0 0,-4-8-1389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00.5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304 54 28 0 0,'6'-10'15900'0'0,"-7"6"-14581"0"0,-6-1-1193 0 0,0 0 1 0 0,-1 1-1 0 0,1 0 0 0 0,-1 0 0 0 0,0 1 1 0 0,0 0-1 0 0,0 0 0 0 0,-1 1 1 0 0,1 0-1 0 0,-1 0 0 0 0,-12 0 0 0 0,15 2-137 0 0,0 1 1 0 0,0-1-1 0 0,0 1 0 0 0,0 1 0 0 0,1-1 0 0 0,-1 1 0 0 0,0 0 0 0 0,1 0 0 0 0,0 1 0 0 0,-1-1 0 0 0,1 1 0 0 0,0 0 0 0 0,0 1 0 0 0,1-1 0 0 0,-1 1 1 0 0,1 0-1 0 0,-8 8 0 0 0,1 3 29 0 0,0 0 1 0 0,1 0-1 0 0,0 1 0 0 0,1 1 1 0 0,1-1-1 0 0,1 1 1 0 0,0 1-1 0 0,2-1 1 0 0,-1 1-1 0 0,2 0 1 0 0,1 0-1 0 0,0 1 1 0 0,1-1-1 0 0,1 22 0 0 0,1-33 30 0 0,0 0 0 0 0,1 0 0 0 0,0 0-1 0 0,0-1 1 0 0,1 1 0 0 0,0 0 0 0 0,0-1-1 0 0,0 1 1 0 0,5 8 0 0 0,-6-14-49 0 0,0 1 0 0 0,0-1 0 0 0,0 1 0 0 0,0-1 0 0 0,0 1 0 0 0,0-1-1 0 0,0 0 1 0 0,1 0 0 0 0,-1 0 0 0 0,0 0 0 0 0,1 0 0 0 0,-1 0 0 0 0,1 0 0 0 0,-1 0 0 0 0,1 0 0 0 0,-1-1 0 0 0,1 1 0 0 0,0-1 0 0 0,-1 1 0 0 0,1-1 0 0 0,0 0 0 0 0,-1 1 0 0 0,1-1 0 0 0,0 0 0 0 0,0 0 0 0 0,-1 0 0 0 0,1 0 0 0 0,0-1 0 0 0,-1 1 0 0 0,1 0 0 0 0,0-1 0 0 0,-1 1-1 0 0,1-1 1 0 0,0 0 0 0 0,-1 1 0 0 0,1-1 0 0 0,-1 0 0 0 0,1 0 0 0 0,-1 0 0 0 0,0 0 0 0 0,1 0 0 0 0,0-2 0 0 0,10-5-54 0 0,-2-2 0 0 0,1 1 0 0 0,-1-2 0 0 0,-1 1-1 0 0,0-1 1 0 0,0-1 0 0 0,12-21 0 0 0,40-96-158 0 0,-42 85 156 0 0,-12 26 47 0 0,-6 13 16 0 0,1 0 0 0 0,0 0-1 0 0,0 0 1 0 0,0 0 0 0 0,1 0 0 0 0,-1 0 0 0 0,7-7-1 0 0,-8 12-4 0 0,-1 0 0 0 0,1 0 0 0 0,-1 0 0 0 0,1 0 0 0 0,0 0 0 0 0,-1 0 0 0 0,1 1 0 0 0,-1-1 0 0 0,1 0 0 0 0,-1 0 0 0 0,1 1 0 0 0,-1-1 0 0 0,1 0-1 0 0,-1 1 1 0 0,1-1 0 0 0,-1 0 0 0 0,1 1 0 0 0,-1-1 0 0 0,1 1 0 0 0,-1-1 0 0 0,0 0 0 0 0,1 1 0 0 0,-1-1 0 0 0,0 1 0 0 0,0 0 0 0 0,1-1 0 0 0,-1 1 0 0 0,0-1-1 0 0,0 1 1 0 0,0-1 0 0 0,1 1 0 0 0,-1 0 0 0 0,0 0 0 0 0,10 27-13 0 0,-10-25 11 0 0,22 102-228 0 0,-8-27-265 0 0,-5-37-89 0 0,17 61-2692 0 0,-22-92 2111 0 0,0 0-1 0 0,0 0 1 0 0,1 0 0 0 0,7 10-1 0 0,-11-19 870 0 0,0 1 0 0 0,0-1-1 0 0,0 1 1 0 0,0-1 0 0 0,0 0-1 0 0,1 1 1 0 0,-1-1 0 0 0,0 0 0 0 0,1 0-1 0 0,-1 0 1 0 0,1 0 0 0 0,-1 0-1 0 0,1 0 1 0 0,-1 0 0 0 0,1 0 0 0 0,2 0-1 0 0,7-2-1740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01.0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 86 1112 0 0,'0'-17'1354'0'0,"-1"12"-317"0"0,0-1 1 0 0,1 1-1 0 0,0 0 0 0 0,0 0 0 0 0,1 0 1 0 0,-1 0-1 0 0,1 0 0 0 0,0 0 1 0 0,1 0-1 0 0,-1 0 0 0 0,4-7 0 0 0,-7 19-660 0 0,0 0-1 0 0,0 0 0 0 0,1 0 1 0 0,-1 1-1 0 0,2-1 0 0 0,-1 1 1 0 0,1-1-1 0 0,1 12 0 0 0,-2 12-148 0 0,-23 541-3 0 0,24-571-223 0 0,1 0 1 0 0,-1 0-1 0 0,0-1 0 0 0,0 1 0 0 0,1 0 1 0 0,-1-1-1 0 0,0 1 0 0 0,1-1 0 0 0,-1 1 0 0 0,1 0 1 0 0,-1-1-1 0 0,1 1 0 0 0,-1-1 0 0 0,1 1 1 0 0,-1-1-1 0 0,1 0 0 0 0,0 1 0 0 0,-1-1 1 0 0,1 1-1 0 0,-1-1 0 0 0,1 0 0 0 0,0 0 1 0 0,0 1-1 0 0,-1-1 0 0 0,1 0 0 0 0,0 0 1 0 0,-1 0-1 0 0,1 0 0 0 0,0 0 0 0 0,0 0 1 0 0,-1 0-1 0 0,1 0 0 0 0,0 0 0 0 0,-1 0 1 0 0,1 0-1 0 0,0 0 0 0 0,0 0 0 0 0,-1-1 0 0 0,1 1 1 0 0,0-1-1 0 0,36-8 7 0 0,-34 7-10 0 0,31-10 13 0 0,-22 7-35 0 0,1 0 0 0 0,-1 1 0 0 0,1 1 0 0 0,0 0 0 0 0,15-2 0 0 0,-24 5 6 0 0,-1 0 0 0 0,0 0 0 0 0,1 0 0 0 0,-1 1 1 0 0,0-1-1 0 0,1 1 0 0 0,-1 0 0 0 0,0 0 0 0 0,0 0 1 0 0,0 0-1 0 0,1 0 0 0 0,-1 1 0 0 0,-1-1 0 0 0,1 1 1 0 0,0 0-1 0 0,0 0 0 0 0,-1 0 0 0 0,1 0 0 0 0,-1 0 1 0 0,1 1-1 0 0,-1-1 0 0 0,0 1 0 0 0,0 0 0 0 0,0-1 0 0 0,2 6 1 0 0,2 4-43 0 0,0 0 0 0 0,-2 1 0 0 0,1 0 0 0 0,-1 0 0 0 0,-1 0 0 0 0,-1 0 0 0 0,3 24 0 0 0,-5-31 26 0 0,0-1-1 0 0,0 1 0 0 0,-1 0 0 0 0,1 0 0 0 0,-1-1 0 0 0,-1 1 1 0 0,1-1-1 0 0,-1 1 0 0 0,-3 7 0 0 0,3-10 1 0 0,1-1 0 0 0,-1 1 0 0 0,0 0 1 0 0,0-1-1 0 0,0 1 0 0 0,0-1 0 0 0,0 0 0 0 0,0 0 0 0 0,-1 0 0 0 0,1 0 1 0 0,-1 0-1 0 0,0 0 0 0 0,1-1 0 0 0,-1 1 0 0 0,0-1 0 0 0,0 0 0 0 0,0 0 0 0 0,-4 1 1 0 0,2-1-87 0 0,0-1 1 0 0,-1 0-1 0 0,1 0 1 0 0,0-1-1 0 0,0 1 1 0 0,-1-1-1 0 0,1-1 1 0 0,0 1 0 0 0,0 0-1 0 0,0-1 1 0 0,0 0-1 0 0,0 0 1 0 0,1-1-1 0 0,-1 0 1 0 0,0 1-1 0 0,1-1 1 0 0,0-1 0 0 0,0 1-1 0 0,0-1 1 0 0,0 1-1 0 0,0-1 1 0 0,-3-6-1 0 0,-2 0-799 0 0,0 0 0 0 0,1-1 0 0 0,1 0 0 0 0,0-1 0 0 0,0 0 0 0 0,1 0 0 0 0,-8-23 0 0 0,13 32 668 0 0,1 1 1 0 0,-1 0-1 0 0,1 0 0 0 0,0 0 0 0 0,0 0 0 0 0,-1-1 0 0 0,2 1 0 0 0,-1 0 0 0 0,0 0 0 0 0,0-1 1 0 0,1 1-1 0 0,-1 0 0 0 0,1 0 0 0 0,-1 0 0 0 0,1 0 0 0 0,0 0 0 0 0,0 0 0 0 0,2-4 1 0 0,6-3-1067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01.4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294 178 400 0 0,'3'-4'549'0'0,"-1"1"1"0"0,1 0-1 0 0,-1-1 1 0 0,0 1-1 0 0,0-1 1 0 0,-1 0-1 0 0,1 0 1 0 0,-1 0-1 0 0,1 0 0 0 0,-1 0 1 0 0,-1 0-1 0 0,1 0 1 0 0,0 0-1 0 0,-1 0 1 0 0,0 0-1 0 0,0 0 1 0 0,0 0-1 0 0,-2-8 0 0 0,1 7-289 0 0,-1 0-1 0 0,-1 0 0 0 0,1 0 0 0 0,-1 0 1 0 0,1 0-1 0 0,-2 1 0 0 0,1-1 0 0 0,0 1 0 0 0,-1 0 1 0 0,0 0-1 0 0,0 0 0 0 0,0 0 0 0 0,-8-5 1 0 0,8 6-241 0 0,1 0 1 0 0,-1 0 0 0 0,-1 1 0 0 0,1-1 0 0 0,0 1 0 0 0,0 0-1 0 0,-1 0 1 0 0,0 0 0 0 0,1 1 0 0 0,-1-1 0 0 0,0 1 0 0 0,1 0 0 0 0,-1 1-1 0 0,0-1 1 0 0,0 1 0 0 0,0 0 0 0 0,0 0 0 0 0,0 0 0 0 0,1 1-1 0 0,-1 0 1 0 0,0 0 0 0 0,-8 3 0 0 0,6-1 38 0 0,0 1 0 0 0,1 0 1 0 0,0 1-1 0 0,-1-1 0 0 0,1 1 1 0 0,1 0-1 0 0,-1 1 0 0 0,1-1 1 0 0,0 1-1 0 0,0 0 0 0 0,1 1 1 0 0,-1-1-1 0 0,-5 13 0 0 0,-2 7 117 0 0,1 1 0 0 0,1 0 0 0 0,2 1-1 0 0,1 0 1 0 0,0 1 0 0 0,2-1 0 0 0,2 1 0 0 0,0 0-1 0 0,2 0 1 0 0,3 31 0 0 0,6 40-339 0 0,32 149 0 0 0,-36-229-463 0 0,0 0 0 0 0,2 0 0 0 0,0-1 0 0 0,1 0-1 0 0,14 25 1 0 0,-18-37-2 0 0,1 0 0 0 0,0-1 0 0 0,1 0 0 0 0,-1 0 0 0 0,1 0 1 0 0,0-1-1 0 0,1 0 0 0 0,-1 0 0 0 0,1 0 0 0 0,0 0 0 0 0,0-1 0 0 0,1 0 0 0 0,-1 0 0 0 0,1-1 0 0 0,0 0 0 0 0,0 0 0 0 0,11 3 0 0 0,2-3-951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01.7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590 70 160 0 0,'-2'-4'361'0'0,"-1"-1"0"0"0,1 1 0 0 0,-1 0-1 0 0,0 0 1 0 0,0 1 0 0 0,-1-1 0 0 0,1 1 0 0 0,-1-1 0 0 0,0 1 0 0 0,0 0 0 0 0,0 1-1 0 0,0-1 1 0 0,0 0 0 0 0,0 1 0 0 0,-1 0 0 0 0,1 0 0 0 0,-1 1 0 0 0,0-1 0 0 0,1 1-1 0 0,-1 0 1 0 0,-6 0 0 0 0,-15-3 288 0 0,0 1 1 0 0,-43 1-1 0 0,60 2-521 0 0,-29 1-457 0 0,-57 9-1 0 0,34 1-3340 0 0,-75 25 0 0 0,96-24 2106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52.0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221 53 1360 0 0,'74'-52'13321'0'0,"-93"61"-11591"0"0,-25 2-1546 0 0,13-4-336 0 0,-73 31-4070 0 0,95-34 3176 0 0,1 1-1 0 0,-1 0 1 0 0,1 0 0 0 0,0 0-1 0 0,0 1 1 0 0,0 0 0 0 0,1 1-1 0 0,0 0 1 0 0,-7 8-1 0 0,4-1-438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02.1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 1116 0 0,'0'0'364'0'0,"1"-1"0"0"0,-1 1-1 0 0,0-1 1 0 0,1 1 0 0 0,-1-1-1 0 0,1 1 1 0 0,-1-1 0 0 0,0 1 0 0 0,1 0-1 0 0,-1-1 1 0 0,1 1 0 0 0,-1-1 0 0 0,1 1-1 0 0,-1 0 1 0 0,1 0 0 0 0,0-1-1 0 0,-1 1 1 0 0,1 0 0 0 0,-1 0 0 0 0,1 0-1 0 0,-1-1 1 0 0,1 1 0 0 0,0 0 0 0 0,-1 0-1 0 0,1 0 1 0 0,0 0 0 0 0,-1 0 0 0 0,1 0-1 0 0,-1 0 1 0 0,1 1 0 0 0,0-1-1 0 0,-1 0 1 0 0,2 0 0 0 0,4 25 3410 0 0,-5-19-4274 0 0,5 36 791 0 0,-2-11-2000 0 0,13 50 0 0 0,-14-71-208 0 0,1 1-1 0 0,1-1 1 0 0,-1 0-1 0 0,11 17 1 0 0,-7-17-58 0 0,5-5 327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02.4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21 904 0 0,'0'-9'1328'0'0,"5"2"132"0"0,0 5-84 0 0,-5 0-295 0 0,5 4-297 0 0,-5 0-220 0 0,5 5-168 0 0,0 2-140 0 0,0 2-140 0 0,0 5-180 0 0,5 0-212 0 0,-5 2-284 0 0,10 0-480 0 0,0 2-309 0 0,5 0-147 0 0,0 0 24 0 0,10 1 124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02.8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138 1 728 0 0,'-13'6'1367'0'0,"0"0"-1"0"0,0 2 1 0 0,-16 11-1 0 0,23-14-1269 0 0,0 0-1 0 0,0 0 1 0 0,1 1-1 0 0,0-1 0 0 0,-1 1 1 0 0,2 1-1 0 0,-1-1 0 0 0,1 1 1 0 0,0-1-1 0 0,1 1 1 0 0,-1 1-1 0 0,-3 12 0 0 0,3 18-1010 0 0,4-35 702 0 0,0-1 0 0 0,1 1-1 0 0,-1-1 1 0 0,1 1 0 0 0,0-1-1 0 0,0 0 1 0 0,0 1 0 0 0,0-1-1 0 0,0 0 1 0 0,0 1 0 0 0,1-1-1 0 0,-1 0 1 0 0,1 0 0 0 0,-1 0-1 0 0,1 0 1 0 0,0 0 0 0 0,0-1 0 0 0,0 1-1 0 0,2 1 1 0 0,7 4-1055 0 0</inkml:trace>
  <inkml:trace contextRef="#ctx0" brushRef="#br0" timeOffset="1">183 66 388 0 0,'-5'2'728'0'0,"0"5"-24"0"0,0 2-20 0 0,-5 2-80 0 0,5 3-88 0 0,-10 1-88 0 0,5 3-88 0 0,0 3-80 0 0,5 1-100 0 0,-5 1-184 0 0,5 1-372 0 0,0-1-364 0 0,0 2-196 0 0,5-1-100 0 0,0-1-24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04.0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307 1904 748 0 0,'14'14'4917'0'0,"-13"-21"-1429"0"0,-15-34-425 0 0,12 34-3069 0 0,-97-293 2429 0 0,0-133-3234 0 0,57 142 105 0 0,20 100 420 0 0,2 23-87 0 0,9 55-20 0 0,6 65 353 0 0,1 21-198 0 0,2-1-1 0 0,1 1 1 0 0,0-1-1 0 0,2 0 1 0 0,6-33 0 0 0,-6 58 240 0 0,0 1-1 0 0,0-1 1 0 0,0 1 0 0 0,0 0 0 0 0,1 0 0 0 0,-1-1 0 0 0,1 1 0 0 0,-1 0 0 0 0,1 0-1 0 0,0 0 1 0 0,0 1 0 0 0,0-1 0 0 0,0 0 0 0 0,0 1 0 0 0,0-1 0 0 0,0 1 0 0 0,1 0-1 0 0,-1 0 1 0 0,0-1 0 0 0,1 2 0 0 0,-1-1 0 0 0,1 0 0 0 0,-1 0 0 0 0,1 1 0 0 0,0 0-1 0 0,-1-1 1 0 0,1 1 0 0 0,2 0 0 0 0,13-1 70 0 0,0 2 0 0 0,0-1 0 0 0,20 5 0 0 0,-15-2-11 0 0,64 2 202 0 0,135-9 1 0 0,88-27 44 0 0,0 0 520 0 0,323 15-514 0 0,-171 7-414 0 0,81 30-691 0 0,-493-17 570 0 0,-46-5 110 0 0,-1 1 0 0 0,1 0-1 0 0,-1 0 1 0 0,0 1 0 0 0,1-1 0 0 0,-1 1 0 0 0,0-1 0 0 0,1 1 0 0 0,-1 0-1 0 0,0 0 1 0 0,0 0 0 0 0,0 1 0 0 0,0-1 0 0 0,0 1 0 0 0,0 0 0 0 0,0 0 0 0 0,0 0-1 0 0,-1 0 1 0 0,1 0 0 0 0,-1 0 0 0 0,1 1 0 0 0,-1-1 0 0 0,0 1 0 0 0,0 0 0 0 0,0 0-1 0 0,-1 0 1 0 0,1 0 0 0 0,0 0 0 0 0,-1 0 0 0 0,0 0 0 0 0,0 0 0 0 0,1 5 0 0 0,10 18 580 0 0,-7-13-470 0 0,-1 0 0 0 0,0 0-1 0 0,0 0 1 0 0,-1 1 0 0 0,-1-1 0 0 0,-1 1-1 0 0,0-1 1 0 0,-1 27 0 0 0,-19 117 23 0 0,9-93 4 0 0,-30 421 505 0 0,35-291-80 0 0,4-64-101 0 0,6 82-106 0 0,29 106 51 0 0,-8-189-128 0 0,-16-68-3607 0 0,-16-67-1505 0 0,-3 1 3451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05.0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74 29 360 0 0,'0'-1'221'0'0,"1"-1"-1"0"0,-1 1 1 0 0,0 0-1 0 0,0-1 1 0 0,0 1 0 0 0,-1 0-1 0 0,1-1 1 0 0,0 1-1 0 0,0 0 1 0 0,-1-1-1 0 0,1 1 1 0 0,-1 0 0 0 0,1 0-1 0 0,-1 0 1 0 0,1-1-1 0 0,-1 1 1 0 0,0 0 0 0 0,1 0-1 0 0,-1 0 1 0 0,-2-2-1 0 0,2 3-91 0 0,1 0 1 0 0,-1 0-1 0 0,0 0 0 0 0,0-1 0 0 0,0 1 0 0 0,0 0 1 0 0,1 0-1 0 0,-1 0 0 0 0,0 0 0 0 0,0 0 0 0 0,0 1 1 0 0,0-1-1 0 0,0 0 0 0 0,1 0 0 0 0,-1 0 0 0 0,0 1 0 0 0,0-1 1 0 0,0 0-1 0 0,1 1 0 0 0,-1-1 0 0 0,0 1 0 0 0,1-1 1 0 0,-2 2-1 0 0,-1 0 192 0 0,-1 1 1 0 0,1 0 0 0 0,0 1-1 0 0,0-1 1 0 0,0 0-1 0 0,0 1 1 0 0,0 0-1 0 0,1-1 1 0 0,0 1 0 0 0,0 0-1 0 0,-3 7 1 0 0,2 4 54 0 0,1-1-1 0 0,0 1 1 0 0,1 0 0 0 0,1-1 0 0 0,0 1 0 0 0,1 0 0 0 0,0-1-1 0 0,5 19 1 0 0,-2-13-303 0 0,1 0 1 0 0,1 0-1 0 0,1 0 0 0 0,1-1 0 0 0,13 24 0 0 0,-12-30-40 0 0,1 0-1 0 0,0 0 1 0 0,0-1-1 0 0,2-1 1 0 0,-1 1-1 0 0,1-2 1 0 0,1 0-1 0 0,0 0 1 0 0,1-1-1 0 0,-1-1 1 0 0,2 0-1 0 0,-1-1 1 0 0,1 0-1 0 0,0-2 1 0 0,0 1-1 0 0,22 3 1 0 0,25 4-20 0 0,0-3-1 0 0,113 4 1 0 0,-174-14-14 0 0,755-12-63 0 0,-382-3 11 0 0,-116 1 4 0 0,-204 8 10 0 0,0-3 0 0 0,90-27 0 0 0,-1-20-53 0 0,-54 20 44 0 0,-54 22 47 0 0,0 2-1 0 0,48-9 0 0 0,-3 5-490 0 0,-79 16-94 0 0,-1-19-10835 0 0,0 11 9437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10.6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275 0 880 0 0,'-1'0'8584'0'0,"-24"1"-3494"0"0,-31 5-6309 0 0,23 2 1907 0 0,23-3-666 0 0,-1 1-1 0 0,1 0 0 0 0,1 0 0 0 0,-1 1 0 0 0,1 0 1 0 0,0 0-1 0 0,1 1 0 0 0,0 0 0 0 0,0 1 0 0 0,0 0 1 0 0,-9 16-1 0 0,11-17 116 0 0,1 1 0 0 0,0 0 0 0 0,1 0 0 0 0,0 0 0 0 0,0 0 1 0 0,1 1-1 0 0,0-1 0 0 0,0 1 0 0 0,1 0 0 0 0,1 0 0 0 0,-1 0 0 0 0,2 0 0 0 0,0 17 0 0 0,0-23-84 0 0,1 1 0 0 0,0-1 0 0 0,0 0 0 0 0,0 0 0 0 0,0 0 0 0 0,0 0 0 0 0,1 0 0 0 0,0 0 0 0 0,0 0 0 0 0,0 0 0 0 0,0-1 0 0 0,1 1 0 0 0,-1-1 0 0 0,1 1 0 0 0,0-1 0 0 0,0 0 0 0 0,0 0 0 0 0,1 0 0 0 0,-1-1 0 0 0,6 4 0 0 0,-7-5-82 0 0,1 0-1 0 0,0-1 1 0 0,-1 1 0 0 0,1-1 0 0 0,0 1 0 0 0,-1-1 0 0 0,1 0 0 0 0,0 0 0 0 0,0 0-1 0 0,0 0 1 0 0,-1-1 0 0 0,1 1 0 0 0,0-1 0 0 0,-1 1 0 0 0,1-1 0 0 0,0 0-1 0 0,-1 0 1 0 0,1 0 0 0 0,-1-1 0 0 0,1 1 0 0 0,-1 0 0 0 0,0-1 0 0 0,0 0-1 0 0,0 1 1 0 0,0-1 0 0 0,0 0 0 0 0,0 0 0 0 0,0 0 0 0 0,0-1 0 0 0,-1 1-1 0 0,1 0 1 0 0,1-4 0 0 0,10-14-512 0 0,-1 0 0 0 0,-1-1 0 0 0,0 0 0 0 0,-2-1-1 0 0,-1 0 1 0 0,0 0 0 0 0,-2-1 0 0 0,5-32 0 0 0,-8 37 32 0 0,0 5 1945 0 0,1 33 565 0 0,12 173 1565 0 0,7 71-2590 0 0,-22-248-958 0 0,0 4-114 0 0,-1 0 0 0 0,-1 0 1 0 0,-1-1-1 0 0,0 1 0 0 0,-2-1 1 0 0,0 0-1 0 0,-9 23 0 0 0,13-40-11 0 0,-1 0 0 0 0,0 0 1 0 0,0 0-1 0 0,1 0 0 0 0,-1 0 0 0 0,-1 0 0 0 0,1 0 0 0 0,0 0 0 0 0,0 0 0 0 0,-1 0 0 0 0,1 0 0 0 0,-1-1 0 0 0,0 1 0 0 0,1-1 0 0 0,-1 1 1 0 0,0-1-1 0 0,0 0 0 0 0,0 0 0 0 0,0 1 0 0 0,0-1 0 0 0,0-1 0 0 0,0 1 0 0 0,0 0 0 0 0,0 0 0 0 0,-1-1 0 0 0,1 1 0 0 0,0-1 0 0 0,0 0 1 0 0,-1 0-1 0 0,1 0 0 0 0,0 0 0 0 0,-1 0 0 0 0,1 0 0 0 0,0-1 0 0 0,-3 0 0 0 0,1 0-273 0 0,-1-1-1 0 0,1 0 0 0 0,0 0 1 0 0,0 0-1 0 0,0-1 1 0 0,0 0-1 0 0,0 1 1 0 0,0-1-1 0 0,1-1 1 0 0,0 1-1 0 0,-1 0 1 0 0,1-1-1 0 0,0 0 1 0 0,1 1-1 0 0,-1-1 1 0 0,-2-6-1 0 0,0-1-578 0 0,0-2-1 0 0,1 1 0 0 0,0-1 1 0 0,1 1-1 0 0,-2-15 1 0 0,0-5-554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11.1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252 65 968 0 0,'1'0'102'0'0,"-1"0"1"0"0,1 0-1 0 0,-1 0 1 0 0,0 0-1 0 0,1 0 0 0 0,-1-1 1 0 0,1 1-1 0 0,-1 0 0 0 0,1 0 1 0 0,-1-1-1 0 0,0 1 1 0 0,1 0-1 0 0,-1-1 0 0 0,0 1 1 0 0,1 0-1 0 0,-1-1 0 0 0,0 1 1 0 0,1 0-1 0 0,-1-1 1 0 0,0 1-1 0 0,0-1 0 0 0,1 1 1 0 0,-1-1-1 0 0,0 1 0 0 0,0 0 1 0 0,0-1-1 0 0,0 1 1 0 0,0-1-1 0 0,1 1 0 0 0,-1-1 1 0 0,0 1-1 0 0,0-1 0 0 0,0 1 1 0 0,0-1-1 0 0,0 1 1 0 0,-1-1-1 0 0,1 1 0 0 0,0-1 1 0 0,0 1-1 0 0,0-1 0 0 0,0 1 1 0 0,-1-1-1 0 0,-21-18 1600 0 0,-34-7-645 0 0,50 25-989 0 0,1 0 0 0 0,-1 0 0 0 0,0 0 1 0 0,0 1-1 0 0,0 0 0 0 0,0 0 0 0 0,1 1 1 0 0,-1-1-1 0 0,0 1 0 0 0,0 1 0 0 0,0-1 1 0 0,1 1-1 0 0,-1 0 0 0 0,1 0 0 0 0,0 1 0 0 0,-1-1 1 0 0,1 1-1 0 0,0 0 0 0 0,0 1 0 0 0,1-1 1 0 0,-1 1-1 0 0,1 0 0 0 0,0 0 0 0 0,0 0 1 0 0,0 1-1 0 0,0-1 0 0 0,1 1 0 0 0,0 0 0 0 0,0 0 1 0 0,0 0-1 0 0,1 1 0 0 0,-3 5 0 0 0,1 0 252 0 0,0 0-1 0 0,0 0 0 0 0,1 0 0 0 0,1 0 0 0 0,0 1 0 0 0,1-1 0 0 0,0 1 1 0 0,0-1-1 0 0,1 1 0 0 0,1 0 0 0 0,0-1 0 0 0,1 1 0 0 0,0-1 0 0 0,0 0 1 0 0,7 18-1 0 0,-6-21-197 0 0,1 0 0 0 0,-1-1 0 0 0,1 1 0 0 0,1-1 0 0 0,0 0 0 0 0,0 0 0 0 0,0 0 0 0 0,1-1 0 0 0,6 7 0 0 0,-9-11-132 0 0,-1 0 1 0 0,1-1-1 0 0,0 1 1 0 0,0-1-1 0 0,0 1 1 0 0,0-1-1 0 0,0 0 1 0 0,0 0-1 0 0,0 0 1 0 0,0-1-1 0 0,1 1 1 0 0,-1-1-1 0 0,0 0 1 0 0,0 1 0 0 0,1-1-1 0 0,-1-1 1 0 0,0 1-1 0 0,0 0 1 0 0,1-1-1 0 0,-1 0 1 0 0,0 0-1 0 0,0 0 1 0 0,0 0-1 0 0,0 0 1 0 0,0-1-1 0 0,0 1 1 0 0,3-3 0 0 0,2-1-117 0 0,0-1 0 0 0,0-1 0 0 0,-1 1 0 0 0,0-1 1 0 0,0 0-1 0 0,-1-1 0 0 0,0 0 0 0 0,0 0 1 0 0,0 0-1 0 0,-1 0 0 0 0,-1-1 0 0 0,1 0 0 0 0,2-9 1 0 0,8-22-772 0 0,15-68 1 0 0,-27 95 739 0 0,3-2 958 0 0,-4 31 493 0 0,1 8-805 0 0,46 339 1760 0 0,-43-298-2099 0 0,-2-21-46 0 0,-2 85-1 0 0,-2-116-164 0 0,-2 0 1 0 0,1 0-1 0 0,-2 1 1 0 0,0-2-1 0 0,0 1 1 0 0,-1 0-1 0 0,-1-1 1 0 0,0 1-1 0 0,-1-1 0 0 0,-13 20 1 0 0,17-29-110 0 0,-1 1 1 0 0,1-1-1 0 0,-1 0 1 0 0,0 0-1 0 0,1-1 1 0 0,-1 1-1 0 0,-1-1 0 0 0,1 1 1 0 0,0-1-1 0 0,-1 0 1 0 0,1 0-1 0 0,-1-1 1 0 0,1 1-1 0 0,-1-1 1 0 0,0 1-1 0 0,0-1 0 0 0,1 0 1 0 0,-1-1-1 0 0,0 1 1 0 0,0-1-1 0 0,0 0 1 0 0,0 1-1 0 0,0-2 1 0 0,0 1-1 0 0,0 0 0 0 0,0-1 1 0 0,0 0-1 0 0,0 0 1 0 0,0 0-1 0 0,1 0 1 0 0,-7-4-1 0 0,2 1-498 0 0,1 0-1 0 0,0 0 1 0 0,0 0-1 0 0,1-1 1 0 0,0 0-1 0 0,0-1 1 0 0,0 0-1 0 0,0 0 1 0 0,1 0-1 0 0,0 0 1 0 0,0-1-1 0 0,0 0 1 0 0,1 0-1 0 0,-5-11 0 0 0,-1-7-772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11.7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217 120 1160 0 0,'2'-1'294'0'0,"-1"-1"-1"0"0,0 1 1 0 0,1-1-1 0 0,-1 1 1 0 0,0-1-1 0 0,0 0 1 0 0,0 0-1 0 0,0 1 1 0 0,0-1-1 0 0,-1 0 1 0 0,1 0-1 0 0,0 0 1 0 0,-1 0-1 0 0,0 0 1 0 0,1 0-1 0 0,-1 0 1 0 0,0 0-1 0 0,0 0 1 0 0,0 0-1 0 0,0 0 1 0 0,0 0-1 0 0,-1 0 1 0 0,1 0-1 0 0,0 0 1 0 0,-2-3-1 0 0,0 1-76 0 0,0 1 1 0 0,-1-1-1 0 0,1 1 0 0 0,-1 0 0 0 0,0-1 0 0 0,0 1 0 0 0,0 1 1 0 0,0-1-1 0 0,0 0 0 0 0,-1 1 0 0 0,1 0 0 0 0,-5-3 1 0 0,1 1-133 0 0,-1 0 1 0 0,0 1-1 0 0,0-1 0 0 0,0 1 1 0 0,0 1-1 0 0,0 0 1 0 0,0 0-1 0 0,-1 1 1 0 0,1 0-1 0 0,-1 0 1 0 0,1 1-1 0 0,-14 1 1 0 0,18-1-24 0 0,1 1 0 0 0,-1 0 0 0 0,1 0 0 0 0,0 1 0 0 0,-1-1 0 0 0,1 1 0 0 0,0 0 1 0 0,0 0-1 0 0,0 0 0 0 0,0 0 0 0 0,0 0 0 0 0,1 1 0 0 0,-1-1 0 0 0,1 1 0 0 0,-1 0 0 0 0,1 0 0 0 0,0-1 0 0 0,0 2 0 0 0,-3 5 1 0 0,3-4 7 0 0,1 0 1 0 0,-1 1-1 0 0,1-1 1 0 0,0 1 0 0 0,1-1-1 0 0,-1 1 1 0 0,1 0 0 0 0,0-1-1 0 0,1 1 1 0 0,-1-1-1 0 0,3 11 1 0 0,0-4-21 0 0,0-1 0 0 0,1 1 0 0 0,1-1-1 0 0,0 0 1 0 0,0-1 0 0 0,1 1 0 0 0,0-1 0 0 0,0 0 0 0 0,2 0 0 0 0,-1-1 0 0 0,13 13-1 0 0,-13-16-62 0 0,0-1 0 0 0,1 1-1 0 0,-1-1 1 0 0,1 0 0 0 0,0-1 0 0 0,0 0-1 0 0,1 0 1 0 0,16 5 0 0 0,-21-9-40 0 0,-1 1 1 0 0,1-1-1 0 0,0 1 0 0 0,0-1 1 0 0,0 0-1 0 0,-1 0 1 0 0,1-1-1 0 0,0 1 1 0 0,0-1-1 0 0,-1 0 1 0 0,1 0-1 0 0,0 0 1 0 0,-1-1-1 0 0,1 1 1 0 0,-1-1-1 0 0,0 1 1 0 0,1-1-1 0 0,-1 0 1 0 0,0-1-1 0 0,0 1 1 0 0,0-1-1 0 0,0 1 1 0 0,-1-1-1 0 0,4-4 1 0 0,-1 2-138 0 0,-1-1 0 0 0,0-1 1 0 0,0 1-1 0 0,0 0 1 0 0,-1-1-1 0 0,0 0 1 0 0,0 0-1 0 0,0 0 0 0 0,-1 0 1 0 0,1-10-1 0 0,0-4-38 0 0,-1-1 0 0 0,-1-27-1 0 0,-1 48 811 0 0,3 8 39 0 0,0 1-1 0 0,-1-1 1 0 0,0 0 0 0 0,-1 1 0 0 0,2 9 0 0 0,-2-10-349 0 0,9 46 156 0 0,9 39 227 0 0,6 106 0 0 0,-23-171-695 0 0,-1 0 0 0 0,-2 1 0 0 0,0-1-1 0 0,-2 0 1 0 0,-1 0 0 0 0,-1 0 0 0 0,-2-1 0 0 0,-15 42 0 0 0,20-63-135 0 0,0-1 0 0 0,0 1 1 0 0,-1-1-1 0 0,0 1 0 0 0,0-1 1 0 0,0 0-1 0 0,0 0 1 0 0,-1-1-1 0 0,0 1 0 0 0,0-1 1 0 0,0 1-1 0 0,0-1 0 0 0,0 0 1 0 0,0-1-1 0 0,-1 1 1 0 0,1-1-1 0 0,-1 0 0 0 0,-8 3 1 0 0,9-4-106 0 0,0 0 0 0 0,1-1 0 0 0,-1 0 0 0 0,0 1 1 0 0,0-1-1 0 0,1-1 0 0 0,-1 1 0 0 0,0 0 0 0 0,1-1 0 0 0,-1 0 0 0 0,0 0 1 0 0,1 0-1 0 0,-1 0 0 0 0,1 0 0 0 0,-1-1 0 0 0,1 0 0 0 0,0 1 1 0 0,0-1-1 0 0,0-1 0 0 0,0 1 0 0 0,0 0 0 0 0,0-1 0 0 0,0 1 0 0 0,1-1 1 0 0,-1 0-1 0 0,-2-4 0 0 0,-1-2-496 0 0,0 0 1 0 0,1 0-1 0 0,0-1 1 0 0,-7-19-1 0 0,1-9-802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12.2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0 762 12 0 0,'3'17'2144'0'0,"9"1"5749"0"0,-11-17-7616 0 0,-1-1 1 0 0,1 0-1 0 0,-1 1 1 0 0,1-1-1 0 0,0 0 0 0 0,-1 1 1 0 0,1-1-1 0 0,0 0 1 0 0,-1 0-1 0 0,1 0 0 0 0,0 0 1 0 0,0 1-1 0 0,-1-1 1 0 0,1 0-1 0 0,0 0 0 0 0,-1 0 1 0 0,1-1-1 0 0,0 1 1 0 0,0 0-1 0 0,-1 0 1 0 0,1 0-1 0 0,0 0 0 0 0,-1-1 1 0 0,2 1-1 0 0,11-13-65 0 0,0-13-194 0 0,0 0 0 0 0,-2 0 0 0 0,-1-2 0 0 0,-1 1 1 0 0,9-47-1 0 0,-4 7-331 0 0,-3 0 0 0 0,-3-1-1 0 0,-3 0 1 0 0,-3 0 0 0 0,-8-76 0 0 0,6 140 242 0 0,-1-6-237 0 0,1 1 0 0 0,-1-1 0 0 0,-1 1 0 0 0,0 0 0 0 0,0 0 0 0 0,-1-1 0 0 0,-5-10 0 0 0,7 20 277 0 0,1-1 0 0 0,-1 0-1 0 0,1 1 1 0 0,-1-1 0 0 0,0 1-1 0 0,0-1 1 0 0,1 1 0 0 0,-1-1-1 0 0,0 1 1 0 0,0 0 0 0 0,0-1-1 0 0,1 1 1 0 0,-1 0 0 0 0,0 0 0 0 0,0 0-1 0 0,0 0 1 0 0,0-1 0 0 0,0 1-1 0 0,0 0 1 0 0,1 0 0 0 0,-1 1-1 0 0,0-1 1 0 0,0 0 0 0 0,0 0 0 0 0,0 0-1 0 0,0 0 1 0 0,1 1 0 0 0,-1-1-1 0 0,0 1 1 0 0,0-1 0 0 0,1 0-1 0 0,-1 1 1 0 0,0-1 0 0 0,0 1-1 0 0,1-1 1 0 0,-1 1 0 0 0,0 0 0 0 0,1-1-1 0 0,-1 1 1 0 0,1 0 0 0 0,-1-1-1 0 0,1 1 1 0 0,-1 1 0 0 0,-28 34-112 0 0,27-34 114 0 0,-7 13 23 0 0,1-1-1 0 0,0 1 0 0 0,1 0 0 0 0,1 1 1 0 0,1 0-1 0 0,0 0 0 0 0,-5 27 0 0 0,5-4 67 0 0,0-1-1 0 0,2 47 1 0 0,4-43 133 0 0,1 1-1 0 0,3-1 1 0 0,1 0 0 0 0,2 0-1 0 0,15 45 1 0 0,-17-67-174 0 0,1-1 0 0 0,1 0 0 0 0,0 0 0 0 0,2 0 0 0 0,0-1 0 0 0,1-1 0 0 0,1 0 0 0 0,0 0 0 0 0,2-1 0 0 0,0-1 0 0 0,0 0 0 0 0,25 19 1 0 0,-33-30-196 0 0,0 0 0 0 0,0 0 0 0 0,0 0 1 0 0,1-1-1 0 0,0 0 0 0 0,-1-1 1 0 0,1 1-1 0 0,0-1 0 0 0,0 0 1 0 0,0-1-1 0 0,1 0 0 0 0,-1 0 0 0 0,8 0 1 0 0,-12-2-40 0 0,0 1 0 0 0,1-1 0 0 0,-1 1 0 0 0,1-1 0 0 0,-1 0 1 0 0,0-1-1 0 0,0 1 0 0 0,0 0 0 0 0,0-1 0 0 0,0 0 0 0 0,0 0 0 0 0,0 0 1 0 0,0 0-1 0 0,-1 0 0 0 0,1 0 0 0 0,-1-1 0 0 0,1 1 0 0 0,-1-1 0 0 0,0 0 1 0 0,0 0-1 0 0,0 0 0 0 0,-1 0 0 0 0,1 0 0 0 0,-1 0 0 0 0,1 0 0 0 0,-1 0 1 0 0,0-1-1 0 0,0 1 0 0 0,0-4 0 0 0,5-24-1355 0 0,-1-1 167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12.7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1 380 0 0,'14'1'11403'0'0,"-3"13"-6421"0"0,4 31-4924 0 0,-6-13 100 0 0,2-7-1109 0 0,11 20-4437 0 0,-21-43 4917 0 0,1 0-1 0 0,0 0 0 0 0,-1 0 0 0 0,1-1 0 0 0,0 1 0 0 0,0 0 0 0 0,0-1 1 0 0,0 0-1 0 0,0 1 0 0 0,1-1 0 0 0,-1 0 0 0 0,0 0 0 0 0,0 0 0 0 0,1 0 0 0 0,-1-1 1 0 0,1 1-1 0 0,3 0 0 0 0,1 0-1289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52.4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 69 456 0 0,'-20'-13'5635'0'0,"20"13"-5427"0"0,0 0-1 0 0,0-1 1 0 0,0 1-1 0 0,-1 0 0 0 0,1-1 1 0 0,0 1-1 0 0,0 0 1 0 0,0-1-1 0 0,0 1 1 0 0,0 0-1 0 0,0-1 1 0 0,0 1-1 0 0,0 0 1 0 0,0-1-1 0 0,0 1 0 0 0,0 0 1 0 0,0-1-1 0 0,0 1 1 0 0,0 0-1 0 0,0-1 1 0 0,0 1-1 0 0,0 0 1 0 0,0 0-1 0 0,0-1 1 0 0,1 1-1 0 0,-1 0 1 0 0,0-1-1 0 0,0 1 0 0 0,0 0 1 0 0,1 0-1 0 0,-1-1 1 0 0,0 1-1 0 0,1-1 1 0 0,19-9 5308 0 0,-1 3-6455 0 0,0 1 1070 0 0,2 0-1 0 0,-1 1 0 0 0,0 1 1 0 0,1 1-1 0 0,0 1 0 0 0,32 1 1 0 0,-46 1-130 0 0,0 0 0 0 0,1 1 0 0 0,-1 1 0 0 0,0-1 0 0 0,0 1 0 0 0,0 0 0 0 0,0 1 0 0 0,0 0 0 0 0,0 0 0 0 0,-1 0 0 0 0,0 1 0 0 0,1 0 0 0 0,-1 0 0 0 0,0 1 0 0 0,-1-1 0 0 0,1 1 0 0 0,-1 0 1 0 0,0 1-1 0 0,-1 0 0 0 0,1-1 0 0 0,7 14 0 0 0,-3 0-58 0 0,0 0-1 0 0,-1 1 1 0 0,-1 0 0 0 0,0 0 0 0 0,-2 1 0 0 0,-1-1-1 0 0,0 1 1 0 0,1 31 0 0 0,-6 58-1812 0 0,-10 1-3526 0 0,11-111 5343 0 0,-3 37-3934 0 0,10-18-871 0 0,-2-16 3477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13.0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14 1472 0 0,'0'-7'1844'0'0,"5"2"321"0"0,0 3 1999 0 0,0 4-2520 0 0,0 3-328 0 0,0 2-332 0 0,5 2-308 0 0,-5 2-248 0 0,5 2-360 0 0,-5 3-512 0 0,5 2-528 0 0,0 2-528 0 0,5-2-640 0 0,10 3-312 0 0,0-3-1 0 0,5 2 293 0 0,5-4 400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13.4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 14 80 0 0,'0'0'188'0'0,"0"-1"0"0"0,0 1 1 0 0,1-1-1 0 0,-1 1 0 0 0,0 0 0 0 0,0-1 0 0 0,0 1 0 0 0,0-1 0 0 0,0 1 1 0 0,0-1-1 0 0,0 1 0 0 0,0 0 0 0 0,0-1 0 0 0,0 1 0 0 0,-1-1 1 0 0,1 1-1 0 0,0 0 0 0 0,0-1 0 0 0,0 1 0 0 0,0-1 0 0 0,-1 1 1 0 0,1 0-1 0 0,0-1 0 0 0,0 1 0 0 0,-1 0 0 0 0,1-1 0 0 0,0 1 1 0 0,-1 0-1 0 0,1-1 0 0 0,0 1 0 0 0,-1 0 0 0 0,1 0 0 0 0,0-1 1 0 0,-1 1-1 0 0,1 0 0 0 0,-1 0 0 0 0,-13 11 2500 0 0,-2 17-2102 0 0,12-11-208 0 0,2 4-701 0 0,2-18 127 0 0,-1 0 1 0 0,0 0 0 0 0,1 0 0 0 0,-1 0 0 0 0,1-1 0 0 0,0 1-1 0 0,0 0 1 0 0,0 0 0 0 0,1 0 0 0 0,-1 0 0 0 0,0 0 0 0 0,1-1-1 0 0,0 1 1 0 0,0 0 0 0 0,0 0 0 0 0,0-1 0 0 0,0 1 0 0 0,0-1-1 0 0,1 1 1 0 0,0-1 0 0 0,-1 1 0 0 0,1-1 0 0 0,3 3 0 0 0,-4-4 76 0 0,0-1 0 0 0,0 0 0 0 0,-1 0 0 0 0,1 0 0 0 0,0 0 0 0 0,0 1 1 0 0,0-1-1 0 0,0 0 0 0 0,-1-1 0 0 0,1 1 0 0 0,0 0 0 0 0,0 0 0 0 0,0 0 1 0 0,0 0-1 0 0,-1-1 0 0 0,1 1 0 0 0,0 0 0 0 0,0-1 0 0 0,0 1 0 0 0,-1-1 1 0 0,1 1-1 0 0,0-1 0 0 0,-1 1 0 0 0,1-1 0 0 0,0 1 0 0 0,-1-1 0 0 0,1 0 1 0 0,-1 1-1 0 0,1-1 0 0 0,0-1 0 0 0,15-22-1431 0 0,-11 13 1126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13.7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 1 72 0 0,'0'13'3172'0'0,"-3"63"-1028"0"0,5-22-1861 0 0,0 25-2181 0 0,-3-45 49 0 0,1-16 673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14.7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640 2527 784 0 0,'12'21'6316'0'0,"-16"-30"-1242"0"0,-21-37-2297 0 0,-43-82-2335 0 0,-82-209 0 0 0,134 294-546 0 0,-168-516-469 0 0,154 430 594 0 0,-14-63-113 0 0,-14-64-252 0 0,16 87-20 0 0,37 152 364 0 0,-2-7 42 0 0,1 0 1 0 0,1 0-1 0 0,-3-47 1 0 0,11 66-15 0 0,1 0 1 0 0,0 0-1 0 0,0 1 1 0 0,0-1-1 0 0,0 1 1 0 0,1 0-1 0 0,-1 0 1 0 0,1 1-1 0 0,0-1 1 0 0,7-3-1 0 0,13-7 332 0 0,1 1 0 0 0,0 1-1 0 0,1 1 1 0 0,39-11 0 0 0,116-19-39 0 0,-123 29-261 0 0,411-57 307 0 0,3 35-73 0 0,-95 8-392 0 0,519-124-460 0 0,-866 144 540 0 0,94-14-182 0 0,-75 13-432 0 0,82-21-1 0 0,-131 28 626 0 0,0-1 0 0 0,0 0 0 0 0,0 1 0 0 0,0 0-1 0 0,0-1 1 0 0,0 1 0 0 0,0 0 0 0 0,0-1 0 0 0,1 1 0 0 0,-1 0 0 0 0,0 0 0 0 0,0 0-1 0 0,0 0 1 0 0,0 0 0 0 0,0 0 0 0 0,1 0 0 0 0,-1 0 0 0 0,0 1 0 0 0,0-1 0 0 0,0 0 0 0 0,0 1-1 0 0,0-1 1 0 0,0 1 0 0 0,0-1 0 0 0,0 1 0 0 0,0-1 0 0 0,0 1 0 0 0,0 0 0 0 0,0 0-1 0 0,0-1 1 0 0,-1 1 0 0 0,1 0 0 0 0,0 0 0 0 0,1 1 0 0 0,-1 3-12 0 0,0-1 1 0 0,0 1-1 0 0,-1-1 1 0 0,1 1-1 0 0,-1-1 1 0 0,0 1-1 0 0,-1 7 1 0 0,0 9 25 0 0,-14 298 53 0 0,15-305-55 0 0,0 98 52 0 0,15 115 0 0 0,-3-132-1 0 0,29 204 161 0 0,-8-99-122 0 0,17 64 57 0 0,-2-10-1119 0 0,-42-222 259 0 0,13 80-6577 0 0,-19-111 7089 0 0,1 1 0 0 0,-1-1 1 0 0,0 0-1 0 0,0 0 0 0 0,0 0 0 0 0,0 0 0 0 0,0 0 0 0 0,0 0 0 0 0,0 0 0 0 0,0 0 0 0 0,-1 0 0 0 0,1 1 0 0 0,0-1 0 0 0,-1 0 0 0 0,1 0 1 0 0,-1 0-1 0 0,1 0 0 0 0,-1 0 0 0 0,1-1 0 0 0,-2 3 0 0 0,-7 4-1519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15.8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53 172 836 0 0,'-2'1'334'0'0,"0"-1"0"0"0,1 1 0 0 0,-1 0-1 0 0,0 0 1 0 0,0 0 0 0 0,1 0 0 0 0,-1 0 0 0 0,0 0-1 0 0,1 1 1 0 0,-1-1 0 0 0,1 0 0 0 0,0 1 0 0 0,-1-1-1 0 0,1 1 1 0 0,0 0 0 0 0,0-1 0 0 0,0 1 0 0 0,0 0 0 0 0,0 0-1 0 0,0-1 1 0 0,1 1 0 0 0,-2 4 0 0 0,-12 44 2602 0 0,11-32-2195 0 0,1 1-1 0 0,1-1 0 0 0,0 0 0 0 0,1 0 0 0 0,1 1 1 0 0,6 32-1 0 0,-6-46-688 0 0,1 0 1 0 0,-1 1 0 0 0,1-1 0 0 0,0 0 0 0 0,0 0-1 0 0,0 0 1 0 0,1-1 0 0 0,0 1 0 0 0,0 0 0 0 0,0-1-1 0 0,0 0 1 0 0,1 0 0 0 0,-1 0 0 0 0,1 0-1 0 0,0 0 1 0 0,0-1 0 0 0,1 0 0 0 0,-1 0 0 0 0,1 0-1 0 0,0 0 1 0 0,-1-1 0 0 0,1 1 0 0 0,0-1 0 0 0,1-1-1 0 0,-1 1 1 0 0,0-1 0 0 0,6 1 0 0 0,10 0-47 0 0,0 0 0 0 0,0-2 0 0 0,-1-1 0 0 0,1 0 1 0 0,0-2-1 0 0,22-5 0 0 0,126-40-119 0 0,-86 22 116 0 0,62-12 4 0 0,1 5 1 0 0,2 7-1 0 0,246-12 0 0 0,346-31 281 0 0,-729 67-286 0 0,28-2-38 0 0,-1-2-1 0 0,1-2 1 0 0,-1-1 0 0 0,58-23 0 0 0,-16 3 6 0 0,-57 22 24 0 0,0-1 1 0 0,-1-1-1 0 0,26-15 1 0 0,61-31-1716 0 0,-40 20-11948 0 0,-63 31 11950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19.6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51 59 796 0 0,'-7'-6'2468'0'0,"3"3"-936"0"0,0-1 0 0 0,0 1 0 0 0,0-1 0 0 0,0 1 1 0 0,1-1-1 0 0,-1 0 0 0 0,1 0 0 0 0,0-1 0 0 0,0 1 1 0 0,1-1-1 0 0,-3-5 0 0 0,10 12-1213 0 0,0 0 1 0 0,0 0-1 0 0,-1 1 0 0 0,1 0 0 0 0,0 0 1 0 0,-1 0-1 0 0,7 6 0 0 0,-1 3-493 0 0,0 0-1 0 0,-1 0 1 0 0,-1 1-1 0 0,0 0 1 0 0,0 0 0 0 0,-1 1-1 0 0,-1 0 1 0 0,0 0-1 0 0,-1 0 1 0 0,-1 1-1 0 0,0 0 1 0 0,-1 0-1 0 0,-1 0 1 0 0,0 0-1 0 0,-1 0 1 0 0,-1 0 0 0 0,0 1-1 0 0,-1-1 1 0 0,-5 28-1 0 0,4-38-169 0 0,0 1 0 0 0,-1-1-1 0 0,1-1 1 0 0,-1 1 0 0 0,0 0-1 0 0,0 0 1 0 0,-1-1 0 0 0,1 0-1 0 0,-1 0 1 0 0,-8 7 0 0 0,10-9-55 0 0,0 0 1 0 0,0-1-1 0 0,0 1 1 0 0,0-1 0 0 0,-1 1-1 0 0,1-1 1 0 0,0 0 0 0 0,-1 0-1 0 0,1 0 1 0 0,-1 0 0 0 0,0 0-1 0 0,1 0 1 0 0,-1-1-1 0 0,0 1 1 0 0,1-1 0 0 0,-1 0-1 0 0,0 0 1 0 0,1 0 0 0 0,-1 0-1 0 0,0 0 1 0 0,1-1-1 0 0,-1 1 1 0 0,-3-2 0 0 0,4 1-14 0 0,0 0 0 0 0,1-1 0 0 0,-1 1 0 0 0,1-1 0 0 0,-1 1 0 0 0,1-1 0 0 0,-1 1 0 0 0,1-1 0 0 0,0 0 0 0 0,0 1 0 0 0,0-1 0 0 0,-1-3 0 0 0,0-9-931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19.9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55 33 764 0 0,'15'-28'4832'0'0,"-10"23"-855"0"0,-10 21-1566 0 0,-29 73 2045 0 0,26-65-3966 0 0,1 0 1 0 0,1 1-1 0 0,-5 41 1 0 0,9-48-401 0 0,1 0 0 0 0,0 0 1 0 0,2 1-1 0 0,0-1 0 0 0,1 0 1 0 0,6 24-1 0 0,-7-38-171 0 0,0 0 0 0 0,0 0 0 0 0,1 0-1 0 0,-1-1 1 0 0,1 1 0 0 0,0 0 0 0 0,1-1 0 0 0,-1 1 0 0 0,0-1-1 0 0,1 0 1 0 0,0 0 0 0 0,0 0 0 0 0,0 0 0 0 0,0 0 0 0 0,0 0 0 0 0,1-1-1 0 0,-1 0 1 0 0,1 0 0 0 0,-1 0 0 0 0,1 0 0 0 0,0 0 0 0 0,0-1-1 0 0,0 1 1 0 0,0-1 0 0 0,0 0 0 0 0,0-1 0 0 0,0 1 0 0 0,0-1 0 0 0,1 1-1 0 0,-1-1 1 0 0,0 0 0 0 0,0-1 0 0 0,6 0 0 0 0,1-1-641 0 0,0 0 1 0 0,-1-1-1 0 0,1 0 1 0 0,-1 0-1 0 0,1-2 1 0 0,-1 1-1 0 0,0-1 1 0 0,-1 0-1 0 0,10-7 1 0 0,5-5-1813 0 0,-1-1 0 0 0,23-24 0 0 0,-30 24 1268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20.3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 7 304 0 0,'-4'-7'8192'0'0,"-5"28"-5515"0"0,-3 38-325 0 0,12-44-1965 0 0,1 0 0 0 0,0 0 1 0 0,2 0-1 0 0,-1 0 1 0 0,2 0-1 0 0,8 24 1 0 0,-10-34-415 0 0,0 0 1 0 0,0-1 0 0 0,0 1 0 0 0,1-1 0 0 0,-1 0-1 0 0,1 0 1 0 0,0 0 0 0 0,0 0 0 0 0,0 0 0 0 0,1 0-1 0 0,-1-1 1 0 0,1 0 0 0 0,0 0 0 0 0,0 0 0 0 0,0 0-1 0 0,0 0 1 0 0,1-1 0 0 0,-1 0 0 0 0,1 0-1 0 0,0 0 1 0 0,-1 0 0 0 0,1-1 0 0 0,0 0 0 0 0,8 1-1 0 0,-10-2-109 0 0,1 0 0 0 0,0 0 0 0 0,0 0 0 0 0,0-1 0 0 0,-1 1 0 0 0,1-1 0 0 0,0 0 0 0 0,0 0 0 0 0,-1 0-1 0 0,1-1 1 0 0,-1 1 0 0 0,1-1 0 0 0,-1 0 0 0 0,0 0 0 0 0,0 0 0 0 0,0-1 0 0 0,0 1 0 0 0,0-1 0 0 0,0 1-1 0 0,-1-1 1 0 0,1 0 0 0 0,-1 0 0 0 0,0 0 0 0 0,0 0 0 0 0,0-1 0 0 0,0 1 0 0 0,0 0 0 0 0,1-5 0 0 0,4-10-172 0 0,-1-1 0 0 0,-1 0 0 0 0,-1-1 0 0 0,3-25 0 0 0,-2 10 251 0 0,-1 14 838 0 0,-3 16 1118 0 0,-1 8 268 0 0,6 32-424 0 0,39 211 125 0 0,-21-102-1696 0 0,-20-119-155 0 0,0 0 1 0 0,-2 0 0 0 0,0 25-1 0 0,-3-38-90 0 0,0-1-1 0 0,0 1 1 0 0,-1-1 0 0 0,0 0-1 0 0,-1 0 1 0 0,-1 0-1 0 0,0 0 1 0 0,-9 19 0 0 0,12-28-78 0 0,-1 0 1 0 0,1 1-1 0 0,0-1 0 0 0,-1 0 1 0 0,0 0-1 0 0,1 0 1 0 0,-1 0-1 0 0,0 0 1 0 0,0-1-1 0 0,0 1 1 0 0,0-1-1 0 0,0 1 0 0 0,-1-1 1 0 0,1 0-1 0 0,0 1 1 0 0,-1-1-1 0 0,1 0 1 0 0,0-1-1 0 0,-1 1 0 0 0,0 0 1 0 0,1-1-1 0 0,-1 1 1 0 0,1-1-1 0 0,-1 0 1 0 0,1 0-1 0 0,-1 0 1 0 0,0 0-1 0 0,1 0 0 0 0,-1-1 1 0 0,1 1-1 0 0,-1-1 1 0 0,1 0-1 0 0,-4-1 1 0 0,1 0-325 0 0,1 0 1 0 0,-1 0 0 0 0,1-1-1 0 0,0 1 1 0 0,-1-1-1 0 0,1 0 1 0 0,0 0 0 0 0,1-1-1 0 0,-1 1 1 0 0,1-1 0 0 0,-1 0-1 0 0,1 0 1 0 0,0 0 0 0 0,1 0-1 0 0,-1-1 1 0 0,-3-6-1 0 0,-9-47-3052 0 0,9 27 2180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20.7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57 488 0 0,'-1'-1'430'0'0,"0"-1"1"0"0,0 1-1 0 0,1 0 0 0 0,-1-1 1 0 0,0 1-1 0 0,1-1 0 0 0,-1 1 1 0 0,1-1-1 0 0,0 0 0 0 0,-1 1 1 0 0,1-1-1 0 0,0 1 0 0 0,0-1 0 0 0,0 0 1 0 0,0 1-1 0 0,0-1 0 0 0,0 1 1 0 0,1-1-1 0 0,-1 1 0 0 0,1-1 1 0 0,-1 0-1 0 0,1 1 0 0 0,-1 0 1 0 0,1-1-1 0 0,0 1 0 0 0,0-1 1 0 0,-1 1-1 0 0,1 0 0 0 0,0-1 1 0 0,0 1-1 0 0,1 0 0 0 0,1-2 0 0 0,22-4 4715 0 0,7 8-5188 0 0,-27 0 51 0 0,1-1 0 0 0,-1 1-1 0 0,0 0 1 0 0,1 1 0 0 0,-1 0 0 0 0,0-1 0 0 0,0 1 0 0 0,0 1 0 0 0,0-1-1 0 0,-1 1 1 0 0,1 0 0 0 0,-1 0 0 0 0,1 0 0 0 0,-1 1 0 0 0,0-1 0 0 0,0 1-1 0 0,-1 0 1 0 0,1 0 0 0 0,-1 1 0 0 0,0-1 0 0 0,0 1 0 0 0,0-1-1 0 0,-1 1 1 0 0,0 0 0 0 0,1 0 0 0 0,-2 0 0 0 0,1 0 0 0 0,-1 1 0 0 0,2 5 0 0 0,1 12-152 0 0,-2 1 0 0 0,0 0 1 0 0,-1 0-1 0 0,-1 0 0 0 0,-4 27 1 0 0,-2-10-19 0 0,-1 0 1 0 0,-18 55 0 0 0,0-1 103 0 0,24-94 60 0 0,1 1-1 0 0,0-1 0 0 0,0 0 0 0 0,-1 1 1 0 0,1-1-1 0 0,0 1 0 0 0,0-1 0 0 0,1 0 0 0 0,-1 1 1 0 0,0-1-1 0 0,0 1 0 0 0,1-1 0 0 0,-1 0 1 0 0,1 1-1 0 0,-1-1 0 0 0,1 0 0 0 0,-1 0 0 0 0,1 1 1 0 0,0-1-1 0 0,0 0 0 0 0,0 0 0 0 0,-1 0 1 0 0,1 0-1 0 0,0 0 0 0 0,2 1 0 0 0,0 0 1 0 0,0 0 0 0 0,0 0-1 0 0,1 0 1 0 0,-1 0 0 0 0,1-1-1 0 0,0 0 1 0 0,-1 0 0 0 0,1 0-1 0 0,5 1 1 0 0,6 0-94 0 0,1-1-1 0 0,-1 0 1 0 0,28-3-1 0 0,-16-2-998 0 0,-1 0 1 0 0,32-9-1 0 0,-42 8-461 0 0,1-1 0 0 0,-2 0 0 0 0,1-1 0 0 0,-1-1 0 0 0,0 0 0 0 0,0-1 0 0 0,24-20 1 0 0,-19 13-51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21.1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836 7 60 0 0,'-10'-2'878'0'0,"1"0"0"0"0,-1 1-1 0 0,0 0 1 0 0,1 0 0 0 0,-1 1 0 0 0,0 1-1 0 0,-18 2 1 0 0,-72 21 3387 0 0,57-13-3102 0 0,-6 1-82 0 0,-152 37-1995 0 0,-96 43-10084 0 0,248-74 9447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52.7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1 163 48 0 0,'6'-14'1317'0'0,"0"1"0"0"0,2 1 0 0 0,-1-1 0 0 0,2 1 0 0 0,-1 1 0 0 0,2-1 0 0 0,16-15 0 0 0,-21 22-972 0 0,1 0 0 0 0,0 1 0 0 0,1-1 0 0 0,-1 1-1 0 0,1 0 1 0 0,0 1 0 0 0,0-1 0 0 0,0 2 0 0 0,0-1 0 0 0,1 1-1 0 0,-1 0 1 0 0,1 0 0 0 0,-1 1 0 0 0,1 0 0 0 0,0 0-1 0 0,12 1 1 0 0,-18 0-334 0 0,0 0 0 0 0,0 0-1 0 0,0 1 1 0 0,0-1 0 0 0,0 0-1 0 0,0 1 1 0 0,0 0-1 0 0,0-1 1 0 0,0 1 0 0 0,0 0-1 0 0,-1 0 1 0 0,1 0 0 0 0,0 0-1 0 0,0 0 1 0 0,-1 0 0 0 0,1 1-1 0 0,-1-1 1 0 0,1 1 0 0 0,-1-1-1 0 0,1 1 1 0 0,-1-1 0 0 0,0 1-1 0 0,2 3 1 0 0,-2-1-15 0 0,1 0 0 0 0,-1 1 0 0 0,0-1 1 0 0,0 0-1 0 0,-1 1 0 0 0,1-1 0 0 0,-1 1 0 0 0,0-1 0 0 0,0 0 0 0 0,-1 9 0 0 0,-4 8-84 0 0,0 1 0 0 0,-1-1 0 0 0,-12 30 0 0 0,16-46 76 0 0,-3 7-1 0 0,1-3 10 0 0,0 0 0 0 0,1 1 0 0 0,0-1 0 0 0,0 1 0 0 0,1-1 0 0 0,-1 17 0 0 0,3-23 15 0 0,0 0 0 0 0,1 0 0 0 0,-1 0 0 0 0,1 0 0 0 0,0 0 0 0 0,0 0 0 0 0,0-1 0 0 0,0 1 0 0 0,0 0 0 0 0,1 0 0 0 0,-1-1 0 0 0,1 1 0 0 0,-1-1 0 0 0,1 1 0 0 0,0-1 0 0 0,0 0 0 0 0,1 0 0 0 0,-1 0 0 0 0,0 0 0 0 0,0 0 0 0 0,1 0 0 0 0,0-1 0 0 0,-1 1 0 0 0,1-1 0 0 0,0 0 0 0 0,4 2 1 0 0,0 0 12 0 0,6 3 19 0 0,-1-1 0 0 0,1 2 0 0 0,-1 0 0 0 0,17 13 0 0 0,-26-18-43 0 0,0 1-1 0 0,-1 0 1 0 0,1-1 0 0 0,-1 1 0 0 0,1 0-1 0 0,-1 0 1 0 0,0 0 0 0 0,0 0 0 0 0,0 1-1 0 0,-1-1 1 0 0,1 1 0 0 0,-1-1 0 0 0,0 1-1 0 0,0-1 1 0 0,0 1 0 0 0,0 0 0 0 0,-1-1-1 0 0,1 1 1 0 0,-1 0 0 0 0,0-1 0 0 0,0 1-1 0 0,-1 4 1 0 0,-2 5-172 0 0,0 0 0 0 0,-1 0-1 0 0,0-1 1 0 0,-1 1 0 0 0,0-1 0 0 0,-1 0-1 0 0,0-1 1 0 0,-1 1 0 0 0,-12 15-1 0 0,15-21-320 0 0,-1 0 0 0 0,0-1 0 0 0,0 1-1 0 0,0-1 1 0 0,-1 0 0 0 0,1 0 0 0 0,-1-1-1 0 0,0 1 1 0 0,-1-1 0 0 0,1-1 0 0 0,-1 1-1 0 0,0-1 1 0 0,0 0 0 0 0,0-1 0 0 0,0 1-1 0 0,0-1 1 0 0,0-1 0 0 0,-11 2 0 0 0,14-3 128 0 0,0-1 1 0 0,0 1 0 0 0,1-1 0 0 0,-1 0 0 0 0,0 0 0 0 0,1 0 0 0 0,-1 0 0 0 0,1-1 0 0 0,-4-1 0 0 0,-13-8-1105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22.7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491 2019 220 0 0,'5'51'6151'0'0,"-11"-55"-5556"0"0,1 0 0 0 0,0-1 0 0 0,1 0 0 0 0,-1 0 1 0 0,-6-9-1 0 0,-56-84 1471 0 0,25 38-1380 0 0,2-1 1 0 0,-42-90-1 0 0,50 78-384 0 0,4-2-1 0 0,2-2 0 0 0,-17-91 1 0 0,18 49 772 0 0,20 82-713 0 0,-4-73 213 0 0,-1 61-611 0 0,-6 1 38 0 0,6 5 6 0 0,3 15-2 0 0,3 10 8 0 0,1-1 12 0 0,3 6 1 0 0,0 12-15 0 0,0 0-3 0 0,-10-67-967 0 0,10 65 967 0 0,0 0 1 0 0,1 0-1 0 0,0 0 0 0 0,-1 0 0 0 0,1 0 1 0 0,0 0-1 0 0,0 0 0 0 0,1 0 0 0 0,-1 1 1 0 0,0-1-1 0 0,1 0 0 0 0,0 1 0 0 0,0-1 0 0 0,0 1 1 0 0,0-1-1 0 0,0 1 0 0 0,0 0 0 0 0,0 0 1 0 0,1 0-1 0 0,-1 0 0 0 0,1 1 0 0 0,-1-1 1 0 0,1 0-1 0 0,0 1 0 0 0,0 0 0 0 0,0 0 0 0 0,0 0 1 0 0,0 0-1 0 0,3 0 0 0 0,14-4 101 0 0,0 1 0 0 0,0 0 0 0 0,31 0-1 0 0,-16 2-157 0 0,189-30-32 0 0,237-65 0 0 0,208-95 60 0 0,-312 87-18 0 0,62-18-182 0 0,-331 86 12 0 0,-65 26 63 0 0,1 1 1 0 0,46-13 0 0 0,-69 23 128 0 0,0 0 0 0 0,0 0 0 0 0,0 0 0 0 0,0 0 0 0 0,0 0 0 0 0,1 1-1 0 0,-1-1 1 0 0,0 0 0 0 0,0 0 0 0 0,0 1 0 0 0,0-1 0 0 0,0 1 0 0 0,0-1-1 0 0,0 1 1 0 0,0 0 0 0 0,0-1 0 0 0,0 1 0 0 0,-1 0 0 0 0,1-1 0 0 0,0 1-1 0 0,0 0 1 0 0,-1 0 0 0 0,1 0 0 0 0,0 0 0 0 0,-1 0 0 0 0,1 0-1 0 0,-1 0 1 0 0,1 0 0 0 0,-1 0 0 0 0,1 0 0 0 0,-1 0 0 0 0,0 0 0 0 0,0 0-1 0 0,0 0 1 0 0,1 0 0 0 0,-1 0 0 0 0,0 1 0 0 0,0 0 0 0 0,3 60-14 0 0,-3-41-4 0 0,22 262 46 0 0,75 350 0 0 0,-21-346-32 0 0,1 1 21 0 0,-46-94-57 0 0,-30-183-46 0 0,0-1 1 0 0,-1 0-1 0 0,0 0 1 0 0,-1 1 0 0 0,0-1-1 0 0,-4 14 1 0 0,4-21 54 0 0,0 1 1 0 0,0-1 0 0 0,0 0-1 0 0,-1 0 1 0 0,1 0-1 0 0,-1 0 1 0 0,0 0 0 0 0,0 0-1 0 0,0 0 1 0 0,0 0-1 0 0,-1-1 1 0 0,1 1 0 0 0,-1-1-1 0 0,1 0 1 0 0,-1 0 0 0 0,0 0-1 0 0,0 0 1 0 0,0 0-1 0 0,0 0 1 0 0,0-1 0 0 0,-5 2-1 0 0,-34 7 50 0 0,-1-2 0 0 0,1-1 1 0 0,-1-3-1 0 0,-46-1 0 0 0,16 1 113 0 0,-458 20 424 0 0,-457 37-522 0 0,963-58-14 0 0,-56 6 67 0 0,0-4 0 0 0,-113-5 1 0 0,175-3 115 0 0,1-1 0 0 0,-1 0 1 0 0,-31-12-1 0 0,6 2-156 0 0,17 8-40 0 0,22 6 10 0 0,1-1 0 0 0,0 1 0 0 0,0-1 0 0 0,-1 0 0 0 0,1 0 0 0 0,0-1 0 0 0,0 1 0 0 0,0-1 0 0 0,0 0 0 0 0,1 0 0 0 0,-1 0 0 0 0,0 0-1 0 0,-4-5 1 0 0,7 6-175 0 0,1 0 0 0 0,0 0 0 0 0,-1 0 0 0 0,1-1-1 0 0,0 1 1 0 0,0 0 0 0 0,0 0 0 0 0,0 0 0 0 0,0-1-1 0 0,0 1 1 0 0,0 0 0 0 0,0 0 0 0 0,1 0 0 0 0,-1 0-1 0 0,0-1 1 0 0,1 1 0 0 0,-1 0 0 0 0,1 0 0 0 0,-1 0-1 0 0,1 0 1 0 0,-1 0 0 0 0,1 0 0 0 0,0 0-1 0 0,0 0 1 0 0,-1 0 0 0 0,1 1 0 0 0,0-1 0 0 0,0 0-1 0 0,0 0 1 0 0,2-1 0 0 0,30-22-5636 0 0,-15 15 3930 0 0,-2-2 295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23.3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0 948 0 0,'1'6'9466'0'0,"0"8"-4588"0"0,2 2-3094 0 0,3 11-1857 0 0,5 12-3407 0 0,-9-36 2893 0 0,-1 1-1 0 0,0 0 1 0 0,1-1-1 0 0,0 1 1 0 0,0-1-1 0 0,0 0 1 0 0,0 0-1 0 0,1 0 1 0 0,-1 0-1 0 0,1 0 1 0 0,3 3-1 0 0,14 3-3381 0 0,-10-6 2337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23.6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14 792 0 0,'5'-13'3728'0'0,"-5"13"-3665"0"0,0 0 0 0 0,1 0 0 0 0,-1 0 0 0 0,0 0 0 0 0,0 0 0 0 0,0 0 1 0 0,1 0-1 0 0,-1 0 0 0 0,0 0 0 0 0,0 0 0 0 0,0 0 0 0 0,1 0 0 0 0,-1 0 0 0 0,0 0 0 0 0,0 0 0 0 0,0 0 1 0 0,1 0-1 0 0,-1 0 0 0 0,0 1 0 0 0,0-1 0 0 0,0 0 0 0 0,1 0 0 0 0,-1 0 0 0 0,0 0 0 0 0,0 0 1 0 0,0 1-1 0 0,0-1 0 0 0,0 0 0 0 0,1 0 0 0 0,-1 0 0 0 0,0 0 0 0 0,0 1 0 0 0,0-1 0 0 0,0 0 1 0 0,0 0-1 0 0,0 0 0 0 0,0 1 0 0 0,0-1 0 0 0,0 0 0 0 0,0 0 0 0 0,0 1 0 0 0,0-1 0 0 0,0 0 1 0 0,0 0-1 0 0,0 0 0 0 0,0 1 0 0 0,0-1 0 0 0,0 0 0 0 0,0 0 0 0 0,0 0 0 0 0,0 1 0 0 0,0-1 1 0 0,0 0-1 0 0,0 0 0 0 0,0 0 0 0 0,0 1 0 0 0,-1-1 0 0 0,1 0 0 0 0,0 0 0 0 0,0 0 0 0 0,2 36 1563 0 0,9 16-1424 0 0,-6-38-1244 0 0,0 1-1 0 0,2-1 1 0 0,-1 0-1 0 0,2 0 1 0 0,0-1 0 0 0,15 19-1 0 0,-8-13-613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24.0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7 980 0 0,'-10'-6'10337'0'0,"11"57"-8987"0"0,2-20-1600 0 0,4 13-1343 0 0,-5-35 740 0 0,1 1 0 0 0,0-1 1 0 0,1 0-1 0 0,0 1 0 0 0,0-2 1 0 0,1 1-1 0 0,0-1 0 0 0,0 1 1 0 0,1-1-1 0 0,12 12 0 0 0,-8-10-363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24.3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 4 476 0 0,'0'1'76'0'0,"-1"-1"1"0"0,1 0-1 0 0,0 0 0 0 0,0 0 1 0 0,0 0-1 0 0,-1 1 1 0 0,1-1-1 0 0,0 0 0 0 0,0 0 1 0 0,0 0-1 0 0,-1 0 0 0 0,1 0 1 0 0,0 0-1 0 0,0 1 0 0 0,-1-1 1 0 0,1 0-1 0 0,0 0 0 0 0,0 0 1 0 0,-1 0-1 0 0,1 0 1 0 0,0 0-1 0 0,-1 0 0 0 0,1 0 1 0 0,0 0-1 0 0,0 0 0 0 0,-1 0 1 0 0,1 0-1 0 0,0-1 0 0 0,0 1 1 0 0,-1 0-1 0 0,1 0 0 0 0,0 0 1 0 0,0 0-1 0 0,-1 0 1 0 0,1 0-1 0 0,0-1 0 0 0,0 1 1 0 0,0 0-1 0 0,-1 0 0 0 0,1 0 1 0 0,0-1-1 0 0,0 1 0 0 0,0 0 1 0 0,0 0-1 0 0,0 0 0 0 0,-1-1 1 0 0,1 1-1 0 0,0 0 1 0 0,0 0-1 0 0,0-1 0 0 0,0 1 1 0 0,0 0-1 0 0,0 0 0 0 0,0-1 1 0 0,0 1-1 0 0,0-1 0 0 0,-13 26 1529 0 0,10-15-1601 0 0,2-1 1 0 0,-1 1-1 0 0,2 0 0 0 0,-1 0 0 0 0,2 19 0 0 0,1-15-745 0 0,1-1-1 0 0,0 1 1 0 0,1 0 0 0 0,0-1-1 0 0,1 0 1 0 0,10 19-1 0 0,-1-7-442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4:57.0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0 364 0 0,'8'4'14437'0'0,"-1"13"-11604"0"0,-7 64-1914 0 0,5 156 159 0 0,44 219-801 0 0,-13-154-3045 0 0,-34-241 345 0 0,-2-29-1124 0 0,3-10-5694 0 0,-8-32 7616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4:59.6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195 1033 440 0 0,'-5'-35'4438'0'0,"-13"-21"-3186"0"0,5 18-853 0 0,-18-92-220 0 0,21 83-92 0 0,-1 0 0 0 0,-26-63 0 0 0,20 66-141 0 0,-21-84 0 0 0,31 110 3 0 0,-1-15 27 0 0,8 33 65 0 0,30 25 2115 0 0,8-15-419 0 0,-24-5-1324 0 0,0-1 0 0 0,0-1 1 0 0,16 2-1 0 0,265-1 11 0 0,145-38-540 0 0,50-29 79 0 0,145-13 486 0 0,318 45-599 0 0,1 42-512 0 0,-462-3 148 0 0,-220-4 526 0 0,1106-7-267 0 0,1698-43-533 0 0,-1401 51 874 0 0,-190-54-1440 0 0,-543 15 1136 0 0,-313 18 499 0 0,80 0-489 0 0,-235 4 53 0 0,181-5 69 0 0,-219 8 195 0 0,1139-16-203 0 0,363 39 239 0 0,-567 6-389 0 0,-687-27 308 0 0,821 21 303 0 0,-1313-3-575 0 0,97 6 74 0 0,0 2 126 0 0,142 14 20 0 0,-35-9 147 0 0,200-10 204 0 0,-279-9-419 0 0,-161 0 51 0 0,164 0-60 0 0,-259-8-63 0 0,0-2 0 0 0,-1-3 0 0 0,74-20 0 0 0,-76 17-343 0 0,-56 13 450 0 0,-1-1-1 0 0,0 1 1 0 0,1-1 0 0 0,-1 1-1 0 0,0 0 1 0 0,0 0 0 0 0,0-1-1 0 0,0 1 1 0 0,-1 0 0 0 0,1 0-1 0 0,0 0 1 0 0,-1 0 0 0 0,0 0-1 0 0,1 0 1 0 0,-1 0 0 0 0,0 0-1 0 0,0 0 1 0 0,0 2 0 0 0,2 7-15 0 0,2 8 41 0 0,-1 1 0 0 0,0-1 0 0 0,-2 0 1 0 0,0 1-1 0 0,-2 20 0 0 0,0-6 18 0 0,-3 276 45 0 0,9 328-2070 0 0,4-547-2090 0 0,-9-66 2761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02.8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0 457 232 0 0,'62'5'6049'0'0,"-46"-3"-5692"0"0,0 0 0 0 0,0-1 0 0 0,24-2 0 0 0,-22-1-344 0 0,68-9-11 0 0,1 4-1 0 0,162 7 1 0 0,991 122 68 0 0,-473-61-105 0 0,282 25 150 0 0,250 2-590 0 0,-519-69 165 0 0,217 12 296 0 0,-735-14-98 0 0,874 41 711 0 0,720-43-1053 0 0,-1022-40 815 0 0,-3-43-473 0 0,92-5-12 0 0,892-26 150 0 0,-666 54 90 0 0,-47 2-368 0 0,447-23 120 0 0,-379 19 671 0 0,-413 6-606 0 0,357-14-304 0 0,-381 47 501 0 0,-218 5 146 0 0,651-4-575 0 0,61 19 294 0 0,-985-7 105 0 0,645 5-118 0 0,-752-26-27 0 0,-97 14-8 0 0,73-14-1 0 0,-57 7 6 0 0,-51 9 45 0 0,-1-1 0 0 0,0 0 0 0 0,0 0 0 0 0,0 0 0 0 0,0 0 0 0 0,0 0 0 0 0,0 0-1 0 0,0 0 1 0 0,0-1 0 0 0,0 1 0 0 0,-1-1 0 0 0,1 1 0 0 0,0-1 0 0 0,-1 0 0 0 0,0 1 0 0 0,1-1 0 0 0,-1 0 0 0 0,0 0 0 0 0,0 0 0 0 0,2-4 0 0 0,14-47-80 0 0,-12 33 88 0 0,-4 15-44 0 0,-1-1 0 0 0,1 1 0 0 0,-1-1 0 0 0,-1 1 0 0 0,1-1 0 0 0,-1 1 0 0 0,0-1 0 0 0,-3-7 1 0 0,-1-12-506 0 0,4 13 219 0 0,-3-11-826 0 0,2 0-1 0 0,1 0 1 0 0,1-23-1 0 0,4 14 88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04.5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91 9 828 0 0,'9'-8'4436'0'0,"-12"12"-2477"0"0,-1 0-1708 0 0,0 0 1 0 0,1 0 0 0 0,0 1-1 0 0,-1-1 1 0 0,2 1 0 0 0,-1-1-1 0 0,0 1 1 0 0,-2 9 0 0 0,2 27 203 0 0,-1-1 1 0 0,-12 50 0 0 0,8-46-270 0 0,-9 84 53 0 0,6 1 1 0 0,5 132-1 0 0,26 28-212 0 0,0-5-78 0 0,-20-283 44 0 0,2 104-1588 0 0,7-37-3405 0 0,-1-45 1998 0 0,-7-12 1671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05.2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 1 480 0 0,'-1'5'3663'0'0,"-2"21"-2638"0"0,-9 32-279 0 0,-4 72-1 0 0,3-15-1127 0 0,-7 52-4246 0 0,15-133 3467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53.0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1 524 0 0,'3'0'179'0'0,"0"0"1"0"0,0 0-1 0 0,0 1 0 0 0,-1 0 0 0 0,1-1 0 0 0,0 1 1 0 0,0 0-1 0 0,0 1 0 0 0,0-1 0 0 0,-1 0 1 0 0,1 1-1 0 0,-1-1 0 0 0,1 1 0 0 0,-1 0 1 0 0,0 0-1 0 0,1 0 0 0 0,-1 0 0 0 0,0 0 0 0 0,0 1 1 0 0,-1-1-1 0 0,1 0 0 0 0,0 1 0 0 0,-1 0 1 0 0,1-1-1 0 0,-1 1 0 0 0,0 0 0 0 0,0 0 1 0 0,0-1-1 0 0,0 1 0 0 0,-1 0 0 0 0,1 0 1 0 0,-1 0-1 0 0,0 3 0 0 0,3 15 714 0 0,-2-1 1 0 0,-1 0-1 0 0,-3 37 1 0 0,2-38-180 0 0,-4 41 850 0 0,0-21-1108 0 0,2 0 0 0 0,2 0 0 0 0,2 0-1 0 0,10 73 1 0 0,-9-103-458 0 0,0 1 0 0 0,1-1 0 0 0,0-1 0 0 0,0 1 0 0 0,1 0 0 0 0,0-1 0 0 0,0 0-1 0 0,1 0 1 0 0,0 0 0 0 0,1 0 0 0 0,-1-1 0 0 0,1 0 0 0 0,1 0 0 0 0,-1 0 0 0 0,1-1 0 0 0,1 0 0 0 0,-1-1-1 0 0,1 1 1 0 0,0-1 0 0 0,0-1 0 0 0,0 0 0 0 0,1 0 0 0 0,0 0 0 0 0,-1-1 0 0 0,19 4 0 0 0,-17-5 6 0 0,-1-1 0 0 0,1 0 0 0 0,-1 0 0 0 0,1-1 0 0 0,0 0 0 0 0,-1 0 0 0 0,1-1 0 0 0,-1-1 0 0 0,1 1 1 0 0,-1-2-1 0 0,1 1 0 0 0,10-6 0 0 0,-16 7-11 0 0,0-1 1 0 0,-1 0-1 0 0,1 0 1 0 0,-1 0-1 0 0,0-1 1 0 0,0 1-1 0 0,0-1 0 0 0,0 0 1 0 0,0 0-1 0 0,0 0 1 0 0,-1 0-1 0 0,0 0 1 0 0,1 0-1 0 0,-1-1 1 0 0,0 1-1 0 0,-1-1 1 0 0,1 0-1 0 0,-1 1 1 0 0,1-1-1 0 0,-1 0 0 0 0,0 0 1 0 0,0 0-1 0 0,-1 0 1 0 0,1 0-1 0 0,-1 0 1 0 0,0 0-1 0 0,0 0 1 0 0,-1 0-1 0 0,1 0 1 0 0,-1 0-1 0 0,1 0 1 0 0,-3-5-1 0 0,2 4-86 0 0,-1 0 1 0 0,1 0-1 0 0,-1 0 1 0 0,0 0-1 0 0,0 1 0 0 0,-1-1 1 0 0,0 1-1 0 0,1-1 1 0 0,-1 1-1 0 0,-1 0 0 0 0,1 0 1 0 0,-1 0-1 0 0,1 1 1 0 0,-1-1-1 0 0,-7-4 0 0 0,4 4-167 0 0,0 0 0 0 0,0 0 0 0 0,-1 1-1 0 0,1 0 1 0 0,-1 1 0 0 0,0-1 0 0 0,0 1-1 0 0,0 1 1 0 0,-10-2 0 0 0,2 3-399 0 0,-1-1 1 0 0,1 2 0 0 0,0 0-1 0 0,0 1 1 0 0,0 0-1 0 0,0 2 1 0 0,0 0 0 0 0,1 0-1 0 0,-24 11 1 0 0,-5 8-874 0 0,-1 3 116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06.2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0 672 0 0,'2'9'4347'0'0,"0"14"-2691"0"0,-6 7-278 0 0,1 0 0 0 0,1 0-1 0 0,2 0 1 0 0,5 46 0 0 0,0 24-84 0 0,15 209-122 0 0,-5-122-1060 0 0,41 322 69 0 0,-47-445-176 0 0,12 70-171 0 0,6 47-1515 0 0,-20-60-4714 0 0,-7-120 6214 0 0,0 0-81 0 0,0 1 0 0 0,-1-1-1 0 0,1 1 1 0 0,0-1 0 0 0,0 1 0 0 0,1-1 0 0 0,-1 1 0 0 0,0-1 0 0 0,0 1-1 0 0,1-1 1 0 0,-1 1 0 0 0,1-1 0 0 0,-1 0 0 0 0,1 1 0 0 0,-1-1 0 0 0,1 0-1 0 0,0 1 1 0 0,0-1 0 0 0,0 0 0 0 0,0 0 0 0 0,0 0 0 0 0,1 1 0 0 0,7 0-1282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07.6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75 2 616 0 0,'-4'-1'7437'0'0,"4"1"-7305"0"0,-9 15 3550 0 0,-8 23-777 0 0,10 5-1962 0 0,1 1 0 0 0,2 0 0 0 0,2 49 0 0 0,1-18-531 0 0,1 885 216 0 0,-7-686-3047 0 0,-1-184-1764 0 0,-1 0-3875 0 0,8-67 5833 0 0,1-5 362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0.9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26 492 0 0,'1'-15'2273'0'0,"3"4"5359"0"0,0 19-1240 0 0,-3 9-6476 0 0,4 302 978 0 0,3-164-902 0 0,29 168 0 0 0,-20-226-220 0 0,23 130-2015 0 0,-2-80-2777 0 0,-17-90 1188 0 0,-19-53 3519 0 0,0-1-1 0 0,0 0 0 0 0,0 0 0 0 0,0 0 1 0 0,0 0-1 0 0,0 0 0 0 0,1 0 0 0 0,0 0 1 0 0,-1-1-1 0 0,1 1 0 0 0,0-1 0 0 0,0 0 1 0 0,0 0-1 0 0,4 2 0 0 0,16 1-1156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1.2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0 624 0 0,'-1'2'325'0'0,"0"-1"1"0"0,0 0-1 0 0,0 1 0 0 0,0-1 0 0 0,0 1 1 0 0,1-1-1 0 0,-1 1 0 0 0,0 0 0 0 0,1-1 1 0 0,-1 1-1 0 0,1-1 0 0 0,0 1 0 0 0,-1 0 1 0 0,1 0-1 0 0,0-1 0 0 0,0 1 0 0 0,0 2 1 0 0,-5 44 1137 0 0,8 35-1 0 0,4 1-1 0 0,3-1 1 0 0,33 125 0 0 0,92 240-2086 0 0,-64-230-994 0 0,30 111-8381 0 0,-91-301 8639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2.7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8 604 0 0,'0'0'72'0'0,"0"0"0"0"0,1 1 0 0 0,-1-1 0 0 0,0 0 0 0 0,0 0 0 0 0,1 0 0 0 0,-1 1-1 0 0,0-1 1 0 0,0 0 0 0 0,1 0 0 0 0,-1 0 0 0 0,0 0 0 0 0,0 0 0 0 0,1 1 0 0 0,-1-1 0 0 0,0 0 0 0 0,1 0 0 0 0,-1 0 0 0 0,0 0 0 0 0,0 0 0 0 0,1 0-1 0 0,-1 0 1 0 0,0 0 0 0 0,1 0 0 0 0,-1 0 0 0 0,0 0 0 0 0,1 0 0 0 0,-1-1 0 0 0,0 1 0 0 0,0 0 0 0 0,1 0 0 0 0,-1 0 0 0 0,0 0 0 0 0,0 0-1 0 0,1-1 1 0 0,-1 1 0 0 0,0 0 0 0 0,0 0 0 0 0,1 0 0 0 0,-1-1 0 0 0,0 1 0 0 0,0 0 0 0 0,0 0 0 0 0,0-1 0 0 0,1 1 0 0 0,-1 0 0 0 0,0 0 0 0 0,0-1-1 0 0,0 1 1 0 0,0 0 0 0 0,0 0 0 0 0,0-1 0 0 0,0 1 0 0 0,0 0 0 0 0,0-1 0 0 0,0 1 0 0 0,0 0 0 0 0,0-1 0 0 0,0 1 0 0 0,0 0 0 0 0,0 0-1 0 0,0-1 1 0 0,0 1 0 0 0,0 0 0 0 0,0-1 0 0 0,0 1 0 0 0,0 0 0 0 0,-1-1 0 0 0,14 24 3258 0 0,16 192 2625 0 0,1 0-3440 0 0,77 427-2650 0 0,-34-294-4686 0 0,-11-118-4558 0 0,-52-201 7659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3.0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1 632 0 0,'2'0'274'0'0,"0"-1"1"0"0,0 1-1 0 0,1 0 1 0 0,-1 0-1 0 0,0 1 1 0 0,0-1-1 0 0,0 0 0 0 0,0 1 1 0 0,1-1-1 0 0,-1 1 1 0 0,0-1-1 0 0,0 1 1 0 0,0 0-1 0 0,0 0 0 0 0,0 0 1 0 0,0 0-1 0 0,-1 1 1 0 0,1-1-1 0 0,0 0 1 0 0,-1 1-1 0 0,1-1 0 0 0,-1 1 1 0 0,1 0-1 0 0,-1-1 1 0 0,0 1-1 0 0,1 0 1 0 0,-1 0-1 0 0,0 0 0 0 0,1 4 1 0 0,4 7 439 0 0,0 0 0 0 0,-1 1 0 0 0,4 21 1 0 0,-4-17 107 0 0,60 313 3127 0 0,-31-135-3494 0 0,95 512-2814 0 0,-110-607 580 0 0,-4-12-3735 0 0,47 154 0 0 0,-52-217 4236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3.4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1 128 0 0,'5'4'420'0'0,"1"1"0"0"0,-1 0 0 0 0,0 0 0 0 0,0 1 0 0 0,-1-1 0 0 0,0 1-1 0 0,0 0 1 0 0,0 0 0 0 0,-1 0 0 0 0,0 1 0 0 0,0-1 0 0 0,0 1 0 0 0,1 8 0 0 0,4 15 906 0 0,7 54-1 0 0,-11-58-655 0 0,42 393 4371 0 0,-23-185-4230 0 0,2 37-836 0 0,35 248-6081 0 0,-53-476 4944 0 0,-6-29 482 0 0,1 0 0 0 0,1 0 0 0 0,0-1 0 0 0,1 1 0 0 0,0-1 1 0 0,1 0-1 0 0,12 23 0 0 0,-2-15-688 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3.8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1 904 0 0,'0'0'127'0'0,"1"0"0"0"0,-1 0 0 0 0,0 0 1 0 0,1 0-1 0 0,-1 0 0 0 0,0 0 0 0 0,1 0 0 0 0,-1 0 0 0 0,1 0 0 0 0,-1 0 1 0 0,0 0-1 0 0,1 0 0 0 0,-1 0 0 0 0,0 1 0 0 0,1-1 0 0 0,-1 0 0 0 0,0 0 1 0 0,1 0-1 0 0,-1 0 0 0 0,0 1 0 0 0,1-1 0 0 0,-1 0 0 0 0,0 0 0 0 0,0 1 0 0 0,1-1 1 0 0,-1 0-1 0 0,0 0 0 0 0,0 1 0 0 0,0-1 0 0 0,1 0 0 0 0,-1 1 0 0 0,0-1 1 0 0,0 0-1 0 0,0 1 0 0 0,0-1 0 0 0,0 1 0 0 0,1-1 0 0 0,-1 0 0 0 0,0 1 1 0 0,0-1-1 0 0,0 0 0 0 0,0 1 0 0 0,0-1 0 0 0,0 1 0 0 0,0-1 0 0 0,-1 0 0 0 0,1 1 1 0 0,0-1-1 0 0,0 0 0 0 0,0 1 0 0 0,13 286 8580 0 0,22-1-6744 0 0,73 281-2610 0 0,-17-168-3146 0 0,-18-138-5017 0 0,-58-219 6749 0 0,0-8 286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4.8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56 956 0 0,'-5'-55'16835'0'0,"4"187"-15037"0"0,1 96-1142 0 0,3-136-679 0 0,0-31 75 0 0,-1-17-177 0 0,25 280-1339 0 0,-6-196-911 0 0,-2-46-297 0 0,-17-74 2302 0 0,2 7-827 0 0,0 0-1 0 0,1 0 0 0 0,7 14 0 0 0,-10-26 818 0 0,0 1-1 0 0,0-1 0 0 0,0 1 1 0 0,0-1-1 0 0,1 0 1 0 0,-1 0-1 0 0,1 0 1 0 0,0 0-1 0 0,0 0 0 0 0,0-1 1 0 0,0 1-1 0 0,0-1 1 0 0,1 0-1 0 0,-1 0 1 0 0,1 0-1 0 0,6 2 1 0 0,15 2-1240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5.1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1 756 0 0,'-4'164'8687'0'0,"8"171"-2221"0"0,139 490-5516 0 0,-101-625-2422 0 0,-35-163 807 0 0,-1-3-1102 0 0,1-1 0 0 0,1-1-1 0 0,2 0 1 0 0,21 47 0 0 0,-31-78 1625 0 0,1 1-1 0 0,-1-1 1 0 0,1 0-1 0 0,-1 0 1 0 0,1 1 0 0 0,0-1-1 0 0,0 0 1 0 0,0 0 0 0 0,-1 0-1 0 0,1 0 1 0 0,0 0 0 0 0,0 0-1 0 0,0 0 1 0 0,1 0 0 0 0,-1 0-1 0 0,0-1 1 0 0,0 1 0 0 0,0 0-1 0 0,1-1 1 0 0,-1 1 0 0 0,0-1-1 0 0,1 1 1 0 0,-1-1 0 0 0,0 0-1 0 0,1 1 1 0 0,-1-1 0 0 0,3 0-1 0 0,16-3-1401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54.4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52 1723 804 0 0,'26'33'7625'0'0,"-9"-23"-2881"0"0,-17-10-4629 0 0,0 0-1 0 0,1 0 1 0 0,-1 0-1 0 0,1 0 1 0 0,-1 0 0 0 0,0 0-1 0 0,1 0 1 0 0,-1 0-1 0 0,1 0 1 0 0,-1 0 0 0 0,0 0-1 0 0,1 0 1 0 0,-1 0-1 0 0,0 0 1 0 0,1 0 0 0 0,-1-1-1 0 0,1 1 1 0 0,-1 0-1 0 0,0 0 1 0 0,0 0 0 0 0,1-1-1 0 0,-1 1 1 0 0,0 0-1 0 0,1 0 1 0 0,-1-1-1 0 0,0 1 1 0 0,0 0 0 0 0,1-1-1 0 0,-1 1 1 0 0,0 0-1 0 0,0-1 1 0 0,0 1 0 0 0,0 0-1 0 0,1-1 1 0 0,-1 1-1 0 0,0-1 1 0 0,0 1 0 0 0,1-7-1 0 0,-1-1 1 0 0,0 1-1 0 0,0 0 1 0 0,-1 0-1 0 0,0 0 1 0 0,-3-14-1 0 0,0 1-30 0 0,-38-285-89 0 0,5 33-496 0 0,28 204 384 0 0,0-36-44 0 0,12-154-183 0 0,-2 243 354 0 0,0 1 0 0 0,2 0 0 0 0,-1 0-1 0 0,2-1 1 0 0,0 2 0 0 0,1-1 0 0 0,0 0 0 0 0,1 1 0 0 0,0 0 0 0 0,1 1 0 0 0,1-1-1 0 0,0 1 1 0 0,1 1 0 0 0,0-1 0 0 0,0 1 0 0 0,2 1 0 0 0,-1 0 0 0 0,1 1-1 0 0,0 0 1 0 0,1 0 0 0 0,0 1 0 0 0,1 1 0 0 0,-1 0 0 0 0,1 0 0 0 0,15-4 0 0 0,120-39-178 0 0,212-43 0 0 0,-174 49 83 0 0,46-10 65 0 0,1 9 0 0 0,3 11 0 0 0,393-6 1 0 0,-474 41-47 0 0,360-9-279 0 0,-498 7 368 0 0,-12 0-152 0 0,0 0 0 0 0,1 1 0 0 0,-1 0 1 0 0,0 0-1 0 0,1 0 0 0 0,-1 1 0 0 0,1 0 0 0 0,7 2 1 0 0,-11-1 74 0 0,1-1-1 0 0,-1 1 1 0 0,0 0 0 0 0,0 0 0 0 0,0 0 0 0 0,0 0 0 0 0,0 0 0 0 0,0 0-1 0 0,0 0 1 0 0,-1 1 0 0 0,1-1 0 0 0,-1 1 0 0 0,0-1 0 0 0,0 1 0 0 0,0 0-1 0 0,0-1 1 0 0,0 1 0 0 0,1 5 0 0 0,7 40 24 0 0,-1-1 0 0 0,-2 1 0 0 0,-1 61 0 0 0,2 13 28 0 0,81 486 8 0 0,-72-516-10 0 0,-15-85 5 0 0,5 21-9 0 0,-2 0 0 0 0,-1 1 0 0 0,-2-1 0 0 0,-1 37-1 0 0,-1-59 10 0 0,1 0 0 0 0,-1 1 0 0 0,0-1-1 0 0,-1 0 1 0 0,1 0 0 0 0,-1 0-1 0 0,0 0 1 0 0,-1 0 0 0 0,0 0-1 0 0,0-1 1 0 0,0 1 0 0 0,0-1 0 0 0,-1 0-1 0 0,0 0 1 0 0,0 0 0 0 0,0 0-1 0 0,-1-1 1 0 0,0 1 0 0 0,0-1-1 0 0,0-1 1 0 0,0 1 0 0 0,0-1 0 0 0,-1 0-1 0 0,0 0 1 0 0,-5 2 0 0 0,-41 11 19 0 0,-1-3 1 0 0,0-2 0 0 0,-85 7-1 0 0,22-4 25 0 0,-678 58 96 0 0,321-38-78 0 0,338-22-16 0 0,-95 8 128 0 0,-235 51 1 0 0,417-59-108 0 0,28-6-17 0 0,-1-1 1 0 0,-36 3 0 0 0,49-7-32 0 0,0-1-1 0 0,0-1 1 0 0,0 1 0 0 0,0-1 0 0 0,0-1 0 0 0,1 0 0 0 0,-1 0-1 0 0,0 0 1 0 0,1-1 0 0 0,-14-7 0 0 0,-11-4 241 0 0,-17 0 433 0 0,1 8 20 0 0,-28 4-454 0 0,76 2-263 0 0,-13 0 1252 0 0,7 0-3417 0 0,29 9-13402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5.5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12 636 0 0,'2'-12'2076'0'0,"5"20"-329"0"0,4 22-109 0 0,-3 24 264 0 0,2 73 0 0 0,-3-15-561 0 0,14 64-215 0 0,17 89-376 0 0,38 173-2914 0 0,-41-260-1213 0 0,-5-61-812 0 0,-20-86 2683 0 0,5-7 164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5.9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41 540 0 0,'-3'-7'597'0'0,"-1"-6"786"0"0,-2-3 1372 0 0,-1 11 365 0 0,17 65 1087 0 0,-8 51-2908 0 0,4 57 195 0 0,5-1-522 0 0,13 83-422 0 0,13 27-1105 0 0,33 136-2278 0 0,-39-246-687 0 0,-12-55-1389 0 0,-12-85 2995 0 0,1-12 386 0 0,-3-7 130 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6.7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0 1040 0 0,'-2'63'8310'0'0,"-4"-1"-4523"0"0,-1 28-1098 0 0,-1 84-854 0 0,2 88-704 0 0,6 1-1637 0 0,5-89-568 0 0,-4-153 804 0 0,1 28-1958 0 0,8 52 0 0 0,-8-86 1196 0 0,1-1 1 0 0,1 0-1 0 0,0 0 0 0 0,1-1 0 0 0,0 1 0 0 0,1-1 0 0 0,1 0 0 0 0,9 15 1 0 0,3-5-849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7.0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10 428 0 0,'0'0'80'0'0,"0"-1"1"0"0,0 1-1 0 0,0 0 1 0 0,0 0-1 0 0,0-1 0 0 0,0 1 1 0 0,0 0-1 0 0,0-1 1 0 0,0 1-1 0 0,0 0 0 0 0,0-1 1 0 0,0 1-1 0 0,0 0 1 0 0,0 0-1 0 0,0-1 0 0 0,0 1 1 0 0,0 0-1 0 0,1 0 0 0 0,-1-1 1 0 0,0 1-1 0 0,0 0 1 0 0,0 0-1 0 0,0-1 0 0 0,1 1 1 0 0,-1 0-1 0 0,0 0 1 0 0,0-1-1 0 0,0 1 0 0 0,1 0 1 0 0,-1 0-1 0 0,0 0 1 0 0,0 0-1 0 0,1 0 0 0 0,-1-1 1 0 0,0 1-1 0 0,0 0 1 0 0,1 0-1 0 0,-1 0 0 0 0,0 0 1 0 0,1 0-1 0 0,-1 0 0 0 0,0 0 1 0 0,1 0-1 0 0,-1 0 1 0 0,0 0-1 0 0,0 0 0 0 0,1 0 1 0 0,-1 0-1 0 0,0 0 1 0 0,1 0-1 0 0,-1 0 0 0 0,0 0 1 0 0,0 0-1 0 0,1 1 1 0 0,-1-1-1 0 0,1 0 62 0 0,0 1 0 0 0,0 0 1 0 0,-1-1-1 0 0,1 1 0 0 0,0-1 0 0 0,-1 1 0 0 0,1 0 0 0 0,-1-1 1 0 0,1 1-1 0 0,-1 0 0 0 0,1 0 0 0 0,-1 0 0 0 0,1-1 1 0 0,-1 1-1 0 0,0 0 0 0 0,0 0 0 0 0,1 0 0 0 0,-1 0 1 0 0,0 0-1 0 0,0 0 0 0 0,0 1 0 0 0,3 236 6992 0 0,13 117-5662 0 0,42 185-2763 0 0,-1-184-6523 0 0,-54-336 6954 0 0,-1-9 148 0 0,0 0 0 0 0,0 1 0 0 0,1-1 0 0 0,0 0 0 0 0,1 0 0 0 0,9 16 0 0 0,1-9-719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7.4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 1 748 0 0,'1'34'3594'0'0,"-2"32"-2094"0"0,-43 455 2621 0 0,38 2-5805 0 0,6-415 375 0 0,0-97 627 0 0,0 1 0 0 0,0 0 0 0 0,1 0 0 0 0,1 0 0 0 0,0-1 0 0 0,1 1 0 0 0,5 16-1 0 0,1-15-526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7.8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 15 508 0 0,'-10'-15'7787'0'0,"0"170"-3789"0"0,-1-30-3433 0 0,7-4-363 0 0,1 62 189 0 0,1 276-1719 0 0,2-332-345 0 0,-2-64 200 0 0,0-43 285 0 0,1 0-1 0 0,1 0 1 0 0,1 0 0 0 0,1 0-1 0 0,5 27 1 0 0,-2-30-143 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9.1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46 1084 0 0,'10'7'2311'0'0,"0"0"0"0"0,0 0 0 0 0,1-1-1 0 0,15 7 1 0 0,-13-7-1326 0 0,-1 0 0 0 0,-1 0 0 0 0,16 13 0 0 0,-14-9-746 0 0,-1 0 0 0 0,-1 1 0 0 0,0 0 0 0 0,14 19 0 0 0,-22-24-249 0 0,1 0 1 0 0,0 0-1 0 0,-1 1 0 0 0,-1-1 1 0 0,1 1-1 0 0,-1 0 1 0 0,0 0-1 0 0,0-1 0 0 0,-1 1 1 0 0,0 1-1 0 0,0-1 0 0 0,-1 9 1 0 0,0-10-111 0 0,0 0 1 0 0,-1 0-1 0 0,0 0 1 0 0,0 0 0 0 0,-1 0-1 0 0,1 0 1 0 0,-1 0-1 0 0,-1 0 1 0 0,1-1-1 0 0,-1 1 1 0 0,0-1 0 0 0,0 1-1 0 0,-1-1 1 0 0,-7 8-1 0 0,10-11 8 0 0,-1 0-1 0 0,-1 0 1 0 0,1 0-1 0 0,0-1 1 0 0,0 1-1 0 0,-1-1 1 0 0,1 0-1 0 0,-1 1 1 0 0,1-1-1 0 0,-1 0 0 0 0,1-1 1 0 0,-1 1-1 0 0,0 0 1 0 0,1-1-1 0 0,-1 1 1 0 0,0-1-1 0 0,0 0 1 0 0,1 0-1 0 0,-1 0 1 0 0,0 0-1 0 0,0 0 1 0 0,1-1-1 0 0,-1 1 0 0 0,0-1 1 0 0,1 0-1 0 0,-1 0 1 0 0,0 0-1 0 0,1 0 1 0 0,-1 0-1 0 0,1-1 1 0 0,0 1-1 0 0,-1-1 1 0 0,1 1-1 0 0,0-1 1 0 0,-4-4-1 0 0,-2-3-168 0 0,-1-1 0 0 0,1 0-1 0 0,0 0 1 0 0,1-1 0 0 0,1 0 0 0 0,-1 0-1 0 0,2 0 1 0 0,0-1 0 0 0,0 0 0 0 0,1 0-1 0 0,0-1 1 0 0,1 1 0 0 0,1-1 0 0 0,0 0-1 0 0,0 1 1 0 0,2-1 0 0 0,-1 0 0 0 0,2 0-1 0 0,-1 0 1 0 0,2 1 0 0 0,0-1 0 0 0,4-16-1 0 0,-3 22 5 0 0,1 1 0 0 0,-1-1 0 0 0,1 1-1 0 0,0 0 1 0 0,0 0 0 0 0,1 0-1 0 0,0 1 1 0 0,0-1 0 0 0,0 1-1 0 0,1 1 1 0 0,0-1 0 0 0,0 1-1 0 0,6-4 1 0 0,16-6-745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9.4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2 864 0 0,'4'-2'5321'0'0,"4"10"-1799"0"0,5 10-122 0 0,-5 4-2572 0 0,-2 1 0 0 0,0 0 0 0 0,2 28 0 0 0,-1 72-5701 0 0,-6-115 3725 0 0,0 1 0 0 0,0-1 0 0 0,1 1 0 0 0,0-1 0 0 0,0 0 1 0 0,1 1-1 0 0,6 13 0 0 0,0-6-559 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1.6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23 240 0 0,'3'-22'2615'0'0,"-2"22"-2558"0"0,-1 0 0 0 0,0 0 0 0 0,0 0 0 0 0,0 0 0 0 0,0 0-1 0 0,1 0 1 0 0,-1 0 0 0 0,0 0 0 0 0,0 0 0 0 0,0 0 0 0 0,0 0-1 0 0,1 0 1 0 0,-1 0 0 0 0,0 0 0 0 0,0 0 0 0 0,0 0-1 0 0,1 0 1 0 0,-1 0 0 0 0,0 0 0 0 0,0 0 0 0 0,0 0 0 0 0,0 0-1 0 0,1 0 1 0 0,-1 0 0 0 0,0 0 0 0 0,0 0 0 0 0,0 0 0 0 0,0 0-1 0 0,1 0 1 0 0,-1 1 0 0 0,0-1 0 0 0,0 0 0 0 0,0 0-1 0 0,0 0 1 0 0,0 0 0 0 0,0 0 0 0 0,1 1 0 0 0,-1-1 0 0 0,0 0-1 0 0,0 0 1 0 0,0 0 0 0 0,0 0 0 0 0,0 1 0 0 0,0-1 0 0 0,0 0-1 0 0,0 0 1 0 0,0 1 0 0 0,2 2 216 0 0,0 1 0 0 0,-1-1 0 0 0,0 1 1 0 0,0 0-1 0 0,0-1 0 0 0,0 1 0 0 0,0 0 0 0 0,-1 6 0 0 0,22 325 4505 0 0,66 163-4106 0 0,38-20-7044 0 0,-116-444 4640 0 0,2 0 0 0 0,21 40 1 0 0,-14-41 347 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2.0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 1084 0 0,'0'-1'101'0'0,"0"1"-1"0"0,0-1 1 0 0,0 1 0 0 0,1-1-1 0 0,-1 1 1 0 0,0-1 0 0 0,0 1-1 0 0,0-1 1 0 0,1 1-1 0 0,-1 0 1 0 0,0-1 0 0 0,0 1-1 0 0,1-1 1 0 0,-1 1 0 0 0,0 0-1 0 0,1-1 1 0 0,-1 1 0 0 0,0 0-1 0 0,1-1 1 0 0,-1 1-1 0 0,1 0 1 0 0,-1 0 0 0 0,0-1-1 0 0,1 1 1 0 0,-1 0 0 0 0,1 0-1 0 0,-1 0 1 0 0,1 0 0 0 0,-1-1-1 0 0,1 1 1 0 0,-1 0-1 0 0,1 0 1 0 0,-1 0 0 0 0,1 0-1 0 0,0 0 1 0 0,5 18 1837 0 0,-6 30-216 0 0,-4 44 18 0 0,4 1 1 0 0,4-1 0 0 0,21 123-1 0 0,73 270-1120 0 0,-94-469-582 0 0,95 350-1318 0 0,-15-130-4742 0 0,-78-223 5333 0 0,-4-6 92 0 0,0-1 0 0 0,1 1 0 0 0,1 0 0 0 0,-1-1 0 0 0,1 1 0 0 0,0-1 0 0 0,0 0 0 0 0,9 10 0 0 0,-2-8-1006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58.1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50 85 1020 0 0,'-31'-7'6230'0'0,"30"7"-5841"0"0,0-1-1 0 0,0 1 0 0 0,0 0 0 0 0,0-1 0 0 0,0 1 0 0 0,0-1 1 0 0,0 0-1 0 0,0 1 0 0 0,0-1 0 0 0,0 0 0 0 0,0 1 1 0 0,1-1-1 0 0,-1 0 0 0 0,0 0 0 0 0,1 0 0 0 0,-1 0 1 0 0,0 0-1 0 0,1 0 0 0 0,-1 0 0 0 0,1 0 0 0 0,-1 0 0 0 0,1 0 1 0 0,-1-2-1 0 0,2 1-183 0 0,0 0 0 0 0,0 1 0 0 0,-1-1 0 0 0,1 0 1 0 0,1 0-1 0 0,-1 1 0 0 0,0-1 0 0 0,0 0 0 0 0,1 1 0 0 0,-1 0 0 0 0,1-1 1 0 0,-1 1-1 0 0,1 0 0 0 0,-1-1 0 0 0,1 1 0 0 0,0 0 0 0 0,0 0 1 0 0,0 1-1 0 0,-1-1 0 0 0,4-1 0 0 0,41-15 142 0 0,-45 16-234 0 0,6-1-86 0 0,0 0 1 0 0,0 0 0 0 0,0 1 0 0 0,1 0 0 0 0,-1 0-1 0 0,0 1 1 0 0,10 0 0 0 0,-15 0-43 0 0,0 0 1 0 0,0 1-1 0 0,0-1 0 0 0,0 0 1 0 0,-1 1-1 0 0,1 0 0 0 0,0-1 1 0 0,0 1-1 0 0,0 0 0 0 0,-1 0 1 0 0,1 0-1 0 0,0 0 0 0 0,-1 0 1 0 0,1 0-1 0 0,-1 0 1 0 0,1 1-1 0 0,-1-1 0 0 0,1 1 1 0 0,-1-1-1 0 0,0 1 0 0 0,0-1 1 0 0,0 1-1 0 0,0 0 0 0 0,0-1 1 0 0,0 1-1 0 0,0 0 0 0 0,-1 0 1 0 0,1 0-1 0 0,-1 0 0 0 0,1 0 1 0 0,-1 2-1 0 0,3 21-289 0 0,-2-1-1 0 0,-1 0 1 0 0,-1 1 0 0 0,-1-1-1 0 0,-8 40 1 0 0,-40 113-506 0 0,33-125 801 0 0,2 1-1 0 0,-12 75 1 0 0,26-125 19 0 0,1 0-1 0 0,-1 0 0 0 0,1 1 0 0 0,-1-1 1 0 0,1 0-1 0 0,0 1 0 0 0,1-1 1 0 0,-1 0-1 0 0,1 1 0 0 0,-1-1 0 0 0,1 0 1 0 0,0 0-1 0 0,0 1 0 0 0,0-1 1 0 0,0 0-1 0 0,1 0 0 0 0,0 0 0 0 0,-1-1 1 0 0,1 1-1 0 0,0 0 0 0 0,0 0 0 0 0,0-1 1 0 0,1 0-1 0 0,-1 1 0 0 0,1-1 1 0 0,-1 0-1 0 0,6 3 0 0 0,-2-2-34 0 0,-1-1 0 0 0,1-1 0 0 0,0 1 0 0 0,0-1 0 0 0,0 0 0 0 0,0-1 0 0 0,0 1 0 0 0,0-1 0 0 0,0-1 1 0 0,0 1-1 0 0,0-1 0 0 0,0 0 0 0 0,0 0 0 0 0,9-3 0 0 0,22-8-1319 0 0,-1-2 0 0 0,49-25 1 0 0,62-45-8118 0 0,-122 67 7571 0 0,-4 1 230 0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9.9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1 220 0 0,'50'18'16753'0'0,"-48"-15"-16666"0"0,-1 0-1 0 0,1-1 1 0 0,-1 1 0 0 0,0 0 0 0 0,0 0-1 0 0,-1 0 1 0 0,1 0 0 0 0,0 1 0 0 0,-1-1-1 0 0,0 0 1 0 0,0 0 0 0 0,0 0 0 0 0,0 0-1 0 0,0 1 1 0 0,-2 4 0 0 0,-12 50-513 0 0,-2-10-97 0 0,8-28 287 0 0,1 1 0 0 0,1 0 0 0 0,0 0 0 0 0,2 1 0 0 0,-3 34-1 0 0,7-55 243 0 0,0 0-1 0 0,0 0 1 0 0,0 0 0 0 0,0 0-1 0 0,0 0 1 0 0,1 1-1 0 0,-1-1 1 0 0,0 0-1 0 0,0 0 1 0 0,1 0-1 0 0,-1 0 1 0 0,1 0-1 0 0,-1 0 1 0 0,1 0-1 0 0,-1 0 1 0 0,1 0-1 0 0,0 0 1 0 0,-1 0-1 0 0,1 0 1 0 0,0 0-1 0 0,0-1 1 0 0,0 1-1 0 0,0 0 1 0 0,0-1-1 0 0,0 1 1 0 0,0 0-1 0 0,0-1 1 0 0,0 1-1 0 0,0-1 1 0 0,0 1-1 0 0,0-1 1 0 0,0 0-1 0 0,0 1 1 0 0,0-1-1 0 0,0 0 1 0 0,1 0-1 0 0,-1 0 1 0 0,0 0-1 0 0,0 0 1 0 0,0 0-1 0 0,0 0 1 0 0,0 0-1 0 0,1-1 1 0 0,-1 1-1 0 0,0 0 1 0 0,0-1 0 0 0,0 1-1 0 0,0-1 1 0 0,2 0-1 0 0,9-3-507 0 0,1-1-1 0 0,-1-1 1 0 0,18-10-1 0 0,-17 9-797 0 0,30-16-1757 0 0,-11 7-716 0 0,53-22 0 0 0,-51 27 2319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0.4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43 1020 0 0,'6'-5'1383'0'0,"1"1"1"0"0,-1-1-1 0 0,1 1 1 0 0,0 0-1 0 0,0 1 0 0 0,0-1 1 0 0,14-3-1 0 0,-16 6-1041 0 0,-1-1 1 0 0,1 1-1 0 0,0 0 0 0 0,0 1 0 0 0,0-1 0 0 0,0 1 1 0 0,0 0-1 0 0,0 0 0 0 0,0 0 0 0 0,0 1 1 0 0,-1 0-1 0 0,1 0 0 0 0,8 3 0 0 0,-11-3-358 0 0,0 0 0 0 0,0 1 0 0 0,-1-1 0 0 0,1 1 0 0 0,-1-1 0 0 0,1 1 0 0 0,-1 0 0 0 0,0-1 0 0 0,0 1 0 0 0,0 0 0 0 0,0 0 0 0 0,0 0 0 0 0,0 0 0 0 0,0 0 0 0 0,-1 0 0 0 0,1 0 0 0 0,0 1 0 0 0,-1-1 0 0 0,0 0 0 0 0,0 0 0 0 0,0 0 0 0 0,0 0 0 0 0,0 1 0 0 0,0-1 0 0 0,0 0 0 0 0,-1 3 0 0 0,-14 57-1029 0 0,12-54 970 0 0,1 1 1 0 0,0-1 0 0 0,0 1 0 0 0,1 0-1 0 0,0 0 1 0 0,0 13 0 0 0,1-19 112 0 0,1 0 1 0 0,-1 0-1 0 0,0 0 0 0 0,1 0 1 0 0,-1 0-1 0 0,1 0 1 0 0,0-1-1 0 0,0 1 0 0 0,0 0 1 0 0,0 0-1 0 0,1-1 1 0 0,-1 1-1 0 0,1-1 0 0 0,0 1 1 0 0,-1-1-1 0 0,1 1 0 0 0,0-1 1 0 0,0 0-1 0 0,1 0 1 0 0,-1 0-1 0 0,4 2 0 0 0,54 24 872 0 0,-42-21-848 0 0,-1 0 0 0 0,0 2 0 0 0,29 18 0 0 0,-42-24-93 0 0,0 0 0 0 0,-1 0 0 0 0,1 0 0 0 0,-1 0 0 0 0,0 1 0 0 0,0 0 0 0 0,0-1 0 0 0,0 1 0 0 0,-1 0 0 0 0,0 0 0 0 0,0 0 0 0 0,0 1 0 0 0,0-1 0 0 0,0 1 0 0 0,-1-1 1 0 0,0 1-1 0 0,0-1 0 0 0,0 1 0 0 0,0 0 0 0 0,-1 5 0 0 0,0 2-506 0 0,0-1 0 0 0,-1 1 0 0 0,-1-1 0 0 0,0 1 0 0 0,0-1 0 0 0,-1 0 0 0 0,-1 0 0 0 0,-4 11 0 0 0,5-16-43 0 0,0-1 0 0 0,0 1 0 0 0,-1-1 0 0 0,1 1 0 0 0,-1-1 0 0 0,-1-1 0 0 0,1 1 1 0 0,0 0-1 0 0,-1-1 0 0 0,0 0 0 0 0,0 0 0 0 0,0-1 0 0 0,-1 1 0 0 0,1-1 0 0 0,-1 0 0 0 0,-7 2 0 0 0,-2 0-777 0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0.8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1140 0 0,'2'0'514'0'0,"-1"1"0"0"0,1 0 1 0 0,-1 0-1 0 0,0 0 0 0 0,1 0 0 0 0,-1 0 0 0 0,0 0 1 0 0,0 0-1 0 0,0 0 0 0 0,0 0 0 0 0,0 1 0 0 0,0-1 1 0 0,1 2-1 0 0,5 22 3206 0 0,-15 35-2093 0 0,1-16-959 0 0,7-28-479 0 0,0-1 0 0 0,1 0-1 0 0,0 0 1 0 0,2 0 0 0 0,0 0 0 0 0,5 18-1 0 0,-6-29-179 0 0,0 0 1 0 0,-1 0-1 0 0,1 0 0 0 0,1 0 0 0 0,-1-1 0 0 0,1 1 0 0 0,-1-1 0 0 0,1 1 0 0 0,0-1 0 0 0,0 0 0 0 0,0 0 0 0 0,1 0 0 0 0,-1-1 0 0 0,1 1 0 0 0,0-1 0 0 0,-1 0 0 0 0,1 0 1 0 0,0 0-1 0 0,0 0 0 0 0,1-1 0 0 0,-1 1 0 0 0,0-1 0 0 0,0 0 0 0 0,1 0 0 0 0,-1-1 0 0 0,7 1 0 0 0,-1-1-349 0 0,1 0 1 0 0,-1-1-1 0 0,0 1 1 0 0,1-2-1 0 0,-1 0 0 0 0,0 0 1 0 0,0-1-1 0 0,0 0 0 0 0,0-1 1 0 0,-1 0-1 0 0,0 0 1 0 0,18-11-1 0 0,-14 5-812 0 0,0 0 0 0 0,-1-1 0 0 0,0 0 0 0 0,-1 0 0 0 0,0-2 0 0 0,-1 1 0 0 0,14-23 1 0 0,-9 10-279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1.2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65 1 740 0 0,'-5'22'1200'0'0,"-5"3"160"0"0,5 4-108 0 0,-5 3-223 0 0,5 4-225 0 0,0-2-176 0 0,0 2-164 0 0,0 0-144 0 0,0 2-176 0 0,0-2-188 0 0,5 0-212 0 0,-5-5-276 0 0,5 1-448 0 0,5-7-337 0 0,-5-3-115 0 0,5-4 16 0 0,0-7 108 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1.5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14 168 0 0,'2'-1'442'0'0,"0"-1"0"0"0,1 1 1 0 0,-1-1-1 0 0,0 1 0 0 0,1 0 0 0 0,-1 0 0 0 0,1 0 1 0 0,-1 0-1 0 0,1 1 0 0 0,-1-1 0 0 0,1 0 0 0 0,5 1 1 0 0,-7 0-238 0 0,0 0-1 0 0,1 0 1 0 0,-1 1 0 0 0,0-1 0 0 0,0 0 0 0 0,0 1 0 0 0,0-1 0 0 0,1 1 0 0 0,-1 0 0 0 0,0-1 0 0 0,0 1 0 0 0,0 0 0 0 0,0-1 0 0 0,0 1 0 0 0,0 0 0 0 0,-1 0 0 0 0,1 0 0 0 0,0 0 0 0 0,1 2 0 0 0,2 5 460 0 0,-1 0 0 0 0,0 0-1 0 0,-1 0 1 0 0,1 0 0 0 0,-2 0 0 0 0,3 15 0 0 0,8 29 610 0 0,8-19-671 0 0,1 0 0 0 0,35 41 1 0 0,-34-48-964 0 0,-2 1 0 0 0,-1 1 1 0 0,25 50-1 0 0,-43-77 14 0 0,0 1-1 0 0,-1 0 1 0 0,1 0 0 0 0,-1 0-1 0 0,0-1 1 0 0,0 1 0 0 0,0 0 0 0 0,0 0-1 0 0,0 0 1 0 0,0 0 0 0 0,0 0-1 0 0,0 0 1 0 0,-1 0 0 0 0,1-1 0 0 0,-1 1-1 0 0,1 0 1 0 0,-1 0 0 0 0,0-1-1 0 0,0 1 1 0 0,0 0 0 0 0,0-1 0 0 0,0 1-1 0 0,0-1 1 0 0,0 1 0 0 0,0-1 0 0 0,-1 1-1 0 0,1-1 1 0 0,0 0 0 0 0,-1 0-1 0 0,1 0 1 0 0,-1 0 0 0 0,0 0 0 0 0,1 0-1 0 0,-1 0 1 0 0,0 0 0 0 0,0 0-1 0 0,1-1 1 0 0,-1 1 0 0 0,-2-1 0 0 0,-6 1-1247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1.8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0 257 540 0 0,'5'-15'1420'0'0,"15"1"276"0"0,-5 1 249 0 0,0 1-265 0 0,10 1-272 0 0,0 0-284 0 0,0 0-260 0 0,5-1-284 0 0,0 1-296 0 0,5-2-280 0 0,0-1-264 0 0,0-2-284 0 0,5 1-364 0 0,0-3-648 0 0,5-3-304 0 0,0 1-61 0 0,5 4 65 0 0,0 3 196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2.2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89 1 904 0 0,'-18'25'8801'0'0,"2"2"-7459"0"0,2 1 0 0 0,-12 33 0 0 0,22-45-1191 0 0,0 1-1 0 0,1-1 1 0 0,1 1 0 0 0,1-1 0 0 0,0 1 0 0 0,2 0 0 0 0,-1 0 0 0 0,2-1 0 0 0,0 1 0 0 0,1-1 0 0 0,1 0 0 0 0,7 20 0 0 0,-9-29-173 0 0,1 0 1 0 0,0 0-1 0 0,0 0 0 0 0,0-1 0 0 0,1 1 1 0 0,0-1-1 0 0,0 0 0 0 0,1 0 1 0 0,0 0-1 0 0,0 0 0 0 0,0-1 1 0 0,1 0-1 0 0,-1 0 0 0 0,1-1 1 0 0,0 1-1 0 0,1-1 0 0 0,-1 0 1 0 0,1-1-1 0 0,0 0 0 0 0,0 0 1 0 0,0 0-1 0 0,0-1 0 0 0,0 0 0 0 0,0 0 1 0 0,1-1-1 0 0,-1 0 0 0 0,1 0 1 0 0,14-1-1 0 0,-16-1-55 0 0,0 0 0 0 0,-1 0 1 0 0,1 0-1 0 0,0-1 0 0 0,-1 1 0 0 0,1-1 0 0 0,-1-1 1 0 0,1 1-1 0 0,-1-1 0 0 0,0 0 0 0 0,8-6 1 0 0,-10 6-33 0 0,0 1 0 0 0,0 0 0 0 0,0-1 0 0 0,-1 0 0 0 0,1 0 1 0 0,-1 0-1 0 0,0 0 0 0 0,0 0 0 0 0,0 0 0 0 0,0-1 1 0 0,0 1-1 0 0,-1-1 0 0 0,0 1 0 0 0,0-1 0 0 0,0 1 1 0 0,0-1-1 0 0,0 0 0 0 0,0-6 0 0 0,-1 9 37 0 0,-1 0-1 0 0,1-1 1 0 0,0 1 0 0 0,-1 0-1 0 0,1 0 1 0 0,-1 0 0 0 0,1 0-1 0 0,-1 0 1 0 0,0 0 0 0 0,1 0-1 0 0,-1 0 1 0 0,0 0 0 0 0,0 0-1 0 0,0 0 1 0 0,0 0 0 0 0,1 0-1 0 0,-1 1 1 0 0,0-1 0 0 0,-1 0-1 0 0,1 1 1 0 0,0-1 0 0 0,0 1-1 0 0,0-1 1 0 0,0 1-1 0 0,0-1 1 0 0,0 1 0 0 0,-1 0-1 0 0,1 0 1 0 0,-2-1 0 0 0,-44-4-1802 0 0,32 4 1002 0 0,-50-8-4341 0 0,54 7 3959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2.8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52 656 0 0,'0'-1'431'0'0,"0"0"-1"0"0,0-1 1 0 0,0 1 0 0 0,1 0-1 0 0,-1 0 1 0 0,0 0 0 0 0,1-1-1 0 0,-1 1 1 0 0,1 0 0 0 0,-1 0-1 0 0,1 0 1 0 0,-1 0 0 0 0,1 0-1 0 0,0 0 1 0 0,0 0 0 0 0,0 0-1 0 0,-1 0 1 0 0,3-1-1 0 0,23-11 4095 0 0,33 2-1423 0 0,-51 10-2811 0 0,5-1-167 0 0,0 0-1 0 0,1 2 0 0 0,-1-1 0 0 0,0 2 1 0 0,0 0-1 0 0,0 0 0 0 0,0 1 1 0 0,23 7-1 0 0,-28-6-142 0 0,0 1 0 0 0,0-1 0 0 0,-1 2 0 0 0,0-1 0 0 0,1 1 0 0 0,-2 0 0 0 0,1 0 0 0 0,0 1 0 0 0,-1 0 0 0 0,0 0 0 0 0,-1 1 1 0 0,0 0-1 0 0,1 0 0 0 0,4 10 0 0 0,5 12-833 0 0,-2 0 1 0 0,-1 2-1 0 0,-1-1 1 0 0,-2 1-1 0 0,6 33 1 0 0,-6-23-2417 0 0,2-1-1 0 0,20 47 1 0 0,-21-66 1704 0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3.3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180 93 380 0 0,'0'-1'122'0'0,"0"0"0"0"0,0 1 0 0 0,0-1 0 0 0,0 0 1 0 0,0 1-1 0 0,-1-1 0 0 0,1 0 0 0 0,0 1 0 0 0,0-1 0 0 0,0 1 0 0 0,-1-1 0 0 0,1 1 0 0 0,0-1 1 0 0,-1 0-1 0 0,1 1 0 0 0,0-1 0 0 0,-1 1 0 0 0,1-1 0 0 0,-1 1 0 0 0,1 0 0 0 0,-1-1 0 0 0,1 1 1 0 0,-1-1-1 0 0,1 1 0 0 0,-1 0 0 0 0,1 0 0 0 0,-1-1 0 0 0,0 1 0 0 0,1 0 0 0 0,-1 0 0 0 0,1-1 1 0 0,-2 1-1 0 0,-28 2 1054 0 0,-27 19-927 0 0,50-18-220 0 0,0 1 0 0 0,0 0 0 0 0,1 1 1 0 0,-1 0-1 0 0,1 0 0 0 0,0 0 1 0 0,1 0-1 0 0,-11 13 0 0 0,15-15 14 0 0,-1-1 1 0 0,1 0-1 0 0,-1 1 0 0 0,1 0 1 0 0,0-1-1 0 0,0 1 0 0 0,0 0 1 0 0,1-1-1 0 0,-1 1 0 0 0,0 0 1 0 0,1 0-1 0 0,0 0 0 0 0,0 0 0 0 0,0-1 1 0 0,0 1-1 0 0,0 0 0 0 0,1 0 1 0 0,-1 0-1 0 0,1-1 0 0 0,-1 1 1 0 0,1 0-1 0 0,0 0 0 0 0,0-1 0 0 0,1 1 1 0 0,-1-1-1 0 0,0 1 0 0 0,3 2 1 0 0,5 6 163 0 0,1 0 0 0 0,0 0 0 0 0,0-1 1 0 0,1 0-1 0 0,0-1 0 0 0,25 15 1 0 0,-24-17-192 0 0,0 1 0 0 0,-1 0 1 0 0,0 1-1 0 0,-1 0 0 0 0,0 1 1 0 0,17 20-1 0 0,-25-25-16 0 0,0-1 0 0 0,-1 1 0 0 0,1-1 0 0 0,-1 1 0 0 0,0 0 0 0 0,-1 0 0 0 0,1 0 0 0 0,-1-1 0 0 0,0 1 0 0 0,0 0 0 0 0,0 0 0 0 0,-1 0 0 0 0,1 0 0 0 0,-1-1 0 0 0,0 1 0 0 0,-1 0 0 0 0,-3 8 0 0 0,4-10-8 0 0,1 0-1 0 0,-1-1 1 0 0,-1 1-1 0 0,1 0 1 0 0,0 0-1 0 0,-1-1 1 0 0,1 1-1 0 0,-1-1 1 0 0,0 1-1 0 0,0-1 1 0 0,0 0-1 0 0,0 1 1 0 0,0-1-1 0 0,0 0 1 0 0,-1 0-1 0 0,1-1 1 0 0,-1 1-1 0 0,1 0 1 0 0,-1-1-1 0 0,0 0 1 0 0,1 1-1 0 0,-1-1 1 0 0,0 0-1 0 0,0-1 1 0 0,0 1-1 0 0,0 0 1 0 0,0-1-1 0 0,0 0 1 0 0,-3 1-1 0 0,4-2 12 0 0,1 1-1 0 0,-1-1 0 0 0,1 0 0 0 0,0 0 1 0 0,-1 1-1 0 0,1-1 0 0 0,0 0 0 0 0,-1 0 0 0 0,1 0 1 0 0,0 0-1 0 0,0 0 0 0 0,0-1 0 0 0,0 1 0 0 0,0 0 1 0 0,0 0-1 0 0,1-1 0 0 0,-1 1 0 0 0,0 0 0 0 0,0-1 1 0 0,1 1-1 0 0,-1-1 0 0 0,1 1 0 0 0,0-1 0 0 0,-1 1 1 0 0,1-1-1 0 0,0 0 0 0 0,0-1 0 0 0,-2-51 165 0 0,3 41-132 0 0,0-12 6 0 0,2 1-1 0 0,10-46 1 0 0,0 3-255 0 0,-9 39-736 0 0,2-1 0 0 0,1 2 1 0 0,1-1-1 0 0,1 1 0 0 0,2 0 1 0 0,20-36-1 0 0,-12 33-359 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4.0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175 38 188 0 0,'0'-1'303'0'0,"0"-1"-1"0"0,0 1 1 0 0,0 0 0 0 0,0-1-1 0 0,-1 1 1 0 0,1-1 0 0 0,0 1-1 0 0,-1-1 1 0 0,1 1 0 0 0,-1 0-1 0 0,1-1 1 0 0,-1 1 0 0 0,0 0-1 0 0,0 0 1 0 0,1-1 0 0 0,-1 1-1 0 0,0 0 1 0 0,0 0-1 0 0,0 0 1 0 0,0 0 0 0 0,0 0-1 0 0,-3-1 1 0 0,2 0-99 0 0,-1 1 0 0 0,1 0 1 0 0,-1 1-1 0 0,1-1 0 0 0,-1 0 0 0 0,0 1 0 0 0,0-1 1 0 0,1 1-1 0 0,-1 0 0 0 0,0 0 0 0 0,-4 0 0 0 0,1 1-145 0 0,-1 0-1 0 0,1 0 0 0 0,-1 0 1 0 0,1 1-1 0 0,0 0 0 0 0,0 0 1 0 0,0 1-1 0 0,0 0 0 0 0,0 0 1 0 0,-6 4-1 0 0,7-2-51 0 0,1-1-1 0 0,0 1 1 0 0,0 0-1 0 0,0 0 1 0 0,0 0 0 0 0,1 1-1 0 0,0-1 1 0 0,0 1-1 0 0,1 0 1 0 0,-1 0 0 0 0,1 0-1 0 0,0 0 1 0 0,1 0-1 0 0,-1 0 1 0 0,1 0 0 0 0,0 10-1 0 0,0 0 10 0 0,1 1-1 0 0,1 0 1 0 0,0 0 0 0 0,1-1-1 0 0,5 19 1 0 0,-5-30 10 0 0,-1 1 0 0 0,0-2 0 0 0,1 1 0 0 0,0 0 1 0 0,0 0-1 0 0,1 0 0 0 0,-1-1 0 0 0,1 0 0 0 0,0 1 0 0 0,0-1 0 0 0,0 0 1 0 0,1 0-1 0 0,-1-1 0 0 0,1 1 0 0 0,0-1 0 0 0,0 0 0 0 0,0 0 0 0 0,1 0 0 0 0,-1 0 1 0 0,6 2-1 0 0,-6-4 4 0 0,0 0 0 0 0,1 1-1 0 0,-1-2 1 0 0,0 1 0 0 0,0 0 0 0 0,1-1 0 0 0,-1 0 0 0 0,1 0 0 0 0,-1 0 0 0 0,0-1 0 0 0,0 0-1 0 0,1 1 1 0 0,-1-1 0 0 0,0-1 0 0 0,0 1 0 0 0,0-1 0 0 0,0 1 0 0 0,0-1 0 0 0,0 0 0 0 0,0-1-1 0 0,-1 1 1 0 0,1 0 0 0 0,-1-1 0 0 0,5-4 0 0 0,0-2-33 0 0,1 0 0 0 0,-1-1 0 0 0,-1 0 0 0 0,0 0 0 0 0,0-1 0 0 0,-1 0 0 0 0,0 0 0 0 0,-1 0 0 0 0,0-1 0 0 0,-1 0 0 0 0,0 0 0 0 0,-1 0 0 0 0,3-20 0 0 0,1 3 115 0 0,-5 27 10 0 0,-7 20-71 0 0,1 6-204 0 0,1-1 0 0 0,1 1 0 0 0,1 0 0 0 0,2 0 0 0 0,0 0 0 0 0,7 39 0 0 0,-3-27-484 0 0,0 2-1070 0 0,1 0 0 0 0,2 0 0 0 0,2 0 0 0 0,16 39 0 0 0,-16-54 384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58.5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17 136 812 0 0,'-2'-2'393'0'0,"1"1"-1"0"0,-1-1 1 0 0,1 0-1 0 0,-1 0 1 0 0,1 0-1 0 0,0-1 1 0 0,0 1-1 0 0,0 0 1 0 0,0 0-1 0 0,0-1 1 0 0,1 1-1 0 0,-1 0 1 0 0,0-1-1 0 0,1 1 1 0 0,0 0-1 0 0,0-1 1 0 0,0 1-1 0 0,0-1 1 0 0,0 1-1 0 0,0-1 1 0 0,0 1-1 0 0,1 0 1 0 0,-1-1-1 0 0,1 1 1 0 0,0 0-1 0 0,0-1 1 0 0,0 1-1 0 0,0 0 1 0 0,0 0-1 0 0,0 0 1 0 0,0 0-1 0 0,1 0 1 0 0,-1 0-1 0 0,3-2 1 0 0,32-22 3709 0 0,7 10-3881 0 0,-32 12-111 0 0,-1 1 0 0 0,0 1 0 0 0,1 0 0 0 0,-1 1 0 0 0,1-1 0 0 0,0 2 0 0 0,-1 0-1 0 0,1 0 1 0 0,18 3 0 0 0,-24-1-108 0 0,1 0 0 0 0,-1 0 0 0 0,1 0 0 0 0,-1 0-1 0 0,0 1 1 0 0,0 0 0 0 0,0 0 0 0 0,0 0 0 0 0,0 1-1 0 0,-1-1 1 0 0,1 1 0 0 0,-1 1 0 0 0,0-1 0 0 0,0 0-1 0 0,-1 1 1 0 0,1 0 0 0 0,-1 0 0 0 0,0 0 0 0 0,2 6 0 0 0,3 7-27 0 0,0 0 1 0 0,-2 1 0 0 0,0 0-1 0 0,-1 0 1 0 0,-1 0 0 0 0,2 30-1 0 0,-2 122-471 0 0,-5-107 70 0 0,0-33-300 0 0,-8 43 0 0 0,-1 27-5555 0 0,10-99 5917 0 0,0 0-1 0 0,0 1 1 0 0,1-1 0 0 0,-1 0 0 0 0,1 1-1 0 0,-1-1 1 0 0,1 0 0 0 0,0 0 0 0 0,0 1-1 0 0,0-1 1 0 0,0 0 0 0 0,0 0 0 0 0,0 0-1 0 0,0 0 1 0 0,1 0 0 0 0,-1-1 0 0 0,1 1-1 0 0,0 0 1 0 0,-1-1 0 0 0,1 1-1 0 0,0-1 1 0 0,2 2 0 0 0,10 6-1329 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4.4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1 400 0 0,'0'2'3902'0'0,"-1"14"-2089"0"0,-7 29 577 0 0,-2 74-1 0 0,8 48-2827 0 0,3-103-610 0 0,-2-55 491 0 0,1-1 0 0 0,0 0 0 0 0,1 1 0 0 0,0-1 1 0 0,0 1-1 0 0,1-1 0 0 0,0 0 0 0 0,0 0 1 0 0,1 0-1 0 0,0 0 0 0 0,0 0 0 0 0,1 0 1 0 0,9 13-1 0 0,-2-9-828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4.7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68 123 168 0 0,'4'-9'3717'0'0,"-15"18"-2343"0"0,-16 18-313 0 0,22-21-796 0 0,0 1-1 0 0,1 0 1 0 0,0 0-1 0 0,1 0 1 0 0,0 0 0 0 0,-3 9-1 0 0,5-13-214 0 0,0-1-1 0 0,1 0 0 0 0,-1 0 1 0 0,1 1-1 0 0,0-1 1 0 0,-1 0-1 0 0,1 0 0 0 0,0 1 1 0 0,0-1-1 0 0,1 0 0 0 0,-1 1 1 0 0,0-1-1 0 0,1 0 1 0 0,-1 0-1 0 0,1 0 0 0 0,0 1 1 0 0,0-1-1 0 0,0 0 1 0 0,0 0-1 0 0,0 0 0 0 0,0 0 1 0 0,1 0-1 0 0,-1-1 0 0 0,1 1 1 0 0,-1 0-1 0 0,3 1 1 0 0,2 2-17 0 0,0-1-1 0 0,1 0 1 0 0,-1 0 0 0 0,1 0 0 0 0,0-1 0 0 0,1 0 0 0 0,-1 0 0 0 0,0-1 0 0 0,1 0 0 0 0,-1 0 0 0 0,1-1 0 0 0,0 0 0 0 0,0 0 0 0 0,-1-1 0 0 0,16-1 0 0 0,-17 0-52 0 0,0 0-1 0 0,-1 0 1 0 0,1 0 0 0 0,-1-1 0 0 0,1 0-1 0 0,-1 0 1 0 0,0 0 0 0 0,0-1-1 0 0,0 0 1 0 0,0 0 0 0 0,0 0 0 0 0,-1 0-1 0 0,1-1 1 0 0,-1 0 0 0 0,0 0 0 0 0,0 0-1 0 0,0 0 1 0 0,-1-1 0 0 0,1 1-1 0 0,-1-1 1 0 0,0 0 0 0 0,4-10 0 0 0,-3 4-153 0 0,-1 0-1 0 0,0 0 1 0 0,-1-1 0 0 0,0 1 0 0 0,0-1 0 0 0,-2 0 0 0 0,1 1 0 0 0,-1-1 0 0 0,-1 0 0 0 0,-4-21 0 0 0,4 28 84 0 0,0 1-1 0 0,0 0 1 0 0,0-1-1 0 0,-1 1 1 0 0,0 0-1 0 0,0 0 1 0 0,0 0-1 0 0,-1 0 1 0 0,1 0-1 0 0,-1 1 1 0 0,0-1-1 0 0,0 1 1 0 0,-4-5-1 0 0,4 6 29 0 0,0 0 0 0 0,0 1 0 0 0,0-1 0 0 0,-1 1 0 0 0,1-1 0 0 0,0 1 0 0 0,0 0 0 0 0,-1 0 0 0 0,1 1 0 0 0,-1-1 0 0 0,1 1 0 0 0,-1-1 0 0 0,1 1 0 0 0,-1 0-1 0 0,1 0 1 0 0,-1 1 0 0 0,1-1 0 0 0,-1 1 0 0 0,-4 1 0 0 0,0 1-244 0 0,0 1-1 0 0,0-1 1 0 0,0 1 0 0 0,1 0-1 0 0,0 1 1 0 0,0 0 0 0 0,0 0-1 0 0,1 0 1 0 0,-1 1 0 0 0,1 0-1 0 0,1 0 1 0 0,-7 9 0 0 0,-3 3-685 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5.2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1256 0 0,'2'2'768'0'0,"0"0"-1"0"0,-1 1 1 0 0,1-1-1 0 0,0 1 1 0 0,-1 0-1 0 0,1-1 1 0 0,-1 1-1 0 0,0 0 1 0 0,0 0-1 0 0,1 4 1 0 0,8 59 2648 0 0,-8-48-2834 0 0,-2 22-276 0 0,2 26-1760 0 0,-2-64 1131 0 0,0 0-1 0 0,1 0 1 0 0,-1 0-1 0 0,1 0 1 0 0,-1 0 0 0 0,1 0-1 0 0,0 0 1 0 0,-1 0-1 0 0,1 0 1 0 0,0 0-1 0 0,0 0 1 0 0,1-1-1 0 0,-1 1 1 0 0,0 0 0 0 0,1-1-1 0 0,-1 1 1 0 0,1-1-1 0 0,-1 1 1 0 0,1-1-1 0 0,0 0 1 0 0,-1 1-1 0 0,1-1 1 0 0,3 1-1 0 0,5 0-1540 0 0,5-4 198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5.5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0 816 0 0,'5'0'1240'0'0,"0"3"132"0"0,-5 1-64 0 0,5 7-267 0 0,-5 1-209 0 0,5 6-124 0 0,-5 0-88 0 0,0 4-88 0 0,0 1-96 0 0,5 1-148 0 0,0 3-244 0 0,5 0-280 0 0,0-2-340 0 0,5 0-428 0 0,5 0-432 0 0,5-3-197 0 0,0 1 21 0 0,10-5 132 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5.9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1 240 0 0,'-1'37'4369'0'0,"1"20"-1636"0"0,1-31-2913 0 0,0-1-1 0 0,2 1 0 0 0,8 32 0 0 0,-9-48-37 0 0,-2-7-65 0 0,1 1 1 0 0,-1-1-1 0 0,1 1 1 0 0,0-1 0 0 0,0 1-1 0 0,1-1 1 0 0,-1 1-1 0 0,1-1 1 0 0,-1 0 0 0 0,1 0-1 0 0,0 0 1 0 0,0 0-1 0 0,0 0 1 0 0,1 0 0 0 0,-1 0-1 0 0,1-1 1 0 0,4 4-1 0 0,3-1-846 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6.3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50 304 0 0,'0'-3'548'0'0,"0"1"0"0"0,1-1 1 0 0,-1 0-1 0 0,1 1 0 0 0,0-1 0 0 0,0 1 0 0 0,0-1 0 0 0,0 1 0 0 0,0 0 1 0 0,0-1-1 0 0,1 1 0 0 0,-1 0 0 0 0,1 0 0 0 0,1-2 0 0 0,-2 3-295 0 0,0 0-1 0 0,0 0 0 0 0,0 0 0 0 0,0 0 1 0 0,-1 0-1 0 0,1 1 0 0 0,0-1 0 0 0,0 0 1 0 0,1 1-1 0 0,-1-1 0 0 0,0 1 0 0 0,0-1 1 0 0,0 1-1 0 0,0-1 0 0 0,0 1 1 0 0,1 0-1 0 0,-1 0 0 0 0,0 0 0 0 0,0-1 1 0 0,1 1-1 0 0,-1 0 0 0 0,0 1 0 0 0,0-1 1 0 0,0 0-1 0 0,1 0 0 0 0,-1 0 0 0 0,0 1 1 0 0,0-1-1 0 0,0 1 0 0 0,0-1 0 0 0,0 1 1 0 0,3 0-1 0 0,-3 2-241 0 0,1-1-1 0 0,0 0 1 0 0,0 1 0 0 0,-1-1 0 0 0,0 0 0 0 0,1 1 0 0 0,-1 0-1 0 0,0-1 1 0 0,0 1 0 0 0,0 0 0 0 0,-1 0 0 0 0,1-1-1 0 0,-1 1 1 0 0,1 5 0 0 0,2 43-199 0 0,-2-10-95 0 0,3-1-1 0 0,16 78 1 0 0,-19-116 183 0 0,-1 0 1 0 0,1-1-1 0 0,0 1 1 0 0,-1 0 0 0 0,1-1-1 0 0,0 1 1 0 0,0-1-1 0 0,0 1 1 0 0,0-1-1 0 0,0 1 1 0 0,0-1-1 0 0,1 0 1 0 0,-1 1 0 0 0,0-1-1 0 0,1 0 1 0 0,-1 0-1 0 0,1 0 1 0 0,-1 0-1 0 0,1 0 1 0 0,0 0-1 0 0,-1-1 1 0 0,1 1-1 0 0,0 0 1 0 0,-1-1 0 0 0,1 1-1 0 0,0-1 1 0 0,0 0-1 0 0,0 0 1 0 0,-1 1-1 0 0,1-1 1 0 0,0 0-1 0 0,0-1 1 0 0,0 1 0 0 0,-1 0-1 0 0,1 0 1 0 0,0-1-1 0 0,0 1 1 0 0,-1-1-1 0 0,1 0 1 0 0,3-1-1 0 0,2 0-474 0 0,1-1-1 0 0,0-1 0 0 0,-1 1 1 0 0,0-1-1 0 0,0 0 0 0 0,0-1 1 0 0,10-8-1 0 0,6-12-1197 0 0,-14 16 936 0 0,0 0 0 0 0,0 0 0 0 0,0 1 0 0 0,17-12 0 0 0,-1 8-240 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6.6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1 516 0 0,'-1'52'6723'0'0,"1"22"-2542"0"0,1-46-3987 0 0,9 57 0 0 0,-7-69-1225 0 0,1 1-1 0 0,11 29 1 0 0,-12-40 315 0 0,1 1 0 0 0,-1 0 0 0 0,1 0-1 0 0,0-1 1 0 0,0 0 0 0 0,1 0 0 0 0,0 0 0 0 0,10 9 0 0 0,0-3-729 0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7.0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56 1044 0 0,'6'-5'880'0'0,"0"0"0"0"0,0 0 0 0 0,1 0 0 0 0,-1 1 0 0 0,1 0 0 0 0,0 1 0 0 0,0-1 0 0 0,0 1 0 0 0,1 1 0 0 0,-1-1-1 0 0,11-1 1 0 0,-6 1-229 0 0,0 1-1 0 0,0 0 0 0 0,1 1 1 0 0,-1 1-1 0 0,1-1 0 0 0,16 3 0 0 0,-28-1-666 0 0,0-1 0 0 0,0 1 0 0 0,0-1 0 0 0,0 1 0 0 0,0 0 0 0 0,0-1 0 0 0,-1 1 0 0 0,1 0 0 0 0,0 0 0 0 0,0-1 0 0 0,0 1 0 0 0,-1 0 0 0 0,1 0 0 0 0,0 0 0 0 0,-1 0 0 0 0,1 0 0 0 0,-1 0 0 0 0,1 0 0 0 0,-1 0 0 0 0,0 0 0 0 0,1 0 0 0 0,-1 0 0 0 0,0 0 0 0 0,0 0 0 0 0,1 1 0 0 0,-1-1 0 0 0,0 0 0 0 0,0 0 0 0 0,0 0 0 0 0,-1 0 0 0 0,1 0 0 0 0,0 1 0 0 0,0-1 0 0 0,-1 1 0 0 0,-11 49-728 0 0,9-40 646 0 0,-1 4 13 0 0,2-10 80 0 0,1-1 0 0 0,0 0 0 0 0,0 1 0 0 0,0-1 0 0 0,1 1 0 0 0,0-1 0 0 0,0 9 0 0 0,1-10 13 0 0,-1-1 0 0 0,1 1 0 0 0,0-1 0 0 0,1 1 0 0 0,-1-1 0 0 0,0 0-1 0 0,1 1 1 0 0,-1-1 0 0 0,1 0 0 0 0,0 0 0 0 0,0 0 0 0 0,0-1 0 0 0,0 1 0 0 0,0 0 0 0 0,0-1 0 0 0,4 4 0 0 0,1-1-2 0 0,0 2 1 0 0,-1-1 0 0 0,1 1 0 0 0,-1 0-1 0 0,-1 0 1 0 0,1 1 0 0 0,-1-1-1 0 0,-1 1 1 0 0,1 0 0 0 0,-1 1 0 0 0,0-1-1 0 0,0 1 1 0 0,-1 0 0 0 0,0 0-1 0 0,-1 0 1 0 0,0 0 0 0 0,1 9 0 0 0,-1-6-507 0 0,-1 1 0 0 0,-1-1 0 0 0,0 0 1 0 0,-1 1-1 0 0,0-1 0 0 0,0 0 1 0 0,-1 0-1 0 0,-1 0 0 0 0,0 0 1 0 0,0 0-1 0 0,-1 0 0 0 0,-9 15 0 0 0,12-22 115 0 0,-2 0-1 0 0,1 0 0 0 0,0 0 0 0 0,-1 0 1 0 0,0-1-1 0 0,0 1 0 0 0,0-1 1 0 0,0 1-1 0 0,0-1 0 0 0,-1 0 0 0 0,1-1 1 0 0,-1 1-1 0 0,0 0 0 0 0,0-1 0 0 0,0 0 1 0 0,0 0-1 0 0,-7 2 0 0 0,-5-1-762 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7.3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1104 0 0,'4'4'562'0'0,"0"0"0"0"0,0 0 1 0 0,0 1-1 0 0,-1-1 0 0 0,0 1 0 0 0,0 0 0 0 0,0 0 0 0 0,-1 0 0 0 0,0 0 1 0 0,0 0-1 0 0,0 1 0 0 0,0-1 0 0 0,1 9 0 0 0,-1 6-315 0 0,-1 1-1 0 0,-1 31 0 0 0,-1-40-950 0 0,1 1-1 0 0,0-1 1 0 0,0 1-1 0 0,1 0 1 0 0,1-1-1 0 0,0 0 1 0 0,1 1-1 0 0,6 16 1 0 0,-4-14-805 0 0,0-2 125 0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7.7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10 440 0 0,'1'17'10350'0'0,"-16"83"-7707"0"0,15-97-2605 0 0,-1 0 1 0 0,1-1 0 0 0,-1 1 0 0 0,1 0 0 0 0,0 0 0 0 0,0 0-1 0 0,0 0 1 0 0,1 0 0 0 0,-1 0 0 0 0,1 0 0 0 0,-1 0 0 0 0,1 0-1 0 0,0 0 1 0 0,0-1 0 0 0,0 1 0 0 0,1 0 0 0 0,-1-1 0 0 0,1 1 0 0 0,-1-1-1 0 0,1 1 1 0 0,2 2 0 0 0,0-2-56 0 0,-1-1-1 0 0,1 1 1 0 0,0 0-1 0 0,0-1 1 0 0,0 0 0 0 0,0 0-1 0 0,0 0 1 0 0,1-1 0 0 0,-1 1-1 0 0,0-1 1 0 0,1 0-1 0 0,6 1 1 0 0,1-1-405 0 0,-1 0 1 0 0,0-1-1 0 0,1 0 0 0 0,-1-1 1 0 0,1 0-1 0 0,-1-1 0 0 0,0 0 1 0 0,0-1-1 0 0,0 0 1 0 0,14-6-1 0 0,-13 2-530 0 0,0-1 0 0 0,-1 0 0 0 0,0-1 1 0 0,0 0-1 0 0,-1 0 0 0 0,0-1 0 0 0,13-17 0 0 0,-8 7-324 0 0</inkml:trace>
  <inkml:trace contextRef="#ctx0" brushRef="#br0" timeOffset="1">232 1 968 0 0,'-10'18'1088'0'0,"5"2"-36"0"0,-5 5-152 0 0,0 0-208 0 0,5 4-164 0 0,5 2-167 0 0,-10 3-129 0 0,10 2-140 0 0,-5 2-184 0 0,5-2-260 0 0,-5-2-345 0 0,5 0-307 0 0,0-7-140 0 0,5 0-40 0 0,-5-7 80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58.8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68 1380 0 0,'0'-45'14496'0'0,"19"27"-27519"0"0,-13 14 11286 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8.1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1 836 0 0,'2'0'144'0'0,"0"0"1"0"0,-1-1-1 0 0,1 1 0 0 0,-1 0 0 0 0,1 1 0 0 0,-1-1 1 0 0,1 0-1 0 0,0 0 0 0 0,-1 1 0 0 0,1-1 1 0 0,-1 0-1 0 0,1 1 0 0 0,-1 0 0 0 0,1-1 0 0 0,-1 1 1 0 0,0 0-1 0 0,1 0 0 0 0,-1 0 0 0 0,0 0 1 0 0,1 0-1 0 0,-1 0 0 0 0,0 0 0 0 0,1 2 1 0 0,-1 0-70 0 0,0 0 1 0 0,0 0 0 0 0,0 0 0 0 0,-1 1 0 0 0,1-1 0 0 0,-1 0 0 0 0,0 1-1 0 0,0-1 1 0 0,0 5 0 0 0,-1 4-93 0 0,-19 119 617 0 0,17-82-413 0 0,1-39-282 0 0,1 0 0 0 0,0 0 0 0 0,1 0 0 0 0,0 0 0 0 0,0 0 0 0 0,1 0 0 0 0,1-1 0 0 0,4 20-1 0 0,-5-27-156 0 0,1 0 0 0 0,-1 0 0 0 0,1 0 0 0 0,-1 0 0 0 0,1-1 0 0 0,0 1 0 0 0,-1 0 0 0 0,1-1 0 0 0,0 1 0 0 0,0-1 0 0 0,4 3 0 0 0,3 0-874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8.4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1 584 0 0,'3'3'11566'0'0,"3"5"-8574"0"0,12 19-2039 0 0,0 9-845 0 0,-4-10-103 0 0,-1 1 1 0 0,-1 0-1 0 0,14 48 0 0 0,-23-59-142 0 0,-1 1 0 0 0,0-1 1 0 0,-1 31-1 0 0,-10 2-2591 0 0,8-46 2227 0 0,0 0-1 0 0,0 0 1 0 0,-1-1-1 0 0,1 1 1 0 0,-1 0 0 0 0,0-1-1 0 0,1 0 1 0 0,-1 1 0 0 0,0-1-1 0 0,-1 0 1 0 0,1 0 0 0 0,-3 3-1 0 0,4-5 371 0 0,1 0 1 0 0,-1 1-1 0 0,1-1 0 0 0,-1 0 0 0 0,0 0 0 0 0,1 0 0 0 0,-1 0 1 0 0,1 0-1 0 0,-1 0 0 0 0,1 0 0 0 0,-1 0 0 0 0,0 0 1 0 0,1 0-1 0 0,-1 0 0 0 0,1 0 0 0 0,-1 0 0 0 0,1 0 0 0 0,-1 0 1 0 0,1-1-1 0 0,-1 1 0 0 0,0 0 0 0 0,1 0 0 0 0,-1-1 0 0 0,1 1 1 0 0,-1 0-1 0 0,1-1 0 0 0,0 1 0 0 0,-1 0 0 0 0,1-1 0 0 0,-1 1 1 0 0,1-1-1 0 0,0 1 0 0 0,-1-1 0 0 0,1 1 0 0 0,-1-1 0 0 0,-4-6-986 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8.7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0 196 448 0 0,'4'-6'741'0'0,"-1"1"0"0"0,1 0 1 0 0,-1 0-1 0 0,1 0 0 0 0,1 0 0 0 0,-1 0 0 0 0,1 1 1 0 0,0 0-1 0 0,0 0 0 0 0,0 0 0 0 0,0 1 0 0 0,10-5 1 0 0,77-32 1886 0 0,-66 30-3256 0 0,-2-1-1811 0 0,-1 0-1 0 0,27-20 1 0 0,-17 10-746 0 0,-18 12 1820 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9.1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1052 0 0,'2'0'561'0'0,"-1"1"1"0"0,1 0-1 0 0,-1 0 1 0 0,1 0-1 0 0,-1 0 0 0 0,0 0 1 0 0,0 1-1 0 0,0-1 1 0 0,1 0-1 0 0,-1 0 0 0 0,0 1 1 0 0,0-1-1 0 0,-1 1 0 0 0,2 2 1 0 0,7 28 2751 0 0,-10 45-3597 0 0,-1-46 723 0 0,1 10-853 0 0,0-27-556 0 0,0 0 0 0 0,1-1 0 0 0,1 1 0 0 0,0 0 0 0 0,0-1 0 0 0,1 1-1 0 0,1-1 1 0 0,0 1 0 0 0,1-1 0 0 0,9 20 0 0 0,-3-16-538 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9.4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92 1 420 0 0,'-7'7'1753'0'0,"0"0"0"0"0,0 1-1 0 0,1 0 1 0 0,-9 15 0 0 0,7-9-1080 0 0,1 1 1 0 0,0 0-1 0 0,-5 17 0 0 0,9-22-636 0 0,-1 0 1 0 0,2 0-1 0 0,0 1 0 0 0,0-1 0 0 0,1 1 1 0 0,0-1-1 0 0,0 1 0 0 0,1-1 0 0 0,1 1 1 0 0,0 0-1 0 0,0-1 0 0 0,1 1 0 0 0,6 18 0 0 0,-4-23-70 0 0,0 1 0 0 0,0 0 0 0 0,0-1-1 0 0,1 0 1 0 0,0 0 0 0 0,1 0 0 0 0,-1-1 0 0 0,1 0-1 0 0,0 0 1 0 0,0 0 0 0 0,0-1 0 0 0,1 0-1 0 0,9 5 1 0 0,-13-7-51 0 0,0-1-1 0 0,0 1 1 0 0,0-1-1 0 0,0 0 1 0 0,0 1-1 0 0,1-1 1 0 0,-1-1-1 0 0,0 1 0 0 0,1 0 1 0 0,-1-1-1 0 0,0 0 1 0 0,1 1-1 0 0,-1-2 1 0 0,1 1-1 0 0,-1 0 1 0 0,1-1-1 0 0,-1 1 1 0 0,0-1-1 0 0,1 0 1 0 0,-1 0-1 0 0,0 0 1 0 0,0 0-1 0 0,0-1 1 0 0,0 0-1 0 0,0 1 1 0 0,0-1-1 0 0,0 0 1 0 0,0 0-1 0 0,-1 0 1 0 0,1-1-1 0 0,3-3 1 0 0,-4 1-137 0 0,1 0 1 0 0,-1 0-1 0 0,0 0 1 0 0,0 0 0 0 0,-1 0-1 0 0,1 0 1 0 0,-1-1-1 0 0,0 1 1 0 0,0-1-1 0 0,-1-7 1 0 0,1 10 115 0 0,-1 1 0 0 0,0 0 0 0 0,0-1 0 0 0,0 1-1 0 0,0 0 1 0 0,0 0 0 0 0,-1-1 0 0 0,1 1 0 0 0,-1 0 0 0 0,1 0 0 0 0,-1-1 0 0 0,0 1 0 0 0,0 0 0 0 0,0 0-1 0 0,0 0 1 0 0,0 0 0 0 0,0 0 0 0 0,-1 0 0 0 0,1 1 0 0 0,-1-1 0 0 0,1 0 0 0 0,-1 1 0 0 0,0-1 0 0 0,0 1 0 0 0,1-1-1 0 0,-4-1 1 0 0,3 3-37 0 0,0 0-1 0 0,1 0 1 0 0,-1 0-1 0 0,0 0 1 0 0,0 0-1 0 0,0 1 0 0 0,0-1 1 0 0,0 1-1 0 0,0-1 1 0 0,0 1-1 0 0,1 0 1 0 0,-1-1-1 0 0,0 1 0 0 0,-2 1 1 0 0,0 0-10 0 0,-12 7-720 0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9.8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1 388 0 0,'-4'7'1087'0'0,"1"0"-1"0"0,0 0 0 0 0,0 0 1 0 0,0 1-1 0 0,1-1 1 0 0,0 1-1 0 0,1-1 1 0 0,-1 1-1 0 0,1 12 1 0 0,-1 3-42 0 0,2 0 0 0 0,2 23 1 0 0,1 6-901 0 0,-3-30-1267 0 0,1-1 0 0 0,6 30 0 0 0,-6-44 412 0 0,1-1 1 0 0,0 0-1 0 0,0 0 0 0 0,0 0 0 0 0,1 0 0 0 0,0 0 0 0 0,0-1 0 0 0,0 1 1 0 0,1-1-1 0 0,0 0 0 0 0,0 0 0 0 0,7 7 0 0 0,3-1-830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30.2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48 440 0 0,'0'-2'704'0'0,"0"0"0"0"0,0 0 0 0 0,0 0-1 0 0,1 0 1 0 0,-1 0 0 0 0,0 1 0 0 0,1-1 0 0 0,0 0-1 0 0,-1 0 1 0 0,1 0 0 0 0,0 1 0 0 0,0-1 0 0 0,0 0 0 0 0,0 1-1 0 0,0-1 1 0 0,0 1 0 0 0,0-1 0 0 0,2-1 0 0 0,-1 1-376 0 0,1 1 0 0 0,-1-1 0 0 0,0 1 0 0 0,0 0 0 0 0,1 0 0 0 0,-1 0 0 0 0,1 0 0 0 0,-1 0 0 0 0,0 1 0 0 0,1-1 0 0 0,0 1 0 0 0,3-1 0 0 0,1 1-320 0 0,0 0-1 0 0,0 1 0 0 0,-1 0 1 0 0,1 0-1 0 0,0 0 1 0 0,0 1-1 0 0,-1 0 0 0 0,1 0 1 0 0,-1 0-1 0 0,7 5 0 0 0,-8-4-46 0 0,-1 0 0 0 0,1 0-1 0 0,-1 1 1 0 0,0-1 0 0 0,-1 1-1 0 0,1 0 1 0 0,-1 0 0 0 0,1 1-1 0 0,-1-1 1 0 0,0 1-1 0 0,-1-1 1 0 0,1 1 0 0 0,-1 0-1 0 0,3 10 1 0 0,2 8-374 0 0,-1 0 0 0 0,3 28 1 0 0,-3-14-433 0 0,6 51-1820 0 0,-11-68 1244 0 0,1-1 0 0 0,0 1 0 0 0,2 0 0 0 0,0-1 0 0 0,1 1 0 0 0,1-1 0 0 0,17 36-1 0 0,-13-41 163 0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30.5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1 208 0 0,'-15'75'6190'0'0,"8"19"-4584"0"0,4-72-2035 0 0,1 0 1 0 0,1 0 0 0 0,0 0-1 0 0,2 1 1 0 0,1-1-1 0 0,4 24 1 0 0,8-15-2383 0 0,-8-19 1477 0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30.9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174 32 260 0 0,'1'-1'102'0'0,"-1"0"0"0"0,1 1 0 0 0,-1-1 0 0 0,1 0-1 0 0,-1 0 1 0 0,1 1 0 0 0,-1-1 0 0 0,0 0 0 0 0,1 0 0 0 0,-1 0 0 0 0,0 0 0 0 0,0 1 0 0 0,0-1-1 0 0,1 0 1 0 0,-1 0 0 0 0,0 0 0 0 0,0 0 0 0 0,0 0 0 0 0,0 0 0 0 0,-1 1 0 0 0,1-1 0 0 0,0 0-1 0 0,0 0 1 0 0,0 0 0 0 0,-1 0 0 0 0,1 0 0 0 0,0 1 0 0 0,-1-1 0 0 0,0-1 0 0 0,0 2-15 0 0,0-1 1 0 0,-1 0 0 0 0,1 1-1 0 0,0-1 1 0 0,-1 0 0 0 0,1 1-1 0 0,-1 0 1 0 0,1-1-1 0 0,0 1 1 0 0,-1 0 0 0 0,1 0-1 0 0,-1 0 1 0 0,1 0 0 0 0,-1 0-1 0 0,-2 0 1 0 0,-2 1 6 0 0,-1 0 1 0 0,0 0-1 0 0,1 1 1 0 0,-1 0-1 0 0,0 0 0 0 0,-11 6 1 0 0,8-2-78 0 0,1 0-1 0 0,-1 1 1 0 0,1 0 0 0 0,1 1-1 0 0,-1-1 1 0 0,-10 15 0 0 0,16-19 33 0 0,1 0 1 0 0,0 1-1 0 0,0-1 1 0 0,1 0-1 0 0,-1 1 1 0 0,1-1-1 0 0,-1 1 0 0 0,1 0 1 0 0,0-1-1 0 0,1 1 1 0 0,-1 0-1 0 0,1 0 1 0 0,-1-1-1 0 0,1 1 0 0 0,0 0 1 0 0,0 0-1 0 0,1 0 1 0 0,-1-1-1 0 0,1 1 1 0 0,0 0-1 0 0,0-1 0 0 0,0 1 1 0 0,3 5-1 0 0,3 2 153 0 0,0 0 0 0 0,1-1 0 0 0,0 0 0 0 0,0-1 0 0 0,1 0 0 0 0,0 0 0 0 0,1-1 0 0 0,0 0 0 0 0,0-1 0 0 0,0 0 0 0 0,17 8 0 0 0,24 19-60 0 0,-49-32-178 0 0,0 0 0 0 0,0-1 0 0 0,-1 1 0 0 0,1 0 0 0 0,-1 0 0 0 0,0 0 0 0 0,1 0 0 0 0,-1 0 0 0 0,0 0 0 0 0,0 0 0 0 0,0 0 0 0 0,-1 0 0 0 0,1 0 0 0 0,0 1 0 0 0,-1-1 0 0 0,1 0 0 0 0,-1 1 0 0 0,0-1 0 0 0,0 0 0 0 0,0 1 0 0 0,0-1 0 0 0,0 0-1 0 0,-1 1 1 0 0,1-1 0 0 0,0 0 0 0 0,-1 1 0 0 0,0-1 0 0 0,0 0 0 0 0,0 0 0 0 0,0 0 0 0 0,-2 4 0 0 0,1-2-31 0 0,0 0 0 0 0,0-1 0 0 0,-1 1-1 0 0,1-1 1 0 0,-1 1 0 0 0,0-1 0 0 0,0 0-1 0 0,0 0 1 0 0,0 0 0 0 0,-1 0 0 0 0,1-1-1 0 0,-1 0 1 0 0,1 1 0 0 0,-1-1 0 0 0,0 0 0 0 0,-8 2-1 0 0,12-4 67 0 0,-1 0-1 0 0,0 0 1 0 0,0 0-1 0 0,1 0 1 0 0,-1 0-1 0 0,0 0 1 0 0,1 0-1 0 0,-1-1 1 0 0,1 1-1 0 0,-1 0 1 0 0,0 0-1 0 0,1-1 1 0 0,-1 1-1 0 0,0 0 1 0 0,1-1-1 0 0,-1 1 1 0 0,1 0-1 0 0,-1-1 1 0 0,1 1-1 0 0,-1-1 1 0 0,1 1-1 0 0,-1-1 1 0 0,1 1-1 0 0,0-1 1 0 0,-1 0 0 0 0,1 1-1 0 0,0-1 1 0 0,-1 1-1 0 0,1-1 1 0 0,0 0-1 0 0,0 1 1 0 0,0-1-1 0 0,-1 0 1 0 0,1 1-1 0 0,0-1 1 0 0,0 0-1 0 0,0 1 1 0 0,0-1-1 0 0,0 0 1 0 0,0 1-1 0 0,0-1 1 0 0,1 0-1 0 0,-1 0 1 0 0,4-40 225 0 0,-3 34-203 0 0,14-78-2089 0 0,38-123 0 0 0,-41 176 856 0 0,-1 3 47 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31.3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1 540 0 0,'-1'25'6579'0'0,"-3"1"-3990"0"0,-1 31-630 0 0,5-22-1055 0 0,-1-7-1493 0 0,1 0 0 0 0,6 40 0 0 0,-5-61 10 0 0,1 0 0 0 0,-1 1 0 0 0,1-1 0 0 0,1 0 0 0 0,-1-1 0 0 0,1 1 1 0 0,0 0-1 0 0,1-1 0 0 0,0 0 0 0 0,0 0 0 0 0,0 0 0 0 0,1 0 0 0 0,-1-1 0 0 0,8 7 0 0 0,4 2-969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59.2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60 245 364 0 0,'2'-15'3362'0'0,"-3"10"1045"0"0,-11 14-1903 0 0,7-2-2076 0 0,-1-1-1 0 0,1 1 1 0 0,1 0 0 0 0,-1 0 0 0 0,1 0-1 0 0,0 1 1 0 0,1-1 0 0 0,0 1-1 0 0,0 0 1 0 0,0 0 0 0 0,-1 10-1 0 0,4-15-335 0 0,1 1 0 0 0,0-1 0 0 0,-1 0 0 0 0,1 0 0 0 0,0 0-1 0 0,1 0 1 0 0,-1 0 0 0 0,0 0 0 0 0,1 0 0 0 0,-1-1-1 0 0,1 1 1 0 0,0 0 0 0 0,0-1 0 0 0,0 0 0 0 0,1 1 0 0 0,-1-1-1 0 0,0 0 1 0 0,4 2 0 0 0,53 33 166 0 0,-44-28-214 0 0,21 11-73 0 0,-10-7 37 0 0,40 29 1 0 0,-61-39-79 0 0,1 2 0 0 0,-1-1 0 0 0,0 0 0 0 0,-1 1-1 0 0,1 0 1 0 0,-1 0 0 0 0,0 1 0 0 0,0-1 0 0 0,0 1 0 0 0,-1 0 0 0 0,0 0-1 0 0,4 12 1 0 0,-5-10-418 0 0,-1 0 0 0 0,0 0 0 0 0,0 0 0 0 0,-1 0-1 0 0,0 0 1 0 0,-1 1 0 0 0,0-1 0 0 0,0 0 0 0 0,-1 0 0 0 0,-3 9 0 0 0,4-11-98 0 0,-1-1 1 0 0,0 1 0 0 0,0-1 0 0 0,0 1 0 0 0,-1-1 0 0 0,0 0 0 0 0,0 0-1 0 0,-1 0 1 0 0,1-1 0 0 0,-1 1 0 0 0,0-1 0 0 0,0 1 0 0 0,0-1 0 0 0,-7 4 0 0 0,-5 0-1049 0 0</inkml:trace>
  <inkml:trace contextRef="#ctx0" brushRef="#br0" timeOffset="1">25 265 20 0 0,'8'-14'776'0'0,"0"0"0"0"0,1 1 0 0 0,0 0 0 0 0,1 1 1 0 0,0 0-1 0 0,1 0 0 0 0,1 1 0 0 0,0 0 0 0 0,0 1 0 0 0,1 1 0 0 0,0 0 0 0 0,24-12 1 0 0,-1 4 442 0 0,1 1 0 0 0,1 1 1 0 0,73-16-1 0 0,-72 22-1949 0 0,62-5 0 0 0,-82 13-1820 0 0,-1 1 1 0 0,37 3 0 0 0,-54-3 2499 0 0,0 0-137 0 0,-1 0 1 0 0,1 0-1 0 0,0 0 1 0 0,0 0 0 0 0,-1 0-1 0 0,1 1 1 0 0,0-1-1 0 0,0 0 1 0 0,-1 0 0 0 0,1 1-1 0 0,0-1 1 0 0,0 0-1 0 0,-1 1 1 0 0,1-1 0 0 0,0 1-1 0 0,-1-1 1 0 0,1 1-1 0 0,-1-1 1 0 0,1 1 0 0 0,0 0-1 0 0,0 6-1387 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31.7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231 66 832 0 0,'-5'-25'5058'0'0,"-8"10"-3812"0"0,10 14-1247 0 0,0-1 0 0 0,0 1 0 0 0,0 0 0 0 0,0 0 0 0 0,0 0 0 0 0,-1 1 0 0 0,1-1 0 0 0,0 1 0 0 0,0 0 0 0 0,-1 0 0 0 0,1 0 0 0 0,-5 1 0 0 0,1 0 14 0 0,-1 0 0 0 0,1 1 0 0 0,0 0 0 0 0,0 1 0 0 0,0-1 0 0 0,0 1 0 0 0,0 1 0 0 0,1-1 0 0 0,-1 1 0 0 0,1 1 0 0 0,0-1 0 0 0,0 1 0 0 0,1 0 0 0 0,-1 0 0 0 0,1 0 0 0 0,0 1 0 0 0,-5 7 0 0 0,4-5-11 0 0,1 1 0 0 0,0-1-1 0 0,0 1 1 0 0,0 0 0 0 0,1 1-1 0 0,1-1 1 0 0,-1 1 0 0 0,2-1 0 0 0,-1 1-1 0 0,1 0 1 0 0,1 0 0 0 0,-1 13-1 0 0,2-22 1 0 0,0 1-1 0 0,-1 0 0 0 0,1-1 1 0 0,0 1-1 0 0,0 0 0 0 0,0-1 1 0 0,0 1-1 0 0,1 0 0 0 0,-1 0 1 0 0,0-1-1 0 0,1 1 0 0 0,-1-1 0 0 0,1 1 1 0 0,0 0-1 0 0,-1-1 0 0 0,1 1 1 0 0,0-1-1 0 0,0 0 0 0 0,0 1 1 0 0,0-1-1 0 0,0 0 0 0 0,0 1 1 0 0,0-1-1 0 0,1 0 0 0 0,-1 0 1 0 0,0 0-1 0 0,1 0 0 0 0,-1 0 1 0 0,1 0-1 0 0,-1 0 0 0 0,1-1 1 0 0,-1 1-1 0 0,1-1 0 0 0,0 1 1 0 0,-1-1-1 0 0,1 1 0 0 0,0-1 0 0 0,-1 0 1 0 0,1 0-1 0 0,0 0 0 0 0,-1 0 1 0 0,1 0-1 0 0,0 0 0 0 0,-1 0 1 0 0,4-1-1 0 0,0 0 4 0 0,1-1-1 0 0,0 0 1 0 0,-1 0 0 0 0,1 0 0 0 0,-1-1-1 0 0,1 0 1 0 0,-1 0 0 0 0,0 0 0 0 0,0-1-1 0 0,-1 1 1 0 0,9-9 0 0 0,1-5-5 0 0,0 0 1 0 0,-2-1 0 0 0,0 0 0 0 0,-1-1-1 0 0,-1-1 1 0 0,-1 1 0 0 0,0-1 0 0 0,9-39-1 0 0,-13 35 637 0 0,-10 37 1121 0 0,2 16-1283 0 0,1 1 0 0 0,1-1 0 0 0,1 1 1 0 0,7 47-1 0 0,-1-16-927 0 0,-2-25-1616 0 0,2-1 0 0 0,1-1-1 0 0,2 1 1 0 0,19 48-1 0 0,-18-56 681 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50.5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382 153 1084 0 0,'1'1'13249'0'0,"-3"-4"-11351"0"0,-3 0-2332 0 0,-14-6 515 0 0,-1 1 1 0 0,1 1 0 0 0,-1 0-1 0 0,-28-4 1 0 0,42 10-82 0 0,0 0 0 0 0,-1 1 1 0 0,1-1-1 0 0,0 1 0 0 0,-1 1 0 0 0,1-1 1 0 0,0 1-1 0 0,0 0 0 0 0,-1 1 0 0 0,1 0 1 0 0,0 0-1 0 0,0 0 0 0 0,1 0 1 0 0,-1 1-1 0 0,0 0 0 0 0,1 0 0 0 0,0 1 1 0 0,0-1-1 0 0,-5 5 0 0 0,-2 4 20 0 0,1 0 0 0 0,0 1 1 0 0,1 0-1 0 0,0 0 0 0 0,1 1 0 0 0,1 1 0 0 0,0-1 0 0 0,1 1 1 0 0,0 0-1 0 0,1 1 0 0 0,1 0 0 0 0,-4 19 0 0 0,4-7 102 0 0,1 1 0 0 0,1-1 0 0 0,2 1 0 0 0,0 0-1 0 0,2-1 1 0 0,6 39 0 0 0,-5-56-83 0 0,0-1 0 0 0,1 1 0 0 0,0 0 0 0 0,1-1 0 0 0,0 0 0 0 0,0 1 0 0 0,1-2 0 0 0,1 1 0 0 0,0-1 1 0 0,11 16-1 0 0,-14-23-43 0 0,-1 1 1 0 0,1 0-1 0 0,0 0 1 0 0,0-1-1 0 0,0 1 1 0 0,0-1-1 0 0,0 0 1 0 0,0 0 0 0 0,1 0-1 0 0,-1-1 1 0 0,1 1-1 0 0,-1-1 1 0 0,1 0-1 0 0,0 0 1 0 0,-1 0 0 0 0,1 0-1 0 0,0-1 1 0 0,0 1-1 0 0,0-1 1 0 0,0 0-1 0 0,-1 0 1 0 0,1 0-1 0 0,0-1 1 0 0,0 1 0 0 0,0-1-1 0 0,-1 0 1 0 0,1 0-1 0 0,0-1 1 0 0,-1 1-1 0 0,1-1 1 0 0,-1 1-1 0 0,0-1 1 0 0,6-4 0 0 0,7-5-64 0 0,-1-1 0 0 0,0-1 1 0 0,-1 0-1 0 0,0-1 0 0 0,-1-1 1 0 0,-1 0-1 0 0,0 0 1 0 0,-1-1-1 0 0,-1-1 0 0 0,0 0 1 0 0,14-34-1 0 0,-7 5-24 0 0,-2 0 0 0 0,-2 0 0 0 0,11-80 0 0 0,-11 1-21 0 0,-12 108 92 0 0,-1 1-1 0 0,-1-1 1 0 0,0 0-1 0 0,-2 1 1 0 0,-6-25-1 0 0,16 85 398 0 0,6 45-197 0 0,-8-74-220 0 0,59 215-2291 0 0,-34-74-8507 0 0,-30-140 8867 0 0,-4-4 359 0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51.0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 1864 0 0,'4'-1'8822'0'0,"6"2"-3355"0"0,-2 17-4647 0 0,0 1 1 0 0,-1 0-1 0 0,6 25 1 0 0,7 19-3002 0 0,-17-54 837 0 0,1 0-1 0 0,0 0 1 0 0,1 0 0 0 0,8 11-1 0 0,-13-20 1174 0 0,0 1-1 0 0,0 0 0 0 0,1-1 0 0 0,-1 1 1 0 0,0-1-1 0 0,0 1 0 0 0,1-1 0 0 0,-1 1 1 0 0,0-1-1 0 0,1 0 0 0 0,-1 1 0 0 0,0-1 1 0 0,1 1-1 0 0,-1-1 0 0 0,1 0 0 0 0,-1 1 1 0 0,1-1-1 0 0,-1 0 0 0 0,1 1 0 0 0,-1-1 1 0 0,1 0-1 0 0,-1 0 0 0 0,1 0 0 0 0,-1 1 1 0 0,1-1-1 0 0,0 0 0 0 0,-1 0 0 0 0,1 0 1 0 0,-1 0-1 0 0,1 0 0 0 0,-1 0 1 0 0,1 0-1 0 0,0 0 0 0 0,-1 0 0 0 0,1 0 1 0 0,-1 0-1 0 0,1-1 0 0 0,-1 1 0 0 0,1 0 1 0 0,-1 0-1 0 0,1 0 0 0 0,-1-1 0 0 0,2 0 1 0 0,3-5-1701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51.4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63 160 0 0,'3'-18'1050'0'0,"6"-20"6362"0"0,-2 32-3371 0 0,4 19-1345 0 0,3 15-3583 0 0,29 42 1 0 0,-33-56-496 0 0,1 0 0 0 0,0-1 0 0 0,1 0 0 0 0,1-1 0 0 0,0-1 1 0 0,0 0-1 0 0,27 16 0 0 0,-10-9-349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51.7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6 828 0 0,'-2'-5'5069'0'0,"2"5"-4939"0"0,0 0 0 0 0,0 0 0 0 0,-1 0 0 0 0,1 0 0 0 0,0-1 0 0 0,0 1 0 0 0,0 0 0 0 0,0 0 0 0 0,-1 0 0 0 0,1 0 0 0 0,0 0 0 0 0,0 0 0 0 0,0 0 0 0 0,-2 1 1430 0 0,2 0-1430 0 0,-1-1-7 0 0,1 1 0 0 0,0 0 1 0 0,-1-1-1 0 0,1 1 0 0 0,0 0 0 0 0,0 0 1 0 0,0-1-1 0 0,0 1 0 0 0,0 0 0 0 0,-1 0 1 0 0,1-1-1 0 0,1 1 0 0 0,-1 0 1 0 0,0 0-1 0 0,0-1 0 0 0,0 1 0 0 0,0 0 1 0 0,0 0-1 0 0,1-1 0 0 0,-1 1 0 0 0,0 0 1 0 0,1-1-1 0 0,0 2 0 0 0,24 92-2106 0 0,-21-88 1152 0 0,-1 1 0 0 0,1-1 0 0 0,-1 0 0 0 0,2 0 0 0 0,-1 0 0 0 0,1 0 0 0 0,0-1 0 0 0,6 5 0 0 0,0 0-840 0 0</inkml:trace>
  <inkml:trace contextRef="#ctx0" brushRef="#br0" timeOffset="1">174 13 176 0 0,'3'-6'4523'0'0,"-12"21"-2455"0"0,6-1-1924 0 0,1 0 1 0 0,0 0-1 0 0,1-1 1 0 0,0 1-1 0 0,1 0 1 0 0,3 21-1 0 0,2-7-2072 0 0,0 0 0 0 0,12 32 0 0 0,-7-38 490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52.8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353 1996 1172 0 0,'9'13'2353'0'0,"-8"-10"-1794"0"0,0-1 0 0 0,1 0 1 0 0,-1 0-1 0 0,0 0 0 0 0,1 0 0 0 0,-1 0 1 0 0,1 0-1 0 0,0 0 0 0 0,0 0 0 0 0,0-1 1 0 0,0 1-1 0 0,0-1 0 0 0,0 1 1 0 0,0-1-1 0 0,3 1 0 0 0,-19-30 2805 0 0,-28-59-3179 0 0,4-2 0 0 0,-31-108 0 0 0,-35-194-2972 0 0,93 349 2641 0 0,-99-534-2424 0 0,108 562 2607 0 0,1 0 0 0 0,0 1 1 0 0,1-1-1 0 0,1 0 0 0 0,0 0 0 0 0,1 1 1 0 0,7-27-1 0 0,-7 33 95 0 0,1 0 0 0 0,0 0 1 0 0,0 1-1 0 0,1-1 0 0 0,0 1 0 0 0,0-1 1 0 0,1 1-1 0 0,-1 1 0 0 0,1-1 0 0 0,1 1 1 0 0,-1-1-1 0 0,1 2 0 0 0,0-1 0 0 0,0 0 1 0 0,0 1-1 0 0,8-4 0 0 0,60-25 525 0 0,2 3-1 0 0,120-31 1 0 0,-113 37-616 0 0,138-41-58 0 0,2 10 0 0 0,3 10 0 0 0,288-20 0 0 0,-445 59-7 0 0,-38 2-31 0 0,0 1 0 0 0,0 2 1 0 0,0 1-1 0 0,0 2 0 0 0,56 9 0 0 0,-82-9 12 0 0,0 0 0 0 0,0 0-1 0 0,0 0 1 0 0,-1 1-1 0 0,1 0 1 0 0,-1 0 0 0 0,0 0-1 0 0,0 0 1 0 0,0 1-1 0 0,0 0 1 0 0,-1 0 0 0 0,1 0-1 0 0,-1 0 1 0 0,0 0 0 0 0,0 1-1 0 0,-1-1 1 0 0,1 1-1 0 0,-1 0 1 0 0,2 7 0 0 0,6 15 2 0 0,-2 1 0 0 0,7 42 0 0 0,-4-16 51 0 0,64 257-26 0 0,169 439 23 0 0,-224-695-8 0 0,5 8 9 0 0,24 102 1 0 0,-48-160-10 0 0,0 0 1 0 0,-1 0-1 0 0,0 1 1 0 0,0-1-1 0 0,0 1 1 0 0,0-1-1 0 0,-1 0 1 0 0,0 1-1 0 0,0-1 1 0 0,0 0-1 0 0,-1 0 1 0 0,0 0-1 0 0,0 0 1 0 0,0 0-1 0 0,0 0 1 0 0,-1-1-1 0 0,0 1 1 0 0,0-1-1 0 0,0 1 1 0 0,-1-1-1 0 0,1 0 1 0 0,-1 0-1 0 0,0-1 1 0 0,0 1-1 0 0,0-1 1 0 0,-1 0 0 0 0,-6 4-1 0 0,-12 6-24 0 0,-1-1 1 0 0,0 0-1 0 0,-1-2 0 0 0,-32 8 1 0 0,43-13-8 0 0,-138 39-674 0 0,-274 44 0 0 0,-162-21 359 0 0,157-21 485 0 0,55 14-627 0 0,363-59 274 0 0,2-1-1813 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54.3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 1 1116 0 0,'-1'4'8493'0'0,"-2"5"-4502"0"0,-7 26-1308 0 0,6 7-2079 0 0,2 1-1 0 0,1 1 1 0 0,9 66 0 0 0,-4-51-464 0 0,19 134-170 0 0,-19-178-151 0 0,-1-13-155 0 0,2-28-7 0 0,45-281-89 0 0,-39 260 444 0 0,-11 45 3 0 0,1-1 0 0 0,-1 1 0 0 0,1 0 0 0 0,0 0 1 0 0,-1 0-1 0 0,1 0 0 0 0,1 0 0 0 0,-1 0 0 0 0,0 0 0 0 0,0 0 1 0 0,1 0-1 0 0,-1 0 0 0 0,1 1 0 0 0,-1-1 0 0 0,1 0 1 0 0,0 1-1 0 0,2-2 0 0 0,-2 3-16 0 0,-1 0 0 0 0,1 0-1 0 0,-1 0 1 0 0,0 0 0 0 0,1 0 0 0 0,-1 1 0 0 0,1-1-1 0 0,-1 1 1 0 0,0-1 0 0 0,1 1 0 0 0,-1-1-1 0 0,0 1 1 0 0,0 0 0 0 0,0-1 0 0 0,1 1 0 0 0,-1 0-1 0 0,0 0 1 0 0,0 0 0 0 0,0 0 0 0 0,0 0 0 0 0,0 0-1 0 0,0 0 1 0 0,0 2 0 0 0,22 33-203 0 0,-16-23 114 0 0,6 9-68 0 0,-9-14 125 0 0,0-1-1 0 0,1 1 0 0 0,-1-1 0 0 0,2 0 0 0 0,-1 0 0 0 0,9 8 0 0 0,-13-14 24 0 0,1 0-1 0 0,-1 0 0 0 0,1 0 1 0 0,0 0-1 0 0,-1 0 1 0 0,1-1-1 0 0,0 1 0 0 0,-1-1 1 0 0,1 1-1 0 0,0-1 1 0 0,0 1-1 0 0,0-1 1 0 0,-1 0-1 0 0,1 0 0 0 0,0 0 1 0 0,0 0-1 0 0,0 0 1 0 0,-1 0-1 0 0,1-1 0 0 0,0 1 1 0 0,0-1-1 0 0,0 1 1 0 0,-1-1-1 0 0,1 1 1 0 0,0-1-1 0 0,-1 0 0 0 0,1 0 1 0 0,-1 0-1 0 0,1 0 1 0 0,-1 0-1 0 0,1 0 0 0 0,-1 0 1 0 0,0-1-1 0 0,1 1 1 0 0,-1 0-1 0 0,1-3 1 0 0,15-15-46 0 0,0-1 1 0 0,-2-1 0 0 0,0 0 0 0 0,16-33 0 0 0,12-19 179 0 0,-42 72-110 0 0,0-1 0 0 0,0 0 0 0 0,0 1 0 0 0,0-1-1 0 0,0 1 1 0 0,0 0 0 0 0,0-1 0 0 0,0 1 0 0 0,0 0 0 0 0,1 0-1 0 0,-1-1 1 0 0,0 1 0 0 0,1 0 0 0 0,-1 0 0 0 0,1 1 0 0 0,0-1-1 0 0,-1 0 1 0 0,1 0 0 0 0,-1 1 0 0 0,1-1 0 0 0,0 1 0 0 0,0 0-1 0 0,-1-1 1 0 0,1 1 0 0 0,0 0 0 0 0,0 0 0 0 0,-1 0 0 0 0,1 0-1 0 0,0 0 1 0 0,0 0 0 0 0,-1 1 0 0 0,1-1 0 0 0,0 1 0 0 0,-1-1-1 0 0,1 1 1 0 0,0 0 0 0 0,-1-1 0 0 0,1 1 0 0 0,-1 0 0 0 0,1 0 0 0 0,-1 0-1 0 0,1 0 1 0 0,-1 0 0 0 0,0 0 0 0 0,1 1 0 0 0,-1-1 0 0 0,1 2-1 0 0,8 9-40 0 0,0 0-1 0 0,-1 1 0 0 0,-1 0 1 0 0,11 19-1 0 0,-10-14-81 0 0,13 20-1640 0 0,-2 1-1 0 0,18 52 1 0 0,-35-83 182 0 0,0 0 1 0 0,0 0-1 0 0,-1 1 0 0 0,-1-1 1 0 0,2 17-1 0 0,-8-25-194 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54.7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0 420 0 0,'1'12'10031'0'0,"0"7"-6088"0"0,6 48-4243 0 0,-6-64 262 0 0,10 37-3972 0 0,-11-39 3836 0 0,0 0 0 0 0,0 0 0 0 0,1 0 0 0 0,-1-1 1 0 0,0 1-1 0 0,1 0 0 0 0,-1 0 0 0 0,1-1 0 0 0,-1 1 0 0 0,1 0 1 0 0,-1-1-1 0 0,1 1 0 0 0,0-1 0 0 0,-1 1 0 0 0,1-1 0 0 0,0 1 1 0 0,-1-1-1 0 0,1 1 0 0 0,0-1 0 0 0,0 1 0 0 0,-1-1 0 0 0,1 0 1 0 0,0 1-1 0 0,0-1 0 0 0,0 0 0 0 0,-1 0 0 0 0,1 0 0 0 0,0 0 1 0 0,0 0-1 0 0,0 0 0 0 0,0 0 0 0 0,0 0 0 0 0,-1 0 0 0 0,1 0 1 0 0,0 0-1 0 0,0 0 0 0 0,0-1 0 0 0,-1 1 0 0 0,1 0 0 0 0,0-1 1 0 0,0 1-1 0 0,0-1 0 0 0,9-5-1421 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55.1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13 468 0 0,'14'-12'5509'0'0,"-7"26"-2664"0"0,-3 0-3306 0 0,1-1-31 0 0,0-1 0 0 0,0 0 0 0 0,1 0 0 0 0,1-1 0 0 0,0 1 0 0 0,0-1 0 0 0,1-1 1 0 0,0 0-1 0 0,1 0 0 0 0,0 0 0 0 0,1-1 0 0 0,0-1 0 0 0,16 11 0 0 0,7 0-798 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55.4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 19 464 0 0,'-1'-5'4302'0'0,"1"5"-4189"0"0,0 0 0 0 0,0 0 1 0 0,-1 0-1 0 0,1 0 0 0 0,0 0 0 0 0,0 0 0 0 0,0 0 1 0 0,0 0-1 0 0,0 0 0 0 0,-1 0 0 0 0,-1 1 2038 0 0,2-1-2038 0 0,-12 14 2549 0 0,9-10-2654 0 0,1 0 0 0 0,-1 0 1 0 0,1 0-1 0 0,0 0 0 0 0,1 1 1 0 0,-1-1-1 0 0,-1 6 1 0 0,3-6-72 0 0,3 17-3527 0 0,-3-21 3451 0 0,0 0-1 0 0,1 1 1 0 0,-1-1-1 0 0,1 0 1 0 0,-1 0-1 0 0,1 1 1 0 0,-1-1-1 0 0,1 0 1 0 0,-1 0-1 0 0,1 0 1 0 0,-1 0-1 0 0,1 1 1 0 0,0-1 0 0 0,-1 0-1 0 0,1 0 1 0 0,-1 0-1 0 0,1 0 1 0 0,-1 0-1 0 0,1 0 1 0 0,-1 0-1 0 0,1-1 1 0 0,-1 1-1 0 0,1 0 1 0 0,-1 0-1 0 0,1 0 1 0 0,-1-1-1 0 0,1 1 1 0 0,-1 0-1 0 0,1 0 1 0 0,-1-1 0 0 0,1 1-1 0 0,-1 0 1 0 0,1-1-1 0 0,-1 1 1 0 0,1-1-1 0 0,8-4-1254 0 0</inkml:trace>
  <inkml:trace contextRef="#ctx0" brushRef="#br0" timeOffset="1">85 1 364 0 0,'-2'37'7498'0'0,"-2"-4"-8790"0"0,1 47-1 0 0,11-37-1448 0 0,-7-23 1345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2:26.7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2 896 0 0,'1'0'132'0'0,"0"-1"0"0"0,0 1 0 0 0,0 0 0 0 0,0-1 0 0 0,0 1 0 0 0,0 0-1 0 0,1 0 1 0 0,-1 0 0 0 0,0 0 0 0 0,0 0 0 0 0,0 0 0 0 0,0 0 0 0 0,0 1 0 0 0,0-1 0 0 0,0 0 0 0 0,0 0 0 0 0,0 1-1 0 0,0-1 1 0 0,0 1 0 0 0,0-1 0 0 0,0 1 0 0 0,0-1 0 0 0,-1 1 0 0 0,1 0 0 0 0,0-1 0 0 0,0 1 0 0 0,0 0-1 0 0,-1 0 1 0 0,1-1 0 0 0,0 1 0 0 0,-1 0 0 0 0,1 0 0 0 0,-1 0 0 0 0,1 0 0 0 0,-1 0 0 0 0,1 0 0 0 0,-1 0 0 0 0,1 2-1 0 0,13 49 1079 0 0,-11-35-701 0 0,21 79 303 0 0,83 310-2956 0 0,-105-398 1624 0 0,0-1 1 0 0,1 1-1 0 0,0-1 0 0 0,0 1 0 0 0,1-1 1 0 0,0 0-1 0 0,0-1 0 0 0,1 1 0 0 0,9 10 0 0 0,0-11-605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00.3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132 1826 828 0 0,'9'28'6419'0'0,"-12"-47"-824"0"0,-17-124-3416 0 0,-26-254-1661 0 0,41 327-526 0 0,-9-218-117 0 0,14 218 114 0 0,3 1 0 0 0,13-79 0 0 0,1 81 24 0 0,-13 56-24 0 0,1 0 1 0 0,0 0 0 0 0,0 1 0 0 0,1 0 0 0 0,0 0-1 0 0,1 0 1 0 0,0 1 0 0 0,1-1 0 0 0,0 2 0 0 0,0-1-1 0 0,1 1 1 0 0,0 1 0 0 0,0-1 0 0 0,19-10 0 0 0,22-6-142 0 0,133-40-33 0 0,102-8 54 0 0,-173 45 75 0 0,122-32-51 0 0,519-102-7 0 0,-660 148-217 0 0,0 5-1 0 0,0 4 1 0 0,0 4-1 0 0,0 3 0 0 0,0 5 1 0 0,111 24-1 0 0,-189-29 241 0 0,12 3-242 0 0,0 1 1 0 0,0 1 0 0 0,36 16 0 0 0,-58-22 234 0 0,0 0 0 0 0,0 0 0 0 0,0 1 0 0 0,-1 0 0 0 0,1 0 0 0 0,-1 0 0 0 0,0 0 0 0 0,0 1 0 0 0,0-1 0 0 0,0 1 0 0 0,-1 0 0 0 0,1 0 0 0 0,-1 1 0 0 0,0-1 0 0 0,0 1 0 0 0,-1-1 0 0 0,1 1 0 0 0,-1 0 0 0 0,0 0 0 0 0,0 0 0 0 0,-1 0 0 0 0,0 1 0 0 0,0-1 0 0 0,1 9 0 0 0,-3 19-203 0 0,-9 57 0 0 0,-32 94 294 0 0,9-50-4 0 0,-14 111-12 0 0,0 125-42 0 0,38-209 67 0 0,-13 119 33 0 0,21-273-34 0 0,-1 0 1 0 0,-1 0-1 0 0,1-1 0 0 0,-1 1 1 0 0,0-1-1 0 0,0 0 0 0 0,-1 0 1 0 0,0 0-1 0 0,0 0 0 0 0,0 0 1 0 0,-1-1-1 0 0,0 0 1 0 0,0 0-1 0 0,0 0 0 0 0,-1-1 1 0 0,0 1-1 0 0,0-1 0 0 0,0-1 1 0 0,-8 5-1 0 0,-15 7 7 0 0,-2-2 1 0 0,-56 18-1 0 0,75-28-10 0 0,-80 23 18 0 0,-2-4 0 0 0,-190 18 1 0 0,-195-20 99 0 0,-654-60 170 0 0,945 38-78 0 0,101 4-476 0 0,73-4-815 0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56.3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156 1665 884 0 0,'1'5'501'0'0,"1"2"682"0"0,-1 0 0 0 0,1 0-1 0 0,0 1 1 0 0,0-1 0 0 0,1-1 0 0 0,0 1 0 0 0,0 0 0 0 0,1-1 0 0 0,0 0 0 0 0,8 11 0 0 0,-15-22-872 0 0,0-1 0 0 0,1 0 0 0 0,-1 0 0 0 0,1 0 0 0 0,1-1 0 0 0,-1 1 0 0 0,0-8 0 0 0,-4-8-84 0 0,-21-101-505 0 0,5-1 0 0 0,-6-129 0 0 0,1 11-985 0 0,-16-123 48 0 0,29 219 1092 0 0,6 49 125 0 0,7 10 27 0 0,7 30 102 0 0,-5 53-123 0 0,0 0 1 0 0,0 0 0 0 0,0 0 0 0 0,1 0 0 0 0,0 1-1 0 0,0-1 1 0 0,0 0 0 0 0,0 1 0 0 0,3-4 0 0 0,-3 4 33 0 0,2 0 0 0 0,-1-1 0 0 0,0 1 0 0 0,1 1 0 0 0,-1-1 1 0 0,1 1-1 0 0,0-1 0 0 0,0 1 0 0 0,0 0 0 0 0,0 0 1 0 0,8-2-1 0 0,5 1 160 0 0,1-1 1 0 0,-1 2 0 0 0,1 1-1 0 0,25 0 1 0 0,-6 0-36 0 0,114-5 31 0 0,253-20-544 0 0,-322 16 307 0 0,474-42-156 0 0,-466 49 232 0 0,-1 4-1 0 0,0 5 0 0 0,0 3 0 0 0,109 25 1 0 0,86 50-475 0 0,-143-40-3529 0 0,-140-43 3861 0 0,0-1 0 0 0,0 1 0 0 0,0-1-1 0 0,0 1 1 0 0,0 0 0 0 0,0-1 0 0 0,0 1-1 0 0,-1 0 1 0 0,1-1 0 0 0,0 1 0 0 0,-1 0 0 0 0,1 0-1 0 0,0 0 1 0 0,-1 0 0 0 0,1 0 0 0 0,-1 0-1 0 0,1 0 1 0 0,-1 0 0 0 0,0 0 0 0 0,0 0-1 0 0,1 0 1 0 0,-1 0 0 0 0,0 0 0 0 0,0 0-1 0 0,0 0 1 0 0,0 0 0 0 0,0 0 0 0 0,0 0 0 0 0,0 0-1 0 0,0 0 1 0 0,-1 2 0 0 0,-10 44 255 0 0,4-24-254 0 0,-2 40 361 0 0,3 1 1 0 0,2 0 0 0 0,7 78 0 0 0,31 195 717 0 0,-7-88-668 0 0,-20-180-308 0 0,-2-43-59 0 0,-2 2-1 0 0,-1-1 1 0 0,-2 0 0 0 0,0 0 0 0 0,-2 1-1 0 0,-8 42 1 0 0,9-66-317 0 0,-1 1 1 0 0,0-1 0 0 0,0 1-1 0 0,-1-1 1 0 0,1 1-1 0 0,-1-1 1 0 0,0 0 0 0 0,0 0-1 0 0,0-1 1 0 0,-1 1-1 0 0,1 0 1 0 0,-1-1 0 0 0,0 0-1 0 0,0 0 1 0 0,0 0 0 0 0,0-1-1 0 0,0 1 1 0 0,-1-1-1 0 0,1 0 1 0 0,-1 0 0 0 0,-6 1-1 0 0,-4 4-820 0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57.2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1 207 292 0 0,'0'7'1942'0'0,"0"-6"-1573"0"0,0-1-1 0 0,0 1 0 0 0,0-1 1 0 0,-1 1-1 0 0,1 0 0 0 0,0-1 1 0 0,0 1-1 0 0,1 0 0 0 0,-1-1 1 0 0,0 1-1 0 0,0-1 0 0 0,0 1 1 0 0,0 0-1 0 0,0-1 0 0 0,1 1 1 0 0,-1-1-1 0 0,0 1 0 0 0,1 0 1 0 0,-1-1-1 0 0,0 1 0 0 0,1-1 1 0 0,-1 1-1 0 0,1-1 1 0 0,16 6 1378 0 0,33 0-992 0 0,0-3 0 0 0,0-2 0 0 0,0-2 0 0 0,62-10 1 0 0,31 0-773 0 0,640-7-81 0 0,-361 5-57 0 0,-328 4 98 0 0,0-4 0 0 0,132-36-1 0 0,-200 41-42 0 0,43-21 0 0 0,-45 17 36 0 0,1 2-1 0 0,0 1 0 0 0,31-8 0 0 0,-48 16-560 0 0,12-6-6510 0 0,-20 7 6970 0 0,0-1 0 0 0,1 1 0 0 0,-1-1 0 0 0,0 1 0 0 0,0-1 0 0 0,1 1 0 0 0,-1-1 0 0 0,0 1 0 0 0,0-1 0 0 0,0 1 0 0 0,0-1 0 0 0,0 1 0 0 0,0-1 0 0 0,0 1 0 0 0,0-1 0 0 0,0 1 0 0 0,0-1 0 0 0,0 1 0 0 0,0-1 0 0 0,0 1 1 0 0,0-1-1 0 0,0 1 0 0 0,0-1 0 0 0,-1 1 0 0 0,1-1 0 0 0,0 1 0 0 0,0-1 0 0 0,-1 1 0 0 0,1 0 0 0 0,0-1 0 0 0,0 1 0 0 0,-1-1 0 0 0,1 1 0 0 0,-1 0 0 0 0,0-1 0 0 0,-4-8-1389 0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00.5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304 54 28 0 0,'6'-10'15900'0'0,"-7"6"-14581"0"0,-6-1-1193 0 0,0 0 1 0 0,-1 1-1 0 0,1 0 0 0 0,-1 0 0 0 0,0 1 1 0 0,0 0-1 0 0,0 0 0 0 0,-1 1 1 0 0,1 0-1 0 0,-1 0 0 0 0,-12 0 0 0 0,15 2-137 0 0,0 1 1 0 0,0-1-1 0 0,0 1 0 0 0,0 1 0 0 0,1-1 0 0 0,-1 1 0 0 0,0 0 0 0 0,1 0 0 0 0,0 1 0 0 0,-1-1 0 0 0,1 1 0 0 0,0 0 0 0 0,0 1 0 0 0,1-1 0 0 0,-1 1 1 0 0,1 0-1 0 0,-8 8 0 0 0,1 3 29 0 0,0 0 1 0 0,1 0-1 0 0,0 1 0 0 0,1 1 1 0 0,1-1-1 0 0,1 1 1 0 0,0 1-1 0 0,2-1 1 0 0,-1 1-1 0 0,2 0 1 0 0,1 0-1 0 0,0 1 1 0 0,1-1-1 0 0,1 22 0 0 0,1-33 30 0 0,0 0 0 0 0,1 0 0 0 0,0 0-1 0 0,0-1 1 0 0,1 1 0 0 0,0 0 0 0 0,0-1-1 0 0,0 1 1 0 0,5 8 0 0 0,-6-14-49 0 0,0 1 0 0 0,0-1 0 0 0,0 1 0 0 0,0-1 0 0 0,0 1 0 0 0,0-1-1 0 0,0 0 1 0 0,1 0 0 0 0,-1 0 0 0 0,0 0 0 0 0,1 0 0 0 0,-1 0 0 0 0,1 0 0 0 0,-1 0 0 0 0,1 0 0 0 0,-1-1 0 0 0,1 1 0 0 0,0-1 0 0 0,-1 1 0 0 0,1-1 0 0 0,0 0 0 0 0,-1 1 0 0 0,1-1 0 0 0,0 0 0 0 0,0 0 0 0 0,-1 0 0 0 0,1 0 0 0 0,0-1 0 0 0,-1 1 0 0 0,1 0 0 0 0,0-1 0 0 0,-1 1-1 0 0,1-1 1 0 0,0 0 0 0 0,-1 1 0 0 0,1-1 0 0 0,-1 0 0 0 0,1 0 0 0 0,-1 0 0 0 0,0 0 0 0 0,1 0 0 0 0,0-2 0 0 0,10-5-54 0 0,-2-2 0 0 0,1 1 0 0 0,-1-2 0 0 0,-1 1-1 0 0,0-1 1 0 0,0-1 0 0 0,12-21 0 0 0,40-96-158 0 0,-42 85 156 0 0,-12 26 47 0 0,-6 13 16 0 0,1 0 0 0 0,0 0-1 0 0,0 0 1 0 0,0 0 0 0 0,1 0 0 0 0,-1 0 0 0 0,7-7-1 0 0,-8 12-4 0 0,-1 0 0 0 0,1 0 0 0 0,-1 0 0 0 0,1 0 0 0 0,0 0 0 0 0,-1 0 0 0 0,1 1 0 0 0,-1-1 0 0 0,1 0 0 0 0,-1 0 0 0 0,1 1 0 0 0,-1-1 0 0 0,1 0-1 0 0,-1 1 1 0 0,1-1 0 0 0,-1 0 0 0 0,1 1 0 0 0,-1-1 0 0 0,1 1 0 0 0,-1-1 0 0 0,0 0 0 0 0,1 1 0 0 0,-1-1 0 0 0,0 1 0 0 0,0 0 0 0 0,1-1 0 0 0,-1 1 0 0 0,0-1-1 0 0,0 1 1 0 0,0-1 0 0 0,1 1 0 0 0,-1 0 0 0 0,0 0 0 0 0,10 27-13 0 0,-10-25 11 0 0,22 102-228 0 0,-8-27-265 0 0,-5-37-89 0 0,17 61-2692 0 0,-22-92 2111 0 0,0 0-1 0 0,0 0 1 0 0,1 0 0 0 0,7 10-1 0 0,-11-19 870 0 0,0 1 0 0 0,0-1-1 0 0,0 1 1 0 0,0-1 0 0 0,0 0-1 0 0,1 1 1 0 0,-1-1 0 0 0,0 0 0 0 0,1 0-1 0 0,-1 0 1 0 0,1 0 0 0 0,-1 0-1 0 0,1 0 1 0 0,-1 0 0 0 0,1 0 0 0 0,2 0-1 0 0,7-2-1740 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01.0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 86 1112 0 0,'0'-17'1354'0'0,"-1"12"-317"0"0,0-1 1 0 0,1 1-1 0 0,0 0 0 0 0,0 0 0 0 0,1 0 1 0 0,-1 0-1 0 0,1 0 0 0 0,0 0 1 0 0,1 0-1 0 0,-1 0 0 0 0,4-7 0 0 0,-7 19-660 0 0,0 0-1 0 0,0 0 0 0 0,1 0 1 0 0,-1 1-1 0 0,2-1 0 0 0,-1 1 1 0 0,1-1-1 0 0,1 12 0 0 0,-2 12-148 0 0,-23 541-3 0 0,24-571-223 0 0,1 0 1 0 0,-1 0-1 0 0,0-1 0 0 0,0 1 0 0 0,1 0 1 0 0,-1-1-1 0 0,0 1 0 0 0,1-1 0 0 0,-1 1 0 0 0,1 0 1 0 0,-1-1-1 0 0,1 1 0 0 0,-1-1 0 0 0,1 1 1 0 0,-1-1-1 0 0,1 0 0 0 0,0 1 0 0 0,-1-1 1 0 0,1 1-1 0 0,-1-1 0 0 0,1 0 0 0 0,0 0 1 0 0,0 1-1 0 0,-1-1 0 0 0,1 0 0 0 0,0 0 1 0 0,-1 0-1 0 0,1 0 0 0 0,0 0 0 0 0,0 0 1 0 0,-1 0-1 0 0,1 0 0 0 0,0 0 0 0 0,-1 0 1 0 0,1 0-1 0 0,0 0 0 0 0,0 0 0 0 0,-1-1 0 0 0,1 1 1 0 0,0-1-1 0 0,36-8 7 0 0,-34 7-10 0 0,31-10 13 0 0,-22 7-35 0 0,1 0 0 0 0,-1 1 0 0 0,1 1 0 0 0,0 0 0 0 0,15-2 0 0 0,-24 5 6 0 0,-1 0 0 0 0,0 0 0 0 0,1 0 0 0 0,-1 1 1 0 0,0-1-1 0 0,1 1 0 0 0,-1 0 0 0 0,0 0 0 0 0,0 0 1 0 0,0 0-1 0 0,1 0 0 0 0,-1 1 0 0 0,-1-1 0 0 0,1 1 1 0 0,0 0-1 0 0,0 0 0 0 0,-1 0 0 0 0,1 0 0 0 0,-1 0 1 0 0,1 1-1 0 0,-1-1 0 0 0,0 1 0 0 0,0 0 0 0 0,0-1 0 0 0,2 6 1 0 0,2 4-43 0 0,0 0 0 0 0,-2 1 0 0 0,1 0 0 0 0,-1 0 0 0 0,-1 0 0 0 0,-1 0 0 0 0,3 24 0 0 0,-5-31 26 0 0,0-1-1 0 0,0 1 0 0 0,-1 0 0 0 0,1 0 0 0 0,-1-1 0 0 0,-1 1 1 0 0,1-1-1 0 0,-1 1 0 0 0,-3 7 0 0 0,3-10 1 0 0,1-1 0 0 0,-1 1 0 0 0,0 0 1 0 0,0-1-1 0 0,0 1 0 0 0,0-1 0 0 0,0 0 0 0 0,0 0 0 0 0,-1 0 0 0 0,1 0 1 0 0,-1 0-1 0 0,0 0 0 0 0,1-1 0 0 0,-1 1 0 0 0,0-1 0 0 0,0 0 0 0 0,0 0 0 0 0,-4 1 1 0 0,2-1-87 0 0,0-1 1 0 0,-1 0-1 0 0,1 0 1 0 0,0-1-1 0 0,0 1 1 0 0,-1-1-1 0 0,1-1 1 0 0,0 1 0 0 0,0 0-1 0 0,0-1 1 0 0,0 0-1 0 0,0 0 1 0 0,1-1-1 0 0,-1 0 1 0 0,0 1-1 0 0,1-1 1 0 0,0-1 0 0 0,0 1-1 0 0,0-1 1 0 0,0 1-1 0 0,0-1 1 0 0,-3-6-1 0 0,-2 0-799 0 0,0 0 0 0 0,1-1 0 0 0,1 0 0 0 0,0-1 0 0 0,0 0 0 0 0,1 0 0 0 0,-8-23 0 0 0,13 32 668 0 0,1 1 1 0 0,-1 0-1 0 0,1 0 0 0 0,0 0 0 0 0,0 0 0 0 0,-1-1 0 0 0,2 1 0 0 0,-1 0 0 0 0,0 0 0 0 0,0-1 1 0 0,1 1-1 0 0,-1 0 0 0 0,1 0 0 0 0,-1 0 0 0 0,1 0 0 0 0,0 0 0 0 0,0 0 0 0 0,2-4 1 0 0,6-3-1067 0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01.4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294 178 400 0 0,'3'-4'549'0'0,"-1"1"1"0"0,1 0-1 0 0,-1-1 1 0 0,0 1-1 0 0,0-1 1 0 0,-1 0-1 0 0,1 0 1 0 0,-1 0-1 0 0,1 0 0 0 0,-1 0 1 0 0,-1 0-1 0 0,1 0 1 0 0,0 0-1 0 0,-1 0 1 0 0,0 0-1 0 0,0 0 1 0 0,0 0-1 0 0,-2-8 0 0 0,1 7-289 0 0,-1 0-1 0 0,-1 0 0 0 0,1 0 0 0 0,-1 0 1 0 0,1 0-1 0 0,-2 1 0 0 0,1-1 0 0 0,0 1 0 0 0,-1 0 1 0 0,0 0-1 0 0,0 0 0 0 0,0 0 0 0 0,-8-5 1 0 0,8 6-241 0 0,1 0 1 0 0,-1 0 0 0 0,-1 1 0 0 0,1-1 0 0 0,0 1 0 0 0,0 0-1 0 0,-1 0 1 0 0,0 0 0 0 0,1 1 0 0 0,-1-1 0 0 0,0 1 0 0 0,1 0 0 0 0,-1 1-1 0 0,0-1 1 0 0,0 1 0 0 0,0 0 0 0 0,0 0 0 0 0,0 0 0 0 0,1 1-1 0 0,-1 0 1 0 0,0 0 0 0 0,-8 3 0 0 0,6-1 38 0 0,0 1 0 0 0,1 0 1 0 0,0 1-1 0 0,-1-1 0 0 0,1 1 1 0 0,1 0-1 0 0,-1 1 0 0 0,1-1 1 0 0,0 1-1 0 0,0 0 0 0 0,1 1 1 0 0,-1-1-1 0 0,-5 13 0 0 0,-2 7 117 0 0,1 1 0 0 0,1 0 0 0 0,2 1-1 0 0,1 0 1 0 0,0 1 0 0 0,2-1 0 0 0,2 1 0 0 0,0 0-1 0 0,2 0 1 0 0,3 31 0 0 0,6 40-339 0 0,32 149 0 0 0,-36-229-463 0 0,0 0 0 0 0,2 0 0 0 0,0-1 0 0 0,1 0-1 0 0,14 25 1 0 0,-18-37-2 0 0,1 0 0 0 0,0-1 0 0 0,1 0 0 0 0,-1 0 0 0 0,1 0 1 0 0,0-1-1 0 0,1 0 0 0 0,-1 0 0 0 0,1 0 0 0 0,0 0 0 0 0,0-1 0 0 0,1 0 0 0 0,-1 0 0 0 0,1-1 0 0 0,0 0 0 0 0,0 0 0 0 0,11 3 0 0 0,2-3-951 0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01.7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590 70 160 0 0,'-2'-4'361'0'0,"-1"-1"0"0"0,1 1 0 0 0,-1 0-1 0 0,0 0 1 0 0,0 1 0 0 0,-1-1 0 0 0,1 1 0 0 0,-1-1 0 0 0,0 1 0 0 0,0 0 0 0 0,0 1-1 0 0,0-1 1 0 0,0 0 0 0 0,0 1 0 0 0,-1 0 0 0 0,1 0 0 0 0,-1 1 0 0 0,0-1 0 0 0,1 1-1 0 0,-1 0 1 0 0,-6 0 0 0 0,-15-3 288 0 0,0 1 1 0 0,-43 1-1 0 0,60 2-521 0 0,-29 1-457 0 0,-57 9-1 0 0,34 1-3340 0 0,-75 25 0 0 0,96-24 2106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02.1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 1116 0 0,'0'0'364'0'0,"1"-1"0"0"0,-1 1-1 0 0,0-1 1 0 0,1 1 0 0 0,-1-1-1 0 0,1 1 1 0 0,-1-1 0 0 0,0 1 0 0 0,1 0-1 0 0,-1-1 1 0 0,1 1 0 0 0,-1-1 0 0 0,1 1-1 0 0,-1 0 1 0 0,1 0 0 0 0,0-1-1 0 0,-1 1 1 0 0,1 0 0 0 0,-1 0 0 0 0,1 0-1 0 0,-1-1 1 0 0,1 1 0 0 0,0 0 0 0 0,-1 0-1 0 0,1 0 1 0 0,0 0 0 0 0,-1 0 0 0 0,1 0-1 0 0,-1 0 1 0 0,1 1 0 0 0,0-1-1 0 0,-1 0 1 0 0,2 0 0 0 0,4 25 3410 0 0,-5-19-4274 0 0,5 36 791 0 0,-2-11-2000 0 0,13 50 0 0 0,-14-71-208 0 0,1 1-1 0 0,1-1 1 0 0,-1 0-1 0 0,11 17 1 0 0,-7-17-58 0 0,5-5 327 0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02.4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21 904 0 0,'0'-9'1328'0'0,"5"2"132"0"0,0 5-84 0 0,-5 0-295 0 0,5 4-297 0 0,-5 0-220 0 0,5 5-168 0 0,0 2-140 0 0,0 2-140 0 0,0 5-180 0 0,5 0-212 0 0,-5 2-284 0 0,10 0-480 0 0,0 2-309 0 0,5 0-147 0 0,0 0 24 0 0,10 1 124 0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02.8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138 1 728 0 0,'-13'6'1367'0'0,"0"0"-1"0"0,0 2 1 0 0,-16 11-1 0 0,23-14-1269 0 0,0 0-1 0 0,0 0 1 0 0,1 1-1 0 0,0-1 0 0 0,-1 1 1 0 0,2 1-1 0 0,-1-1 0 0 0,1 1 1 0 0,0-1-1 0 0,1 1 1 0 0,-1 1-1 0 0,-3 12 0 0 0,3 18-1010 0 0,4-35 702 0 0,0-1 0 0 0,1 1-1 0 0,-1-1 1 0 0,1 1 0 0 0,0-1-1 0 0,0 0 1 0 0,0 1 0 0 0,0-1-1 0 0,0 0 1 0 0,0 1 0 0 0,1-1-1 0 0,-1 0 1 0 0,1 0 0 0 0,-1 0-1 0 0,1 0 1 0 0,0 0 0 0 0,0-1 0 0 0,0 1-1 0 0,2 1 1 0 0,7 4-1055 0 0</inkml:trace>
  <inkml:trace contextRef="#ctx0" brushRef="#br0" timeOffset="1">183 66 388 0 0,'-5'2'728'0'0,"0"5"-24"0"0,0 2-20 0 0,-5 2-80 0 0,5 3-88 0 0,-10 1-88 0 0,5 3-88 0 0,0 3-80 0 0,5 1-100 0 0,-5 1-184 0 0,5 1-372 0 0,0-1-364 0 0,0 2-196 0 0,5-1-100 0 0,0-1-24 0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04.0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307 1904 748 0 0,'14'14'4917'0'0,"-13"-21"-1429"0"0,-15-34-425 0 0,12 34-3069 0 0,-97-293 2429 0 0,0-133-3234 0 0,57 142 105 0 0,20 100 420 0 0,2 23-87 0 0,9 55-20 0 0,6 65 353 0 0,1 21-198 0 0,2-1-1 0 0,1 1 1 0 0,0-1-1 0 0,2 0 1 0 0,6-33 0 0 0,-6 58 240 0 0,0 1-1 0 0,0-1 1 0 0,0 1 0 0 0,0 0 0 0 0,1 0 0 0 0,-1-1 0 0 0,1 1 0 0 0,-1 0 0 0 0,1 0-1 0 0,0 0 1 0 0,0 1 0 0 0,0-1 0 0 0,0 0 0 0 0,0 1 0 0 0,0-1 0 0 0,0 1 0 0 0,1 0-1 0 0,-1 0 1 0 0,0-1 0 0 0,1 2 0 0 0,-1-1 0 0 0,1 0 0 0 0,-1 0 0 0 0,1 1 0 0 0,0 0-1 0 0,-1-1 1 0 0,1 1 0 0 0,2 0 0 0 0,13-1 70 0 0,0 2 0 0 0,0-1 0 0 0,20 5 0 0 0,-15-2-11 0 0,64 2 202 0 0,135-9 1 0 0,88-27 44 0 0,0 0 520 0 0,323 15-514 0 0,-171 7-414 0 0,81 30-691 0 0,-493-17 570 0 0,-46-5 110 0 0,-1 1 0 0 0,1 0-1 0 0,-1 0 1 0 0,0 1 0 0 0,1-1 0 0 0,-1 1 0 0 0,0-1 0 0 0,1 1 0 0 0,-1 0-1 0 0,0 0 1 0 0,0 0 0 0 0,0 1 0 0 0,0-1 0 0 0,0 1 0 0 0,0 0 0 0 0,0 0 0 0 0,0 0-1 0 0,-1 0 1 0 0,1 0 0 0 0,-1 0 0 0 0,1 1 0 0 0,-1-1 0 0 0,0 1 0 0 0,0 0 0 0 0,0 0-1 0 0,-1 0 1 0 0,1 0 0 0 0,0 0 0 0 0,-1 0 0 0 0,0 0 0 0 0,0 0 0 0 0,1 5 0 0 0,10 18 580 0 0,-7-13-470 0 0,-1 0 0 0 0,0 0-1 0 0,0 0 1 0 0,-1 1 0 0 0,-1-1 0 0 0,-1 1-1 0 0,0-1 1 0 0,-1 27 0 0 0,-19 117 23 0 0,9-93 4 0 0,-30 421 505 0 0,35-291-80 0 0,4-64-101 0 0,6 82-106 0 0,29 106 51 0 0,-8-189-128 0 0,-16-68-3607 0 0,-16-67-1505 0 0,-3 1 3451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01.3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77 1012 0 0,'-11'-10'9359'0'0,"12"-1"-3662"0"0,1 9-5254 0 0,0-1 0 0 0,0 1 1 0 0,0-1-1 0 0,1 1 0 0 0,-1 0 0 0 0,1 0 1 0 0,0 0-1 0 0,5-3 0 0 0,5-2-416 0 0,1 1-1 0 0,-1 0 1 0 0,19-5-1 0 0,-31 10-45 0 0,1 1 0 0 0,0-1 0 0 0,0 1-1 0 0,0 0 1 0 0,0 0 0 0 0,-1 0 0 0 0,1 0 0 0 0,0 0-1 0 0,0 0 1 0 0,0 0 0 0 0,0 1 0 0 0,-1-1 0 0 0,1 1-1 0 0,0-1 1 0 0,0 1 0 0 0,-1 0 0 0 0,1 0 0 0 0,0 0 0 0 0,-1 0-1 0 0,1 0 1 0 0,-1 0 0 0 0,1 0 0 0 0,-1 0 0 0 0,2 2-1 0 0,-1 1-46 0 0,1-1 0 0 0,-1 1 0 0 0,0 0 0 0 0,0 0 0 0 0,0-1-1 0 0,-1 1 1 0 0,0 0 0 0 0,1 1 0 0 0,-1-1 0 0 0,0 5 0 0 0,1 6-98 0 0,-1 0 0 0 0,-1 1 0 0 0,0-1 0 0 0,-1 0 0 0 0,-3 15 0 0 0,-3 14 177 0 0,1-1-1 0 0,-1 55 1 0 0,8-96 4 0 0,-1-1-1 0 0,0 1 0 0 0,1 0 1 0 0,-1 0-1 0 0,1 0 1 0 0,0 0-1 0 0,-1 0 0 0 0,1-1 1 0 0,0 1-1 0 0,0 0 1 0 0,0-1-1 0 0,0 1 0 0 0,1-1 1 0 0,-1 1-1 0 0,0-1 1 0 0,1 0-1 0 0,-1 1 0 0 0,1-1 1 0 0,-1 0-1 0 0,1 0 1 0 0,-1 0-1 0 0,1 0 0 0 0,0 0 1 0 0,0 0-1 0 0,0-1 0 0 0,-1 1 1 0 0,1 0-1 0 0,0-1 1 0 0,0 0-1 0 0,0 1 0 0 0,0-1 1 0 0,0 0-1 0 0,0 0 1 0 0,0 0-1 0 0,3-1 0 0 0,11 2-294 0 0,-1-2-1 0 0,1 0 1 0 0,19-5-1 0 0,-28 5 3 0 0,26-6-2212 0 0,0-2 0 0 0,0-2 0 0 0,-1-1 0 0 0,36-18 0 0 0,-44 18 578 0 0,-3 3 298 0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05.0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74 29 360 0 0,'0'-1'221'0'0,"1"-1"-1"0"0,-1 1 1 0 0,0 0-1 0 0,0-1 1 0 0,0 1 0 0 0,-1 0-1 0 0,1-1 1 0 0,0 1-1 0 0,0 0 1 0 0,-1-1-1 0 0,1 1 1 0 0,-1 0 0 0 0,1 0-1 0 0,-1 0 1 0 0,1-1-1 0 0,-1 1 1 0 0,0 0 0 0 0,1 0-1 0 0,-1 0 1 0 0,-2-2-1 0 0,2 3-91 0 0,1 0 1 0 0,-1 0-1 0 0,0 0 0 0 0,0-1 0 0 0,0 1 0 0 0,0 0 1 0 0,1 0-1 0 0,-1 0 0 0 0,0 0 0 0 0,0 0 0 0 0,0 1 1 0 0,0-1-1 0 0,0 0 0 0 0,1 0 0 0 0,-1 0 0 0 0,0 1 0 0 0,0-1 1 0 0,0 0-1 0 0,1 1 0 0 0,-1-1 0 0 0,0 1 0 0 0,1-1 1 0 0,-2 2-1 0 0,-1 0 192 0 0,-1 1 1 0 0,1 0 0 0 0,0 1-1 0 0,0-1 1 0 0,0 0-1 0 0,0 1 1 0 0,0 0-1 0 0,1-1 1 0 0,0 1 0 0 0,0 0-1 0 0,-3 7 1 0 0,2 4 54 0 0,1-1-1 0 0,0 1 1 0 0,1 0 0 0 0,1-1 0 0 0,0 1 0 0 0,1 0 0 0 0,0-1-1 0 0,5 19 1 0 0,-2-13-303 0 0,1 0 1 0 0,1 0-1 0 0,1 0 0 0 0,1-1 0 0 0,13 24 0 0 0,-12-30-40 0 0,1 0-1 0 0,0 0 1 0 0,0-1-1 0 0,2-1 1 0 0,-1 1-1 0 0,1-2 1 0 0,1 0-1 0 0,0 0 1 0 0,1-1-1 0 0,-1-1 1 0 0,2 0-1 0 0,-1-1 1 0 0,1 0-1 0 0,0-2 1 0 0,0 1-1 0 0,22 3 1 0 0,25 4-20 0 0,0-3-1 0 0,113 4 1 0 0,-174-14-14 0 0,755-12-63 0 0,-382-3 11 0 0,-116 1 4 0 0,-204 8 10 0 0,0-3 0 0 0,90-27 0 0 0,-1-20-53 0 0,-54 20 44 0 0,-54 22 47 0 0,0 2-1 0 0,48-9 0 0 0,-3 5-490 0 0,-79 16-94 0 0,-1-19-10835 0 0,0 11 9437 0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10.6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275 0 880 0 0,'-1'0'8584'0'0,"-24"1"-3494"0"0,-31 5-6309 0 0,23 2 1907 0 0,23-3-666 0 0,-1 1-1 0 0,1 0 0 0 0,1 0 0 0 0,-1 1 0 0 0,1 0 1 0 0,0 0-1 0 0,1 1 0 0 0,0 0 0 0 0,0 1 0 0 0,0 0 1 0 0,-9 16-1 0 0,11-17 116 0 0,1 1 0 0 0,0 0 0 0 0,1 0 0 0 0,0 0 0 0 0,0 0 1 0 0,1 1-1 0 0,0-1 0 0 0,0 1 0 0 0,1 0 0 0 0,1 0 0 0 0,-1 0 0 0 0,2 0 0 0 0,0 17 0 0 0,0-23-84 0 0,1 1 0 0 0,0-1 0 0 0,0 0 0 0 0,0 0 0 0 0,0 0 0 0 0,0 0 0 0 0,1 0 0 0 0,0 0 0 0 0,0 0 0 0 0,0 0 0 0 0,0-1 0 0 0,1 1 0 0 0,-1-1 0 0 0,1 1 0 0 0,0-1 0 0 0,0 0 0 0 0,0 0 0 0 0,1 0 0 0 0,-1-1 0 0 0,6 4 0 0 0,-7-5-82 0 0,1 0-1 0 0,0-1 1 0 0,-1 1 0 0 0,1-1 0 0 0,0 1 0 0 0,-1-1 0 0 0,1 0 0 0 0,0 0 0 0 0,0 0-1 0 0,0 0 1 0 0,-1-1 0 0 0,1 1 0 0 0,0-1 0 0 0,-1 1 0 0 0,1-1 0 0 0,0 0-1 0 0,-1 0 1 0 0,1 0 0 0 0,-1-1 0 0 0,1 1 0 0 0,-1 0 0 0 0,0-1 0 0 0,0 0-1 0 0,0 1 1 0 0,0-1 0 0 0,0 0 0 0 0,0 0 0 0 0,0 0 0 0 0,0-1 0 0 0,-1 1-1 0 0,1 0 1 0 0,1-4 0 0 0,10-14-512 0 0,-1 0 0 0 0,-1-1 0 0 0,0 0 0 0 0,-2-1-1 0 0,-1 0 1 0 0,0 0 0 0 0,-2-1 0 0 0,5-32 0 0 0,-8 37 32 0 0,0 5 1945 0 0,1 33 565 0 0,12 173 1565 0 0,7 71-2590 0 0,-22-248-958 0 0,0 4-114 0 0,-1 0 0 0 0,-1 0 1 0 0,-1-1-1 0 0,0 1 0 0 0,-2-1 1 0 0,0 0-1 0 0,-9 23 0 0 0,13-40-11 0 0,-1 0 0 0 0,0 0 1 0 0,0 0-1 0 0,1 0 0 0 0,-1 0 0 0 0,-1 0 0 0 0,1 0 0 0 0,0 0 0 0 0,0 0 0 0 0,-1 0 0 0 0,1 0 0 0 0,-1-1 0 0 0,0 1 0 0 0,1-1 0 0 0,-1 1 1 0 0,0-1-1 0 0,0 0 0 0 0,0 0 0 0 0,0 1 0 0 0,0-1 0 0 0,0-1 0 0 0,0 1 0 0 0,0 0 0 0 0,0 0 0 0 0,-1-1 0 0 0,1 1 0 0 0,0-1 0 0 0,0 0 1 0 0,-1 0-1 0 0,1 0 0 0 0,0 0 0 0 0,-1 0 0 0 0,1 0 0 0 0,0-1 0 0 0,-3 0 0 0 0,1 0-273 0 0,-1-1-1 0 0,1 0 0 0 0,0 0 1 0 0,0 0-1 0 0,0-1 1 0 0,0 0-1 0 0,0 1 1 0 0,0-1-1 0 0,1-1 1 0 0,0 1-1 0 0,-1 0 1 0 0,1-1-1 0 0,0 0 1 0 0,1 1-1 0 0,-1-1 1 0 0,-2-6-1 0 0,0-1-578 0 0,0-2-1 0 0,1 1 0 0 0,0-1 1 0 0,1 1-1 0 0,-2-15 1 0 0,0-5-554 0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11.1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252 65 968 0 0,'1'0'102'0'0,"-1"0"1"0"0,1 0-1 0 0,-1 0 1 0 0,0 0-1 0 0,1 0 0 0 0,-1-1 1 0 0,1 1-1 0 0,-1 0 0 0 0,1 0 1 0 0,-1-1-1 0 0,0 1 1 0 0,1 0-1 0 0,-1-1 0 0 0,0 1 1 0 0,1 0-1 0 0,-1-1 0 0 0,0 1 1 0 0,1 0-1 0 0,-1-1 1 0 0,0 1-1 0 0,0-1 0 0 0,1 1 1 0 0,-1-1-1 0 0,0 1 0 0 0,0 0 1 0 0,0-1-1 0 0,0 1 1 0 0,0-1-1 0 0,1 1 0 0 0,-1-1 1 0 0,0 1-1 0 0,0-1 0 0 0,0 1 1 0 0,0-1-1 0 0,0 1 1 0 0,-1-1-1 0 0,1 1 0 0 0,0-1 1 0 0,0 1-1 0 0,0-1 0 0 0,0 1 1 0 0,-1-1-1 0 0,-21-18 1600 0 0,-34-7-645 0 0,50 25-989 0 0,1 0 0 0 0,-1 0 0 0 0,0 0 1 0 0,0 1-1 0 0,0 0 0 0 0,0 0 0 0 0,1 1 1 0 0,-1-1-1 0 0,0 1 0 0 0,0 1 0 0 0,0-1 1 0 0,1 1-1 0 0,-1 0 0 0 0,1 0 0 0 0,0 1 0 0 0,-1-1 1 0 0,1 1-1 0 0,0 0 0 0 0,0 1 0 0 0,1-1 1 0 0,-1 1-1 0 0,1 0 0 0 0,0 0 0 0 0,0 0 1 0 0,0 1-1 0 0,0-1 0 0 0,1 1 0 0 0,0 0 0 0 0,0 0 1 0 0,0 0-1 0 0,1 1 0 0 0,-3 5 0 0 0,1 0 252 0 0,0 0-1 0 0,0 0 0 0 0,1 0 0 0 0,1 0 0 0 0,0 1 0 0 0,1-1 0 0 0,0 1 1 0 0,0-1-1 0 0,1 1 0 0 0,1 0 0 0 0,0-1 0 0 0,1 1 0 0 0,0-1 0 0 0,0 0 1 0 0,7 18-1 0 0,-6-21-197 0 0,1 0 0 0 0,-1-1 0 0 0,1 1 0 0 0,1-1 0 0 0,0 0 0 0 0,0 0 0 0 0,0 0 0 0 0,1-1 0 0 0,6 7 0 0 0,-9-11-132 0 0,-1 0 1 0 0,1-1-1 0 0,0 1 1 0 0,0-1-1 0 0,0 1 1 0 0,0-1-1 0 0,0 0 1 0 0,0 0-1 0 0,0 0 1 0 0,0-1-1 0 0,1 1 1 0 0,-1-1-1 0 0,0 0 1 0 0,0 1 0 0 0,1-1-1 0 0,-1-1 1 0 0,0 1-1 0 0,0 0 1 0 0,1-1-1 0 0,-1 0 1 0 0,0 0-1 0 0,0 0 1 0 0,0 0-1 0 0,0 0 1 0 0,0-1-1 0 0,0 1 1 0 0,3-3 0 0 0,2-1-117 0 0,0-1 0 0 0,0-1 0 0 0,-1 1 0 0 0,0-1 1 0 0,0 0-1 0 0,-1-1 0 0 0,0 0 0 0 0,0 0 1 0 0,0 0-1 0 0,-1 0 0 0 0,-1-1 0 0 0,1 0 0 0 0,2-9 1 0 0,8-22-772 0 0,15-68 1 0 0,-27 95 739 0 0,3-2 958 0 0,-4 31 493 0 0,1 8-805 0 0,46 339 1760 0 0,-43-298-2099 0 0,-2-21-46 0 0,-2 85-1 0 0,-2-116-164 0 0,-2 0 1 0 0,1 0-1 0 0,-2 1 1 0 0,0-2-1 0 0,0 1 1 0 0,-1 0-1 0 0,-1-1 1 0 0,0 1-1 0 0,-1-1 0 0 0,-13 20 1 0 0,17-29-110 0 0,-1 1 1 0 0,1-1-1 0 0,-1 0 1 0 0,0 0-1 0 0,1-1 1 0 0,-1 1-1 0 0,-1-1 0 0 0,1 1 1 0 0,0-1-1 0 0,-1 0 1 0 0,1 0-1 0 0,-1-1 1 0 0,1 1-1 0 0,-1-1 1 0 0,0 1-1 0 0,0-1 0 0 0,1 0 1 0 0,-1-1-1 0 0,0 1 1 0 0,0-1-1 0 0,0 0 1 0 0,0 1-1 0 0,0-2 1 0 0,0 1-1 0 0,0 0 0 0 0,0-1 1 0 0,0 0-1 0 0,0 0 1 0 0,0 0-1 0 0,1 0 1 0 0,-7-4-1 0 0,2 1-498 0 0,1 0-1 0 0,0 0 1 0 0,0 0-1 0 0,1-1 1 0 0,0 0-1 0 0,0-1 1 0 0,0 0-1 0 0,0 0 1 0 0,1 0-1 0 0,0 0 1 0 0,0-1-1 0 0,0 0 1 0 0,1 0-1 0 0,-5-11 0 0 0,-1-7-772 0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11.7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217 120 1160 0 0,'2'-1'294'0'0,"-1"-1"-1"0"0,0 1 1 0 0,1-1-1 0 0,-1 1 1 0 0,0-1-1 0 0,0 0 1 0 0,0 0-1 0 0,0 1 1 0 0,0-1-1 0 0,-1 0 1 0 0,1 0-1 0 0,0 0 1 0 0,-1 0-1 0 0,0 0 1 0 0,1 0-1 0 0,-1 0 1 0 0,0 0-1 0 0,0 0 1 0 0,0 0-1 0 0,0 0 1 0 0,0 0-1 0 0,-1 0 1 0 0,1 0-1 0 0,0 0 1 0 0,-2-3-1 0 0,0 1-76 0 0,0 1 1 0 0,-1-1-1 0 0,1 1 0 0 0,-1 0 0 0 0,0-1 0 0 0,0 1 0 0 0,0 1 1 0 0,0-1-1 0 0,0 0 0 0 0,-1 1 0 0 0,1 0 0 0 0,-5-3 1 0 0,1 1-133 0 0,-1 0 1 0 0,0 1-1 0 0,0-1 0 0 0,0 1 1 0 0,0 1-1 0 0,0 0 1 0 0,0 0-1 0 0,-1 1 1 0 0,1 0-1 0 0,-1 0 1 0 0,1 1-1 0 0,-14 1 1 0 0,18-1-24 0 0,1 1 0 0 0,-1 0 0 0 0,1 0 0 0 0,0 1 0 0 0,-1-1 0 0 0,1 1 0 0 0,0 0 1 0 0,0 0-1 0 0,0 0 0 0 0,0 0 0 0 0,0 0 0 0 0,1 1 0 0 0,-1-1 0 0 0,1 1 0 0 0,-1 0 0 0 0,1 0 0 0 0,0-1 0 0 0,0 2 0 0 0,-3 5 1 0 0,3-4 7 0 0,1 0 1 0 0,-1 1-1 0 0,1-1 1 0 0,0 1 0 0 0,1-1-1 0 0,-1 1 1 0 0,1 0 0 0 0,0-1-1 0 0,1 1 1 0 0,-1-1-1 0 0,3 11 1 0 0,0-4-21 0 0,0-1 0 0 0,1 1 0 0 0,1-1-1 0 0,0 0 1 0 0,0-1 0 0 0,1 1 0 0 0,0-1 0 0 0,0 0 0 0 0,2 0 0 0 0,-1-1 0 0 0,13 13-1 0 0,-13-16-62 0 0,0-1 0 0 0,1 1-1 0 0,-1-1 1 0 0,1 0 0 0 0,0-1 0 0 0,0 0-1 0 0,1 0 1 0 0,16 5 0 0 0,-21-9-40 0 0,-1 1 1 0 0,1-1-1 0 0,0 1 0 0 0,0-1 1 0 0,0 0-1 0 0,-1 0 1 0 0,1-1-1 0 0,0 1 1 0 0,0-1-1 0 0,-1 0 1 0 0,1 0-1 0 0,0 0 1 0 0,-1-1-1 0 0,1 1 1 0 0,-1-1-1 0 0,0 1 1 0 0,1-1-1 0 0,-1 0 1 0 0,0-1-1 0 0,0 1 1 0 0,0-1-1 0 0,0 1 1 0 0,-1-1-1 0 0,4-4 1 0 0,-1 2-138 0 0,-1-1 0 0 0,0-1 1 0 0,0 1-1 0 0,0 0 1 0 0,-1-1-1 0 0,0 0 1 0 0,0 0-1 0 0,0 0 0 0 0,-1 0 1 0 0,1-10-1 0 0,0-4-38 0 0,-1-1 0 0 0,-1-27-1 0 0,-1 48 811 0 0,3 8 39 0 0,0 1-1 0 0,-1-1 1 0 0,0 0 0 0 0,-1 1 0 0 0,2 9 0 0 0,-2-10-349 0 0,9 46 156 0 0,9 39 227 0 0,6 106 0 0 0,-23-171-695 0 0,-1 0 0 0 0,-2 1 0 0 0,0-1-1 0 0,-2 0 1 0 0,-1 0 0 0 0,-1 0 0 0 0,-2-1 0 0 0,-15 42 0 0 0,20-63-135 0 0,0-1 0 0 0,0 1 1 0 0,-1-1-1 0 0,0 1 0 0 0,0-1 1 0 0,0 0-1 0 0,0 0 1 0 0,-1-1-1 0 0,0 1 0 0 0,0-1 1 0 0,0 1-1 0 0,0-1 0 0 0,0 0 1 0 0,0-1-1 0 0,-1 1 1 0 0,1-1-1 0 0,-1 0 0 0 0,-8 3 1 0 0,9-4-106 0 0,0 0 0 0 0,1-1 0 0 0,-1 0 0 0 0,0 1 1 0 0,0-1-1 0 0,1-1 0 0 0,-1 1 0 0 0,0 0 0 0 0,1-1 0 0 0,-1 0 0 0 0,0 0 1 0 0,1 0-1 0 0,-1 0 0 0 0,1 0 0 0 0,-1-1 0 0 0,1 0 0 0 0,0 1 1 0 0,0-1-1 0 0,0-1 0 0 0,0 1 0 0 0,0 0 0 0 0,0-1 0 0 0,0 1 0 0 0,1-1 1 0 0,-1 0-1 0 0,-2-4 0 0 0,-1-2-496 0 0,0 0 1 0 0,1 0-1 0 0,0-1 1 0 0,-7-19-1 0 0,1-9-802 0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12.2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0 762 12 0 0,'3'17'2144'0'0,"9"1"5749"0"0,-11-17-7616 0 0,-1-1 1 0 0,1 0-1 0 0,-1 1 1 0 0,1-1-1 0 0,0 0 0 0 0,-1 1 1 0 0,1-1-1 0 0,0 0 1 0 0,-1 0-1 0 0,1 0 0 0 0,0 0 1 0 0,0 1-1 0 0,-1-1 1 0 0,1 0-1 0 0,0 0 0 0 0,-1 0 1 0 0,1-1-1 0 0,0 1 1 0 0,0 0-1 0 0,-1 0 1 0 0,1 0-1 0 0,0 0 0 0 0,-1-1 1 0 0,2 1-1 0 0,11-13-65 0 0,0-13-194 0 0,0 0 0 0 0,-2 0 0 0 0,-1-2 0 0 0,-1 1 1 0 0,9-47-1 0 0,-4 7-331 0 0,-3 0 0 0 0,-3-1-1 0 0,-3 0 1 0 0,-3 0 0 0 0,-8-76 0 0 0,6 140 242 0 0,-1-6-237 0 0,1 1 0 0 0,-1-1 0 0 0,-1 1 0 0 0,0 0 0 0 0,0 0 0 0 0,-1-1 0 0 0,-5-10 0 0 0,7 20 277 0 0,1-1 0 0 0,-1 0-1 0 0,1 1 1 0 0,-1-1 0 0 0,0 1-1 0 0,0-1 1 0 0,1 1 0 0 0,-1-1-1 0 0,0 1 1 0 0,0 0 0 0 0,0-1-1 0 0,1 1 1 0 0,-1 0 0 0 0,0 0 0 0 0,0 0-1 0 0,0 0 1 0 0,0-1 0 0 0,0 1-1 0 0,0 0 1 0 0,1 0 0 0 0,-1 1-1 0 0,0-1 1 0 0,0 0 0 0 0,0 0 0 0 0,0 0-1 0 0,0 0 1 0 0,1 1 0 0 0,-1-1-1 0 0,0 1 1 0 0,0-1 0 0 0,1 0-1 0 0,-1 1 1 0 0,0-1 0 0 0,0 1-1 0 0,1-1 1 0 0,-1 1 0 0 0,0 0 0 0 0,1-1-1 0 0,-1 1 1 0 0,1 0 0 0 0,-1-1-1 0 0,1 1 1 0 0,-1 1 0 0 0,-28 34-112 0 0,27-34 114 0 0,-7 13 23 0 0,1-1-1 0 0,0 1 0 0 0,1 0 0 0 0,1 1 1 0 0,1 0-1 0 0,0 0 0 0 0,-5 27 0 0 0,5-4 67 0 0,0-1-1 0 0,2 47 1 0 0,4-43 133 0 0,1 1-1 0 0,3-1 1 0 0,1 0 0 0 0,2 0-1 0 0,15 45 1 0 0,-17-67-174 0 0,1-1 0 0 0,1 0 0 0 0,0 0 0 0 0,2 0 0 0 0,0-1 0 0 0,1-1 0 0 0,1 0 0 0 0,0 0 0 0 0,2-1 0 0 0,0-1 0 0 0,0 0 0 0 0,25 19 1 0 0,-33-30-196 0 0,0 0 0 0 0,0 0 0 0 0,0 0 1 0 0,1-1-1 0 0,0 0 0 0 0,-1-1 1 0 0,1 1-1 0 0,0-1 0 0 0,0 0 1 0 0,0-1-1 0 0,1 0 0 0 0,-1 0 0 0 0,8 0 1 0 0,-12-2-40 0 0,0 1 0 0 0,1-1 0 0 0,-1 1 0 0 0,1-1 0 0 0,-1 0 1 0 0,0-1-1 0 0,0 1 0 0 0,0 0 0 0 0,0-1 0 0 0,0 0 0 0 0,0 0 0 0 0,0 0 1 0 0,0 0-1 0 0,-1 0 0 0 0,1 0 0 0 0,-1-1 0 0 0,1 1 0 0 0,-1-1 0 0 0,0 0 1 0 0,0 0-1 0 0,0 0 0 0 0,-1 0 0 0 0,1 0 0 0 0,-1 0 0 0 0,1 0 0 0 0,-1 0 1 0 0,0-1-1 0 0,0 1 0 0 0,0-4 0 0 0,5-24-1355 0 0,-1-1 167 0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12.7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1 380 0 0,'14'1'11403'0'0,"-3"13"-6421"0"0,4 31-4924 0 0,-6-13 100 0 0,2-7-1109 0 0,11 20-4437 0 0,-21-43 4917 0 0,1 0-1 0 0,0 0 0 0 0,-1 0 0 0 0,1-1 0 0 0,0 1 0 0 0,0 0 0 0 0,0-1 1 0 0,0 0-1 0 0,0 1 0 0 0,1-1 0 0 0,-1 0 0 0 0,0 0 0 0 0,0 0 0 0 0,1 0 0 0 0,-1-1 1 0 0,1 1-1 0 0,3 0 0 0 0,1 0-1289 0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13.0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14 1472 0 0,'0'-7'1844'0'0,"5"2"321"0"0,0 3 1999 0 0,0 4-2520 0 0,0 3-328 0 0,0 2-332 0 0,5 2-308 0 0,-5 2-248 0 0,5 2-360 0 0,-5 3-512 0 0,5 2-528 0 0,0 2-528 0 0,5-2-640 0 0,10 3-312 0 0,0-3-1 0 0,5 2 293 0 0,5-4 400 0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13.4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 14 80 0 0,'0'0'188'0'0,"0"-1"0"0"0,0 1 1 0 0,1-1-1 0 0,-1 1 0 0 0,0 0 0 0 0,0-1 0 0 0,0 1 0 0 0,0-1 0 0 0,0 1 1 0 0,0-1-1 0 0,0 1 0 0 0,0 0 0 0 0,0-1 0 0 0,0 1 0 0 0,-1-1 1 0 0,1 1-1 0 0,0 0 0 0 0,0-1 0 0 0,0 1 0 0 0,0-1 0 0 0,-1 1 1 0 0,1 0-1 0 0,0-1 0 0 0,0 1 0 0 0,-1 0 0 0 0,1-1 0 0 0,0 1 1 0 0,-1 0-1 0 0,1-1 0 0 0,0 1 0 0 0,-1 0 0 0 0,1 0 0 0 0,0-1 1 0 0,-1 1-1 0 0,1 0 0 0 0,-1 0 0 0 0,-13 11 2500 0 0,-2 17-2102 0 0,12-11-208 0 0,2 4-701 0 0,2-18 127 0 0,-1 0 1 0 0,0 0 0 0 0,1 0 0 0 0,-1 0 0 0 0,1-1 0 0 0,0 1-1 0 0,0 0 1 0 0,0 0 0 0 0,1 0 0 0 0,-1 0 0 0 0,0 0 0 0 0,1-1-1 0 0,0 1 1 0 0,0 0 0 0 0,0 0 0 0 0,0-1 0 0 0,0 1 0 0 0,0-1-1 0 0,1 1 1 0 0,0-1 0 0 0,-1 1 0 0 0,1-1 0 0 0,3 3 0 0 0,-4-4 76 0 0,0-1 0 0 0,0 0 0 0 0,-1 0 0 0 0,1 0 0 0 0,0 0 0 0 0,0 1 1 0 0,0-1-1 0 0,0 0 0 0 0,-1-1 0 0 0,1 1 0 0 0,0 0 0 0 0,0 0 0 0 0,0 0 1 0 0,0 0-1 0 0,-1-1 0 0 0,1 1 0 0 0,0 0 0 0 0,0-1 0 0 0,0 1 0 0 0,-1-1 1 0 0,1 1-1 0 0,0-1 0 0 0,-1 1 0 0 0,1-1 0 0 0,0 1 0 0 0,-1-1 0 0 0,1 0 1 0 0,-1 1-1 0 0,1-1 0 0 0,0-1 0 0 0,15-22-1431 0 0,-11 13 1126 0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13.7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 1 72 0 0,'0'13'3172'0'0,"-3"63"-1028"0"0,5-22-1861 0 0,0 25-2181 0 0,-3-45 49 0 0,1-16 673 0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14.7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640 2527 784 0 0,'12'21'6316'0'0,"-16"-30"-1242"0"0,-21-37-2297 0 0,-43-82-2335 0 0,-82-209 0 0 0,134 294-546 0 0,-168-516-469 0 0,154 430 594 0 0,-14-63-113 0 0,-14-64-252 0 0,16 87-20 0 0,37 152 364 0 0,-2-7 42 0 0,1 0 1 0 0,1 0-1 0 0,-3-47 1 0 0,11 66-15 0 0,1 0 1 0 0,0 0-1 0 0,0 1 1 0 0,0-1-1 0 0,0 1 1 0 0,1 0-1 0 0,-1 0 1 0 0,1 1-1 0 0,0-1 1 0 0,7-3-1 0 0,13-7 332 0 0,1 1 0 0 0,0 1-1 0 0,1 1 1 0 0,39-11 0 0 0,116-19-39 0 0,-123 29-261 0 0,411-57 307 0 0,3 35-73 0 0,-95 8-392 0 0,519-124-460 0 0,-866 144 540 0 0,94-14-182 0 0,-75 13-432 0 0,82-21-1 0 0,-131 28 626 0 0,0-1 0 0 0,0 0 0 0 0,0 1 0 0 0,0 0-1 0 0,0-1 1 0 0,0 1 0 0 0,0 0 0 0 0,0-1 0 0 0,1 1 0 0 0,-1 0 0 0 0,0 0 0 0 0,0 0-1 0 0,0 0 1 0 0,0 0 0 0 0,0 0 0 0 0,1 0 0 0 0,-1 0 0 0 0,0 1 0 0 0,0-1 0 0 0,0 0 0 0 0,0 1-1 0 0,0-1 1 0 0,0 1 0 0 0,0-1 0 0 0,0 1 0 0 0,0-1 0 0 0,0 1 0 0 0,0 0 0 0 0,0 0-1 0 0,0-1 1 0 0,-1 1 0 0 0,1 0 0 0 0,0 0 0 0 0,1 1 0 0 0,-1 3-12 0 0,0-1 1 0 0,0 1-1 0 0,-1-1 1 0 0,1 1-1 0 0,-1-1 1 0 0,0 1-1 0 0,-1 7 1 0 0,0 9 25 0 0,-14 298 53 0 0,15-305-55 0 0,0 98 52 0 0,15 115 0 0 0,-3-132-1 0 0,29 204 161 0 0,-8-99-122 0 0,17 64 57 0 0,-2-10-1119 0 0,-42-222 259 0 0,13 80-6577 0 0,-19-111 7089 0 0,1 1 0 0 0,-1-1 1 0 0,0 0-1 0 0,0 0 0 0 0,0 0 0 0 0,0 0 0 0 0,0 0 0 0 0,0 0 0 0 0,0 0 0 0 0,0 0 0 0 0,-1 0 0 0 0,1 1 0 0 0,0-1 0 0 0,-1 0 0 0 0,1 0 1 0 0,-1 0-1 0 0,1 0 0 0 0,-1 0 0 0 0,1-1 0 0 0,-2 3 0 0 0,-7 4-1519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01.7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12 131 392 0 0,'-8'-21'3237'0'0,"5"-2"6019"0"0,16 4-1984 0 0,6 5-7747 0 0,-7 6 519 0 0,1 1 0 0 0,0 0-1 0 0,0 1 1 0 0,0 0 0 0 0,1 1-1 0 0,-1 0 1 0 0,16-2-1 0 0,-25 6-56 0 0,-1 0-1 0 0,1 1 1 0 0,0 0-1 0 0,-1 0 1 0 0,1 0-1 0 0,-1 0 0 0 0,1 0 1 0 0,0 1-1 0 0,-1 0 1 0 0,1 0-1 0 0,-1 0 1 0 0,1 0-1 0 0,-1 0 0 0 0,0 0 1 0 0,1 1-1 0 0,-1 0 1 0 0,0 0-1 0 0,0 0 1 0 0,0 0-1 0 0,0 0 1 0 0,-1 0-1 0 0,1 1 0 0 0,-1 0 1 0 0,1-1-1 0 0,-1 1 1 0 0,0 0-1 0 0,0 0 1 0 0,0 0-1 0 0,0 0 0 0 0,0 1 1 0 0,-1-1-1 0 0,2 7 1 0 0,5 18-307 0 0,-1 1 1 0 0,-2 0 0 0 0,-1 0-1 0 0,-2 0 1 0 0,0 0 0 0 0,-2 1-1 0 0,-4 30 1 0 0,1 25-2827 0 0,3-80 2524 0 0,0 0 1 0 0,-1 1 0 0 0,2-1 0 0 0,-1 1 0 0 0,1-1 0 0 0,0 1 0 0 0,0-1 0 0 0,0 0-1 0 0,1 0 1 0 0,0 1 0 0 0,0-1 0 0 0,0 0 0 0 0,0-1 0 0 0,1 1 0 0 0,0 0 0 0 0,0-1 0 0 0,0 1-1 0 0,1-1 1 0 0,7 7 0 0 0,3-1-767 0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15.8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53 172 836 0 0,'-2'1'334'0'0,"0"-1"0"0"0,1 1 0 0 0,-1 0-1 0 0,0 0 1 0 0,0 0 0 0 0,1 0 0 0 0,-1 0 0 0 0,0 0-1 0 0,1 1 1 0 0,-1-1 0 0 0,1 0 0 0 0,0 1 0 0 0,-1-1-1 0 0,1 1 1 0 0,0 0 0 0 0,0-1 0 0 0,0 1 0 0 0,0 0 0 0 0,0 0-1 0 0,0-1 1 0 0,1 1 0 0 0,-2 4 0 0 0,-12 44 2602 0 0,11-32-2195 0 0,1 1-1 0 0,1-1 0 0 0,0 0 0 0 0,1 0 0 0 0,1 1 1 0 0,6 32-1 0 0,-6-46-688 0 0,1 0 1 0 0,-1 1 0 0 0,1-1 0 0 0,0 0 0 0 0,0 0-1 0 0,0 0 1 0 0,1-1 0 0 0,0 1 0 0 0,0 0 0 0 0,0-1-1 0 0,0 0 1 0 0,1 0 0 0 0,-1 0 0 0 0,1 0-1 0 0,0 0 1 0 0,0-1 0 0 0,1 0 0 0 0,-1 0 0 0 0,1 0-1 0 0,0 0 1 0 0,-1-1 0 0 0,1 1 0 0 0,0-1 0 0 0,1-1-1 0 0,-1 1 1 0 0,0-1 0 0 0,6 1 0 0 0,10 0-47 0 0,0 0 0 0 0,0-2 0 0 0,-1-1 0 0 0,1 0 1 0 0,0-2-1 0 0,22-5 0 0 0,126-40-119 0 0,-86 22 116 0 0,62-12 4 0 0,1 5 1 0 0,2 7-1 0 0,246-12 0 0 0,346-31 281 0 0,-729 67-286 0 0,28-2-38 0 0,-1-2-1 0 0,1-2 1 0 0,-1-1 0 0 0,58-23 0 0 0,-16 3 6 0 0,-57 22 24 0 0,0-1 1 0 0,-1-1-1 0 0,26-15 1 0 0,61-31-1716 0 0,-40 20-11948 0 0,-63 31 11950 0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19.6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51 59 796 0 0,'-7'-6'2468'0'0,"3"3"-936"0"0,0-1 0 0 0,0 1 0 0 0,0-1 0 0 0,0 1 1 0 0,1-1-1 0 0,-1 0 0 0 0,1 0 0 0 0,0-1 0 0 0,0 1 1 0 0,1-1-1 0 0,-3-5 0 0 0,10 12-1213 0 0,0 0 1 0 0,0 0-1 0 0,-1 1 0 0 0,1 0 0 0 0,0 0 1 0 0,-1 0-1 0 0,7 6 0 0 0,-1 3-493 0 0,0 0-1 0 0,-1 0 1 0 0,-1 1-1 0 0,0 0 1 0 0,0 0 0 0 0,-1 1-1 0 0,-1 0 1 0 0,0 0-1 0 0,-1 0 1 0 0,-1 1-1 0 0,0 0 1 0 0,-1 0-1 0 0,-1 0 1 0 0,0 0-1 0 0,-1 0 1 0 0,-1 0 0 0 0,0 1-1 0 0,-1-1 1 0 0,-5 28-1 0 0,4-38-169 0 0,0 1 0 0 0,-1-1-1 0 0,1-1 1 0 0,-1 1 0 0 0,0 0-1 0 0,0 0 1 0 0,-1-1 0 0 0,1 0-1 0 0,-1 0 1 0 0,-8 7 0 0 0,10-9-55 0 0,0 0 1 0 0,0-1-1 0 0,0 1 1 0 0,0-1 0 0 0,-1 1-1 0 0,1-1 1 0 0,0 0 0 0 0,-1 0-1 0 0,1 0 1 0 0,-1 0 0 0 0,0 0-1 0 0,1 0 1 0 0,-1-1-1 0 0,0 1 1 0 0,1-1 0 0 0,-1 0-1 0 0,0 0 1 0 0,1 0 0 0 0,-1 0-1 0 0,0 0 1 0 0,1-1-1 0 0,-1 1 1 0 0,-3-2 0 0 0,4 1-14 0 0,0 0 0 0 0,1-1 0 0 0,-1 1 0 0 0,1-1 0 0 0,-1 1 0 0 0,1-1 0 0 0,-1 1 0 0 0,1-1 0 0 0,0 0 0 0 0,0 1 0 0 0,0-1 0 0 0,-1-3 0 0 0,0-9-931 0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19.9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55 33 764 0 0,'15'-28'4832'0'0,"-10"23"-855"0"0,-10 21-1566 0 0,-29 73 2045 0 0,26-65-3966 0 0,1 0 1 0 0,1 1-1 0 0,-5 41 1 0 0,9-48-401 0 0,1 0 0 0 0,0 0 1 0 0,2 1-1 0 0,0-1 0 0 0,1 0 1 0 0,6 24-1 0 0,-7-38-171 0 0,0 0 0 0 0,0 0 0 0 0,1 0-1 0 0,-1-1 1 0 0,1 1 0 0 0,0 0 0 0 0,1-1 0 0 0,-1 1 0 0 0,0-1-1 0 0,1 0 1 0 0,0 0 0 0 0,0 0 0 0 0,0 0 0 0 0,0 0 0 0 0,0 0 0 0 0,1-1-1 0 0,-1 0 1 0 0,1 0 0 0 0,-1 0 0 0 0,1 0 0 0 0,0 0 0 0 0,0-1-1 0 0,0 1 1 0 0,0-1 0 0 0,0 0 0 0 0,0-1 0 0 0,0 1 0 0 0,0-1 0 0 0,1 1-1 0 0,-1-1 1 0 0,0 0 0 0 0,0-1 0 0 0,6 0 0 0 0,1-1-641 0 0,0 0 1 0 0,-1-1-1 0 0,1 0 1 0 0,-1 0-1 0 0,1-2 1 0 0,-1 1-1 0 0,0-1 1 0 0,-1 0-1 0 0,10-7 1 0 0,5-5-1813 0 0,-1-1 0 0 0,23-24 0 0 0,-30 24 1268 0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20.3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 7 304 0 0,'-4'-7'8192'0'0,"-5"28"-5515"0"0,-3 38-325 0 0,12-44-1965 0 0,1 0 0 0 0,0 0 1 0 0,2 0-1 0 0,-1 0 1 0 0,2 0-1 0 0,8 24 1 0 0,-10-34-415 0 0,0 0 1 0 0,0-1 0 0 0,0 1 0 0 0,1-1 0 0 0,-1 0-1 0 0,1 0 1 0 0,0 0 0 0 0,0 0 0 0 0,0 0 0 0 0,1 0-1 0 0,-1-1 1 0 0,1 0 0 0 0,0 0 0 0 0,0 0 0 0 0,0 0-1 0 0,0 0 1 0 0,1-1 0 0 0,-1 0 0 0 0,1 0-1 0 0,0 0 1 0 0,-1 0 0 0 0,1-1 0 0 0,0 0 0 0 0,8 1-1 0 0,-10-2-109 0 0,1 0 0 0 0,0 0 0 0 0,0 0 0 0 0,0-1 0 0 0,-1 1 0 0 0,1-1 0 0 0,0 0 0 0 0,0 0 0 0 0,-1 0-1 0 0,1-1 1 0 0,-1 1 0 0 0,1-1 0 0 0,-1 0 0 0 0,0 0 0 0 0,0 0 0 0 0,0-1 0 0 0,0 1 0 0 0,0-1 0 0 0,0 1-1 0 0,-1-1 1 0 0,1 0 0 0 0,-1 0 0 0 0,0 0 0 0 0,0 0 0 0 0,0-1 0 0 0,0 1 0 0 0,0 0 0 0 0,1-5 0 0 0,4-10-172 0 0,-1-1 0 0 0,-1 0 0 0 0,-1-1 0 0 0,3-25 0 0 0,-2 10 251 0 0,-1 14 838 0 0,-3 16 1118 0 0,-1 8 268 0 0,6 32-424 0 0,39 211 125 0 0,-21-102-1696 0 0,-20-119-155 0 0,0 0 1 0 0,-2 0 0 0 0,0 25-1 0 0,-3-38-90 0 0,0-1-1 0 0,0 1 1 0 0,-1-1 0 0 0,0 0-1 0 0,-1 0 1 0 0,-1 0-1 0 0,0 0 1 0 0,-9 19 0 0 0,12-28-78 0 0,-1 0 1 0 0,1 1-1 0 0,0-1 0 0 0,-1 0 1 0 0,0 0-1 0 0,1 0 1 0 0,-1 0-1 0 0,0 0 1 0 0,0-1-1 0 0,0 1 1 0 0,0-1-1 0 0,0 1 0 0 0,-1-1 1 0 0,1 0-1 0 0,0 1 1 0 0,-1-1-1 0 0,1 0 1 0 0,0-1-1 0 0,-1 1 0 0 0,0 0 1 0 0,1-1-1 0 0,-1 1 1 0 0,1-1-1 0 0,-1 0 1 0 0,1 0-1 0 0,-1 0 1 0 0,0 0-1 0 0,1 0 0 0 0,-1-1 1 0 0,1 1-1 0 0,-1-1 1 0 0,1 0-1 0 0,-4-1 1 0 0,1 0-325 0 0,1 0 1 0 0,-1 0 0 0 0,1-1-1 0 0,0 1 1 0 0,-1-1-1 0 0,1 0 1 0 0,0 0 0 0 0,1-1-1 0 0,-1 1 1 0 0,1-1 0 0 0,-1 0-1 0 0,1 0 1 0 0,0 0 0 0 0,1 0-1 0 0,-1-1 1 0 0,-3-6-1 0 0,-9-47-3052 0 0,9 27 2180 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20.7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57 488 0 0,'-1'-1'430'0'0,"0"-1"1"0"0,0 1-1 0 0,1 0 0 0 0,-1-1 1 0 0,0 1-1 0 0,1-1 0 0 0,-1 1 1 0 0,1-1-1 0 0,0 0 0 0 0,-1 1 1 0 0,1-1-1 0 0,0 1 0 0 0,0-1 0 0 0,0 0 1 0 0,0 1-1 0 0,0-1 0 0 0,0 1 1 0 0,1-1-1 0 0,-1 1 0 0 0,1-1 1 0 0,-1 0-1 0 0,1 1 0 0 0,-1 0 1 0 0,1-1-1 0 0,0 1 0 0 0,0-1 1 0 0,-1 1-1 0 0,1 0 0 0 0,0-1 1 0 0,0 1-1 0 0,1 0 0 0 0,1-2 0 0 0,22-4 4715 0 0,7 8-5188 0 0,-27 0 51 0 0,1-1 0 0 0,-1 1-1 0 0,0 0 1 0 0,1 1 0 0 0,-1 0 0 0 0,0-1 0 0 0,0 1 0 0 0,0 1 0 0 0,0-1-1 0 0,-1 1 1 0 0,1 0 0 0 0,-1 0 0 0 0,1 0 0 0 0,-1 1 0 0 0,0-1 0 0 0,0 1-1 0 0,-1 0 1 0 0,1 0 0 0 0,-1 1 0 0 0,0-1 0 0 0,0 1 0 0 0,0-1-1 0 0,-1 1 1 0 0,0 0 0 0 0,1 0 0 0 0,-2 0 0 0 0,1 0 0 0 0,-1 1 0 0 0,2 5 0 0 0,1 12-152 0 0,-2 1 0 0 0,0 0 1 0 0,-1 0-1 0 0,-1 0 0 0 0,-4 27 1 0 0,-2-10-19 0 0,-1 0 1 0 0,-18 55 0 0 0,0-1 103 0 0,24-94 60 0 0,1 1-1 0 0,0-1 0 0 0,0 0 0 0 0,-1 1 1 0 0,1-1-1 0 0,0 1 0 0 0,0-1 0 0 0,1 0 0 0 0,-1 1 1 0 0,0-1-1 0 0,0 1 0 0 0,1-1 0 0 0,-1 0 1 0 0,1 1-1 0 0,-1-1 0 0 0,1 0 0 0 0,-1 0 0 0 0,1 1 1 0 0,0-1-1 0 0,0 0 0 0 0,0 0 0 0 0,-1 0 1 0 0,1 0-1 0 0,0 0 0 0 0,2 1 0 0 0,0 0 1 0 0,0 0 0 0 0,0 0-1 0 0,1 0 1 0 0,-1 0 0 0 0,1-1-1 0 0,0 0 1 0 0,-1 0 0 0 0,1 0-1 0 0,5 1 1 0 0,6 0-94 0 0,1-1-1 0 0,-1 0 1 0 0,28-3-1 0 0,-16-2-998 0 0,-1 0 1 0 0,32-9-1 0 0,-42 8-461 0 0,1-1 0 0 0,-2 0 0 0 0,1-1 0 0 0,-1-1 0 0 0,0 0 0 0 0,0-1 0 0 0,24-20 1 0 0,-19 13-51 0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21.1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836 7 60 0 0,'-10'-2'878'0'0,"1"0"0"0"0,-1 1-1 0 0,0 0 1 0 0,1 0 0 0 0,-1 1 0 0 0,0 1-1 0 0,-18 2 1 0 0,-72 21 3387 0 0,57-13-3102 0 0,-6 1-82 0 0,-152 37-1995 0 0,-96 43-10084 0 0,248-74 9447 0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22.7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491 2019 220 0 0,'5'51'6151'0'0,"-11"-55"-5556"0"0,1 0 0 0 0,0-1 0 0 0,1 0 0 0 0,-1 0 1 0 0,-6-9-1 0 0,-56-84 1471 0 0,25 38-1380 0 0,2-1 1 0 0,-42-90-1 0 0,50 78-384 0 0,4-2-1 0 0,2-2 0 0 0,-17-91 1 0 0,18 49 772 0 0,20 82-713 0 0,-4-73 213 0 0,-1 61-611 0 0,-6 1 38 0 0,6 5 6 0 0,3 15-2 0 0,3 10 8 0 0,1-1 12 0 0,3 6 1 0 0,0 12-15 0 0,0 0-3 0 0,-10-67-967 0 0,10 65 967 0 0,0 0 1 0 0,1 0-1 0 0,0 0 0 0 0,-1 0 0 0 0,1 0 1 0 0,0 0-1 0 0,0 0 0 0 0,1 0 0 0 0,-1 1 1 0 0,0-1-1 0 0,1 0 0 0 0,0 1 0 0 0,0-1 0 0 0,0 1 1 0 0,0-1-1 0 0,0 1 0 0 0,0 0 0 0 0,0 0 1 0 0,1 0-1 0 0,-1 0 0 0 0,1 1 0 0 0,-1-1 1 0 0,1 0-1 0 0,0 1 0 0 0,0 0 0 0 0,0 0 0 0 0,0 0 1 0 0,0 0-1 0 0,3 0 0 0 0,14-4 101 0 0,0 1 0 0 0,0 0 0 0 0,31 0-1 0 0,-16 2-157 0 0,189-30-32 0 0,237-65 0 0 0,208-95 60 0 0,-312 87-18 0 0,62-18-182 0 0,-331 86 12 0 0,-65 26 63 0 0,1 1 1 0 0,46-13 0 0 0,-69 23 128 0 0,0 0 0 0 0,0 0 0 0 0,0 0 0 0 0,0 0 0 0 0,0 0 0 0 0,1 1-1 0 0,-1-1 1 0 0,0 0 0 0 0,0 0 0 0 0,0 1 0 0 0,0-1 0 0 0,0 1 0 0 0,0-1-1 0 0,0 1 1 0 0,0 0 0 0 0,0-1 0 0 0,0 1 0 0 0,-1 0 0 0 0,1-1 0 0 0,0 1-1 0 0,0 0 1 0 0,-1 0 0 0 0,1 0 0 0 0,0 0 0 0 0,-1 0 0 0 0,1 0-1 0 0,-1 0 1 0 0,1 0 0 0 0,-1 0 0 0 0,1 0 0 0 0,-1 0 0 0 0,0 0 0 0 0,0 0-1 0 0,0 0 1 0 0,1 0 0 0 0,-1 0 0 0 0,0 1 0 0 0,0 0 0 0 0,3 60-14 0 0,-3-41-4 0 0,22 262 46 0 0,75 350 0 0 0,-21-346-32 0 0,1 1 21 0 0,-46-94-57 0 0,-30-183-46 0 0,0-1 1 0 0,-1 0-1 0 0,0 0 1 0 0,-1 1 0 0 0,0-1-1 0 0,-4 14 1 0 0,4-21 54 0 0,0 1 1 0 0,0-1 0 0 0,0 0-1 0 0,-1 0 1 0 0,1 0-1 0 0,-1 0 1 0 0,0 0 0 0 0,0 0-1 0 0,0 0 1 0 0,0 0-1 0 0,-1-1 1 0 0,1 1 0 0 0,-1-1-1 0 0,1 0 1 0 0,-1 0 0 0 0,0 0-1 0 0,0 0 1 0 0,0 0-1 0 0,0 0 1 0 0,0-1 0 0 0,-5 2-1 0 0,-34 7 50 0 0,-1-2 0 0 0,1-1 1 0 0,-1-3-1 0 0,-46-1 0 0 0,16 1 113 0 0,-458 20 424 0 0,-457 37-522 0 0,963-58-14 0 0,-56 6 67 0 0,0-4 0 0 0,-113-5 1 0 0,175-3 115 0 0,1-1 0 0 0,-1 0 1 0 0,-31-12-1 0 0,6 2-156 0 0,17 8-40 0 0,22 6 10 0 0,1-1 0 0 0,0 1 0 0 0,0-1 0 0 0,-1 0 0 0 0,1 0 0 0 0,0-1 0 0 0,0 1 0 0 0,0-1 0 0 0,0 0 0 0 0,1 0 0 0 0,-1 0 0 0 0,0 0-1 0 0,-4-5 1 0 0,7 6-175 0 0,1 0 0 0 0,0 0 0 0 0,-1 0 0 0 0,1-1-1 0 0,0 1 1 0 0,0 0 0 0 0,0 0 0 0 0,0 0 0 0 0,0-1-1 0 0,0 1 1 0 0,0 0 0 0 0,0 0 0 0 0,1 0 0 0 0,-1 0-1 0 0,0-1 1 0 0,1 1 0 0 0,-1 0 0 0 0,1 0 0 0 0,-1 0-1 0 0,1 0 1 0 0,-1 0 0 0 0,1 0 0 0 0,0 0-1 0 0,0 0 1 0 0,-1 0 0 0 0,1 1 0 0 0,0-1 0 0 0,0 0-1 0 0,0 0 1 0 0,2-1 0 0 0,30-22-5636 0 0,-15 15 3930 0 0,-2-2 295 0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23.3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0 948 0 0,'1'6'9466'0'0,"0"8"-4588"0"0,2 2-3094 0 0,3 11-1857 0 0,5 12-3407 0 0,-9-36 2893 0 0,-1 1-1 0 0,0 0 1 0 0,1-1-1 0 0,0 1 1 0 0,0-1-1 0 0,0 0 1 0 0,0 0-1 0 0,1 0 1 0 0,-1 0-1 0 0,1 0 1 0 0,3 3-1 0 0,14 3-3381 0 0,-10-6 2337 0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23.6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14 792 0 0,'5'-13'3728'0'0,"-5"13"-3665"0"0,0 0 0 0 0,1 0 0 0 0,-1 0 0 0 0,0 0 0 0 0,0 0 0 0 0,0 0 1 0 0,1 0-1 0 0,-1 0 0 0 0,0 0 0 0 0,0 0 0 0 0,0 0 0 0 0,1 0 0 0 0,-1 0 0 0 0,0 0 0 0 0,0 0 0 0 0,0 0 1 0 0,1 0-1 0 0,-1 0 0 0 0,0 1 0 0 0,0-1 0 0 0,0 0 0 0 0,1 0 0 0 0,-1 0 0 0 0,0 0 0 0 0,0 0 1 0 0,0 1-1 0 0,0-1 0 0 0,0 0 0 0 0,1 0 0 0 0,-1 0 0 0 0,0 0 0 0 0,0 1 0 0 0,0-1 0 0 0,0 0 1 0 0,0 0-1 0 0,0 0 0 0 0,0 1 0 0 0,0-1 0 0 0,0 0 0 0 0,0 0 0 0 0,0 1 0 0 0,0-1 0 0 0,0 0 1 0 0,0 0-1 0 0,0 0 0 0 0,0 1 0 0 0,0-1 0 0 0,0 0 0 0 0,0 0 0 0 0,0 0 0 0 0,0 1 0 0 0,0-1 1 0 0,0 0-1 0 0,0 0 0 0 0,0 0 0 0 0,0 1 0 0 0,-1-1 0 0 0,1 0 0 0 0,0 0 0 0 0,0 0 0 0 0,2 36 1563 0 0,9 16-1424 0 0,-6-38-1244 0 0,0 1-1 0 0,2-1 1 0 0,-1 0-1 0 0,2 0 1 0 0,0-1 0 0 0,15 19-1 0 0,-8-13-613 0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24.0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7 980 0 0,'-10'-6'10337'0'0,"11"57"-8987"0"0,2-20-1600 0 0,4 13-1343 0 0,-5-35 740 0 0,1 1 0 0 0,0-1 1 0 0,1 0-1 0 0,0 1 0 0 0,0-2 1 0 0,1 1-1 0 0,0-1 0 0 0,0 1 1 0 0,1-1-1 0 0,12 12 0 0 0,-8-10-363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02.1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 62 488 0 0,'-5'-19'3004'0'0,"4"-5"6732"0"0,2 8-5204 0 0,24 14-21752 0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24.3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 4 476 0 0,'0'1'76'0'0,"-1"-1"1"0"0,1 0-1 0 0,0 0 0 0 0,0 0 1 0 0,0 0-1 0 0,-1 1 1 0 0,1-1-1 0 0,0 0 0 0 0,0 0 1 0 0,0 0-1 0 0,-1 0 0 0 0,1 0 1 0 0,0 0-1 0 0,0 1 0 0 0,-1-1 1 0 0,1 0-1 0 0,0 0 0 0 0,0 0 1 0 0,-1 0-1 0 0,1 0 1 0 0,0 0-1 0 0,-1 0 0 0 0,1 0 1 0 0,0 0-1 0 0,0 0 0 0 0,-1 0 1 0 0,1 0-1 0 0,0-1 0 0 0,0 1 1 0 0,-1 0-1 0 0,1 0 0 0 0,0 0 1 0 0,0 0-1 0 0,-1 0 1 0 0,1 0-1 0 0,0-1 0 0 0,0 1 1 0 0,0 0-1 0 0,-1 0 0 0 0,1 0 1 0 0,0-1-1 0 0,0 1 0 0 0,0 0 1 0 0,0 0-1 0 0,0 0 0 0 0,-1-1 1 0 0,1 1-1 0 0,0 0 1 0 0,0 0-1 0 0,0-1 0 0 0,0 1 1 0 0,0 0-1 0 0,0 0 0 0 0,0-1 1 0 0,0 1-1 0 0,0-1 0 0 0,-13 26 1529 0 0,10-15-1601 0 0,2-1 1 0 0,-1 1-1 0 0,2 0 0 0 0,-1 0 0 0 0,2 19 0 0 0,1-15-745 0 0,1-1-1 0 0,0 1 1 0 0,1 0 0 0 0,0-1-1 0 0,1 0 1 0 0,10 19-1 0 0,-1-7-442 0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02.96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15 656 0 0,'0'-14'14834'0'0,"0"26"-10562"0"0,0 4-5774 0 0,5 93 1516 0 0,5 1-1 0 0,29 131 1 0 0,-27-171-689 0 0,4 18-1946 0 0,-3-30-1744 0 0,-13-56 3999 0 0,1 0-1 0 0,-1 0 1 0 0,1 0 0 0 0,-1 0-1 0 0,1 0 1 0 0,0 0-1 0 0,0 0 1 0 0,0 0-1 0 0,0 0 1 0 0,0-1-1 0 0,0 1 1 0 0,0 0 0 0 0,1-1-1 0 0,-1 1 1 0 0,0-1-1 0 0,1 1 1 0 0,0-1-1 0 0,-1 1 1 0 0,1-1 0 0 0,0 0-1 0 0,0 0 1 0 0,3 1-1 0 0,5-5-1185 0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03.32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29 152 0 0,'13'-29'9290'0'0,"-11"47"-5709"0"0,9 97-1085 0 0,-3-56-2369 0 0,24 93 0 0 0,-14-76-245 0 0,-13-54 15 0 0,23 91-2297 0 0,1-42-2621 0 0,-13-48 1949 0 0,-3-14-412 0 0,-8-8 2233 0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03.65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330 66 420 0 0,'-2'-4'284'0'0,"0"0"-1"0"0,0 0 1 0 0,-1 0-1 0 0,0 1 1 0 0,1-1 0 0 0,-1 1-1 0 0,0 0 1 0 0,-1 0-1 0 0,1 0 1 0 0,-1 0-1 0 0,1 1 1 0 0,-1-1 0 0 0,0 1-1 0 0,0 0 1 0 0,0 0-1 0 0,-6-2 1 0 0,1 1 28 0 0,1 0 1 0 0,-1 1-1 0 0,0 0 1 0 0,-15 0-1 0 0,10 1-173 0 0,-1 1 0 0 0,1 1-1 0 0,0 0 1 0 0,-20 4 0 0 0,-14 11-341 0 0,41-13-406 0 0,1 0 0 0 0,-1 1 0 0 0,1 0 0 0 0,0 1-1 0 0,1-1 1 0 0,-1 1 0 0 0,1 0 0 0 0,0 0 0 0 0,-9 12-1 0 0,9-11-532 0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04.02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 53 508 0 0,'-1'-8'8823'0'0,"1"8"-8679"0"0,20-9 3836 0 0,21-3-1796 0 0,-19 7-1433 0 0,66-12-4062 0 0,-83 16 2477 0 0,1 1 0 0 0,0-1-1 0 0,-1 1 1 0 0,1 1 0 0 0,-1-1-1 0 0,1 1 1 0 0,-1 0 0 0 0,1 0-1 0 0,-1 0 1 0 0,1 1 0 0 0,-1 0-1 0 0,8 4 1 0 0,-2 3-615 0 0</inkml:trace>
  <inkml:trace contextRef="#ctx0" brushRef="#br0" timeOffset="1">112 267 232 0 0,'3'1'14453'0'0,"7"-3"-12406"0"0,11-2-1604 0 0,55-16-4812 0 0,-74 19 4147 0 0,45-11-4196 0 0,23-1-1632 0 0,-49 12 4442 0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04.90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1 376 0 0,'8'13'4551'0'0,"-1"40"-3465"0"0,-5-19-888 0 0,2 0 0 0 0,13 59-1 0 0,0-5-92 0 0,-1-5-17 0 0,4 31 73 0 0,-2-13-60 0 0,-3-26-66 0 0,-4-17-43 0 0,-12-81-59 0 0,-5-16 30 0 0,-2-41 43 0 0,8 64 30 0 0,-1 2-19 0 0,1 0 0 0 0,1-1-1 0 0,2-14 1 0 0,-3 27 26 0 0,0 0 0 0 0,1-1 0 0 0,-1 1 0 0 0,1 0 1 0 0,0-1-1 0 0,-1 1 0 0 0,1 0 0 0 0,0 0 0 0 0,0 0 0 0 0,0 0 0 0 0,1 0 0 0 0,-1 0 0 0 0,0 0 0 0 0,1 0 0 0 0,-1 0 0 0 0,1 1 0 0 0,0-1 0 0 0,0 0 0 0 0,-1 1 0 0 0,1 0 0 0 0,0-1 1 0 0,0 1-1 0 0,1 0 0 0 0,-1 0 0 0 0,3-1 0 0 0,-3 2-21 0 0,1 0 1 0 0,-1 0-1 0 0,0 0 1 0 0,0 1-1 0 0,1-1 1 0 0,-1 1-1 0 0,0-1 1 0 0,0 1-1 0 0,0 0 1 0 0,0 0-1 0 0,0 0 1 0 0,0 0-1 0 0,0 0 1 0 0,0 0-1 0 0,0 1 1 0 0,0-1-1 0 0,0 0 0 0 0,-1 1 1 0 0,1 0-1 0 0,1 1 1 0 0,29 37 15 0 0,-10-9-62 0 0,35 57-1524 0 0,-41-63 271 0 0,14 7-2020 0 0,-22-23 2067 0 0,-2 0 111 0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05.32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34 356 712 0 0,'41'-27'6211'0'0,"0"-2"-3482"0"0,-21-3-2414 0 0,-16 20-390 0 0,0-1 1 0 0,0 0-1 0 0,-1 0 0 0 0,-1-1 1 0 0,0 1-1 0 0,-1 0 1 0 0,-1-1-1 0 0,0 1 0 0 0,0-1 1 0 0,-1 1-1 0 0,-1 0 0 0 0,0-1 1 0 0,-1 1-1 0 0,-6-16 0 0 0,6 23-189 0 0,-16-32-1262 0 0,18 37 1495 0 0,0 0 0 0 0,0 1-1 0 0,0-1 1 0 0,0 0 0 0 0,0 0 0 0 0,0 1 0 0 0,0-1 0 0 0,0 1 0 0 0,0-1-1 0 0,0 1 1 0 0,0-1 0 0 0,0 1 0 0 0,0 0 0 0 0,0-1 0 0 0,0 1-1 0 0,-1 0 1 0 0,1 0 0 0 0,0 0 0 0 0,0 0 0 0 0,0 0 0 0 0,-1 0-1 0 0,1 0 1 0 0,0 0 0 0 0,0 0 0 0 0,0 1 0 0 0,0-1 0 0 0,-1 0-1 0 0,1 1 1 0 0,0-1 0 0 0,0 1 0 0 0,0-1 0 0 0,0 1 0 0 0,0 0 0 0 0,0-1-1 0 0,-1 2 1 0 0,-4 3 14 0 0,-1 1 0 0 0,1 0-1 0 0,1 0 1 0 0,-1 1 0 0 0,1-1-1 0 0,0 1 1 0 0,0 0 0 0 0,1 1-1 0 0,0-1 1 0 0,0 1 0 0 0,1 0 0 0 0,0 0-1 0 0,0 0 1 0 0,1 0 0 0 0,0 0-1 0 0,0 0 1 0 0,0 14 0 0 0,0-4 94 0 0,2 0 1 0 0,0 0 0 0 0,0-1-1 0 0,2 1 1 0 0,0-1-1 0 0,1 1 1 0 0,9 27 0 0 0,12 7 219 0 0,-19-45-263 0 0,0 0 1 0 0,1 0 0 0 0,-1 0 0 0 0,1-1-1 0 0,1 1 1 0 0,-1-2 0 0 0,13 10-1 0 0,-15-12-112 0 0,0-1 0 0 0,1 1 0 0 0,-1-1 0 0 0,1 0 0 0 0,0 0 0 0 0,0-1 0 0 0,0 1 0 0 0,-1-1 0 0 0,1 0 0 0 0,0 0 0 0 0,1-1 1 0 0,-1 1-1 0 0,9-2 0 0 0,-9 1-136 0 0,0-1 0 0 0,0-1 0 0 0,0 1 0 0 0,0-1 1 0 0,0 1-1 0 0,0-1 0 0 0,0-1 0 0 0,-1 1 0 0 0,7-5 1 0 0,20-15-1688 0 0,-12 9 960 0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05.73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166 27 392 0 0,'0'-1'87'0'0,"0"0"1"0"0,0 0-1 0 0,0 0 1 0 0,0 0-1 0 0,0 0 1 0 0,-1 0-1 0 0,1 0 0 0 0,0 0 1 0 0,0 0-1 0 0,-1 0 1 0 0,1 0-1 0 0,-1 0 1 0 0,1 1-1 0 0,-1-1 0 0 0,1 0 1 0 0,-1 0-1 0 0,0 0 1 0 0,1 0-1 0 0,-1 1 1 0 0,0-1-1 0 0,0 0 1 0 0,1 1-1 0 0,-1-1 0 0 0,0 1 1 0 0,0-1-1 0 0,0 1 1 0 0,0-1-1 0 0,-1 0 1 0 0,-1 0-21 0 0,-1 1 0 0 0,1-1 0 0 0,0 1 0 0 0,-1-1 0 0 0,1 1 1 0 0,0 0-1 0 0,-1 0 0 0 0,1 1 0 0 0,-4 0 0 0 0,-2 1-23 0 0,0 0-1 0 0,1 0 1 0 0,0 1 0 0 0,-1 0-1 0 0,1 0 1 0 0,-12 8-1 0 0,16-7-15 0 0,0-1 0 0 0,1 1 0 0 0,-1 1 0 0 0,1-1 0 0 0,0 0 1 0 0,0 1-1 0 0,0-1 0 0 0,1 1 0 0 0,0 0 0 0 0,0 0 0 0 0,0 0 0 0 0,0 0 0 0 0,1 0 0 0 0,0 0 0 0 0,0 1 0 0 0,0-1 0 0 0,1 0 0 0 0,-1 1 0 0 0,2 8 0 0 0,0 2 29 0 0,0 0 1 0 0,1 0-1 0 0,1 0 1 0 0,0 0-1 0 0,8 19 1 0 0,3-1 169 0 0,-10-26-63 0 0,1 0-1 0 0,-1 0 0 0 0,1-1 1 0 0,11 13-1 0 0,-15-19-133 0 0,1 1 0 0 0,-1-1 0 0 0,0 0 1 0 0,0 0-1 0 0,1 0 0 0 0,-1 0 0 0 0,1 0 0 0 0,-1 0 0 0 0,1 0 1 0 0,-1 0-1 0 0,1-1 0 0 0,-1 1 0 0 0,1 0 0 0 0,0-1 0 0 0,-1 0 1 0 0,1 1-1 0 0,0-1 0 0 0,-1 0 0 0 0,1 0 0 0 0,2 0 0 0 0,-2-1-24 0 0,0 0 0 0 0,1 0 0 0 0,-1 0 0 0 0,0 0-1 0 0,-1 0 1 0 0,1-1 0 0 0,0 1 0 0 0,0-1 0 0 0,-1 0-1 0 0,1 1 1 0 0,0-1 0 0 0,-1 0 0 0 0,0 0 0 0 0,1 0-1 0 0,-1 0 1 0 0,0 0 0 0 0,0 0 0 0 0,0 0 0 0 0,-1 0-1 0 0,2-3 1 0 0,5-15 2 0 0,0 0 1 0 0,-2-1-1 0 0,0 0 0 0 0,-1 0 0 0 0,-1 0 0 0 0,0-38 1 0 0,-3 56 70 0 0,-1 0 1 0 0,1 0-1 0 0,0 0 1 0 0,1 0 0 0 0,-1 0-1 0 0,0 1 1 0 0,1-1-1 0 0,-1 0 1 0 0,1 0 0 0 0,0 1-1 0 0,0-1 1 0 0,2-3-1 0 0,6 9 526 0 0,6 18-998 0 0,1 12-889 0 0,16 23-3946 0 0,-26-46 4133 0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06.19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67 459 604 0 0,'0'0'45'0'0,"0"-1"-1"0"0,0 1 1 0 0,0 0-1 0 0,0-1 1 0 0,0 1-1 0 0,0 0 1 0 0,0 0-1 0 0,0-1 0 0 0,0 1 1 0 0,0 0-1 0 0,0 0 1 0 0,0-1-1 0 0,0 1 1 0 0,0 0-1 0 0,0 0 1 0 0,0-1-1 0 0,0 1 1 0 0,0 0-1 0 0,0-1 1 0 0,0 1-1 0 0,0 0 1 0 0,-1 0-1 0 0,1 0 1 0 0,0-1-1 0 0,0 1 1 0 0,0 0-1 0 0,0 0 1 0 0,-1 0-1 0 0,1-1 1 0 0,0 1-1 0 0,0 0 1 0 0,-1 0-1 0 0,1 0 1 0 0,0 0-1 0 0,0-1 1 0 0,-1 1-1 0 0,1 0 1 0 0,0 0-1 0 0,0 0 1 0 0,-1 0-1 0 0,1 0 1 0 0,0 0-1 0 0,0 0 1 0 0,-1 0-1 0 0,1 0 1 0 0,0 0-1 0 0,0 0 1 0 0,-1 0-1 0 0,-15 11 806 0 0,-10 19 98 0 0,22-22-801 0 0,1 1 1 0 0,0 0-1 0 0,1 0 1 0 0,0 1 0 0 0,1-1-1 0 0,-1 0 1 0 0,2 1-1 0 0,-1-1 1 0 0,3 18-1 0 0,-2-9-87 0 0,0-15-56 0 0,0 0 0 0 0,0-1 1 0 0,0 1-1 0 0,1 0 0 0 0,-1 0 1 0 0,1-1-1 0 0,0 1 0 0 0,-1 0 0 0 0,1-1 1 0 0,0 1-1 0 0,1-1 0 0 0,-1 1 1 0 0,0-1-1 0 0,1 0 0 0 0,-1 0 1 0 0,1 1-1 0 0,0-1 0 0 0,2 2 1 0 0,-3-4-5 0 0,0 1 1 0 0,0-1 0 0 0,1 1 0 0 0,-1-1-1 0 0,0 1 1 0 0,1-1 0 0 0,-1 0-1 0 0,0 1 1 0 0,1-1 0 0 0,-1 0-1 0 0,0 0 1 0 0,1 0 0 0 0,-1 0-1 0 0,1 0 1 0 0,-1-1 0 0 0,0 1 0 0 0,1 0-1 0 0,-1-1 1 0 0,0 1 0 0 0,1-1-1 0 0,-1 1 1 0 0,0-1 0 0 0,0 1-1 0 0,0-1 1 0 0,1 0 0 0 0,-1 0 0 0 0,0 1-1 0 0,0-1 1 0 0,0 0 0 0 0,0 0-1 0 0,0 0 1 0 0,-1 0 0 0 0,1-1-1 0 0,0 1 1 0 0,0 0 0 0 0,-1 0 0 0 0,2-2-1 0 0,6-9-9 0 0,-1-1 0 0 0,-1 1 0 0 0,0-1-1 0 0,0 0 1 0 0,-1 0 0 0 0,-1-1 0 0 0,4-18 0 0 0,12-103-34 0 0,-17 107 35 0 0,0-19 10 0 0,-3 1 0 0 0,-1-1 0 0 0,-10-60 0 0 0,6 69-9 0 0,-9-14-129 0 0,14 50 130 0 0,0 1 0 0 0,-1 0 0 0 0,1-1 0 0 0,-1 1 0 0 0,1-1 0 0 0,-1 1-1 0 0,0 0 1 0 0,1-1 0 0 0,-1 1 0 0 0,0 0 0 0 0,0 0 0 0 0,0-1 0 0 0,0 1 0 0 0,0 0 0 0 0,0 0 0 0 0,0 0 0 0 0,-1 0 0 0 0,1 0 0 0 0,0 1 0 0 0,0-1 0 0 0,-1 0-1 0 0,1 1 1 0 0,0-1 0 0 0,-1 0 0 0 0,1 1 0 0 0,-1 0 0 0 0,1-1 0 0 0,-1 1 0 0 0,1 0 0 0 0,-3 0 0 0 0,2 1 22 0 0,0 0 1 0 0,0 1-1 0 0,1-1 1 0 0,-1 1-1 0 0,0-1 1 0 0,1 1-1 0 0,-1 0 1 0 0,1 0-1 0 0,0 0 1 0 0,0-1-1 0 0,0 1 1 0 0,0 0-1 0 0,0 1 1 0 0,0-1 0 0 0,-1 3-1 0 0,-9 34 289 0 0,6-5-112 0 0,1 0-1 0 0,2 0 1 0 0,2 1-1 0 0,5 55 1 0 0,32 138-246 0 0,-30-192-42 0 0,52 255-5070 0 0,-53-244 3968 0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06.89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7 480 0 0,'14'-7'7058'0'0,"-13"21"-1459"0"0,0 3-4744 0 0,8 52 671 0 0,24 176 784 0 0,4-1-7592 0 0,-35-235 4117 0 0,0 0 1 0 0,0 0 0 0 0,1 0-1 0 0,7 15 1 0 0,-9-21 686 0 0,1 0-1 0 0,-1-1 1 0 0,1 1-1 0 0,0-1 1 0 0,0 1 0 0 0,0-1-1 0 0,0 0 1 0 0,0 1-1 0 0,1-1 1 0 0,4 3-1 0 0,3-2-978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04.2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 3 152 0 0,'-15'-2'16193'0'0,"46"6"-14441"0"0,29 5-1615 0 0,-38-7-124 0 0,0 1-1 0 0,0 1 1 0 0,0 1-1 0 0,33 13 0 0 0,-51-16-9 0 0,-1 0 0 0 0,0 0 1 0 0,0 0-1 0 0,0 1 0 0 0,0-1 0 0 0,0 1 0 0 0,-1 0 0 0 0,1 0 0 0 0,-1 0 0 0 0,1 0 0 0 0,-1 0 0 0 0,0 0 0 0 0,-1 0 0 0 0,1 1 1 0 0,0-1-1 0 0,-1 1 0 0 0,0-1 0 0 0,0 1 0 0 0,0 0 0 0 0,0 0 0 0 0,-1-1 0 0 0,1 7 0 0 0,0 10-23 0 0,0 0-1 0 0,-2-1 1 0 0,-3 24 0 0 0,0-11-66 0 0,-19 155-1807 0 0,-1-63-3071 0 0,21-87 1667 0 0,3-36 3071 0 0,-1 0 0 0 0,1 1 1 0 0,0-1-1 0 0,0 0 0 0 0,0 0 0 0 0,0 0 0 0 0,0 1 0 0 0,1-1 1 0 0,-1 0-1 0 0,0 0 0 0 0,1 0 0 0 0,-1 0 0 0 0,0 0 0 0 0,1 0 0 0 0,0 1 1 0 0,-1-1-1 0 0,1 0 0 0 0,-1 0 0 0 0,1-1 0 0 0,0 1 0 0 0,0 0 1 0 0,0 0-1 0 0,-1 0 0 0 0,1 0 0 0 0,1 0 0 0 0,8 0-1236 0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07.22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680 59 760 0 0,'1'-1'226'0'0,"-1"0"0"0"0,1-1-1 0 0,0 1 1 0 0,-1 0 0 0 0,1-1 0 0 0,-1 1-1 0 0,0 0 1 0 0,1-1 0 0 0,-1 1 0 0 0,0-1-1 0 0,0 1 1 0 0,0-1 0 0 0,0 1 0 0 0,0 0-1 0 0,0-1 1 0 0,0 1 0 0 0,0-1 0 0 0,-1 1-1 0 0,1-1 1 0 0,-1 1 0 0 0,1 0 0 0 0,-1-1-1 0 0,1 1 1 0 0,-1 0 0 0 0,0 0 0 0 0,0-1 0 0 0,1 1-1 0 0,-1 0 1 0 0,0 0 0 0 0,0 0 0 0 0,0 0-1 0 0,0 0 1 0 0,0 0 0 0 0,-1 0 0 0 0,1 0-1 0 0,0 1 1 0 0,0-1 0 0 0,-2 0 0 0 0,-5-2 319 0 0,0 1 0 0 0,1 0 1 0 0,-1 1-1 0 0,0 0 0 0 0,-16 0 0 0 0,21 1-509 0 0,-44-1 312 0 0,1 3 0 0 0,-1 1 1 0 0,-78 16-1 0 0,91-11-1862 0 0,1 1 0 0 0,0 1 1 0 0,1 2-1 0 0,0 1 0 0 0,-52 31 0 0 0,27 1-2009 0 0,28-20 2116 0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07.68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50 1496 0 0,'27'6'10575'0'0,"-2"-10"-4587"0"0,23-20-4377 0 0,-44 21-2567 0 0,0 0-1 0 0,1 0 1 0 0,-1 0 0 0 0,1 1-1 0 0,0-1 1 0 0,0 1-1 0 0,0 0 1 0 0,0 1 0 0 0,0-1-1 0 0,1 1 1 0 0,-1 0-1 0 0,0 1 1 0 0,11-1 0 0 0,-5 8-3126 0 0,-6-1 2503 0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08.02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0 106 600 0 0,'3'0'4662'0'0,"10"-4"-556"0"0,22-7 161 0 0,-1-3-3395 0 0,19-10-3191 0 0,-7 3-1862 0 0,25-5-2405 0 0,-51 21 5237 0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08.35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101 1 192 0 0,'1'36'7694'0'0,"2"17"-4474"0"0,10 137-3709 0 0,-11-159 1077 0 0,1 7-843 0 0,9 82-2358 0 0,-9-104 984 0 0,1 0 0 0 0,11 30 0 0 0,-5-30 154 0 0,4-2 160 0 0</inkml:trace>
  <inkml:trace contextRef="#ctx0" brushRef="#br0" timeOffset="1">371 327 4 0 0,'-1'-2'166'0'0,"1"0"0"0"0,-1 0 0 0 0,0 0-1 0 0,0 0 1 0 0,0 1 0 0 0,0-1 0 0 0,0 0 0 0 0,-1 1 0 0 0,1-1 0 0 0,0 1-1 0 0,-1-1 1 0 0,1 1 0 0 0,-1-1 0 0 0,0 1 0 0 0,1 0 0 0 0,-1 0 0 0 0,0 0-1 0 0,0 0 1 0 0,0 0 0 0 0,0 0 0 0 0,1 1 0 0 0,-1-1 0 0 0,0 1 0 0 0,0-1-1 0 0,0 1 1 0 0,-1 0 0 0 0,-1-1 0 0 0,-40-5 457 0 0,22 5-391 0 0,-9 2-202 0 0,-1 0 1 0 0,-35 7-1 0 0,57-6-370 0 0,-1 0 0 0 0,1 1 0 0 0,0 0 1 0 0,0 0-1 0 0,0 1 0 0 0,0 0 0 0 0,1 1 0 0 0,0 0 0 0 0,0 1 0 0 0,-11 8 1 0 0,9-3-725 0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08.84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267 16 748 0 0,'-4'-2'246'0'0,"0"0"0"0"0,0 0 0 0 0,0 0 0 0 0,0 0-1 0 0,0 1 1 0 0,0 0 0 0 0,0 0 0 0 0,-1 0 0 0 0,1 0 0 0 0,0 0 0 0 0,-1 1 0 0 0,1 0-1 0 0,0 0 1 0 0,-6 1 0 0 0,-61 10 607 0 0,62-9-753 0 0,1 0 0 0 0,0 1 0 0 0,0 0 0 0 0,0 0 1 0 0,0 1-1 0 0,0 0 0 0 0,1 0 0 0 0,-1 1 0 0 0,1 0 0 0 0,0 1 0 0 0,-7 7 0 0 0,11-10-19 0 0,0 1-1 0 0,0 0 0 0 0,1 0 1 0 0,-1 0-1 0 0,1 1 1 0 0,0-1-1 0 0,0 0 1 0 0,1 1-1 0 0,-1-1 0 0 0,1 1 1 0 0,0-1-1 0 0,0 1 1 0 0,1 0-1 0 0,-1 0 1 0 0,1-1-1 0 0,0 1 1 0 0,0 0-1 0 0,1 0 0 0 0,-1-1 1 0 0,1 1-1 0 0,0 0 1 0 0,2 5-1 0 0,0-1 195 0 0,0 0 0 0 0,1 0 0 0 0,0 0 0 0 0,1 0 0 0 0,0-1 0 0 0,0 0 0 0 0,1 0 0 0 0,0 0 0 0 0,9 9 1 0 0,-13-16-225 0 0,-1 1 1 0 0,1 0-1 0 0,0-1 1 0 0,-1 1 0 0 0,1-1-1 0 0,0 1 1 0 0,0-1 0 0 0,0 0-1 0 0,0 0 1 0 0,0 0 0 0 0,0 0-1 0 0,0 0 1 0 0,0-1 0 0 0,1 1-1 0 0,-1-1 1 0 0,0 1 0 0 0,0-1-1 0 0,1 0 1 0 0,-1 0 0 0 0,0 0-1 0 0,0 0 1 0 0,1 0 0 0 0,-1 0-1 0 0,0-1 1 0 0,0 1 0 0 0,1-1-1 0 0,-1 1 1 0 0,0-1 0 0 0,0 0-1 0 0,0 0 1 0 0,0 0 0 0 0,0 0-1 0 0,0 0 1 0 0,0-1 0 0 0,0 1-1 0 0,0 0 1 0 0,-1-1 0 0 0,1 0-1 0 0,-1 1 1 0 0,1-1 0 0 0,-1 0-1 0 0,1 0 1 0 0,-1 0 0 0 0,2-3-1 0 0,4-7-54 0 0,-1 0 1 0 0,0 1-1 0 0,-1-2 0 0 0,-1 1 0 0 0,0-1 0 0 0,0 1 0 0 0,-1-1 0 0 0,-1 0 1 0 0,0 0-1 0 0,0-15 0 0 0,0 16 157 0 0,2 11-70 0 0,10 20-129 0 0,10 33-913 0 0,-15-28-108 0 0,9 23-1353 0 0,-16-42 1802 0 0,0 0-1 0 0,1 1 1 0 0,-1-1 0 0 0,1-1 0 0 0,0 1 0 0 0,1 0 0 0 0,-1-1 0 0 0,1 0 0 0 0,0 1 0 0 0,5 3 0 0 0,1-3-729 0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09.18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14 164 0 0,'3'-13'5393'0'0,"3"30"-2810"0"0,-1 6-1632 0 0,0 4 52 0 0,0 19-372 0 0,6 41-1359 0 0,5-34-4988 0 0,-12-48 4039 0 0,1-3 141 0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09.50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6 255 468 0 0,'0'-12'1048'0'0,"-5"1"136"0"0,5 4-88 0 0,0 3-156 0 0,0-3-147 0 0,0 5-97 0 0,0-5 976 0 0,5 7-2796 0 0,0 0-4 0 0,5 0-261 0 0,0 2-79 0 0,5 3 84 0 0,-5-3 188 0 0</inkml:trace>
  <inkml:trace contextRef="#ctx0" brushRef="#br0" timeOffset="1">231 0 948 0 0,'-21'41'4663'0'0,"17"-28"-3553"0"0,1-1 0 0 0,0 1 0 0 0,-2 22-1 0 0,3 41 1360 0 0,4-31-1346 0 0,5 41-1111 0 0,4-1 1 0 0,26 97-1 0 0,0-45-4374 0 0,-9-46-751 0 0,-18-54 3185 0 0,-4-1 288 0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10.46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0 187 1104 0 0,'11'1'8087'0'0,"-10"0"-7808"0"0,7 15 3340 0 0,0 31-2788 0 0,-6-28 238 0 0,44 274 693 0 0,-37-155-2711 0 0,-12-138 101 0 0,-3-11 488 0 0,-5-15 155 0 0,-10-83-641 0 0,-12-167-1 0 0,32 30 1834 0 0,1 245-969 0 0,0 1 0 0 0,0 0 1 0 0,0-1-1 0 0,0 1 1 0 0,0 0-1 0 0,0-1 0 0 0,0 1 1 0 0,0 0-1 0 0,1 0 0 0 0,-1-1 1 0 0,0 1-1 0 0,0 0 1 0 0,0-1-1 0 0,0 1 0 0 0,0 0 1 0 0,1 0-1 0 0,-1 0 1 0 0,0-1-1 0 0,0 1 0 0 0,1 0 1 0 0,-1 0-1 0 0,0-1 1 0 0,0 1-1 0 0,1 0 0 0 0,-1 0 1 0 0,0 0-1 0 0,0 0 0 0 0,1 0 1 0 0,-1 0-1 0 0,0-1 1 0 0,0 1-1 0 0,1 0 0 0 0,-1 0 1 0 0,0 0-1 0 0,1 0 1 0 0,-1 0-1 0 0,0 0 0 0 0,1 0 1 0 0,-1 0-1 0 0,0 0 1 0 0,1 0-1 0 0,-1 0 0 0 0,0 0 1 0 0,0 1-1 0 0,1-1 0 0 0,-1 0 1 0 0,0 0-1 0 0,1 0 1 0 0,-1 0-1 0 0,0 0 0 0 0,0 1 1 0 0,1-1-1 0 0,-1 0 1 0 0,0 0-1 0 0,0 0 0 0 0,0 1 1 0 0,1-1-1 0 0,-1 0 1 0 0,0 0-1 0 0,0 1 0 0 0,0-1 1 0 0,0 0-1 0 0,1 0 0 0 0,-1 1 1 0 0,0-1-1 0 0,0 1 1 0 0,17 17 492 0 0,167 310 1677 0 0,-165-294-2128 0 0,1-1 0 0 0,2-1 0 0 0,1 0 0 0 0,2-2 0 0 0,0-1 0 0 0,45 39 0 0 0,-69-67-58 0 0,1 1 0 0 0,-1-1 0 0 0,0 0 1 0 0,0 0-1 0 0,1 0 0 0 0,-1 0 0 0 0,1-1 0 0 0,-1 1 0 0 0,1 0 0 0 0,-1-1 0 0 0,1 1 0 0 0,-1 0 0 0 0,1-1 0 0 0,0 0 0 0 0,-1 1 0 0 0,1-1 0 0 0,-1 0 0 0 0,1 0 0 0 0,0 0 0 0 0,-1 0 0 0 0,1 0 0 0 0,0-1 0 0 0,-1 1 0 0 0,1 0 0 0 0,2-1 1 0 0,-2-1-13 0 0,0 1 1 0 0,0-1 0 0 0,0 0-1 0 0,0 0 1 0 0,0 0 0 0 0,0 0-1 0 0,-1 0 1 0 0,1 0 0 0 0,0 0-1 0 0,-1 0 1 0 0,0-1 0 0 0,0 1 0 0 0,0-1-1 0 0,1-2 1 0 0,3-10-117 0 0,-1 1 1 0 0,-1-1-1 0 0,0 0 1 0 0,0-20-1 0 0,-2-12-791 0 0,-3-1 0 0 0,-11-70 0 0 0,7 78-417 0 0,1-1-1 0 0,3 0 0 0 0,1 1 1 0 0,4-43-1 0 0,9 45-735 0 0,-12 36 1909 0 0,1 1 1 0 0,-1 0 0 0 0,1 0-1 0 0,0-1 1 0 0,-1 1 0 0 0,1 0-1 0 0,0 0 1 0 0,0 0-1 0 0,0 0 1 0 0,0 0 0 0 0,0 0-1 0 0,0 0 1 0 0,0 0-1 0 0,0 0 1 0 0,1 0 0 0 0,-1 0-1 0 0,0 1 1 0 0,0-1 0 0 0,1 1-1 0 0,-1-1 1 0 0,0 1-1 0 0,1-1 1 0 0,-1 1 0 0 0,1 0-1 0 0,-1-1 1 0 0,3 1-1 0 0,9 2-922 0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10.83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67 240 0 0,'11'-18'13808'0'0,"15"0"-11414"0"0,9 2-6480 0 0,-17 9 1621 0 0,-12 5 1605 0 0,-5 1 420 0 0,1 0-1 0 0,0 0 1 0 0,-1 1 0 0 0,1-1 0 0 0,0 1 0 0 0,0-1 0 0 0,-1 1-1 0 0,1 0 1 0 0,0 0 0 0 0,0 0 0 0 0,0 0 0 0 0,-1 0 0 0 0,1 0-1 0 0,2 1 1 0 0,2 3-1056 0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11.16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61 716 0 0,'5'2'11905'0'0,"14"-5"-7723"0"0,36-6-6744 0 0,-34 5 1864 0 0,9-3-4362 0 0,50-18 0 0 0,-55 17 3098 0 0,-5 1 521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04.6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85 6 488 0 0,'6'-6'2199'0'0,"-10"10"-566"0"0,-13 15-95 0 0,13-12-1025 0 0,0 0-1 0 0,1 0 1 0 0,-1 0 0 0 0,2 1 0 0 0,-1-1-1 0 0,1 1 1 0 0,0 0 0 0 0,0 0 0 0 0,1 0-1 0 0,0 0 1 0 0,1 0 0 0 0,-1 0 0 0 0,2 10-1 0 0,1-11-300 0 0,0 1-1 0 0,0-1 0 0 0,1 0 0 0 0,0 0 0 0 0,0 0 1 0 0,1 0-1 0 0,0 0 0 0 0,0-1 0 0 0,0 0 1 0 0,1 1-1 0 0,0-2 0 0 0,0 1 0 0 0,0-1 1 0 0,7 6-1 0 0,143 117 488 0 0,-154-127-702 0 0,1 0 1 0 0,-1-1 0 0 0,0 1-1 0 0,0 0 1 0 0,0 0 0 0 0,0 0-1 0 0,-1 0 1 0 0,1 0 0 0 0,0 0-1 0 0,0 0 1 0 0,0 0 0 0 0,-1 0-1 0 0,1 0 1 0 0,-1 1 0 0 0,1-1-1 0 0,-1 0 1 0 0,1 0 0 0 0,-1 1-1 0 0,0-1 1 0 0,1 0 0 0 0,-1 0 0 0 0,0 1-1 0 0,0-1 1 0 0,0 0 0 0 0,0 1-1 0 0,0-1 1 0 0,0 0 0 0 0,0 1-1 0 0,-1 1 1 0 0,-1-1-39 0 0,1 1 1 0 0,-1 0-1 0 0,0-1 1 0 0,0 1-1 0 0,0-1 0 0 0,0 1 1 0 0,0-1-1 0 0,-1 0 1 0 0,1 0-1 0 0,-1 0 0 0 0,1-1 1 0 0,-4 3-1 0 0,-4 2-559 0 0,-1-1-1 0 0,0 0 0 0 0,0 0 1 0 0,0-1-1 0 0,-24 5 0 0 0,25-8-244 0 0,-1 0 0 0 0,1-1 0 0 0,-1 0 0 0 0,0 0-1 0 0,-18-4 1 0 0,24 3 468 0 0,1 0-1 0 0,0 0 1 0 0,0 0 0 0 0,0-1-1 0 0,0 1 1 0 0,0-1 0 0 0,0 0 0 0 0,1 0-1 0 0,-1-1 1 0 0,0 1 0 0 0,1-1-1 0 0,0 0 1 0 0,0 0 0 0 0,0 0-1 0 0,0 0 1 0 0,-5-7 0 0 0,2-3-748 0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11.72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39 428 0 0,'18'9'11675'0'0,"-16"-7"-11026"0"0,14 27 3599 0 0,3 45-5076 0 0,-14-53 1865 0 0,6 34-926 0 0,-8-36-122 0 0,0 0 1 0 0,2 0-1 0 0,9 24 0 0 0,-9-50-371 0 0,1-18 274 0 0,3-31 41 0 0,-6 26 0 0 0,2 0 1 0 0,1 0 0 0 0,20-56 0 0 0,-24 81 71 0 0,0-1 0 0 0,1 1 0 0 0,0-1 0 0 0,0 1-1 0 0,0 0 1 0 0,0 0 0 0 0,1 0 0 0 0,5-5 0 0 0,-7 8-1 0 0,-1 1-1 0 0,1 0 1 0 0,0 0 0 0 0,-1 0-1 0 0,1 0 1 0 0,0 0 0 0 0,0 0-1 0 0,0 0 1 0 0,0 1 0 0 0,-1-1-1 0 0,1 0 1 0 0,0 1 0 0 0,0 0-1 0 0,0-1 1 0 0,0 1-1 0 0,0 0 1 0 0,0 0 0 0 0,0 0-1 0 0,0 1 1 0 0,0-1 0 0 0,0 0-1 0 0,0 1 1 0 0,0-1 0 0 0,0 1-1 0 0,0 0 1 0 0,0-1 0 0 0,0 1-1 0 0,2 2 1 0 0,6 3-219 0 0,-1 1 0 0 0,1 0 0 0 0,-1 1 0 0 0,-1 0 0 0 0,1 1 1 0 0,-1-1-1 0 0,-1 2 0 0 0,0-1 0 0 0,0 1 0 0 0,-1 0 0 0 0,0 0 0 0 0,5 14 0 0 0,21 31-4209 0 0,-26-45 2468 0 0,1-2 0 0 0,0 1 0 0 0,15 14 0 0 0,-13-16 561 0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12.08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61 91 24 0 0,'-4'4'827'0'0,"-1"2"0"0"0,1-1 0 0 0,0 0 0 0 0,1 1 0 0 0,0 0 0 0 0,0-1 1 0 0,0 1-1 0 0,0 1 0 0 0,1-1 0 0 0,0 0 0 0 0,-2 12 0 0 0,5-17-757 0 0,-1 0-1 0 0,1 0 1 0 0,-1 0 0 0 0,1 0 0 0 0,0 0-1 0 0,0 0 1 0 0,0 0 0 0 0,0 0 0 0 0,-1-1-1 0 0,1 1 1 0 0,0 0 0 0 0,0 0 0 0 0,0-1-1 0 0,1 1 1 0 0,-1-1 0 0 0,0 1 0 0 0,0-1-1 0 0,0 1 1 0 0,0-1 0 0 0,0 0 0 0 0,1 1-1 0 0,-1-1 1 0 0,0 0 0 0 0,0 0 0 0 0,1 0-1 0 0,-1 0 1 0 0,0 0 0 0 0,2-1 0 0 0,36 0 158 0 0,-35 0-360 0 0,-1 0 1 0 0,1 0 0 0 0,-1 0 0 0 0,1-1-1 0 0,-1 1 1 0 0,0-1 0 0 0,0 0-1 0 0,0 0 1 0 0,0 0 0 0 0,0-1 0 0 0,0 1-1 0 0,0-1 1 0 0,-1 1 0 0 0,1-1-1 0 0,-1 0 1 0 0,3-3 0 0 0,-4 4 18 0 0,0 0 1 0 0,0 0-1 0 0,0 0 1 0 0,0 0-1 0 0,-1 0 0 0 0,1 0 1 0 0,0-1-1 0 0,-1 1 1 0 0,0 0-1 0 0,1 0 1 0 0,-1-1-1 0 0,0 1 1 0 0,0 0-1 0 0,0 0 0 0 0,-1-1 1 0 0,1 1-1 0 0,0 0 1 0 0,-1 0-1 0 0,1 0 1 0 0,-1 0-1 0 0,0-1 0 0 0,0 1 1 0 0,0 0-1 0 0,0 0 1 0 0,0 0-1 0 0,-2-2 1 0 0,-3-4-259 0 0,0 1 0 0 0,-1 0 0 0 0,0 0 0 0 0,0 0 1 0 0,-1 1-1 0 0,1 0 0 0 0,-1 1 0 0 0,0-1 1 0 0,-1 2-1 0 0,0-1 0 0 0,1 1 0 0 0,-1 0 0 0 0,-1 1 1 0 0,-12-3-1 0 0,12 4-480 0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12.78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104 320 80 0 0,'-1'0'229'0'0,"-1"0"0"0"0,1 0 0 0 0,-1 0 1 0 0,1 1-1 0 0,0-1 0 0 0,-1 0 0 0 0,1 1 0 0 0,0-1 0 0 0,0 1 1 0 0,-1-1-1 0 0,1 1 0 0 0,0 0 0 0 0,0 0 0 0 0,0-1 0 0 0,0 1 1 0 0,-1 0-1 0 0,1 0 0 0 0,1 0 0 0 0,-1 0 0 0 0,0 0 0 0 0,0 0 0 0 0,0 0 1 0 0,0 2-1 0 0,-26 34 60 0 0,22-30 104 0 0,-2 4-300 0 0,1 1 0 0 0,1-1 1 0 0,0 1-1 0 0,1 0 0 0 0,0 0 0 0 0,0 1 1 0 0,1-1-1 0 0,1 1 0 0 0,0-1 0 0 0,1 1 1 0 0,1 0-1 0 0,-1 0 0 0 0,2 0 0 0 0,3 20 1 0 0,-4-30-69 0 0,1 1 0 0 0,0 0 1 0 0,1-1-1 0 0,-1 1 0 0 0,0-1 1 0 0,1 0-1 0 0,0 1 0 0 0,0-1 1 0 0,0 0-1 0 0,0 0 0 0 0,0 0 1 0 0,1 0-1 0 0,-1 0 0 0 0,1-1 1 0 0,0 1-1 0 0,0-1 0 0 0,0 0 1 0 0,6 4-1 0 0,-8-5-25 0 0,1 0 0 0 0,0 0 0 0 0,0-1 0 0 0,0 1 0 0 0,1 0 0 0 0,-1-1 0 0 0,0 0 0 0 0,0 1 0 0 0,0-1 1 0 0,0 0-1 0 0,0 0 0 0 0,0 0 0 0 0,1 0 0 0 0,-1-1 0 0 0,0 1 0 0 0,0-1 0 0 0,0 1 0 0 0,0-1 0 0 0,0 0 0 0 0,0 1 0 0 0,0-1 0 0 0,0 0 0 0 0,0 0 0 0 0,-1-1 1 0 0,1 1-1 0 0,0 0 0 0 0,-1-1 0 0 0,1 1 0 0 0,0 0 0 0 0,-1-1 0 0 0,0 0 0 0 0,1 1 0 0 0,1-4 0 0 0,7-11-101 0 0,-1 0 0 0 0,-1 0 0 0 0,-1-1-1 0 0,0 0 1 0 0,-1-1 0 0 0,0 1 0 0 0,-2-1 0 0 0,0 0 0 0 0,2-24-1 0 0,-2-21-201 0 0,-4-86 0 0 0,-2 60 125 0 0,-1 34 124 0 0,1 2 43 0 0,-1 30 22 0 0,1 37-12 0 0,4 68 7 0 0,3-17 51 0 0,2-1 0 0 0,4 0 0 0 0,18 64 0 0 0,-16-87-60 0 0,-10-32 27 0 0,0-1 0 0 0,0 0 0 0 0,1 0 0 0 0,1 0 0 0 0,6 9 0 0 0,-9-15-17 0 0,0 1 1 0 0,0-1-1 0 0,0 0 0 0 0,0 0 0 0 0,0 0 0 0 0,0 0 0 0 0,1-1 0 0 0,-1 1 1 0 0,0-1-1 0 0,1 1 0 0 0,0-1 0 0 0,-1 0 0 0 0,1 0 0 0 0,0 0 1 0 0,0 0-1 0 0,0 0 0 0 0,-1-1 0 0 0,1 1 0 0 0,0-1 0 0 0,0 0 0 0 0,0 0 1 0 0,0 0-1 0 0,0 0 0 0 0,0 0 0 0 0,0-1 0 0 0,0 1 0 0 0,-1-1 1 0 0,1 0-1 0 0,0 0 0 0 0,0 0 0 0 0,-1 0 0 0 0,1 0 0 0 0,0-1 0 0 0,2-1 1 0 0,1-2-14 0 0,0 1 0 0 0,0-1 0 0 0,-1 0 0 0 0,0 0 0 0 0,1-1 0 0 0,-2 1-1 0 0,1-1 1 0 0,-1 0 0 0 0,0-1 0 0 0,0 1 0 0 0,-1-1 0 0 0,1 1 0 0 0,-2-1 0 0 0,4-8 0 0 0,-4 7-81 0 0,1 1 0 0 0,-1-1 0 0 0,0 0 0 0 0,-1 1 0 0 0,0-1 0 0 0,0 0-1 0 0,-1 0 1 0 0,1 0 0 0 0,-2 0 0 0 0,1 0 0 0 0,-1 1 0 0 0,-1-1 0 0 0,-2-11 0 0 0,3 17 53 0 0,0-1 0 0 0,0 0 0 0 0,0 1 0 0 0,-1-1 0 0 0,1 1 0 0 0,-1 0 0 0 0,1-1 0 0 0,-1 1 1 0 0,0 0-1 0 0,0 0 0 0 0,0 0 0 0 0,0 0 0 0 0,0 0 0 0 0,0 1 0 0 0,-1-1 0 0 0,1 1 0 0 0,-1-1 1 0 0,1 1-1 0 0,-5-2 0 0 0,3 3-1 0 0,1-1 0 0 0,-1 1 1 0 0,1 0-1 0 0,-1 0 0 0 0,1 0 0 0 0,-1 0 1 0 0,1 1-1 0 0,-1-1 0 0 0,1 1 0 0 0,-1 0 1 0 0,1 0-1 0 0,-1 0 0 0 0,1 0 1 0 0,0 1-1 0 0,-4 2 0 0 0,4-3 59 0 0,0 1 0 0 0,0 0-1 0 0,1 0 1 0 0,-1 0 0 0 0,0 0-1 0 0,1 1 1 0 0,0-1 0 0 0,-1 1 0 0 0,1 0-1 0 0,0-1 1 0 0,-3 6 0 0 0,3-2 75 0 0,0-1 1 0 0,0 1-1 0 0,0 0 1 0 0,0-1 0 0 0,1 1-1 0 0,0 0 1 0 0,0 0-1 0 0,1 0 1 0 0,0 0-1 0 0,0 9 1 0 0,1-6 61 0 0,0-1 1 0 0,1 1-1 0 0,0-1 1 0 0,0 1-1 0 0,0-1 1 0 0,8 15-1 0 0,-8-18-111 0 0,1 0-1 0 0,0-1 1 0 0,0 1-1 0 0,0-1 1 0 0,0 0-1 0 0,6 5 1 0 0,-6-6-66 0 0,1-1 0 0 0,-1 0-1 0 0,1 1 1 0 0,0-2 0 0 0,-1 1 0 0 0,1 0 0 0 0,0-1 0 0 0,0 0-1 0 0,0 0 1 0 0,0 0 0 0 0,0 0 0 0 0,0 0 0 0 0,1-1 0 0 0,-1 0-1 0 0,0 0 1 0 0,0 0 0 0 0,0-1 0 0 0,0 1 0 0 0,0-1 0 0 0,0 0-1 0 0,0 0 1 0 0,0 0 0 0 0,0-1 0 0 0,0 1 0 0 0,5-4 0 0 0,4-1-561 0 0,-1-1 1 0 0,1-1 0 0 0,-2 0 0 0 0,1 0 0 0 0,-1-1-1 0 0,11-11 1 0 0,2-3-651 0 0,1 1 84 0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15.77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0 584 0 0,'1'8'7890'0'0,"-1"4"-3628"0"0,4 64-1410 0 0,17 101-1752 0 0,-6-34-1136 0 0,-1-28-536 0 0,5 35-2650 0 0,12-1-5196 0 0,-26-122 6502 0 0,0-4 272 0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16.17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2 504 0 0,'2'0'209'0'0,"-1"-1"0"0"0,0 1-1 0 0,0 0 1 0 0,0 0 0 0 0,0 0 0 0 0,0 0 0 0 0,0 0-1 0 0,0 0 1 0 0,0 0 0 0 0,0 0 0 0 0,0 0 0 0 0,0 1-1 0 0,0-1 1 0 0,0 0 0 0 0,0 1 0 0 0,0-1 0 0 0,0 0-1 0 0,0 1 1 0 0,0 0 0 0 0,0-1 0 0 0,0 1 0 0 0,0-1-1 0 0,0 1 1 0 0,0 0 0 0 0,-1 0 0 0 0,1-1 0 0 0,0 1-1 0 0,-1 0 1 0 0,1 0 0 0 0,0 0 0 0 0,-1 0 0 0 0,1 0-1 0 0,-1 0 1 0 0,0 0 0 0 0,1 0 0 0 0,-1 1 0 0 0,16 46 2791 0 0,-13-37-2200 0 0,37 158 2870 0 0,-2 93-3550 0 0,-32-212-205 0 0,-1-10-519 0 0,9 59-2520 0 0,-12-90 1989 0 0,1-1 0 0 0,-1 1-1 0 0,2-1 1 0 0,7 16 0 0 0,8-8-2576 0 0,-9-15 2171 0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16.52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330 12 660 0 0,'-15'-5'932'0'0,"-5"1"-76"0"0,5 4-156 0 0,0-2-172 0 0,-10 2-156 0 0,0 2-116 0 0,0-2-108 0 0,0 4-84 0 0,-5 1-120 0 0,5-1-232 0 0,-5 3-368 0 0,0 0-204 0 0,10 2-104 0 0,-10 0-36 0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17.24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6 325 348 0 0,'-3'69'5748'0'0,"1"29"-3777"0"0,4-65-1392 0 0,11 221 978 0 0,-23-391-2310 0 0,36-298 945 0 0,-26 433-185 0 0,0-1 1 0 0,0 1 0 0 0,1 0 0 0 0,-1 0 0 0 0,1 0 0 0 0,-1 0-1 0 0,1 0 1 0 0,0-1 0 0 0,-1 1 0 0 0,1 0 0 0 0,0 1 0 0 0,0-1 0 0 0,1 0-1 0 0,-1 0 1 0 0,0 0 0 0 0,1 1 0 0 0,-1-1 0 0 0,3-2 0 0 0,-3 4 3 0 0,0-1 1 0 0,1 1-1 0 0,-1 0 1 0 0,0 0-1 0 0,0-1 1 0 0,1 1-1 0 0,-1 0 1 0 0,0 0 0 0 0,0 0-1 0 0,1 0 1 0 0,-1 1-1 0 0,0-1 1 0 0,0 0-1 0 0,1 0 1 0 0,-1 1-1 0 0,0-1 1 0 0,0 1-1 0 0,0-1 1 0 0,1 1 0 0 0,-1-1-1 0 0,0 1 1 0 0,1 1-1 0 0,8 6 45 0 0,0 1 0 0 0,0 0-1 0 0,-1 0 1 0 0,12 17 0 0 0,-19-23-69 0 0,21 25 53 0 0,124 145-19 0 0,-119-144 229 0 0,1-1 0 0 0,1-1-1 0 0,54 36 1 0 0,-81-61-182 0 0,1 0 1 0 0,-1 0 0 0 0,0 0-1 0 0,1-1 1 0 0,-1 1 0 0 0,1-1-1 0 0,-1 0 1 0 0,1 0 0 0 0,0 0-1 0 0,0 0 1 0 0,-1 0 0 0 0,1-1-1 0 0,0 0 1 0 0,7 0 0 0 0,-8-1-58 0 0,-1 0 1 0 0,0 0-1 0 0,1 0 1 0 0,-1 0 0 0 0,0 0-1 0 0,0 0 1 0 0,0 0-1 0 0,0-1 1 0 0,0 1-1 0 0,0-1 1 0 0,0 0-1 0 0,0 0 1 0 0,0 0 0 0 0,-1 1-1 0 0,1-1 1 0 0,-1-1-1 0 0,0 1 1 0 0,1 0-1 0 0,-1 0 1 0 0,0 0-1 0 0,0-1 1 0 0,0 1 0 0 0,1-5-1 0 0,1-8-112 0 0,1 1 0 0 0,-2 0 0 0 0,0-1-1 0 0,-1 1 1 0 0,0-1 0 0 0,-2-25 0 0 0,-20-92-1688 0 0,14 96 486 0 0,1-1 0 0 0,-2-48 0 0 0,8 72 692 0 0,0 1-1 0 0,1-1 1 0 0,0 1 0 0 0,1 0-1 0 0,1-1 1 0 0,6-20 0 0 0,5 3-645 0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18.37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1 412 0 0,'0'0'3262'0'0,"0"18"3"0"0,0-13-2878 0 0,3 39 1029 0 0,15 85 0 0 0,-4-46-1358 0 0,26 117-3104 0 0,-37-190 1927 0 0,-1 1 1 0 0,2-1-1 0 0,-1 0 1 0 0,10 18-1 0 0,-8-20-94 0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18.72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1030 28 604 0 0,'-5'-3'385'0'0,"-1"-1"0"0"0,0 1 0 0 0,1 1 0 0 0,-1-1-1 0 0,-12-2 1 0 0,6 2-34 0 0,0 1-1 0 0,0 1 1 0 0,0 0 0 0 0,-22 1-1 0 0,-5 4 41 0 0,-62 14-1 0 0,65-10-126 0 0,-93 21-195 0 0,-154 55 1 0 0,21 19-3780 0 0,210-79 2490 0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20.63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0 100 348 0 0,'11'-3'14213'0'0,"14"-2"-10719"0"0,128-18-2367 0 0,18-4-1237 0 0,-89 10 65 0 0,-8 1-1392 0 0,-25 8-3186 0 0,-37 8 305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04.9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700 24 836 0 0,'1'0'117'0'0,"-1"-1"1"0"0,1 1-1 0 0,-1 0 0 0 0,1-1 1 0 0,-1 1-1 0 0,0-1 0 0 0,1 1 1 0 0,-1-1-1 0 0,1 1 0 0 0,-1-1 1 0 0,0 1-1 0 0,0-1 0 0 0,1 1 1 0 0,-1-1-1 0 0,0 0 0 0 0,0 1 1 0 0,0-1-1 0 0,1 1 0 0 0,-1-1 1 0 0,0 0-1 0 0,0 1 1 0 0,0-1-1 0 0,0 0 0 0 0,0 1 1 0 0,0-1-1 0 0,-1 1 0 0 0,1-1 1 0 0,0 0-1 0 0,0 1 0 0 0,0-1 1 0 0,0 1-1 0 0,-1-1 0 0 0,1 1 1 0 0,0-1-1 0 0,-1 0 0 0 0,1 1 1 0 0,0-1-1 0 0,-1 1 0 0 0,1 0 1 0 0,-1-1-1 0 0,1 1 0 0 0,-1-1 1 0 0,1 1-1 0 0,-1-1 0 0 0,-31 3 1088 0 0,28-2-1279 0 0,-312 67 208 0 0,242-44-2098 0 0,1 3-1 0 0,-81 40 0 0 0,107-41 686 0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20.97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0 980 0 0,'5'2'8007'0'0,"7"3"-4064"0"0,6 2-2383 0 0,2 2-319 0 0,24 16-389 0 0,72 53-1 0 0,-21 5-749 0 0,-72-55-419 0 0,-21-25-126 0 0,0 0-1 0 0,-1 0 1 0 0,1 0 0 0 0,-1 0-1 0 0,0 0 1 0 0,0 0 0 0 0,0 0-1 0 0,0 1 1 0 0,0-1 0 0 0,0 5-1 0 0,-2-2-355 0 0,1 0 0 0 0,-1-1-1 0 0,0 1 1 0 0,-1-1 0 0 0,1 1-1 0 0,-1-1 1 0 0,0 0 0 0 0,0 0-1 0 0,-1 0 1 0 0,0 0 0 0 0,-6 9-1 0 0,-1 2-726 0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21.59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21 111 192 0 0,'-21'-6'13021'0'0,"39"5"-12107"0"0,56-2-645 0 0,-1-4 0 0 0,0-3-1 0 0,90-24 1 0 0,-137 26-2792 0 0,48-19 0 0 0,-64 19-394 0 0,0 1 82 0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22.01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4 43 920 0 0,'0'0'78'0'0,"0"0"1"0"0,-1-1-1 0 0,1 1 1 0 0,0 0-1 0 0,0 0 0 0 0,-1-1 1 0 0,1 1-1 0 0,0 0 1 0 0,0-1-1 0 0,0 1 0 0 0,-1 0 1 0 0,1 0-1 0 0,0-1 1 0 0,0 1-1 0 0,0 0 0 0 0,0-1 1 0 0,0 1-1 0 0,0-1 0 0 0,0 1 1 0 0,-1 0-1 0 0,1-1 1 0 0,0 1-1 0 0,0 0 0 0 0,0-1 1 0 0,1 1-1 0 0,-1 0 1 0 0,0-1-1 0 0,0 1 0 0 0,0 0 1 0 0,0-1-1 0 0,0 1 1 0 0,0 0-1 0 0,0-1 0 0 0,0 1 1 0 0,1 0-1 0 0,-1-1 0 0 0,0 1 1 0 0,0 0-1 0 0,1-1 1 0 0,-1 1-1 0 0,0 0 0 0 0,1-1 1 0 0,19-10 1828 0 0,25 0-68 0 0,-14 7-944 0 0,0 2 0 0 0,0 1 0 0 0,0 2 0 0 0,35 5 0 0 0,-40-3-208 0 0,0 2 0 0 0,36 12 0 0 0,3 12-7 0 0,-60-26-672 0 0,-1 0 0 0 0,0-1 0 0 0,0 2 0 0 0,0-1 0 0 0,0 0 0 0 0,0 1 0 0 0,-1-1 0 0 0,0 1 1 0 0,1 0-1 0 0,-1 1 0 0 0,-1-1 0 0 0,1 0 0 0 0,-1 1 0 0 0,0-1 0 0 0,0 1 0 0 0,3 8 0 0 0,-4-4-28 0 0,1-1 0 0 0,-1 1 0 0 0,-1-1 1 0 0,0 1-1 0 0,0-1 0 0 0,0 1 0 0 0,-1-1 0 0 0,-1 1 0 0 0,-2 9 0 0 0,-2 3-341 0 0,-1 0 1 0 0,-1 0-1 0 0,-17 32 1 0 0,-12 9-1761 0 0,-49 87-4639 0 0,61-104 4218 0 0,10-18 1196 0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32.66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245 1 112 0 0,'0'0'2490'0'0,"-9"8"455"0"0,-32 29-2069 0 0,16-9-704 0 0,-104 128-381 0 0,123-145-412 0 0,0-1 0 0 0,1 1 0 0 0,0 1 0 0 0,1-1 0 0 0,0 0 1 0 0,1 1-1 0 0,-4 23 0 0 0,6-15-550 0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36.59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33 168 0 0,'5'-33'12771'0'0,"0"162"-7695"0"0,14 63-4738 0 0,-8-95-115 0 0,-4-12-595 0 0,5 44-2247 0 0,4-47-3600 0 0,-16-81 5990 0 0,0 0 1 0 0,0 0-1 0 0,1 0 1 0 0,-1 0-1 0 0,0 0 1 0 0,0 0 0 0 0,1 0-1 0 0,-1 0 1 0 0,1 0-1 0 0,-1 0 1 0 0,1 0-1 0 0,-1 0 1 0 0,1 0 0 0 0,0 0-1 0 0,-1 0 1 0 0,1 0-1 0 0,0 0 1 0 0,0-1 0 0 0,0 1-1 0 0,-1 0 1 0 0,1-1-1 0 0,0 1 1 0 0,0 0-1 0 0,0-1 1 0 0,0 1 0 0 0,0-1-1 0 0,0 0 1 0 0,0 1-1 0 0,2-1 1 0 0,6-3-1469 0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36.93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28 1072 0 0,'0'-2'231'0'0,"1"0"0"0"0,-1 0-1 0 0,1 0 1 0 0,-1 1 0 0 0,1-1 0 0 0,0 0 0 0 0,-1 1-1 0 0,1-1 1 0 0,0 1 0 0 0,0-1 0 0 0,0 1 0 0 0,1-1-1 0 0,-1 1 1 0 0,0-1 0 0 0,2-1 0 0 0,-2 3-116 0 0,0 1 1 0 0,-1-1-1 0 0,1 0 1 0 0,-1 0-1 0 0,1 0 1 0 0,-1 0 0 0 0,1 1-1 0 0,-1-1 1 0 0,1 0-1 0 0,-1 0 1 0 0,1 1-1 0 0,-1-1 1 0 0,1 0-1 0 0,-1 1 1 0 0,0-1 0 0 0,1 1-1 0 0,-1-1 1 0 0,1 1-1 0 0,-1-1 1 0 0,0 0-1 0 0,0 1 1 0 0,1-1 0 0 0,-1 1-1 0 0,0-1 1 0 0,0 1-1 0 0,1 0 1 0 0,-1-1-1 0 0,0 1 1 0 0,0-1-1 0 0,0 1 1 0 0,12 63 3366 0 0,-5 15-1592 0 0,23 339-73 0 0,-29-401-1953 0 0,6 117-2149 0 0,0-46-2129 0 0,-7-85 4030 0 0,0 0 1 0 0,0 0-1 0 0,0 0 1 0 0,1 0-1 0 0,-1 0 1 0 0,1 0-1 0 0,0 0 0 0 0,0 0 1 0 0,0 0-1 0 0,0 0 1 0 0,0 0-1 0 0,1 0 1 0 0,-1-1-1 0 0,1 1 1 0 0,0 0-1 0 0,0-1 1 0 0,0 0-1 0 0,4 5 0 0 0,4-6-945 0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37.29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495 23 640 0 0,'-15'-7'1024'0'0,"0"0"12"0"0,-5 3-68 0 0,-5-1-136 0 0,0 5-148 0 0,0 0-151 0 0,-5 2-145 0 0,0 1-128 0 0,5 3-108 0 0,-10-1-72 0 0,5 2-64 0 0,-5-1-108 0 0,5-1-200 0 0,-5-1-312 0 0,5-1-389 0 0,-5 1-203 0 0,10-2-84 0 0,-5 3 40 0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37.75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68 408 0 0,'17'-4'14625'0'0,"62"23"-10581"0"0,-30-6-3863 0 0,0-2-1 0 0,73 6 1 0 0,-61-15-193 0 0,0-3 0 0 0,0-3 0 0 0,100-18 0 0 0,173-67-2808 0 0,-317 84 2891 0 0,1 1-5959 0 0,-42 24-4334 0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38.12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38 148 0 0,'0'-1'205'0'0,"0"0"0"0"0,0-1-1 0 0,0 1 1 0 0,1 0 0 0 0,-1-1 0 0 0,0 1 0 0 0,1 0-1 0 0,-1 0 1 0 0,1-1 0 0 0,-1 1 0 0 0,1 0 0 0 0,-1 0 0 0 0,1 0-1 0 0,0 0 1 0 0,0 0 0 0 0,-1 0 0 0 0,1 0 0 0 0,0 0-1 0 0,0 0 1 0 0,0 0 0 0 0,0 0 0 0 0,0 0 0 0 0,2 0-1 0 0,0-1 210 0 0,1 1 0 0 0,-1-1 0 0 0,1 1 0 0 0,0 0-1 0 0,-1 0 1 0 0,1 0 0 0 0,0 1 0 0 0,4-1 0 0 0,7 1 672 0 0,-1 0 1 0 0,1 1 0 0 0,18 4 0 0 0,-6 0-585 0 0,0 2 1 0 0,0 1 0 0 0,0 1 0 0 0,-1 1-1 0 0,46 26 1 0 0,-59-29-516 0 0,0 1 0 0 0,-1 0 0 0 0,0 1 0 0 0,0 1 0 0 0,-1 0 0 0 0,-1 0 0 0 0,0 1 0 0 0,0 0 0 0 0,-1 1 0 0 0,0 0 0 0 0,-1 1 0 0 0,11 22-1 0 0,-17-31-124 0 0,-1 0 0 0 0,0-1-1 0 0,0 1 1 0 0,0 0 0 0 0,0-1-1 0 0,-1 1 1 0 0,1 0 0 0 0,-1 0-1 0 0,0 0 1 0 0,0-1 0 0 0,-1 1-1 0 0,1 0 1 0 0,-1 0 0 0 0,0 0-1 0 0,0-1 1 0 0,0 1 0 0 0,0-1-1 0 0,-1 1 1 0 0,1-1 0 0 0,-1 1-1 0 0,0-1 1 0 0,0 0-1 0 0,0 0 1 0 0,0 1 0 0 0,-1-2-1 0 0,1 1 1 0 0,-1 0 0 0 0,0 0-1 0 0,0-1 1 0 0,0 0 0 0 0,0 1-1 0 0,-7 2 1 0 0,-10 7-1093 0 0,-1-2-1 0 0,0 0 1 0 0,0-1 0 0 0,-31 8-1 0 0,19-6 6 0 0,-12 4-1146 0 0,25-8 1267 0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38.65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116 226 372 0 0,'2'5'367'0'0,"0"0"0"0"0,0 0 0 0 0,0 1-1 0 0,-1 0 1 0 0,0-1 0 0 0,0 1 0 0 0,-1-1 0 0 0,1 1 0 0 0,-1 0-1 0 0,0 0 1 0 0,-2 7 0 0 0,2-2 24 0 0,0 32 428 0 0,0 70 234 0 0,-14 115 0 0 0,5-202-1214 0 0,8-26 151 0 0,1 1 0 0 0,-1-1 0 0 0,1 1 0 0 0,-1-1 0 0 0,1 1 0 0 0,-1-1 0 0 0,1 0 0 0 0,-1 1 0 0 0,0-1 0 0 0,1 0 0 0 0,-1 1 0 0 0,1-1 0 0 0,-1 0 0 0 0,0 0 0 0 0,1 0-1 0 0,-1 1 1 0 0,0-1 0 0 0,1 0 0 0 0,-1 0 0 0 0,0 0 0 0 0,1 0 0 0 0,-1 0 0 0 0,-1-1 0 0 0,0 1-5 0 0,0-1 0 0 0,0-1 0 0 0,0 1 0 0 0,0 0 0 0 0,0 0 0 0 0,0-1 0 0 0,1 1 0 0 0,-1-1 0 0 0,0 0 0 0 0,1 1 0 0 0,-1-1 0 0 0,1 0 0 0 0,-1 0 0 0 0,1 0 0 0 0,0 0 0 0 0,0 0 0 0 0,0 0 0 0 0,-1-4 0 0 0,-9-25-35 0 0,1-1-1 0 0,2 1 1 0 0,1-2-1 0 0,-4-46 1 0 0,3-133-28 0 0,8 201 82 0 0,4-59 75 0 0,-4 67-51 0 0,0 0 1 0 0,1 1-1 0 0,0-1 1 0 0,-1 0-1 0 0,1 0 0 0 0,0 0 1 0 0,0 1-1 0 0,0-1 1 0 0,1 1-1 0 0,-1-1 0 0 0,1 1 1 0 0,-1-1-1 0 0,1 1 1 0 0,0 0-1 0 0,0 0 0 0 0,0 0 1 0 0,0 0-1 0 0,0 0 1 0 0,5-3-1 0 0,-5 4 0 0 0,1 1-1 0 0,-1 0 1 0 0,0 0 0 0 0,0-1 0 0 0,1 2-1 0 0,-1-1 1 0 0,0 0 0 0 0,1 0-1 0 0,-1 1 1 0 0,0-1 0 0 0,0 1-1 0 0,0 0 1 0 0,1-1 0 0 0,-1 1 0 0 0,0 0-1 0 0,0 0 1 0 0,0 1 0 0 0,0-1-1 0 0,0 0 1 0 0,2 3 0 0 0,39 35 218 0 0,-39-35-219 0 0,210 201 548 0 0,-167-165-200 0 0,1-3 0 0 0,97 57 0 0 0,-142-92-333 0 0,1 0-1 0 0,-1 0 1 0 0,0-1 0 0 0,1 1-1 0 0,-1-1 1 0 0,1 0 0 0 0,0 0-1 0 0,-1 0 1 0 0,1-1-1 0 0,0 1 1 0 0,-1-1 0 0 0,1 0-1 0 0,0 0 1 0 0,0 0 0 0 0,-1 0-1 0 0,6-2 1 0 0,-7 1-37 0 0,0 0-1 0 0,0 0 1 0 0,0 0-1 0 0,0 0 1 0 0,0-1-1 0 0,-1 1 1 0 0,1-1-1 0 0,0 1 1 0 0,-1-1-1 0 0,0 1 1 0 0,1-1-1 0 0,-1 0 1 0 0,0 0-1 0 0,0 0 1 0 0,0 0-1 0 0,0 0 1 0 0,0 0-1 0 0,0 0 1 0 0,0 0-1 0 0,-1 0 1 0 0,1 0-1 0 0,-1 0 1 0 0,0-1-1 0 0,1 1 1 0 0,-1 0-1 0 0,0 0 1 0 0,0-1-1 0 0,-1-1 1 0 0,-1-26-398 0 0,-2 0 1 0 0,-1 0-1 0 0,-2 1 1 0 0,0 0-1 0 0,-17-41 1 0 0,-17-67-2640 0 0,33 93 1016 0 0,-3-48-1 0 0,10 53 835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06.0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145 1387 116 0 0,'13'16'5928'0'0,"-51"-74"-2848"0"0,7-22-2679 0 0,-22-90-1 0 0,42 125 194 0 0,2-1 0 0 0,2 1 0 0 0,-2-80-1 0 0,9 101-78 0 0,1 1 0 0 0,1 0 0 0 0,1 1 0 0 0,1-1 0 0 0,11-36-1 0 0,-9 47-432 0 0,-1 1-1 0 0,1 0 1 0 0,1 1-1 0 0,0-1 1 0 0,1 1 0 0 0,0 1-1 0 0,0-1 1 0 0,1 1-1 0 0,0 1 1 0 0,1 0-1 0 0,0 0 1 0 0,12-7-1 0 0,21-12 94 0 0,80-35-1 0 0,-71 37-57 0 0,114-49-113 0 0,340-103-1 0 0,-376 144-66 0 0,265-33 0 0 0,139 28-70 0 0,-393 30-38 0 0,-91-1-143 0 0,-41 7 262 0 0,-1 0 0 0 0,1 0 0 0 0,-1 1 0 0 0,1 0 0 0 0,0 0 0 0 0,0 1 0 0 0,10 1 0 0 0,-17 0 40 0 0,0 0-1 0 0,0 0 0 0 0,0 0 1 0 0,0 1-1 0 0,-1-1 1 0 0,1 0-1 0 0,0 1 0 0 0,-1 0 1 0 0,0-1-1 0 0,1 1 1 0 0,-1 0-1 0 0,0-1 1 0 0,1 1-1 0 0,-1 0 0 0 0,0 0 1 0 0,-1 0-1 0 0,1 0 1 0 0,0 0-1 0 0,0 0 1 0 0,-1 0-1 0 0,1 0 0 0 0,-1 4 1 0 0,6 49-28 0 0,-11 217-101 0 0,4 199 18 0 0,4-385 115 0 0,-3-47-15 0 0,2 1 0 0 0,8 45 1 0 0,-9-81-77 0 0,0 0-1 0 0,-1 0 1 0 0,0 0 0 0 0,0 0 0 0 0,0 0 0 0 0,0 0-1 0 0,-1 0 1 0 0,1 0 0 0 0,-1 0 0 0 0,0-1 0 0 0,0 1-1 0 0,-1 0 1 0 0,1-1 0 0 0,-1 1 0 0 0,-3 5 0 0 0,1-3 6 0 0,-1 1 1 0 0,0-1-1 0 0,0-1 1 0 0,0 1-1 0 0,-1-1 1 0 0,0 0-1 0 0,-9 7 1 0 0,-8 2 35 0 0,-1-1 0 0 0,0-1 1 0 0,-38 13-1 0 0,-21 3 129 0 0,-1-4 0 0 0,-1-3 0 0 0,-127 14 0 0 0,-266-6 97 0 0,226-27-34 0 0,-119 4-687 0 0,256 1-41 0 0,-136 26-1 0 0,223-27 511 0 0,-1 1-1 0 0,-33 14 1 0 0,-10 14-5992 0 0,57-30 2757 0 0,9-3 1905 0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39.21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0 804 0 0,'1'1'13913'0'0,"40"9"-10464"0"0,62 13-3518 0 0,107 13 342 0 0,105 0-767 0 0,-298-34 1811 0 0,28 1-9057 0 0,-77-26-2997 0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39.61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31 364 0 0,'0'-2'173'0'0,"0"1"-1"0"0,0 0 1 0 0,0 0-1 0 0,0 0 1 0 0,0 0 0 0 0,0 0-1 0 0,0 0 1 0 0,1-1-1 0 0,-1 1 1 0 0,0 0 0 0 0,1 0-1 0 0,-1 0 1 0 0,1 0-1 0 0,-1 0 1 0 0,1 0-1 0 0,0 0 1 0 0,-1 0 0 0 0,1 1-1 0 0,0-1 1 0 0,0 0-1 0 0,-1 0 1 0 0,1 0 0 0 0,0 1-1 0 0,0-1 1 0 0,0 0-1 0 0,0 1 1 0 0,1-1 0 0 0,1 0 33 0 0,0 0 0 0 0,-1 1 0 0 0,1-1 0 0 0,0 1 1 0 0,0 0-1 0 0,-1 0 0 0 0,1 0 0 0 0,0 0 1 0 0,0 0-1 0 0,5 2 0 0 0,7 2 301 0 0,1 0 1 0 0,-1 2-1 0 0,15 7 1 0 0,-27-12-289 0 0,17 9 309 0 0,-1 0 1 0 0,-1 1-1 0 0,1 1 0 0 0,-2 1 1 0 0,31 28-1 0 0,-39-33-476 0 0,-1 1-1 0 0,0-1 1 0 0,-1 1 0 0 0,0 0-1 0 0,-1 1 1 0 0,0 0 0 0 0,0 0-1 0 0,-1 0 1 0 0,0 1 0 0 0,-1 0 0 0 0,0 0-1 0 0,4 21 1 0 0,-7-28-72 0 0,-1-1 0 0 0,0 1 1 0 0,0-1-1 0 0,0 0 0 0 0,0 1 1 0 0,-1-1-1 0 0,1 1 0 0 0,-1-1 0 0 0,0 1 1 0 0,0-1-1 0 0,0 0 0 0 0,-1 0 0 0 0,1 1 1 0 0,-1-1-1 0 0,1 0 0 0 0,-1 0 1 0 0,-3 3-1 0 0,1-2-145 0 0,0 1 0 0 0,-1-1 0 0 0,0 0 1 0 0,0 0-1 0 0,0 0 0 0 0,-1 0 0 0 0,1-1 0 0 0,-11 4 1 0 0,-8 2-896 0 0,0-1 0 0 0,-1-2 0 0 0,-42 7 0 0 0,59-12 785 0 0,-90 15-5462 0 0,87-12 4651 0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39.96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0 744 0 0,'1'1'161'0'0,"1"0"0"0"0,-1 0 0 0 0,0 0 0 0 0,0 0 0 0 0,0 0 0 0 0,1 0 0 0 0,-1 1 0 0 0,0-1 0 0 0,0 0 0 0 0,-1 1 0 0 0,1-1 0 0 0,0 0 0 0 0,0 1 0 0 0,-1-1 0 0 0,1 1 0 0 0,-1-1 0 0 0,1 1 0 0 0,-1 0 0 0 0,0-1 0 0 0,1 1 0 0 0,-1 2 0 0 0,5 44 1212 0 0,-4-35-999 0 0,25 394 262 0 0,-26-405-681 0 0,-1 5-373 0 0,1-1 1 0 0,0 1-1 0 0,1 0 1 0 0,-1-1 0 0 0,1 1-1 0 0,0-1 1 0 0,1 1-1 0 0,0-1 1 0 0,0 1 0 0 0,0-1-1 0 0,4 7 1 0 0,3-6-674 0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40.33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926 91 28 0 0,'-2'-4'217'0'0,"-1"-1"-1"0"0,0 0 1 0 0,0 1 0 0 0,0 0-1 0 0,0 0 1 0 0,-1 0-1 0 0,1 0 1 0 0,-1 0 0 0 0,0 1-1 0 0,0-1 1 0 0,-1 1 0 0 0,1 0-1 0 0,-1 0 1 0 0,1 1-1 0 0,-1 0 1 0 0,0-1 0 0 0,-9-1-1 0 0,-51-10 764 0 0,22 10-519 0 0,37 4-401 0 0,-77-6 272 0 0,-1 4 0 0 0,0 4-1 0 0,-87 13 1 0 0,104-4-2158 0 0,0 3 1 0 0,-74 24 0 0 0,105-24 678 0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9:37.1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4325 1780 64 0 0,'-3'-1'527'0'0,"0"0"-1"0"0,0-1 1 0 0,0 0 0 0 0,0 1-1 0 0,0-1 1 0 0,0 0 0 0 0,0 0-1 0 0,1-1 1 0 0,-1 1 0 0 0,1-1-1 0 0,0 1 1 0 0,-4-5 0 0 0,-30-40 395 0 0,-27-42-587 0 0,-103-113 0 0 0,120 153-327 0 0,-3 2-1 0 0,-2 2 0 0 0,-83-55 1 0 0,-119-48 153 0 0,156 101-417 0 0,-2 4 0 0 0,-116-33 0 0 0,39 32-203 0 0,125 35 392 0 0,-1 3 1 0 0,0 2 0 0 0,-79 3 0 0 0,-158 27 74 0 0,194-16-80 0 0,-148 13 47 0 0,-2-10 1 0 0,-473-38-1 0 0,682 21 2 0 0,0-2-1 0 0,0-1 1 0 0,-36-12-1 0 0,5-10 67 0 0,24 3 34 0 0,-13-11-2 0 0,-63-44-46 0 0,44 24-22 0 0,-29-33 41 0 0,-101-112 0 0 0,193 186-46 0 0,0 1 1 0 0,1-2-1 0 0,-15-30 1 0 0,-19-27 5 0 0,-20-29-13 0 0,64 102 48 0 0,-3-7-431 0 0,10 9-1486 0 0,8 5 98 0 0,-4-2 437 0 0,-5 0 55 0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9:38.1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63 41 208 0 0,'1'0'6731'0'0,"-4"5"-6234"0"0,0 1 1 0 0,0-1 0 0 0,0 0 0 0 0,0 1 0 0 0,1 0 0 0 0,0 0-1 0 0,0-1 1 0 0,-1 9 0 0 0,-6 34 119 0 0,2 2-1 0 0,-1 58 1 0 0,1-6-534 0 0,0-40-573 0 0,5-45-1653 0 0,6-49-404 0 0,4-27 574 0 0,2-11 347 0 0,1-83 1 0 0,4-10 2421 0 0,-15 163-728 0 0,0 0 0 0 0,0-1 1 0 0,0 1-1 0 0,1 0 1 0 0,-1-1-1 0 0,0 1 1 0 0,0 0-1 0 0,0-1 0 0 0,0 1 1 0 0,0 0-1 0 0,0-1 1 0 0,0 1-1 0 0,1 0 0 0 0,-1-1 1 0 0,0 1-1 0 0,0 0 1 0 0,0 0-1 0 0,1-1 0 0 0,-1 1 1 0 0,0 0-1 0 0,0 0 1 0 0,1-1-1 0 0,-1 1 1 0 0,0 0-1 0 0,0 0 0 0 0,1 0 1 0 0,-1 0-1 0 0,0-1 1 0 0,1 1-1 0 0,-1 0 0 0 0,0 0 1 0 0,1 0-1 0 0,-1 0 1 0 0,0 0-1 0 0,1 0 0 0 0,-1 0 1 0 0,0 0-1 0 0,1 0 1 0 0,-1 0-1 0 0,0 0 1 0 0,1 0-1 0 0,-1 0 0 0 0,1 0 1 0 0,23 9 1187 0 0,21 18-221 0 0,-21-11-941 0 0,0-2-1 0 0,1 0 0 0 0,0-1 0 0 0,1-2 0 0 0,0 0 0 0 0,1-2 0 0 0,0-1 0 0 0,1-1 0 0 0,0-2 0 0 0,0 0 0 0 0,44 1 0 0 0,-68-7-688 0 0,0 1 1 0 0,1 0 0 0 0,-1 0 0 0 0,1 1 0 0 0,-1 0 0 0 0,1-1 0 0 0,-1 1 0 0 0,0 1 0 0 0,0-1 0 0 0,0 1-1 0 0,1-1 1 0 0,4 4 0 0 0,0 2-876 0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9:41.5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6964 2646 580 0 0,'0'0'5993'0'0,"10"-18"-3050"0"0,-12-6-2890 0 0,0 0 1 0 0,-2 1 0 0 0,0 0 0 0 0,-2 0 0 0 0,-1 0 0 0 0,0 1-1 0 0,-2 0 1 0 0,0 0 0 0 0,-2 1 0 0 0,-25-40 0 0 0,6 18-54 0 0,-1 2 1 0 0,-3 1 0 0 0,-75-70-1 0 0,16 29-345 0 0,-197-130 0 0 0,226 171 49 0 0,-3 3 1 0 0,-1 3-1 0 0,-1 3 0 0 0,-99-30 0 0 0,82 42 262 0 0,0 2-1 0 0,-117-5 0 0 0,46 5 75 0 0,-475-42 67 0 0,361 37-93 0 0,66 12-65 0 0,0 8 0 0 0,0 9 0 0 0,-241 39-1 0 0,-250 24 90 0 0,-97 14 29 0 0,566-37-84 0 0,-10 2 1 0 0,219-48 14 0 0,0 0 1 0 0,0-1-1 0 0,1-1 1 0 0,-1 0-1 0 0,0-2 1 0 0,0 0-1 0 0,1-1 1 0 0,0-1-1 0 0,0 0 1 0 0,-26-12-1 0 0,-15-11-2 0 0,-84-54 1 0 0,125 71 5 0 0,-48-32 33 0 0,3-3 0 0 0,1-3 1 0 0,3-2-1 0 0,-95-108 0 0 0,102 97-18 0 0,4-2-1 0 0,2-2 0 0 0,3-3 1 0 0,3 0-1 0 0,-47-119 0 0 0,20-21-14 0 0,37 104 43 0 0,-16-103 1134 0 0,40 194-1149 0 0,-1 0 1 0 0,-1 0 0 0 0,0 1-1 0 0,0-1 1 0 0,-16-19 0 0 0,11 16 74 0 0,0-1 0 0 0,-11-24 0 0 0,6 22 963 0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9:42.1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25 174 448 0 0,'8'-13'5304'0'0,"-8"13"-5196"0"0,0 0 0 0 0,1 0 0 0 0,-1 0 0 0 0,0 0 0 0 0,0 0 0 0 0,1 0 0 0 0,-1 0 0 0 0,0 0 0 0 0,1 1 0 0 0,-1-1 0 0 0,4 2 1512 0 0,-4-2-1512 0 0,0 1 0 0 0,0-1 0 0 0,0 0 0 0 0,1 1 0 0 0,-1-1-1 0 0,0 0 1 0 0,0 0 0 0 0,0 1 0 0 0,0-1 0 0 0,0 0 0 0 0,0 1 0 0 0,0-1 0 0 0,0 0 0 0 0,0 1 0 0 0,0-1 0 0 0,0 0 0 0 0,0 0 0 0 0,0 1 0 0 0,0-1 0 0 0,0 0 0 0 0,0 1 0 0 0,0-1 0 0 0,0 0 0 0 0,-1 1 0 0 0,1-1 0 0 0,-2 38 1027 0 0,-11 63 0 0 0,7-64-1329 0 0,-3 65 1 0 0,4-49 207 0 0,2-34-80 0 0,1-28-278 0 0,6-39 13 0 0,1 1 1 0 0,3-1 0 0 0,2 1-1 0 0,24-69 1 0 0,-21 70-4 0 0,-2 2 121 0 0,-10 34 218 0 0,1 0 0 0 0,0 0 0 0 0,1 0 0 0 0,0 0 0 0 0,0 1 0 0 0,1 0 0 0 0,1-1 0 0 0,-1 1 0 0 0,9-11 0 0 0,-11 19 62 0 0,-1 0-1 0 0,1 0 1 0 0,-1 0 0 0 0,1 0 0 0 0,0 0-1 0 0,0 0 1 0 0,-1 1 0 0 0,1-1 0 0 0,0 1 0 0 0,0-1-1 0 0,0 1 1 0 0,0 0 0 0 0,-1-1 0 0 0,1 1-1 0 0,0 0 1 0 0,0 0 0 0 0,0 0 0 0 0,0 1-1 0 0,0-1 1 0 0,0 0 0 0 0,0 1 0 0 0,-1-1-1 0 0,1 1 1 0 0,0 0 0 0 0,0 0 0 0 0,-1-1-1 0 0,1 1 1 0 0,0 0 0 0 0,2 3 0 0 0,54 39 1172 0 0,-46-33-908 0 0,46 36 464 0 0,123 73-1 0 0,-163-110-1468 0 0,0 0-1 0 0,31 8 0 0 0,10-1-4998 0 0,-34-9 1443 0 0,-14-3 2390 0 0,-1 0 264 0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9:46.2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4226 5252 656 0 0,'-6'-10'7398'0'0,"0"-16"-5657"0"0,0-31-3197 0 0,5 49 2125 0 0,-37-214-784 0 0,2 74-30 0 0,19 82 53 0 0,-96-309-853 0 0,21 132 595 0 0,-58-78-106 0 0,118 266 386 0 0,-2 0 0 0 0,-3 3 0 0 0,-65-74 0 0 0,21 44-44 0 0,-4 3 0 0 0,-180-130 0 0 0,-224-85-123 0 0,346 227 24 0 0,-238-79 0 0 0,275 110 174 0 0,-22-4-52 0 0,68 23-66 0 0,-76-32 0 0 0,109 35 160 0 0,-40-27 0 0 0,31 17-7 0 0,-409-284 327 0 0,315 214-179 0 0,102 72-99 0 0,1-1 1 0 0,2-1 0 0 0,0-1 0 0 0,2-2 0 0 0,1 0 0 0 0,1-1-1 0 0,-18-32 1 0 0,-196-363 618 0 0,182 308-219 0 0,-43-140-1 0 0,15 34 193 0 0,7 38-352 0 0,-72-172 250 0 0,66 172 218 0 0,79 167-345 0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9:46.7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110 93 240 0 0,'20'9'6044'0'0,"-26"0"-5507"0"0,-8 14-257 0 0,-2 27-153 0 0,3 0-1 0 0,3 0 1 0 0,-6 54 0 0 0,1-3-138 0 0,14-91 10 0 0,-5 17 3 0 0,0-27 0 0 0,-1-18 1 0 0,1-4-3 0 0,1-1 0 0 0,1 1 0 0 0,2-1 1 0 0,-1-39-1 0 0,12-92-73 0 0,-7 108 64 0 0,2-30-15 0 0,-3 71 53 0 0,0 0 0 0 0,0 0 0 0 0,0 0 0 0 0,1 0 0 0 0,-1 0 0 0 0,1 0 0 0 0,0 0 0 0 0,1 0 0 0 0,-1 1 0 0 0,7-8 0 0 0,-7 10 38 0 0,0 0 0 0 0,1 0 0 0 0,0 0-1 0 0,-1 0 1 0 0,1 1 0 0 0,0 0 0 0 0,0-1-1 0 0,0 1 1 0 0,0 0 0 0 0,0 1 0 0 0,0-1-1 0 0,0 0 1 0 0,0 1 0 0 0,0 0 0 0 0,0-1 0 0 0,0 1-1 0 0,1 1 1 0 0,-1-1 0 0 0,0 0 0 0 0,0 1-1 0 0,0-1 1 0 0,0 1 0 0 0,0 0 0 0 0,0 0-1 0 0,0 0 1 0 0,0 1 0 0 0,2 1 0 0 0,17 7 49 0 0,-1 1 1 0 0,33 24 0 0 0,-20-14 33 0 0,0-1-149 0 0,1-2-1 0 0,41 14 1 0 0,-47-22-1384 0 0,46 10 0 0 0,-59-17 159 0 0,0 0 1 0 0,-1 2 0 0 0,1 0-1 0 0,17 8 1 0 0,-8 0-35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08.3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243 66 40 0 0,'2'2'333'0'0,"-1"0"-1"0"0,1-1 1 0 0,-1 1 0 0 0,1-1-1 0 0,-1 1 1 0 0,1-1 0 0 0,0 0-1 0 0,-1 1 1 0 0,1-1 0 0 0,0 0-1 0 0,4 1 1 0 0,-1 0 1384 0 0,0 0 0 0 0,0 0 0 0 0,0 0 0 0 0,0-1 0 0 0,0 0 0 0 0,11 0 0 0 0,-57-7-875 0 0,-8-1-855 0 0,40 8 17 0 0,0 0 0 0 0,0 0-1 0 0,0 1 1 0 0,0 0 0 0 0,1 1 0 0 0,-1 0-1 0 0,1 0 1 0 0,-1 1 0 0 0,1 0-1 0 0,0 0 1 0 0,0 1 0 0 0,1 0 0 0 0,-1 0-1 0 0,1 1 1 0 0,0 0 0 0 0,1 1 0 0 0,0-1-1 0 0,0 1 1 0 0,0 0 0 0 0,1 1-1 0 0,0-1 1 0 0,0 1 0 0 0,0 0 0 0 0,-4 13-1 0 0,2-6 14 0 0,1 1-1 0 0,0 0 1 0 0,1 1-1 0 0,1 0 1 0 0,1-1 0 0 0,-3 33-1 0 0,5-35 20 0 0,1-1 0 0 0,1 1 0 0 0,0 0 0 0 0,5 24 0 0 0,-5-35-9 0 0,0 0 1 0 0,0 1 0 0 0,0-1-1 0 0,0 0 1 0 0,1 0-1 0 0,-1 1 1 0 0,1-1-1 0 0,0 0 1 0 0,0-1 0 0 0,0 1-1 0 0,0 0 1 0 0,4 4-1 0 0,-4-6-12 0 0,-1 0 0 0 0,1 0-1 0 0,-1 0 1 0 0,1 0-1 0 0,-1-1 1 0 0,1 1-1 0 0,0 0 1 0 0,0-1 0 0 0,-1 1-1 0 0,1-1 1 0 0,0 0-1 0 0,0 1 1 0 0,-1-1 0 0 0,1 0-1 0 0,0 0 1 0 0,0 0-1 0 0,-1 0 1 0 0,4-1 0 0 0,0-1-7 0 0,0 0 1 0 0,1 0 0 0 0,-1 0-1 0 0,0-1 1 0 0,0 0 0 0 0,0 0-1 0 0,-1 0 1 0 0,1-1 0 0 0,-1 1 0 0 0,0-1-1 0 0,0 0 1 0 0,0 0 0 0 0,0-1-1 0 0,2-4 1 0 0,31-49-38 0 0,4-35-37 0 0,6-72-61 0 0,-36 121 97 0 0,-4 14 15 0 0,1-11 21 0 0,1 20 28 0 0,-9 20-35 0 0,0 1 1 0 0,0 0 0 0 0,1 0 0 0 0,-1 0-1 0 0,0 0 1 0 0,0 0 0 0 0,1 0 0 0 0,-1 0-1 0 0,0 0 1 0 0,1 0 0 0 0,-1 0 0 0 0,0 0-1 0 0,0 0 1 0 0,1 0 0 0 0,-1 0 0 0 0,0 0-1 0 0,1 0 1 0 0,-1 0 0 0 0,0 0 0 0 0,0 0-1 0 0,1 0 1 0 0,-1 1 0 0 0,0-1 0 0 0,0 0-1 0 0,1 0 1 0 0,-1 0 0 0 0,0 0 0 0 0,0 1-1 0 0,1-1 1 0 0,-1 0 0 0 0,0 0 0 0 0,0 0-1 0 0,0 1 1 0 0,0-1 0 0 0,1 0-1 0 0,-1 0 1 0 0,0 1 0 0 0,0-1 0 0 0,0 0-1 0 0,0 0 1 0 0,0 1 0 0 0,0-1 0 0 0,0 0-1 0 0,0 1 1 0 0,0-1 0 0 0,0 0 0 0 0,0 0-1 0 0,0 1 1 0 0,0-1 0 0 0,0 0 0 0 0,0 1-1 0 0,6 16-11 0 0,53 166-423 0 0,-21-70-2651 0 0,-9 1-6795 0 0,-25-105 7738 0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9:53.1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3895 820 0 0,'9'-7'11302'0'0,"7"-7"-7573"0"0,-14-10-3540 0 0,0 0-1 0 0,12-42 1 0 0,-7 32-166 0 0,-1 8-19 0 0,0 1-1 0 0,2 0 1 0 0,14-30-1 0 0,-10 32-6 0 0,0 0 1 0 0,2 0-1 0 0,0 1 0 0 0,1 1 0 0 0,27-28 1 0 0,-15 23-19 0 0,0 1 0 0 0,2 1 1 0 0,1 2-1 0 0,0 1 0 0 0,2 1 1 0 0,0 2-1 0 0,35-14 0 0 0,72-26 90 0 0,77-14-76 0 0,4 15-137 0 0,119-1-336 0 0,-64 32-1064 0 0,403 12-1 0 0,405 92 401 0 0,-435 5 1000 0 0,-217-21-228 0 0,1223 139-1775 0 0,7-112 2009 0 0,-120-166-175 0 0,-182-124-837 0 0,-1239 181 1061 0 0,207-37 51 0 0,-4-15 1 0 0,422-151-1 0 0,-532 140 181 0 0,356-194 0 0 0,-404 179-83 0 0,153-120 0 0 0,57-97 455 0 0,-245 201-82 0 0,670-664 2076 0 0,-708 680-2469 0 0,130-182 0 0 0,-192 239-9 0 0,-21 30-37 0 0,0 1 0 0 0,-1-1 0 0 0,-1-1 0 0 0,0 1 0 0 0,0-1 0 0 0,-1 0 0 0 0,8-26 0 0 0,15-19-29 0 0,-15 16 12 0 0,2 0 0 0 0,29-54-1 0 0,-28 60-3 0 0,-12 22 35 0 0,1 1 0 0 0,0 0 0 0 0,1 0 0 0 0,0 1 0 0 0,1 0-1 0 0,10-13 1 0 0,0 7-486 0 0,-31 21-713 0 0,-17 9 839 0 0,-18 3 283 0 0,1 3 0 0 0,-51 27 0 0 0,-32 14 74 0 0,43-27 0 0 0,-96 40 86 0 0,220-89 278 0 0,119-56-362 0 0,96-92-16 0 0,-245 160 58 0 0,0-1 1 0 0,0 1 0 0 0,0 1 0 0 0,1-1 0 0 0,-1 1-1 0 0,1 0 1 0 0,0 1 0 0 0,-1 0 0 0 0,1 0 0 0 0,1 1-1 0 0,14-1 1 0 0,-17 2-21 0 0,0 1 0 0 0,-1 0-1 0 0,1 0 1 0 0,0 1 0 0 0,-1-1 0 0 0,1 1 0 0 0,-1 0-1 0 0,0 1 1 0 0,0 0 0 0 0,0-1 0 0 0,0 2-1 0 0,0-1 1 0 0,0 0 0 0 0,-1 1 0 0 0,0 0-1 0 0,0 0 1 0 0,6 8 0 0 0,11 15 31 0 0,-2 0 0 0 0,-1 2 0 0 0,18 39 0 0 0,-25-45-521 0 0,0-1 0 0 0,2 0-1 0 0,1 0 1 0 0,0-1-1 0 0,1-1 1 0 0,2-1-1 0 0,20 21 1 0 0,7-12-4491 0 0,-33-19 3528 0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4:57.0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0 364 0 0,'8'4'14437'0'0,"-1"13"-11604"0"0,-7 64-1914 0 0,5 156 159 0 0,44 219-801 0 0,-13-154-3045 0 0,-34-241 345 0 0,-2-29-1124 0 0,3-10-5694 0 0,-8-32 7616 0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4:59.6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195 1033 440 0 0,'-5'-35'4438'0'0,"-13"-21"-3186"0"0,5 18-853 0 0,-18-92-220 0 0,21 83-92 0 0,-1 0 0 0 0,-26-63 0 0 0,20 66-141 0 0,-21-84 0 0 0,31 110 3 0 0,-1-15 27 0 0,8 33 65 0 0,30 25 2115 0 0,8-15-419 0 0,-24-5-1324 0 0,0-1 0 0 0,0-1 1 0 0,16 2-1 0 0,265-1 11 0 0,145-38-540 0 0,50-29 79 0 0,145-13 486 0 0,318 45-599 0 0,1 42-512 0 0,-462-3 148 0 0,-220-4 526 0 0,1106-7-267 0 0,1698-43-533 0 0,-1401 51 874 0 0,-190-54-1440 0 0,-543 15 1136 0 0,-313 18 499 0 0,80 0-489 0 0,-235 4 53 0 0,181-5 69 0 0,-219 8 195 0 0,1139-16-203 0 0,363 39 239 0 0,-567 6-389 0 0,-687-27 308 0 0,821 21 303 0 0,-1313-3-575 0 0,97 6 74 0 0,0 2 126 0 0,142 14 20 0 0,-35-9 147 0 0,200-10 204 0 0,-279-9-419 0 0,-161 0 51 0 0,164 0-60 0 0,-259-8-63 0 0,0-2 0 0 0,-1-3 0 0 0,74-20 0 0 0,-76 17-343 0 0,-56 13 450 0 0,-1-1-1 0 0,0 1 1 0 0,1-1 0 0 0,-1 1-1 0 0,0 0 1 0 0,0 0 0 0 0,0-1-1 0 0,0 1 1 0 0,-1 0 0 0 0,1 0-1 0 0,0 0 1 0 0,-1 0 0 0 0,0 0-1 0 0,1 0 1 0 0,-1 0 0 0 0,0 0-1 0 0,0 0 1 0 0,0 2 0 0 0,2 7-15 0 0,2 8 41 0 0,-1 1 0 0 0,0-1 0 0 0,-2 0 1 0 0,0 1-1 0 0,-2 20 0 0 0,0-6 18 0 0,-3 276 45 0 0,9 328-2070 0 0,4-547-2090 0 0,-9-66 2761 0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02.8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0 457 232 0 0,'62'5'6049'0'0,"-46"-3"-5692"0"0,0 0 0 0 0,0-1 0 0 0,24-2 0 0 0,-22-1-344 0 0,68-9-11 0 0,1 4-1 0 0,162 7 1 0 0,991 122 68 0 0,-473-61-105 0 0,282 25 150 0 0,250 2-590 0 0,-519-69 165 0 0,217 12 296 0 0,-735-14-98 0 0,874 41 711 0 0,720-43-1053 0 0,-1022-40 815 0 0,-3-43-473 0 0,92-5-12 0 0,892-26 150 0 0,-666 54 90 0 0,-47 2-368 0 0,447-23 120 0 0,-379 19 671 0 0,-413 6-606 0 0,357-14-304 0 0,-381 47 501 0 0,-218 5 146 0 0,651-4-575 0 0,61 19 294 0 0,-985-7 105 0 0,645 5-118 0 0,-752-26-27 0 0,-97 14-8 0 0,73-14-1 0 0,-57 7 6 0 0,-51 9 45 0 0,-1-1 0 0 0,0 0 0 0 0,0 0 0 0 0,0 0 0 0 0,0 0 0 0 0,0 0 0 0 0,0 0-1 0 0,0 0 1 0 0,0-1 0 0 0,0 1 0 0 0,-1-1 0 0 0,1 1 0 0 0,0-1 0 0 0,-1 0 0 0 0,0 1 0 0 0,1-1 0 0 0,-1 0 0 0 0,0 0 0 0 0,0 0 0 0 0,2-4 0 0 0,14-47-80 0 0,-12 33 88 0 0,-4 15-44 0 0,-1-1 0 0 0,1 1 0 0 0,-1-1 0 0 0,-1 1 0 0 0,1-1 0 0 0,-1 1 0 0 0,0-1 0 0 0,-3-7 1 0 0,-1-12-506 0 0,4 13 219 0 0,-3-11-826 0 0,2 0-1 0 0,1 0 1 0 0,1-23-1 0 0,4 14 88 0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04.5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91 9 828 0 0,'9'-8'4436'0'0,"-12"12"-2477"0"0,-1 0-1708 0 0,0 0 1 0 0,1 0 0 0 0,0 1-1 0 0,-1-1 1 0 0,2 1 0 0 0,-1-1-1 0 0,0 1 1 0 0,-2 9 0 0 0,2 27 203 0 0,-1-1 1 0 0,-12 50 0 0 0,8-46-270 0 0,-9 84 53 0 0,6 1 1 0 0,5 132-1 0 0,26 28-212 0 0,0-5-78 0 0,-20-283 44 0 0,2 104-1588 0 0,7-37-3405 0 0,-1-45 1998 0 0,-7-12 1671 0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05.2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 1 480 0 0,'-1'5'3663'0'0,"-2"21"-2638"0"0,-9 32-279 0 0,-4 72-1 0 0,3-15-1127 0 0,-7 52-4246 0 0,15-133 3467 0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06.2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0 672 0 0,'2'9'4347'0'0,"0"14"-2691"0"0,-6 7-278 0 0,1 0 0 0 0,1 0-1 0 0,2 0 1 0 0,5 46 0 0 0,0 24-84 0 0,15 209-122 0 0,-5-122-1060 0 0,41 322 69 0 0,-47-445-176 0 0,12 70-171 0 0,6 47-1515 0 0,-20-60-4714 0 0,-7-120 6214 0 0,0 0-81 0 0,0 1 0 0 0,-1-1-1 0 0,1 1 1 0 0,0-1 0 0 0,0 1 0 0 0,1-1 0 0 0,-1 1 0 0 0,0-1 0 0 0,0 1-1 0 0,1-1 1 0 0,-1 1 0 0 0,1-1 0 0 0,-1 0 0 0 0,1 1 0 0 0,-1-1 0 0 0,1 0-1 0 0,0 1 1 0 0,0-1 0 0 0,0 0 0 0 0,0 0 0 0 0,0 0 0 0 0,1 1 0 0 0,7 0-1282 0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07.6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75 2 616 0 0,'-4'-1'7437'0'0,"4"1"-7305"0"0,-9 15 3550 0 0,-8 23-777 0 0,10 5-1962 0 0,1 1 0 0 0,2 0 0 0 0,2 49 0 0 0,1-18-531 0 0,1 885 216 0 0,-7-686-3047 0 0,-1-184-1764 0 0,-1 0-3875 0 0,8-67 5833 0 0,1-5 362 0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0.9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26 492 0 0,'1'-15'2273'0'0,"3"4"5359"0"0,0 19-1240 0 0,-3 9-6476 0 0,4 302 978 0 0,3-164-902 0 0,29 168 0 0 0,-20-226-220 0 0,23 130-2015 0 0,-2-80-2777 0 0,-17-90 1188 0 0,-19-53 3519 0 0,0-1-1 0 0,0 0 0 0 0,0 0 0 0 0,0 0 1 0 0,0 0-1 0 0,0 0 0 0 0,1 0 0 0 0,0 0 1 0 0,-1-1-1 0 0,1 1 0 0 0,0-1 0 0 0,0 0 1 0 0,0 0-1 0 0,4 2 0 0 0,16 1-1156 0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1.2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0 624 0 0,'-1'2'325'0'0,"0"-1"1"0"0,0 0-1 0 0,0 1 0 0 0,0-1 0 0 0,0 1 1 0 0,1-1-1 0 0,-1 1 0 0 0,0 0 0 0 0,1-1 1 0 0,-1 1-1 0 0,1-1 0 0 0,0 1 0 0 0,-1 0 1 0 0,1 0-1 0 0,0-1 0 0 0,0 1 0 0 0,0 2 1 0 0,-5 44 1137 0 0,8 35-1 0 0,4 1-1 0 0,3-1 1 0 0,33 125 0 0 0,92 240-2086 0 0,-64-230-994 0 0,30 111-8381 0 0,-91-301 8639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08.7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18 72 0 0,'8'-17'13063'0'0,"-1"25"-8243"0"0,-2 6-5645 0 0,2 18 882 0 0,23 101-1013 0 0,-24-115-1909 0 0,0-1 0 0 0,15 30 0 0 0,-2-27-1885 0 0,-14-15 2860 0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2.7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8 604 0 0,'0'0'72'0'0,"0"0"0"0"0,1 1 0 0 0,-1-1 0 0 0,0 0 0 0 0,0 0 0 0 0,1 0 0 0 0,-1 1-1 0 0,0-1 1 0 0,0 0 0 0 0,1 0 0 0 0,-1 0 0 0 0,0 0 0 0 0,0 0 0 0 0,1 1 0 0 0,-1-1 0 0 0,0 0 0 0 0,1 0 0 0 0,-1 0 0 0 0,0 0 0 0 0,0 0 0 0 0,1 0-1 0 0,-1 0 1 0 0,0 0 0 0 0,1 0 0 0 0,-1 0 0 0 0,0 0 0 0 0,1 0 0 0 0,-1-1 0 0 0,0 1 0 0 0,0 0 0 0 0,1 0 0 0 0,-1 0 0 0 0,0 0 0 0 0,0 0-1 0 0,1-1 1 0 0,-1 1 0 0 0,0 0 0 0 0,0 0 0 0 0,1 0 0 0 0,-1-1 0 0 0,0 1 0 0 0,0 0 0 0 0,0 0 0 0 0,0-1 0 0 0,1 1 0 0 0,-1 0 0 0 0,0 0 0 0 0,0-1-1 0 0,0 1 1 0 0,0 0 0 0 0,0 0 0 0 0,0-1 0 0 0,0 1 0 0 0,0 0 0 0 0,0-1 0 0 0,0 1 0 0 0,0 0 0 0 0,0-1 0 0 0,0 1 0 0 0,0 0 0 0 0,0 0-1 0 0,0-1 1 0 0,0 1 0 0 0,0 0 0 0 0,0-1 0 0 0,0 1 0 0 0,0 0 0 0 0,-1-1 0 0 0,14 24 3258 0 0,16 192 2625 0 0,1 0-3440 0 0,77 427-2650 0 0,-34-294-4686 0 0,-11-118-4558 0 0,-52-201 7659 0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3.0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1 632 0 0,'2'0'274'0'0,"0"-1"1"0"0,0 1-1 0 0,1 0 1 0 0,-1 0-1 0 0,0 1 1 0 0,0-1-1 0 0,0 0 0 0 0,0 1 1 0 0,1-1-1 0 0,-1 1 1 0 0,0-1-1 0 0,0 1 1 0 0,0 0-1 0 0,0 0 0 0 0,0 0 1 0 0,0 0-1 0 0,-1 1 1 0 0,1-1-1 0 0,0 0 1 0 0,-1 1-1 0 0,1-1 0 0 0,-1 1 1 0 0,1 0-1 0 0,-1-1 1 0 0,0 1-1 0 0,1 0 1 0 0,-1 0-1 0 0,0 0 0 0 0,1 4 1 0 0,4 7 439 0 0,0 0 0 0 0,-1 1 0 0 0,4 21 1 0 0,-4-17 107 0 0,60 313 3127 0 0,-31-135-3494 0 0,95 512-2814 0 0,-110-607 580 0 0,-4-12-3735 0 0,47 154 0 0 0,-52-217 4236 0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3.4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1 128 0 0,'5'4'420'0'0,"1"1"0"0"0,-1 0 0 0 0,0 0 0 0 0,0 1 0 0 0,-1-1 0 0 0,0 1-1 0 0,0 0 1 0 0,0 0 0 0 0,-1 0 0 0 0,0 1 0 0 0,0-1 0 0 0,0 1 0 0 0,1 8 0 0 0,4 15 906 0 0,7 54-1 0 0,-11-58-655 0 0,42 393 4371 0 0,-23-185-4230 0 0,2 37-836 0 0,35 248-6081 0 0,-53-476 4944 0 0,-6-29 482 0 0,1 0 0 0 0,1 0 0 0 0,0-1 0 0 0,1 1 0 0 0,0-1 1 0 0,1 0-1 0 0,12 23 0 0 0,-2-15-688 0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3.8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1 904 0 0,'0'0'127'0'0,"1"0"0"0"0,-1 0 0 0 0,0 0 1 0 0,1 0-1 0 0,-1 0 0 0 0,0 0 0 0 0,1 0 0 0 0,-1 0 0 0 0,1 0 0 0 0,-1 0 1 0 0,0 0-1 0 0,1 0 0 0 0,-1 0 0 0 0,0 1 0 0 0,1-1 0 0 0,-1 0 0 0 0,0 0 1 0 0,1 0-1 0 0,-1 0 0 0 0,0 1 0 0 0,1-1 0 0 0,-1 0 0 0 0,0 0 0 0 0,0 1 0 0 0,1-1 1 0 0,-1 0-1 0 0,0 0 0 0 0,0 1 0 0 0,0-1 0 0 0,1 0 0 0 0,-1 1 0 0 0,0-1 1 0 0,0 0-1 0 0,0 1 0 0 0,0-1 0 0 0,0 1 0 0 0,1-1 0 0 0,-1 0 0 0 0,0 1 1 0 0,0-1-1 0 0,0 0 0 0 0,0 1 0 0 0,0-1 0 0 0,0 1 0 0 0,0-1 0 0 0,-1 0 0 0 0,1 1 1 0 0,0-1-1 0 0,0 0 0 0 0,0 1 0 0 0,13 286 8580 0 0,22-1-6744 0 0,73 281-2610 0 0,-17-168-3146 0 0,-18-138-5017 0 0,-58-219 6749 0 0,0-8 286 0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4.8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56 956 0 0,'-5'-55'16835'0'0,"4"187"-15037"0"0,1 96-1142 0 0,3-136-679 0 0,0-31 75 0 0,-1-17-177 0 0,25 280-1339 0 0,-6-196-911 0 0,-2-46-297 0 0,-17-74 2302 0 0,2 7-827 0 0,0 0-1 0 0,1 0 0 0 0,7 14 0 0 0,-10-26 818 0 0,0 1-1 0 0,0-1 0 0 0,0 1 1 0 0,0-1-1 0 0,1 0 1 0 0,-1 0-1 0 0,1 0 1 0 0,0 0-1 0 0,0 0 0 0 0,0-1 1 0 0,0 1-1 0 0,0-1 1 0 0,1 0-1 0 0,-1 0 1 0 0,1 0-1 0 0,6 2 1 0 0,15 2-1240 0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5.1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1 756 0 0,'-4'164'8687'0'0,"8"171"-2221"0"0,139 490-5516 0 0,-101-625-2422 0 0,-35-163 807 0 0,-1-3-1102 0 0,1-1 0 0 0,1-1-1 0 0,2 0 1 0 0,21 47 0 0 0,-31-78 1625 0 0,1 1-1 0 0,-1-1 1 0 0,1 0-1 0 0,-1 0 1 0 0,1 1 0 0 0,0-1-1 0 0,0 0 1 0 0,0 0 0 0 0,-1 0-1 0 0,1 0 1 0 0,0 0 0 0 0,0 0-1 0 0,0 0 1 0 0,1 0 0 0 0,-1 0-1 0 0,0-1 1 0 0,0 1 0 0 0,0 0-1 0 0,1-1 1 0 0,-1 1 0 0 0,0-1-1 0 0,1 1 1 0 0,-1-1 0 0 0,0 0-1 0 0,1 1 1 0 0,-1-1 0 0 0,3 0-1 0 0,16-3-1401 0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5.5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12 636 0 0,'2'-12'2076'0'0,"5"20"-329"0"0,4 22-109 0 0,-3 24 264 0 0,2 73 0 0 0,-3-15-561 0 0,14 64-215 0 0,17 89-376 0 0,38 173-2914 0 0,-41-260-1213 0 0,-5-61-812 0 0,-20-86 2683 0 0,5-7 164 0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5.9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41 540 0 0,'-3'-7'597'0'0,"-1"-6"786"0"0,-2-3 1372 0 0,-1 11 365 0 0,17 65 1087 0 0,-8 51-2908 0 0,4 57 195 0 0,5-1-522 0 0,13 83-422 0 0,13 27-1105 0 0,33 136-2278 0 0,-39-246-687 0 0,-12-55-1389 0 0,-12-85 2995 0 0,1-12 386 0 0,-3-7 130 0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6.7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0 1040 0 0,'-2'63'8310'0'0,"-4"-1"-4523"0"0,-1 28-1098 0 0,-1 84-854 0 0,2 88-704 0 0,6 1-1637 0 0,5-89-568 0 0,-4-153 804 0 0,1 28-1958 0 0,8 52 0 0 0,-8-86 1196 0 0,1-1 1 0 0,1 0-1 0 0,0 0 0 0 0,1-1 0 0 0,0 1 0 0 0,1-1 0 0 0,1 0 0 0 0,9 15 1 0 0,3-5-849 0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7.0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10 428 0 0,'0'0'80'0'0,"0"-1"1"0"0,0 1-1 0 0,0 0 1 0 0,0 0-1 0 0,0-1 0 0 0,0 1 1 0 0,0 0-1 0 0,0-1 1 0 0,0 1-1 0 0,0 0 0 0 0,0-1 1 0 0,0 1-1 0 0,0 0 1 0 0,0 0-1 0 0,0-1 0 0 0,0 1 1 0 0,0 0-1 0 0,1 0 0 0 0,-1-1 1 0 0,0 1-1 0 0,0 0 1 0 0,0 0-1 0 0,0-1 0 0 0,1 1 1 0 0,-1 0-1 0 0,0 0 1 0 0,0-1-1 0 0,0 1 0 0 0,1 0 1 0 0,-1 0-1 0 0,0 0 1 0 0,0 0-1 0 0,1 0 0 0 0,-1-1 1 0 0,0 1-1 0 0,0 0 1 0 0,1 0-1 0 0,-1 0 0 0 0,0 0 1 0 0,1 0-1 0 0,-1 0 0 0 0,0 0 1 0 0,1 0-1 0 0,-1 0 1 0 0,0 0-1 0 0,0 0 0 0 0,1 0 1 0 0,-1 0-1 0 0,0 0 1 0 0,1 0-1 0 0,-1 0 0 0 0,0 0 1 0 0,0 0-1 0 0,1 1 1 0 0,-1-1-1 0 0,1 0 62 0 0,0 1 0 0 0,0 0 1 0 0,-1-1-1 0 0,1 1 0 0 0,0-1 0 0 0,-1 1 0 0 0,1 0 0 0 0,-1-1 1 0 0,1 1-1 0 0,-1 0 0 0 0,1 0 0 0 0,-1 0 0 0 0,1-1 1 0 0,-1 1-1 0 0,0 0 0 0 0,0 0 0 0 0,1 0 0 0 0,-1 0 1 0 0,0 0-1 0 0,0 0 0 0 0,0 1 0 0 0,3 236 6992 0 0,13 117-5662 0 0,42 185-2763 0 0,-1-184-6523 0 0,-54-336 6954 0 0,-1-9 148 0 0,0 0 0 0 0,0 1 0 0 0,1-1 0 0 0,0 0 0 0 0,1 0 0 0 0,9 16 0 0 0,1-9-719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2:27.1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0 116 0 0,'-1'1'150'0'0,"1"-1"0"0"0,-1 1 0 0 0,0-1 1 0 0,0 1-1 0 0,0 0 0 0 0,0-1 0 0 0,1 1 0 0 0,-1 0 0 0 0,0-1 1 0 0,1 1-1 0 0,-1 0 0 0 0,1 0 0 0 0,-1 0 0 0 0,1-1 0 0 0,-1 1 1 0 0,1 0-1 0 0,-1 0 0 0 0,1 0 0 0 0,0 0 0 0 0,0 0 0 0 0,-1 0 0 0 0,1 0 1 0 0,0 0-1 0 0,0 0 0 0 0,0 0 0 0 0,0 0 0 0 0,0 2 0 0 0,-6 37 1087 0 0,6-36-987 0 0,-2 29 236 0 0,1-1 0 0 0,2 1 1 0 0,1 0-1 0 0,8 42 0 0 0,36 129-1108 0 0,-37-168 272 0 0,39 135-4704 0 0,-42-134 3682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09.0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33 636 0 0,'2'-3'714'0'0,"-1"0"-1"0"0,0 0 1 0 0,1 0-1 0 0,0 0 1 0 0,0 1 0 0 0,0-1-1 0 0,0 0 1 0 0,0 1-1 0 0,0-1 1 0 0,3-1 0 0 0,9 3 3440 0 0,-1 19-3599 0 0,-6-1-2037 0 0,1-1 0 0 0,1-1 1 0 0,0 1-1 0 0,0-1 0 0 0,19 21 0 0 0,-3-12-883 0 0,-5-8 802 0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7.4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 1 748 0 0,'1'34'3594'0'0,"-2"32"-2094"0"0,-43 455 2621 0 0,38 2-5805 0 0,6-415 375 0 0,0-97 627 0 0,0 1 0 0 0,0 0 0 0 0,1 0 0 0 0,1 0 0 0 0,0-1 0 0 0,1 1 0 0 0,5 16-1 0 0,1-15-526 0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7.8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 15 508 0 0,'-10'-15'7787'0'0,"0"170"-3789"0"0,-1-30-3433 0 0,7-4-363 0 0,1 62 189 0 0,1 276-1719 0 0,2-332-345 0 0,-2-64 200 0 0,0-43 285 0 0,1 0-1 0 0,1 0 1 0 0,1 0 0 0 0,1 0-1 0 0,5 27 1 0 0,-2-30-143 0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9.1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46 1084 0 0,'10'7'2311'0'0,"0"0"0"0"0,0 0 0 0 0,1-1-1 0 0,15 7 1 0 0,-13-7-1326 0 0,-1 0 0 0 0,-1 0 0 0 0,16 13 0 0 0,-14-9-746 0 0,-1 0 0 0 0,-1 1 0 0 0,0 0 0 0 0,14 19 0 0 0,-22-24-249 0 0,1 0 1 0 0,0 0-1 0 0,-1 1 0 0 0,-1-1 1 0 0,1 1-1 0 0,-1 0 1 0 0,0 0-1 0 0,0-1 0 0 0,-1 1 1 0 0,0 1-1 0 0,0-1 0 0 0,-1 9 1 0 0,0-10-111 0 0,0 0 1 0 0,-1 0-1 0 0,0 0 1 0 0,0 0 0 0 0,-1 0-1 0 0,1 0 1 0 0,-1 0-1 0 0,-1 0 1 0 0,1-1-1 0 0,-1 1 1 0 0,0-1 0 0 0,0 1-1 0 0,-1-1 1 0 0,-7 8-1 0 0,10-11 8 0 0,-1 0-1 0 0,-1 0 1 0 0,1 0-1 0 0,0-1 1 0 0,0 1-1 0 0,-1-1 1 0 0,1 0-1 0 0,-1 1 1 0 0,1-1-1 0 0,-1 0 0 0 0,1-1 1 0 0,-1 1-1 0 0,0 0 1 0 0,1-1-1 0 0,-1 1 1 0 0,0-1-1 0 0,0 0 1 0 0,1 0-1 0 0,-1 0 1 0 0,0 0-1 0 0,0 0 1 0 0,1-1-1 0 0,-1 1 0 0 0,0-1 1 0 0,1 0-1 0 0,-1 0 1 0 0,0 0-1 0 0,1 0 1 0 0,-1 0-1 0 0,1-1 1 0 0,0 1-1 0 0,-1-1 1 0 0,1 1-1 0 0,0-1 1 0 0,-4-4-1 0 0,-2-3-168 0 0,-1-1 0 0 0,1 0-1 0 0,0 0 1 0 0,1-1 0 0 0,1 0 0 0 0,-1 0-1 0 0,2 0 1 0 0,0-1 0 0 0,0 0 0 0 0,1 0-1 0 0,0-1 1 0 0,1 1 0 0 0,1-1 0 0 0,0 0-1 0 0,0 1 1 0 0,2-1 0 0 0,-1 0 0 0 0,2 0-1 0 0,-1 0 1 0 0,2 1 0 0 0,0-1 0 0 0,4-16-1 0 0,-3 22 5 0 0,1 1 0 0 0,-1-1 0 0 0,1 1-1 0 0,0 0 1 0 0,0 0 0 0 0,1 0-1 0 0,0 1 1 0 0,0-1 0 0 0,0 1-1 0 0,1 1 1 0 0,0-1 0 0 0,0 1-1 0 0,6-4 1 0 0,16-6-745 0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9.4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2 864 0 0,'4'-2'5321'0'0,"4"10"-1799"0"0,5 10-122 0 0,-5 4-2572 0 0,-2 1 0 0 0,0 0 0 0 0,2 28 0 0 0,-1 72-5701 0 0,-6-115 3725 0 0,0 1 0 0 0,0-1 0 0 0,1 1 0 0 0,0-1 0 0 0,0 0 1 0 0,1 1-1 0 0,6 13 0 0 0,0-6-559 0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1.6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23 240 0 0,'3'-22'2615'0'0,"-2"22"-2558"0"0,-1 0 0 0 0,0 0 0 0 0,0 0 0 0 0,0 0 0 0 0,0 0-1 0 0,1 0 1 0 0,-1 0 0 0 0,0 0 0 0 0,0 0 0 0 0,0 0 0 0 0,0 0-1 0 0,1 0 1 0 0,-1 0 0 0 0,0 0 0 0 0,0 0 0 0 0,0 0-1 0 0,1 0 1 0 0,-1 0 0 0 0,0 0 0 0 0,0 0 0 0 0,0 0 0 0 0,0 0-1 0 0,1 0 1 0 0,-1 0 0 0 0,0 0 0 0 0,0 0 0 0 0,0 0 0 0 0,0 0-1 0 0,1 0 1 0 0,-1 1 0 0 0,0-1 0 0 0,0 0 0 0 0,0 0-1 0 0,0 0 1 0 0,0 0 0 0 0,0 0 0 0 0,1 1 0 0 0,-1-1 0 0 0,0 0-1 0 0,0 0 1 0 0,0 0 0 0 0,0 0 0 0 0,0 1 0 0 0,0-1 0 0 0,0 0-1 0 0,0 0 1 0 0,0 1 0 0 0,2 2 216 0 0,0 1 0 0 0,-1-1 0 0 0,0 1 1 0 0,0 0-1 0 0,0-1 0 0 0,0 1 0 0 0,0 0 0 0 0,-1 6 0 0 0,22 325 4505 0 0,66 163-4106 0 0,38-20-7044 0 0,-116-444 4640 0 0,2 0 0 0 0,21 40 1 0 0,-14-41 347 0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2.0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 1084 0 0,'0'-1'101'0'0,"0"1"-1"0"0,0-1 1 0 0,0 1 0 0 0,1-1-1 0 0,-1 1 1 0 0,0-1 0 0 0,0 1-1 0 0,0-1 1 0 0,1 1-1 0 0,-1 0 1 0 0,0-1 0 0 0,0 1-1 0 0,1-1 1 0 0,-1 1 0 0 0,0 0-1 0 0,1-1 1 0 0,-1 1 0 0 0,0 0-1 0 0,1-1 1 0 0,-1 1-1 0 0,1 0 1 0 0,-1 0 0 0 0,0-1-1 0 0,1 1 1 0 0,-1 0 0 0 0,1 0-1 0 0,-1 0 1 0 0,1 0 0 0 0,-1-1-1 0 0,1 1 1 0 0,-1 0-1 0 0,1 0 1 0 0,-1 0 0 0 0,1 0-1 0 0,0 0 1 0 0,5 18 1837 0 0,-6 30-216 0 0,-4 44 18 0 0,4 1 1 0 0,4-1 0 0 0,21 123-1 0 0,73 270-1120 0 0,-94-469-582 0 0,95 350-1318 0 0,-15-130-4742 0 0,-78-223 5333 0 0,-4-6 92 0 0,0-1 0 0 0,1 1 0 0 0,1 0 0 0 0,-1-1 0 0 0,1 1 0 0 0,0-1 0 0 0,0 0 0 0 0,9 10 0 0 0,-2-8-1006 0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9.9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1 220 0 0,'50'18'16753'0'0,"-48"-15"-16666"0"0,-1 0-1 0 0,1-1 1 0 0,-1 1 0 0 0,0 0 0 0 0,0 0-1 0 0,-1 0 1 0 0,1 0 0 0 0,0 1 0 0 0,-1-1-1 0 0,0 0 1 0 0,0 0 0 0 0,0 0 0 0 0,0 0-1 0 0,0 1 1 0 0,-2 4 0 0 0,-12 50-513 0 0,-2-10-97 0 0,8-28 287 0 0,1 1 0 0 0,1 0 0 0 0,0 0 0 0 0,2 1 0 0 0,-3 34-1 0 0,7-55 243 0 0,0 0-1 0 0,0 0 1 0 0,0 0 0 0 0,0 0-1 0 0,0 0 1 0 0,1 1-1 0 0,-1-1 1 0 0,0 0-1 0 0,0 0 1 0 0,1 0-1 0 0,-1 0 1 0 0,1 0-1 0 0,-1 0 1 0 0,1 0-1 0 0,-1 0 1 0 0,1 0-1 0 0,0 0 1 0 0,-1 0-1 0 0,1 0 1 0 0,0 0-1 0 0,0-1 1 0 0,0 1-1 0 0,0 0 1 0 0,0-1-1 0 0,0 1 1 0 0,0 0-1 0 0,0-1 1 0 0,0 1-1 0 0,0-1 1 0 0,0 1-1 0 0,0-1 1 0 0,0 0-1 0 0,0 1 1 0 0,0-1-1 0 0,0 0 1 0 0,1 0-1 0 0,-1 0 1 0 0,0 0-1 0 0,0 0 1 0 0,0 0-1 0 0,0 0 1 0 0,0 0-1 0 0,1-1 1 0 0,-1 1-1 0 0,0 0 1 0 0,0-1 0 0 0,0 1-1 0 0,0-1 1 0 0,2 0-1 0 0,9-3-507 0 0,1-1-1 0 0,-1-1 1 0 0,18-10-1 0 0,-17 9-797 0 0,30-16-1757 0 0,-11 7-716 0 0,53-22 0 0 0,-51 27 2319 0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0.4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43 1020 0 0,'6'-5'1383'0'0,"1"1"1"0"0,-1-1-1 0 0,1 1 1 0 0,0 0-1 0 0,0 1 0 0 0,0-1 1 0 0,14-3-1 0 0,-16 6-1041 0 0,-1-1 1 0 0,1 1-1 0 0,0 0 0 0 0,0 1 0 0 0,0-1 0 0 0,0 1 1 0 0,0 0-1 0 0,0 0 0 0 0,0 0 0 0 0,0 1 1 0 0,-1 0-1 0 0,1 0 0 0 0,8 3 0 0 0,-11-3-358 0 0,0 0 0 0 0,0 1 0 0 0,-1-1 0 0 0,1 1 0 0 0,-1-1 0 0 0,1 1 0 0 0,-1 0 0 0 0,0-1 0 0 0,0 1 0 0 0,0 0 0 0 0,0 0 0 0 0,0 0 0 0 0,0 0 0 0 0,0 0 0 0 0,-1 0 0 0 0,1 0 0 0 0,0 1 0 0 0,-1-1 0 0 0,0 0 0 0 0,0 0 0 0 0,0 0 0 0 0,0 0 0 0 0,0 1 0 0 0,0-1 0 0 0,0 0 0 0 0,-1 3 0 0 0,-14 57-1029 0 0,12-54 970 0 0,1 1 1 0 0,0-1 0 0 0,0 1 0 0 0,1 0-1 0 0,0 0 1 0 0,0 13 0 0 0,1-19 112 0 0,1 0 1 0 0,-1 0-1 0 0,0 0 0 0 0,1 0 1 0 0,-1 0-1 0 0,1 0 1 0 0,0-1-1 0 0,0 1 0 0 0,0 0 1 0 0,0 0-1 0 0,1-1 1 0 0,-1 1-1 0 0,1-1 0 0 0,0 1 1 0 0,-1-1-1 0 0,1 1 0 0 0,0-1 1 0 0,0 0-1 0 0,1 0 1 0 0,-1 0-1 0 0,4 2 0 0 0,54 24 872 0 0,-42-21-848 0 0,-1 0 0 0 0,0 2 0 0 0,29 18 0 0 0,-42-24-93 0 0,0 0 0 0 0,-1 0 0 0 0,1 0 0 0 0,-1 0 0 0 0,0 1 0 0 0,0 0 0 0 0,0-1 0 0 0,0 1 0 0 0,-1 0 0 0 0,0 0 0 0 0,0 0 0 0 0,0 1 0 0 0,0-1 0 0 0,0 1 0 0 0,-1-1 1 0 0,0 1-1 0 0,0-1 0 0 0,0 1 0 0 0,0 0 0 0 0,-1 5 0 0 0,0 2-506 0 0,0-1 0 0 0,-1 1 0 0 0,-1-1 0 0 0,0 1 0 0 0,0-1 0 0 0,-1 0 0 0 0,-1 0 0 0 0,-4 11 0 0 0,5-16-43 0 0,0-1 0 0 0,0 1 0 0 0,-1-1 0 0 0,1 1 0 0 0,-1-1 0 0 0,-1-1 0 0 0,1 1 1 0 0,0 0-1 0 0,-1-1 0 0 0,0 0 0 0 0,0 0 0 0 0,0-1 0 0 0,-1 1 0 0 0,1-1 0 0 0,-1 0 0 0 0,-7 2 0 0 0,-2 0-777 0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0.8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1140 0 0,'2'0'514'0'0,"-1"1"0"0"0,1 0 1 0 0,-1 0-1 0 0,0 0 0 0 0,1 0 0 0 0,-1 0 0 0 0,0 0 1 0 0,0 0-1 0 0,0 0 0 0 0,0 0 0 0 0,0 1 0 0 0,0-1 1 0 0,1 2-1 0 0,5 22 3206 0 0,-15 35-2093 0 0,1-16-959 0 0,7-28-479 0 0,0-1 0 0 0,1 0-1 0 0,0 0 1 0 0,2 0 0 0 0,0 0 0 0 0,5 18-1 0 0,-6-29-179 0 0,0 0 1 0 0,-1 0-1 0 0,1 0 0 0 0,1 0 0 0 0,-1-1 0 0 0,1 1 0 0 0,-1-1 0 0 0,1 1 0 0 0,0-1 0 0 0,0 0 0 0 0,0 0 0 0 0,1 0 0 0 0,-1-1 0 0 0,1 1 0 0 0,0-1 0 0 0,-1 0 0 0 0,1 0 1 0 0,0 0-1 0 0,0 0 0 0 0,1-1 0 0 0,-1 1 0 0 0,0-1 0 0 0,0 0 0 0 0,1 0 0 0 0,-1-1 0 0 0,7 1 0 0 0,-1-1-349 0 0,1 0 1 0 0,-1-1-1 0 0,0 1 1 0 0,1-2-1 0 0,-1 0 0 0 0,0 0 1 0 0,0-1-1 0 0,0 0 0 0 0,0-1 1 0 0,-1 0-1 0 0,0 0 1 0 0,18-11-1 0 0,-14 5-812 0 0,0 0 0 0 0,-1-1 0 0 0,0 0 0 0 0,-1 0 0 0 0,0-2 0 0 0,-1 1 0 0 0,14-23 1 0 0,-9 10-279 0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1.2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65 1 740 0 0,'-5'22'1200'0'0,"-5"3"160"0"0,5 4-108 0 0,-5 3-223 0 0,5 4-225 0 0,0-2-176 0 0,0 2-164 0 0,0 0-144 0 0,0 2-176 0 0,0-2-188 0 0,5 0-212 0 0,-5-5-276 0 0,5 1-448 0 0,5-7-337 0 0,-5-3-115 0 0,5-4 16 0 0,0-7 108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09.3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 12 1080 0 0,'-10'-11'8341'0'0,"9"17"-6422"0"0,-2 4-2197 0 0,-1 6 192 0 0,1 1-1 0 0,0-1 0 0 0,2 1 1 0 0,-1 24-1 0 0,3-32-676 0 0,-1-1 0 0 0,1 0 0 0 0,1 0 0 0 0,0 1 0 0 0,0-1 0 0 0,0-1 0 0 0,1 1 0 0 0,0 0 0 0 0,1-1 0 0 0,8 15 0 0 0,-2-8-777 0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1.5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14 168 0 0,'2'-1'442'0'0,"0"-1"0"0"0,1 1 1 0 0,-1-1-1 0 0,0 1 0 0 0,1 0 0 0 0,-1 0 0 0 0,1 0 1 0 0,-1 0-1 0 0,1 1 0 0 0,-1-1 0 0 0,1 0 0 0 0,5 1 1 0 0,-7 0-238 0 0,0 0-1 0 0,1 0 1 0 0,-1 1 0 0 0,0-1 0 0 0,0 0 0 0 0,0 1 0 0 0,0-1 0 0 0,1 1 0 0 0,-1 0 0 0 0,0-1 0 0 0,0 1 0 0 0,0 0 0 0 0,0-1 0 0 0,0 1 0 0 0,0 0 0 0 0,-1 0 0 0 0,1 0 0 0 0,0 0 0 0 0,1 2 0 0 0,2 5 460 0 0,-1 0 0 0 0,0 0-1 0 0,-1 0 1 0 0,1 0 0 0 0,-2 0 0 0 0,3 15 0 0 0,8 29 610 0 0,8-19-671 0 0,1 0 0 0 0,35 41 1 0 0,-34-48-964 0 0,-2 1 0 0 0,-1 1 1 0 0,25 50-1 0 0,-43-77 14 0 0,0 1-1 0 0,-1 0 1 0 0,1 0 0 0 0,-1 0-1 0 0,0-1 1 0 0,0 1 0 0 0,0 0 0 0 0,0 0-1 0 0,0 0 1 0 0,0 0 0 0 0,0 0-1 0 0,0 0 1 0 0,-1 0 0 0 0,1-1 0 0 0,-1 1-1 0 0,1 0 1 0 0,-1 0 0 0 0,0-1-1 0 0,0 1 1 0 0,0 0 0 0 0,0-1 0 0 0,0 1-1 0 0,0-1 1 0 0,0 1 0 0 0,0-1 0 0 0,-1 1-1 0 0,1-1 1 0 0,0 0 0 0 0,-1 0-1 0 0,1 0 1 0 0,-1 0 0 0 0,0 0 0 0 0,1 0-1 0 0,-1 0 1 0 0,0 0 0 0 0,0 0-1 0 0,1-1 1 0 0,-1 1 0 0 0,-2-1 0 0 0,-6 1-1247 0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1.8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0 257 540 0 0,'5'-15'1420'0'0,"15"1"276"0"0,-5 1 249 0 0,0 1-265 0 0,10 1-272 0 0,0 0-284 0 0,0 0-260 0 0,5-1-284 0 0,0 1-296 0 0,5-2-280 0 0,0-1-264 0 0,0-2-284 0 0,5 1-364 0 0,0-3-648 0 0,5-3-304 0 0,0 1-61 0 0,5 4 65 0 0,0 3 196 0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2.2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89 1 904 0 0,'-18'25'8801'0'0,"2"2"-7459"0"0,2 1 0 0 0,-12 33 0 0 0,22-45-1191 0 0,0 1-1 0 0,1-1 1 0 0,1 1 0 0 0,1-1 0 0 0,0 1 0 0 0,2 0 0 0 0,-1 0 0 0 0,2-1 0 0 0,0 1 0 0 0,1-1 0 0 0,1 0 0 0 0,7 20 0 0 0,-9-29-173 0 0,1 0 1 0 0,0 0-1 0 0,0 0 0 0 0,0-1 0 0 0,1 1 1 0 0,0-1-1 0 0,0 0 0 0 0,1 0 1 0 0,0 0-1 0 0,0 0 0 0 0,0-1 1 0 0,1 0-1 0 0,-1 0 0 0 0,1-1 1 0 0,0 1-1 0 0,1-1 0 0 0,-1 0 1 0 0,1-1-1 0 0,0 0 0 0 0,0 0 1 0 0,0 0-1 0 0,0-1 0 0 0,0 0 0 0 0,0 0 1 0 0,1-1-1 0 0,-1 0 0 0 0,1 0 1 0 0,14-1-1 0 0,-16-1-55 0 0,0 0 0 0 0,-1 0 1 0 0,1 0-1 0 0,0-1 0 0 0,-1 1 0 0 0,1-1 0 0 0,-1-1 1 0 0,1 1-1 0 0,-1-1 0 0 0,0 0 0 0 0,8-6 1 0 0,-10 6-33 0 0,0 1 0 0 0,0 0 0 0 0,0-1 0 0 0,-1 0 0 0 0,1 0 1 0 0,-1 0-1 0 0,0 0 0 0 0,0 0 0 0 0,0 0 0 0 0,0-1 1 0 0,0 1-1 0 0,-1-1 0 0 0,0 1 0 0 0,0-1 0 0 0,0 1 1 0 0,0-1-1 0 0,0 0 0 0 0,0-6 0 0 0,-1 9 37 0 0,-1 0-1 0 0,1-1 1 0 0,0 1 0 0 0,-1 0-1 0 0,1 0 1 0 0,-1 0 0 0 0,1 0-1 0 0,-1 0 1 0 0,0 0 0 0 0,1 0-1 0 0,-1 0 1 0 0,0 0 0 0 0,0 0-1 0 0,0 0 1 0 0,0 0 0 0 0,1 0-1 0 0,-1 1 1 0 0,0-1 0 0 0,-1 0-1 0 0,1 1 1 0 0,0-1 0 0 0,0 1-1 0 0,0-1 1 0 0,0 1-1 0 0,0-1 1 0 0,0 1 0 0 0,-1 0-1 0 0,1 0 1 0 0,-2-1 0 0 0,-44-4-1802 0 0,32 4 1002 0 0,-50-8-4341 0 0,54 7 3959 0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2.8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52 656 0 0,'0'-1'431'0'0,"0"0"-1"0"0,0-1 1 0 0,0 1 0 0 0,1 0-1 0 0,-1 0 1 0 0,0 0 0 0 0,1-1-1 0 0,-1 1 1 0 0,1 0 0 0 0,-1 0-1 0 0,1 0 1 0 0,-1 0 0 0 0,1 0-1 0 0,0 0 1 0 0,0 0 0 0 0,0 0-1 0 0,-1 0 1 0 0,3-1-1 0 0,23-11 4095 0 0,33 2-1423 0 0,-51 10-2811 0 0,5-1-167 0 0,0 0-1 0 0,1 2 0 0 0,-1-1 0 0 0,0 2 1 0 0,0 0-1 0 0,0 0 0 0 0,0 1 1 0 0,23 7-1 0 0,-28-6-142 0 0,0 1 0 0 0,0-1 0 0 0,-1 2 0 0 0,0-1 0 0 0,1 1 0 0 0,-2 0 0 0 0,1 0 0 0 0,0 1 0 0 0,-1 0 0 0 0,0 0 0 0 0,-1 1 1 0 0,0 0-1 0 0,1 0 0 0 0,4 10 0 0 0,5 12-833 0 0,-2 0 1 0 0,-1 2-1 0 0,-1-1 1 0 0,-2 1-1 0 0,6 33 1 0 0,-6-23-2417 0 0,2-1-1 0 0,20 47 1 0 0,-21-66 1704 0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3.3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180 93 380 0 0,'0'-1'122'0'0,"0"0"0"0"0,0 1 0 0 0,0-1 0 0 0,0 0 1 0 0,0 1-1 0 0,-1-1 0 0 0,1 0 0 0 0,0 1 0 0 0,0-1 0 0 0,0 1 0 0 0,-1-1 0 0 0,1 1 0 0 0,0-1 1 0 0,-1 0-1 0 0,1 1 0 0 0,0-1 0 0 0,-1 1 0 0 0,1-1 0 0 0,-1 1 0 0 0,1 0 0 0 0,-1-1 0 0 0,1 1 1 0 0,-1-1-1 0 0,1 1 0 0 0,-1 0 0 0 0,1 0 0 0 0,-1-1 0 0 0,0 1 0 0 0,1 0 0 0 0,-1 0 0 0 0,1-1 1 0 0,-2 1-1 0 0,-28 2 1054 0 0,-27 19-927 0 0,50-18-220 0 0,0 1 0 0 0,0 0 0 0 0,1 1 1 0 0,-1 0-1 0 0,1 0 0 0 0,0 0 1 0 0,1 0-1 0 0,-11 13 0 0 0,15-15 14 0 0,-1-1 1 0 0,1 0-1 0 0,-1 1 0 0 0,1 0 1 0 0,0-1-1 0 0,0 1 0 0 0,0 0 1 0 0,1-1-1 0 0,-1 1 0 0 0,0 0 1 0 0,1 0-1 0 0,0 0 0 0 0,0 0 0 0 0,0-1 1 0 0,0 1-1 0 0,0 0 0 0 0,1 0 1 0 0,-1 0-1 0 0,1-1 0 0 0,-1 1 1 0 0,1 0-1 0 0,0 0 0 0 0,0-1 0 0 0,1 1 1 0 0,-1-1-1 0 0,0 1 0 0 0,3 2 1 0 0,5 6 163 0 0,1 0 0 0 0,0 0 0 0 0,0-1 1 0 0,1 0-1 0 0,0-1 0 0 0,25 15 1 0 0,-24-17-192 0 0,0 1 0 0 0,-1 0 1 0 0,0 1-1 0 0,-1 0 0 0 0,0 1 1 0 0,17 20-1 0 0,-25-25-16 0 0,0-1 0 0 0,-1 1 0 0 0,1-1 0 0 0,-1 1 0 0 0,0 0 0 0 0,-1 0 0 0 0,1 0 0 0 0,-1-1 0 0 0,0 1 0 0 0,0 0 0 0 0,0 0 0 0 0,-1 0 0 0 0,1 0 0 0 0,-1-1 0 0 0,0 1 0 0 0,-1 0 0 0 0,-3 8 0 0 0,4-10-8 0 0,1 0-1 0 0,-1-1 1 0 0,-1 1-1 0 0,1 0 1 0 0,0 0-1 0 0,-1-1 1 0 0,1 1-1 0 0,-1-1 1 0 0,0 1-1 0 0,0-1 1 0 0,0 0-1 0 0,0 1 1 0 0,0-1-1 0 0,0 0 1 0 0,-1 0-1 0 0,1-1 1 0 0,-1 1-1 0 0,1 0 1 0 0,-1-1-1 0 0,0 0 1 0 0,1 1-1 0 0,-1-1 1 0 0,0 0-1 0 0,0-1 1 0 0,0 1-1 0 0,0 0 1 0 0,0-1-1 0 0,0 0 1 0 0,-3 1-1 0 0,4-2 12 0 0,1 1-1 0 0,-1-1 0 0 0,1 0 0 0 0,0 0 1 0 0,-1 1-1 0 0,1-1 0 0 0,0 0 0 0 0,-1 0 0 0 0,1 0 1 0 0,0 0-1 0 0,0 0 0 0 0,0-1 0 0 0,0 1 0 0 0,0 0 1 0 0,0 0-1 0 0,1-1 0 0 0,-1 1 0 0 0,0 0 0 0 0,0-1 1 0 0,1 1-1 0 0,-1-1 0 0 0,1 1 0 0 0,0-1 0 0 0,-1 1 1 0 0,1-1-1 0 0,0 0 0 0 0,0-1 0 0 0,-2-51 165 0 0,3 41-132 0 0,0-12 6 0 0,2 1-1 0 0,10-46 1 0 0,0 3-255 0 0,-9 39-736 0 0,2-1 0 0 0,1 2 1 0 0,1-1-1 0 0,1 1 0 0 0,2 0 1 0 0,20-36-1 0 0,-12 33-359 0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4.0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175 38 188 0 0,'0'-1'303'0'0,"0"-1"-1"0"0,0 1 1 0 0,0 0 0 0 0,0-1-1 0 0,-1 1 1 0 0,1-1 0 0 0,0 1-1 0 0,-1-1 1 0 0,1 1 0 0 0,-1 0-1 0 0,1-1 1 0 0,-1 1 0 0 0,0 0-1 0 0,0 0 1 0 0,1-1 0 0 0,-1 1-1 0 0,0 0 1 0 0,0 0-1 0 0,0 0 1 0 0,0 0 0 0 0,0 0-1 0 0,-3-1 1 0 0,2 0-99 0 0,-1 1 0 0 0,1 0 1 0 0,-1 1-1 0 0,1-1 0 0 0,-1 0 0 0 0,0 1 0 0 0,0-1 1 0 0,1 1-1 0 0,-1 0 0 0 0,0 0 0 0 0,-4 0 0 0 0,1 1-145 0 0,-1 0-1 0 0,1 0 0 0 0,-1 0 1 0 0,1 1-1 0 0,0 0 0 0 0,0 0 1 0 0,0 1-1 0 0,0 0 0 0 0,0 0 1 0 0,-6 4-1 0 0,7-2-51 0 0,1-1-1 0 0,0 1 1 0 0,0 0-1 0 0,0 0 1 0 0,0 0 0 0 0,1 1-1 0 0,0-1 1 0 0,0 1-1 0 0,1 0 1 0 0,-1 0 0 0 0,1 0-1 0 0,0 0 1 0 0,1 0-1 0 0,-1 0 1 0 0,1 0 0 0 0,0 10-1 0 0,0 0 10 0 0,1 1-1 0 0,1 0 1 0 0,0 0 0 0 0,1-1-1 0 0,5 19 1 0 0,-5-30 10 0 0,-1 1 0 0 0,0-2 0 0 0,1 1 0 0 0,0 0 1 0 0,0 0-1 0 0,1 0 0 0 0,-1-1 0 0 0,1 0 0 0 0,0 1 0 0 0,0-1 0 0 0,0 0 1 0 0,1 0-1 0 0,-1-1 0 0 0,1 1 0 0 0,0-1 0 0 0,0 0 0 0 0,0 0 0 0 0,1 0 0 0 0,-1 0 1 0 0,6 2-1 0 0,-6-4 4 0 0,0 0 0 0 0,1 1-1 0 0,-1-2 1 0 0,0 1 0 0 0,0 0 0 0 0,1-1 0 0 0,-1 0 0 0 0,1 0 0 0 0,-1 0 0 0 0,0-1 0 0 0,0 0-1 0 0,1 1 1 0 0,-1-1 0 0 0,0-1 0 0 0,0 1 0 0 0,0-1 0 0 0,0 1 0 0 0,0-1 0 0 0,0 0 0 0 0,0-1-1 0 0,-1 1 1 0 0,1 0 0 0 0,-1-1 0 0 0,5-4 0 0 0,0-2-33 0 0,1 0 0 0 0,-1-1 0 0 0,-1 0 0 0 0,0 0 0 0 0,0-1 0 0 0,-1 0 0 0 0,0 0 0 0 0,-1 0 0 0 0,0-1 0 0 0,-1 0 0 0 0,0 0 0 0 0,-1 0 0 0 0,3-20 0 0 0,1 3 115 0 0,-5 27 10 0 0,-7 20-71 0 0,1 6-204 0 0,1-1 0 0 0,1 1 0 0 0,1 0 0 0 0,2 0 0 0 0,0 0 0 0 0,7 39 0 0 0,-3-27-484 0 0,0 2-1070 0 0,1 0 0 0 0,2 0 0 0 0,2 0 0 0 0,16 39 0 0 0,-16-54 384 0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4.4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1 400 0 0,'0'2'3902'0'0,"-1"14"-2089"0"0,-7 29 577 0 0,-2 74-1 0 0,8 48-2827 0 0,3-103-610 0 0,-2-55 491 0 0,1-1 0 0 0,0 0 0 0 0,1 1 0 0 0,0-1 1 0 0,0 1-1 0 0,1-1 0 0 0,0 0 0 0 0,0 0 1 0 0,1 0-1 0 0,0 0 0 0 0,0 0 0 0 0,1 0 1 0 0,9 13-1 0 0,-2-9-828 0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4.7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68 123 168 0 0,'4'-9'3717'0'0,"-15"18"-2343"0"0,-16 18-313 0 0,22-21-796 0 0,0 1-1 0 0,1 0 1 0 0,0 0-1 0 0,1 0 1 0 0,0 0 0 0 0,-3 9-1 0 0,5-13-214 0 0,0-1-1 0 0,1 0 0 0 0,-1 0 1 0 0,1 1-1 0 0,0-1 1 0 0,-1 0-1 0 0,1 0 0 0 0,0 1 1 0 0,0-1-1 0 0,1 0 0 0 0,-1 1 1 0 0,0-1-1 0 0,1 0 1 0 0,-1 0-1 0 0,1 0 0 0 0,0 1 1 0 0,0-1-1 0 0,0 0 1 0 0,0 0-1 0 0,0 0 0 0 0,0 0 1 0 0,1 0-1 0 0,-1-1 0 0 0,1 1 1 0 0,-1 0-1 0 0,3 1 1 0 0,2 2-17 0 0,0-1-1 0 0,1 0 1 0 0,-1 0 0 0 0,1 0 0 0 0,0-1 0 0 0,1 0 0 0 0,-1 0 0 0 0,0-1 0 0 0,1 0 0 0 0,-1 0 0 0 0,1-1 0 0 0,0 0 0 0 0,0 0 0 0 0,-1-1 0 0 0,16-1 0 0 0,-17 0-52 0 0,0 0-1 0 0,-1 0 1 0 0,1 0 0 0 0,-1-1 0 0 0,1 0-1 0 0,-1 0 1 0 0,0 0 0 0 0,0-1-1 0 0,0 0 1 0 0,0 0 0 0 0,0 0 0 0 0,-1 0-1 0 0,1-1 1 0 0,-1 0 0 0 0,0 0 0 0 0,0 0-1 0 0,0 0 1 0 0,-1-1 0 0 0,1 1-1 0 0,-1-1 1 0 0,0 0 0 0 0,4-10 0 0 0,-3 4-153 0 0,-1 0-1 0 0,0 0 1 0 0,-1-1 0 0 0,0 1 0 0 0,0-1 0 0 0,-2 0 0 0 0,1 1 0 0 0,-1-1 0 0 0,-1 0 0 0 0,-4-21 0 0 0,4 28 84 0 0,0 1-1 0 0,0 0 1 0 0,0-1-1 0 0,-1 1 1 0 0,0 0-1 0 0,0 0 1 0 0,0 0-1 0 0,-1 0 1 0 0,1 0-1 0 0,-1 1 1 0 0,0-1-1 0 0,0 1 1 0 0,-4-5-1 0 0,4 6 29 0 0,0 0 0 0 0,0 1 0 0 0,0-1 0 0 0,-1 1 0 0 0,1-1 0 0 0,0 1 0 0 0,0 0 0 0 0,-1 0 0 0 0,1 1 0 0 0,-1-1 0 0 0,1 1 0 0 0,-1-1 0 0 0,1 1 0 0 0,-1 0-1 0 0,1 0 1 0 0,-1 1 0 0 0,1-1 0 0 0,-1 1 0 0 0,-4 1 0 0 0,0 1-244 0 0,0 1-1 0 0,0-1 1 0 0,0 1 0 0 0,1 0-1 0 0,0 1 1 0 0,0 0 0 0 0,0 0-1 0 0,1 0 1 0 0,-1 1 0 0 0,1 0-1 0 0,1 0 1 0 0,-7 9 0 0 0,-3 3-685 0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5.2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1256 0 0,'2'2'768'0'0,"0"0"-1"0"0,-1 1 1 0 0,1-1-1 0 0,0 1 1 0 0,-1 0-1 0 0,1-1 1 0 0,-1 1-1 0 0,0 0 1 0 0,0 0-1 0 0,1 4 1 0 0,8 59 2648 0 0,-8-48-2834 0 0,-2 22-276 0 0,2 26-1760 0 0,-2-64 1131 0 0,0 0-1 0 0,1 0 1 0 0,-1 0-1 0 0,1 0 1 0 0,-1 0 0 0 0,1 0-1 0 0,0 0 1 0 0,-1 0-1 0 0,1 0 1 0 0,0 0-1 0 0,0 0 1 0 0,1-1-1 0 0,-1 1 1 0 0,0 0 0 0 0,1-1-1 0 0,-1 1 1 0 0,1-1-1 0 0,-1 1 1 0 0,1-1-1 0 0,0 0 1 0 0,-1 1-1 0 0,1-1 1 0 0,3 1-1 0 0,5 0-1540 0 0,5-4 198 0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5.5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0 816 0 0,'5'0'1240'0'0,"0"3"132"0"0,-5 1-64 0 0,5 7-267 0 0,-5 1-209 0 0,5 6-124 0 0,-5 0-88 0 0,0 4-88 0 0,0 1-96 0 0,5 1-148 0 0,0 3-244 0 0,5 0-280 0 0,0-2-340 0 0,5 0-428 0 0,5 0-432 0 0,5-3-197 0 0,0 1 21 0 0,10-5 132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09.7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 5 648 0 0,'5'-5'3559'0'0,"-9"9"-1776"0"0,-12 18-483 0 0,3 33-367 0 0,12-38-1179 0 0,0 1 0 0 0,1 0 0 0 0,2 18 0 0 0,3 3-2482 0 0,18 67 0 0 0,-13-70 1305 0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5.9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1 240 0 0,'-1'37'4369'0'0,"1"20"-1636"0"0,1-31-2913 0 0,0-1-1 0 0,2 1 0 0 0,8 32 0 0 0,-9-48-37 0 0,-2-7-65 0 0,1 1 1 0 0,-1-1-1 0 0,1 1 1 0 0,0-1 0 0 0,0 1-1 0 0,1-1 1 0 0,-1 1-1 0 0,1-1 1 0 0,-1 0 0 0 0,1 0-1 0 0,0 0 1 0 0,0 0-1 0 0,0 0 1 0 0,1 0 0 0 0,-1 0-1 0 0,1-1 1 0 0,4 4-1 0 0,3-1-846 0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6.3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50 304 0 0,'0'-3'548'0'0,"0"1"0"0"0,1-1 1 0 0,-1 0-1 0 0,1 1 0 0 0,0-1 0 0 0,0 1 0 0 0,0-1 0 0 0,0 1 0 0 0,0 0 1 0 0,0-1-1 0 0,1 1 0 0 0,-1 0 0 0 0,1 0 0 0 0,1-2 0 0 0,-2 3-295 0 0,0 0-1 0 0,0 0 0 0 0,0 0 0 0 0,0 0 1 0 0,-1 0-1 0 0,1 1 0 0 0,0-1 0 0 0,0 0 1 0 0,1 1-1 0 0,-1-1 0 0 0,0 1 0 0 0,0-1 1 0 0,0 1-1 0 0,0-1 0 0 0,0 1 1 0 0,1 0-1 0 0,-1 0 0 0 0,0 0 0 0 0,0-1 1 0 0,1 1-1 0 0,-1 0 0 0 0,0 1 0 0 0,0-1 1 0 0,0 0-1 0 0,1 0 0 0 0,-1 0 0 0 0,0 1 1 0 0,0-1-1 0 0,0 1 0 0 0,0-1 0 0 0,0 1 1 0 0,3 0-1 0 0,-3 2-241 0 0,1-1-1 0 0,0 0 1 0 0,0 1 0 0 0,-1-1 0 0 0,0 0 0 0 0,1 1 0 0 0,-1 0-1 0 0,0-1 1 0 0,0 1 0 0 0,0 0 0 0 0,-1 0 0 0 0,1-1-1 0 0,-1 1 1 0 0,1 5 0 0 0,2 43-199 0 0,-2-10-95 0 0,3-1-1 0 0,16 78 1 0 0,-19-116 183 0 0,-1 0 1 0 0,1-1-1 0 0,0 1 1 0 0,-1 0 0 0 0,1-1-1 0 0,0 1 1 0 0,0-1-1 0 0,0 1 1 0 0,0-1-1 0 0,0 1 1 0 0,0-1-1 0 0,1 0 1 0 0,-1 1 0 0 0,0-1-1 0 0,1 0 1 0 0,-1 0-1 0 0,1 0 1 0 0,-1 0-1 0 0,1 0 1 0 0,0 0-1 0 0,-1-1 1 0 0,1 1-1 0 0,0 0 1 0 0,-1-1 0 0 0,1 1-1 0 0,0-1 1 0 0,0 0-1 0 0,0 0 1 0 0,-1 1-1 0 0,1-1 1 0 0,0 0-1 0 0,0-1 1 0 0,0 1 0 0 0,-1 0-1 0 0,1 0 1 0 0,0-1-1 0 0,0 1 1 0 0,-1-1-1 0 0,1 0 1 0 0,3-1-1 0 0,2 0-474 0 0,1-1-1 0 0,0-1 0 0 0,-1 1 1 0 0,0-1-1 0 0,0 0 0 0 0,0-1 1 0 0,10-8-1 0 0,6-12-1197 0 0,-14 16 936 0 0,0 0 0 0 0,0 0 0 0 0,0 1 0 0 0,17-12 0 0 0,-1 8-240 0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6.6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1 516 0 0,'-1'52'6723'0'0,"1"22"-2542"0"0,1-46-3987 0 0,9 57 0 0 0,-7-69-1225 0 0,1 1-1 0 0,11 29 1 0 0,-12-40 315 0 0,1 1 0 0 0,-1 0 0 0 0,1 0-1 0 0,0-1 1 0 0,0 0 0 0 0,1 0 0 0 0,0 0 0 0 0,10 9 0 0 0,0-3-729 0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7.0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56 1044 0 0,'6'-5'880'0'0,"0"0"0"0"0,0 0 0 0 0,1 0 0 0 0,-1 1 0 0 0,1 0 0 0 0,0 1 0 0 0,0-1 0 0 0,0 1 0 0 0,1 1 0 0 0,-1-1-1 0 0,11-1 1 0 0,-6 1-229 0 0,0 1-1 0 0,0 0 0 0 0,1 1 1 0 0,-1 1-1 0 0,1-1 0 0 0,16 3 0 0 0,-28-1-666 0 0,0-1 0 0 0,0 1 0 0 0,0-1 0 0 0,0 1 0 0 0,0 0 0 0 0,0-1 0 0 0,-1 1 0 0 0,1 0 0 0 0,0 0 0 0 0,0-1 0 0 0,0 1 0 0 0,-1 0 0 0 0,1 0 0 0 0,0 0 0 0 0,-1 0 0 0 0,1 0 0 0 0,-1 0 0 0 0,1 0 0 0 0,-1 0 0 0 0,0 0 0 0 0,1 0 0 0 0,-1 0 0 0 0,0 0 0 0 0,0 0 0 0 0,1 1 0 0 0,-1-1 0 0 0,0 0 0 0 0,0 0 0 0 0,0 0 0 0 0,-1 0 0 0 0,1 0 0 0 0,0 1 0 0 0,0-1 0 0 0,-1 1 0 0 0,-11 49-728 0 0,9-40 646 0 0,-1 4 13 0 0,2-10 80 0 0,1-1 0 0 0,0 0 0 0 0,0 1 0 0 0,0-1 0 0 0,1 1 0 0 0,0-1 0 0 0,0 9 0 0 0,1-10 13 0 0,-1-1 0 0 0,1 1 0 0 0,0-1 0 0 0,1 1 0 0 0,-1-1 0 0 0,0 0-1 0 0,1 1 1 0 0,-1-1 0 0 0,1 0 0 0 0,0 0 0 0 0,0 0 0 0 0,0-1 0 0 0,0 1 0 0 0,0 0 0 0 0,0-1 0 0 0,4 4 0 0 0,1-1-2 0 0,0 2 1 0 0,-1-1 0 0 0,1 1 0 0 0,-1 0-1 0 0,-1 0 1 0 0,1 1 0 0 0,-1-1-1 0 0,-1 1 1 0 0,1 0 0 0 0,-1 1 0 0 0,0-1-1 0 0,0 1 1 0 0,-1 0 0 0 0,0 0-1 0 0,-1 0 1 0 0,0 0 0 0 0,1 9 0 0 0,-1-6-507 0 0,-1 1 0 0 0,-1-1 0 0 0,0 0 1 0 0,-1 1-1 0 0,0-1 0 0 0,0 0 1 0 0,-1 0-1 0 0,-1 0 0 0 0,0 0 1 0 0,0 0-1 0 0,-1 0 0 0 0,-9 15 0 0 0,12-22 115 0 0,-2 0-1 0 0,1 0 0 0 0,0 0 0 0 0,-1 0 1 0 0,0-1-1 0 0,0 1 0 0 0,0-1 1 0 0,0 1-1 0 0,0-1 0 0 0,-1 0 0 0 0,1-1 1 0 0,-1 1-1 0 0,0 0 0 0 0,0-1 0 0 0,0 0 1 0 0,0 0-1 0 0,-7 2 0 0 0,-5-1-762 0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7.3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1104 0 0,'4'4'562'0'0,"0"0"0"0"0,0 0 1 0 0,0 1-1 0 0,-1-1 0 0 0,0 1 0 0 0,0 0 0 0 0,0 0 0 0 0,-1 0 0 0 0,0 0 1 0 0,0 0-1 0 0,0 1 0 0 0,0-1 0 0 0,1 9 0 0 0,-1 6-315 0 0,-1 1-1 0 0,-1 31 0 0 0,-1-40-950 0 0,1 1-1 0 0,0-1 1 0 0,0 1-1 0 0,1 0 1 0 0,1-1-1 0 0,0 0 1 0 0,1 1-1 0 0,6 16 1 0 0,-4-14-805 0 0,0-2 125 0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7.7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10 440 0 0,'1'17'10350'0'0,"-16"83"-7707"0"0,15-97-2605 0 0,-1 0 1 0 0,1-1 0 0 0,-1 1 0 0 0,1 0 0 0 0,0 0 0 0 0,0 0-1 0 0,0 0 1 0 0,1 0 0 0 0,-1 0 0 0 0,1 0 0 0 0,-1 0 0 0 0,1 0-1 0 0,0 0 1 0 0,0-1 0 0 0,0 1 0 0 0,1 0 0 0 0,-1-1 0 0 0,1 1 0 0 0,-1-1-1 0 0,1 1 1 0 0,2 2 0 0 0,0-2-56 0 0,-1-1-1 0 0,1 1 1 0 0,0 0-1 0 0,0-1 1 0 0,0 0 0 0 0,0 0-1 0 0,0 0 1 0 0,1-1 0 0 0,-1 1-1 0 0,0-1 1 0 0,1 0-1 0 0,6 1 1 0 0,1-1-405 0 0,-1 0 1 0 0,0-1-1 0 0,1 0 0 0 0,-1-1 1 0 0,1 0-1 0 0,-1-1 0 0 0,0 0 1 0 0,0-1-1 0 0,0 0 1 0 0,14-6-1 0 0,-13 2-530 0 0,0-1 0 0 0,-1 0 0 0 0,0-1 1 0 0,0 0-1 0 0,-1 0 0 0 0,0-1 0 0 0,13-17 0 0 0,-8 7-324 0 0</inkml:trace>
  <inkml:trace contextRef="#ctx0" brushRef="#br0" timeOffset="1">232 1 968 0 0,'-10'18'1088'0'0,"5"2"-36"0"0,-5 5-152 0 0,0 0-208 0 0,5 4-164 0 0,5 2-167 0 0,-10 3-129 0 0,10 2-140 0 0,-5 2-184 0 0,5-2-260 0 0,-5-2-345 0 0,5 0-307 0 0,0-7-140 0 0,5 0-40 0 0,-5-7 80 0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8.1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1 836 0 0,'2'0'144'0'0,"0"0"1"0"0,-1-1-1 0 0,1 1 0 0 0,-1 0 0 0 0,1 1 0 0 0,-1-1 1 0 0,1 0-1 0 0,0 0 0 0 0,-1 1 0 0 0,1-1 1 0 0,-1 0-1 0 0,1 1 0 0 0,-1 0 0 0 0,1-1 0 0 0,-1 1 1 0 0,0 0-1 0 0,1 0 0 0 0,-1 0 0 0 0,0 0 1 0 0,1 0-1 0 0,-1 0 0 0 0,0 0 0 0 0,1 2 1 0 0,-1 0-70 0 0,0 0 1 0 0,0 0 0 0 0,0 0 0 0 0,-1 1 0 0 0,1-1 0 0 0,-1 0 0 0 0,0 1-1 0 0,0-1 1 0 0,0 5 0 0 0,-1 4-93 0 0,-19 119 617 0 0,17-82-413 0 0,1-39-282 0 0,1 0 0 0 0,0 0 0 0 0,1 0 0 0 0,0 0 0 0 0,0 0 0 0 0,1 0 0 0 0,1-1 0 0 0,4 20-1 0 0,-5-27-156 0 0,1 0 0 0 0,-1 0 0 0 0,1 0 0 0 0,-1 0 0 0 0,1-1 0 0 0,0 1 0 0 0,-1 0 0 0 0,1-1 0 0 0,0 1 0 0 0,0-1 0 0 0,4 3 0 0 0,3 0-874 0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8.4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1 584 0 0,'3'3'11566'0'0,"3"5"-8574"0"0,12 19-2039 0 0,0 9-845 0 0,-4-10-103 0 0,-1 1 1 0 0,-1 0-1 0 0,14 48 0 0 0,-23-59-142 0 0,-1 1 0 0 0,0-1 1 0 0,-1 31-1 0 0,-10 2-2591 0 0,8-46 2227 0 0,0 0-1 0 0,0 0 1 0 0,-1-1-1 0 0,1 1 1 0 0,-1 0 0 0 0,0-1-1 0 0,1 0 1 0 0,-1 1 0 0 0,0-1-1 0 0,-1 0 1 0 0,1 0 0 0 0,-3 3-1 0 0,4-5 371 0 0,1 0 1 0 0,-1 1-1 0 0,1-1 0 0 0,-1 0 0 0 0,0 0 0 0 0,1 0 0 0 0,-1 0 1 0 0,1 0-1 0 0,-1 0 0 0 0,1 0 0 0 0,-1 0 0 0 0,0 0 1 0 0,1 0-1 0 0,-1 0 0 0 0,1 0 0 0 0,-1 0 0 0 0,1 0 0 0 0,-1 0 1 0 0,1-1-1 0 0,-1 1 0 0 0,0 0 0 0 0,1 0 0 0 0,-1-1 0 0 0,1 1 1 0 0,-1 0-1 0 0,1-1 0 0 0,0 1 0 0 0,-1 0 0 0 0,1-1 0 0 0,-1 1 1 0 0,1-1-1 0 0,0 1 0 0 0,-1-1 0 0 0,1 1 0 0 0,-1-1 0 0 0,-4-6-986 0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8.7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0 196 448 0 0,'4'-6'741'0'0,"-1"1"0"0"0,1 0 1 0 0,-1 0-1 0 0,1 0 0 0 0,1 0 0 0 0,-1 0 0 0 0,1 1 1 0 0,0 0-1 0 0,0 0 0 0 0,0 0 0 0 0,0 1 0 0 0,10-5 1 0 0,77-32 1886 0 0,-66 30-3256 0 0,-2-1-1811 0 0,-1 0-1 0 0,27-20 1 0 0,-17 10-746 0 0,-18 12 1820 0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9.1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1052 0 0,'2'0'561'0'0,"-1"1"1"0"0,1 0-1 0 0,-1 0 1 0 0,1 0-1 0 0,-1 0 0 0 0,0 0 1 0 0,0 1-1 0 0,0-1 1 0 0,1 0-1 0 0,-1 0 0 0 0,0 1 1 0 0,0-1-1 0 0,-1 1 0 0 0,2 2 1 0 0,7 28 2751 0 0,-10 45-3597 0 0,-1-46 723 0 0,1 10-853 0 0,0-27-556 0 0,0 0 0 0 0,1-1 0 0 0,1 1 0 0 0,0 0 0 0 0,0-1 0 0 0,1 1-1 0 0,1-1 1 0 0,0 1 0 0 0,1-1 0 0 0,9 20 0 0 0,-3-16-538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10.7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414 1789 32 0 0,'0'0'98'0'0,"0"0"-1"0"0,0 0 1 0 0,0 0-1 0 0,0 1 1 0 0,0-1 0 0 0,1 0-1 0 0,-1 0 1 0 0,0 0-1 0 0,0 1 1 0 0,0-1 0 0 0,0 0-1 0 0,0 0 1 0 0,0 1-1 0 0,0-1 1 0 0,0 0 0 0 0,0 0-1 0 0,0 0 1 0 0,0 1-1 0 0,0-1 1 0 0,0 0 0 0 0,0 0-1 0 0,0 1 1 0 0,0-1-1 0 0,0 0 1 0 0,0 0 0 0 0,0 1-1 0 0,0-1 1 0 0,0 0-1 0 0,0 0 1 0 0,0 0 0 0 0,0 1-1 0 0,-1-1 1 0 0,1 0-1 0 0,0 0 1 0 0,0 0 0 0 0,0 0-1 0 0,0 1 1 0 0,-1-1-1 0 0,1 0 1 0 0,0 0 0 0 0,0 0-1 0 0,0 0 1 0 0,0 0-1 0 0,-1 1 1 0 0,1-1-1 0 0,0 0 1 0 0,0 0 0 0 0,-1 0-1 0 0,1 0 1 0 0,0 0-1 0 0,0 0 1 0 0,0 0 0 0 0,-1 0-1 0 0,1 0 1 0 0,0 0-1 0 0,-10-17 2188 0 0,-13-43-1459 0 0,18 45-232 0 0,-144-337 691 0 0,90 208-1403 0 0,-42-115-807 0 0,86 209 801 0 0,1 0 0 0 0,3 0 0 0 0,-8-71-1 0 0,17 99 333 0 0,1 0 0 0 0,0-1 0 0 0,2 0 0 0 0,1 1-1 0 0,0 0 1 0 0,8-30 0 0 0,-7 44-80 0 0,-1 0 1 0 0,1 0-1 0 0,0 1 1 0 0,1-1-1 0 0,0 1 0 0 0,0 0 1 0 0,1 0-1 0 0,0 0 1 0 0,0 0-1 0 0,0 1 0 0 0,1 0 1 0 0,0 0-1 0 0,0 1 1 0 0,0 0-1 0 0,1 0 0 0 0,0 0 1 0 0,0 1-1 0 0,0 0 1 0 0,0 0-1 0 0,10-3 1 0 0,562-159 1302 0 0,-349 109-1283 0 0,-43 11-217 0 0,252-31 0 0 0,-343 68-70 0 0,0 3 0 0 0,0 4 1 0 0,0 5-1 0 0,153 23 0 0 0,-213-20-293 0 0,0 1 0 0 0,0 2 0 0 0,0 1 0 0 0,-1 2 1 0 0,-1 1-1 0 0,0 2 0 0 0,40 24 0 0 0,-67-34 390 0 0,0 1 0 0 0,-1 0 1 0 0,0 1-1 0 0,0-1 0 0 0,0 1 1 0 0,-1 0-1 0 0,0 1 0 0 0,0-1 0 0 0,-1 1 1 0 0,0 0-1 0 0,-1 0 0 0 0,1 0 0 0 0,1 10 1 0 0,5 20 113 0 0,9 66 0 0 0,-11-55-109 0 0,56 277 149 0 0,37 230-40 0 0,-97-532-74 0 0,-1-8-2 0 0,-1 0-1 0 0,-1-1 1 0 0,0 26-1 0 0,-2-35 6 0 0,0 0 0 0 0,0 0-1 0 0,0-1 1 0 0,-1 1-1 0 0,0 0 1 0 0,0-1-1 0 0,0 0 1 0 0,-1 1-1 0 0,1-1 1 0 0,-1 0 0 0 0,-1 0-1 0 0,1-1 1 0 0,-6 6-1 0 0,-4 3 6 0 0,0-1 0 0 0,-1 0-1 0 0,-1-1 1 0 0,0-1 0 0 0,-1 0-1 0 0,1-1 1 0 0,-2 0 0 0 0,-24 8-1 0 0,-148 41 113 0 0,165-52-86 0 0,-163 37 255 0 0,-283 29 0 0 0,-199-23-215 0 0,300-26-219 0 0,2-1 166 0 0,344-18-1350 0 0,22-4 853 0 0,-1 0 1 0 0,0 1-1 0 0,1-1 0 0 0,-1 1 0 0 0,0 0 0 0 0,1-1 1 0 0,-1 1-1 0 0,1 0 0 0 0,-1 0 0 0 0,1 0 0 0 0,-1 0 1 0 0,1 0-1 0 0,0 0 0 0 0,0 0 0 0 0,-1 1 0 0 0,-1 1 0 0 0,3 2-845 0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9.4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92 1 420 0 0,'-7'7'1753'0'0,"0"0"0"0"0,0 1-1 0 0,1 0 1 0 0,-9 15 0 0 0,7-9-1080 0 0,1 1 1 0 0,0 0-1 0 0,-5 17 0 0 0,9-22-636 0 0,-1 0 1 0 0,2 0-1 0 0,0 1 0 0 0,0-1 0 0 0,1 1 1 0 0,0-1-1 0 0,0 1 0 0 0,1-1 0 0 0,1 1 1 0 0,0 0-1 0 0,0-1 0 0 0,1 1 0 0 0,6 18 0 0 0,-4-23-70 0 0,0 1 0 0 0,0 0 0 0 0,0-1-1 0 0,1 0 1 0 0,0 0 0 0 0,1 0 0 0 0,-1-1 0 0 0,1 0-1 0 0,0 0 1 0 0,0 0 0 0 0,0-1 0 0 0,1 0-1 0 0,9 5 1 0 0,-13-7-51 0 0,0-1-1 0 0,0 1 1 0 0,0-1-1 0 0,0 0 1 0 0,0 1-1 0 0,1-1 1 0 0,-1-1-1 0 0,0 1 0 0 0,1 0 1 0 0,-1-1-1 0 0,0 0 1 0 0,1 1-1 0 0,-1-2 1 0 0,1 1-1 0 0,-1 0 1 0 0,1-1-1 0 0,-1 1 1 0 0,0-1-1 0 0,1 0 1 0 0,-1 0-1 0 0,0 0 1 0 0,0 0-1 0 0,0-1 1 0 0,0 0-1 0 0,0 1 1 0 0,0-1-1 0 0,0 0 1 0 0,0 0-1 0 0,-1 0 1 0 0,1-1-1 0 0,3-3 1 0 0,-4 1-137 0 0,1 0 1 0 0,-1 0-1 0 0,0 0 1 0 0,0 0 0 0 0,-1 0-1 0 0,1 0 1 0 0,-1-1-1 0 0,0 1 1 0 0,0-1-1 0 0,-1-7 1 0 0,1 10 115 0 0,-1 1 0 0 0,0 0 0 0 0,0-1 0 0 0,0 1-1 0 0,0 0 1 0 0,0 0 0 0 0,-1-1 0 0 0,1 1 0 0 0,-1 0 0 0 0,1 0 0 0 0,-1-1 0 0 0,0 1 0 0 0,0 0 0 0 0,0 0-1 0 0,0 0 1 0 0,0 0 0 0 0,0 0 0 0 0,-1 0 0 0 0,1 1 0 0 0,-1-1 0 0 0,1 0 0 0 0,-1 1 0 0 0,0-1 0 0 0,0 1 0 0 0,1-1-1 0 0,-4-1 1 0 0,3 3-37 0 0,0 0-1 0 0,1 0 1 0 0,-1 0-1 0 0,0 0 1 0 0,0 0-1 0 0,0 1 0 0 0,0-1 1 0 0,0 1-1 0 0,0-1 1 0 0,0 1-1 0 0,1 0 1 0 0,-1-1-1 0 0,0 1 0 0 0,-2 1 1 0 0,0 0-10 0 0,-12 7-720 0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9.8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1 388 0 0,'-4'7'1087'0'0,"1"0"-1"0"0,0 0 0 0 0,0 0 1 0 0,0 1-1 0 0,1-1 1 0 0,0 1-1 0 0,1-1 1 0 0,-1 1-1 0 0,1 12 1 0 0,-1 3-42 0 0,2 0 0 0 0,2 23 1 0 0,1 6-901 0 0,-3-30-1267 0 0,1-1 0 0 0,6 30 0 0 0,-6-44 412 0 0,1-1 1 0 0,0 0-1 0 0,0 0 0 0 0,0 0 0 0 0,1 0 0 0 0,0 0 0 0 0,0-1 0 0 0,0 1 1 0 0,1-1-1 0 0,0 0 0 0 0,0 0 0 0 0,7 7 0 0 0,3-1-830 0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30.2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48 440 0 0,'0'-2'704'0'0,"0"0"0"0"0,0 0 0 0 0,0 0-1 0 0,1 0 1 0 0,-1 0 0 0 0,0 1 0 0 0,1-1 0 0 0,0 0-1 0 0,-1 0 1 0 0,1 0 0 0 0,0 1 0 0 0,0-1 0 0 0,0 0 0 0 0,0 1-1 0 0,0-1 1 0 0,0 1 0 0 0,0-1 0 0 0,2-1 0 0 0,-1 1-376 0 0,1 1 0 0 0,-1-1 0 0 0,0 1 0 0 0,0 0 0 0 0,1 0 0 0 0,-1 0 0 0 0,1 0 0 0 0,-1 0 0 0 0,0 1 0 0 0,1-1 0 0 0,0 1 0 0 0,3-1 0 0 0,1 1-320 0 0,0 0-1 0 0,0 1 0 0 0,-1 0 1 0 0,1 0-1 0 0,0 0 1 0 0,0 1-1 0 0,-1 0 0 0 0,1 0 1 0 0,-1 0-1 0 0,7 5 0 0 0,-8-4-46 0 0,-1 0 0 0 0,1 0-1 0 0,-1 1 1 0 0,0-1 0 0 0,-1 1-1 0 0,1 0 1 0 0,-1 0 0 0 0,1 1-1 0 0,-1-1 1 0 0,0 1-1 0 0,-1-1 1 0 0,1 1 0 0 0,-1 0-1 0 0,3 10 1 0 0,2 8-374 0 0,-1 0 0 0 0,3 28 1 0 0,-3-14-433 0 0,6 51-1820 0 0,-11-68 1244 0 0,1-1 0 0 0,0 1 0 0 0,2 0 0 0 0,0-1 0 0 0,1 1 0 0 0,1-1 0 0 0,17 36-1 0 0,-13-41 163 0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30.5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1 208 0 0,'-15'75'6190'0'0,"8"19"-4584"0"0,4-72-2035 0 0,1 0 1 0 0,1 0 0 0 0,0 0-1 0 0,2 1 1 0 0,1-1-1 0 0,4 24 1 0 0,8-15-2383 0 0,-8-19 1477 0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30.9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174 32 260 0 0,'1'-1'102'0'0,"-1"0"0"0"0,1 1 0 0 0,-1-1 0 0 0,1 0-1 0 0,-1 0 1 0 0,1 1 0 0 0,-1-1 0 0 0,0 0 0 0 0,1 0 0 0 0,-1 0 0 0 0,0 0 0 0 0,0 1 0 0 0,0-1-1 0 0,1 0 1 0 0,-1 0 0 0 0,0 0 0 0 0,0 0 0 0 0,0 0 0 0 0,0 0 0 0 0,-1 1 0 0 0,1-1 0 0 0,0 0-1 0 0,0 0 1 0 0,0 0 0 0 0,-1 0 0 0 0,1 0 0 0 0,0 1 0 0 0,-1-1 0 0 0,0-1 0 0 0,0 2-15 0 0,0-1 1 0 0,-1 0 0 0 0,1 1-1 0 0,0-1 1 0 0,-1 0 0 0 0,1 1-1 0 0,-1 0 1 0 0,1-1-1 0 0,0 1 1 0 0,-1 0 0 0 0,1 0-1 0 0,-1 0 1 0 0,1 0 0 0 0,-1 0-1 0 0,-2 0 1 0 0,-2 1 6 0 0,-1 0 1 0 0,0 0-1 0 0,1 1 1 0 0,-1 0-1 0 0,0 0 0 0 0,-11 6 1 0 0,8-2-78 0 0,1 0-1 0 0,-1 1 1 0 0,1 0 0 0 0,1 1-1 0 0,-1-1 1 0 0,-10 15 0 0 0,16-19 33 0 0,1 0 1 0 0,0 1-1 0 0,0-1 1 0 0,1 0-1 0 0,-1 1 1 0 0,1-1-1 0 0,-1 1 0 0 0,1 0 1 0 0,0-1-1 0 0,1 1 1 0 0,-1 0-1 0 0,1 0 1 0 0,-1-1-1 0 0,1 1 0 0 0,0 0 1 0 0,0 0-1 0 0,1 0 1 0 0,-1-1-1 0 0,1 1 1 0 0,0 0-1 0 0,0-1 0 0 0,0 1 1 0 0,3 5-1 0 0,3 2 153 0 0,0 0 0 0 0,1-1 0 0 0,0 0 0 0 0,0-1 0 0 0,1 0 0 0 0,0 0 0 0 0,1-1 0 0 0,0 0 0 0 0,0-1 0 0 0,0 0 0 0 0,17 8 0 0 0,24 19-60 0 0,-49-32-178 0 0,0 0 0 0 0,0-1 0 0 0,-1 1 0 0 0,1 0 0 0 0,-1 0 0 0 0,0 0 0 0 0,1 0 0 0 0,-1 0 0 0 0,0 0 0 0 0,0 0 0 0 0,0 0 0 0 0,-1 0 0 0 0,1 0 0 0 0,0 1 0 0 0,-1-1 0 0 0,1 0 0 0 0,-1 1 0 0 0,0-1 0 0 0,0 0 0 0 0,0 1 0 0 0,0-1 0 0 0,0 0-1 0 0,-1 1 1 0 0,1-1 0 0 0,0 0 0 0 0,-1 1 0 0 0,0-1 0 0 0,0 0 0 0 0,0 0 0 0 0,0 0 0 0 0,-2 4 0 0 0,1-2-31 0 0,0 0 0 0 0,0-1 0 0 0,-1 1-1 0 0,1-1 1 0 0,-1 1 0 0 0,0-1 0 0 0,0 0-1 0 0,0 0 1 0 0,0 0 0 0 0,-1 0 0 0 0,1-1-1 0 0,-1 0 1 0 0,1 1 0 0 0,-1-1 0 0 0,0 0 0 0 0,-8 2-1 0 0,12-4 67 0 0,-1 0-1 0 0,0 0 1 0 0,0 0-1 0 0,1 0 1 0 0,-1 0-1 0 0,0 0 1 0 0,1 0-1 0 0,-1-1 1 0 0,1 1-1 0 0,-1 0 1 0 0,0 0-1 0 0,1-1 1 0 0,-1 1-1 0 0,0 0 1 0 0,1-1-1 0 0,-1 1 1 0 0,1 0-1 0 0,-1-1 1 0 0,1 1-1 0 0,-1-1 1 0 0,1 1-1 0 0,-1-1 1 0 0,1 1-1 0 0,0-1 1 0 0,-1 0 0 0 0,1 1-1 0 0,0-1 1 0 0,-1 1-1 0 0,1-1 1 0 0,0 0-1 0 0,0 1 1 0 0,0-1-1 0 0,-1 0 1 0 0,1 1-1 0 0,0-1 1 0 0,0 0-1 0 0,0 1 1 0 0,0-1-1 0 0,0 0 1 0 0,0 1-1 0 0,0-1 1 0 0,1 0-1 0 0,-1 0 1 0 0,4-40 225 0 0,-3 34-203 0 0,14-78-2089 0 0,38-123 0 0 0,-41 176 856 0 0,-1 3 47 0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31.3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1 540 0 0,'-1'25'6579'0'0,"-3"1"-3990"0"0,-1 31-630 0 0,5-22-1055 0 0,-1-7-1493 0 0,1 0 0 0 0,6 40 0 0 0,-5-61 10 0 0,1 0 0 0 0,-1 1 0 0 0,1-1 0 0 0,1 0 0 0 0,-1-1 0 0 0,1 1 1 0 0,0 0-1 0 0,1-1 0 0 0,0 0 0 0 0,0 0 0 0 0,0 0 0 0 0,1 0 0 0 0,-1-1 0 0 0,8 7 0 0 0,4 2-969 0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31.7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231 66 832 0 0,'-5'-25'5058'0'0,"-8"10"-3812"0"0,10 14-1247 0 0,0-1 0 0 0,0 1 0 0 0,0 0 0 0 0,0 0 0 0 0,0 0 0 0 0,-1 1 0 0 0,1-1 0 0 0,0 1 0 0 0,0 0 0 0 0,-1 0 0 0 0,1 0 0 0 0,-5 1 0 0 0,1 0 14 0 0,-1 0 0 0 0,1 1 0 0 0,0 0 0 0 0,0 1 0 0 0,0-1 0 0 0,0 1 0 0 0,0 1 0 0 0,1-1 0 0 0,-1 1 0 0 0,1 1 0 0 0,0-1 0 0 0,0 1 0 0 0,1 0 0 0 0,-1 0 0 0 0,1 0 0 0 0,0 1 0 0 0,-5 7 0 0 0,4-5-11 0 0,1 1 0 0 0,0-1-1 0 0,0 1 1 0 0,0 0 0 0 0,1 1-1 0 0,1-1 1 0 0,-1 1 0 0 0,2-1 0 0 0,-1 1-1 0 0,1 0 1 0 0,1 0 0 0 0,-1 13-1 0 0,2-22 1 0 0,0 1-1 0 0,-1 0 0 0 0,1-1 1 0 0,0 1-1 0 0,0 0 0 0 0,0-1 1 0 0,0 1-1 0 0,1 0 0 0 0,-1 0 1 0 0,0-1-1 0 0,1 1 0 0 0,-1-1 0 0 0,1 1 1 0 0,0 0-1 0 0,-1-1 0 0 0,1 1 1 0 0,0-1-1 0 0,0 0 0 0 0,0 1 1 0 0,0-1-1 0 0,0 0 0 0 0,0 1 1 0 0,0-1-1 0 0,1 0 0 0 0,-1 0 1 0 0,0 0-1 0 0,1 0 0 0 0,-1 0 1 0 0,1 0-1 0 0,-1 0 0 0 0,1-1 1 0 0,-1 1-1 0 0,1-1 0 0 0,0 1 1 0 0,-1-1-1 0 0,1 1 0 0 0,0-1 0 0 0,-1 0 1 0 0,1 0-1 0 0,0 0 0 0 0,-1 0 1 0 0,1 0-1 0 0,0 0 0 0 0,-1 0 1 0 0,4-1-1 0 0,0 0 4 0 0,1-1-1 0 0,0 0 1 0 0,-1 0 0 0 0,1 0 0 0 0,-1-1-1 0 0,1 0 1 0 0,-1 0 0 0 0,0 0 0 0 0,0-1-1 0 0,-1 1 1 0 0,9-9 0 0 0,1-5-5 0 0,0 0 1 0 0,-2-1 0 0 0,0 0 0 0 0,-1-1-1 0 0,-1-1 1 0 0,-1 1 0 0 0,0-1 0 0 0,9-39-1 0 0,-13 35 637 0 0,-10 37 1121 0 0,2 16-1283 0 0,1 1 0 0 0,1-1 0 0 0,1 1 1 0 0,7 47-1 0 0,-1-16-927 0 0,-2-25-1616 0 0,2-1 0 0 0,1-1-1 0 0,2 1 1 0 0,19 48-1 0 0,-18-56 681 0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50.5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382 153 1084 0 0,'1'1'13249'0'0,"-3"-4"-11351"0"0,-3 0-2332 0 0,-14-6 515 0 0,-1 1 1 0 0,1 1 0 0 0,-1 0-1 0 0,-28-4 1 0 0,42 10-82 0 0,0 0 0 0 0,-1 1 1 0 0,1-1-1 0 0,0 1 0 0 0,-1 1 0 0 0,1-1 1 0 0,0 1-1 0 0,0 0 0 0 0,-1 1 0 0 0,1 0 1 0 0,0 0-1 0 0,0 0 0 0 0,1 0 1 0 0,-1 1-1 0 0,0 0 0 0 0,1 0 0 0 0,0 1 1 0 0,0-1-1 0 0,-5 5 0 0 0,-2 4 20 0 0,1 0 0 0 0,0 1 1 0 0,1 0-1 0 0,0 0 0 0 0,1 1 0 0 0,1 1 0 0 0,0-1 0 0 0,1 1 1 0 0,0 0-1 0 0,1 1 0 0 0,1 0 0 0 0,-4 19 0 0 0,4-7 102 0 0,1 1 0 0 0,1-1 0 0 0,2 1 0 0 0,0 0-1 0 0,2-1 1 0 0,6 39 0 0 0,-5-56-83 0 0,0-1 0 0 0,1 1 0 0 0,0 0 0 0 0,1-1 0 0 0,0 0 0 0 0,0 1 0 0 0,1-2 0 0 0,1 1 0 0 0,0-1 1 0 0,11 16-1 0 0,-14-23-43 0 0,-1 1 1 0 0,1 0-1 0 0,0 0 1 0 0,0-1-1 0 0,0 1 1 0 0,0-1-1 0 0,0 0 1 0 0,0 0 0 0 0,1 0-1 0 0,-1-1 1 0 0,1 1-1 0 0,-1-1 1 0 0,1 0-1 0 0,0 0 1 0 0,-1 0 0 0 0,1 0-1 0 0,0-1 1 0 0,0 1-1 0 0,0-1 1 0 0,0 0-1 0 0,-1 0 1 0 0,1 0-1 0 0,0-1 1 0 0,0 1 0 0 0,0-1-1 0 0,-1 0 1 0 0,1 0-1 0 0,0-1 1 0 0,-1 1-1 0 0,1-1 1 0 0,-1 1-1 0 0,0-1 1 0 0,6-4 0 0 0,7-5-64 0 0,-1-1 0 0 0,0-1 1 0 0,-1 0-1 0 0,0-1 0 0 0,-1-1 1 0 0,-1 0-1 0 0,0 0 1 0 0,-1-1-1 0 0,-1-1 0 0 0,0 0 1 0 0,14-34-1 0 0,-7 5-24 0 0,-2 0 0 0 0,-2 0 0 0 0,11-80 0 0 0,-11 1-21 0 0,-12 108 92 0 0,-1 1-1 0 0,-1-1 1 0 0,0 0-1 0 0,-2 1 1 0 0,-6-25-1 0 0,16 85 398 0 0,6 45-197 0 0,-8-74-220 0 0,59 215-2291 0 0,-34-74-8507 0 0,-30-140 8867 0 0,-4-4 359 0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51.0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 1864 0 0,'4'-1'8822'0'0,"6"2"-3355"0"0,-2 17-4647 0 0,0 1 1 0 0,-1 0-1 0 0,6 25 1 0 0,7 19-3002 0 0,-17-54 837 0 0,1 0-1 0 0,0 0 1 0 0,1 0 0 0 0,8 11-1 0 0,-13-20 1174 0 0,0 1-1 0 0,0 0 0 0 0,1-1 0 0 0,-1 1 1 0 0,0-1-1 0 0,0 1 0 0 0,1-1 0 0 0,-1 1 1 0 0,0-1-1 0 0,1 0 0 0 0,-1 1 0 0 0,0-1 1 0 0,1 1-1 0 0,-1-1 0 0 0,1 0 0 0 0,-1 1 1 0 0,1-1-1 0 0,-1 0 0 0 0,1 1 0 0 0,-1-1 1 0 0,1 0-1 0 0,-1 0 0 0 0,1 0 0 0 0,-1 1 1 0 0,1-1-1 0 0,0 0 0 0 0,-1 0 0 0 0,1 0 1 0 0,-1 0-1 0 0,1 0 0 0 0,-1 0 1 0 0,1 0-1 0 0,0 0 0 0 0,-1 0 0 0 0,1 0 1 0 0,-1 0-1 0 0,1-1 0 0 0,-1 1 0 0 0,1 0 1 0 0,-1 0-1 0 0,1 0 0 0 0,-1-1 0 0 0,2 0 1 0 0,3-5-1701 0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51.4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63 160 0 0,'3'-18'1050'0'0,"6"-20"6362"0"0,-2 32-3371 0 0,4 19-1345 0 0,3 15-3583 0 0,29 42 1 0 0,-33-56-496 0 0,1 0 0 0 0,0-1 0 0 0,1 0 0 0 0,1-1 0 0 0,0-1 1 0 0,0 0-1 0 0,27 16 0 0 0,-10-9-349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12.3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 37 1320 0 0,'1'-10'1176'0'0,"3"-10"5301"0"0,0 13-917 0 0,-3 23-3970 0 0,1 64-639 0 0,12 114 39 0 0,6-67-662 0 0,6-13-200 0 0,-12-50-60 0 0,-14-63-62 0 0,1 0 0 0 0,-1 0 0 0 0,1 0 0 0 0,-1 0 0 0 0,1 0 0 0 0,-1 0 0 0 0,1 0-1 0 0,-1 0 1 0 0,1 0 0 0 0,0 0 0 0 0,-1-1 0 0 0,1 1 0 0 0,0 0 0 0 0,0 0 0 0 0,0-1 0 0 0,0 1 0 0 0,-1 0 0 0 0,1-1 0 0 0,0 1 0 0 0,0-1 0 0 0,0 1 0 0 0,0-1 0 0 0,1 1 0 0 0,-1-1 0 0 0,0 0 0 0 0,0 0 0 0 0,0 1 0 0 0,0-1 0 0 0,0 0 0 0 0,0 0 0 0 0,0 0 0 0 0,1 0 0 0 0,-1 0 0 0 0,0-1 0 0 0,0 1 0 0 0,0 0 0 0 0,0 0 0 0 0,0-1 0 0 0,0 1 0 0 0,0-1 0 0 0,0 1 0 0 0,0-1 0 0 0,0 1-1 0 0,2-2 1 0 0,55-33 29 0 0,-44 25-49 0 0,-2 2 7 0 0,1 1-1 0 0,-1 1 1 0 0,1 0 0 0 0,0 1-1 0 0,1 0 1 0 0,19-4 0 0 0,-30 8 1 0 0,0 1 0 0 0,0-1 0 0 0,0 1 0 0 0,0-1 0 0 0,0 1 0 0 0,1 0 0 0 0,-1 0 0 0 0,0 1 0 0 0,0-1 0 0 0,0 0 0 0 0,0 1 0 0 0,0 0 1 0 0,0 0-1 0 0,0 0 0 0 0,0 0 0 0 0,0 0 0 0 0,0 1 0 0 0,0-1 0 0 0,-1 1 0 0 0,1 0 0 0 0,-1 0 0 0 0,1 0 0 0 0,-1 0 0 0 0,0 0 0 0 0,1 0 0 0 0,-1 1 0 0 0,0-1 0 0 0,-1 1 0 0 0,1-1 0 0 0,0 1 1 0 0,-1 0-1 0 0,1 0 0 0 0,-1 0 0 0 0,1 4 0 0 0,0-3-6 0 0,-1-1 0 0 0,0 1-1 0 0,0 0 1 0 0,-1-1 0 0 0,1 1 0 0 0,-1-1 0 0 0,1 1 0 0 0,-1 0 0 0 0,0 0 0 0 0,-1-1 0 0 0,1 1 0 0 0,-1 0 0 0 0,1-1-1 0 0,-1 1 1 0 0,0-1 0 0 0,0 1 0 0 0,-1-1 0 0 0,1 1 0 0 0,-1-1 0 0 0,0 0 0 0 0,0 0 0 0 0,0 0 0 0 0,0 0 0 0 0,0 0-1 0 0,-1 0 1 0 0,1 0 0 0 0,-1-1 0 0 0,0 1 0 0 0,0-1 0 0 0,0 0 0 0 0,0 0 0 0 0,0 0 0 0 0,0 0 0 0 0,0 0 0 0 0,-1-1-1 0 0,-5 2 1 0 0,-8 3-26 0 0,0-2 1 0 0,0 0-1 0 0,-1-1 0 0 0,1 0 0 0 0,0-1 0 0 0,-1-2 0 0 0,0 0 0 0 0,1 0 0 0 0,-19-4 1 0 0,19 2-481 0 0,1-1 0 0 0,-1-1 0 0 0,1 0 0 0 0,0-2 0 0 0,-25-10 0 0 0,38 14 150 0 0,0 0-1 0 0,0 0 1 0 0,0 0 0 0 0,0 0 0 0 0,0 0-1 0 0,0-1 1 0 0,0 0 0 0 0,1 1 0 0 0,-1-1-1 0 0,1 0 1 0 0,0 0 0 0 0,0 0-1 0 0,0-1 1 0 0,0 1 0 0 0,0 0 0 0 0,-1-6-1 0 0,1 2-474 0 0,0 0-1 0 0,1 0 0 0 0,0 0 1 0 0,1-1-1 0 0,-1 1 0 0 0,1 0 1 0 0,2-14-1 0 0,2-1-634 0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51.7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6 828 0 0,'-2'-5'5069'0'0,"2"5"-4939"0"0,0 0 0 0 0,0 0 0 0 0,-1 0 0 0 0,1 0 0 0 0,0-1 0 0 0,0 1 0 0 0,0 0 0 0 0,0 0 0 0 0,-1 0 0 0 0,1 0 0 0 0,0 0 0 0 0,0 0 0 0 0,0 0 0 0 0,-2 1 1430 0 0,2 0-1430 0 0,-1-1-7 0 0,1 1 0 0 0,0 0 1 0 0,-1-1-1 0 0,1 1 0 0 0,0 0 0 0 0,0 0 1 0 0,0-1-1 0 0,0 1 0 0 0,0 0 0 0 0,-1 0 1 0 0,1-1-1 0 0,1 1 0 0 0,-1 0 1 0 0,0 0-1 0 0,0-1 0 0 0,0 1 0 0 0,0 0 1 0 0,0 0-1 0 0,1-1 0 0 0,-1 1 0 0 0,0 0 1 0 0,1-1-1 0 0,0 2 0 0 0,24 92-2106 0 0,-21-88 1152 0 0,-1 1 0 0 0,1-1 0 0 0,-1 0 0 0 0,2 0 0 0 0,-1 0 0 0 0,1 0 0 0 0,0-1 0 0 0,6 5 0 0 0,0 0-840 0 0</inkml:trace>
  <inkml:trace contextRef="#ctx0" brushRef="#br0" timeOffset="1">174 13 176 0 0,'3'-6'4523'0'0,"-12"21"-2455"0"0,6-1-1924 0 0,1 0 1 0 0,0 0-1 0 0,1-1 1 0 0,0 1-1 0 0,1 0 1 0 0,3 21-1 0 0,2-7-2072 0 0,0 0 0 0 0,12 32 0 0 0,-7-38 490 0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52.8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353 1996 1172 0 0,'9'13'2353'0'0,"-8"-10"-1794"0"0,0-1 0 0 0,1 0 1 0 0,-1 0-1 0 0,0 0 0 0 0,1 0 0 0 0,-1 0 1 0 0,1 0-1 0 0,0 0 0 0 0,0 0 0 0 0,0-1 1 0 0,0 1-1 0 0,0-1 0 0 0,0 1 1 0 0,0-1-1 0 0,3 1 0 0 0,-19-30 2805 0 0,-28-59-3179 0 0,4-2 0 0 0,-31-108 0 0 0,-35-194-2972 0 0,93 349 2641 0 0,-99-534-2424 0 0,108 562 2607 0 0,1 0 0 0 0,0 1 1 0 0,1-1-1 0 0,1 0 0 0 0,0 0 0 0 0,1 1 1 0 0,7-27-1 0 0,-7 33 95 0 0,1 0 0 0 0,0 0 1 0 0,0 1-1 0 0,1-1 0 0 0,0 1 0 0 0,0-1 1 0 0,1 1-1 0 0,-1 1 0 0 0,1-1 0 0 0,1 1 1 0 0,-1-1-1 0 0,1 2 0 0 0,0-1 0 0 0,0 0 1 0 0,0 1-1 0 0,8-4 0 0 0,60-25 525 0 0,2 3-1 0 0,120-31 1 0 0,-113 37-616 0 0,138-41-58 0 0,2 10 0 0 0,3 10 0 0 0,288-20 0 0 0,-445 59-7 0 0,-38 2-31 0 0,0 1 0 0 0,0 2 1 0 0,0 1-1 0 0,0 2 0 0 0,56 9 0 0 0,-82-9 12 0 0,0 0 0 0 0,0 0-1 0 0,0 0 1 0 0,-1 1-1 0 0,1 0 1 0 0,-1 0 0 0 0,0 0-1 0 0,0 0 1 0 0,0 1-1 0 0,0 0 1 0 0,-1 0 0 0 0,1 0-1 0 0,-1 0 1 0 0,0 0 0 0 0,0 1-1 0 0,-1-1 1 0 0,1 1-1 0 0,-1 0 1 0 0,2 7 0 0 0,6 15 2 0 0,-2 1 0 0 0,7 42 0 0 0,-4-16 51 0 0,64 257-26 0 0,169 439 23 0 0,-224-695-8 0 0,5 8 9 0 0,24 102 1 0 0,-48-160-10 0 0,0 0 1 0 0,-1 0-1 0 0,0 1 1 0 0,0-1-1 0 0,0 1 1 0 0,0-1-1 0 0,-1 0 1 0 0,0 1-1 0 0,0-1 1 0 0,0 0-1 0 0,-1 0 1 0 0,0 0-1 0 0,0 0 1 0 0,0 0-1 0 0,0 0 1 0 0,-1-1-1 0 0,0 1 1 0 0,0-1-1 0 0,0 1 1 0 0,-1-1-1 0 0,1 0 1 0 0,-1 0-1 0 0,0-1 1 0 0,0 1-1 0 0,0-1 1 0 0,-1 0 0 0 0,-6 4-1 0 0,-12 6-24 0 0,-1-1 1 0 0,0 0-1 0 0,-1-2 0 0 0,-32 8 1 0 0,43-13-8 0 0,-138 39-674 0 0,-274 44 0 0 0,-162-21 359 0 0,157-21 485 0 0,55 14-627 0 0,363-59 274 0 0,2-1-1813 0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54.3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 1 1116 0 0,'-1'4'8493'0'0,"-2"5"-4502"0"0,-7 26-1308 0 0,6 7-2079 0 0,2 1-1 0 0,1 1 1 0 0,9 66 0 0 0,-4-51-464 0 0,19 134-170 0 0,-19-178-151 0 0,-1-13-155 0 0,2-28-7 0 0,45-281-89 0 0,-39 260 444 0 0,-11 45 3 0 0,1-1 0 0 0,-1 1 0 0 0,1 0 0 0 0,0 0 1 0 0,-1 0-1 0 0,1 0 0 0 0,1 0 0 0 0,-1 0 0 0 0,0 0 0 0 0,0 0 1 0 0,1 0-1 0 0,-1 0 0 0 0,1 1 0 0 0,-1-1 0 0 0,1 0 1 0 0,0 1-1 0 0,2-2 0 0 0,-2 3-16 0 0,-1 0 0 0 0,1 0-1 0 0,-1 0 1 0 0,0 0 0 0 0,1 0 0 0 0,-1 1 0 0 0,1-1-1 0 0,-1 1 1 0 0,0-1 0 0 0,1 1 0 0 0,-1-1-1 0 0,0 1 1 0 0,0 0 0 0 0,0-1 0 0 0,1 1 0 0 0,-1 0-1 0 0,0 0 1 0 0,0 0 0 0 0,0 0 0 0 0,0 0 0 0 0,0 0-1 0 0,0 0 1 0 0,0 2 0 0 0,22 33-203 0 0,-16-23 114 0 0,6 9-68 0 0,-9-14 125 0 0,0-1-1 0 0,1 1 0 0 0,-1-1 0 0 0,2 0 0 0 0,-1 0 0 0 0,9 8 0 0 0,-13-14 24 0 0,1 0-1 0 0,-1 0 0 0 0,1 0 1 0 0,0 0-1 0 0,-1 0 1 0 0,1-1-1 0 0,0 1 0 0 0,-1-1 1 0 0,1 1-1 0 0,0-1 1 0 0,0 1-1 0 0,0-1 1 0 0,-1 0-1 0 0,1 0 0 0 0,0 0 1 0 0,0 0-1 0 0,0 0 1 0 0,-1 0-1 0 0,1-1 0 0 0,0 1 1 0 0,0-1-1 0 0,0 1 1 0 0,-1-1-1 0 0,1 1 1 0 0,0-1-1 0 0,-1 0 0 0 0,1 0 1 0 0,-1 0-1 0 0,1 0 1 0 0,-1 0-1 0 0,1 0 0 0 0,-1 0 1 0 0,0-1-1 0 0,1 1 1 0 0,-1 0-1 0 0,1-3 1 0 0,15-15-46 0 0,0-1 1 0 0,-2-1 0 0 0,0 0 0 0 0,16-33 0 0 0,12-19 179 0 0,-42 72-110 0 0,0-1 0 0 0,0 0 0 0 0,0 1 0 0 0,0-1-1 0 0,0 1 1 0 0,0 0 0 0 0,0-1 0 0 0,0 1 0 0 0,0 0 0 0 0,1 0-1 0 0,-1-1 1 0 0,0 1 0 0 0,1 0 0 0 0,-1 0 0 0 0,1 1 0 0 0,0-1-1 0 0,-1 0 1 0 0,1 0 0 0 0,-1 1 0 0 0,1-1 0 0 0,0 1 0 0 0,0 0-1 0 0,-1-1 1 0 0,1 1 0 0 0,0 0 0 0 0,0 0 0 0 0,-1 0 0 0 0,1 0-1 0 0,0 0 1 0 0,0 0 0 0 0,-1 1 0 0 0,1-1 0 0 0,0 1 0 0 0,-1-1-1 0 0,1 1 1 0 0,0 0 0 0 0,-1-1 0 0 0,1 1 0 0 0,-1 0 0 0 0,1 0 0 0 0,-1 0-1 0 0,1 0 1 0 0,-1 0 0 0 0,0 0 0 0 0,1 1 0 0 0,-1-1 0 0 0,1 2-1 0 0,8 9-40 0 0,0 0-1 0 0,-1 1 0 0 0,-1 0 1 0 0,11 19-1 0 0,-10-14-81 0 0,13 20-1640 0 0,-2 1-1 0 0,18 52 1 0 0,-35-83 182 0 0,0 0 1 0 0,0 0-1 0 0,-1 1 0 0 0,-1-1 1 0 0,2 17-1 0 0,-8-25-194 0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54.7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0 420 0 0,'1'12'10031'0'0,"0"7"-6088"0"0,6 48-4243 0 0,-6-64 262 0 0,10 37-3972 0 0,-11-39 3836 0 0,0 0 0 0 0,0 0 0 0 0,1 0 0 0 0,-1-1 1 0 0,0 1-1 0 0,1 0 0 0 0,-1 0 0 0 0,1-1 0 0 0,-1 1 0 0 0,1 0 1 0 0,-1-1-1 0 0,1 1 0 0 0,0-1 0 0 0,-1 1 0 0 0,1-1 0 0 0,0 1 1 0 0,-1-1-1 0 0,1 1 0 0 0,0-1 0 0 0,0 1 0 0 0,-1-1 0 0 0,1 0 1 0 0,0 1-1 0 0,0-1 0 0 0,0 0 0 0 0,-1 0 0 0 0,1 0 0 0 0,0 0 1 0 0,0 0-1 0 0,0 0 0 0 0,0 0 0 0 0,0 0 0 0 0,-1 0 0 0 0,1 0 1 0 0,0 0-1 0 0,0 0 0 0 0,0-1 0 0 0,-1 1 0 0 0,1 0 0 0 0,0-1 1 0 0,0 1-1 0 0,0-1 0 0 0,9-5-1421 0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55.1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13 468 0 0,'14'-12'5509'0'0,"-7"26"-2664"0"0,-3 0-3306 0 0,1-1-31 0 0,0-1 0 0 0,0 0 0 0 0,1 0 0 0 0,1-1 0 0 0,0 1 0 0 0,0-1 0 0 0,1-1 1 0 0,0 0-1 0 0,1 0 0 0 0,0 0 0 0 0,1-1 0 0 0,0-1 0 0 0,16 11 0 0 0,7 0-798 0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55.4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 19 464 0 0,'-1'-5'4302'0'0,"1"5"-4189"0"0,0 0 0 0 0,0 0 1 0 0,-1 0-1 0 0,1 0 0 0 0,0 0 0 0 0,0 0 0 0 0,0 0 1 0 0,0 0-1 0 0,0 0 0 0 0,-1 0 0 0 0,-1 1 2038 0 0,2-1-2038 0 0,-12 14 2549 0 0,9-10-2654 0 0,1 0 0 0 0,-1 0 1 0 0,1 0-1 0 0,0 0 0 0 0,1 1 1 0 0,-1-1-1 0 0,-1 6 1 0 0,3-6-72 0 0,3 17-3527 0 0,-3-21 3451 0 0,0 0-1 0 0,1 1 1 0 0,-1-1-1 0 0,1 0 1 0 0,-1 0-1 0 0,1 1 1 0 0,-1-1-1 0 0,1 0 1 0 0,-1 0-1 0 0,1 0 1 0 0,-1 0-1 0 0,1 1 1 0 0,0-1 0 0 0,-1 0-1 0 0,1 0 1 0 0,-1 0-1 0 0,1 0 1 0 0,-1 0-1 0 0,1 0 1 0 0,-1 0-1 0 0,1-1 1 0 0,-1 1-1 0 0,1 0 1 0 0,-1 0-1 0 0,1 0 1 0 0,-1-1-1 0 0,1 1 1 0 0,-1 0-1 0 0,1 0 1 0 0,-1-1 0 0 0,1 1-1 0 0,-1 0 1 0 0,1-1-1 0 0,-1 1 1 0 0,1-1-1 0 0,8-4-1254 0 0</inkml:trace>
  <inkml:trace contextRef="#ctx0" brushRef="#br0" timeOffset="1">85 1 364 0 0,'-2'37'7498'0'0,"-2"-4"-8790"0"0,1 47-1 0 0,11-37-1448 0 0,-7-23 1345 0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56.3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156 1665 884 0 0,'1'5'501'0'0,"1"2"682"0"0,-1 0 0 0 0,1 0-1 0 0,0 1 1 0 0,0-1 0 0 0,1-1 0 0 0,0 1 0 0 0,0 0 0 0 0,1-1 0 0 0,0 0 0 0 0,8 11 0 0 0,-15-22-872 0 0,0-1 0 0 0,1 0 0 0 0,-1 0 0 0 0,1 0 0 0 0,1-1 0 0 0,-1 1 0 0 0,0-8 0 0 0,-4-8-84 0 0,-21-101-505 0 0,5-1 0 0 0,-6-129 0 0 0,1 11-985 0 0,-16-123 48 0 0,29 219 1092 0 0,6 49 125 0 0,7 10 27 0 0,7 30 102 0 0,-5 53-123 0 0,0 0 1 0 0,0 0 0 0 0,0 0 0 0 0,1 0 0 0 0,0 1-1 0 0,0-1 1 0 0,0 0 0 0 0,0 1 0 0 0,3-4 0 0 0,-3 4 33 0 0,2 0 0 0 0,-1-1 0 0 0,0 1 0 0 0,1 1 0 0 0,-1-1 1 0 0,1 1-1 0 0,0-1 0 0 0,0 1 0 0 0,0 0 0 0 0,0 0 1 0 0,8-2-1 0 0,5 1 160 0 0,1-1 1 0 0,-1 2 0 0 0,1 1-1 0 0,25 0 1 0 0,-6 0-36 0 0,114-5 31 0 0,253-20-544 0 0,-322 16 307 0 0,474-42-156 0 0,-466 49 232 0 0,-1 4-1 0 0,0 5 0 0 0,0 3 0 0 0,109 25 1 0 0,86 50-475 0 0,-143-40-3529 0 0,-140-43 3861 0 0,0-1 0 0 0,0 1 0 0 0,0-1-1 0 0,0 1 1 0 0,0 0 0 0 0,0-1 0 0 0,0 1-1 0 0,-1 0 1 0 0,1-1 0 0 0,0 1 0 0 0,-1 0 0 0 0,1 0-1 0 0,0 0 1 0 0,-1 0 0 0 0,1 0 0 0 0,-1 0-1 0 0,1 0 1 0 0,-1 0 0 0 0,0 0 0 0 0,0 0-1 0 0,1 0 1 0 0,-1 0 0 0 0,0 0 0 0 0,0 0-1 0 0,0 0 1 0 0,0 0 0 0 0,0 0 0 0 0,0 0 0 0 0,0 0-1 0 0,0 0 1 0 0,-1 2 0 0 0,-10 44 255 0 0,4-24-254 0 0,-2 40 361 0 0,3 1 1 0 0,2 0 0 0 0,7 78 0 0 0,31 195 717 0 0,-7-88-668 0 0,-20-180-308 0 0,-2-43-59 0 0,-2 2-1 0 0,-1-1 1 0 0,-2 0 0 0 0,0 0 0 0 0,-2 1-1 0 0,-8 42 1 0 0,9-66-317 0 0,-1 1 1 0 0,0-1 0 0 0,0 1-1 0 0,-1-1 1 0 0,1 1-1 0 0,-1-1 1 0 0,0 0 0 0 0,0 0-1 0 0,0-1 1 0 0,-1 1-1 0 0,1 0 1 0 0,-1-1 0 0 0,0 0-1 0 0,0 0 1 0 0,0 0 0 0 0,0-1-1 0 0,0 1 1 0 0,-1-1-1 0 0,1 0 1 0 0,-1 0 0 0 0,-6 1-1 0 0,-4 4-820 0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57.2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1 207 292 0 0,'0'7'1942'0'0,"0"-6"-1573"0"0,0-1-1 0 0,0 1 0 0 0,0-1 1 0 0,-1 1-1 0 0,1 0 0 0 0,0-1 1 0 0,0 1-1 0 0,1 0 0 0 0,-1-1 1 0 0,0 1-1 0 0,0-1 0 0 0,0 1 1 0 0,0 0-1 0 0,0-1 0 0 0,1 1 1 0 0,-1-1-1 0 0,0 1 0 0 0,1 0 1 0 0,-1-1-1 0 0,0 1 0 0 0,1-1 1 0 0,-1 1-1 0 0,1-1 1 0 0,16 6 1378 0 0,33 0-992 0 0,0-3 0 0 0,0-2 0 0 0,0-2 0 0 0,62-10 1 0 0,31 0-773 0 0,640-7-81 0 0,-361 5-57 0 0,-328 4 98 0 0,0-4 0 0 0,132-36-1 0 0,-200 41-42 0 0,43-21 0 0 0,-45 17 36 0 0,1 2-1 0 0,0 1 0 0 0,31-8 0 0 0,-48 16-560 0 0,12-6-6510 0 0,-20 7 6970 0 0,0-1 0 0 0,1 1 0 0 0,-1-1 0 0 0,0 1 0 0 0,0-1 0 0 0,1 1 0 0 0,-1-1 0 0 0,0 1 0 0 0,0-1 0 0 0,0 1 0 0 0,0-1 0 0 0,0 1 0 0 0,0-1 0 0 0,0 1 0 0 0,0-1 0 0 0,0 1 0 0 0,0-1 0 0 0,0 1 0 0 0,0-1 0 0 0,0 1 1 0 0,0-1-1 0 0,0 1 0 0 0,0-1 0 0 0,-1 1 0 0 0,1-1 0 0 0,0 1 0 0 0,0-1 0 0 0,-1 1 0 0 0,1 0 0 0 0,0-1 0 0 0,0 1 0 0 0,-1-1 0 0 0,1 1 0 0 0,-1 0 0 0 0,0-1 0 0 0,-4-8-1389 0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00.5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304 54 28 0 0,'6'-10'15900'0'0,"-7"6"-14581"0"0,-6-1-1193 0 0,0 0 1 0 0,-1 1-1 0 0,1 0 0 0 0,-1 0 0 0 0,0 1 1 0 0,0 0-1 0 0,0 0 0 0 0,-1 1 1 0 0,1 0-1 0 0,-1 0 0 0 0,-12 0 0 0 0,15 2-137 0 0,0 1 1 0 0,0-1-1 0 0,0 1 0 0 0,0 1 0 0 0,1-1 0 0 0,-1 1 0 0 0,0 0 0 0 0,1 0 0 0 0,0 1 0 0 0,-1-1 0 0 0,1 1 0 0 0,0 0 0 0 0,0 1 0 0 0,1-1 0 0 0,-1 1 1 0 0,1 0-1 0 0,-8 8 0 0 0,1 3 29 0 0,0 0 1 0 0,1 0-1 0 0,0 1 0 0 0,1 1 1 0 0,1-1-1 0 0,1 1 1 0 0,0 1-1 0 0,2-1 1 0 0,-1 1-1 0 0,2 0 1 0 0,1 0-1 0 0,0 1 1 0 0,1-1-1 0 0,1 22 0 0 0,1-33 30 0 0,0 0 0 0 0,1 0 0 0 0,0 0-1 0 0,0-1 1 0 0,1 1 0 0 0,0 0 0 0 0,0-1-1 0 0,0 1 1 0 0,5 8 0 0 0,-6-14-49 0 0,0 1 0 0 0,0-1 0 0 0,0 1 0 0 0,0-1 0 0 0,0 1 0 0 0,0-1-1 0 0,0 0 1 0 0,1 0 0 0 0,-1 0 0 0 0,0 0 0 0 0,1 0 0 0 0,-1 0 0 0 0,1 0 0 0 0,-1 0 0 0 0,1 0 0 0 0,-1-1 0 0 0,1 1 0 0 0,0-1 0 0 0,-1 1 0 0 0,1-1 0 0 0,0 0 0 0 0,-1 1 0 0 0,1-1 0 0 0,0 0 0 0 0,0 0 0 0 0,-1 0 0 0 0,1 0 0 0 0,0-1 0 0 0,-1 1 0 0 0,1 0 0 0 0,0-1 0 0 0,-1 1-1 0 0,1-1 1 0 0,0 0 0 0 0,-1 1 0 0 0,1-1 0 0 0,-1 0 0 0 0,1 0 0 0 0,-1 0 0 0 0,0 0 0 0 0,1 0 0 0 0,0-2 0 0 0,10-5-54 0 0,-2-2 0 0 0,1 1 0 0 0,-1-2 0 0 0,-1 1-1 0 0,0-1 1 0 0,0-1 0 0 0,12-21 0 0 0,40-96-158 0 0,-42 85 156 0 0,-12 26 47 0 0,-6 13 16 0 0,1 0 0 0 0,0 0-1 0 0,0 0 1 0 0,0 0 0 0 0,1 0 0 0 0,-1 0 0 0 0,7-7-1 0 0,-8 12-4 0 0,-1 0 0 0 0,1 0 0 0 0,-1 0 0 0 0,1 0 0 0 0,0 0 0 0 0,-1 0 0 0 0,1 1 0 0 0,-1-1 0 0 0,1 0 0 0 0,-1 0 0 0 0,1 1 0 0 0,-1-1 0 0 0,1 0-1 0 0,-1 1 1 0 0,1-1 0 0 0,-1 0 0 0 0,1 1 0 0 0,-1-1 0 0 0,1 1 0 0 0,-1-1 0 0 0,0 0 0 0 0,1 1 0 0 0,-1-1 0 0 0,0 1 0 0 0,0 0 0 0 0,1-1 0 0 0,-1 1 0 0 0,0-1-1 0 0,0 1 1 0 0,0-1 0 0 0,1 1 0 0 0,-1 0 0 0 0,0 0 0 0 0,10 27-13 0 0,-10-25 11 0 0,22 102-228 0 0,-8-27-265 0 0,-5-37-89 0 0,17 61-2692 0 0,-22-92 2111 0 0,0 0-1 0 0,0 0 1 0 0,1 0 0 0 0,7 10-1 0 0,-11-19 870 0 0,0 1 0 0 0,0-1-1 0 0,0 1 1 0 0,0-1 0 0 0,0 0-1 0 0,1 1 1 0 0,-1-1 0 0 0,0 0 0 0 0,1 0-1 0 0,-1 0 1 0 0,1 0 0 0 0,-1 0-1 0 0,1 0 1 0 0,-1 0 0 0 0,1 0 0 0 0,2 0-1 0 0,7-2-1740 0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01.0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 86 1112 0 0,'0'-17'1354'0'0,"-1"12"-317"0"0,0-1 1 0 0,1 1-1 0 0,0 0 0 0 0,0 0 0 0 0,1 0 1 0 0,-1 0-1 0 0,1 0 0 0 0,0 0 1 0 0,1 0-1 0 0,-1 0 0 0 0,4-7 0 0 0,-7 19-660 0 0,0 0-1 0 0,0 0 0 0 0,1 0 1 0 0,-1 1-1 0 0,2-1 0 0 0,-1 1 1 0 0,1-1-1 0 0,1 12 0 0 0,-2 12-148 0 0,-23 541-3 0 0,24-571-223 0 0,1 0 1 0 0,-1 0-1 0 0,0-1 0 0 0,0 1 0 0 0,1 0 1 0 0,-1-1-1 0 0,0 1 0 0 0,1-1 0 0 0,-1 1 0 0 0,1 0 1 0 0,-1-1-1 0 0,1 1 0 0 0,-1-1 0 0 0,1 1 1 0 0,-1-1-1 0 0,1 0 0 0 0,0 1 0 0 0,-1-1 1 0 0,1 1-1 0 0,-1-1 0 0 0,1 0 0 0 0,0 0 1 0 0,0 1-1 0 0,-1-1 0 0 0,1 0 0 0 0,0 0 1 0 0,-1 0-1 0 0,1 0 0 0 0,0 0 0 0 0,0 0 1 0 0,-1 0-1 0 0,1 0 0 0 0,0 0 0 0 0,-1 0 1 0 0,1 0-1 0 0,0 0 0 0 0,0 0 0 0 0,-1-1 0 0 0,1 1 1 0 0,0-1-1 0 0,36-8 7 0 0,-34 7-10 0 0,31-10 13 0 0,-22 7-35 0 0,1 0 0 0 0,-1 1 0 0 0,1 1 0 0 0,0 0 0 0 0,15-2 0 0 0,-24 5 6 0 0,-1 0 0 0 0,0 0 0 0 0,1 0 0 0 0,-1 1 1 0 0,0-1-1 0 0,1 1 0 0 0,-1 0 0 0 0,0 0 0 0 0,0 0 1 0 0,0 0-1 0 0,1 0 0 0 0,-1 1 0 0 0,-1-1 0 0 0,1 1 1 0 0,0 0-1 0 0,0 0 0 0 0,-1 0 0 0 0,1 0 0 0 0,-1 0 1 0 0,1 1-1 0 0,-1-1 0 0 0,0 1 0 0 0,0 0 0 0 0,0-1 0 0 0,2 6 1 0 0,2 4-43 0 0,0 0 0 0 0,-2 1 0 0 0,1 0 0 0 0,-1 0 0 0 0,-1 0 0 0 0,-1 0 0 0 0,3 24 0 0 0,-5-31 26 0 0,0-1-1 0 0,0 1 0 0 0,-1 0 0 0 0,1 0 0 0 0,-1-1 0 0 0,-1 1 1 0 0,1-1-1 0 0,-1 1 0 0 0,-3 7 0 0 0,3-10 1 0 0,1-1 0 0 0,-1 1 0 0 0,0 0 1 0 0,0-1-1 0 0,0 1 0 0 0,0-1 0 0 0,0 0 0 0 0,0 0 0 0 0,-1 0 0 0 0,1 0 1 0 0,-1 0-1 0 0,0 0 0 0 0,1-1 0 0 0,-1 1 0 0 0,0-1 0 0 0,0 0 0 0 0,0 0 0 0 0,-4 1 1 0 0,2-1-87 0 0,0-1 1 0 0,-1 0-1 0 0,1 0 1 0 0,0-1-1 0 0,0 1 1 0 0,-1-1-1 0 0,1-1 1 0 0,0 1 0 0 0,0 0-1 0 0,0-1 1 0 0,0 0-1 0 0,0 0 1 0 0,1-1-1 0 0,-1 0 1 0 0,0 1-1 0 0,1-1 1 0 0,0-1 0 0 0,0 1-1 0 0,0-1 1 0 0,0 1-1 0 0,0-1 1 0 0,-3-6-1 0 0,-2 0-799 0 0,0 0 0 0 0,1-1 0 0 0,1 0 0 0 0,0-1 0 0 0,0 0 0 0 0,1 0 0 0 0,-8-23 0 0 0,13 32 668 0 0,1 1 1 0 0,-1 0-1 0 0,1 0 0 0 0,0 0 0 0 0,0 0 0 0 0,-1-1 0 0 0,2 1 0 0 0,-1 0 0 0 0,0 0 0 0 0,0-1 1 0 0,1 1-1 0 0,-1 0 0 0 0,1 0 0 0 0,-1 0 0 0 0,1 0 0 0 0,0 0 0 0 0,0 0 0 0 0,2-4 1 0 0,6-3-1067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12.9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34 360 0 0,'4'-23'5948'0'0,"-3"13"2432"0"0,3 22-6608 0 0,2 19-1762 0 0,-5-6-428 0 0,5 19-2867 0 0,-5-39 2366 0 0,0-1 0 0 0,0 1 0 0 0,1 0 0 0 0,-1 0-1 0 0,1-1 1 0 0,0 1 0 0 0,0-1 0 0 0,1 1-1 0 0,0-1 1 0 0,-1 0 0 0 0,6 6 0 0 0,-3-7-594 0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01.4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294 178 400 0 0,'3'-4'549'0'0,"-1"1"1"0"0,1 0-1 0 0,-1-1 1 0 0,0 1-1 0 0,0-1 1 0 0,-1 0-1 0 0,1 0 1 0 0,-1 0-1 0 0,1 0 0 0 0,-1 0 1 0 0,-1 0-1 0 0,1 0 1 0 0,0 0-1 0 0,-1 0 1 0 0,0 0-1 0 0,0 0 1 0 0,0 0-1 0 0,-2-8 0 0 0,1 7-289 0 0,-1 0-1 0 0,-1 0 0 0 0,1 0 0 0 0,-1 0 1 0 0,1 0-1 0 0,-2 1 0 0 0,1-1 0 0 0,0 1 0 0 0,-1 0 1 0 0,0 0-1 0 0,0 0 0 0 0,0 0 0 0 0,-8-5 1 0 0,8 6-241 0 0,1 0 1 0 0,-1 0 0 0 0,-1 1 0 0 0,1-1 0 0 0,0 1 0 0 0,0 0-1 0 0,-1 0 1 0 0,0 0 0 0 0,1 1 0 0 0,-1-1 0 0 0,0 1 0 0 0,1 0 0 0 0,-1 1-1 0 0,0-1 1 0 0,0 1 0 0 0,0 0 0 0 0,0 0 0 0 0,0 0 0 0 0,1 1-1 0 0,-1 0 1 0 0,0 0 0 0 0,-8 3 0 0 0,6-1 38 0 0,0 1 0 0 0,1 0 1 0 0,0 1-1 0 0,-1-1 0 0 0,1 1 1 0 0,1 0-1 0 0,-1 1 0 0 0,1-1 1 0 0,0 1-1 0 0,0 0 0 0 0,1 1 1 0 0,-1-1-1 0 0,-5 13 0 0 0,-2 7 117 0 0,1 1 0 0 0,1 0 0 0 0,2 1-1 0 0,1 0 1 0 0,0 1 0 0 0,2-1 0 0 0,2 1 0 0 0,0 0-1 0 0,2 0 1 0 0,3 31 0 0 0,6 40-339 0 0,32 149 0 0 0,-36-229-463 0 0,0 0 0 0 0,2 0 0 0 0,0-1 0 0 0,1 0-1 0 0,14 25 1 0 0,-18-37-2 0 0,1 0 0 0 0,0-1 0 0 0,1 0 0 0 0,-1 0 0 0 0,1 0 1 0 0,0-1-1 0 0,1 0 0 0 0,-1 0 0 0 0,1 0 0 0 0,0 0 0 0 0,0-1 0 0 0,1 0 0 0 0,-1 0 0 0 0,1-1 0 0 0,0 0 0 0 0,0 0 0 0 0,11 3 0 0 0,2-3-951 0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01.7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590 70 160 0 0,'-2'-4'361'0'0,"-1"-1"0"0"0,1 1 0 0 0,-1 0-1 0 0,0 0 1 0 0,0 1 0 0 0,-1-1 0 0 0,1 1 0 0 0,-1-1 0 0 0,0 1 0 0 0,0 0 0 0 0,0 1-1 0 0,0-1 1 0 0,0 0 0 0 0,0 1 0 0 0,-1 0 0 0 0,1 0 0 0 0,-1 1 0 0 0,0-1 0 0 0,1 1-1 0 0,-1 0 1 0 0,-6 0 0 0 0,-15-3 288 0 0,0 1 1 0 0,-43 1-1 0 0,60 2-521 0 0,-29 1-457 0 0,-57 9-1 0 0,34 1-3340 0 0,-75 25 0 0 0,96-24 2106 0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02.1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 1116 0 0,'0'0'364'0'0,"1"-1"0"0"0,-1 1-1 0 0,0-1 1 0 0,1 1 0 0 0,-1-1-1 0 0,1 1 1 0 0,-1-1 0 0 0,0 1 0 0 0,1 0-1 0 0,-1-1 1 0 0,1 1 0 0 0,-1-1 0 0 0,1 1-1 0 0,-1 0 1 0 0,1 0 0 0 0,0-1-1 0 0,-1 1 1 0 0,1 0 0 0 0,-1 0 0 0 0,1 0-1 0 0,-1-1 1 0 0,1 1 0 0 0,0 0 0 0 0,-1 0-1 0 0,1 0 1 0 0,0 0 0 0 0,-1 0 0 0 0,1 0-1 0 0,-1 0 1 0 0,1 1 0 0 0,0-1-1 0 0,-1 0 1 0 0,2 0 0 0 0,4 25 3410 0 0,-5-19-4274 0 0,5 36 791 0 0,-2-11-2000 0 0,13 50 0 0 0,-14-71-208 0 0,1 1-1 0 0,1-1 1 0 0,-1 0-1 0 0,11 17 1 0 0,-7-17-58 0 0,5-5 327 0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02.4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21 904 0 0,'0'-9'1328'0'0,"5"2"132"0"0,0 5-84 0 0,-5 0-295 0 0,5 4-297 0 0,-5 0-220 0 0,5 5-168 0 0,0 2-140 0 0,0 2-140 0 0,0 5-180 0 0,5 0-212 0 0,-5 2-284 0 0,10 0-480 0 0,0 2-309 0 0,5 0-147 0 0,0 0 24 0 0,10 1 124 0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02.8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138 1 728 0 0,'-13'6'1367'0'0,"0"0"-1"0"0,0 2 1 0 0,-16 11-1 0 0,23-14-1269 0 0,0 0-1 0 0,0 0 1 0 0,1 1-1 0 0,0-1 0 0 0,-1 1 1 0 0,2 1-1 0 0,-1-1 0 0 0,1 1 1 0 0,0-1-1 0 0,1 1 1 0 0,-1 1-1 0 0,-3 12 0 0 0,3 18-1010 0 0,4-35 702 0 0,0-1 0 0 0,1 1-1 0 0,-1-1 1 0 0,1 1 0 0 0,0-1-1 0 0,0 0 1 0 0,0 1 0 0 0,0-1-1 0 0,0 0 1 0 0,0 1 0 0 0,1-1-1 0 0,-1 0 1 0 0,1 0 0 0 0,-1 0-1 0 0,1 0 1 0 0,0 0 0 0 0,0-1 0 0 0,0 1-1 0 0,2 1 1 0 0,7 4-1055 0 0</inkml:trace>
  <inkml:trace contextRef="#ctx0" brushRef="#br0" timeOffset="1">183 66 388 0 0,'-5'2'728'0'0,"0"5"-24"0"0,0 2-20 0 0,-5 2-80 0 0,5 3-88 0 0,-10 1-88 0 0,5 3-88 0 0,0 3-80 0 0,5 1-100 0 0,-5 1-184 0 0,5 1-372 0 0,0-1-364 0 0,0 2-196 0 0,5-1-100 0 0,0-1-24 0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04.0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307 1904 748 0 0,'14'14'4917'0'0,"-13"-21"-1429"0"0,-15-34-425 0 0,12 34-3069 0 0,-97-293 2429 0 0,0-133-3234 0 0,57 142 105 0 0,20 100 420 0 0,2 23-87 0 0,9 55-20 0 0,6 65 353 0 0,1 21-198 0 0,2-1-1 0 0,1 1 1 0 0,0-1-1 0 0,2 0 1 0 0,6-33 0 0 0,-6 58 240 0 0,0 1-1 0 0,0-1 1 0 0,0 1 0 0 0,0 0 0 0 0,1 0 0 0 0,-1-1 0 0 0,1 1 0 0 0,-1 0 0 0 0,1 0-1 0 0,0 0 1 0 0,0 1 0 0 0,0-1 0 0 0,0 0 0 0 0,0 1 0 0 0,0-1 0 0 0,0 1 0 0 0,1 0-1 0 0,-1 0 1 0 0,0-1 0 0 0,1 2 0 0 0,-1-1 0 0 0,1 0 0 0 0,-1 0 0 0 0,1 1 0 0 0,0 0-1 0 0,-1-1 1 0 0,1 1 0 0 0,2 0 0 0 0,13-1 70 0 0,0 2 0 0 0,0-1 0 0 0,20 5 0 0 0,-15-2-11 0 0,64 2 202 0 0,135-9 1 0 0,88-27 44 0 0,0 0 520 0 0,323 15-514 0 0,-171 7-414 0 0,81 30-691 0 0,-493-17 570 0 0,-46-5 110 0 0,-1 1 0 0 0,1 0-1 0 0,-1 0 1 0 0,0 1 0 0 0,1-1 0 0 0,-1 1 0 0 0,0-1 0 0 0,1 1 0 0 0,-1 0-1 0 0,0 0 1 0 0,0 0 0 0 0,0 1 0 0 0,0-1 0 0 0,0 1 0 0 0,0 0 0 0 0,0 0 0 0 0,0 0-1 0 0,-1 0 1 0 0,1 0 0 0 0,-1 0 0 0 0,1 1 0 0 0,-1-1 0 0 0,0 1 0 0 0,0 0 0 0 0,0 0-1 0 0,-1 0 1 0 0,1 0 0 0 0,0 0 0 0 0,-1 0 0 0 0,0 0 0 0 0,0 0 0 0 0,1 5 0 0 0,10 18 580 0 0,-7-13-470 0 0,-1 0 0 0 0,0 0-1 0 0,0 0 1 0 0,-1 1 0 0 0,-1-1 0 0 0,-1 1-1 0 0,0-1 1 0 0,-1 27 0 0 0,-19 117 23 0 0,9-93 4 0 0,-30 421 505 0 0,35-291-80 0 0,4-64-101 0 0,6 82-106 0 0,29 106 51 0 0,-8-189-128 0 0,-16-68-3607 0 0,-16-67-1505 0 0,-3 1 3451 0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05.0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74 29 360 0 0,'0'-1'221'0'0,"1"-1"-1"0"0,-1 1 1 0 0,0 0-1 0 0,0-1 1 0 0,0 1 0 0 0,-1 0-1 0 0,1-1 1 0 0,0 1-1 0 0,0 0 1 0 0,-1-1-1 0 0,1 1 1 0 0,-1 0 0 0 0,1 0-1 0 0,-1 0 1 0 0,1-1-1 0 0,-1 1 1 0 0,0 0 0 0 0,1 0-1 0 0,-1 0 1 0 0,-2-2-1 0 0,2 3-91 0 0,1 0 1 0 0,-1 0-1 0 0,0 0 0 0 0,0-1 0 0 0,0 1 0 0 0,0 0 1 0 0,1 0-1 0 0,-1 0 0 0 0,0 0 0 0 0,0 0 0 0 0,0 1 1 0 0,0-1-1 0 0,0 0 0 0 0,1 0 0 0 0,-1 0 0 0 0,0 1 0 0 0,0-1 1 0 0,0 0-1 0 0,1 1 0 0 0,-1-1 0 0 0,0 1 0 0 0,1-1 1 0 0,-2 2-1 0 0,-1 0 192 0 0,-1 1 1 0 0,1 0 0 0 0,0 1-1 0 0,0-1 1 0 0,0 0-1 0 0,0 1 1 0 0,0 0-1 0 0,1-1 1 0 0,0 1 0 0 0,0 0-1 0 0,-3 7 1 0 0,2 4 54 0 0,1-1-1 0 0,0 1 1 0 0,1 0 0 0 0,1-1 0 0 0,0 1 0 0 0,1 0 0 0 0,0-1-1 0 0,5 19 1 0 0,-2-13-303 0 0,1 0 1 0 0,1 0-1 0 0,1 0 0 0 0,1-1 0 0 0,13 24 0 0 0,-12-30-40 0 0,1 0-1 0 0,0 0 1 0 0,0-1-1 0 0,2-1 1 0 0,-1 1-1 0 0,1-2 1 0 0,1 0-1 0 0,0 0 1 0 0,1-1-1 0 0,-1-1 1 0 0,2 0-1 0 0,-1-1 1 0 0,1 0-1 0 0,0-2 1 0 0,0 1-1 0 0,22 3 1 0 0,25 4-20 0 0,0-3-1 0 0,113 4 1 0 0,-174-14-14 0 0,755-12-63 0 0,-382-3 11 0 0,-116 1 4 0 0,-204 8 10 0 0,0-3 0 0 0,90-27 0 0 0,-1-20-53 0 0,-54 20 44 0 0,-54 22 47 0 0,0 2-1 0 0,48-9 0 0 0,-3 5-490 0 0,-79 16-94 0 0,-1-19-10835 0 0,0 11 9437 0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10.6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275 0 880 0 0,'-1'0'8584'0'0,"-24"1"-3494"0"0,-31 5-6309 0 0,23 2 1907 0 0,23-3-666 0 0,-1 1-1 0 0,1 0 0 0 0,1 0 0 0 0,-1 1 0 0 0,1 0 1 0 0,0 0-1 0 0,1 1 0 0 0,0 0 0 0 0,0 1 0 0 0,0 0 1 0 0,-9 16-1 0 0,11-17 116 0 0,1 1 0 0 0,0 0 0 0 0,1 0 0 0 0,0 0 0 0 0,0 0 1 0 0,1 1-1 0 0,0-1 0 0 0,0 1 0 0 0,1 0 0 0 0,1 0 0 0 0,-1 0 0 0 0,2 0 0 0 0,0 17 0 0 0,0-23-84 0 0,1 1 0 0 0,0-1 0 0 0,0 0 0 0 0,0 0 0 0 0,0 0 0 0 0,0 0 0 0 0,1 0 0 0 0,0 0 0 0 0,0 0 0 0 0,0 0 0 0 0,0-1 0 0 0,1 1 0 0 0,-1-1 0 0 0,1 1 0 0 0,0-1 0 0 0,0 0 0 0 0,0 0 0 0 0,1 0 0 0 0,-1-1 0 0 0,6 4 0 0 0,-7-5-82 0 0,1 0-1 0 0,0-1 1 0 0,-1 1 0 0 0,1-1 0 0 0,0 1 0 0 0,-1-1 0 0 0,1 0 0 0 0,0 0 0 0 0,0 0-1 0 0,0 0 1 0 0,-1-1 0 0 0,1 1 0 0 0,0-1 0 0 0,-1 1 0 0 0,1-1 0 0 0,0 0-1 0 0,-1 0 1 0 0,1 0 0 0 0,-1-1 0 0 0,1 1 0 0 0,-1 0 0 0 0,0-1 0 0 0,0 0-1 0 0,0 1 1 0 0,0-1 0 0 0,0 0 0 0 0,0 0 0 0 0,0 0 0 0 0,0-1 0 0 0,-1 1-1 0 0,1 0 1 0 0,1-4 0 0 0,10-14-512 0 0,-1 0 0 0 0,-1-1 0 0 0,0 0 0 0 0,-2-1-1 0 0,-1 0 1 0 0,0 0 0 0 0,-2-1 0 0 0,5-32 0 0 0,-8 37 32 0 0,0 5 1945 0 0,1 33 565 0 0,12 173 1565 0 0,7 71-2590 0 0,-22-248-958 0 0,0 4-114 0 0,-1 0 0 0 0,-1 0 1 0 0,-1-1-1 0 0,0 1 0 0 0,-2-1 1 0 0,0 0-1 0 0,-9 23 0 0 0,13-40-11 0 0,-1 0 0 0 0,0 0 1 0 0,0 0-1 0 0,1 0 0 0 0,-1 0 0 0 0,-1 0 0 0 0,1 0 0 0 0,0 0 0 0 0,0 0 0 0 0,-1 0 0 0 0,1 0 0 0 0,-1-1 0 0 0,0 1 0 0 0,1-1 0 0 0,-1 1 1 0 0,0-1-1 0 0,0 0 0 0 0,0 0 0 0 0,0 1 0 0 0,0-1 0 0 0,0-1 0 0 0,0 1 0 0 0,0 0 0 0 0,0 0 0 0 0,-1-1 0 0 0,1 1 0 0 0,0-1 0 0 0,0 0 1 0 0,-1 0-1 0 0,1 0 0 0 0,0 0 0 0 0,-1 0 0 0 0,1 0 0 0 0,0-1 0 0 0,-3 0 0 0 0,1 0-273 0 0,-1-1-1 0 0,1 0 0 0 0,0 0 1 0 0,0 0-1 0 0,0-1 1 0 0,0 0-1 0 0,0 1 1 0 0,0-1-1 0 0,1-1 1 0 0,0 1-1 0 0,-1 0 1 0 0,1-1-1 0 0,0 0 1 0 0,1 1-1 0 0,-1-1 1 0 0,-2-6-1 0 0,0-1-578 0 0,0-2-1 0 0,1 1 0 0 0,0-1 1 0 0,1 1-1 0 0,-2-15 1 0 0,0-5-554 0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11.1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252 65 968 0 0,'1'0'102'0'0,"-1"0"1"0"0,1 0-1 0 0,-1 0 1 0 0,0 0-1 0 0,1 0 0 0 0,-1-1 1 0 0,1 1-1 0 0,-1 0 0 0 0,1 0 1 0 0,-1-1-1 0 0,0 1 1 0 0,1 0-1 0 0,-1-1 0 0 0,0 1 1 0 0,1 0-1 0 0,-1-1 0 0 0,0 1 1 0 0,1 0-1 0 0,-1-1 1 0 0,0 1-1 0 0,0-1 0 0 0,1 1 1 0 0,-1-1-1 0 0,0 1 0 0 0,0 0 1 0 0,0-1-1 0 0,0 1 1 0 0,0-1-1 0 0,1 1 0 0 0,-1-1 1 0 0,0 1-1 0 0,0-1 0 0 0,0 1 1 0 0,0-1-1 0 0,0 1 1 0 0,-1-1-1 0 0,1 1 0 0 0,0-1 1 0 0,0 1-1 0 0,0-1 0 0 0,0 1 1 0 0,-1-1-1 0 0,-21-18 1600 0 0,-34-7-645 0 0,50 25-989 0 0,1 0 0 0 0,-1 0 0 0 0,0 0 1 0 0,0 1-1 0 0,0 0 0 0 0,0 0 0 0 0,1 1 1 0 0,-1-1-1 0 0,0 1 0 0 0,0 1 0 0 0,0-1 1 0 0,1 1-1 0 0,-1 0 0 0 0,1 0 0 0 0,0 1 0 0 0,-1-1 1 0 0,1 1-1 0 0,0 0 0 0 0,0 1 0 0 0,1-1 1 0 0,-1 1-1 0 0,1 0 0 0 0,0 0 0 0 0,0 0 1 0 0,0 1-1 0 0,0-1 0 0 0,1 1 0 0 0,0 0 0 0 0,0 0 1 0 0,0 0-1 0 0,1 1 0 0 0,-3 5 0 0 0,1 0 252 0 0,0 0-1 0 0,0 0 0 0 0,1 0 0 0 0,1 0 0 0 0,0 1 0 0 0,1-1 0 0 0,0 1 1 0 0,0-1-1 0 0,1 1 0 0 0,1 0 0 0 0,0-1 0 0 0,1 1 0 0 0,0-1 0 0 0,0 0 1 0 0,7 18-1 0 0,-6-21-197 0 0,1 0 0 0 0,-1-1 0 0 0,1 1 0 0 0,1-1 0 0 0,0 0 0 0 0,0 0 0 0 0,0 0 0 0 0,1-1 0 0 0,6 7 0 0 0,-9-11-132 0 0,-1 0 1 0 0,1-1-1 0 0,0 1 1 0 0,0-1-1 0 0,0 1 1 0 0,0-1-1 0 0,0 0 1 0 0,0 0-1 0 0,0 0 1 0 0,0-1-1 0 0,1 1 1 0 0,-1-1-1 0 0,0 0 1 0 0,0 1 0 0 0,1-1-1 0 0,-1-1 1 0 0,0 1-1 0 0,0 0 1 0 0,1-1-1 0 0,-1 0 1 0 0,0 0-1 0 0,0 0 1 0 0,0 0-1 0 0,0 0 1 0 0,0-1-1 0 0,0 1 1 0 0,3-3 0 0 0,2-1-117 0 0,0-1 0 0 0,0-1 0 0 0,-1 1 0 0 0,0-1 1 0 0,0 0-1 0 0,-1-1 0 0 0,0 0 0 0 0,0 0 1 0 0,0 0-1 0 0,-1 0 0 0 0,-1-1 0 0 0,1 0 0 0 0,2-9 1 0 0,8-22-772 0 0,15-68 1 0 0,-27 95 739 0 0,3-2 958 0 0,-4 31 493 0 0,1 8-805 0 0,46 339 1760 0 0,-43-298-2099 0 0,-2-21-46 0 0,-2 85-1 0 0,-2-116-164 0 0,-2 0 1 0 0,1 0-1 0 0,-2 1 1 0 0,0-2-1 0 0,0 1 1 0 0,-1 0-1 0 0,-1-1 1 0 0,0 1-1 0 0,-1-1 0 0 0,-13 20 1 0 0,17-29-110 0 0,-1 1 1 0 0,1-1-1 0 0,-1 0 1 0 0,0 0-1 0 0,1-1 1 0 0,-1 1-1 0 0,-1-1 0 0 0,1 1 1 0 0,0-1-1 0 0,-1 0 1 0 0,1 0-1 0 0,-1-1 1 0 0,1 1-1 0 0,-1-1 1 0 0,0 1-1 0 0,0-1 0 0 0,1 0 1 0 0,-1-1-1 0 0,0 1 1 0 0,0-1-1 0 0,0 0 1 0 0,0 1-1 0 0,0-2 1 0 0,0 1-1 0 0,0 0 0 0 0,0-1 1 0 0,0 0-1 0 0,0 0 1 0 0,0 0-1 0 0,1 0 1 0 0,-7-4-1 0 0,2 1-498 0 0,1 0-1 0 0,0 0 1 0 0,0 0-1 0 0,1-1 1 0 0,0 0-1 0 0,0-1 1 0 0,0 0-1 0 0,0 0 1 0 0,1 0-1 0 0,0 0 1 0 0,0-1-1 0 0,0 0 1 0 0,1 0-1 0 0,-5-11 0 0 0,-1-7-772 0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11.7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217 120 1160 0 0,'2'-1'294'0'0,"-1"-1"-1"0"0,0 1 1 0 0,1-1-1 0 0,-1 1 1 0 0,0-1-1 0 0,0 0 1 0 0,0 0-1 0 0,0 1 1 0 0,0-1-1 0 0,-1 0 1 0 0,1 0-1 0 0,0 0 1 0 0,-1 0-1 0 0,0 0 1 0 0,1 0-1 0 0,-1 0 1 0 0,0 0-1 0 0,0 0 1 0 0,0 0-1 0 0,0 0 1 0 0,0 0-1 0 0,-1 0 1 0 0,1 0-1 0 0,0 0 1 0 0,-2-3-1 0 0,0 1-76 0 0,0 1 1 0 0,-1-1-1 0 0,1 1 0 0 0,-1 0 0 0 0,0-1 0 0 0,0 1 0 0 0,0 1 1 0 0,0-1-1 0 0,0 0 0 0 0,-1 1 0 0 0,1 0 0 0 0,-5-3 1 0 0,1 1-133 0 0,-1 0 1 0 0,0 1-1 0 0,0-1 0 0 0,0 1 1 0 0,0 1-1 0 0,0 0 1 0 0,0 0-1 0 0,-1 1 1 0 0,1 0-1 0 0,-1 0 1 0 0,1 1-1 0 0,-14 1 1 0 0,18-1-24 0 0,1 1 0 0 0,-1 0 0 0 0,1 0 0 0 0,0 1 0 0 0,-1-1 0 0 0,1 1 0 0 0,0 0 1 0 0,0 0-1 0 0,0 0 0 0 0,0 0 0 0 0,0 0 0 0 0,1 1 0 0 0,-1-1 0 0 0,1 1 0 0 0,-1 0 0 0 0,1 0 0 0 0,0-1 0 0 0,0 2 0 0 0,-3 5 1 0 0,3-4 7 0 0,1 0 1 0 0,-1 1-1 0 0,1-1 1 0 0,0 1 0 0 0,1-1-1 0 0,-1 1 1 0 0,1 0 0 0 0,0-1-1 0 0,1 1 1 0 0,-1-1-1 0 0,3 11 1 0 0,0-4-21 0 0,0-1 0 0 0,1 1 0 0 0,1-1-1 0 0,0 0 1 0 0,0-1 0 0 0,1 1 0 0 0,0-1 0 0 0,0 0 0 0 0,2 0 0 0 0,-1-1 0 0 0,13 13-1 0 0,-13-16-62 0 0,0-1 0 0 0,1 1-1 0 0,-1-1 1 0 0,1 0 0 0 0,0-1 0 0 0,0 0-1 0 0,1 0 1 0 0,16 5 0 0 0,-21-9-40 0 0,-1 1 1 0 0,1-1-1 0 0,0 1 0 0 0,0-1 1 0 0,0 0-1 0 0,-1 0 1 0 0,1-1-1 0 0,0 1 1 0 0,0-1-1 0 0,-1 0 1 0 0,1 0-1 0 0,0 0 1 0 0,-1-1-1 0 0,1 1 1 0 0,-1-1-1 0 0,0 1 1 0 0,1-1-1 0 0,-1 0 1 0 0,0-1-1 0 0,0 1 1 0 0,0-1-1 0 0,0 1 1 0 0,-1-1-1 0 0,4-4 1 0 0,-1 2-138 0 0,-1-1 0 0 0,0-1 1 0 0,0 1-1 0 0,0 0 1 0 0,-1-1-1 0 0,0 0 1 0 0,0 0-1 0 0,0 0 0 0 0,-1 0 1 0 0,1-10-1 0 0,0-4-38 0 0,-1-1 0 0 0,-1-27-1 0 0,-1 48 811 0 0,3 8 39 0 0,0 1-1 0 0,-1-1 1 0 0,0 0 0 0 0,-1 1 0 0 0,2 9 0 0 0,-2-10-349 0 0,9 46 156 0 0,9 39 227 0 0,6 106 0 0 0,-23-171-695 0 0,-1 0 0 0 0,-2 1 0 0 0,0-1-1 0 0,-2 0 1 0 0,-1 0 0 0 0,-1 0 0 0 0,-2-1 0 0 0,-15 42 0 0 0,20-63-135 0 0,0-1 0 0 0,0 1 1 0 0,-1-1-1 0 0,0 1 0 0 0,0-1 1 0 0,0 0-1 0 0,0 0 1 0 0,-1-1-1 0 0,0 1 0 0 0,0-1 1 0 0,0 1-1 0 0,0-1 0 0 0,0 0 1 0 0,0-1-1 0 0,-1 1 1 0 0,1-1-1 0 0,-1 0 0 0 0,-8 3 1 0 0,9-4-106 0 0,0 0 0 0 0,1-1 0 0 0,-1 0 0 0 0,0 1 1 0 0,0-1-1 0 0,1-1 0 0 0,-1 1 0 0 0,0 0 0 0 0,1-1 0 0 0,-1 0 0 0 0,0 0 1 0 0,1 0-1 0 0,-1 0 0 0 0,1 0 0 0 0,-1-1 0 0 0,1 0 0 0 0,0 1 1 0 0,0-1-1 0 0,0-1 0 0 0,0 1 0 0 0,0 0 0 0 0,0-1 0 0 0,0 1 0 0 0,1-1 1 0 0,-1 0-1 0 0,-2-4 0 0 0,-1-2-496 0 0,0 0 1 0 0,1 0-1 0 0,0-1 1 0 0,-7-19-1 0 0,1-9-802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13.2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36 28 0 0,'5'-13'887'0'0,"0"-1"1798"0"0,2 5 2817 0 0,5 16-1647 0 0,-1 9-4099 0 0,22 46-699 0 0,-28-49-22 0 0,1-1 1 0 0,1 0 0 0 0,-1 0-1 0 0,2 0 1 0 0,9 11 0 0 0,26 17-2872 0 0,-23-22 2244 0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12.2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0 762 12 0 0,'3'17'2144'0'0,"9"1"5749"0"0,-11-17-7616 0 0,-1-1 1 0 0,1 0-1 0 0,-1 1 1 0 0,1-1-1 0 0,0 0 0 0 0,-1 1 1 0 0,1-1-1 0 0,0 0 1 0 0,-1 0-1 0 0,1 0 0 0 0,0 0 1 0 0,0 1-1 0 0,-1-1 1 0 0,1 0-1 0 0,0 0 0 0 0,-1 0 1 0 0,1-1-1 0 0,0 1 1 0 0,0 0-1 0 0,-1 0 1 0 0,1 0-1 0 0,0 0 0 0 0,-1-1 1 0 0,2 1-1 0 0,11-13-65 0 0,0-13-194 0 0,0 0 0 0 0,-2 0 0 0 0,-1-2 0 0 0,-1 1 1 0 0,9-47-1 0 0,-4 7-331 0 0,-3 0 0 0 0,-3-1-1 0 0,-3 0 1 0 0,-3 0 0 0 0,-8-76 0 0 0,6 140 242 0 0,-1-6-237 0 0,1 1 0 0 0,-1-1 0 0 0,-1 1 0 0 0,0 0 0 0 0,0 0 0 0 0,-1-1 0 0 0,-5-10 0 0 0,7 20 277 0 0,1-1 0 0 0,-1 0-1 0 0,1 1 1 0 0,-1-1 0 0 0,0 1-1 0 0,0-1 1 0 0,1 1 0 0 0,-1-1-1 0 0,0 1 1 0 0,0 0 0 0 0,0-1-1 0 0,1 1 1 0 0,-1 0 0 0 0,0 0 0 0 0,0 0-1 0 0,0 0 1 0 0,0-1 0 0 0,0 1-1 0 0,0 0 1 0 0,1 0 0 0 0,-1 1-1 0 0,0-1 1 0 0,0 0 0 0 0,0 0 0 0 0,0 0-1 0 0,0 0 1 0 0,1 1 0 0 0,-1-1-1 0 0,0 1 1 0 0,0-1 0 0 0,1 0-1 0 0,-1 1 1 0 0,0-1 0 0 0,0 1-1 0 0,1-1 1 0 0,-1 1 0 0 0,0 0 0 0 0,1-1-1 0 0,-1 1 1 0 0,1 0 0 0 0,-1-1-1 0 0,1 1 1 0 0,-1 1 0 0 0,-28 34-112 0 0,27-34 114 0 0,-7 13 23 0 0,1-1-1 0 0,0 1 0 0 0,1 0 0 0 0,1 1 1 0 0,1 0-1 0 0,0 0 0 0 0,-5 27 0 0 0,5-4 67 0 0,0-1-1 0 0,2 47 1 0 0,4-43 133 0 0,1 1-1 0 0,3-1 1 0 0,1 0 0 0 0,2 0-1 0 0,15 45 1 0 0,-17-67-174 0 0,1-1 0 0 0,1 0 0 0 0,0 0 0 0 0,2 0 0 0 0,0-1 0 0 0,1-1 0 0 0,1 0 0 0 0,0 0 0 0 0,2-1 0 0 0,0-1 0 0 0,0 0 0 0 0,25 19 1 0 0,-33-30-196 0 0,0 0 0 0 0,0 0 0 0 0,0 0 1 0 0,1-1-1 0 0,0 0 0 0 0,-1-1 1 0 0,1 1-1 0 0,0-1 0 0 0,0 0 1 0 0,0-1-1 0 0,1 0 0 0 0,-1 0 0 0 0,8 0 1 0 0,-12-2-40 0 0,0 1 0 0 0,1-1 0 0 0,-1 1 0 0 0,1-1 0 0 0,-1 0 1 0 0,0-1-1 0 0,0 1 0 0 0,0 0 0 0 0,0-1 0 0 0,0 0 0 0 0,0 0 0 0 0,0 0 1 0 0,0 0-1 0 0,-1 0 0 0 0,1 0 0 0 0,-1-1 0 0 0,1 1 0 0 0,-1-1 0 0 0,0 0 1 0 0,0 0-1 0 0,0 0 0 0 0,-1 0 0 0 0,1 0 0 0 0,-1 0 0 0 0,1 0 0 0 0,-1 0 1 0 0,0-1-1 0 0,0 1 0 0 0,0-4 0 0 0,5-24-1355 0 0,-1-1 167 0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12.7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1 380 0 0,'14'1'11403'0'0,"-3"13"-6421"0"0,4 31-4924 0 0,-6-13 100 0 0,2-7-1109 0 0,11 20-4437 0 0,-21-43 4917 0 0,1 0-1 0 0,0 0 0 0 0,-1 0 0 0 0,1-1 0 0 0,0 1 0 0 0,0 0 0 0 0,0-1 1 0 0,0 0-1 0 0,0 1 0 0 0,1-1 0 0 0,-1 0 0 0 0,0 0 0 0 0,0 0 0 0 0,1 0 0 0 0,-1-1 1 0 0,1 1-1 0 0,3 0 0 0 0,1 0-1289 0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13.0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14 1472 0 0,'0'-7'1844'0'0,"5"2"321"0"0,0 3 1999 0 0,0 4-2520 0 0,0 3-328 0 0,0 2-332 0 0,5 2-308 0 0,-5 2-248 0 0,5 2-360 0 0,-5 3-512 0 0,5 2-528 0 0,0 2-528 0 0,5-2-640 0 0,10 3-312 0 0,0-3-1 0 0,5 2 293 0 0,5-4 400 0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13.4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 14 80 0 0,'0'0'188'0'0,"0"-1"0"0"0,0 1 1 0 0,1-1-1 0 0,-1 1 0 0 0,0 0 0 0 0,0-1 0 0 0,0 1 0 0 0,0-1 0 0 0,0 1 1 0 0,0-1-1 0 0,0 1 0 0 0,0 0 0 0 0,0-1 0 0 0,0 1 0 0 0,-1-1 1 0 0,1 1-1 0 0,0 0 0 0 0,0-1 0 0 0,0 1 0 0 0,0-1 0 0 0,-1 1 1 0 0,1 0-1 0 0,0-1 0 0 0,0 1 0 0 0,-1 0 0 0 0,1-1 0 0 0,0 1 1 0 0,-1 0-1 0 0,1-1 0 0 0,0 1 0 0 0,-1 0 0 0 0,1 0 0 0 0,0-1 1 0 0,-1 1-1 0 0,1 0 0 0 0,-1 0 0 0 0,-13 11 2500 0 0,-2 17-2102 0 0,12-11-208 0 0,2 4-701 0 0,2-18 127 0 0,-1 0 1 0 0,0 0 0 0 0,1 0 0 0 0,-1 0 0 0 0,1-1 0 0 0,0 1-1 0 0,0 0 1 0 0,0 0 0 0 0,1 0 0 0 0,-1 0 0 0 0,0 0 0 0 0,1-1-1 0 0,0 1 1 0 0,0 0 0 0 0,0 0 0 0 0,0-1 0 0 0,0 1 0 0 0,0-1-1 0 0,1 1 1 0 0,0-1 0 0 0,-1 1 0 0 0,1-1 0 0 0,3 3 0 0 0,-4-4 76 0 0,0-1 0 0 0,0 0 0 0 0,-1 0 0 0 0,1 0 0 0 0,0 0 0 0 0,0 1 1 0 0,0-1-1 0 0,0 0 0 0 0,-1-1 0 0 0,1 1 0 0 0,0 0 0 0 0,0 0 0 0 0,0 0 1 0 0,0 0-1 0 0,-1-1 0 0 0,1 1 0 0 0,0 0 0 0 0,0-1 0 0 0,0 1 0 0 0,-1-1 1 0 0,1 1-1 0 0,0-1 0 0 0,-1 1 0 0 0,1-1 0 0 0,0 1 0 0 0,-1-1 0 0 0,1 0 1 0 0,-1 1-1 0 0,1-1 0 0 0,0-1 0 0 0,15-22-1431 0 0,-11 13 1126 0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13.7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 1 72 0 0,'0'13'3172'0'0,"-3"63"-1028"0"0,5-22-1861 0 0,0 25-2181 0 0,-3-45 49 0 0,1-16 673 0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14.7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640 2527 784 0 0,'12'21'6316'0'0,"-16"-30"-1242"0"0,-21-37-2297 0 0,-43-82-2335 0 0,-82-209 0 0 0,134 294-546 0 0,-168-516-469 0 0,154 430 594 0 0,-14-63-113 0 0,-14-64-252 0 0,16 87-20 0 0,37 152 364 0 0,-2-7 42 0 0,1 0 1 0 0,1 0-1 0 0,-3-47 1 0 0,11 66-15 0 0,1 0 1 0 0,0 0-1 0 0,0 1 1 0 0,0-1-1 0 0,0 1 1 0 0,1 0-1 0 0,-1 0 1 0 0,1 1-1 0 0,0-1 1 0 0,7-3-1 0 0,13-7 332 0 0,1 1 0 0 0,0 1-1 0 0,1 1 1 0 0,39-11 0 0 0,116-19-39 0 0,-123 29-261 0 0,411-57 307 0 0,3 35-73 0 0,-95 8-392 0 0,519-124-460 0 0,-866 144 540 0 0,94-14-182 0 0,-75 13-432 0 0,82-21-1 0 0,-131 28 626 0 0,0-1 0 0 0,0 0 0 0 0,0 1 0 0 0,0 0-1 0 0,0-1 1 0 0,0 1 0 0 0,0 0 0 0 0,0-1 0 0 0,1 1 0 0 0,-1 0 0 0 0,0 0 0 0 0,0 0-1 0 0,0 0 1 0 0,0 0 0 0 0,0 0 0 0 0,1 0 0 0 0,-1 0 0 0 0,0 1 0 0 0,0-1 0 0 0,0 0 0 0 0,0 1-1 0 0,0-1 1 0 0,0 1 0 0 0,0-1 0 0 0,0 1 0 0 0,0-1 0 0 0,0 1 0 0 0,0 0 0 0 0,0 0-1 0 0,0-1 1 0 0,-1 1 0 0 0,1 0 0 0 0,0 0 0 0 0,1 1 0 0 0,-1 3-12 0 0,0-1 1 0 0,0 1-1 0 0,-1-1 1 0 0,1 1-1 0 0,-1-1 1 0 0,0 1-1 0 0,-1 7 1 0 0,0 9 25 0 0,-14 298 53 0 0,15-305-55 0 0,0 98 52 0 0,15 115 0 0 0,-3-132-1 0 0,29 204 161 0 0,-8-99-122 0 0,17 64 57 0 0,-2-10-1119 0 0,-42-222 259 0 0,13 80-6577 0 0,-19-111 7089 0 0,1 1 0 0 0,-1-1 1 0 0,0 0-1 0 0,0 0 0 0 0,0 0 0 0 0,0 0 0 0 0,0 0 0 0 0,0 0 0 0 0,0 0 0 0 0,0 0 0 0 0,-1 0 0 0 0,1 1 0 0 0,0-1 0 0 0,-1 0 0 0 0,1 0 1 0 0,-1 0-1 0 0,1 0 0 0 0,-1 0 0 0 0,1-1 0 0 0,-2 3 0 0 0,-7 4-1519 0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15.8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53 172 836 0 0,'-2'1'334'0'0,"0"-1"0"0"0,1 1 0 0 0,-1 0-1 0 0,0 0 1 0 0,0 0 0 0 0,1 0 0 0 0,-1 0 0 0 0,0 0-1 0 0,1 1 1 0 0,-1-1 0 0 0,1 0 0 0 0,0 1 0 0 0,-1-1-1 0 0,1 1 1 0 0,0 0 0 0 0,0-1 0 0 0,0 1 0 0 0,0 0 0 0 0,0 0-1 0 0,0-1 1 0 0,1 1 0 0 0,-2 4 0 0 0,-12 44 2602 0 0,11-32-2195 0 0,1 1-1 0 0,1-1 0 0 0,0 0 0 0 0,1 0 0 0 0,1 1 1 0 0,6 32-1 0 0,-6-46-688 0 0,1 0 1 0 0,-1 1 0 0 0,1-1 0 0 0,0 0 0 0 0,0 0-1 0 0,0 0 1 0 0,1-1 0 0 0,0 1 0 0 0,0 0 0 0 0,0-1-1 0 0,0 0 1 0 0,1 0 0 0 0,-1 0 0 0 0,1 0-1 0 0,0 0 1 0 0,0-1 0 0 0,1 0 0 0 0,-1 0 0 0 0,1 0-1 0 0,0 0 1 0 0,-1-1 0 0 0,1 1 0 0 0,0-1 0 0 0,1-1-1 0 0,-1 1 1 0 0,0-1 0 0 0,6 1 0 0 0,10 0-47 0 0,0 0 0 0 0,0-2 0 0 0,-1-1 0 0 0,1 0 1 0 0,0-2-1 0 0,22-5 0 0 0,126-40-119 0 0,-86 22 116 0 0,62-12 4 0 0,1 5 1 0 0,2 7-1 0 0,246-12 0 0 0,346-31 281 0 0,-729 67-286 0 0,28-2-38 0 0,-1-2-1 0 0,1-2 1 0 0,-1-1 0 0 0,58-23 0 0 0,-16 3 6 0 0,-57 22 24 0 0,0-1 1 0 0,-1-1-1 0 0,26-15 1 0 0,61-31-1716 0 0,-40 20-11948 0 0,-63 31 11950 0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19.6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51 59 796 0 0,'-7'-6'2468'0'0,"3"3"-936"0"0,0-1 0 0 0,0 1 0 0 0,0-1 0 0 0,0 1 1 0 0,1-1-1 0 0,-1 0 0 0 0,1 0 0 0 0,0-1 0 0 0,0 1 1 0 0,1-1-1 0 0,-3-5 0 0 0,10 12-1213 0 0,0 0 1 0 0,0 0-1 0 0,-1 1 0 0 0,1 0 0 0 0,0 0 1 0 0,-1 0-1 0 0,7 6 0 0 0,-1 3-493 0 0,0 0-1 0 0,-1 0 1 0 0,-1 1-1 0 0,0 0 1 0 0,0 0 0 0 0,-1 1-1 0 0,-1 0 1 0 0,0 0-1 0 0,-1 0 1 0 0,-1 1-1 0 0,0 0 1 0 0,-1 0-1 0 0,-1 0 1 0 0,0 0-1 0 0,-1 0 1 0 0,-1 0 0 0 0,0 1-1 0 0,-1-1 1 0 0,-5 28-1 0 0,4-38-169 0 0,0 1 0 0 0,-1-1-1 0 0,1-1 1 0 0,-1 1 0 0 0,0 0-1 0 0,0 0 1 0 0,-1-1 0 0 0,1 0-1 0 0,-1 0 1 0 0,-8 7 0 0 0,10-9-55 0 0,0 0 1 0 0,0-1-1 0 0,0 1 1 0 0,0-1 0 0 0,-1 1-1 0 0,1-1 1 0 0,0 0 0 0 0,-1 0-1 0 0,1 0 1 0 0,-1 0 0 0 0,0 0-1 0 0,1 0 1 0 0,-1-1-1 0 0,0 1 1 0 0,1-1 0 0 0,-1 0-1 0 0,0 0 1 0 0,1 0 0 0 0,-1 0-1 0 0,0 0 1 0 0,1-1-1 0 0,-1 1 1 0 0,-3-2 0 0 0,4 1-14 0 0,0 0 0 0 0,1-1 0 0 0,-1 1 0 0 0,1-1 0 0 0,-1 1 0 0 0,1-1 0 0 0,-1 1 0 0 0,1-1 0 0 0,0 0 0 0 0,0 1 0 0 0,0-1 0 0 0,-1-3 0 0 0,0-9-931 0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19.9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55 33 764 0 0,'15'-28'4832'0'0,"-10"23"-855"0"0,-10 21-1566 0 0,-29 73 2045 0 0,26-65-3966 0 0,1 0 1 0 0,1 1-1 0 0,-5 41 1 0 0,9-48-401 0 0,1 0 0 0 0,0 0 1 0 0,2 1-1 0 0,0-1 0 0 0,1 0 1 0 0,6 24-1 0 0,-7-38-171 0 0,0 0 0 0 0,0 0 0 0 0,1 0-1 0 0,-1-1 1 0 0,1 1 0 0 0,0 0 0 0 0,1-1 0 0 0,-1 1 0 0 0,0-1-1 0 0,1 0 1 0 0,0 0 0 0 0,0 0 0 0 0,0 0 0 0 0,0 0 0 0 0,0 0 0 0 0,1-1-1 0 0,-1 0 1 0 0,1 0 0 0 0,-1 0 0 0 0,1 0 0 0 0,0 0 0 0 0,0-1-1 0 0,0 1 1 0 0,0-1 0 0 0,0 0 0 0 0,0-1 0 0 0,0 1 0 0 0,0-1 0 0 0,1 1-1 0 0,-1-1 1 0 0,0 0 0 0 0,0-1 0 0 0,6 0 0 0 0,1-1-641 0 0,0 0 1 0 0,-1-1-1 0 0,1 0 1 0 0,-1 0-1 0 0,1-2 1 0 0,-1 1-1 0 0,0-1 1 0 0,-1 0-1 0 0,10-7 1 0 0,5-5-1813 0 0,-1-1 0 0 0,23-24 0 0 0,-30 24 1268 0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20.3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 7 304 0 0,'-4'-7'8192'0'0,"-5"28"-5515"0"0,-3 38-325 0 0,12-44-1965 0 0,1 0 0 0 0,0 0 1 0 0,2 0-1 0 0,-1 0 1 0 0,2 0-1 0 0,8 24 1 0 0,-10-34-415 0 0,0 0 1 0 0,0-1 0 0 0,0 1 0 0 0,1-1 0 0 0,-1 0-1 0 0,1 0 1 0 0,0 0 0 0 0,0 0 0 0 0,0 0 0 0 0,1 0-1 0 0,-1-1 1 0 0,1 0 0 0 0,0 0 0 0 0,0 0 0 0 0,0 0-1 0 0,0 0 1 0 0,1-1 0 0 0,-1 0 0 0 0,1 0-1 0 0,0 0 1 0 0,-1 0 0 0 0,1-1 0 0 0,0 0 0 0 0,8 1-1 0 0,-10-2-109 0 0,1 0 0 0 0,0 0 0 0 0,0 0 0 0 0,0-1 0 0 0,-1 1 0 0 0,1-1 0 0 0,0 0 0 0 0,0 0 0 0 0,-1 0-1 0 0,1-1 1 0 0,-1 1 0 0 0,1-1 0 0 0,-1 0 0 0 0,0 0 0 0 0,0 0 0 0 0,0-1 0 0 0,0 1 0 0 0,0-1 0 0 0,0 1-1 0 0,-1-1 1 0 0,1 0 0 0 0,-1 0 0 0 0,0 0 0 0 0,0 0 0 0 0,0-1 0 0 0,0 1 0 0 0,0 0 0 0 0,1-5 0 0 0,4-10-172 0 0,-1-1 0 0 0,-1 0 0 0 0,-1-1 0 0 0,3-25 0 0 0,-2 10 251 0 0,-1 14 838 0 0,-3 16 1118 0 0,-1 8 268 0 0,6 32-424 0 0,39 211 125 0 0,-21-102-1696 0 0,-20-119-155 0 0,0 0 1 0 0,-2 0 0 0 0,0 25-1 0 0,-3-38-90 0 0,0-1-1 0 0,0 1 1 0 0,-1-1 0 0 0,0 0-1 0 0,-1 0 1 0 0,-1 0-1 0 0,0 0 1 0 0,-9 19 0 0 0,12-28-78 0 0,-1 0 1 0 0,1 1-1 0 0,0-1 0 0 0,-1 0 1 0 0,0 0-1 0 0,1 0 1 0 0,-1 0-1 0 0,0 0 1 0 0,0-1-1 0 0,0 1 1 0 0,0-1-1 0 0,0 1 0 0 0,-1-1 1 0 0,1 0-1 0 0,0 1 1 0 0,-1-1-1 0 0,1 0 1 0 0,0-1-1 0 0,-1 1 0 0 0,0 0 1 0 0,1-1-1 0 0,-1 1 1 0 0,1-1-1 0 0,-1 0 1 0 0,1 0-1 0 0,-1 0 1 0 0,0 0-1 0 0,1 0 0 0 0,-1-1 1 0 0,1 1-1 0 0,-1-1 1 0 0,1 0-1 0 0,-4-1 1 0 0,1 0-325 0 0,1 0 1 0 0,-1 0 0 0 0,1-1-1 0 0,0 1 1 0 0,-1-1-1 0 0,1 0 1 0 0,0 0 0 0 0,1-1-1 0 0,-1 1 1 0 0,1-1 0 0 0,-1 0-1 0 0,1 0 1 0 0,0 0 0 0 0,1 0-1 0 0,-1-1 1 0 0,-3-6-1 0 0,-9-47-3052 0 0,9 27 2180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13.5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 51 84 0 0,'-2'-7'7332'0'0,"-3"15"-4590"0"0,1 3-2185 0 0,0 2 288 0 0,1 34 7 0 0,0-12-1291 0 0,3-28-65 0 0,0 0 1 0 0,0 0-1 0 0,1 0 1 0 0,0 1 0 0 0,3 11-1 0 0,-3-17 158 0 0,0 1 0 0 0,-1 0 0 0 0,1-1 0 0 0,0 1-1 0 0,0-1 1 0 0,0 1 0 0 0,1-1 0 0 0,-1 0 0 0 0,1 1 0 0 0,-1-1-1 0 0,1 0 1 0 0,0 0 0 0 0,0 0 0 0 0,0 0 0 0 0,0 0 0 0 0,0 0-1 0 0,0-1 1 0 0,0 1 0 0 0,0-1 0 0 0,4 2 0 0 0,8 0-1097 0 0</inkml:trace>
  <inkml:trace contextRef="#ctx0" brushRef="#br0" timeOffset="1">182 15 492 0 0,'10'-15'3612'0'0,"-14"20"-666"0"0,-17 30-1083 0 0,19-28-1988 0 0,1 0 0 0 0,-1 0-1 0 0,1 1 1 0 0,0-1 0 0 0,1 0 0 0 0,0 1 0 0 0,1 8 0 0 0,1 4-1484 0 0,2 0 1 0 0,0 0 0 0 0,8 22 0 0 0,-3-18 225 0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20.7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57 488 0 0,'-1'-1'430'0'0,"0"-1"1"0"0,0 1-1 0 0,1 0 0 0 0,-1-1 1 0 0,0 1-1 0 0,1-1 0 0 0,-1 1 1 0 0,1-1-1 0 0,0 0 0 0 0,-1 1 1 0 0,1-1-1 0 0,0 1 0 0 0,0-1 0 0 0,0 0 1 0 0,0 1-1 0 0,0-1 0 0 0,0 1 1 0 0,1-1-1 0 0,-1 1 0 0 0,1-1 1 0 0,-1 0-1 0 0,1 1 0 0 0,-1 0 1 0 0,1-1-1 0 0,0 1 0 0 0,0-1 1 0 0,-1 1-1 0 0,1 0 0 0 0,0-1 1 0 0,0 1-1 0 0,1 0 0 0 0,1-2 0 0 0,22-4 4715 0 0,7 8-5188 0 0,-27 0 51 0 0,1-1 0 0 0,-1 1-1 0 0,0 0 1 0 0,1 1 0 0 0,-1 0 0 0 0,0-1 0 0 0,0 1 0 0 0,0 1 0 0 0,0-1-1 0 0,-1 1 1 0 0,1 0 0 0 0,-1 0 0 0 0,1 0 0 0 0,-1 1 0 0 0,0-1 0 0 0,0 1-1 0 0,-1 0 1 0 0,1 0 0 0 0,-1 1 0 0 0,0-1 0 0 0,0 1 0 0 0,0-1-1 0 0,-1 1 1 0 0,0 0 0 0 0,1 0 0 0 0,-2 0 0 0 0,1 0 0 0 0,-1 1 0 0 0,2 5 0 0 0,1 12-152 0 0,-2 1 0 0 0,0 0 1 0 0,-1 0-1 0 0,-1 0 0 0 0,-4 27 1 0 0,-2-10-19 0 0,-1 0 1 0 0,-18 55 0 0 0,0-1 103 0 0,24-94 60 0 0,1 1-1 0 0,0-1 0 0 0,0 0 0 0 0,-1 1 1 0 0,1-1-1 0 0,0 1 0 0 0,0-1 0 0 0,1 0 0 0 0,-1 1 1 0 0,0-1-1 0 0,0 1 0 0 0,1-1 0 0 0,-1 0 1 0 0,1 1-1 0 0,-1-1 0 0 0,1 0 0 0 0,-1 0 0 0 0,1 1 1 0 0,0-1-1 0 0,0 0 0 0 0,0 0 0 0 0,-1 0 1 0 0,1 0-1 0 0,0 0 0 0 0,2 1 0 0 0,0 0 1 0 0,0 0 0 0 0,0 0-1 0 0,1 0 1 0 0,-1 0 0 0 0,1-1-1 0 0,0 0 1 0 0,-1 0 0 0 0,1 0-1 0 0,5 1 1 0 0,6 0-94 0 0,1-1-1 0 0,-1 0 1 0 0,28-3-1 0 0,-16-2-998 0 0,-1 0 1 0 0,32-9-1 0 0,-42 8-461 0 0,1-1 0 0 0,-2 0 0 0 0,1-1 0 0 0,-1-1 0 0 0,0 0 0 0 0,0-1 0 0 0,24-20 1 0 0,-19 13-51 0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21.1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836 7 60 0 0,'-10'-2'878'0'0,"1"0"0"0"0,-1 1-1 0 0,0 0 1 0 0,1 0 0 0 0,-1 1 0 0 0,0 1-1 0 0,-18 2 1 0 0,-72 21 3387 0 0,57-13-3102 0 0,-6 1-82 0 0,-152 37-1995 0 0,-96 43-10084 0 0,248-74 9447 0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22.7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491 2019 220 0 0,'5'51'6151'0'0,"-11"-55"-5556"0"0,1 0 0 0 0,0-1 0 0 0,1 0 0 0 0,-1 0 1 0 0,-6-9-1 0 0,-56-84 1471 0 0,25 38-1380 0 0,2-1 1 0 0,-42-90-1 0 0,50 78-384 0 0,4-2-1 0 0,2-2 0 0 0,-17-91 1 0 0,18 49 772 0 0,20 82-713 0 0,-4-73 213 0 0,-1 61-611 0 0,-6 1 38 0 0,6 5 6 0 0,3 15-2 0 0,3 10 8 0 0,1-1 12 0 0,3 6 1 0 0,0 12-15 0 0,0 0-3 0 0,-10-67-967 0 0,10 65 967 0 0,0 0 1 0 0,1 0-1 0 0,0 0 0 0 0,-1 0 0 0 0,1 0 1 0 0,0 0-1 0 0,0 0 0 0 0,1 0 0 0 0,-1 1 1 0 0,0-1-1 0 0,1 0 0 0 0,0 1 0 0 0,0-1 0 0 0,0 1 1 0 0,0-1-1 0 0,0 1 0 0 0,0 0 0 0 0,0 0 1 0 0,1 0-1 0 0,-1 0 0 0 0,1 1 0 0 0,-1-1 1 0 0,1 0-1 0 0,0 1 0 0 0,0 0 0 0 0,0 0 0 0 0,0 0 1 0 0,0 0-1 0 0,3 0 0 0 0,14-4 101 0 0,0 1 0 0 0,0 0 0 0 0,31 0-1 0 0,-16 2-157 0 0,189-30-32 0 0,237-65 0 0 0,208-95 60 0 0,-312 87-18 0 0,62-18-182 0 0,-331 86 12 0 0,-65 26 63 0 0,1 1 1 0 0,46-13 0 0 0,-69 23 128 0 0,0 0 0 0 0,0 0 0 0 0,0 0 0 0 0,0 0 0 0 0,0 0 0 0 0,1 1-1 0 0,-1-1 1 0 0,0 0 0 0 0,0 0 0 0 0,0 1 0 0 0,0-1 0 0 0,0 1 0 0 0,0-1-1 0 0,0 1 1 0 0,0 0 0 0 0,0-1 0 0 0,0 1 0 0 0,-1 0 0 0 0,1-1 0 0 0,0 1-1 0 0,0 0 1 0 0,-1 0 0 0 0,1 0 0 0 0,0 0 0 0 0,-1 0 0 0 0,1 0-1 0 0,-1 0 1 0 0,1 0 0 0 0,-1 0 0 0 0,1 0 0 0 0,-1 0 0 0 0,0 0 0 0 0,0 0-1 0 0,0 0 1 0 0,1 0 0 0 0,-1 0 0 0 0,0 1 0 0 0,0 0 0 0 0,3 60-14 0 0,-3-41-4 0 0,22 262 46 0 0,75 350 0 0 0,-21-346-32 0 0,1 1 21 0 0,-46-94-57 0 0,-30-183-46 0 0,0-1 1 0 0,-1 0-1 0 0,0 0 1 0 0,-1 1 0 0 0,0-1-1 0 0,-4 14 1 0 0,4-21 54 0 0,0 1 1 0 0,0-1 0 0 0,0 0-1 0 0,-1 0 1 0 0,1 0-1 0 0,-1 0 1 0 0,0 0 0 0 0,0 0-1 0 0,0 0 1 0 0,0 0-1 0 0,-1-1 1 0 0,1 1 0 0 0,-1-1-1 0 0,1 0 1 0 0,-1 0 0 0 0,0 0-1 0 0,0 0 1 0 0,0 0-1 0 0,0 0 1 0 0,0-1 0 0 0,-5 2-1 0 0,-34 7 50 0 0,-1-2 0 0 0,1-1 1 0 0,-1-3-1 0 0,-46-1 0 0 0,16 1 113 0 0,-458 20 424 0 0,-457 37-522 0 0,963-58-14 0 0,-56 6 67 0 0,0-4 0 0 0,-113-5 1 0 0,175-3 115 0 0,1-1 0 0 0,-1 0 1 0 0,-31-12-1 0 0,6 2-156 0 0,17 8-40 0 0,22 6 10 0 0,1-1 0 0 0,0 1 0 0 0,0-1 0 0 0,-1 0 0 0 0,1 0 0 0 0,0-1 0 0 0,0 1 0 0 0,0-1 0 0 0,0 0 0 0 0,1 0 0 0 0,-1 0 0 0 0,0 0-1 0 0,-4-5 1 0 0,7 6-175 0 0,1 0 0 0 0,0 0 0 0 0,-1 0 0 0 0,1-1-1 0 0,0 1 1 0 0,0 0 0 0 0,0 0 0 0 0,0 0 0 0 0,0-1-1 0 0,0 1 1 0 0,0 0 0 0 0,0 0 0 0 0,1 0 0 0 0,-1 0-1 0 0,0-1 1 0 0,1 1 0 0 0,-1 0 0 0 0,1 0 0 0 0,-1 0-1 0 0,1 0 1 0 0,-1 0 0 0 0,1 0 0 0 0,0 0-1 0 0,0 0 1 0 0,-1 0 0 0 0,1 1 0 0 0,0-1 0 0 0,0 0-1 0 0,0 0 1 0 0,2-1 0 0 0,30-22-5636 0 0,-15 15 3930 0 0,-2-2 295 0 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23.3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0 948 0 0,'1'6'9466'0'0,"0"8"-4588"0"0,2 2-3094 0 0,3 11-1857 0 0,5 12-3407 0 0,-9-36 2893 0 0,-1 1-1 0 0,0 0 1 0 0,1-1-1 0 0,0 1 1 0 0,0-1-1 0 0,0 0 1 0 0,0 0-1 0 0,1 0 1 0 0,-1 0-1 0 0,1 0 1 0 0,3 3-1 0 0,14 3-3381 0 0,-10-6 2337 0 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23.6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14 792 0 0,'5'-13'3728'0'0,"-5"13"-3665"0"0,0 0 0 0 0,1 0 0 0 0,-1 0 0 0 0,0 0 0 0 0,0 0 0 0 0,0 0 1 0 0,1 0-1 0 0,-1 0 0 0 0,0 0 0 0 0,0 0 0 0 0,0 0 0 0 0,1 0 0 0 0,-1 0 0 0 0,0 0 0 0 0,0 0 0 0 0,0 0 1 0 0,1 0-1 0 0,-1 0 0 0 0,0 1 0 0 0,0-1 0 0 0,0 0 0 0 0,1 0 0 0 0,-1 0 0 0 0,0 0 0 0 0,0 0 1 0 0,0 1-1 0 0,0-1 0 0 0,0 0 0 0 0,1 0 0 0 0,-1 0 0 0 0,0 0 0 0 0,0 1 0 0 0,0-1 0 0 0,0 0 1 0 0,0 0-1 0 0,0 0 0 0 0,0 1 0 0 0,0-1 0 0 0,0 0 0 0 0,0 0 0 0 0,0 1 0 0 0,0-1 0 0 0,0 0 1 0 0,0 0-1 0 0,0 0 0 0 0,0 1 0 0 0,0-1 0 0 0,0 0 0 0 0,0 0 0 0 0,0 0 0 0 0,0 1 0 0 0,0-1 1 0 0,0 0-1 0 0,0 0 0 0 0,0 0 0 0 0,0 1 0 0 0,-1-1 0 0 0,1 0 0 0 0,0 0 0 0 0,0 0 0 0 0,2 36 1563 0 0,9 16-1424 0 0,-6-38-1244 0 0,0 1-1 0 0,2-1 1 0 0,-1 0-1 0 0,2 0 1 0 0,0-1 0 0 0,15 19-1 0 0,-8-13-613 0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24.0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7 980 0 0,'-10'-6'10337'0'0,"11"57"-8987"0"0,2-20-1600 0 0,4 13-1343 0 0,-5-35 740 0 0,1 1 0 0 0,0-1 1 0 0,1 0-1 0 0,0 1 0 0 0,0-2 1 0 0,1 1-1 0 0,0-1 0 0 0,0 1 1 0 0,1-1-1 0 0,12 12 0 0 0,-8-10-363 0 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24.3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 4 476 0 0,'0'1'76'0'0,"-1"-1"1"0"0,1 0-1 0 0,0 0 0 0 0,0 0 1 0 0,0 0-1 0 0,-1 1 1 0 0,1-1-1 0 0,0 0 0 0 0,0 0 1 0 0,0 0-1 0 0,-1 0 0 0 0,1 0 1 0 0,0 0-1 0 0,0 1 0 0 0,-1-1 1 0 0,1 0-1 0 0,0 0 0 0 0,0 0 1 0 0,-1 0-1 0 0,1 0 1 0 0,0 0-1 0 0,-1 0 0 0 0,1 0 1 0 0,0 0-1 0 0,0 0 0 0 0,-1 0 1 0 0,1 0-1 0 0,0-1 0 0 0,0 1 1 0 0,-1 0-1 0 0,1 0 0 0 0,0 0 1 0 0,0 0-1 0 0,-1 0 1 0 0,1 0-1 0 0,0-1 0 0 0,0 1 1 0 0,0 0-1 0 0,-1 0 0 0 0,1 0 1 0 0,0-1-1 0 0,0 1 0 0 0,0 0 1 0 0,0 0-1 0 0,0 0 0 0 0,-1-1 1 0 0,1 1-1 0 0,0 0 1 0 0,0 0-1 0 0,0-1 0 0 0,0 1 1 0 0,0 0-1 0 0,0 0 0 0 0,0-1 1 0 0,0 1-1 0 0,0-1 0 0 0,-13 26 1529 0 0,10-15-1601 0 0,2-1 1 0 0,-1 1-1 0 0,2 0 0 0 0,-1 0 0 0 0,2 19 0 0 0,1-15-745 0 0,1-1-1 0 0,0 1 1 0 0,1 0 0 0 0,0-1-1 0 0,1 0 1 0 0,10 19-1 0 0,-1-7-442 0 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02.96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15 656 0 0,'0'-14'14834'0'0,"0"26"-10562"0"0,0 4-5774 0 0,5 93 1516 0 0,5 1-1 0 0,29 131 1 0 0,-27-171-689 0 0,4 18-1946 0 0,-3-30-1744 0 0,-13-56 3999 0 0,1 0-1 0 0,-1 0 1 0 0,1 0 0 0 0,-1 0-1 0 0,1 0 1 0 0,0 0-1 0 0,0 0 1 0 0,0 0-1 0 0,0 0 1 0 0,0-1-1 0 0,0 1 1 0 0,0 0 0 0 0,1-1-1 0 0,-1 1 1 0 0,0-1-1 0 0,1 1 1 0 0,0-1-1 0 0,-1 1 1 0 0,1-1 0 0 0,0 0-1 0 0,0 0 1 0 0,3 1-1 0 0,5-5-1185 0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03.32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29 152 0 0,'13'-29'9290'0'0,"-11"47"-5709"0"0,9 97-1085 0 0,-3-56-2369 0 0,24 93 0 0 0,-14-76-245 0 0,-13-54 15 0 0,23 91-2297 0 0,1-42-2621 0 0,-13-48 1949 0 0,-3-14-412 0 0,-8-8 2233 0 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03.65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330 66 420 0 0,'-2'-4'284'0'0,"0"0"-1"0"0,0 0 1 0 0,-1 0-1 0 0,0 1 1 0 0,1-1 0 0 0,-1 1-1 0 0,0 0 1 0 0,-1 0-1 0 0,1 0 1 0 0,-1 0-1 0 0,1 1 1 0 0,-1-1 0 0 0,0 1-1 0 0,0 0 1 0 0,0 0-1 0 0,-6-2 1 0 0,1 1 28 0 0,1 0 1 0 0,-1 1-1 0 0,0 0 1 0 0,-15 0-1 0 0,10 1-173 0 0,-1 1 0 0 0,1 1-1 0 0,0 0 1 0 0,-20 4 0 0 0,-14 11-341 0 0,41-13-406 0 0,1 0 0 0 0,-1 1 0 0 0,1 0 0 0 0,0 1-1 0 0,1-1 1 0 0,-1 1 0 0 0,1 0 0 0 0,0 0 0 0 0,-9 12-1 0 0,9-11-532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15.5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502 1665 608 0 0,'1'1'156'0'0,"-1"0"-1"0"0,0 0 1 0 0,0 0-1 0 0,0 0 1 0 0,0 0-1 0 0,0 0 1 0 0,0-1-1 0 0,0 1 1 0 0,0 0-1 0 0,0 0 1 0 0,0 0-1 0 0,0 0 1 0 0,-1 0-1 0 0,1 0 1 0 0,0-1-1 0 0,0 1 1 0 0,-1 0-1 0 0,1 0 1 0 0,-1 0 0 0 0,1-1-1 0 0,-1 1 1 0 0,1 0-1 0 0,-2 0 1 0 0,-10-13 2612 0 0,-11-36-775 0 0,-9-51-913 0 0,-14-52-377 0 0,-40-232-657 0 0,54 147-72 0 0,23 79 133 0 0,17 52 432 0 0,-1 0 375 0 0,-9 73-1028 0 0,2 29 169 0 0,-1 1 0 0 0,1-1-1 0 0,-1 0 1 0 0,1 0 0 0 0,0 1-1 0 0,0-1 1 0 0,0 0 0 0 0,0 1-1 0 0,0-1 1 0 0,1 0 0 0 0,-1 0-1 0 0,1 1 1 0 0,0-1 0 0 0,0 1-1 0 0,0-1 1 0 0,0 1 0 0 0,0-1-1 0 0,1 1 1 0 0,-1 0 0 0 0,1-1-1 0 0,-1 1 1 0 0,1 0 0 0 0,0 0-1 0 0,0 0 1 0 0,0 0 0 0 0,0 0-1 0 0,0 1 1 0 0,0-1 0 0 0,0 1-1 0 0,1-1 1 0 0,-1 1 0 0 0,3-1-1 0 0,26-13 258 0 0,1 2 0 0 0,0 0 0 0 0,0 3 0 0 0,1 1 0 0 0,60-9 0 0 0,-5 0-280 0 0,455-97-290 0 0,-362 86 152 0 0,190-6 1 0 0,-312 33 90 0 0,366-2-227 0 0,-420 4 210 0 0,1 0-1 0 0,0 1 1 0 0,0 0 0 0 0,0 0 0 0 0,-1 0 0 0 0,1 1 0 0 0,0-1 0 0 0,-1 2-1 0 0,1-1 1 0 0,-1 0 0 0 0,0 1 0 0 0,6 4 0 0 0,-8-4 22 0 0,0 0 0 0 0,0 0 1 0 0,-1 0-1 0 0,1 1 0 0 0,-1-1 1 0 0,0 1-1 0 0,1 0 0 0 0,-2 0 1 0 0,1 0-1 0 0,0 0 0 0 0,-1 0 0 0 0,0 0 1 0 0,0 0-1 0 0,0 0 0 0 0,0 1 1 0 0,0 6-1 0 0,2 138-36 0 0,-1-42 51 0 0,7 234 10 0 0,3 70-22 0 0,-7-351 4 0 0,3-1 1 0 0,18 68 0 0 0,-26-124-25 0 0,1 0-1 0 0,-1-1 1 0 0,0 1 0 0 0,0 0 0 0 0,0 0-1 0 0,0-1 1 0 0,0 1 0 0 0,0 0-1 0 0,-1 0 1 0 0,0-1 0 0 0,1 1 0 0 0,-1 0-1 0 0,0-1 1 0 0,0 1 0 0 0,0 0-1 0 0,-1-1 1 0 0,1 0 0 0 0,-1 1 0 0 0,1-1-1 0 0,-1 0 1 0 0,0 0 0 0 0,0 0-1 0 0,0 0 1 0 0,0 0 0 0 0,0 0-1 0 0,0 0 1 0 0,0-1 0 0 0,-1 1 0 0 0,-2 1-1 0 0,-9 4 16 0 0,-1 0 0 0 0,0 0 0 0 0,0-2 0 0 0,-17 5 0 0 0,12-4 38 0 0,-278 71 245 0 0,-154-19-96 0 0,147-46-166 0 0,-154-13-78 0 0,164-1 17 0 0,78 6 369 0 0,0-1-3726 0 0,217-3 3216 0 0,-1 0 0 0 0,0-1 0 0 0,1 1 0 0 0,-1 0 1 0 0,0 0-1 0 0,1-1 0 0 0,-1 1 0 0 0,1 0 0 0 0,-1-1 0 0 0,1 1 0 0 0,-1 0 0 0 0,1-1 1 0 0,-1 1-1 0 0,1-1 0 0 0,-1 1 0 0 0,1-1 0 0 0,-1 1 0 0 0,1-1 0 0 0,0 1 0 0 0,-1-1 0 0 0,1 0 1 0 0,0 1-1 0 0,-1-1 0 0 0,1 1 0 0 0,0-1 0 0 0,0 0 0 0 0,0 1 0 0 0,0-1 0 0 0,0 0 1 0 0,-1 1-1 0 0,1-1 0 0 0,0 0 0 0 0,0 1 0 0 0,1-1 0 0 0,-1 0 0 0 0,0 1 0 0 0,0-1 0 0 0,0 0 1 0 0,0 1-1 0 0,1-1 0 0 0,-1 0 0 0 0,0 1 0 0 0,0-1 0 0 0,1 1 0 0 0,-1-1 0 0 0,1 0 1 0 0,7-12-1362 0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04.02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 53 508 0 0,'-1'-8'8823'0'0,"1"8"-8679"0"0,20-9 3836 0 0,21-3-1796 0 0,-19 7-1433 0 0,66-12-4062 0 0,-83 16 2477 0 0,1 1 0 0 0,0-1-1 0 0,-1 1 1 0 0,1 1 0 0 0,-1-1-1 0 0,1 1 1 0 0,-1 0 0 0 0,1 0-1 0 0,-1 0 1 0 0,1 1 0 0 0,-1 0-1 0 0,8 4 1 0 0,-2 3-615 0 0</inkml:trace>
  <inkml:trace contextRef="#ctx0" brushRef="#br0" timeOffset="1">112 267 232 0 0,'3'1'14453'0'0,"7"-3"-12406"0"0,11-2-1604 0 0,55-16-4812 0 0,-74 19 4147 0 0,45-11-4196 0 0,23-1-1632 0 0,-49 12 4442 0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04.90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1 376 0 0,'8'13'4551'0'0,"-1"40"-3465"0"0,-5-19-888 0 0,2 0 0 0 0,13 59-1 0 0,0-5-92 0 0,-1-5-17 0 0,4 31 73 0 0,-2-13-60 0 0,-3-26-66 0 0,-4-17-43 0 0,-12-81-59 0 0,-5-16 30 0 0,-2-41 43 0 0,8 64 30 0 0,-1 2-19 0 0,1 0 0 0 0,1-1-1 0 0,2-14 1 0 0,-3 27 26 0 0,0 0 0 0 0,1-1 0 0 0,-1 1 0 0 0,1 0 1 0 0,0-1-1 0 0,-1 1 0 0 0,1 0 0 0 0,0 0 0 0 0,0 0 0 0 0,0 0 0 0 0,1 0 0 0 0,-1 0 0 0 0,0 0 0 0 0,1 0 0 0 0,-1 0 0 0 0,1 1 0 0 0,0-1 0 0 0,0 0 0 0 0,-1 1 0 0 0,1 0 0 0 0,0-1 1 0 0,0 1-1 0 0,1 0 0 0 0,-1 0 0 0 0,3-1 0 0 0,-3 2-21 0 0,1 0 1 0 0,-1 0-1 0 0,0 0 1 0 0,0 1-1 0 0,1-1 1 0 0,-1 1-1 0 0,0-1 1 0 0,0 1-1 0 0,0 0 1 0 0,0 0-1 0 0,0 0 1 0 0,0 0-1 0 0,0 0 1 0 0,0 0-1 0 0,0 1 1 0 0,0-1-1 0 0,0 0 0 0 0,-1 1 1 0 0,1 0-1 0 0,1 1 1 0 0,29 37 15 0 0,-10-9-62 0 0,35 57-1524 0 0,-41-63 271 0 0,14 7-2020 0 0,-22-23 2067 0 0,-2 0 111 0 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05.32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34 356 712 0 0,'41'-27'6211'0'0,"0"-2"-3482"0"0,-21-3-2414 0 0,-16 20-390 0 0,0-1 1 0 0,0 0-1 0 0,-1 0 0 0 0,-1-1 1 0 0,0 1-1 0 0,-1 0 1 0 0,-1-1-1 0 0,0 1 0 0 0,0-1 1 0 0,-1 1-1 0 0,-1 0 0 0 0,0-1 1 0 0,-1 1-1 0 0,-6-16 0 0 0,6 23-189 0 0,-16-32-1262 0 0,18 37 1495 0 0,0 0 0 0 0,0 1-1 0 0,0-1 1 0 0,0 0 0 0 0,0 0 0 0 0,0 1 0 0 0,0-1 0 0 0,0 1 0 0 0,0-1-1 0 0,0 1 1 0 0,0-1 0 0 0,0 1 0 0 0,0 0 0 0 0,0-1 0 0 0,0 1-1 0 0,-1 0 1 0 0,1 0 0 0 0,0 0 0 0 0,0 0 0 0 0,0 0 0 0 0,-1 0-1 0 0,1 0 1 0 0,0 0 0 0 0,0 0 0 0 0,0 1 0 0 0,0-1 0 0 0,-1 0-1 0 0,1 1 1 0 0,0-1 0 0 0,0 1 0 0 0,0-1 0 0 0,0 1 0 0 0,0 0 0 0 0,0-1-1 0 0,-1 2 1 0 0,-4 3 14 0 0,-1 1 0 0 0,1 0-1 0 0,1 0 1 0 0,-1 1 0 0 0,1-1-1 0 0,0 1 1 0 0,0 0 0 0 0,1 1-1 0 0,0-1 1 0 0,0 1 0 0 0,1 0 0 0 0,0 0-1 0 0,0 0 1 0 0,1 0 0 0 0,0 0-1 0 0,0 0 1 0 0,0 14 0 0 0,0-4 94 0 0,2 0 1 0 0,0 0 0 0 0,0-1-1 0 0,2 1 1 0 0,0-1-1 0 0,1 1 1 0 0,9 27 0 0 0,12 7 219 0 0,-19-45-263 0 0,0 0 1 0 0,1 0 0 0 0,-1 0 0 0 0,1-1-1 0 0,1 1 1 0 0,-1-2 0 0 0,13 10-1 0 0,-15-12-112 0 0,0-1 0 0 0,1 1 0 0 0,-1-1 0 0 0,1 0 0 0 0,0 0 0 0 0,0-1 0 0 0,0 1 0 0 0,-1-1 0 0 0,1 0 0 0 0,0 0 0 0 0,1-1 1 0 0,-1 1-1 0 0,9-2 0 0 0,-9 1-136 0 0,0-1 0 0 0,0-1 0 0 0,0 1 0 0 0,0-1 1 0 0,0 1-1 0 0,0-1 0 0 0,0-1 0 0 0,-1 1 0 0 0,7-5 1 0 0,20-15-1688 0 0,-12 9 960 0 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05.73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166 27 392 0 0,'0'-1'87'0'0,"0"0"1"0"0,0 0-1 0 0,0 0 1 0 0,0 0-1 0 0,0 0 1 0 0,-1 0-1 0 0,1 0 0 0 0,0 0 1 0 0,0 0-1 0 0,-1 0 1 0 0,1 0-1 0 0,-1 0 1 0 0,1 1-1 0 0,-1-1 0 0 0,1 0 1 0 0,-1 0-1 0 0,0 0 1 0 0,1 0-1 0 0,-1 1 1 0 0,0-1-1 0 0,0 0 1 0 0,1 1-1 0 0,-1-1 0 0 0,0 1 1 0 0,0-1-1 0 0,0 1 1 0 0,0-1-1 0 0,-1 0 1 0 0,-1 0-21 0 0,-1 1 0 0 0,1-1 0 0 0,0 1 0 0 0,-1-1 0 0 0,1 1 1 0 0,0 0-1 0 0,-1 0 0 0 0,1 1 0 0 0,-4 0 0 0 0,-2 1-23 0 0,0 0-1 0 0,1 0 1 0 0,0 1 0 0 0,-1 0-1 0 0,1 0 1 0 0,-12 8-1 0 0,16-7-15 0 0,0-1 0 0 0,1 1 0 0 0,-1 1 0 0 0,1-1 0 0 0,0 0 1 0 0,0 1-1 0 0,0-1 0 0 0,1 1 0 0 0,0 0 0 0 0,0 0 0 0 0,0 0 0 0 0,0 0 0 0 0,1 0 0 0 0,0 0 0 0 0,0 1 0 0 0,0-1 0 0 0,1 0 0 0 0,-1 1 0 0 0,2 8 0 0 0,0 2 29 0 0,0 0 1 0 0,1 0-1 0 0,1 0 1 0 0,0 0-1 0 0,8 19 1 0 0,3-1 169 0 0,-10-26-63 0 0,1 0-1 0 0,-1 0 0 0 0,1-1 1 0 0,11 13-1 0 0,-15-19-133 0 0,1 1 0 0 0,-1-1 0 0 0,0 0 1 0 0,0 0-1 0 0,1 0 0 0 0,-1 0 0 0 0,1 0 0 0 0,-1 0 0 0 0,1 0 1 0 0,-1 0-1 0 0,1-1 0 0 0,-1 1 0 0 0,1 0 0 0 0,0-1 0 0 0,-1 0 1 0 0,1 1-1 0 0,0-1 0 0 0,-1 0 0 0 0,1 0 0 0 0,2 0 0 0 0,-2-1-24 0 0,0 0 0 0 0,1 0 0 0 0,-1 0 0 0 0,0 0-1 0 0,-1 0 1 0 0,1-1 0 0 0,0 1 0 0 0,0-1 0 0 0,-1 0-1 0 0,1 1 1 0 0,0-1 0 0 0,-1 0 0 0 0,0 0 0 0 0,1 0-1 0 0,-1 0 1 0 0,0 0 0 0 0,0 0 0 0 0,0 0 0 0 0,-1 0-1 0 0,2-3 1 0 0,5-15 2 0 0,0 0 1 0 0,-2-1-1 0 0,0 0 0 0 0,-1 0 0 0 0,-1 0 0 0 0,0-38 1 0 0,-3 56 70 0 0,-1 0 1 0 0,1 0-1 0 0,0 0 1 0 0,1 0 0 0 0,-1 0-1 0 0,0 1 1 0 0,1-1-1 0 0,-1 0 1 0 0,1 0 0 0 0,0 1-1 0 0,0-1 1 0 0,2-3-1 0 0,6 9 526 0 0,6 18-998 0 0,1 12-889 0 0,16 23-3946 0 0,-26-46 4133 0 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06.19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67 459 604 0 0,'0'0'45'0'0,"0"-1"-1"0"0,0 1 1 0 0,0 0-1 0 0,0-1 1 0 0,0 1-1 0 0,0 0 1 0 0,0 0-1 0 0,0-1 0 0 0,0 1 1 0 0,0 0-1 0 0,0 0 1 0 0,0-1-1 0 0,0 1 1 0 0,0 0-1 0 0,0 0 1 0 0,0-1-1 0 0,0 1 1 0 0,0 0-1 0 0,0-1 1 0 0,0 1-1 0 0,0 0 1 0 0,-1 0-1 0 0,1 0 1 0 0,0-1-1 0 0,0 1 1 0 0,0 0-1 0 0,0 0 1 0 0,-1 0-1 0 0,1-1 1 0 0,0 1-1 0 0,0 0 1 0 0,-1 0-1 0 0,1 0 1 0 0,0 0-1 0 0,0-1 1 0 0,-1 1-1 0 0,1 0 1 0 0,0 0-1 0 0,0 0 1 0 0,-1 0-1 0 0,1 0 1 0 0,0 0-1 0 0,0 0 1 0 0,-1 0-1 0 0,1 0 1 0 0,0 0-1 0 0,0 0 1 0 0,-1 0-1 0 0,-15 11 806 0 0,-10 19 98 0 0,22-22-801 0 0,1 1 1 0 0,0 0-1 0 0,1 0 1 0 0,0 1 0 0 0,1-1-1 0 0,-1 0 1 0 0,2 1-1 0 0,-1-1 1 0 0,3 18-1 0 0,-2-9-87 0 0,0-15-56 0 0,0 0 0 0 0,0-1 1 0 0,0 1-1 0 0,1 0 0 0 0,-1 0 1 0 0,1-1-1 0 0,0 1 0 0 0,-1 0 0 0 0,1-1 1 0 0,0 1-1 0 0,1-1 0 0 0,-1 1 1 0 0,0-1-1 0 0,1 0 0 0 0,-1 0 1 0 0,1 1-1 0 0,0-1 0 0 0,2 2 1 0 0,-3-4-5 0 0,0 1 1 0 0,0-1 0 0 0,1 1 0 0 0,-1-1-1 0 0,0 1 1 0 0,1-1 0 0 0,-1 0-1 0 0,0 1 1 0 0,1-1 0 0 0,-1 0-1 0 0,0 0 1 0 0,1 0 0 0 0,-1 0-1 0 0,1 0 1 0 0,-1-1 0 0 0,0 1 0 0 0,1 0-1 0 0,-1-1 1 0 0,0 1 0 0 0,1-1-1 0 0,-1 1 1 0 0,0-1 0 0 0,0 1-1 0 0,0-1 1 0 0,1 0 0 0 0,-1 0 0 0 0,0 1-1 0 0,0-1 1 0 0,0 0 0 0 0,0 0-1 0 0,0 0 1 0 0,-1 0 0 0 0,1-1-1 0 0,0 1 1 0 0,0 0 0 0 0,-1 0 0 0 0,2-2-1 0 0,6-9-9 0 0,-1-1 0 0 0,-1 1 0 0 0,0-1-1 0 0,0 0 1 0 0,-1 0 0 0 0,-1-1 0 0 0,4-18 0 0 0,12-103-34 0 0,-17 107 35 0 0,0-19 10 0 0,-3 1 0 0 0,-1-1 0 0 0,-10-60 0 0 0,6 69-9 0 0,-9-14-129 0 0,14 50 130 0 0,0 1 0 0 0,-1 0 0 0 0,1-1 0 0 0,-1 1 0 0 0,1-1 0 0 0,-1 1-1 0 0,0 0 1 0 0,1-1 0 0 0,-1 1 0 0 0,0 0 0 0 0,0 0 0 0 0,0-1 0 0 0,0 1 0 0 0,0 0 0 0 0,0 0 0 0 0,0 0 0 0 0,-1 0 0 0 0,1 0 0 0 0,0 1 0 0 0,0-1 0 0 0,-1 0-1 0 0,1 1 1 0 0,0-1 0 0 0,-1 0 0 0 0,1 1 0 0 0,-1 0 0 0 0,1-1 0 0 0,-1 1 0 0 0,1 0 0 0 0,-3 0 0 0 0,2 1 22 0 0,0 0 1 0 0,0 1-1 0 0,1-1 1 0 0,-1 1-1 0 0,0-1 1 0 0,1 1-1 0 0,-1 0 1 0 0,1 0-1 0 0,0 0 1 0 0,0-1-1 0 0,0 1 1 0 0,0 0-1 0 0,0 1 1 0 0,0-1 0 0 0,-1 3-1 0 0,-9 34 289 0 0,6-5-112 0 0,1 0-1 0 0,2 0 1 0 0,2 1-1 0 0,5 55 1 0 0,32 138-246 0 0,-30-192-42 0 0,52 255-5070 0 0,-53-244 3968 0 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06.89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7 480 0 0,'14'-7'7058'0'0,"-13"21"-1459"0"0,0 3-4744 0 0,8 52 671 0 0,24 176 784 0 0,4-1-7592 0 0,-35-235 4117 0 0,0 0 1 0 0,0 0 0 0 0,1 0-1 0 0,7 15 1 0 0,-9-21 686 0 0,1 0-1 0 0,-1-1 1 0 0,1 1-1 0 0,0-1 1 0 0,0 1 0 0 0,0-1-1 0 0,0 0 1 0 0,0 1-1 0 0,1-1 1 0 0,4 3-1 0 0,3-2-978 0 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07.22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680 59 760 0 0,'1'-1'226'0'0,"-1"0"0"0"0,1-1-1 0 0,0 1 1 0 0,-1 0 0 0 0,1-1 0 0 0,-1 1-1 0 0,0 0 1 0 0,1-1 0 0 0,-1 1 0 0 0,0-1-1 0 0,0 1 1 0 0,0-1 0 0 0,0 1 0 0 0,0 0-1 0 0,0-1 1 0 0,0 1 0 0 0,0-1 0 0 0,-1 1-1 0 0,1-1 1 0 0,-1 1 0 0 0,1 0 0 0 0,-1-1-1 0 0,1 1 1 0 0,-1 0 0 0 0,0 0 0 0 0,0-1 0 0 0,1 1-1 0 0,-1 0 1 0 0,0 0 0 0 0,0 0 0 0 0,0 0-1 0 0,0 0 1 0 0,0 0 0 0 0,-1 0 0 0 0,1 0-1 0 0,0 1 1 0 0,0-1 0 0 0,-2 0 0 0 0,-5-2 319 0 0,0 1 0 0 0,1 0 1 0 0,-1 1-1 0 0,0 0 0 0 0,-16 0 0 0 0,21 1-509 0 0,-44-1 312 0 0,1 3 0 0 0,-1 1 1 0 0,-78 16-1 0 0,91-11-1862 0 0,1 1 0 0 0,0 1 1 0 0,1 2-1 0 0,0 1 0 0 0,-52 31 0 0 0,27 1-2009 0 0,28-20 2116 0 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07.68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50 1496 0 0,'27'6'10575'0'0,"-2"-10"-4587"0"0,23-20-4377 0 0,-44 21-2567 0 0,0 0-1 0 0,1 0 1 0 0,-1 0 0 0 0,1 1-1 0 0,0-1 1 0 0,0 1-1 0 0,0 0 1 0 0,0 1 0 0 0,0-1-1 0 0,1 1 1 0 0,-1 0-1 0 0,0 1 1 0 0,11-1 0 0 0,-5 8-3126 0 0,-6-1 2503 0 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08.02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0 106 600 0 0,'3'0'4662'0'0,"10"-4"-556"0"0,22-7 161 0 0,-1-3-3395 0 0,19-10-3191 0 0,-7 3-1862 0 0,25-5-2405 0 0,-51 21 5237 0 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08.35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101 1 192 0 0,'1'36'7694'0'0,"2"17"-4474"0"0,10 137-3709 0 0,-11-159 1077 0 0,1 7-843 0 0,9 82-2358 0 0,-9-104 984 0 0,1 0 0 0 0,11 30 0 0 0,-5-30 154 0 0,4-2 160 0 0</inkml:trace>
  <inkml:trace contextRef="#ctx0" brushRef="#br0" timeOffset="1">371 327 4 0 0,'-1'-2'166'0'0,"1"0"0"0"0,-1 0 0 0 0,0 0-1 0 0,0 0 1 0 0,0 1 0 0 0,0-1 0 0 0,0 0 0 0 0,-1 1 0 0 0,1-1 0 0 0,0 1-1 0 0,-1-1 1 0 0,1 1 0 0 0,-1-1 0 0 0,0 1 0 0 0,1 0 0 0 0,-1 0 0 0 0,0 0-1 0 0,0 0 1 0 0,0 0 0 0 0,0 0 0 0 0,1 1 0 0 0,-1-1 0 0 0,0 1 0 0 0,0-1-1 0 0,0 1 1 0 0,-1 0 0 0 0,-1-1 0 0 0,-40-5 457 0 0,22 5-391 0 0,-9 2-202 0 0,-1 0 1 0 0,-35 7-1 0 0,57-6-370 0 0,-1 0 0 0 0,1 1 0 0 0,0 0 1 0 0,0 0-1 0 0,0 1 0 0 0,0 0 0 0 0,1 1 0 0 0,0 0 0 0 0,0 1 0 0 0,-11 8 1 0 0,9-3-725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16.6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168 37 700 0 0,'3'-14'7579'0'0,"0"4"-3589"0"0,-19 2-3097 0 0,11 7-856 0 0,1 0-1 0 0,0 0 1 0 0,-1 1-1 0 0,1-1 1 0 0,-1 1 0 0 0,0 0-1 0 0,1 0 1 0 0,-1 0 0 0 0,1 1-1 0 0,0 0 1 0 0,-1 0 0 0 0,1 0-1 0 0,-1 0 1 0 0,1 1 0 0 0,0-1-1 0 0,0 1 1 0 0,0 0-1 0 0,0 1 1 0 0,-5 3 0 0 0,4-2-33 0 0,0 1 1 0 0,1 0-1 0 0,-1 0 1 0 0,1 1 0 0 0,0 0-1 0 0,1-1 1 0 0,-1 1-1 0 0,1 0 1 0 0,0 1 0 0 0,1-1-1 0 0,-4 11 1 0 0,1 6 99 0 0,0 1-1 0 0,2-1 1 0 0,0 1 0 0 0,2 0 0 0 0,1 0-1 0 0,3 29 1 0 0,-2-37 174 0 0,2-1-1 0 0,0 0 1 0 0,6 19-1 0 0,-8-30-228 0 0,1 0-1 0 0,-1 0 1 0 0,0-1-1 0 0,1 1 1 0 0,0 0-1 0 0,0-1 0 0 0,0 1 1 0 0,0-1-1 0 0,1 1 1 0 0,-1-1-1 0 0,1 0 1 0 0,0 0-1 0 0,0-1 0 0 0,0 1 1 0 0,0 0-1 0 0,1-1 1 0 0,5 4-1 0 0,-8-6-48 0 0,1 0 0 0 0,0 0 0 0 0,0 0 0 0 0,-1 0-1 0 0,1 0 1 0 0,0 0 0 0 0,-1-1 0 0 0,1 1 0 0 0,0-1 0 0 0,-1 1 0 0 0,1-1-1 0 0,0 1 1 0 0,-1-1 0 0 0,1 0 0 0 0,-1 0 0 0 0,1 0 0 0 0,-1 0 0 0 0,0 0-1 0 0,1 0 1 0 0,-1 0 0 0 0,0 0 0 0 0,0-1 0 0 0,0 1 0 0 0,0 0-1 0 0,0-1 1 0 0,0 1 0 0 0,0-1 0 0 0,1-2 0 0 0,25-53-304 0 0,-21 44 191 0 0,6-19-243 0 0,-2-1-1 0 0,-1 0 0 0 0,6-45 1 0 0,4-12-194 0 0,-18 84 546 0 0,1 0 1 0 0,0 0-1 0 0,0 0 0 0 0,0 0 0 0 0,1 1 0 0 0,5-9 0 0 0,-8 13 7 0 0,1 1 0 0 0,-1-1 1 0 0,1 0-1 0 0,-1 1 0 0 0,1-1 0 0 0,0 0 0 0 0,-1 1 1 0 0,1-1-1 0 0,0 1 0 0 0,-1-1 0 0 0,1 1 0 0 0,0 0 1 0 0,0-1-1 0 0,0 1 0 0 0,-1 0 0 0 0,1-1 0 0 0,0 1 0 0 0,0 0 1 0 0,0 0-1 0 0,0 0 0 0 0,1 0 0 0 0,-1 0-2 0 0,1 1-1 0 0,-1-1 0 0 0,1 1 1 0 0,-1-1-1 0 0,1 1 0 0 0,-1 0 1 0 0,0 0-1 0 0,1 0 1 0 0,-1 0-1 0 0,0 0 0 0 0,0 0 1 0 0,0 0-1 0 0,0 0 1 0 0,0 0-1 0 0,0 1 0 0 0,2 1 1 0 0,16 25-977 0 0,21 44 0 0 0,-29-50-1007 0 0,1-1 0 0 0,1 0 0 0 0,1 0 0 0 0,20 22 0 0 0,-22-29 399 0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08.84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267 16 748 0 0,'-4'-2'246'0'0,"0"0"0"0"0,0 0 0 0 0,0 0 0 0 0,0 0-1 0 0,0 1 1 0 0,0 0 0 0 0,0 0 0 0 0,-1 0 0 0 0,1 0 0 0 0,0 0 0 0 0,-1 1 0 0 0,1 0-1 0 0,0 0 1 0 0,-6 1 0 0 0,-61 10 607 0 0,62-9-753 0 0,1 0 0 0 0,0 1 0 0 0,0 0 0 0 0,0 0 1 0 0,0 1-1 0 0,0 0 0 0 0,1 0 0 0 0,-1 1 0 0 0,1 0 0 0 0,0 1 0 0 0,-7 7 0 0 0,11-10-19 0 0,0 1-1 0 0,0 0 0 0 0,1 0 1 0 0,-1 0-1 0 0,1 1 1 0 0,0-1-1 0 0,0 0 1 0 0,1 1-1 0 0,-1-1 0 0 0,1 1 1 0 0,0-1-1 0 0,0 1 1 0 0,1 0-1 0 0,-1 0 1 0 0,1-1-1 0 0,0 1 1 0 0,0 0-1 0 0,1 0 0 0 0,-1-1 1 0 0,1 1-1 0 0,0 0 1 0 0,2 5-1 0 0,0-1 195 0 0,0 0 0 0 0,1 0 0 0 0,0 0 0 0 0,1 0 0 0 0,0-1 0 0 0,0 0 0 0 0,1 0 0 0 0,0 0 0 0 0,9 9 1 0 0,-13-16-225 0 0,-1 1 1 0 0,1 0-1 0 0,0-1 1 0 0,-1 1 0 0 0,1-1-1 0 0,0 1 1 0 0,0-1 0 0 0,0 0-1 0 0,0 0 1 0 0,0 0 0 0 0,0 0-1 0 0,0 0 1 0 0,0-1 0 0 0,1 1-1 0 0,-1-1 1 0 0,0 1 0 0 0,0-1-1 0 0,1 0 1 0 0,-1 0 0 0 0,0 0-1 0 0,0 0 1 0 0,1 0 0 0 0,-1 0-1 0 0,0-1 1 0 0,0 1 0 0 0,1-1-1 0 0,-1 1 1 0 0,0-1 0 0 0,0 0-1 0 0,0 0 1 0 0,0 0 0 0 0,0 0-1 0 0,0 0 1 0 0,0-1 0 0 0,0 1-1 0 0,0 0 1 0 0,-1-1 0 0 0,1 0-1 0 0,-1 1 1 0 0,1-1 0 0 0,-1 0-1 0 0,1 0 1 0 0,-1 0 0 0 0,2-3-1 0 0,4-7-54 0 0,-1 0 1 0 0,0 1-1 0 0,-1-2 0 0 0,-1 1 0 0 0,0-1 0 0 0,0 1 0 0 0,-1-1 0 0 0,-1 0 1 0 0,0 0-1 0 0,0-15 0 0 0,0 16 157 0 0,2 11-70 0 0,10 20-129 0 0,10 33-913 0 0,-15-28-108 0 0,9 23-1353 0 0,-16-42 1802 0 0,0 0-1 0 0,1 1 1 0 0,-1-1 0 0 0,1-1 0 0 0,0 1 0 0 0,1 0 0 0 0,-1-1 0 0 0,1 0 0 0 0,0 1 0 0 0,5 3 0 0 0,1-3-729 0 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09.18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14 164 0 0,'3'-13'5393'0'0,"3"30"-2810"0"0,-1 6-1632 0 0,0 4 52 0 0,0 19-372 0 0,6 41-1359 0 0,5-34-4988 0 0,-12-48 4039 0 0,1-3 141 0 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09.50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6 255 468 0 0,'0'-12'1048'0'0,"-5"1"136"0"0,5 4-88 0 0,0 3-156 0 0,0-3-147 0 0,0 5-97 0 0,0-5 976 0 0,5 7-2796 0 0,0 0-4 0 0,5 0-261 0 0,0 2-79 0 0,5 3 84 0 0,-5-3 188 0 0</inkml:trace>
  <inkml:trace contextRef="#ctx0" brushRef="#br0" timeOffset="1">231 0 948 0 0,'-21'41'4663'0'0,"17"-28"-3553"0"0,1-1 0 0 0,0 1 0 0 0,-2 22-1 0 0,3 41 1360 0 0,4-31-1346 0 0,5 41-1111 0 0,4-1 1 0 0,26 97-1 0 0,0-45-4374 0 0,-9-46-751 0 0,-18-54 3185 0 0,-4-1 288 0 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10.46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0 187 1104 0 0,'11'1'8087'0'0,"-10"0"-7808"0"0,7 15 3340 0 0,0 31-2788 0 0,-6-28 238 0 0,44 274 693 0 0,-37-155-2711 0 0,-12-138 101 0 0,-3-11 488 0 0,-5-15 155 0 0,-10-83-641 0 0,-12-167-1 0 0,32 30 1834 0 0,1 245-969 0 0,0 1 0 0 0,0 0 1 0 0,0-1-1 0 0,0 1 1 0 0,0 0-1 0 0,0-1 0 0 0,0 1 1 0 0,0 0-1 0 0,1 0 0 0 0,-1-1 1 0 0,0 1-1 0 0,0 0 1 0 0,0-1-1 0 0,0 1 0 0 0,0 0 1 0 0,1 0-1 0 0,-1 0 1 0 0,0-1-1 0 0,0 1 0 0 0,1 0 1 0 0,-1 0-1 0 0,0-1 1 0 0,0 1-1 0 0,1 0 0 0 0,-1 0 1 0 0,0 0-1 0 0,0 0 0 0 0,1 0 1 0 0,-1 0-1 0 0,0-1 1 0 0,0 1-1 0 0,1 0 0 0 0,-1 0 1 0 0,0 0-1 0 0,1 0 1 0 0,-1 0-1 0 0,0 0 0 0 0,1 0 1 0 0,-1 0-1 0 0,0 0 1 0 0,1 0-1 0 0,-1 0 0 0 0,0 0 1 0 0,0 1-1 0 0,1-1 0 0 0,-1 0 1 0 0,0 0-1 0 0,1 0 1 0 0,-1 0-1 0 0,0 0 0 0 0,0 1 1 0 0,1-1-1 0 0,-1 0 1 0 0,0 0-1 0 0,0 0 0 0 0,0 1 1 0 0,1-1-1 0 0,-1 0 1 0 0,0 0-1 0 0,0 1 0 0 0,0-1 1 0 0,0 0-1 0 0,1 0 0 0 0,-1 1 1 0 0,0-1-1 0 0,0 1 1 0 0,17 17 492 0 0,167 310 1677 0 0,-165-294-2128 0 0,1-1 0 0 0,2-1 0 0 0,1 0 0 0 0,2-2 0 0 0,0-1 0 0 0,45 39 0 0 0,-69-67-58 0 0,1 1 0 0 0,-1-1 0 0 0,0 0 1 0 0,0 0-1 0 0,1 0 0 0 0,-1 0 0 0 0,1-1 0 0 0,-1 1 0 0 0,1 0 0 0 0,-1-1 0 0 0,1 1 0 0 0,-1 0 0 0 0,1-1 0 0 0,0 0 0 0 0,-1 1 0 0 0,1-1 0 0 0,-1 0 0 0 0,1 0 0 0 0,0 0 0 0 0,-1 0 0 0 0,1 0 0 0 0,0-1 0 0 0,-1 1 0 0 0,1 0 0 0 0,2-1 1 0 0,-2-1-13 0 0,0 1 1 0 0,0-1 0 0 0,0 0-1 0 0,0 0 1 0 0,0 0 0 0 0,0 0-1 0 0,-1 0 1 0 0,1 0 0 0 0,0 0-1 0 0,-1 0 1 0 0,0-1 0 0 0,0 1 0 0 0,0-1-1 0 0,1-2 1 0 0,3-10-117 0 0,-1 1 1 0 0,-1-1-1 0 0,0 0 1 0 0,0-20-1 0 0,-2-12-791 0 0,-3-1 0 0 0,-11-70 0 0 0,7 78-417 0 0,1-1-1 0 0,3 0 0 0 0,1 1 1 0 0,4-43-1 0 0,9 45-735 0 0,-12 36 1909 0 0,1 1 1 0 0,-1 0 0 0 0,1 0-1 0 0,0-1 1 0 0,-1 1 0 0 0,1 0-1 0 0,0 0 1 0 0,0 0-1 0 0,0 0 1 0 0,0 0 0 0 0,0 0-1 0 0,0 0 1 0 0,0 0-1 0 0,0 0 1 0 0,1 0 0 0 0,-1 0-1 0 0,0 1 1 0 0,0-1 0 0 0,1 1-1 0 0,-1-1 1 0 0,0 1-1 0 0,1-1 1 0 0,-1 1 0 0 0,1 0-1 0 0,-1-1 1 0 0,3 1-1 0 0,9 2-922 0 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10.83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67 240 0 0,'11'-18'13808'0'0,"15"0"-11414"0"0,9 2-6480 0 0,-17 9 1621 0 0,-12 5 1605 0 0,-5 1 420 0 0,1 0-1 0 0,0 0 1 0 0,-1 1 0 0 0,1-1 0 0 0,0 1 0 0 0,0-1 0 0 0,-1 1-1 0 0,1 0 1 0 0,0 0 0 0 0,0 0 0 0 0,0 0 0 0 0,-1 0 0 0 0,1 0-1 0 0,2 1 1 0 0,2 3-1056 0 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11.16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61 716 0 0,'5'2'11905'0'0,"14"-5"-7723"0"0,36-6-6744 0 0,-34 5 1864 0 0,9-3-4362 0 0,50-18 0 0 0,-55 17 3098 0 0,-5 1 521 0 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11.72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39 428 0 0,'18'9'11675'0'0,"-16"-7"-11026"0"0,14 27 3599 0 0,3 45-5076 0 0,-14-53 1865 0 0,6 34-926 0 0,-8-36-122 0 0,0 0 1 0 0,2 0-1 0 0,9 24 0 0 0,-9-50-371 0 0,1-18 274 0 0,3-31 41 0 0,-6 26 0 0 0,2 0 1 0 0,1 0 0 0 0,20-56 0 0 0,-24 81 71 0 0,0-1 0 0 0,1 1 0 0 0,0-1 0 0 0,0 1-1 0 0,0 0 1 0 0,0 0 0 0 0,1 0 0 0 0,5-5 0 0 0,-7 8-1 0 0,-1 1-1 0 0,1 0 1 0 0,0 0 0 0 0,-1 0-1 0 0,1 0 1 0 0,0 0 0 0 0,0 0-1 0 0,0 0 1 0 0,0 1 0 0 0,-1-1-1 0 0,1 0 1 0 0,0 1 0 0 0,0 0-1 0 0,0-1 1 0 0,0 1-1 0 0,0 0 1 0 0,0 0 0 0 0,0 0-1 0 0,0 1 1 0 0,0-1 0 0 0,0 0-1 0 0,0 1 1 0 0,0-1 0 0 0,0 1-1 0 0,0 0 1 0 0,0-1 0 0 0,0 1-1 0 0,2 2 1 0 0,6 3-219 0 0,-1 1 0 0 0,1 0 0 0 0,-1 1 0 0 0,-1 0 0 0 0,1 1 1 0 0,-1-1-1 0 0,-1 2 0 0 0,0-1 0 0 0,0 1 0 0 0,-1 0 0 0 0,0 0 0 0 0,5 14 0 0 0,21 31-4209 0 0,-26-45 2468 0 0,1-2 0 0 0,0 1 0 0 0,15 14 0 0 0,-13-16 561 0 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12.08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61 91 24 0 0,'-4'4'827'0'0,"-1"2"0"0"0,1-1 0 0 0,0 0 0 0 0,1 1 0 0 0,0 0 0 0 0,0-1 1 0 0,0 1-1 0 0,0 1 0 0 0,1-1 0 0 0,0 0 0 0 0,-2 12 0 0 0,5-17-757 0 0,-1 0-1 0 0,1 0 1 0 0,-1 0 0 0 0,1 0 0 0 0,0 0-1 0 0,0 0 1 0 0,0 0 0 0 0,0 0 0 0 0,-1-1-1 0 0,1 1 1 0 0,0 0 0 0 0,0 0 0 0 0,0-1-1 0 0,1 1 1 0 0,-1-1 0 0 0,0 1 0 0 0,0-1-1 0 0,0 1 1 0 0,0-1 0 0 0,0 0 0 0 0,1 1-1 0 0,-1-1 1 0 0,0 0 0 0 0,0 0 0 0 0,1 0-1 0 0,-1 0 1 0 0,0 0 0 0 0,2-1 0 0 0,36 0 158 0 0,-35 0-360 0 0,-1 0 1 0 0,1 0 0 0 0,-1 0 0 0 0,1-1-1 0 0,-1 1 1 0 0,0-1 0 0 0,0 0-1 0 0,0 0 1 0 0,0 0 0 0 0,0-1 0 0 0,0 1-1 0 0,0-1 1 0 0,-1 1 0 0 0,1-1-1 0 0,-1 0 1 0 0,3-3 0 0 0,-4 4 18 0 0,0 0 1 0 0,0 0-1 0 0,0 0 1 0 0,0 0-1 0 0,-1 0 0 0 0,1 0 1 0 0,0-1-1 0 0,-1 1 1 0 0,0 0-1 0 0,1 0 1 0 0,-1-1-1 0 0,0 1 1 0 0,0 0-1 0 0,0 0 0 0 0,-1-1 1 0 0,1 1-1 0 0,0 0 1 0 0,-1 0-1 0 0,1 0 1 0 0,-1 0-1 0 0,0-1 0 0 0,0 1 1 0 0,0 0-1 0 0,0 0 1 0 0,0 0-1 0 0,-2-2 1 0 0,-3-4-259 0 0,0 1 0 0 0,-1 0 0 0 0,0 0 0 0 0,0 0 1 0 0,-1 1-1 0 0,1 0 0 0 0,-1 1 0 0 0,0-1 1 0 0,-1 2-1 0 0,0-1 0 0 0,1 1 0 0 0,-1 0 0 0 0,-1 1 1 0 0,-12-3-1 0 0,12 4-480 0 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12.78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104 320 80 0 0,'-1'0'229'0'0,"-1"0"0"0"0,1 0 0 0 0,-1 0 1 0 0,1 1-1 0 0,0-1 0 0 0,-1 0 0 0 0,1 1 0 0 0,0-1 0 0 0,0 1 1 0 0,-1-1-1 0 0,1 1 0 0 0,0 0 0 0 0,0 0 0 0 0,0-1 0 0 0,0 1 1 0 0,-1 0-1 0 0,1 0 0 0 0,1 0 0 0 0,-1 0 0 0 0,0 0 0 0 0,0 0 0 0 0,0 0 1 0 0,0 2-1 0 0,-26 34 60 0 0,22-30 104 0 0,-2 4-300 0 0,1 1 0 0 0,1-1 1 0 0,0 1-1 0 0,1 0 0 0 0,0 0 0 0 0,0 1 1 0 0,1-1-1 0 0,1 1 0 0 0,0-1 0 0 0,1 1 1 0 0,1 0-1 0 0,-1 0 0 0 0,2 0 0 0 0,3 20 1 0 0,-4-30-69 0 0,1 1 0 0 0,0 0 1 0 0,1-1-1 0 0,-1 1 0 0 0,0-1 1 0 0,1 0-1 0 0,0 1 0 0 0,0-1 1 0 0,0 0-1 0 0,0 0 0 0 0,0 0 1 0 0,1 0-1 0 0,-1 0 0 0 0,1-1 1 0 0,0 1-1 0 0,0-1 0 0 0,0 0 1 0 0,6 4-1 0 0,-8-5-25 0 0,1 0 0 0 0,0 0 0 0 0,0-1 0 0 0,0 1 0 0 0,1 0 0 0 0,-1-1 0 0 0,0 0 0 0 0,0 1 0 0 0,0-1 1 0 0,0 0-1 0 0,0 0 0 0 0,0 0 0 0 0,1 0 0 0 0,-1-1 0 0 0,0 1 0 0 0,0-1 0 0 0,0 1 0 0 0,0-1 0 0 0,0 0 0 0 0,0 1 0 0 0,0-1 0 0 0,0 0 0 0 0,0 0 0 0 0,-1-1 1 0 0,1 1-1 0 0,0 0 0 0 0,-1-1 0 0 0,1 1 0 0 0,0 0 0 0 0,-1-1 0 0 0,0 0 0 0 0,1 1 0 0 0,1-4 0 0 0,7-11-101 0 0,-1 0 0 0 0,-1 0 0 0 0,-1-1-1 0 0,0 0 1 0 0,-1-1 0 0 0,0 1 0 0 0,-2-1 0 0 0,0 0 0 0 0,2-24-1 0 0,-2-21-201 0 0,-4-86 0 0 0,-2 60 125 0 0,-1 34 124 0 0,1 2 43 0 0,-1 30 22 0 0,1 37-12 0 0,4 68 7 0 0,3-17 51 0 0,2-1 0 0 0,4 0 0 0 0,18 64 0 0 0,-16-87-60 0 0,-10-32 27 0 0,0-1 0 0 0,0 0 0 0 0,1 0 0 0 0,1 0 0 0 0,6 9 0 0 0,-9-15-17 0 0,0 1 1 0 0,0-1-1 0 0,0 0 0 0 0,0 0 0 0 0,0 0 0 0 0,0 0 0 0 0,1-1 0 0 0,-1 1 1 0 0,0-1-1 0 0,1 1 0 0 0,0-1 0 0 0,-1 0 0 0 0,1 0 0 0 0,0 0 1 0 0,0 0-1 0 0,0 0 0 0 0,-1-1 0 0 0,1 1 0 0 0,0-1 0 0 0,0 0 0 0 0,0 0 1 0 0,0 0-1 0 0,0 0 0 0 0,0 0 0 0 0,0-1 0 0 0,0 1 0 0 0,-1-1 1 0 0,1 0-1 0 0,0 0 0 0 0,0 0 0 0 0,-1 0 0 0 0,1 0 0 0 0,0-1 0 0 0,2-1 1 0 0,1-2-14 0 0,0 1 0 0 0,0-1 0 0 0,-1 0 0 0 0,0 0 0 0 0,1-1 0 0 0,-2 1-1 0 0,1-1 1 0 0,-1 0 0 0 0,0-1 0 0 0,0 1 0 0 0,-1-1 0 0 0,1 1 0 0 0,-2-1 0 0 0,4-8 0 0 0,-4 7-81 0 0,1 1 0 0 0,-1-1 0 0 0,0 0 0 0 0,-1 1 0 0 0,0-1 0 0 0,0 0-1 0 0,-1 0 1 0 0,1 0 0 0 0,-2 0 0 0 0,1 0 0 0 0,-1 1 0 0 0,-1-1 0 0 0,-2-11 0 0 0,3 17 53 0 0,0-1 0 0 0,0 0 0 0 0,0 1 0 0 0,-1-1 0 0 0,1 1 0 0 0,-1 0 0 0 0,1-1 0 0 0,-1 1 1 0 0,0 0-1 0 0,0 0 0 0 0,0 0 0 0 0,0 0 0 0 0,0 0 0 0 0,0 1 0 0 0,-1-1 0 0 0,1 1 0 0 0,-1-1 1 0 0,1 1-1 0 0,-5-2 0 0 0,3 3-1 0 0,1-1 0 0 0,-1 1 1 0 0,1 0-1 0 0,-1 0 0 0 0,1 0 0 0 0,-1 0 1 0 0,1 1-1 0 0,-1-1 0 0 0,1 1 0 0 0,-1 0 1 0 0,1 0-1 0 0,-1 0 0 0 0,1 0 1 0 0,0 1-1 0 0,-4 2 0 0 0,4-3 59 0 0,0 1 0 0 0,0 0-1 0 0,1 0 1 0 0,-1 0 0 0 0,0 0-1 0 0,1 1 1 0 0,0-1 0 0 0,-1 1 0 0 0,1 0-1 0 0,0-1 1 0 0,-3 6 0 0 0,3-2 75 0 0,0-1 1 0 0,0 1-1 0 0,0 0 1 0 0,0-1 0 0 0,1 1-1 0 0,0 0 1 0 0,0 0-1 0 0,1 0 1 0 0,0 0-1 0 0,0 9 1 0 0,1-6 61 0 0,0-1 1 0 0,1 1-1 0 0,0-1 1 0 0,0 1-1 0 0,0-1 1 0 0,8 15-1 0 0,-8-18-111 0 0,1 0-1 0 0,0-1 1 0 0,0 1-1 0 0,0-1 1 0 0,0 0-1 0 0,6 5 1 0 0,-6-6-66 0 0,1-1 0 0 0,-1 0-1 0 0,1 1 1 0 0,0-2 0 0 0,-1 1 0 0 0,1 0 0 0 0,0-1 0 0 0,0 0-1 0 0,0 0 1 0 0,0 0 0 0 0,0 0 0 0 0,0 0 0 0 0,1-1 0 0 0,-1 0-1 0 0,0 0 1 0 0,0 0 0 0 0,0-1 0 0 0,0 1 0 0 0,0-1 0 0 0,0 0-1 0 0,0 0 1 0 0,0 0 0 0 0,0-1 0 0 0,0 1 0 0 0,5-4 0 0 0,4-1-561 0 0,-1-1 1 0 0,1-1 0 0 0,-2 0 0 0 0,1 0 0 0 0,-1-1-1 0 0,11-11 1 0 0,2-3-651 0 0,1 1 84 0 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15.77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0 584 0 0,'1'8'7890'0'0,"-1"4"-3628"0"0,4 64-1410 0 0,17 101-1752 0 0,-6-34-1136 0 0,-1-28-536 0 0,5 35-2650 0 0,12-1-5196 0 0,-26-122 6502 0 0,0-4 272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2:27.6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 5 428 0 0,'15'-3'11332'0'0,"-5"2"-8311"0"0,-6 3-2896 0 0,0 1 0 0 0,0-1-1 0 0,0 1 1 0 0,-1 0 0 0 0,1 1-1 0 0,-1-1 1 0 0,0 1 0 0 0,0-1-1 0 0,0 1 1 0 0,0 0 0 0 0,-1 0-1 0 0,0 0 1 0 0,3 8 0 0 0,1 1-136 0 0,-1 0 1 0 0,0 1-1 0 0,2 17 1 0 0,-1-5-32 0 0,1 5 83 0 0,4 55 1 0 0,-10-78-122 0 0,-1-1 0 0 0,0 0 1 0 0,0 0-1 0 0,0 1 0 0 0,-1-1 1 0 0,-1 0-1 0 0,1 0 1 0 0,-1 0-1 0 0,0 0 0 0 0,-1 0 1 0 0,1 0-1 0 0,-2-1 0 0 0,-4 10 1 0 0,7-14 26 0 0,0-1 1 0 0,0 1-1 0 0,0-1 1 0 0,0 0-1 0 0,-1 1 1 0 0,1-1-1 0 0,0 0 1 0 0,0 0 0 0 0,-1 0-1 0 0,1 0 1 0 0,-1 0-1 0 0,1 0 1 0 0,-1 0-1 0 0,1 0 1 0 0,-1-1-1 0 0,1 1 1 0 0,-1-1-1 0 0,0 1 1 0 0,1-1-1 0 0,-1 1 1 0 0,0-1-1 0 0,0 0 1 0 0,1 0-1 0 0,-3 0 1 0 0,1-1-11 0 0,0 0 0 0 0,1 0-1 0 0,-1 0 1 0 0,1 0 0 0 0,-1 0 0 0 0,1-1 0 0 0,0 1-1 0 0,0-1 1 0 0,-1 1 0 0 0,1-1 0 0 0,0 0 0 0 0,0 0-1 0 0,-2-4 1 0 0,-5-6-176 0 0,1 0-1 0 0,1 0 1 0 0,0-1-1 0 0,-9-21 0 0 0,14 27 80 0 0,-1-1 1 0 0,1 1-1 0 0,0-1 0 0 0,1 0 0 0 0,-1 0 0 0 0,2 0 0 0 0,-1 0 0 0 0,1 0 0 0 0,0 0 0 0 0,1 0 0 0 0,0 0 0 0 0,0 0 0 0 0,1 0 0 0 0,0 1 0 0 0,0-1 0 0 0,1 0 0 0 0,0 1 0 0 0,0 0 0 0 0,1-1 1 0 0,5-8-1 0 0,-3 8-254 0 0,0 0 0 0 0,1 0 1 0 0,0 0-1 0 0,0 1 0 0 0,0 0 0 0 0,1 1 1 0 0,0-1-1 0 0,0 2 0 0 0,1-1 1 0 0,-1 1-1 0 0,1 0 0 0 0,1 1 1 0 0,-1 0-1 0 0,0 0 0 0 0,1 1 1 0 0,10-2-1 0 0,9 0-611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17.1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267 34 620 0 0,'-26'-26'9642'0'0,"23"24"-9499"0"0,1 1 0 0 0,-1 0 1 0 0,1 0-1 0 0,-1 1 0 0 0,0-1 0 0 0,1 0 1 0 0,-1 1-1 0 0,0 0 0 0 0,1-1 0 0 0,-1 1 0 0 0,0 0 1 0 0,0 0-1 0 0,1 1 0 0 0,-1-1 0 0 0,0 1 1 0 0,1-1-1 0 0,-1 1 0 0 0,-3 1 0 0 0,-3 1-111 0 0,0 1-1 0 0,0 0 0 0 0,0 1 0 0 0,1 0 1 0 0,0 0-1 0 0,0 1 0 0 0,0 0 1 0 0,0 0-1 0 0,1 1 0 0 0,0-1 1 0 0,1 2-1 0 0,0-1 0 0 0,0 1 1 0 0,0 0-1 0 0,-6 12 0 0 0,0 2 63 0 0,2 1-1 0 0,0 0 1 0 0,1 1-1 0 0,-9 43 0 0 0,17-62 2 0 0,0 1 0 0 0,1 0-1 0 0,0-1 1 0 0,0 1 0 0 0,1 0-1 0 0,-1 0 1 0 0,1-1 0 0 0,1 1 0 0 0,-1-1-1 0 0,1 1 1 0 0,0-1 0 0 0,0 0-1 0 0,0 1 1 0 0,5 6 0 0 0,-6-10-82 0 0,0 0 1 0 0,0 0 0 0 0,0-1 0 0 0,0 1-1 0 0,1-1 1 0 0,-1 1 0 0 0,0-1 0 0 0,1 0-1 0 0,-1 1 1 0 0,1-1 0 0 0,-1 0-1 0 0,1 0 1 0 0,0 0 0 0 0,0 0 0 0 0,-1 0-1 0 0,1 0 1 0 0,0-1 0 0 0,0 1 0 0 0,0 0-1 0 0,0-1 1 0 0,0 0 0 0 0,0 1-1 0 0,0-1 1 0 0,0 0 0 0 0,0 0 0 0 0,0 0-1 0 0,0 0 1 0 0,0-1 0 0 0,-1 1 0 0 0,1 0-1 0 0,0-1 1 0 0,0 1 0 0 0,0-1-1 0 0,0 0 1 0 0,0 0 0 0 0,-1 0 0 0 0,1 0-1 0 0,0 0 1 0 0,0 0 0 0 0,-1 0 0 0 0,1 0-1 0 0,-1-1 1 0 0,0 1 0 0 0,3-3-1 0 0,7-6-44 0 0,-1-1-1 0 0,1-1 0 0 0,-2 0 1 0 0,0-1-1 0 0,0 1 0 0 0,12-28 1 0 0,-3 0-118 0 0,13-46 0 0 0,10-25 298 0 0,-41 111-134 0 0,0-1-1 0 0,0 0 1 0 0,0 1-1 0 0,0-1 1 0 0,0 1-1 0 0,0-1 1 0 0,1 1-1 0 0,-1-1 1 0 0,0 0-1 0 0,0 1 1 0 0,1-1-1 0 0,-1 1 0 0 0,0-1 1 0 0,1 1-1 0 0,-1 0 1 0 0,1-1-1 0 0,-1 1 1 0 0,0-1-1 0 0,1 1 1 0 0,-1 0-1 0 0,1-1 1 0 0,-1 1-1 0 0,1 0 1 0 0,-1-1-1 0 0,1 1 1 0 0,0 0-1 0 0,-1 0 0 0 0,1 0 1 0 0,-1-1-1 0 0,1 1 1 0 0,-1 0-1 0 0,1 0 1 0 0,0 0-1 0 0,-1 0 1 0 0,1 0-1 0 0,-1 0 1 0 0,1 0-1 0 0,-1 0 1 0 0,1 0-1 0 0,0 1 1 0 0,-1-1-1 0 0,2 0 0 0 0,0 2-3 0 0,0 0 0 0 0,0 0-1 0 0,0 0 1 0 0,0 1-1 0 0,0-1 1 0 0,-1 0 0 0 0,1 1-1 0 0,-1-1 1 0 0,2 5-1 0 0,23 65-704 0 0,-20-50 201 0 0,17 54-3275 0 0,-19-67 2280 0 0,0 1-1 0 0,0-1 1 0 0,1 0-1 0 0,0 0 1 0 0,11 13 0 0 0,-7-15-182 0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16.17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2 504 0 0,'2'0'209'0'0,"-1"-1"0"0"0,0 1-1 0 0,0 0 1 0 0,0 0 0 0 0,0 0 0 0 0,0 0 0 0 0,0 0-1 0 0,0 0 1 0 0,0 0 0 0 0,0 0 0 0 0,0 0 0 0 0,0 1-1 0 0,0-1 1 0 0,0 0 0 0 0,0 1 0 0 0,0-1 0 0 0,0 0-1 0 0,0 1 1 0 0,0 0 0 0 0,0-1 0 0 0,0 1 0 0 0,0-1-1 0 0,0 1 1 0 0,0 0 0 0 0,-1 0 0 0 0,1-1 0 0 0,0 1-1 0 0,-1 0 1 0 0,1 0 0 0 0,0 0 0 0 0,-1 0 0 0 0,1 0-1 0 0,-1 0 1 0 0,0 0 0 0 0,1 0 0 0 0,-1 1 0 0 0,16 46 2791 0 0,-13-37-2200 0 0,37 158 2870 0 0,-2 93-3550 0 0,-32-212-205 0 0,-1-10-519 0 0,9 59-2520 0 0,-12-90 1989 0 0,1-1 0 0 0,-1 1-1 0 0,2-1 1 0 0,7 16 0 0 0,8-8-2576 0 0,-9-15 2171 0 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16.52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330 12 660 0 0,'-15'-5'932'0'0,"-5"1"-76"0"0,5 4-156 0 0,0-2-172 0 0,-10 2-156 0 0,0 2-116 0 0,0-2-108 0 0,0 4-84 0 0,-5 1-120 0 0,5-1-232 0 0,-5 3-368 0 0,0 0-204 0 0,10 2-104 0 0,-10 0-36 0 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17.24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6 325 348 0 0,'-3'69'5748'0'0,"1"29"-3777"0"0,4-65-1392 0 0,11 221 978 0 0,-23-391-2310 0 0,36-298 945 0 0,-26 433-185 0 0,0-1 1 0 0,0 1 0 0 0,1 0 0 0 0,-1 0 0 0 0,1 0 0 0 0,-1 0-1 0 0,1 0 1 0 0,0-1 0 0 0,-1 1 0 0 0,1 0 0 0 0,0 1 0 0 0,0-1 0 0 0,1 0-1 0 0,-1 0 1 0 0,0 0 0 0 0,1 1 0 0 0,-1-1 0 0 0,3-2 0 0 0,-3 4 3 0 0,0-1 1 0 0,1 1-1 0 0,-1 0 1 0 0,0 0-1 0 0,0-1 1 0 0,1 1-1 0 0,-1 0 1 0 0,0 0 0 0 0,0 0-1 0 0,1 0 1 0 0,-1 1-1 0 0,0-1 1 0 0,0 0-1 0 0,1 0 1 0 0,-1 1-1 0 0,0-1 1 0 0,0 1-1 0 0,0-1 1 0 0,1 1 0 0 0,-1-1-1 0 0,0 1 1 0 0,1 1-1 0 0,8 6 45 0 0,0 1 0 0 0,0 0-1 0 0,-1 0 1 0 0,12 17 0 0 0,-19-23-69 0 0,21 25 53 0 0,124 145-19 0 0,-119-144 229 0 0,1-1 0 0 0,1-1-1 0 0,54 36 1 0 0,-81-61-182 0 0,1 0 1 0 0,-1 0 0 0 0,0 0-1 0 0,1-1 1 0 0,-1 1 0 0 0,1-1-1 0 0,-1 0 1 0 0,1 0 0 0 0,0 0-1 0 0,0 0 1 0 0,-1 0 0 0 0,1-1-1 0 0,0 0 1 0 0,7 0 0 0 0,-8-1-58 0 0,-1 0 1 0 0,0 0-1 0 0,1 0 1 0 0,-1 0 0 0 0,0 0-1 0 0,0 0 1 0 0,0 0-1 0 0,0-1 1 0 0,0 1-1 0 0,0-1 1 0 0,0 0-1 0 0,0 0 1 0 0,0 0 0 0 0,-1 1-1 0 0,1-1 1 0 0,-1-1-1 0 0,0 1 1 0 0,1 0-1 0 0,-1 0 1 0 0,0 0-1 0 0,0-1 1 0 0,0 1 0 0 0,1-5-1 0 0,1-8-112 0 0,1 1 0 0 0,-2 0 0 0 0,0-1-1 0 0,-1 1 1 0 0,0-1 0 0 0,-2-25 0 0 0,-20-92-1688 0 0,14 96 486 0 0,1-1 0 0 0,-2-48 0 0 0,8 72 692 0 0,0 1-1 0 0,1-1 1 0 0,0 1 0 0 0,1 0-1 0 0,1-1 1 0 0,6-20 0 0 0,5 3-645 0 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20.63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0 100 348 0 0,'11'-3'14213'0'0,"14"-2"-10719"0"0,128-18-2367 0 0,18-4-1237 0 0,-89 10 65 0 0,-8 1-1392 0 0,-25 8-3186 0 0,-37 8 305 0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20.97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0 980 0 0,'5'2'8007'0'0,"7"3"-4064"0"0,6 2-2383 0 0,2 2-319 0 0,24 16-389 0 0,72 53-1 0 0,-21 5-749 0 0,-72-55-419 0 0,-21-25-126 0 0,0 0-1 0 0,-1 0 1 0 0,1 0 0 0 0,-1 0-1 0 0,0 0 1 0 0,0 0 0 0 0,0 0-1 0 0,0 1 1 0 0,0-1 0 0 0,0 5-1 0 0,-2-2-355 0 0,1 0 0 0 0,-1-1-1 0 0,0 1 1 0 0,-1-1 0 0 0,1 1-1 0 0,-1-1 1 0 0,0 0 0 0 0,0 0-1 0 0,-1 0 1 0 0,0 0 0 0 0,-6 9-1 0 0,-1 2-726 0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21.59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21 111 192 0 0,'-21'-6'13021'0'0,"39"5"-12107"0"0,56-2-645 0 0,-1-4 0 0 0,0-3-1 0 0,90-24 1 0 0,-137 26-2792 0 0,48-19 0 0 0,-64 19-394 0 0,0 1 82 0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22.01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4 43 920 0 0,'0'0'78'0'0,"0"0"1"0"0,-1-1-1 0 0,1 1 1 0 0,0 0-1 0 0,0 0 0 0 0,-1-1 1 0 0,1 1-1 0 0,0 0 1 0 0,0-1-1 0 0,0 1 0 0 0,-1 0 1 0 0,1 0-1 0 0,0-1 1 0 0,0 1-1 0 0,0 0 0 0 0,0-1 1 0 0,0 1-1 0 0,0-1 0 0 0,0 1 1 0 0,-1 0-1 0 0,1-1 1 0 0,0 1-1 0 0,0 0 0 0 0,0-1 1 0 0,1 1-1 0 0,-1 0 1 0 0,0-1-1 0 0,0 1 0 0 0,0 0 1 0 0,0-1-1 0 0,0 1 1 0 0,0 0-1 0 0,0-1 0 0 0,0 1 1 0 0,1 0-1 0 0,-1-1 0 0 0,0 1 1 0 0,0 0-1 0 0,1-1 1 0 0,-1 1-1 0 0,0 0 0 0 0,1-1 1 0 0,19-10 1828 0 0,25 0-68 0 0,-14 7-944 0 0,0 2 0 0 0,0 1 0 0 0,0 2 0 0 0,35 5 0 0 0,-40-3-208 0 0,0 2 0 0 0,36 12 0 0 0,3 12-7 0 0,-60-26-672 0 0,-1 0 0 0 0,0-1 0 0 0,0 2 0 0 0,0-1 0 0 0,0 0 0 0 0,0 1 0 0 0,-1-1 0 0 0,0 1 1 0 0,1 0-1 0 0,-1 1 0 0 0,-1-1 0 0 0,1 0 0 0 0,-1 1 0 0 0,0-1 0 0 0,0 1 0 0 0,3 8 0 0 0,-4-4-28 0 0,1-1 0 0 0,-1 1 0 0 0,-1-1 1 0 0,0 1-1 0 0,0-1 0 0 0,0 1 0 0 0,-1-1 0 0 0,-1 1 0 0 0,-2 9 0 0 0,-2 3-341 0 0,-1 0 1 0 0,-1 0-1 0 0,-17 32 1 0 0,-12 9-1761 0 0,-49 87-4639 0 0,61-104 4218 0 0,10-18 1196 0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32.66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245 1 112 0 0,'0'0'2490'0'0,"-9"8"455"0"0,-32 29-2069 0 0,16-9-704 0 0,-104 128-381 0 0,123-145-412 0 0,0-1 0 0 0,1 1 0 0 0,0 1 0 0 0,1-1 0 0 0,0 0 1 0 0,1 1-1 0 0,-4 23 0 0 0,6-15-550 0 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36.59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33 168 0 0,'5'-33'12771'0'0,"0"162"-7695"0"0,14 63-4738 0 0,-8-95-115 0 0,-4-12-595 0 0,5 44-2247 0 0,4-47-3600 0 0,-16-81 5990 0 0,0 0 1 0 0,0 0-1 0 0,1 0 1 0 0,-1 0-1 0 0,0 0 1 0 0,0 0 0 0 0,1 0-1 0 0,-1 0 1 0 0,1 0-1 0 0,-1 0 1 0 0,1 0-1 0 0,-1 0 1 0 0,1 0 0 0 0,0 0-1 0 0,-1 0 1 0 0,1 0-1 0 0,0 0 1 0 0,0-1 0 0 0,0 1-1 0 0,-1 0 1 0 0,1-1-1 0 0,0 1 1 0 0,0 0-1 0 0,0-1 1 0 0,0 1 0 0 0,0-1-1 0 0,0 0 1 0 0,0 1-1 0 0,2-1 1 0 0,6-3-1469 0 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36.93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28 1072 0 0,'0'-2'231'0'0,"1"0"0"0"0,-1 0-1 0 0,1 0 1 0 0,-1 1 0 0 0,1-1 0 0 0,0 0 0 0 0,-1 1-1 0 0,1-1 1 0 0,0 1 0 0 0,0-1 0 0 0,0 1 0 0 0,1-1-1 0 0,-1 1 1 0 0,0-1 0 0 0,2-1 0 0 0,-2 3-116 0 0,0 1 1 0 0,-1-1-1 0 0,1 0 1 0 0,-1 0-1 0 0,1 0 1 0 0,-1 0 0 0 0,1 1-1 0 0,-1-1 1 0 0,1 0-1 0 0,-1 0 1 0 0,1 1-1 0 0,-1-1 1 0 0,1 0-1 0 0,-1 1 1 0 0,0-1 0 0 0,1 1-1 0 0,-1-1 1 0 0,1 1-1 0 0,-1-1 1 0 0,0 0-1 0 0,0 1 1 0 0,1-1 0 0 0,-1 1-1 0 0,0-1 1 0 0,0 1-1 0 0,1 0 1 0 0,-1-1-1 0 0,0 1 1 0 0,0-1-1 0 0,0 1 1 0 0,12 63 3366 0 0,-5 15-1592 0 0,23 339-73 0 0,-29-401-1953 0 0,6 117-2149 0 0,0-46-2129 0 0,-7-85 4030 0 0,0 0 1 0 0,0 0-1 0 0,0 0 1 0 0,1 0-1 0 0,-1 0 1 0 0,1 0-1 0 0,0 0 0 0 0,0 0 1 0 0,0 0-1 0 0,0 0 1 0 0,0 0-1 0 0,1 0 1 0 0,-1-1-1 0 0,1 1 1 0 0,0 0-1 0 0,0-1 1 0 0,0 0-1 0 0,4 5 0 0 0,4-6-945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17.5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36 180 0 0,'-10'-36'7817'0'0,"10"43"-5852"0"0,0 14-1732 0 0,-1 15 17 0 0,0-7-1272 0 0,6 57 1 0 0,-3-77 170 0 0,-1 0 0 0 0,2 0 0 0 0,-1-1-1 0 0,1 1 1 0 0,0 0 0 0 0,6 8 0 0 0,0-5-637 0 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37.29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495 23 640 0 0,'-15'-7'1024'0'0,"0"0"12"0"0,-5 3-68 0 0,-5-1-136 0 0,0 5-148 0 0,0 0-151 0 0,-5 2-145 0 0,0 1-128 0 0,5 3-108 0 0,-10-1-72 0 0,5 2-64 0 0,-5-1-108 0 0,5-1-200 0 0,-5-1-312 0 0,5-1-389 0 0,-5 1-203 0 0,10-2-84 0 0,-5 3 40 0 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37.75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68 408 0 0,'17'-4'14625'0'0,"62"23"-10581"0"0,-30-6-3863 0 0,0-2-1 0 0,73 6 1 0 0,-61-15-193 0 0,0-3 0 0 0,0-3 0 0 0,100-18 0 0 0,173-67-2808 0 0,-317 84 2891 0 0,1 1-5959 0 0,-42 24-4334 0 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38.12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38 148 0 0,'0'-1'205'0'0,"0"0"0"0"0,0-1-1 0 0,0 1 1 0 0,1 0 0 0 0,-1-1 0 0 0,0 1 0 0 0,1 0-1 0 0,-1 0 1 0 0,1-1 0 0 0,-1 1 0 0 0,1 0 0 0 0,-1 0 0 0 0,1 0-1 0 0,0 0 1 0 0,0 0 0 0 0,-1 0 0 0 0,1 0 0 0 0,0 0-1 0 0,0 0 1 0 0,0 0 0 0 0,0 0 0 0 0,0 0 0 0 0,2 0-1 0 0,0-1 210 0 0,1 1 0 0 0,-1-1 0 0 0,1 1 0 0 0,0 0-1 0 0,-1 0 1 0 0,1 0 0 0 0,0 1 0 0 0,4-1 0 0 0,7 1 672 0 0,-1 0 1 0 0,1 1 0 0 0,18 4 0 0 0,-6 0-585 0 0,0 2 1 0 0,0 1 0 0 0,0 1 0 0 0,-1 1-1 0 0,46 26 1 0 0,-59-29-516 0 0,0 1 0 0 0,-1 0 0 0 0,0 1 0 0 0,0 1 0 0 0,-1 0 0 0 0,-1 0 0 0 0,0 1 0 0 0,0 0 0 0 0,-1 1 0 0 0,0 0 0 0 0,-1 1 0 0 0,11 22-1 0 0,-17-31-124 0 0,-1 0 0 0 0,0-1-1 0 0,0 1 1 0 0,0 0 0 0 0,0-1-1 0 0,-1 1 1 0 0,1 0 0 0 0,-1 0-1 0 0,0 0 1 0 0,0-1 0 0 0,-1 1-1 0 0,1 0 1 0 0,-1 0 0 0 0,0 0-1 0 0,0-1 1 0 0,0 1 0 0 0,0-1-1 0 0,-1 1 1 0 0,1-1 0 0 0,-1 1-1 0 0,0-1 1 0 0,0 0-1 0 0,0 0 1 0 0,0 1 0 0 0,-1-2-1 0 0,1 1 1 0 0,-1 0 0 0 0,0 0-1 0 0,0-1 1 0 0,0 0 0 0 0,0 1-1 0 0,-7 2 1 0 0,-10 7-1093 0 0,-1-2-1 0 0,0 0 1 0 0,0-1 0 0 0,-31 8-1 0 0,19-6 6 0 0,-12 4-1146 0 0,25-8 1267 0 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38.65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116 226 372 0 0,'2'5'367'0'0,"0"0"0"0"0,0 0 0 0 0,0 1-1 0 0,-1 0 1 0 0,0-1 0 0 0,0 1 0 0 0,-1-1 0 0 0,1 1 0 0 0,-1 0-1 0 0,0 0 1 0 0,-2 7 0 0 0,2-2 24 0 0,0 32 428 0 0,0 70 234 0 0,-14 115 0 0 0,5-202-1214 0 0,8-26 151 0 0,1 1 0 0 0,-1-1 0 0 0,1 1 0 0 0,-1-1 0 0 0,1 1 0 0 0,-1-1 0 0 0,1 0 0 0 0,-1 1 0 0 0,0-1 0 0 0,1 0 0 0 0,-1 1 0 0 0,1-1 0 0 0,-1 0 0 0 0,0 0 0 0 0,1 0-1 0 0,-1 1 1 0 0,0-1 0 0 0,1 0 0 0 0,-1 0 0 0 0,0 0 0 0 0,1 0 0 0 0,-1 0 0 0 0,-1-1 0 0 0,0 1-5 0 0,0-1 0 0 0,0-1 0 0 0,0 1 0 0 0,0 0 0 0 0,0 0 0 0 0,0-1 0 0 0,1 1 0 0 0,-1-1 0 0 0,0 0 0 0 0,1 1 0 0 0,-1-1 0 0 0,1 0 0 0 0,-1 0 0 0 0,1 0 0 0 0,0 0 0 0 0,0 0 0 0 0,0 0 0 0 0,-1-4 0 0 0,-9-25-35 0 0,1-1-1 0 0,2 1 1 0 0,1-2-1 0 0,-4-46 1 0 0,3-133-28 0 0,8 201 82 0 0,4-59 75 0 0,-4 67-51 0 0,0 0 1 0 0,1 1-1 0 0,0-1 1 0 0,-1 0-1 0 0,1 0 0 0 0,0 0 1 0 0,0 1-1 0 0,0-1 1 0 0,1 1-1 0 0,-1-1 0 0 0,1 1 1 0 0,-1-1-1 0 0,1 1 1 0 0,0 0-1 0 0,0 0 0 0 0,0 0 1 0 0,0 0-1 0 0,0 0 1 0 0,5-3-1 0 0,-5 4 0 0 0,1 1-1 0 0,-1 0 1 0 0,0 0 0 0 0,0-1 0 0 0,1 2-1 0 0,-1-1 1 0 0,0 0 0 0 0,1 0-1 0 0,-1 1 1 0 0,0-1 0 0 0,0 1-1 0 0,0 0 1 0 0,1-1 0 0 0,-1 1 0 0 0,0 0-1 0 0,0 0 1 0 0,0 1 0 0 0,0-1-1 0 0,0 0 1 0 0,2 3 0 0 0,39 35 218 0 0,-39-35-219 0 0,210 201 548 0 0,-167-165-200 0 0,1-3 0 0 0,97 57 0 0 0,-142-92-333 0 0,1 0-1 0 0,-1 0 1 0 0,0-1 0 0 0,1 1-1 0 0,-1-1 1 0 0,1 0 0 0 0,0 0-1 0 0,-1 0 1 0 0,1-1-1 0 0,0 1 1 0 0,-1-1 0 0 0,1 0-1 0 0,0 0 1 0 0,0 0 0 0 0,-1 0-1 0 0,6-2 1 0 0,-7 1-37 0 0,0 0-1 0 0,0 0 1 0 0,0 0-1 0 0,0 0 1 0 0,0-1-1 0 0,-1 1 1 0 0,1-1-1 0 0,0 1 1 0 0,-1-1-1 0 0,0 1 1 0 0,1-1-1 0 0,-1 0 1 0 0,0 0-1 0 0,0 0 1 0 0,0 0-1 0 0,0 0 1 0 0,0 0-1 0 0,0 0 1 0 0,0 0-1 0 0,-1 0 1 0 0,1 0-1 0 0,-1 0 1 0 0,0-1-1 0 0,1 1 1 0 0,-1 0-1 0 0,0 0 1 0 0,0-1-1 0 0,-1-1 1 0 0,-1-26-398 0 0,-2 0 1 0 0,-1 0-1 0 0,-2 1 1 0 0,0 0-1 0 0,-17-41 1 0 0,-17-67-2640 0 0,33 93 1016 0 0,-3-48-1 0 0,10 53 835 0 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39.21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0 804 0 0,'1'1'13913'0'0,"40"9"-10464"0"0,62 13-3518 0 0,107 13 342 0 0,105 0-767 0 0,-298-34 1811 0 0,28 1-9057 0 0,-77-26-2997 0 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39.61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31 364 0 0,'0'-2'173'0'0,"0"1"-1"0"0,0 0 1 0 0,0 0-1 0 0,0 0 1 0 0,0 0 0 0 0,0 0-1 0 0,0 0 1 0 0,1-1-1 0 0,-1 1 1 0 0,0 0 0 0 0,1 0-1 0 0,-1 0 1 0 0,1 0-1 0 0,-1 0 1 0 0,1 0-1 0 0,0 0 1 0 0,-1 0 0 0 0,1 1-1 0 0,0-1 1 0 0,0 0-1 0 0,-1 0 1 0 0,1 0 0 0 0,0 1-1 0 0,0-1 1 0 0,0 0-1 0 0,0 1 1 0 0,1-1 0 0 0,1 0 33 0 0,0 0 0 0 0,-1 1 0 0 0,1-1 0 0 0,0 1 1 0 0,0 0-1 0 0,-1 0 0 0 0,1 0 0 0 0,0 0 1 0 0,0 0-1 0 0,5 2 0 0 0,7 2 301 0 0,1 0 1 0 0,-1 2-1 0 0,15 7 1 0 0,-27-12-289 0 0,17 9 309 0 0,-1 0 1 0 0,-1 1-1 0 0,1 1 0 0 0,-2 1 1 0 0,31 28-1 0 0,-39-33-476 0 0,-1 1-1 0 0,0-1 1 0 0,-1 1 0 0 0,0 0-1 0 0,-1 1 1 0 0,0 0 0 0 0,0 0-1 0 0,-1 0 1 0 0,0 1 0 0 0,-1 0 0 0 0,0 0-1 0 0,4 21 1 0 0,-7-28-72 0 0,-1-1 0 0 0,0 1 1 0 0,0-1-1 0 0,0 0 0 0 0,0 1 1 0 0,-1-1-1 0 0,1 1 0 0 0,-1-1 0 0 0,0 1 1 0 0,0-1-1 0 0,0 0 0 0 0,-1 0 0 0 0,1 1 1 0 0,-1-1-1 0 0,1 0 0 0 0,-1 0 1 0 0,-3 3-1 0 0,1-2-145 0 0,0 1 0 0 0,-1-1 0 0 0,0 0 1 0 0,0 0-1 0 0,0 0 0 0 0,-1 0 0 0 0,1-1 0 0 0,-11 4 1 0 0,-8 2-896 0 0,0-1 0 0 0,-1-2 0 0 0,-42 7 0 0 0,59-12 785 0 0,-90 15-5462 0 0,87-12 4651 0 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39.96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0 744 0 0,'1'1'161'0'0,"1"0"0"0"0,-1 0 0 0 0,0 0 0 0 0,0 0 0 0 0,0 0 0 0 0,1 0 0 0 0,-1 1 0 0 0,0-1 0 0 0,0 0 0 0 0,-1 1 0 0 0,1-1 0 0 0,0 0 0 0 0,0 1 0 0 0,-1-1 0 0 0,1 1 0 0 0,-1-1 0 0 0,1 1 0 0 0,-1 0 0 0 0,0-1 0 0 0,1 1 0 0 0,-1 2 0 0 0,5 44 1212 0 0,-4-35-999 0 0,25 394 262 0 0,-26-405-681 0 0,-1 5-373 0 0,1-1 1 0 0,0 1-1 0 0,1 0 1 0 0,-1-1 0 0 0,1 1-1 0 0,0-1 1 0 0,1 1-1 0 0,0-1 1 0 0,0 1 0 0 0,0-1-1 0 0,4 7 1 0 0,3-6-674 0 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40.33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926 91 28 0 0,'-2'-4'217'0'0,"-1"-1"-1"0"0,0 0 1 0 0,0 1 0 0 0,0 0-1 0 0,0 0 1 0 0,-1 0-1 0 0,1 0 1 0 0,-1 0 0 0 0,0 1-1 0 0,0-1 1 0 0,-1 1 0 0 0,1 0-1 0 0,-1 0 1 0 0,1 1-1 0 0,-1 0 1 0 0,0-1 0 0 0,-9-1-1 0 0,-51-10 764 0 0,22 10-519 0 0,37 4-401 0 0,-77-6 272 0 0,-1 4 0 0 0,0 4-1 0 0,-87 13 1 0 0,104-4-2158 0 0,0 3 1 0 0,-74 24 0 0 0,105-24 678 0 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9:37.1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4325 1780 64 0 0,'-3'-1'527'0'0,"0"0"-1"0"0,0-1 1 0 0,0 0 0 0 0,0 1-1 0 0,0-1 1 0 0,0 0 0 0 0,0 0-1 0 0,1-1 1 0 0,-1 1 0 0 0,1-1-1 0 0,0 1 1 0 0,-4-5 0 0 0,-30-40 395 0 0,-27-42-587 0 0,-103-113 0 0 0,120 153-327 0 0,-3 2-1 0 0,-2 2 0 0 0,-83-55 1 0 0,-119-48 153 0 0,156 101-417 0 0,-2 4 0 0 0,-116-33 0 0 0,39 32-203 0 0,125 35 392 0 0,-1 3 1 0 0,0 2 0 0 0,-79 3 0 0 0,-158 27 74 0 0,194-16-80 0 0,-148 13 47 0 0,-2-10 1 0 0,-473-38-1 0 0,682 21 2 0 0,0-2-1 0 0,0-1 1 0 0,-36-12-1 0 0,5-10 67 0 0,24 3 34 0 0,-13-11-2 0 0,-63-44-46 0 0,44 24-22 0 0,-29-33 41 0 0,-101-112 0 0 0,193 186-46 0 0,0 1 1 0 0,1-2-1 0 0,-15-30 1 0 0,-19-27 5 0 0,-20-29-13 0 0,64 102 48 0 0,-3-7-431 0 0,10 9-1486 0 0,8 5 98 0 0,-4-2 437 0 0,-5 0 55 0 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9:38.1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63 41 208 0 0,'1'0'6731'0'0,"-4"5"-6234"0"0,0 1 1 0 0,0-1 0 0 0,0 0 0 0 0,0 1 0 0 0,1 0 0 0 0,0 0-1 0 0,0-1 1 0 0,-1 9 0 0 0,-6 34 119 0 0,2 2-1 0 0,-1 58 1 0 0,1-6-534 0 0,0-40-573 0 0,5-45-1653 0 0,6-49-404 0 0,4-27 574 0 0,2-11 347 0 0,1-83 1 0 0,4-10 2421 0 0,-15 163-728 0 0,0 0 0 0 0,0-1 1 0 0,0 1-1 0 0,1 0 1 0 0,-1-1-1 0 0,0 1 1 0 0,0 0-1 0 0,0-1 0 0 0,0 1 1 0 0,0 0-1 0 0,0-1 1 0 0,0 1-1 0 0,1 0 0 0 0,-1-1 1 0 0,0 1-1 0 0,0 0 1 0 0,0 0-1 0 0,1-1 0 0 0,-1 1 1 0 0,0 0-1 0 0,0 0 1 0 0,1-1-1 0 0,-1 1 1 0 0,0 0-1 0 0,0 0 0 0 0,1 0 1 0 0,-1 0-1 0 0,0-1 1 0 0,1 1-1 0 0,-1 0 0 0 0,0 0 1 0 0,1 0-1 0 0,-1 0 1 0 0,0 0-1 0 0,1 0 0 0 0,-1 0 1 0 0,0 0-1 0 0,1 0 1 0 0,-1 0-1 0 0,0 0 1 0 0,1 0-1 0 0,-1 0 0 0 0,1 0 1 0 0,23 9 1187 0 0,21 18-221 0 0,-21-11-941 0 0,0-2-1 0 0,1 0 0 0 0,0-1 0 0 0,1-2 0 0 0,0 0 0 0 0,1-2 0 0 0,0-1 0 0 0,1-1 0 0 0,0-2 0 0 0,0 0 0 0 0,44 1 0 0 0,-68-7-688 0 0,0 1 1 0 0,1 0 0 0 0,-1 0 0 0 0,1 1 0 0 0,-1 0 0 0 0,1-1 0 0 0,-1 1 0 0 0,0 1 0 0 0,0-1 0 0 0,0 1-1 0 0,1-1 1 0 0,4 4 0 0 0,0 2-876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17.8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1 956 0 0,'-2'0'6388'0'0,"-2"21"-4799"0"0,1 33-1442 0 0,14 37-1904 0 0,3 14-3871 0 0,-10-79 4173 0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9:41.5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6964 2646 580 0 0,'0'0'5993'0'0,"10"-18"-3050"0"0,-12-6-2890 0 0,0 0 1 0 0,-2 1 0 0 0,0 0 0 0 0,-2 0 0 0 0,-1 0 0 0 0,0 1-1 0 0,-2 0 1 0 0,0 0 0 0 0,-2 1 0 0 0,-25-40 0 0 0,6 18-54 0 0,-1 2 1 0 0,-3 1 0 0 0,-75-70-1 0 0,16 29-345 0 0,-197-130 0 0 0,226 171 49 0 0,-3 3 1 0 0,-1 3-1 0 0,-1 3 0 0 0,-99-30 0 0 0,82 42 262 0 0,0 2-1 0 0,-117-5 0 0 0,46 5 75 0 0,-475-42 67 0 0,361 37-93 0 0,66 12-65 0 0,0 8 0 0 0,0 9 0 0 0,-241 39-1 0 0,-250 24 90 0 0,-97 14 29 0 0,566-37-84 0 0,-10 2 1 0 0,219-48 14 0 0,0 0 1 0 0,0-1-1 0 0,1-1 1 0 0,-1 0-1 0 0,0-2 1 0 0,0 0-1 0 0,1-1 1 0 0,0-1-1 0 0,0 0 1 0 0,-26-12-1 0 0,-15-11-2 0 0,-84-54 1 0 0,125 71 5 0 0,-48-32 33 0 0,3-3 0 0 0,1-3 1 0 0,3-2-1 0 0,-95-108 0 0 0,102 97-18 0 0,4-2-1 0 0,2-2 0 0 0,3-3 1 0 0,3 0-1 0 0,-47-119 0 0 0,20-21-14 0 0,37 104 43 0 0,-16-103 1134 0 0,40 194-1149 0 0,-1 0 1 0 0,-1 0 0 0 0,0 1-1 0 0,0-1 1 0 0,-16-19 0 0 0,11 16 74 0 0,0-1 0 0 0,-11-24 0 0 0,6 22 963 0 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9:42.1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25 174 448 0 0,'8'-13'5304'0'0,"-8"13"-5196"0"0,0 0 0 0 0,1 0 0 0 0,-1 0 0 0 0,0 0 0 0 0,0 0 0 0 0,1 0 0 0 0,-1 0 0 0 0,0 0 0 0 0,1 1 0 0 0,-1-1 0 0 0,4 2 1512 0 0,-4-2-1512 0 0,0 1 0 0 0,0-1 0 0 0,0 0 0 0 0,1 1 0 0 0,-1-1-1 0 0,0 0 1 0 0,0 0 0 0 0,0 1 0 0 0,0-1 0 0 0,0 0 0 0 0,0 1 0 0 0,0-1 0 0 0,0 0 0 0 0,0 1 0 0 0,0-1 0 0 0,0 0 0 0 0,0 0 0 0 0,0 1 0 0 0,0-1 0 0 0,0 0 0 0 0,0 1 0 0 0,0-1 0 0 0,0 0 0 0 0,-1 1 0 0 0,1-1 0 0 0,-2 38 1027 0 0,-11 63 0 0 0,7-64-1329 0 0,-3 65 1 0 0,4-49 207 0 0,2-34-80 0 0,1-28-278 0 0,6-39 13 0 0,1 1 1 0 0,3-1 0 0 0,2 1-1 0 0,24-69 1 0 0,-21 70-4 0 0,-2 2 121 0 0,-10 34 218 0 0,1 0 0 0 0,0 0 0 0 0,1 0 0 0 0,0 0 0 0 0,0 1 0 0 0,1 0 0 0 0,1-1 0 0 0,-1 1 0 0 0,9-11 0 0 0,-11 19 62 0 0,-1 0-1 0 0,1 0 1 0 0,-1 0 0 0 0,1 0 0 0 0,0 0-1 0 0,0 0 1 0 0,-1 1 0 0 0,1-1 0 0 0,0 1 0 0 0,0-1-1 0 0,0 1 1 0 0,0 0 0 0 0,-1-1 0 0 0,1 1-1 0 0,0 0 1 0 0,0 0 0 0 0,0 0 0 0 0,0 1-1 0 0,0-1 1 0 0,0 0 0 0 0,0 1 0 0 0,-1-1-1 0 0,1 1 1 0 0,0 0 0 0 0,0 0 0 0 0,-1-1-1 0 0,1 1 1 0 0,0 0 0 0 0,2 3 0 0 0,54 39 1172 0 0,-46-33-908 0 0,46 36 464 0 0,123 73-1 0 0,-163-110-1468 0 0,0 0-1 0 0,31 8 0 0 0,10-1-4998 0 0,-34-9 1443 0 0,-14-3 2390 0 0,-1 0 264 0 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9:46.2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4226 5252 656 0 0,'-6'-10'7398'0'0,"0"-16"-5657"0"0,0-31-3197 0 0,5 49 2125 0 0,-37-214-784 0 0,2 74-30 0 0,19 82 53 0 0,-96-309-853 0 0,21 132 595 0 0,-58-78-106 0 0,118 266 386 0 0,-2 0 0 0 0,-3 3 0 0 0,-65-74 0 0 0,21 44-44 0 0,-4 3 0 0 0,-180-130 0 0 0,-224-85-123 0 0,346 227 24 0 0,-238-79 0 0 0,275 110 174 0 0,-22-4-52 0 0,68 23-66 0 0,-76-32 0 0 0,109 35 160 0 0,-40-27 0 0 0,31 17-7 0 0,-409-284 327 0 0,315 214-179 0 0,102 72-99 0 0,1-1 1 0 0,2-1 0 0 0,0-1 0 0 0,2-2 0 0 0,1 0 0 0 0,1-1-1 0 0,-18-32 1 0 0,-196-363 618 0 0,182 308-219 0 0,-43-140-1 0 0,15 34 193 0 0,7 38-352 0 0,-72-172 250 0 0,66 172 218 0 0,79 167-345 0 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9:46.7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110 93 240 0 0,'20'9'6044'0'0,"-26"0"-5507"0"0,-8 14-257 0 0,-2 27-153 0 0,3 0-1 0 0,3 0 1 0 0,-6 54 0 0 0,1-3-138 0 0,14-91 10 0 0,-5 17 3 0 0,0-27 0 0 0,-1-18 1 0 0,1-4-3 0 0,1-1 0 0 0,1 1 0 0 0,2-1 1 0 0,-1-39-1 0 0,12-92-73 0 0,-7 108 64 0 0,2-30-15 0 0,-3 71 53 0 0,0 0 0 0 0,0 0 0 0 0,0 0 0 0 0,1 0 0 0 0,-1 0 0 0 0,1 0 0 0 0,0 0 0 0 0,1 0 0 0 0,-1 1 0 0 0,7-8 0 0 0,-7 10 38 0 0,0 0 0 0 0,1 0 0 0 0,0 0-1 0 0,-1 0 1 0 0,1 1 0 0 0,0 0 0 0 0,0-1-1 0 0,0 1 1 0 0,0 0 0 0 0,0 1 0 0 0,0-1-1 0 0,0 0 1 0 0,0 1 0 0 0,0 0 0 0 0,0-1 0 0 0,0 1-1 0 0,1 1 1 0 0,-1-1 0 0 0,0 0 0 0 0,0 1-1 0 0,0-1 1 0 0,0 1 0 0 0,0 0 0 0 0,0 0-1 0 0,0 0 1 0 0,0 1 0 0 0,2 1 0 0 0,17 7 49 0 0,-1 1 1 0 0,33 24 0 0 0,-20-14 33 0 0,0-1-149 0 0,1-2-1 0 0,41 14 1 0 0,-47-22-1384 0 0,46 10 0 0 0,-59-17 159 0 0,0 0 1 0 0,-1 2 0 0 0,1 0-1 0 0,17 8 1 0 0,-8 0-35 0 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9:53.1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3895 820 0 0,'9'-7'11302'0'0,"7"-7"-7573"0"0,-14-10-3540 0 0,0 0-1 0 0,12-42 1 0 0,-7 32-166 0 0,-1 8-19 0 0,0 1-1 0 0,2 0 1 0 0,14-30-1 0 0,-10 32-6 0 0,0 0 1 0 0,2 0-1 0 0,0 1 0 0 0,1 1 0 0 0,27-28 1 0 0,-15 23-19 0 0,0 1 0 0 0,2 1 1 0 0,1 2-1 0 0,0 1 0 0 0,2 1 1 0 0,0 2-1 0 0,35-14 0 0 0,72-26 90 0 0,77-14-76 0 0,4 15-137 0 0,119-1-336 0 0,-64 32-1064 0 0,403 12-1 0 0,405 92 401 0 0,-435 5 1000 0 0,-217-21-228 0 0,1223 139-1775 0 0,7-112 2009 0 0,-120-166-175 0 0,-182-124-837 0 0,-1239 181 1061 0 0,207-37 51 0 0,-4-15 1 0 0,422-151-1 0 0,-532 140 181 0 0,356-194 0 0 0,-404 179-83 0 0,153-120 0 0 0,57-97 455 0 0,-245 201-82 0 0,670-664 2076 0 0,-708 680-2469 0 0,130-182 0 0 0,-192 239-9 0 0,-21 30-37 0 0,0 1 0 0 0,-1-1 0 0 0,-1-1 0 0 0,0 1 0 0 0,0-1 0 0 0,-1 0 0 0 0,8-26 0 0 0,15-19-29 0 0,-15 16 12 0 0,2 0 0 0 0,29-54-1 0 0,-28 60-3 0 0,-12 22 35 0 0,1 1 0 0 0,0 0 0 0 0,1 0 0 0 0,0 1 0 0 0,1 0-1 0 0,10-13 1 0 0,0 7-486 0 0,-31 21-713 0 0,-17 9 839 0 0,-18 3 283 0 0,1 3 0 0 0,-51 27 0 0 0,-32 14 74 0 0,43-27 0 0 0,-96 40 86 0 0,220-89 278 0 0,119-56-362 0 0,96-92-16 0 0,-245 160 58 0 0,0-1 1 0 0,0 1 0 0 0,0 1 0 0 0,1-1 0 0 0,-1 1-1 0 0,1 0 1 0 0,0 1 0 0 0,-1 0 0 0 0,1 0 0 0 0,1 1-1 0 0,14-1 1 0 0,-17 2-21 0 0,0 1 0 0 0,-1 0-1 0 0,1 0 1 0 0,0 1 0 0 0,-1-1 0 0 0,1 1 0 0 0,-1 0-1 0 0,0 1 1 0 0,0 0 0 0 0,0-1 0 0 0,0 2-1 0 0,0-1 1 0 0,0 0 0 0 0,-1 1 0 0 0,0 0-1 0 0,0 0 1 0 0,6 8 0 0 0,11 15 31 0 0,-2 0 0 0 0,-1 2 0 0 0,18 39 0 0 0,-25-45-521 0 0,0-1 0 0 0,2 0-1 0 0,1 0 1 0 0,0-1-1 0 0,1-1 1 0 0,2-1-1 0 0,20 21 1 0 0,7-12-4491 0 0,-33-19 3528 0 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0:23.32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0 124 300 0 0,'20'8'8494'0'0,"-18"-6"-7963"0"0,13 23 3718 0 0,2 39-2812 0 0,-12-36-778 0 0,9 30-510 0 0,10 95 1 0 0,-11-56-135 0 0,-6-55-425 0 0,1 63 0 0 0,-8-104 43 0 0,-15-27-886 0 0,-6-60 351 0 0,4 0 0 0 0,3-1 0 0 0,-4-167 0 0 0,18 250 936 0 0,0 1 0 0 0,0-1 0 0 0,0 0 0 0 0,1 1 0 0 0,-1-1-1 0 0,1 1 1 0 0,0 0 0 0 0,0-1 0 0 0,0 1 0 0 0,0 0 0 0 0,0-1 0 0 0,4-5 0 0 0,-4 9 0 0 0,-1-1 0 0 0,1 1 0 0 0,0-1 0 0 0,-1 0 1 0 0,1 1-1 0 0,0 0 0 0 0,-1-1 0 0 0,1 1 0 0 0,0-1 1 0 0,-1 1-1 0 0,1 0 0 0 0,0 0 0 0 0,0-1 0 0 0,0 1 1 0 0,-1 0-1 0 0,1 0 0 0 0,0 0 0 0 0,0 0 1 0 0,0 0-1 0 0,-1 0 0 0 0,2 0 0 0 0,25 14 806 0 0,-10 2-566 0 0,-1 1 0 0 0,0 1 1 0 0,-1 0-1 0 0,-2 1 0 0 0,14 22 0 0 0,-8-11-91 0 0,28 33-1 0 0,-1-9-57 0 0,56 62 485 0 0,-86-101-426 0 0,0-1-1 0 0,0 0 1 0 0,2-1-1 0 0,36 21 1 0 0,-51-32-176 0 0,-1-1 0 0 0,0 1 0 0 0,0-1 0 0 0,1 0-1 0 0,-1 0 1 0 0,1 0 0 0 0,-1 0 0 0 0,1-1 0 0 0,-1 1 0 0 0,1-1 0 0 0,0 1-1 0 0,-1-1 1 0 0,1 0 0 0 0,-1 0 0 0 0,1 0 0 0 0,0 0 0 0 0,-1-1 0 0 0,1 1-1 0 0,-1-1 1 0 0,1 1 0 0 0,-1-1 0 0 0,1 0 0 0 0,-1 0 0 0 0,1 0 0 0 0,-1 0-1 0 0,0-1 1 0 0,4-1 0 0 0,-3-1-46 0 0,0 0 0 0 0,-1 1 1 0 0,1-1-1 0 0,-1 0 0 0 0,1 0 0 0 0,-1-1 0 0 0,-1 1 0 0 0,1 0 1 0 0,0-1-1 0 0,-1 1 0 0 0,0-1 0 0 0,0 1 0 0 0,0-1 1 0 0,-1-7-1 0 0,0-13-581 0 0,-1 0 1 0 0,-1 0-1 0 0,-1 0 1 0 0,-1 1 0 0 0,-2-1-1 0 0,0 1 1 0 0,-13-31-1 0 0,9 29-323 0 0,2-1 0 0 0,1-1 0 0 0,1 1 0 0 0,1-1 0 0 0,-2-35-1 0 0,7 51 600 0 0,0 4 24 0 0,0 0-1 0 0,0 0 0 0 0,1 0 1 0 0,3-14-1 0 0,-4 20 219 0 0,1 0 0 0 0,0 0 0 0 0,0-1 0 0 0,0 1-1 0 0,0 0 1 0 0,0 0 0 0 0,1 0 0 0 0,-1 0 0 0 0,1 0 0 0 0,-1 0-1 0 0,1 1 1 0 0,0-1 0 0 0,0 0 0 0 0,-1 1 0 0 0,1 0 0 0 0,0-1-1 0 0,0 1 1 0 0,0 0 0 0 0,1 0 0 0 0,2-1 0 0 0,10-3-514 0 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0:23.70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68 280 0 0,'11'4'14429'0'0,"31"-4"-11586"0"0,50-4-3716 0 0,70-26 573 0 0,-68 10-2022 0 0,0 7-4606 0 0,-64 9 2119 0 0,-20 4 3473 0 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0:24.05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4 968 0 0,'8'-1'653'0'0,"0"0"0"0"0,1 0 0 0 0,-1 1 0 0 0,0-1 0 0 0,0 2 0 0 0,1-1 0 0 0,-1 1 0 0 0,0 1 0 0 0,0-1 0 0 0,0 1 0 0 0,0 1 0 0 0,7 3 0 0 0,-2 0-369 0 0,0 0-1 0 0,-1 1 0 0 0,0 0 0 0 0,0 1 0 0 0,-1 1 0 0 0,18 16 0 0 0,-16-12-398 0 0,-1 0 0 0 0,0 1 1 0 0,-1 0-1 0 0,-1 1 0 0 0,0 0 0 0 0,-1 1 0 0 0,0 0 0 0 0,-2 0 0 0 0,0 1 1 0 0,0 0-1 0 0,5 23 0 0 0,-11-31-259 0 0,1 0 1 0 0,-1 0-1 0 0,-1 1 1 0 0,1-1-1 0 0,-1 0 0 0 0,-1 0 1 0 0,0 0-1 0 0,0 0 1 0 0,-1 0-1 0 0,0 0 1 0 0,-1 0-1 0 0,0 0 0 0 0,0-1 1 0 0,-1 1-1 0 0,0-1 1 0 0,0 0-1 0 0,-1 0 0 0 0,0 0 1 0 0,0-1-1 0 0,-1 0 1 0 0,-10 10-1 0 0,-8 1-800 0 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0:24.78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0 1040 0 0,'20'32'5307'0'0,"71"255"-578"0"0,-47-156-6395 0 0,-20-43-5644 0 0,-23-79 5898 0 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0:25.12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92 152 0 0,'12'4'1979'0'0,"-1"1"0"0"0,1-2-1 0 0,0 0 1 0 0,14 2 0 0 0,55 0 1481 0 0,-32-8-2808 0 0,59-10 0 0 0,-43-1-659 0 0,69-22 0 0 0,32-8-6101 0 0,-158 42 5256 0 0,1 0 0 0 0,-1 1 0 0 0,1 0-1 0 0,-1 1 1 0 0,1 0 0 0 0,9 1 0 0 0,2 3-771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18.1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1 972 0 0,'0'3'5172'0'0,"0"9"-831"0"0,6 49-3112 0 0,-2-47-531 0 0,3 13-651 0 0,-6-18-618 0 0,1-1 0 0 0,1 1 0 0 0,0-1 0 0 0,6 13 1 0 0,-8-19 246 0 0,0 0 1 0 0,0 0 0 0 0,1 0-1 0 0,-1 0 1 0 0,1 0 0 0 0,0 0-1 0 0,0 0 1 0 0,-1-1 0 0 0,1 1-1 0 0,0-1 1 0 0,0 0 0 0 0,0 1-1 0 0,0-1 1 0 0,1 0 0 0 0,-1 0-1 0 0,0 0 1 0 0,0 0 0 0 0,1-1 0 0 0,-1 1-1 0 0,0-1 1 0 0,5 1 0 0 0,7-1-1157 0 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0:34.8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73 1575 340 0 0,'15'-2'9140'0'0,"-15"3"-8997"0"0,-11-43-112 0 0,1 10-24 0 0,-15-109 255 0 0,0-48-225 0 0,18 113-73 0 0,2 37 22 0 0,2 0 1 0 0,1 0 0 0 0,4-45-1 0 0,5 43 25 0 0,0 1 0 0 0,19-56 0 0 0,-11 49-64 0 0,1 1 1 0 0,3 1 0 0 0,1 1-1 0 0,3 0 1 0 0,1 2-1 0 0,2 1 1 0 0,47-58 0 0 0,-51 77 45 0 0,1 0 0 0 0,0 2 1 0 0,2 0-1 0 0,32-19 1 0 0,114-56 311 0 0,-141 81-327 0 0,1 2 1 0 0,0 1-1 0 0,1 1 1 0 0,0 1-1 0 0,0 2 1 0 0,0 2-1 0 0,37-2 1 0 0,28 4-10 0 0,105 11 1 0 0,-112-3 23 0 0,26 7 39 0 0,-74-7 98 0 0,0-1 0 0 0,60-2 0 0 0,-2-13 193 0 0,45-1 520 0 0,-145 12-923 0 0,1 0 1 0 0,-1 0 0 0 0,0 0-1 0 0,0 0 1 0 0,0 0-1 0 0,1 0 1 0 0,-1 0 0 0 0,0 0-1 0 0,0 0 1 0 0,1 0 0 0 0,-1 0-1 0 0,0 0 1 0 0,0 0-1 0 0,1 0 1 0 0,-1 0 0 0 0,0 0-1 0 0,0 0 1 0 0,1 0 0 0 0,-1 0-1 0 0,0-1 1 0 0,0 1-1 0 0,0 0 1 0 0,1 0 0 0 0,-1 0-1 0 0,1-1-475 0 0,-1 0 475 0 0,0 1 1 0 0,0 0 0 0 0,0 0-1 0 0,0 0 1 0 0,0-1-1 0 0,0 1 1 0 0,1 0 0 0 0,-1 0-1 0 0,0-1 1 0 0,0 1 0 0 0,0 0-1 0 0,0 0 1 0 0,0-1-1 0 0,0 1 1 0 0,0 0 0 0 0,0 0-1 0 0,-1-1 1 0 0,1 1 0 0 0,0 0-1 0 0,0 0 1 0 0,0 0-1 0 0,0-1 1 0 0,0 1 0 0 0,0 0-1 0 0,0 0 1 0 0,0-1 0 0 0,-1 1-1 0 0,-10-14-5147 0 0,10 12 4257 0 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0:35.3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1 168 0 0,'24'14'8158'0'0,"131"64"-6968"0"0,287 101 2369 0 0,-440-178-3556 0 0,-1 0 0 0 0,0-1 0 0 0,1 1-1 0 0,-1 0 1 0 0,0 0 0 0 0,1-1 0 0 0,-1 1 0 0 0,0 0-1 0 0,0 0 1 0 0,1 0 0 0 0,-1 1 0 0 0,0-1-1 0 0,0 0 1 0 0,0 0 0 0 0,-1 1 0 0 0,1-1 0 0 0,0 0-1 0 0,0 1 1 0 0,-1-1 0 0 0,1 1 0 0 0,-1-1 0 0 0,1 1-1 0 0,-1-1 1 0 0,1 2 0 0 0,-2 2 14 0 0,1-1 0 0 0,0 1 0 0 0,-1-1-1 0 0,0 0 1 0 0,0 1 0 0 0,0-1 0 0 0,0 0 0 0 0,-4 6 0 0 0,-8 19-6 0 0,-1-2 1 0 0,-1 0 0 0 0,-28 38 0 0 0,-66 71-2830 0 0,97-123 2281 0 0,-131 138-7876 0 0,117-122 7045 0 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4:57.0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0 364 0 0,'8'4'14437'0'0,"-1"13"-11604"0"0,-7 64-1914 0 0,5 156 159 0 0,44 219-801 0 0,-13-154-3045 0 0,-34-241 345 0 0,-2-29-1124 0 0,3-10-5694 0 0,-8-32 7616 0 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4:59.6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195 1033 440 0 0,'-5'-35'4438'0'0,"-13"-21"-3186"0"0,5 18-853 0 0,-18-92-220 0 0,21 83-92 0 0,-1 0 0 0 0,-26-63 0 0 0,20 66-141 0 0,-21-84 0 0 0,31 110 3 0 0,-1-15 27 0 0,8 33 65 0 0,30 25 2115 0 0,8-15-419 0 0,-24-5-1324 0 0,0-1 0 0 0,0-1 1 0 0,16 2-1 0 0,265-1 11 0 0,145-38-540 0 0,50-29 79 0 0,145-13 486 0 0,318 45-599 0 0,1 42-512 0 0,-462-3 148 0 0,-220-4 526 0 0,1106-7-267 0 0,1698-43-533 0 0,-1401 51 874 0 0,-190-54-1440 0 0,-543 15 1136 0 0,-313 18 499 0 0,80 0-489 0 0,-235 4 53 0 0,181-5 69 0 0,-219 8 195 0 0,1139-16-203 0 0,363 39 239 0 0,-567 6-389 0 0,-687-27 308 0 0,821 21 303 0 0,-1313-3-575 0 0,97 6 74 0 0,0 2 126 0 0,142 14 20 0 0,-35-9 147 0 0,200-10 204 0 0,-279-9-419 0 0,-161 0 51 0 0,164 0-60 0 0,-259-8-63 0 0,0-2 0 0 0,-1-3 0 0 0,74-20 0 0 0,-76 17-343 0 0,-56 13 450 0 0,-1-1-1 0 0,0 1 1 0 0,1-1 0 0 0,-1 1-1 0 0,0 0 1 0 0,0 0 0 0 0,0-1-1 0 0,0 1 1 0 0,-1 0 0 0 0,1 0-1 0 0,0 0 1 0 0,-1 0 0 0 0,0 0-1 0 0,1 0 1 0 0,-1 0 0 0 0,0 0-1 0 0,0 0 1 0 0,0 2 0 0 0,2 7-15 0 0,2 8 41 0 0,-1 1 0 0 0,0-1 0 0 0,-2 0 1 0 0,0 1-1 0 0,-2 20 0 0 0,0-6 18 0 0,-3 276 45 0 0,9 328-2070 0 0,4-547-2090 0 0,-9-66 2761 0 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02.8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0 457 232 0 0,'62'5'6049'0'0,"-46"-3"-5692"0"0,0 0 0 0 0,0-1 0 0 0,24-2 0 0 0,-22-1-344 0 0,68-9-11 0 0,1 4-1 0 0,162 7 1 0 0,991 122 68 0 0,-473-61-105 0 0,282 25 150 0 0,250 2-590 0 0,-519-69 165 0 0,217 12 296 0 0,-735-14-98 0 0,874 41 711 0 0,720-43-1053 0 0,-1022-40 815 0 0,-3-43-473 0 0,92-5-12 0 0,892-26 150 0 0,-666 54 90 0 0,-47 2-368 0 0,447-23 120 0 0,-379 19 671 0 0,-413 6-606 0 0,357-14-304 0 0,-381 47 501 0 0,-218 5 146 0 0,651-4-575 0 0,61 19 294 0 0,-985-7 105 0 0,645 5-118 0 0,-752-26-27 0 0,-97 14-8 0 0,73-14-1 0 0,-57 7 6 0 0,-51 9 45 0 0,-1-1 0 0 0,0 0 0 0 0,0 0 0 0 0,0 0 0 0 0,0 0 0 0 0,0 0 0 0 0,0 0-1 0 0,0 0 1 0 0,0-1 0 0 0,0 1 0 0 0,-1-1 0 0 0,1 1 0 0 0,0-1 0 0 0,-1 0 0 0 0,0 1 0 0 0,1-1 0 0 0,-1 0 0 0 0,0 0 0 0 0,0 0 0 0 0,2-4 0 0 0,14-47-80 0 0,-12 33 88 0 0,-4 15-44 0 0,-1-1 0 0 0,1 1 0 0 0,-1-1 0 0 0,-1 1 0 0 0,1-1 0 0 0,-1 1 0 0 0,0-1 0 0 0,-3-7 1 0 0,-1-12-506 0 0,4 13 219 0 0,-3-11-826 0 0,2 0-1 0 0,1 0 1 0 0,1-23-1 0 0,4 14 88 0 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04.5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91 9 828 0 0,'9'-8'4436'0'0,"-12"12"-2477"0"0,-1 0-1708 0 0,0 0 1 0 0,1 0 0 0 0,0 1-1 0 0,-1-1 1 0 0,2 1 0 0 0,-1-1-1 0 0,0 1 1 0 0,-2 9 0 0 0,2 27 203 0 0,-1-1 1 0 0,-12 50 0 0 0,8-46-270 0 0,-9 84 53 0 0,6 1 1 0 0,5 132-1 0 0,26 28-212 0 0,0-5-78 0 0,-20-283 44 0 0,2 104-1588 0 0,7-37-3405 0 0,-1-45 1998 0 0,-7-12 1671 0 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05.2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 1 480 0 0,'-1'5'3663'0'0,"-2"21"-2638"0"0,-9 32-279 0 0,-4 72-1 0 0,3-15-1127 0 0,-7 52-4246 0 0,15-133 3467 0 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06.2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0 672 0 0,'2'9'4347'0'0,"0"14"-2691"0"0,-6 7-278 0 0,1 0 0 0 0,1 0-1 0 0,2 0 1 0 0,5 46 0 0 0,0 24-84 0 0,15 209-122 0 0,-5-122-1060 0 0,41 322 69 0 0,-47-445-176 0 0,12 70-171 0 0,6 47-1515 0 0,-20-60-4714 0 0,-7-120 6214 0 0,0 0-81 0 0,0 1 0 0 0,-1-1-1 0 0,1 1 1 0 0,0-1 0 0 0,0 1 0 0 0,1-1 0 0 0,-1 1 0 0 0,0-1 0 0 0,0 1-1 0 0,1-1 1 0 0,-1 1 0 0 0,1-1 0 0 0,-1 0 0 0 0,1 1 0 0 0,-1-1 0 0 0,1 0-1 0 0,0 1 1 0 0,0-1 0 0 0,0 0 0 0 0,0 0 0 0 0,0 0 0 0 0,1 1 0 0 0,7 0-1282 0 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07.6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75 2 616 0 0,'-4'-1'7437'0'0,"4"1"-7305"0"0,-9 15 3550 0 0,-8 23-777 0 0,10 5-1962 0 0,1 1 0 0 0,2 0 0 0 0,2 49 0 0 0,1-18-531 0 0,1 885 216 0 0,-7-686-3047 0 0,-1-184-1764 0 0,-1 0-3875 0 0,8-67 5833 0 0,1-5 362 0 0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0.9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26 492 0 0,'1'-15'2273'0'0,"3"4"5359"0"0,0 19-1240 0 0,-3 9-6476 0 0,4 302 978 0 0,3-164-902 0 0,29 168 0 0 0,-20-226-220 0 0,23 130-2015 0 0,-2-80-2777 0 0,-17-90 1188 0 0,-19-53 3519 0 0,0-1-1 0 0,0 0 0 0 0,0 0 0 0 0,0 0 1 0 0,0 0-1 0 0,0 0 0 0 0,1 0 0 0 0,0 0 1 0 0,-1-1-1 0 0,1 1 0 0 0,0-1 0 0 0,0 0 1 0 0,0 0-1 0 0,4 2 0 0 0,16 1-1156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18.5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20 44 0 0,'7'-19'4284'0'0,"-2"18"-1247"0"0,-2 12-1994 0 0,-2 0-868 0 0,0-1 1 0 0,1 0-1 0 0,0 0 0 0 0,0 0 1 0 0,1 0-1 0 0,1 0 0 0 0,5 11 1 0 0,38 66-1577 0 0,-43-80 1092 0 0,8 12-1270 0 0,1-1 0 0 0,0 0 0 0 0,24 23 0 0 0,-17-19 142 0 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1.2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0 624 0 0,'-1'2'325'0'0,"0"-1"1"0"0,0 0-1 0 0,0 1 0 0 0,0-1 0 0 0,0 1 1 0 0,1-1-1 0 0,-1 1 0 0 0,0 0 0 0 0,1-1 1 0 0,-1 1-1 0 0,1-1 0 0 0,0 1 0 0 0,-1 0 1 0 0,1 0-1 0 0,0-1 0 0 0,0 1 0 0 0,0 2 1 0 0,-5 44 1137 0 0,8 35-1 0 0,4 1-1 0 0,3-1 1 0 0,33 125 0 0 0,92 240-2086 0 0,-64-230-994 0 0,30 111-8381 0 0,-91-301 8639 0 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2.7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8 604 0 0,'0'0'72'0'0,"0"0"0"0"0,1 1 0 0 0,-1-1 0 0 0,0 0 0 0 0,0 0 0 0 0,1 0 0 0 0,-1 1-1 0 0,0-1 1 0 0,0 0 0 0 0,1 0 0 0 0,-1 0 0 0 0,0 0 0 0 0,0 0 0 0 0,1 1 0 0 0,-1-1 0 0 0,0 0 0 0 0,1 0 0 0 0,-1 0 0 0 0,0 0 0 0 0,0 0 0 0 0,1 0-1 0 0,-1 0 1 0 0,0 0 0 0 0,1 0 0 0 0,-1 0 0 0 0,0 0 0 0 0,1 0 0 0 0,-1-1 0 0 0,0 1 0 0 0,0 0 0 0 0,1 0 0 0 0,-1 0 0 0 0,0 0 0 0 0,0 0-1 0 0,1-1 1 0 0,-1 1 0 0 0,0 0 0 0 0,0 0 0 0 0,1 0 0 0 0,-1-1 0 0 0,0 1 0 0 0,0 0 0 0 0,0 0 0 0 0,0-1 0 0 0,1 1 0 0 0,-1 0 0 0 0,0 0 0 0 0,0-1-1 0 0,0 1 1 0 0,0 0 0 0 0,0 0 0 0 0,0-1 0 0 0,0 1 0 0 0,0 0 0 0 0,0-1 0 0 0,0 1 0 0 0,0 0 0 0 0,0-1 0 0 0,0 1 0 0 0,0 0 0 0 0,0 0-1 0 0,0-1 1 0 0,0 1 0 0 0,0 0 0 0 0,0-1 0 0 0,0 1 0 0 0,0 0 0 0 0,-1-1 0 0 0,14 24 3258 0 0,16 192 2625 0 0,1 0-3440 0 0,77 427-2650 0 0,-34-294-4686 0 0,-11-118-4558 0 0,-52-201 7659 0 0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3.0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1 632 0 0,'2'0'274'0'0,"0"-1"1"0"0,0 1-1 0 0,1 0 1 0 0,-1 0-1 0 0,0 1 1 0 0,0-1-1 0 0,0 0 0 0 0,0 1 1 0 0,1-1-1 0 0,-1 1 1 0 0,0-1-1 0 0,0 1 1 0 0,0 0-1 0 0,0 0 0 0 0,0 0 1 0 0,0 0-1 0 0,-1 1 1 0 0,1-1-1 0 0,0 0 1 0 0,-1 1-1 0 0,1-1 0 0 0,-1 1 1 0 0,1 0-1 0 0,-1-1 1 0 0,0 1-1 0 0,1 0 1 0 0,-1 0-1 0 0,0 0 0 0 0,1 4 1 0 0,4 7 439 0 0,0 0 0 0 0,-1 1 0 0 0,4 21 1 0 0,-4-17 107 0 0,60 313 3127 0 0,-31-135-3494 0 0,95 512-2814 0 0,-110-607 580 0 0,-4-12-3735 0 0,47 154 0 0 0,-52-217 4236 0 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3.4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1 128 0 0,'5'4'420'0'0,"1"1"0"0"0,-1 0 0 0 0,0 0 0 0 0,0 1 0 0 0,-1-1 0 0 0,0 1-1 0 0,0 0 1 0 0,0 0 0 0 0,-1 0 0 0 0,0 1 0 0 0,0-1 0 0 0,0 1 0 0 0,1 8 0 0 0,4 15 906 0 0,7 54-1 0 0,-11-58-655 0 0,42 393 4371 0 0,-23-185-4230 0 0,2 37-836 0 0,35 248-6081 0 0,-53-476 4944 0 0,-6-29 482 0 0,1 0 0 0 0,1 0 0 0 0,0-1 0 0 0,1 1 0 0 0,0-1 1 0 0,1 0-1 0 0,12 23 0 0 0,-2-15-688 0 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3.8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1 904 0 0,'0'0'127'0'0,"1"0"0"0"0,-1 0 0 0 0,0 0 1 0 0,1 0-1 0 0,-1 0 0 0 0,0 0 0 0 0,1 0 0 0 0,-1 0 0 0 0,1 0 0 0 0,-1 0 1 0 0,0 0-1 0 0,1 0 0 0 0,-1 0 0 0 0,0 1 0 0 0,1-1 0 0 0,-1 0 0 0 0,0 0 1 0 0,1 0-1 0 0,-1 0 0 0 0,0 1 0 0 0,1-1 0 0 0,-1 0 0 0 0,0 0 0 0 0,0 1 0 0 0,1-1 1 0 0,-1 0-1 0 0,0 0 0 0 0,0 1 0 0 0,0-1 0 0 0,1 0 0 0 0,-1 1 0 0 0,0-1 1 0 0,0 0-1 0 0,0 1 0 0 0,0-1 0 0 0,0 1 0 0 0,1-1 0 0 0,-1 0 0 0 0,0 1 1 0 0,0-1-1 0 0,0 0 0 0 0,0 1 0 0 0,0-1 0 0 0,0 1 0 0 0,0-1 0 0 0,-1 0 0 0 0,1 1 1 0 0,0-1-1 0 0,0 0 0 0 0,0 1 0 0 0,13 286 8580 0 0,22-1-6744 0 0,73 281-2610 0 0,-17-168-3146 0 0,-18-138-5017 0 0,-58-219 6749 0 0,0-8 286 0 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4.8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56 956 0 0,'-5'-55'16835'0'0,"4"187"-15037"0"0,1 96-1142 0 0,3-136-679 0 0,0-31 75 0 0,-1-17-177 0 0,25 280-1339 0 0,-6-196-911 0 0,-2-46-297 0 0,-17-74 2302 0 0,2 7-827 0 0,0 0-1 0 0,1 0 0 0 0,7 14 0 0 0,-10-26 818 0 0,0 1-1 0 0,0-1 0 0 0,0 1 1 0 0,0-1-1 0 0,1 0 1 0 0,-1 0-1 0 0,1 0 1 0 0,0 0-1 0 0,0 0 0 0 0,0-1 1 0 0,0 1-1 0 0,0-1 1 0 0,1 0-1 0 0,-1 0 1 0 0,1 0-1 0 0,6 2 1 0 0,15 2-1240 0 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5.1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1 756 0 0,'-4'164'8687'0'0,"8"171"-2221"0"0,139 490-5516 0 0,-101-625-2422 0 0,-35-163 807 0 0,-1-3-1102 0 0,1-1 0 0 0,1-1-1 0 0,2 0 1 0 0,21 47 0 0 0,-31-78 1625 0 0,1 1-1 0 0,-1-1 1 0 0,1 0-1 0 0,-1 0 1 0 0,1 1 0 0 0,0-1-1 0 0,0 0 1 0 0,0 0 0 0 0,-1 0-1 0 0,1 0 1 0 0,0 0 0 0 0,0 0-1 0 0,0 0 1 0 0,1 0 0 0 0,-1 0-1 0 0,0-1 1 0 0,0 1 0 0 0,0 0-1 0 0,1-1 1 0 0,-1 1 0 0 0,0-1-1 0 0,1 1 1 0 0,-1-1 0 0 0,0 0-1 0 0,1 1 1 0 0,-1-1 0 0 0,3 0-1 0 0,16-3-1401 0 0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5.5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12 636 0 0,'2'-12'2076'0'0,"5"20"-329"0"0,4 22-109 0 0,-3 24 264 0 0,2 73 0 0 0,-3-15-561 0 0,14 64-215 0 0,17 89-376 0 0,38 173-2914 0 0,-41-260-1213 0 0,-5-61-812 0 0,-20-86 2683 0 0,5-7 164 0 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5.9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41 540 0 0,'-3'-7'597'0'0,"-1"-6"786"0"0,-2-3 1372 0 0,-1 11 365 0 0,17 65 1087 0 0,-8 51-2908 0 0,4 57 195 0 0,5-1-522 0 0,13 83-422 0 0,13 27-1105 0 0,33 136-2278 0 0,-39-246-687 0 0,-12-55-1389 0 0,-12-85 2995 0 0,1-12 386 0 0,-3-7 130 0 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6.7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0 1040 0 0,'-2'63'8310'0'0,"-4"-1"-4523"0"0,-1 28-1098 0 0,-1 84-854 0 0,2 88-704 0 0,6 1-1637 0 0,5-89-568 0 0,-4-153 804 0 0,1 28-1958 0 0,8 52 0 0 0,-8-86 1196 0 0,1-1 1 0 0,1 0-1 0 0,0 0 0 0 0,1-1 0 0 0,0 1 0 0 0,1-1 0 0 0,1 0 0 0 0,9 15 1 0 0,3-5-849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19.6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332 1781 264 0 0,'-9'-32'9454'0'0,"-36"-86"-6473"0"0,-39-117-2084 0 0,57 152-946 0 0,-74-296-968 0 0,52 122 807 0 0,43 230 220 0 0,2 0 0 0 0,0 0-1 0 0,2-1 1 0 0,1 1 0 0 0,2-1-1 0 0,4-34 1 0 0,-3 56 83 0 0,1-1 0 0 0,-1 1 0 0 0,1 0 0 0 0,0 0 0 0 0,1 1 0 0 0,-1-1 1 0 0,1 1-1 0 0,1-1 0 0 0,-1 1 0 0 0,1 0 0 0 0,-1 1 0 0 0,1-1 0 0 0,1 1 0 0 0,-1 0 0 0 0,1 0 0 0 0,-1 1 0 0 0,9-4 1 0 0,15-8 388 0 0,1 1 1 0 0,37-10 0 0 0,-59 21-462 0 0,607-195 659 0 0,-516 170-745 0 0,1 5 0 0 0,2 4-1 0 0,0 4 1 0 0,187-3-1 0 0,-113 26-78 0 0,234 22-1920 0 0,-404-30 1975 0 0,0 0-1 0 0,0 1 1 0 0,1 0 0 0 0,-1 0 0 0 0,0 0-1 0 0,0 1 1 0 0,0 0 0 0 0,-1 0-1 0 0,1 1 1 0 0,0-1 0 0 0,8 7 0 0 0,-10-5 76 0 0,0 0 1 0 0,0 0 0 0 0,-1 0 0 0 0,1 0 0 0 0,-1 1-1 0 0,0-1 1 0 0,0 1 0 0 0,-1 0 0 0 0,1 0 0 0 0,-1 0-1 0 0,0 0 1 0 0,-1 1 0 0 0,3 7 0 0 0,39 165 86 0 0,87 286 80 0 0,-36-187-81 0 0,-93-274-74 0 0,0 1 0 0 0,0-1 1 0 0,0 1-1 0 0,0-1 1 0 0,-1 1-1 0 0,0 0 1 0 0,0-1-1 0 0,0 1 0 0 0,0 0 1 0 0,0-1-1 0 0,-1 1 1 0 0,1 0-1 0 0,-1-1 1 0 0,0 1-1 0 0,0-1 0 0 0,-3 6 1 0 0,1-2 2 0 0,-1-1 1 0 0,0 1-1 0 0,-1-1 0 0 0,1 0 1 0 0,-1-1-1 0 0,0 1 0 0 0,-10 8 1 0 0,-2-1 10 0 0,0-1 1 0 0,-28 16-1 0 0,-2-3 13 0 0,42-23-23 0 0,-60 29 17 0 0,-71 24 1 0 0,36-23-24 0 0,-120 22 1 0 0,-326 25 71 0 0,520-76-56 0 0,-246 18 56 0 0,-43 6-116 0 0,253-18-93 0 0,0 2 0 0 0,-116 38 0 0 0,147-37-122 0 0,-44 23 1 0 0,9 5-6617 0 0,61-37 3513 0 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7.0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10 428 0 0,'0'0'80'0'0,"0"-1"1"0"0,0 1-1 0 0,0 0 1 0 0,0 0-1 0 0,0-1 0 0 0,0 1 1 0 0,0 0-1 0 0,0-1 1 0 0,0 1-1 0 0,0 0 0 0 0,0-1 1 0 0,0 1-1 0 0,0 0 1 0 0,0 0-1 0 0,0-1 0 0 0,0 1 1 0 0,0 0-1 0 0,1 0 0 0 0,-1-1 1 0 0,0 1-1 0 0,0 0 1 0 0,0 0-1 0 0,0-1 0 0 0,1 1 1 0 0,-1 0-1 0 0,0 0 1 0 0,0-1-1 0 0,0 1 0 0 0,1 0 1 0 0,-1 0-1 0 0,0 0 1 0 0,0 0-1 0 0,1 0 0 0 0,-1-1 1 0 0,0 1-1 0 0,0 0 1 0 0,1 0-1 0 0,-1 0 0 0 0,0 0 1 0 0,1 0-1 0 0,-1 0 0 0 0,0 0 1 0 0,1 0-1 0 0,-1 0 1 0 0,0 0-1 0 0,0 0 0 0 0,1 0 1 0 0,-1 0-1 0 0,0 0 1 0 0,1 0-1 0 0,-1 0 0 0 0,0 0 1 0 0,0 0-1 0 0,1 1 1 0 0,-1-1-1 0 0,1 0 62 0 0,0 1 0 0 0,0 0 1 0 0,-1-1-1 0 0,1 1 0 0 0,0-1 0 0 0,-1 1 0 0 0,1 0 0 0 0,-1-1 1 0 0,1 1-1 0 0,-1 0 0 0 0,1 0 0 0 0,-1 0 0 0 0,1-1 1 0 0,-1 1-1 0 0,0 0 0 0 0,0 0 0 0 0,1 0 0 0 0,-1 0 1 0 0,0 0-1 0 0,0 0 0 0 0,0 1 0 0 0,3 236 6992 0 0,13 117-5662 0 0,42 185-2763 0 0,-1-184-6523 0 0,-54-336 6954 0 0,-1-9 148 0 0,0 0 0 0 0,0 1 0 0 0,1-1 0 0 0,0 0 0 0 0,1 0 0 0 0,9 16 0 0 0,1-9-719 0 0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7.4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 1 748 0 0,'1'34'3594'0'0,"-2"32"-2094"0"0,-43 455 2621 0 0,38 2-5805 0 0,6-415 375 0 0,0-97 627 0 0,0 1 0 0 0,0 0 0 0 0,1 0 0 0 0,1 0 0 0 0,0-1 0 0 0,1 1 0 0 0,5 16-1 0 0,1-15-526 0 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7.8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 15 508 0 0,'-10'-15'7787'0'0,"0"170"-3789"0"0,-1-30-3433 0 0,7-4-363 0 0,1 62 189 0 0,1 276-1719 0 0,2-332-345 0 0,-2-64 200 0 0,0-43 285 0 0,1 0-1 0 0,1 0 1 0 0,1 0 0 0 0,1 0-1 0 0,5 27 1 0 0,-2-30-143 0 0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9.1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46 1084 0 0,'10'7'2311'0'0,"0"0"0"0"0,0 0 0 0 0,1-1-1 0 0,15 7 1 0 0,-13-7-1326 0 0,-1 0 0 0 0,-1 0 0 0 0,16 13 0 0 0,-14-9-746 0 0,-1 0 0 0 0,-1 1 0 0 0,0 0 0 0 0,14 19 0 0 0,-22-24-249 0 0,1 0 1 0 0,0 0-1 0 0,-1 1 0 0 0,-1-1 1 0 0,1 1-1 0 0,-1 0 1 0 0,0 0-1 0 0,0-1 0 0 0,-1 1 1 0 0,0 1-1 0 0,0-1 0 0 0,-1 9 1 0 0,0-10-111 0 0,0 0 1 0 0,-1 0-1 0 0,0 0 1 0 0,0 0 0 0 0,-1 0-1 0 0,1 0 1 0 0,-1 0-1 0 0,-1 0 1 0 0,1-1-1 0 0,-1 1 1 0 0,0-1 0 0 0,0 1-1 0 0,-1-1 1 0 0,-7 8-1 0 0,10-11 8 0 0,-1 0-1 0 0,-1 0 1 0 0,1 0-1 0 0,0-1 1 0 0,0 1-1 0 0,-1-1 1 0 0,1 0-1 0 0,-1 1 1 0 0,1-1-1 0 0,-1 0 0 0 0,1-1 1 0 0,-1 1-1 0 0,0 0 1 0 0,1-1-1 0 0,-1 1 1 0 0,0-1-1 0 0,0 0 1 0 0,1 0-1 0 0,-1 0 1 0 0,0 0-1 0 0,0 0 1 0 0,1-1-1 0 0,-1 1 0 0 0,0-1 1 0 0,1 0-1 0 0,-1 0 1 0 0,0 0-1 0 0,1 0 1 0 0,-1 0-1 0 0,1-1 1 0 0,0 1-1 0 0,-1-1 1 0 0,1 1-1 0 0,0-1 1 0 0,-4-4-1 0 0,-2-3-168 0 0,-1-1 0 0 0,1 0-1 0 0,0 0 1 0 0,1-1 0 0 0,1 0 0 0 0,-1 0-1 0 0,2 0 1 0 0,0-1 0 0 0,0 0 0 0 0,1 0-1 0 0,0-1 1 0 0,1 1 0 0 0,1-1 0 0 0,0 0-1 0 0,0 1 1 0 0,2-1 0 0 0,-1 0 0 0 0,2 0-1 0 0,-1 0 1 0 0,2 1 0 0 0,0-1 0 0 0,4-16-1 0 0,-3 22 5 0 0,1 1 0 0 0,-1-1 0 0 0,1 1-1 0 0,0 0 1 0 0,0 0 0 0 0,1 0-1 0 0,0 1 1 0 0,0-1 0 0 0,0 1-1 0 0,1 1 1 0 0,0-1 0 0 0,0 1-1 0 0,6-4 1 0 0,16-6-745 0 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9.4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2 864 0 0,'4'-2'5321'0'0,"4"10"-1799"0"0,5 10-122 0 0,-5 4-2572 0 0,-2 1 0 0 0,0 0 0 0 0,2 28 0 0 0,-1 72-5701 0 0,-6-115 3725 0 0,0 1 0 0 0,0-1 0 0 0,1 1 0 0 0,0-1 0 0 0,0 0 1 0 0,1 1-1 0 0,6 13 0 0 0,0-6-559 0 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1.6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23 240 0 0,'3'-22'2615'0'0,"-2"22"-2558"0"0,-1 0 0 0 0,0 0 0 0 0,0 0 0 0 0,0 0 0 0 0,0 0-1 0 0,1 0 1 0 0,-1 0 0 0 0,0 0 0 0 0,0 0 0 0 0,0 0 0 0 0,0 0-1 0 0,1 0 1 0 0,-1 0 0 0 0,0 0 0 0 0,0 0 0 0 0,0 0-1 0 0,1 0 1 0 0,-1 0 0 0 0,0 0 0 0 0,0 0 0 0 0,0 0 0 0 0,0 0-1 0 0,1 0 1 0 0,-1 0 0 0 0,0 0 0 0 0,0 0 0 0 0,0 0 0 0 0,0 0-1 0 0,1 0 1 0 0,-1 1 0 0 0,0-1 0 0 0,0 0 0 0 0,0 0-1 0 0,0 0 1 0 0,0 0 0 0 0,0 0 0 0 0,1 1 0 0 0,-1-1 0 0 0,0 0-1 0 0,0 0 1 0 0,0 0 0 0 0,0 0 0 0 0,0 1 0 0 0,0-1 0 0 0,0 0-1 0 0,0 0 1 0 0,0 1 0 0 0,2 2 216 0 0,0 1 0 0 0,-1-1 0 0 0,0 1 1 0 0,0 0-1 0 0,0-1 0 0 0,0 1 0 0 0,0 0 0 0 0,-1 6 0 0 0,22 325 4505 0 0,66 163-4106 0 0,38-20-7044 0 0,-116-444 4640 0 0,2 0 0 0 0,21 40 1 0 0,-14-41 347 0 0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2.0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 1084 0 0,'0'-1'101'0'0,"0"1"-1"0"0,0-1 1 0 0,0 1 0 0 0,1-1-1 0 0,-1 1 1 0 0,0-1 0 0 0,0 1-1 0 0,0-1 1 0 0,1 1-1 0 0,-1 0 1 0 0,0-1 0 0 0,0 1-1 0 0,1-1 1 0 0,-1 1 0 0 0,0 0-1 0 0,1-1 1 0 0,-1 1 0 0 0,0 0-1 0 0,1-1 1 0 0,-1 1-1 0 0,1 0 1 0 0,-1 0 0 0 0,0-1-1 0 0,1 1 1 0 0,-1 0 0 0 0,1 0-1 0 0,-1 0 1 0 0,1 0 0 0 0,-1-1-1 0 0,1 1 1 0 0,-1 0-1 0 0,1 0 1 0 0,-1 0 0 0 0,1 0-1 0 0,0 0 1 0 0,5 18 1837 0 0,-6 30-216 0 0,-4 44 18 0 0,4 1 1 0 0,4-1 0 0 0,21 123-1 0 0,73 270-1120 0 0,-94-469-582 0 0,95 350-1318 0 0,-15-130-4742 0 0,-78-223 5333 0 0,-4-6 92 0 0,0-1 0 0 0,1 1 0 0 0,1 0 0 0 0,-1-1 0 0 0,1 1 0 0 0,0-1 0 0 0,0 0 0 0 0,9 10 0 0 0,-2-8-1006 0 0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9.9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1 220 0 0,'50'18'16753'0'0,"-48"-15"-16666"0"0,-1 0-1 0 0,1-1 1 0 0,-1 1 0 0 0,0 0 0 0 0,0 0-1 0 0,-1 0 1 0 0,1 0 0 0 0,0 1 0 0 0,-1-1-1 0 0,0 0 1 0 0,0 0 0 0 0,0 0 0 0 0,0 0-1 0 0,0 1 1 0 0,-2 4 0 0 0,-12 50-513 0 0,-2-10-97 0 0,8-28 287 0 0,1 1 0 0 0,1 0 0 0 0,0 0 0 0 0,2 1 0 0 0,-3 34-1 0 0,7-55 243 0 0,0 0-1 0 0,0 0 1 0 0,0 0 0 0 0,0 0-1 0 0,0 0 1 0 0,1 1-1 0 0,-1-1 1 0 0,0 0-1 0 0,0 0 1 0 0,1 0-1 0 0,-1 0 1 0 0,1 0-1 0 0,-1 0 1 0 0,1 0-1 0 0,-1 0 1 0 0,1 0-1 0 0,0 0 1 0 0,-1 0-1 0 0,1 0 1 0 0,0 0-1 0 0,0-1 1 0 0,0 1-1 0 0,0 0 1 0 0,0-1-1 0 0,0 1 1 0 0,0 0-1 0 0,0-1 1 0 0,0 1-1 0 0,0-1 1 0 0,0 1-1 0 0,0-1 1 0 0,0 0-1 0 0,0 1 1 0 0,0-1-1 0 0,0 0 1 0 0,1 0-1 0 0,-1 0 1 0 0,0 0-1 0 0,0 0 1 0 0,0 0-1 0 0,0 0 1 0 0,0 0-1 0 0,1-1 1 0 0,-1 1-1 0 0,0 0 1 0 0,0-1 0 0 0,0 1-1 0 0,0-1 1 0 0,2 0-1 0 0,9-3-507 0 0,1-1-1 0 0,-1-1 1 0 0,18-10-1 0 0,-17 9-797 0 0,30-16-1757 0 0,-11 7-716 0 0,53-22 0 0 0,-51 27 2319 0 0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0.4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43 1020 0 0,'6'-5'1383'0'0,"1"1"1"0"0,-1-1-1 0 0,1 1 1 0 0,0 0-1 0 0,0 1 0 0 0,0-1 1 0 0,14-3-1 0 0,-16 6-1041 0 0,-1-1 1 0 0,1 1-1 0 0,0 0 0 0 0,0 1 0 0 0,0-1 0 0 0,0 1 1 0 0,0 0-1 0 0,0 0 0 0 0,0 0 0 0 0,0 1 1 0 0,-1 0-1 0 0,1 0 0 0 0,8 3 0 0 0,-11-3-358 0 0,0 0 0 0 0,0 1 0 0 0,-1-1 0 0 0,1 1 0 0 0,-1-1 0 0 0,1 1 0 0 0,-1 0 0 0 0,0-1 0 0 0,0 1 0 0 0,0 0 0 0 0,0 0 0 0 0,0 0 0 0 0,0 0 0 0 0,0 0 0 0 0,-1 0 0 0 0,1 0 0 0 0,0 1 0 0 0,-1-1 0 0 0,0 0 0 0 0,0 0 0 0 0,0 0 0 0 0,0 0 0 0 0,0 1 0 0 0,0-1 0 0 0,0 0 0 0 0,-1 3 0 0 0,-14 57-1029 0 0,12-54 970 0 0,1 1 1 0 0,0-1 0 0 0,0 1 0 0 0,1 0-1 0 0,0 0 1 0 0,0 13 0 0 0,1-19 112 0 0,1 0 1 0 0,-1 0-1 0 0,0 0 0 0 0,1 0 1 0 0,-1 0-1 0 0,1 0 1 0 0,0-1-1 0 0,0 1 0 0 0,0 0 1 0 0,0 0-1 0 0,1-1 1 0 0,-1 1-1 0 0,1-1 0 0 0,0 1 1 0 0,-1-1-1 0 0,1 1 0 0 0,0-1 1 0 0,0 0-1 0 0,1 0 1 0 0,-1 0-1 0 0,4 2 0 0 0,54 24 872 0 0,-42-21-848 0 0,-1 0 0 0 0,0 2 0 0 0,29 18 0 0 0,-42-24-93 0 0,0 0 0 0 0,-1 0 0 0 0,1 0 0 0 0,-1 0 0 0 0,0 1 0 0 0,0 0 0 0 0,0-1 0 0 0,0 1 0 0 0,-1 0 0 0 0,0 0 0 0 0,0 0 0 0 0,0 1 0 0 0,0-1 0 0 0,0 1 0 0 0,-1-1 1 0 0,0 1-1 0 0,0-1 0 0 0,0 1 0 0 0,0 0 0 0 0,-1 5 0 0 0,0 2-506 0 0,0-1 0 0 0,-1 1 0 0 0,-1-1 0 0 0,0 1 0 0 0,0-1 0 0 0,-1 0 0 0 0,-1 0 0 0 0,-4 11 0 0 0,5-16-43 0 0,0-1 0 0 0,0 1 0 0 0,-1-1 0 0 0,1 1 0 0 0,-1-1 0 0 0,-1-1 0 0 0,1 1 1 0 0,0 0-1 0 0,-1-1 0 0 0,0 0 0 0 0,0 0 0 0 0,0-1 0 0 0,-1 1 0 0 0,1-1 0 0 0,-1 0 0 0 0,-7 2 0 0 0,-2 0-777 0 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0.8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1140 0 0,'2'0'514'0'0,"-1"1"0"0"0,1 0 1 0 0,-1 0-1 0 0,0 0 0 0 0,1 0 0 0 0,-1 0 0 0 0,0 0 1 0 0,0 0-1 0 0,0 0 0 0 0,0 0 0 0 0,0 1 0 0 0,0-1 1 0 0,1 2-1 0 0,5 22 3206 0 0,-15 35-2093 0 0,1-16-959 0 0,7-28-479 0 0,0-1 0 0 0,1 0-1 0 0,0 0 1 0 0,2 0 0 0 0,0 0 0 0 0,5 18-1 0 0,-6-29-179 0 0,0 0 1 0 0,-1 0-1 0 0,1 0 0 0 0,1 0 0 0 0,-1-1 0 0 0,1 1 0 0 0,-1-1 0 0 0,1 1 0 0 0,0-1 0 0 0,0 0 0 0 0,0 0 0 0 0,1 0 0 0 0,-1-1 0 0 0,1 1 0 0 0,0-1 0 0 0,-1 0 0 0 0,1 0 1 0 0,0 0-1 0 0,0 0 0 0 0,1-1 0 0 0,-1 1 0 0 0,0-1 0 0 0,0 0 0 0 0,1 0 0 0 0,-1-1 0 0 0,7 1 0 0 0,-1-1-349 0 0,1 0 1 0 0,-1-1-1 0 0,0 1 1 0 0,1-2-1 0 0,-1 0 0 0 0,0 0 1 0 0,0-1-1 0 0,0 0 0 0 0,0-1 1 0 0,-1 0-1 0 0,0 0 1 0 0,18-11-1 0 0,-14 5-812 0 0,0 0 0 0 0,-1-1 0 0 0,0 0 0 0 0,-1 0 0 0 0,0-2 0 0 0,-1 1 0 0 0,14-23 1 0 0,-9 10-279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30.4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188 62 604 0 0,'-4'-20'3791'0'0,"3"19"-3418"0"0,1-1 0 0 0,-1 1 0 0 0,1 0 0 0 0,-1-1 0 0 0,1 1 0 0 0,0-1 0 0 0,-1 1 0 0 0,1 0 0 0 0,0-1 0 0 0,0 1 0 0 0,0-1 0 0 0,0 1 0 0 0,0-1 0 0 0,1 1 0 0 0,-1-1 0 0 0,0 1 0 0 0,1-2 0 0 0,6-6 4138 0 0,4 4-1353 0 0,4 8-2423 0 0,-2 3-530 0 0,-1 1-108 0 0,0 1 0 0 0,-1-1 0 0 0,1 2 1 0 0,10 10-1 0 0,-5-2-54 0 0,-1 1 1 0 0,-1 0-1 0 0,22 34 0 0 0,29 67-153 0 0,-30-41 90 0 0,-33-72 26 0 0,16 36-15 0 0,-2 1 1 0 0,-2 1 0 0 0,-1 0 0 0 0,-3 1 0 0 0,-2 1 0 0 0,-2-1 0 0 0,-1 1 0 0 0,-3 1 0 0 0,-5 81 0 0 0,1-112-46 0 0,-2 0 0 0 0,0-1-1 0 0,0 0 1 0 0,-2 0 0 0 0,0 0 0 0 0,0 0 0 0 0,-2 0 0 0 0,0-1 0 0 0,0 0-1 0 0,-1-1 1 0 0,-1 0 0 0 0,-16 19 0 0 0,20-26 7 0 0,-1 0 1 0 0,0 0-1 0 0,0-1 0 0 0,-1 1 0 0 0,0-1 0 0 0,1-1 1 0 0,-2 1-1 0 0,1-1 0 0 0,0-1 0 0 0,-1 1 0 0 0,0-1 1 0 0,0-1-1 0 0,0 1 0 0 0,0-1 0 0 0,0-1 1 0 0,0 1-1 0 0,0-1 0 0 0,-1-1 0 0 0,1 0 0 0 0,0 0 1 0 0,-1 0-1 0 0,1-1 0 0 0,0 0 0 0 0,0-1 0 0 0,-10-3 1 0 0,4 0 12 0 0,1-1 1 0 0,0-1-1 0 0,0 0 1 0 0,1 0-1 0 0,-1-1 1 0 0,2-1-1 0 0,-1 0 1 0 0,1-1 0 0 0,1 0-1 0 0,-1-1 1 0 0,2 0-1 0 0,0 0 1 0 0,0-1-1 0 0,-13-24 1 0 0,3 1 9 0 0,2 0-1 0 0,1-2 1 0 0,2 0 0 0 0,-12-50 0 0 0,20 65-215 0 0,2 0-1 0 0,0 0 1 0 0,2 0-1 0 0,0 0 1 0 0,1-1 0 0 0,2 1-1 0 0,0-1 1 0 0,1 1 0 0 0,2 0-1 0 0,7-30 1 0 0,-8 41-392 0 0,1-1 0 0 0,0 1 1 0 0,1 0-1 0 0,1 0 0 0 0,-1 0 1 0 0,2 1-1 0 0,-1 0 0 0 0,1 0 0 0 0,1 1 1 0 0,0 0-1 0 0,0 0 0 0 0,1 0 1 0 0,0 1-1 0 0,0 1 0 0 0,1 0 0 0 0,0 0 1 0 0,1 1-1 0 0,-1 0 0 0 0,1 0 1 0 0,18-5-1 0 0,1 1-764 0 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1.2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65 1 740 0 0,'-5'22'1200'0'0,"-5"3"160"0"0,5 4-108 0 0,-5 3-223 0 0,5 4-225 0 0,0-2-176 0 0,0 2-164 0 0,0 0-144 0 0,0 2-176 0 0,0-2-188 0 0,5 0-212 0 0,-5-5-276 0 0,5 1-448 0 0,5-7-337 0 0,-5-3-115 0 0,5-4 16 0 0,0-7 108 0 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1.5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14 168 0 0,'2'-1'442'0'0,"0"-1"0"0"0,1 1 1 0 0,-1-1-1 0 0,0 1 0 0 0,1 0 0 0 0,-1 0 0 0 0,1 0 1 0 0,-1 0-1 0 0,1 1 0 0 0,-1-1 0 0 0,1 0 0 0 0,5 1 1 0 0,-7 0-238 0 0,0 0-1 0 0,1 0 1 0 0,-1 1 0 0 0,0-1 0 0 0,0 0 0 0 0,0 1 0 0 0,0-1 0 0 0,1 1 0 0 0,-1 0 0 0 0,0-1 0 0 0,0 1 0 0 0,0 0 0 0 0,0-1 0 0 0,0 1 0 0 0,0 0 0 0 0,-1 0 0 0 0,1 0 0 0 0,0 0 0 0 0,1 2 0 0 0,2 5 460 0 0,-1 0 0 0 0,0 0-1 0 0,-1 0 1 0 0,1 0 0 0 0,-2 0 0 0 0,3 15 0 0 0,8 29 610 0 0,8-19-671 0 0,1 0 0 0 0,35 41 1 0 0,-34-48-964 0 0,-2 1 0 0 0,-1 1 1 0 0,25 50-1 0 0,-43-77 14 0 0,0 1-1 0 0,-1 0 1 0 0,1 0 0 0 0,-1 0-1 0 0,0-1 1 0 0,0 1 0 0 0,0 0 0 0 0,0 0-1 0 0,0 0 1 0 0,0 0 0 0 0,0 0-1 0 0,0 0 1 0 0,-1 0 0 0 0,1-1 0 0 0,-1 1-1 0 0,1 0 1 0 0,-1 0 0 0 0,0-1-1 0 0,0 1 1 0 0,0 0 0 0 0,0-1 0 0 0,0 1-1 0 0,0-1 1 0 0,0 1 0 0 0,0-1 0 0 0,-1 1-1 0 0,1-1 1 0 0,0 0 0 0 0,-1 0-1 0 0,1 0 1 0 0,-1 0 0 0 0,0 0 0 0 0,1 0-1 0 0,-1 0 1 0 0,0 0 0 0 0,0 0-1 0 0,1-1 1 0 0,-1 1 0 0 0,-2-1 0 0 0,-6 1-1247 0 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1.8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0 257 540 0 0,'5'-15'1420'0'0,"15"1"276"0"0,-5 1 249 0 0,0 1-265 0 0,10 1-272 0 0,0 0-284 0 0,0 0-260 0 0,5-1-284 0 0,0 1-296 0 0,5-2-280 0 0,0-1-264 0 0,0-2-284 0 0,5 1-364 0 0,0-3-648 0 0,5-3-304 0 0,0 1-61 0 0,5 4 65 0 0,0 3 196 0 0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2.2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89 1 904 0 0,'-18'25'8801'0'0,"2"2"-7459"0"0,2 1 0 0 0,-12 33 0 0 0,22-45-1191 0 0,0 1-1 0 0,1-1 1 0 0,1 1 0 0 0,1-1 0 0 0,0 1 0 0 0,2 0 0 0 0,-1 0 0 0 0,2-1 0 0 0,0 1 0 0 0,1-1 0 0 0,1 0 0 0 0,7 20 0 0 0,-9-29-173 0 0,1 0 1 0 0,0 0-1 0 0,0 0 0 0 0,0-1 0 0 0,1 1 1 0 0,0-1-1 0 0,0 0 0 0 0,1 0 1 0 0,0 0-1 0 0,0 0 0 0 0,0-1 1 0 0,1 0-1 0 0,-1 0 0 0 0,1-1 1 0 0,0 1-1 0 0,1-1 0 0 0,-1 0 1 0 0,1-1-1 0 0,0 0 0 0 0,0 0 1 0 0,0 0-1 0 0,0-1 0 0 0,0 0 0 0 0,0 0 1 0 0,1-1-1 0 0,-1 0 0 0 0,1 0 1 0 0,14-1-1 0 0,-16-1-55 0 0,0 0 0 0 0,-1 0 1 0 0,1 0-1 0 0,0-1 0 0 0,-1 1 0 0 0,1-1 0 0 0,-1-1 1 0 0,1 1-1 0 0,-1-1 0 0 0,0 0 0 0 0,8-6 1 0 0,-10 6-33 0 0,0 1 0 0 0,0 0 0 0 0,0-1 0 0 0,-1 0 0 0 0,1 0 1 0 0,-1 0-1 0 0,0 0 0 0 0,0 0 0 0 0,0 0 0 0 0,0-1 1 0 0,0 1-1 0 0,-1-1 0 0 0,0 1 0 0 0,0-1 0 0 0,0 1 1 0 0,0-1-1 0 0,0 0 0 0 0,0-6 0 0 0,-1 9 37 0 0,-1 0-1 0 0,1-1 1 0 0,0 1 0 0 0,-1 0-1 0 0,1 0 1 0 0,-1 0 0 0 0,1 0-1 0 0,-1 0 1 0 0,0 0 0 0 0,1 0-1 0 0,-1 0 1 0 0,0 0 0 0 0,0 0-1 0 0,0 0 1 0 0,0 0 0 0 0,1 0-1 0 0,-1 1 1 0 0,0-1 0 0 0,-1 0-1 0 0,1 1 1 0 0,0-1 0 0 0,0 1-1 0 0,0-1 1 0 0,0 1-1 0 0,0-1 1 0 0,0 1 0 0 0,-1 0-1 0 0,1 0 1 0 0,-2-1 0 0 0,-44-4-1802 0 0,32 4 1002 0 0,-50-8-4341 0 0,54 7 3959 0 0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2.8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52 656 0 0,'0'-1'431'0'0,"0"0"-1"0"0,0-1 1 0 0,0 1 0 0 0,1 0-1 0 0,-1 0 1 0 0,0 0 0 0 0,1-1-1 0 0,-1 1 1 0 0,1 0 0 0 0,-1 0-1 0 0,1 0 1 0 0,-1 0 0 0 0,1 0-1 0 0,0 0 1 0 0,0 0 0 0 0,0 0-1 0 0,-1 0 1 0 0,3-1-1 0 0,23-11 4095 0 0,33 2-1423 0 0,-51 10-2811 0 0,5-1-167 0 0,0 0-1 0 0,1 2 0 0 0,-1-1 0 0 0,0 2 1 0 0,0 0-1 0 0,0 0 0 0 0,0 1 1 0 0,23 7-1 0 0,-28-6-142 0 0,0 1 0 0 0,0-1 0 0 0,-1 2 0 0 0,0-1 0 0 0,1 1 0 0 0,-2 0 0 0 0,1 0 0 0 0,0 1 0 0 0,-1 0 0 0 0,0 0 0 0 0,-1 1 1 0 0,0 0-1 0 0,1 0 0 0 0,4 10 0 0 0,5 12-833 0 0,-2 0 1 0 0,-1 2-1 0 0,-1-1 1 0 0,-2 1-1 0 0,6 33 1 0 0,-6-23-2417 0 0,2-1-1 0 0,20 47 1 0 0,-21-66 1704 0 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3.3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180 93 380 0 0,'0'-1'122'0'0,"0"0"0"0"0,0 1 0 0 0,0-1 0 0 0,0 0 1 0 0,0 1-1 0 0,-1-1 0 0 0,1 0 0 0 0,0 1 0 0 0,0-1 0 0 0,0 1 0 0 0,-1-1 0 0 0,1 1 0 0 0,0-1 1 0 0,-1 0-1 0 0,1 1 0 0 0,0-1 0 0 0,-1 1 0 0 0,1-1 0 0 0,-1 1 0 0 0,1 0 0 0 0,-1-1 0 0 0,1 1 1 0 0,-1-1-1 0 0,1 1 0 0 0,-1 0 0 0 0,1 0 0 0 0,-1-1 0 0 0,0 1 0 0 0,1 0 0 0 0,-1 0 0 0 0,1-1 1 0 0,-2 1-1 0 0,-28 2 1054 0 0,-27 19-927 0 0,50-18-220 0 0,0 1 0 0 0,0 0 0 0 0,1 1 1 0 0,-1 0-1 0 0,1 0 0 0 0,0 0 1 0 0,1 0-1 0 0,-11 13 0 0 0,15-15 14 0 0,-1-1 1 0 0,1 0-1 0 0,-1 1 0 0 0,1 0 1 0 0,0-1-1 0 0,0 1 0 0 0,0 0 1 0 0,1-1-1 0 0,-1 1 0 0 0,0 0 1 0 0,1 0-1 0 0,0 0 0 0 0,0 0 0 0 0,0-1 1 0 0,0 1-1 0 0,0 0 0 0 0,1 0 1 0 0,-1 0-1 0 0,1-1 0 0 0,-1 1 1 0 0,1 0-1 0 0,0 0 0 0 0,0-1 0 0 0,1 1 1 0 0,-1-1-1 0 0,0 1 0 0 0,3 2 1 0 0,5 6 163 0 0,1 0 0 0 0,0 0 0 0 0,0-1 1 0 0,1 0-1 0 0,0-1 0 0 0,25 15 1 0 0,-24-17-192 0 0,0 1 0 0 0,-1 0 1 0 0,0 1-1 0 0,-1 0 0 0 0,0 1 1 0 0,17 20-1 0 0,-25-25-16 0 0,0-1 0 0 0,-1 1 0 0 0,1-1 0 0 0,-1 1 0 0 0,0 0 0 0 0,-1 0 0 0 0,1 0 0 0 0,-1-1 0 0 0,0 1 0 0 0,0 0 0 0 0,0 0 0 0 0,-1 0 0 0 0,1 0 0 0 0,-1-1 0 0 0,0 1 0 0 0,-1 0 0 0 0,-3 8 0 0 0,4-10-8 0 0,1 0-1 0 0,-1-1 1 0 0,-1 1-1 0 0,1 0 1 0 0,0 0-1 0 0,-1-1 1 0 0,1 1-1 0 0,-1-1 1 0 0,0 1-1 0 0,0-1 1 0 0,0 0-1 0 0,0 1 1 0 0,0-1-1 0 0,0 0 1 0 0,-1 0-1 0 0,1-1 1 0 0,-1 1-1 0 0,1 0 1 0 0,-1-1-1 0 0,0 0 1 0 0,1 1-1 0 0,-1-1 1 0 0,0 0-1 0 0,0-1 1 0 0,0 1-1 0 0,0 0 1 0 0,0-1-1 0 0,0 0 1 0 0,-3 1-1 0 0,4-2 12 0 0,1 1-1 0 0,-1-1 0 0 0,1 0 0 0 0,0 0 1 0 0,-1 1-1 0 0,1-1 0 0 0,0 0 0 0 0,-1 0 0 0 0,1 0 1 0 0,0 0-1 0 0,0 0 0 0 0,0-1 0 0 0,0 1 0 0 0,0 0 1 0 0,0 0-1 0 0,1-1 0 0 0,-1 1 0 0 0,0 0 0 0 0,0-1 1 0 0,1 1-1 0 0,-1-1 0 0 0,1 1 0 0 0,0-1 0 0 0,-1 1 1 0 0,1-1-1 0 0,0 0 0 0 0,0-1 0 0 0,-2-51 165 0 0,3 41-132 0 0,0-12 6 0 0,2 1-1 0 0,10-46 1 0 0,0 3-255 0 0,-9 39-736 0 0,2-1 0 0 0,1 2 1 0 0,1-1-1 0 0,1 1 0 0 0,2 0 1 0 0,20-36-1 0 0,-12 33-359 0 0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4.0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175 38 188 0 0,'0'-1'303'0'0,"0"-1"-1"0"0,0 1 1 0 0,0 0 0 0 0,0-1-1 0 0,-1 1 1 0 0,1-1 0 0 0,0 1-1 0 0,-1-1 1 0 0,1 1 0 0 0,-1 0-1 0 0,1-1 1 0 0,-1 1 0 0 0,0 0-1 0 0,0 0 1 0 0,1-1 0 0 0,-1 1-1 0 0,0 0 1 0 0,0 0-1 0 0,0 0 1 0 0,0 0 0 0 0,0 0-1 0 0,-3-1 1 0 0,2 0-99 0 0,-1 1 0 0 0,1 0 1 0 0,-1 1-1 0 0,1-1 0 0 0,-1 0 0 0 0,0 1 0 0 0,0-1 1 0 0,1 1-1 0 0,-1 0 0 0 0,0 0 0 0 0,-4 0 0 0 0,1 1-145 0 0,-1 0-1 0 0,1 0 0 0 0,-1 0 1 0 0,1 1-1 0 0,0 0 0 0 0,0 0 1 0 0,0 1-1 0 0,0 0 0 0 0,0 0 1 0 0,-6 4-1 0 0,7-2-51 0 0,1-1-1 0 0,0 1 1 0 0,0 0-1 0 0,0 0 1 0 0,0 0 0 0 0,1 1-1 0 0,0-1 1 0 0,0 1-1 0 0,1 0 1 0 0,-1 0 0 0 0,1 0-1 0 0,0 0 1 0 0,1 0-1 0 0,-1 0 1 0 0,1 0 0 0 0,0 10-1 0 0,0 0 10 0 0,1 1-1 0 0,1 0 1 0 0,0 0 0 0 0,1-1-1 0 0,5 19 1 0 0,-5-30 10 0 0,-1 1 0 0 0,0-2 0 0 0,1 1 0 0 0,0 0 1 0 0,0 0-1 0 0,1 0 0 0 0,-1-1 0 0 0,1 0 0 0 0,0 1 0 0 0,0-1 0 0 0,0 0 1 0 0,1 0-1 0 0,-1-1 0 0 0,1 1 0 0 0,0-1 0 0 0,0 0 0 0 0,0 0 0 0 0,1 0 0 0 0,-1 0 1 0 0,6 2-1 0 0,-6-4 4 0 0,0 0 0 0 0,1 1-1 0 0,-1-2 1 0 0,0 1 0 0 0,0 0 0 0 0,1-1 0 0 0,-1 0 0 0 0,1 0 0 0 0,-1 0 0 0 0,0-1 0 0 0,0 0-1 0 0,1 1 1 0 0,-1-1 0 0 0,0-1 0 0 0,0 1 0 0 0,0-1 0 0 0,0 1 0 0 0,0-1 0 0 0,0 0 0 0 0,0-1-1 0 0,-1 1 1 0 0,1 0 0 0 0,-1-1 0 0 0,5-4 0 0 0,0-2-33 0 0,1 0 0 0 0,-1-1 0 0 0,-1 0 0 0 0,0 0 0 0 0,0-1 0 0 0,-1 0 0 0 0,0 0 0 0 0,-1 0 0 0 0,0-1 0 0 0,-1 0 0 0 0,0 0 0 0 0,-1 0 0 0 0,3-20 0 0 0,1 3 115 0 0,-5 27 10 0 0,-7 20-71 0 0,1 6-204 0 0,1-1 0 0 0,1 1 0 0 0,1 0 0 0 0,2 0 0 0 0,0 0 0 0 0,7 39 0 0 0,-3-27-484 0 0,0 2-1070 0 0,1 0 0 0 0,2 0 0 0 0,2 0 0 0 0,16 39 0 0 0,-16-54 384 0 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4.4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1 400 0 0,'0'2'3902'0'0,"-1"14"-2089"0"0,-7 29 577 0 0,-2 74-1 0 0,8 48-2827 0 0,3-103-610 0 0,-2-55 491 0 0,1-1 0 0 0,0 0 0 0 0,1 1 0 0 0,0-1 1 0 0,0 1-1 0 0,1-1 0 0 0,0 0 0 0 0,0 0 1 0 0,1 0-1 0 0,0 0 0 0 0,0 0 0 0 0,1 0 1 0 0,9 13-1 0 0,-2-9-828 0 0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4.7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68 123 168 0 0,'4'-9'3717'0'0,"-15"18"-2343"0"0,-16 18-313 0 0,22-21-796 0 0,0 1-1 0 0,1 0 1 0 0,0 0-1 0 0,1 0 1 0 0,0 0 0 0 0,-3 9-1 0 0,5-13-214 0 0,0-1-1 0 0,1 0 0 0 0,-1 0 1 0 0,1 1-1 0 0,0-1 1 0 0,-1 0-1 0 0,1 0 0 0 0,0 1 1 0 0,0-1-1 0 0,1 0 0 0 0,-1 1 1 0 0,0-1-1 0 0,1 0 1 0 0,-1 0-1 0 0,1 0 0 0 0,0 1 1 0 0,0-1-1 0 0,0 0 1 0 0,0 0-1 0 0,0 0 0 0 0,0 0 1 0 0,1 0-1 0 0,-1-1 0 0 0,1 1 1 0 0,-1 0-1 0 0,3 1 1 0 0,2 2-17 0 0,0-1-1 0 0,1 0 1 0 0,-1 0 0 0 0,1 0 0 0 0,0-1 0 0 0,1 0 0 0 0,-1 0 0 0 0,0-1 0 0 0,1 0 0 0 0,-1 0 0 0 0,1-1 0 0 0,0 0 0 0 0,0 0 0 0 0,-1-1 0 0 0,16-1 0 0 0,-17 0-52 0 0,0 0-1 0 0,-1 0 1 0 0,1 0 0 0 0,-1-1 0 0 0,1 0-1 0 0,-1 0 1 0 0,0 0 0 0 0,0-1-1 0 0,0 0 1 0 0,0 0 0 0 0,0 0 0 0 0,-1 0-1 0 0,1-1 1 0 0,-1 0 0 0 0,0 0 0 0 0,0 0-1 0 0,0 0 1 0 0,-1-1 0 0 0,1 1-1 0 0,-1-1 1 0 0,0 0 0 0 0,4-10 0 0 0,-3 4-153 0 0,-1 0-1 0 0,0 0 1 0 0,-1-1 0 0 0,0 1 0 0 0,0-1 0 0 0,-2 0 0 0 0,1 1 0 0 0,-1-1 0 0 0,-1 0 0 0 0,-4-21 0 0 0,4 28 84 0 0,0 1-1 0 0,0 0 1 0 0,0-1-1 0 0,-1 1 1 0 0,0 0-1 0 0,0 0 1 0 0,0 0-1 0 0,-1 0 1 0 0,1 0-1 0 0,-1 1 1 0 0,0-1-1 0 0,0 1 1 0 0,-4-5-1 0 0,4 6 29 0 0,0 0 0 0 0,0 1 0 0 0,0-1 0 0 0,-1 1 0 0 0,1-1 0 0 0,0 1 0 0 0,0 0 0 0 0,-1 0 0 0 0,1 1 0 0 0,-1-1 0 0 0,1 1 0 0 0,-1-1 0 0 0,1 1 0 0 0,-1 0-1 0 0,1 0 1 0 0,-1 1 0 0 0,1-1 0 0 0,-1 1 0 0 0,-4 1 0 0 0,0 1-244 0 0,0 1-1 0 0,0-1 1 0 0,0 1 0 0 0,1 0-1 0 0,0 1 1 0 0,0 0 0 0 0,0 0-1 0 0,1 0 1 0 0,-1 1 0 0 0,1 0-1 0 0,1 0 1 0 0,-7 9 0 0 0,-3 3-685 0 0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5.2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1256 0 0,'2'2'768'0'0,"0"0"-1"0"0,-1 1 1 0 0,1-1-1 0 0,0 1 1 0 0,-1 0-1 0 0,1-1 1 0 0,-1 1-1 0 0,0 0 1 0 0,0 0-1 0 0,1 4 1 0 0,8 59 2648 0 0,-8-48-2834 0 0,-2 22-276 0 0,2 26-1760 0 0,-2-64 1131 0 0,0 0-1 0 0,1 0 1 0 0,-1 0-1 0 0,1 0 1 0 0,-1 0 0 0 0,1 0-1 0 0,0 0 1 0 0,-1 0-1 0 0,1 0 1 0 0,0 0-1 0 0,0 0 1 0 0,1-1-1 0 0,-1 1 1 0 0,0 0 0 0 0,1-1-1 0 0,-1 1 1 0 0,1-1-1 0 0,-1 1 1 0 0,1-1-1 0 0,0 0 1 0 0,-1 1-1 0 0,1-1 1 0 0,3 1-1 0 0,5 0-1540 0 0,5-4 198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30.9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5 580 0 0,'2'-2'1972'0'0,"-1"1"-1644"0"0,-1 1 1 0 0,0 0-1 0 0,1-1 1 0 0,-1 1 0 0 0,1 0-1 0 0,-1 0 1 0 0,1 0-1 0 0,-1 0 1 0 0,1-1-1 0 0,-1 1 1 0 0,1 0 0 0 0,-1 0-1 0 0,0 0 1 0 0,1 0-1 0 0,-1 0 1 0 0,1 0 0 0 0,-1 0-1 0 0,1 0 1 0 0,-1 0-1 0 0,1 0 1 0 0,-1 0 0 0 0,1 1-1 0 0,-1-1 1 0 0,1 0-1 0 0,-1 0 1 0 0,1 0-1 0 0,-1 1 1 0 0,1-1 0 0 0,10 21 3842 0 0,0 45-4626 0 0,-9-46 1541 0 0,5 48-751 0 0,-3 130 0 0 0,-5-119-321 0 0,-9 49-120 0 0,10-127 114 0 0,1 0 1 0 0,-1 0-1 0 0,1 0 1 0 0,-1 0-1 0 0,1 0 1 0 0,-1 0-1 0 0,1-1 1 0 0,-1 1-1 0 0,1 0 1 0 0,0 0-1 0 0,-1-1 1 0 0,1 1-1 0 0,0 0 1 0 0,0-1-1 0 0,-1 1 1 0 0,1-1-1 0 0,0 1 1 0 0,0-1 0 0 0,0 1-1 0 0,0-1 1 0 0,2 1-1 0 0,29 10 36 0 0,-15-5-38 0 0,-8-1-9 0 0,0 0-1 0 0,-1 1 1 0 0,1 0-1 0 0,-1 0 1 0 0,-1 1-1 0 0,1 0 1 0 0,-1 0-1 0 0,0 1 1 0 0,-1 0-1 0 0,0 0 1 0 0,5 10 0 0 0,-7-13-2 0 0,-1 1 1 0 0,1 0 0 0 0,-1 0 0 0 0,-1 0-1 0 0,1 0 1 0 0,-1 0 0 0 0,0 0 0 0 0,-1 1 0 0 0,0-1-1 0 0,0 1 1 0 0,0-1 0 0 0,0 1 0 0 0,-1 0-1 0 0,0-1 1 0 0,-1 1 0 0 0,1-1 0 0 0,-1 1 0 0 0,-3 7-1 0 0,3-12-35 0 0,0 1 0 0 0,0-1-1 0 0,-1 0 1 0 0,1 1 0 0 0,-1-1-1 0 0,0 0 1 0 0,0 0 0 0 0,0 0 0 0 0,0 0-1 0 0,0 0 1 0 0,0 0 0 0 0,0-1-1 0 0,-1 1 1 0 0,1-1 0 0 0,-1 0-1 0 0,1 1 1 0 0,-1-1 0 0 0,1 0 0 0 0,-1-1-1 0 0,0 1 1 0 0,1 0 0 0 0,-1-1-1 0 0,0 1 1 0 0,0-1 0 0 0,1 0-1 0 0,-1 0 1 0 0,0 0 0 0 0,0 0 0 0 0,0-1-1 0 0,1 1 1 0 0,-1-1 0 0 0,0 1-1 0 0,-4-3 1 0 0,-1 1-514 0 0,0 0 0 0 0,0-1 0 0 0,0 0 0 0 0,1-1 0 0 0,-1 0 0 0 0,1 0 0 0 0,0 0 0 0 0,0-1 0 0 0,0 0 0 0 0,-5-6 0 0 0,9 8 49 0 0,1 0-1 0 0,0-1 0 0 0,0 0 1 0 0,1 1-1 0 0,-1-1 1 0 0,1 0-1 0 0,0 1 0 0 0,0-1 1 0 0,0 0-1 0 0,0 0 1 0 0,1 0-1 0 0,0 0 0 0 0,-1 0 1 0 0,2-7-1 0 0,3-5-1002 0 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5.5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0 816 0 0,'5'0'1240'0'0,"0"3"132"0"0,-5 1-64 0 0,5 7-267 0 0,-5 1-209 0 0,5 6-124 0 0,-5 0-88 0 0,0 4-88 0 0,0 1-96 0 0,5 1-148 0 0,0 3-244 0 0,5 0-280 0 0,0-2-340 0 0,5 0-428 0 0,5 0-432 0 0,5-3-197 0 0,0 1 21 0 0,10-5 132 0 0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5.9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1 240 0 0,'-1'37'4369'0'0,"1"20"-1636"0"0,1-31-2913 0 0,0-1-1 0 0,2 1 0 0 0,8 32 0 0 0,-9-48-37 0 0,-2-7-65 0 0,1 1 1 0 0,-1-1-1 0 0,1 1 1 0 0,0-1 0 0 0,0 1-1 0 0,1-1 1 0 0,-1 1-1 0 0,1-1 1 0 0,-1 0 0 0 0,1 0-1 0 0,0 0 1 0 0,0 0-1 0 0,0 0 1 0 0,1 0 0 0 0,-1 0-1 0 0,1-1 1 0 0,4 4-1 0 0,3-1-846 0 0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6.3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50 304 0 0,'0'-3'548'0'0,"0"1"0"0"0,1-1 1 0 0,-1 0-1 0 0,1 1 0 0 0,0-1 0 0 0,0 1 0 0 0,0-1 0 0 0,0 1 0 0 0,0 0 1 0 0,0-1-1 0 0,1 1 0 0 0,-1 0 0 0 0,1 0 0 0 0,1-2 0 0 0,-2 3-295 0 0,0 0-1 0 0,0 0 0 0 0,0 0 0 0 0,0 0 1 0 0,-1 0-1 0 0,1 1 0 0 0,0-1 0 0 0,0 0 1 0 0,1 1-1 0 0,-1-1 0 0 0,0 1 0 0 0,0-1 1 0 0,0 1-1 0 0,0-1 0 0 0,0 1 1 0 0,1 0-1 0 0,-1 0 0 0 0,0 0 0 0 0,0-1 1 0 0,1 1-1 0 0,-1 0 0 0 0,0 1 0 0 0,0-1 1 0 0,0 0-1 0 0,1 0 0 0 0,-1 0 0 0 0,0 1 1 0 0,0-1-1 0 0,0 1 0 0 0,0-1 0 0 0,0 1 1 0 0,3 0-1 0 0,-3 2-241 0 0,1-1-1 0 0,0 0 1 0 0,0 1 0 0 0,-1-1 0 0 0,0 0 0 0 0,1 1 0 0 0,-1 0-1 0 0,0-1 1 0 0,0 1 0 0 0,0 0 0 0 0,-1 0 0 0 0,1-1-1 0 0,-1 1 1 0 0,1 5 0 0 0,2 43-199 0 0,-2-10-95 0 0,3-1-1 0 0,16 78 1 0 0,-19-116 183 0 0,-1 0 1 0 0,1-1-1 0 0,0 1 1 0 0,-1 0 0 0 0,1-1-1 0 0,0 1 1 0 0,0-1-1 0 0,0 1 1 0 0,0-1-1 0 0,0 1 1 0 0,0-1-1 0 0,1 0 1 0 0,-1 1 0 0 0,0-1-1 0 0,1 0 1 0 0,-1 0-1 0 0,1 0 1 0 0,-1 0-1 0 0,1 0 1 0 0,0 0-1 0 0,-1-1 1 0 0,1 1-1 0 0,0 0 1 0 0,-1-1 0 0 0,1 1-1 0 0,0-1 1 0 0,0 0-1 0 0,0 0 1 0 0,-1 1-1 0 0,1-1 1 0 0,0 0-1 0 0,0-1 1 0 0,0 1 0 0 0,-1 0-1 0 0,1 0 1 0 0,0-1-1 0 0,0 1 1 0 0,-1-1-1 0 0,1 0 1 0 0,3-1-1 0 0,2 0-474 0 0,1-1-1 0 0,0-1 0 0 0,-1 1 1 0 0,0-1-1 0 0,0 0 0 0 0,0-1 1 0 0,10-8-1 0 0,6-12-1197 0 0,-14 16 936 0 0,0 0 0 0 0,0 0 0 0 0,0 1 0 0 0,17-12 0 0 0,-1 8-240 0 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6.6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1 516 0 0,'-1'52'6723'0'0,"1"22"-2542"0"0,1-46-3987 0 0,9 57 0 0 0,-7-69-1225 0 0,1 1-1 0 0,11 29 1 0 0,-12-40 315 0 0,1 1 0 0 0,-1 0 0 0 0,1 0-1 0 0,0-1 1 0 0,0 0 0 0 0,1 0 0 0 0,0 0 0 0 0,10 9 0 0 0,0-3-729 0 0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7.0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56 1044 0 0,'6'-5'880'0'0,"0"0"0"0"0,0 0 0 0 0,1 0 0 0 0,-1 1 0 0 0,1 0 0 0 0,0 1 0 0 0,0-1 0 0 0,0 1 0 0 0,1 1 0 0 0,-1-1-1 0 0,11-1 1 0 0,-6 1-229 0 0,0 1-1 0 0,0 0 0 0 0,1 1 1 0 0,-1 1-1 0 0,1-1 0 0 0,16 3 0 0 0,-28-1-666 0 0,0-1 0 0 0,0 1 0 0 0,0-1 0 0 0,0 1 0 0 0,0 0 0 0 0,0-1 0 0 0,-1 1 0 0 0,1 0 0 0 0,0 0 0 0 0,0-1 0 0 0,0 1 0 0 0,-1 0 0 0 0,1 0 0 0 0,0 0 0 0 0,-1 0 0 0 0,1 0 0 0 0,-1 0 0 0 0,1 0 0 0 0,-1 0 0 0 0,0 0 0 0 0,1 0 0 0 0,-1 0 0 0 0,0 0 0 0 0,0 0 0 0 0,1 1 0 0 0,-1-1 0 0 0,0 0 0 0 0,0 0 0 0 0,0 0 0 0 0,-1 0 0 0 0,1 0 0 0 0,0 1 0 0 0,0-1 0 0 0,-1 1 0 0 0,-11 49-728 0 0,9-40 646 0 0,-1 4 13 0 0,2-10 80 0 0,1-1 0 0 0,0 0 0 0 0,0 1 0 0 0,0-1 0 0 0,1 1 0 0 0,0-1 0 0 0,0 9 0 0 0,1-10 13 0 0,-1-1 0 0 0,1 1 0 0 0,0-1 0 0 0,1 1 0 0 0,-1-1 0 0 0,0 0-1 0 0,1 1 1 0 0,-1-1 0 0 0,1 0 0 0 0,0 0 0 0 0,0 0 0 0 0,0-1 0 0 0,0 1 0 0 0,0 0 0 0 0,0-1 0 0 0,4 4 0 0 0,1-1-2 0 0,0 2 1 0 0,-1-1 0 0 0,1 1 0 0 0,-1 0-1 0 0,-1 0 1 0 0,1 1 0 0 0,-1-1-1 0 0,-1 1 1 0 0,1 0 0 0 0,-1 1 0 0 0,0-1-1 0 0,0 1 1 0 0,-1 0 0 0 0,0 0-1 0 0,-1 0 1 0 0,0 0 0 0 0,1 9 0 0 0,-1-6-507 0 0,-1 1 0 0 0,-1-1 0 0 0,0 0 1 0 0,-1 1-1 0 0,0-1 0 0 0,0 0 1 0 0,-1 0-1 0 0,-1 0 0 0 0,0 0 1 0 0,0 0-1 0 0,-1 0 0 0 0,-9 15 0 0 0,12-22 115 0 0,-2 0-1 0 0,1 0 0 0 0,0 0 0 0 0,-1 0 1 0 0,0-1-1 0 0,0 1 0 0 0,0-1 1 0 0,0 1-1 0 0,0-1 0 0 0,-1 0 0 0 0,1-1 1 0 0,-1 1-1 0 0,0 0 0 0 0,0-1 0 0 0,0 0 1 0 0,0 0-1 0 0,-7 2 0 0 0,-5-1-762 0 0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7.3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1104 0 0,'4'4'562'0'0,"0"0"0"0"0,0 0 1 0 0,0 1-1 0 0,-1-1 0 0 0,0 1 0 0 0,0 0 0 0 0,0 0 0 0 0,-1 0 0 0 0,0 0 1 0 0,0 0-1 0 0,0 1 0 0 0,0-1 0 0 0,1 9 0 0 0,-1 6-315 0 0,-1 1-1 0 0,-1 31 0 0 0,-1-40-950 0 0,1 1-1 0 0,0-1 1 0 0,0 1-1 0 0,1 0 1 0 0,1-1-1 0 0,0 0 1 0 0,1 1-1 0 0,6 16 1 0 0,-4-14-805 0 0,0-2 125 0 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7.7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10 440 0 0,'1'17'10350'0'0,"-16"83"-7707"0"0,15-97-2605 0 0,-1 0 1 0 0,1-1 0 0 0,-1 1 0 0 0,1 0 0 0 0,0 0 0 0 0,0 0-1 0 0,0 0 1 0 0,1 0 0 0 0,-1 0 0 0 0,1 0 0 0 0,-1 0 0 0 0,1 0-1 0 0,0 0 1 0 0,0-1 0 0 0,0 1 0 0 0,1 0 0 0 0,-1-1 0 0 0,1 1 0 0 0,-1-1-1 0 0,1 1 1 0 0,2 2 0 0 0,0-2-56 0 0,-1-1-1 0 0,1 1 1 0 0,0 0-1 0 0,0-1 1 0 0,0 0 0 0 0,0 0-1 0 0,0 0 1 0 0,1-1 0 0 0,-1 1-1 0 0,0-1 1 0 0,1 0-1 0 0,6 1 1 0 0,1-1-405 0 0,-1 0 1 0 0,0-1-1 0 0,1 0 0 0 0,-1-1 1 0 0,1 0-1 0 0,-1-1 0 0 0,0 0 1 0 0,0-1-1 0 0,0 0 1 0 0,14-6-1 0 0,-13 2-530 0 0,0-1 0 0 0,-1 0 0 0 0,0-1 1 0 0,0 0-1 0 0,-1 0 0 0 0,0-1 0 0 0,13-17 0 0 0,-8 7-324 0 0</inkml:trace>
  <inkml:trace contextRef="#ctx0" brushRef="#br0" timeOffset="1">232 1 968 0 0,'-10'18'1088'0'0,"5"2"-36"0"0,-5 5-152 0 0,0 0-208 0 0,5 4-164 0 0,5 2-167 0 0,-10 3-129 0 0,10 2-140 0 0,-5 2-184 0 0,5-2-260 0 0,-5-2-345 0 0,5 0-307 0 0,0-7-140 0 0,5 0-40 0 0,-5-7 80 0 0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8.1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1 836 0 0,'2'0'144'0'0,"0"0"1"0"0,-1-1-1 0 0,1 1 0 0 0,-1 0 0 0 0,1 1 0 0 0,-1-1 1 0 0,1 0-1 0 0,0 0 0 0 0,-1 1 0 0 0,1-1 1 0 0,-1 0-1 0 0,1 1 0 0 0,-1 0 0 0 0,1-1 0 0 0,-1 1 1 0 0,0 0-1 0 0,1 0 0 0 0,-1 0 0 0 0,0 0 1 0 0,1 0-1 0 0,-1 0 0 0 0,0 0 0 0 0,1 2 1 0 0,-1 0-70 0 0,0 0 1 0 0,0 0 0 0 0,0 0 0 0 0,-1 1 0 0 0,1-1 0 0 0,-1 0 0 0 0,0 1-1 0 0,0-1 1 0 0,0 5 0 0 0,-1 4-93 0 0,-19 119 617 0 0,17-82-413 0 0,1-39-282 0 0,1 0 0 0 0,0 0 0 0 0,1 0 0 0 0,0 0 0 0 0,0 0 0 0 0,1 0 0 0 0,1-1 0 0 0,4 20-1 0 0,-5-27-156 0 0,1 0 0 0 0,-1 0 0 0 0,1 0 0 0 0,-1 0 0 0 0,1-1 0 0 0,0 1 0 0 0,-1 0 0 0 0,1-1 0 0 0,0 1 0 0 0,0-1 0 0 0,4 3 0 0 0,3 0-874 0 0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8.4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1 584 0 0,'3'3'11566'0'0,"3"5"-8574"0"0,12 19-2039 0 0,0 9-845 0 0,-4-10-103 0 0,-1 1 1 0 0,-1 0-1 0 0,14 48 0 0 0,-23-59-142 0 0,-1 1 0 0 0,0-1 1 0 0,-1 31-1 0 0,-10 2-2591 0 0,8-46 2227 0 0,0 0-1 0 0,0 0 1 0 0,-1-1-1 0 0,1 1 1 0 0,-1 0 0 0 0,0-1-1 0 0,1 0 1 0 0,-1 1 0 0 0,0-1-1 0 0,-1 0 1 0 0,1 0 0 0 0,-3 3-1 0 0,4-5 371 0 0,1 0 1 0 0,-1 1-1 0 0,1-1 0 0 0,-1 0 0 0 0,0 0 0 0 0,1 0 0 0 0,-1 0 1 0 0,1 0-1 0 0,-1 0 0 0 0,1 0 0 0 0,-1 0 0 0 0,0 0 1 0 0,1 0-1 0 0,-1 0 0 0 0,1 0 0 0 0,-1 0 0 0 0,1 0 0 0 0,-1 0 1 0 0,1-1-1 0 0,-1 1 0 0 0,0 0 0 0 0,1 0 0 0 0,-1-1 0 0 0,1 1 1 0 0,-1 0-1 0 0,1-1 0 0 0,0 1 0 0 0,-1 0 0 0 0,1-1 0 0 0,-1 1 1 0 0,1-1-1 0 0,0 1 0 0 0,-1-1 0 0 0,1 1 0 0 0,-1-1 0 0 0,-4-6-986 0 0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8.7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0 196 448 0 0,'4'-6'741'0'0,"-1"1"0"0"0,1 0 1 0 0,-1 0-1 0 0,1 0 0 0 0,1 0 0 0 0,-1 0 0 0 0,1 1 1 0 0,0 0-1 0 0,0 0 0 0 0,0 0 0 0 0,0 1 0 0 0,10-5 1 0 0,77-32 1886 0 0,-66 30-3256 0 0,-2-1-1811 0 0,-1 0-1 0 0,27-20 1 0 0,-17 10-746 0 0,-18 12 1820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31.2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190 0 320 0 0,'2'0'542'0'0,"0"0"0"0"0,0 1 1 0 0,0-1-1 0 0,0 0 0 0 0,0 1 0 0 0,0-1 0 0 0,-1 1 1 0 0,1 0-1 0 0,0-1 0 0 0,0 1 0 0 0,0 0 0 0 0,-1 0 1 0 0,1 0-1 0 0,-1 0 0 0 0,1 1 0 0 0,2 2 0 0 0,-1-1 7 0 0,0 0-1 0 0,-1 1 0 0 0,1-1 1 0 0,-1 1-1 0 0,0 0 0 0 0,0 0 1 0 0,2 6-1 0 0,1 8 175 0 0,0 0-1 0 0,3 36 1 0 0,-5-33-73 0 0,11 79 41 0 0,2 161 0 0 0,-16-235-658 0 0,-2 0 0 0 0,0 0 0 0 0,-2 0 1 0 0,-11 41-1 0 0,13-59-87 0 0,0 0 0 0 0,-1-1 1 0 0,0 1-1 0 0,0-1 0 0 0,0 1 0 0 0,-1-1 0 0 0,-1 0 1 0 0,1 0-1 0 0,-1-1 0 0 0,0 0 0 0 0,0 1 0 0 0,-1-1 0 0 0,0-1 1 0 0,0 1-1 0 0,-1-1 0 0 0,1-1 0 0 0,-1 1 0 0 0,-11 5 1 0 0,15-9-114 0 0,0 1 1 0 0,0-2 0 0 0,0 1-1 0 0,0 0 1 0 0,0-1 0 0 0,0 1 0 0 0,0-1-1 0 0,0 0 1 0 0,0 0 0 0 0,0 0 0 0 0,0 0-1 0 0,0-1 1 0 0,0 1 0 0 0,0-1-1 0 0,0 0 1 0 0,0 0 0 0 0,0 0 0 0 0,-5-2-1 0 0,3 0-229 0 0,1 0-1 0 0,-1-1 0 0 0,1 1 1 0 0,0-1-1 0 0,0 0 0 0 0,0 0 1 0 0,0 0-1 0 0,1-1 0 0 0,-5-7 1 0 0,-1-4-669 0 0,1-1 1 0 0,0 0 0 0 0,1-1-1 0 0,1 1 1 0 0,-3-20 0 0 0,0-18-806 0 0,0-4 316 0 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9.1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1052 0 0,'2'0'561'0'0,"-1"1"1"0"0,1 0-1 0 0,-1 0 1 0 0,1 0-1 0 0,-1 0 0 0 0,0 0 1 0 0,0 1-1 0 0,0-1 1 0 0,1 0-1 0 0,-1 0 0 0 0,0 1 1 0 0,0-1-1 0 0,-1 1 0 0 0,2 2 1 0 0,7 28 2751 0 0,-10 45-3597 0 0,-1-46 723 0 0,1 10-853 0 0,0-27-556 0 0,0 0 0 0 0,1-1 0 0 0,1 1 0 0 0,0 0 0 0 0,0-1 0 0 0,1 1-1 0 0,1-1 1 0 0,0 1 0 0 0,1-1 0 0 0,9 20 0 0 0,-3-16-538 0 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9.4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92 1 420 0 0,'-7'7'1753'0'0,"0"0"0"0"0,0 1-1 0 0,1 0 1 0 0,-9 15 0 0 0,7-9-1080 0 0,1 1 1 0 0,0 0-1 0 0,-5 17 0 0 0,9-22-636 0 0,-1 0 1 0 0,2 0-1 0 0,0 1 0 0 0,0-1 0 0 0,1 1 1 0 0,0-1-1 0 0,0 1 0 0 0,1-1 0 0 0,1 1 1 0 0,0 0-1 0 0,0-1 0 0 0,1 1 0 0 0,6 18 0 0 0,-4-23-70 0 0,0 1 0 0 0,0 0 0 0 0,0-1-1 0 0,1 0 1 0 0,0 0 0 0 0,1 0 0 0 0,-1-1 0 0 0,1 0-1 0 0,0 0 1 0 0,0 0 0 0 0,0-1 0 0 0,1 0-1 0 0,9 5 1 0 0,-13-7-51 0 0,0-1-1 0 0,0 1 1 0 0,0-1-1 0 0,0 0 1 0 0,0 1-1 0 0,1-1 1 0 0,-1-1-1 0 0,0 1 0 0 0,1 0 1 0 0,-1-1-1 0 0,0 0 1 0 0,1 1-1 0 0,-1-2 1 0 0,1 1-1 0 0,-1 0 1 0 0,1-1-1 0 0,-1 1 1 0 0,0-1-1 0 0,1 0 1 0 0,-1 0-1 0 0,0 0 1 0 0,0 0-1 0 0,0-1 1 0 0,0 0-1 0 0,0 1 1 0 0,0-1-1 0 0,0 0 1 0 0,0 0-1 0 0,-1 0 1 0 0,1-1-1 0 0,3-3 1 0 0,-4 1-137 0 0,1 0 1 0 0,-1 0-1 0 0,0 0 1 0 0,0 0 0 0 0,-1 0-1 0 0,1 0 1 0 0,-1-1-1 0 0,0 1 1 0 0,0-1-1 0 0,-1-7 1 0 0,1 10 115 0 0,-1 1 0 0 0,0 0 0 0 0,0-1 0 0 0,0 1-1 0 0,0 0 1 0 0,0 0 0 0 0,-1-1 0 0 0,1 1 0 0 0,-1 0 0 0 0,1 0 0 0 0,-1-1 0 0 0,0 1 0 0 0,0 0 0 0 0,0 0-1 0 0,0 0 1 0 0,0 0 0 0 0,0 0 0 0 0,-1 0 0 0 0,1 1 0 0 0,-1-1 0 0 0,1 0 0 0 0,-1 1 0 0 0,0-1 0 0 0,0 1 0 0 0,1-1-1 0 0,-4-1 1 0 0,3 3-37 0 0,0 0-1 0 0,1 0 1 0 0,-1 0-1 0 0,0 0 1 0 0,0 0-1 0 0,0 1 0 0 0,0-1 1 0 0,0 1-1 0 0,0-1 1 0 0,0 1-1 0 0,1 0 1 0 0,-1-1-1 0 0,0 1 0 0 0,-2 1 1 0 0,0 0-10 0 0,-12 7-720 0 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9.8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1 388 0 0,'-4'7'1087'0'0,"1"0"-1"0"0,0 0 0 0 0,0 0 1 0 0,0 1-1 0 0,1-1 1 0 0,0 1-1 0 0,1-1 1 0 0,-1 1-1 0 0,1 12 1 0 0,-1 3-42 0 0,2 0 0 0 0,2 23 1 0 0,1 6-901 0 0,-3-30-1267 0 0,1-1 0 0 0,6 30 0 0 0,-6-44 412 0 0,1-1 1 0 0,0 0-1 0 0,0 0 0 0 0,0 0 0 0 0,1 0 0 0 0,0 0 0 0 0,0-1 0 0 0,0 1 1 0 0,1-1-1 0 0,0 0 0 0 0,0 0 0 0 0,7 7 0 0 0,3-1-830 0 0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30.2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48 440 0 0,'0'-2'704'0'0,"0"0"0"0"0,0 0 0 0 0,0 0-1 0 0,1 0 1 0 0,-1 0 0 0 0,0 1 0 0 0,1-1 0 0 0,0 0-1 0 0,-1 0 1 0 0,1 0 0 0 0,0 1 0 0 0,0-1 0 0 0,0 0 0 0 0,0 1-1 0 0,0-1 1 0 0,0 1 0 0 0,0-1 0 0 0,2-1 0 0 0,-1 1-376 0 0,1 1 0 0 0,-1-1 0 0 0,0 1 0 0 0,0 0 0 0 0,1 0 0 0 0,-1 0 0 0 0,1 0 0 0 0,-1 0 0 0 0,0 1 0 0 0,1-1 0 0 0,0 1 0 0 0,3-1 0 0 0,1 1-320 0 0,0 0-1 0 0,0 1 0 0 0,-1 0 1 0 0,1 0-1 0 0,0 0 1 0 0,0 1-1 0 0,-1 0 0 0 0,1 0 1 0 0,-1 0-1 0 0,7 5 0 0 0,-8-4-46 0 0,-1 0 0 0 0,1 0-1 0 0,-1 1 1 0 0,0-1 0 0 0,-1 1-1 0 0,1 0 1 0 0,-1 0 0 0 0,1 1-1 0 0,-1-1 1 0 0,0 1-1 0 0,-1-1 1 0 0,1 1 0 0 0,-1 0-1 0 0,3 10 1 0 0,2 8-374 0 0,-1 0 0 0 0,3 28 1 0 0,-3-14-433 0 0,6 51-1820 0 0,-11-68 1244 0 0,1-1 0 0 0,0 1 0 0 0,2 0 0 0 0,0-1 0 0 0,1 1 0 0 0,1-1 0 0 0,17 36-1 0 0,-13-41 163 0 0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30.5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1 208 0 0,'-15'75'6190'0'0,"8"19"-4584"0"0,4-72-2035 0 0,1 0 1 0 0,1 0 0 0 0,0 0-1 0 0,2 1 1 0 0,1-1-1 0 0,4 24 1 0 0,8-15-2383 0 0,-8-19 1477 0 0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30.9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174 32 260 0 0,'1'-1'102'0'0,"-1"0"0"0"0,1 1 0 0 0,-1-1 0 0 0,1 0-1 0 0,-1 0 1 0 0,1 1 0 0 0,-1-1 0 0 0,0 0 0 0 0,1 0 0 0 0,-1 0 0 0 0,0 0 0 0 0,0 1 0 0 0,0-1-1 0 0,1 0 1 0 0,-1 0 0 0 0,0 0 0 0 0,0 0 0 0 0,0 0 0 0 0,0 0 0 0 0,-1 1 0 0 0,1-1 0 0 0,0 0-1 0 0,0 0 1 0 0,0 0 0 0 0,-1 0 0 0 0,1 0 0 0 0,0 1 0 0 0,-1-1 0 0 0,0-1 0 0 0,0 2-15 0 0,0-1 1 0 0,-1 0 0 0 0,1 1-1 0 0,0-1 1 0 0,-1 0 0 0 0,1 1-1 0 0,-1 0 1 0 0,1-1-1 0 0,0 1 1 0 0,-1 0 0 0 0,1 0-1 0 0,-1 0 1 0 0,1 0 0 0 0,-1 0-1 0 0,-2 0 1 0 0,-2 1 6 0 0,-1 0 1 0 0,0 0-1 0 0,1 1 1 0 0,-1 0-1 0 0,0 0 0 0 0,-11 6 1 0 0,8-2-78 0 0,1 0-1 0 0,-1 1 1 0 0,1 0 0 0 0,1 1-1 0 0,-1-1 1 0 0,-10 15 0 0 0,16-19 33 0 0,1 0 1 0 0,0 1-1 0 0,0-1 1 0 0,1 0-1 0 0,-1 1 1 0 0,1-1-1 0 0,-1 1 0 0 0,1 0 1 0 0,0-1-1 0 0,1 1 1 0 0,-1 0-1 0 0,1 0 1 0 0,-1-1-1 0 0,1 1 0 0 0,0 0 1 0 0,0 0-1 0 0,1 0 1 0 0,-1-1-1 0 0,1 1 1 0 0,0 0-1 0 0,0-1 0 0 0,0 1 1 0 0,3 5-1 0 0,3 2 153 0 0,0 0 0 0 0,1-1 0 0 0,0 0 0 0 0,0-1 0 0 0,1 0 0 0 0,0 0 0 0 0,1-1 0 0 0,0 0 0 0 0,0-1 0 0 0,0 0 0 0 0,17 8 0 0 0,24 19-60 0 0,-49-32-178 0 0,0 0 0 0 0,0-1 0 0 0,-1 1 0 0 0,1 0 0 0 0,-1 0 0 0 0,0 0 0 0 0,1 0 0 0 0,-1 0 0 0 0,0 0 0 0 0,0 0 0 0 0,0 0 0 0 0,-1 0 0 0 0,1 0 0 0 0,0 1 0 0 0,-1-1 0 0 0,1 0 0 0 0,-1 1 0 0 0,0-1 0 0 0,0 0 0 0 0,0 1 0 0 0,0-1 0 0 0,0 0-1 0 0,-1 1 1 0 0,1-1 0 0 0,0 0 0 0 0,-1 1 0 0 0,0-1 0 0 0,0 0 0 0 0,0 0 0 0 0,0 0 0 0 0,-2 4 0 0 0,1-2-31 0 0,0 0 0 0 0,0-1 0 0 0,-1 1-1 0 0,1-1 1 0 0,-1 1 0 0 0,0-1 0 0 0,0 0-1 0 0,0 0 1 0 0,0 0 0 0 0,-1 0 0 0 0,1-1-1 0 0,-1 0 1 0 0,1 1 0 0 0,-1-1 0 0 0,0 0 0 0 0,-8 2-1 0 0,12-4 67 0 0,-1 0-1 0 0,0 0 1 0 0,0 0-1 0 0,1 0 1 0 0,-1 0-1 0 0,0 0 1 0 0,1 0-1 0 0,-1-1 1 0 0,1 1-1 0 0,-1 0 1 0 0,0 0-1 0 0,1-1 1 0 0,-1 1-1 0 0,0 0 1 0 0,1-1-1 0 0,-1 1 1 0 0,1 0-1 0 0,-1-1 1 0 0,1 1-1 0 0,-1-1 1 0 0,1 1-1 0 0,-1-1 1 0 0,1 1-1 0 0,0-1 1 0 0,-1 0 0 0 0,1 1-1 0 0,0-1 1 0 0,-1 1-1 0 0,1-1 1 0 0,0 0-1 0 0,0 1 1 0 0,0-1-1 0 0,-1 0 1 0 0,1 1-1 0 0,0-1 1 0 0,0 0-1 0 0,0 1 1 0 0,0-1-1 0 0,0 0 1 0 0,0 1-1 0 0,0-1 1 0 0,1 0-1 0 0,-1 0 1 0 0,4-40 225 0 0,-3 34-203 0 0,14-78-2089 0 0,38-123 0 0 0,-41 176 856 0 0,-1 3 47 0 0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31.3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1 540 0 0,'-1'25'6579'0'0,"-3"1"-3990"0"0,-1 31-630 0 0,5-22-1055 0 0,-1-7-1493 0 0,1 0 0 0 0,6 40 0 0 0,-5-61 10 0 0,1 0 0 0 0,-1 1 0 0 0,1-1 0 0 0,1 0 0 0 0,-1-1 0 0 0,1 1 1 0 0,0 0-1 0 0,1-1 0 0 0,0 0 0 0 0,0 0 0 0 0,0 0 0 0 0,1 0 0 0 0,-1-1 0 0 0,8 7 0 0 0,4 2-969 0 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31.7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231 66 832 0 0,'-5'-25'5058'0'0,"-8"10"-3812"0"0,10 14-1247 0 0,0-1 0 0 0,0 1 0 0 0,0 0 0 0 0,0 0 0 0 0,0 0 0 0 0,-1 1 0 0 0,1-1 0 0 0,0 1 0 0 0,0 0 0 0 0,-1 0 0 0 0,1 0 0 0 0,-5 1 0 0 0,1 0 14 0 0,-1 0 0 0 0,1 1 0 0 0,0 0 0 0 0,0 1 0 0 0,0-1 0 0 0,0 1 0 0 0,0 1 0 0 0,1-1 0 0 0,-1 1 0 0 0,1 1 0 0 0,0-1 0 0 0,0 1 0 0 0,1 0 0 0 0,-1 0 0 0 0,1 0 0 0 0,0 1 0 0 0,-5 7 0 0 0,4-5-11 0 0,1 1 0 0 0,0-1-1 0 0,0 1 1 0 0,0 0 0 0 0,1 1-1 0 0,1-1 1 0 0,-1 1 0 0 0,2-1 0 0 0,-1 1-1 0 0,1 0 1 0 0,1 0 0 0 0,-1 13-1 0 0,2-22 1 0 0,0 1-1 0 0,-1 0 0 0 0,1-1 1 0 0,0 1-1 0 0,0 0 0 0 0,0-1 1 0 0,0 1-1 0 0,1 0 0 0 0,-1 0 1 0 0,0-1-1 0 0,1 1 0 0 0,-1-1 0 0 0,1 1 1 0 0,0 0-1 0 0,-1-1 0 0 0,1 1 1 0 0,0-1-1 0 0,0 0 0 0 0,0 1 1 0 0,0-1-1 0 0,0 0 0 0 0,0 1 1 0 0,0-1-1 0 0,1 0 0 0 0,-1 0 1 0 0,0 0-1 0 0,1 0 0 0 0,-1 0 1 0 0,1 0-1 0 0,-1 0 0 0 0,1-1 1 0 0,-1 1-1 0 0,1-1 0 0 0,0 1 1 0 0,-1-1-1 0 0,1 1 0 0 0,0-1 0 0 0,-1 0 1 0 0,1 0-1 0 0,0 0 0 0 0,-1 0 1 0 0,1 0-1 0 0,0 0 0 0 0,-1 0 1 0 0,4-1-1 0 0,0 0 4 0 0,1-1-1 0 0,0 0 1 0 0,-1 0 0 0 0,1 0 0 0 0,-1-1-1 0 0,1 0 1 0 0,-1 0 0 0 0,0 0 0 0 0,0-1-1 0 0,-1 1 1 0 0,9-9 0 0 0,1-5-5 0 0,0 0 1 0 0,-2-1 0 0 0,0 0 0 0 0,-1-1-1 0 0,-1-1 1 0 0,-1 1 0 0 0,0-1 0 0 0,9-39-1 0 0,-13 35 637 0 0,-10 37 1121 0 0,2 16-1283 0 0,1 1 0 0 0,1-1 0 0 0,1 1 1 0 0,7 47-1 0 0,-1-16-927 0 0,-2-25-1616 0 0,2-1 0 0 0,1-1-1 0 0,2 1 1 0 0,19 48-1 0 0,-18-56 681 0 0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50.5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382 153 1084 0 0,'1'1'13249'0'0,"-3"-4"-11351"0"0,-3 0-2332 0 0,-14-6 515 0 0,-1 1 1 0 0,1 1 0 0 0,-1 0-1 0 0,-28-4 1 0 0,42 10-82 0 0,0 0 0 0 0,-1 1 1 0 0,1-1-1 0 0,0 1 0 0 0,-1 1 0 0 0,1-1 1 0 0,0 1-1 0 0,0 0 0 0 0,-1 1 0 0 0,1 0 1 0 0,0 0-1 0 0,0 0 0 0 0,1 0 1 0 0,-1 1-1 0 0,0 0 0 0 0,1 0 0 0 0,0 1 1 0 0,0-1-1 0 0,-5 5 0 0 0,-2 4 20 0 0,1 0 0 0 0,0 1 1 0 0,1 0-1 0 0,0 0 0 0 0,1 1 0 0 0,1 1 0 0 0,0-1 0 0 0,1 1 1 0 0,0 0-1 0 0,1 1 0 0 0,1 0 0 0 0,-4 19 0 0 0,4-7 102 0 0,1 1 0 0 0,1-1 0 0 0,2 1 0 0 0,0 0-1 0 0,2-1 1 0 0,6 39 0 0 0,-5-56-83 0 0,0-1 0 0 0,1 1 0 0 0,0 0 0 0 0,1-1 0 0 0,0 0 0 0 0,0 1 0 0 0,1-2 0 0 0,1 1 0 0 0,0-1 1 0 0,11 16-1 0 0,-14-23-43 0 0,-1 1 1 0 0,1 0-1 0 0,0 0 1 0 0,0-1-1 0 0,0 1 1 0 0,0-1-1 0 0,0 0 1 0 0,0 0 0 0 0,1 0-1 0 0,-1-1 1 0 0,1 1-1 0 0,-1-1 1 0 0,1 0-1 0 0,0 0 1 0 0,-1 0 0 0 0,1 0-1 0 0,0-1 1 0 0,0 1-1 0 0,0-1 1 0 0,0 0-1 0 0,-1 0 1 0 0,1 0-1 0 0,0-1 1 0 0,0 1 0 0 0,0-1-1 0 0,-1 0 1 0 0,1 0-1 0 0,0-1 1 0 0,-1 1-1 0 0,1-1 1 0 0,-1 1-1 0 0,0-1 1 0 0,6-4 0 0 0,7-5-64 0 0,-1-1 0 0 0,0-1 1 0 0,-1 0-1 0 0,0-1 0 0 0,-1-1 1 0 0,-1 0-1 0 0,0 0 1 0 0,-1-1-1 0 0,-1-1 0 0 0,0 0 1 0 0,14-34-1 0 0,-7 5-24 0 0,-2 0 0 0 0,-2 0 0 0 0,11-80 0 0 0,-11 1-21 0 0,-12 108 92 0 0,-1 1-1 0 0,-1-1 1 0 0,0 0-1 0 0,-2 1 1 0 0,-6-25-1 0 0,16 85 398 0 0,6 45-197 0 0,-8-74-220 0 0,59 215-2291 0 0,-34-74-8507 0 0,-30-140 8867 0 0,-4-4 359 0 0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51.0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 1864 0 0,'4'-1'8822'0'0,"6"2"-3355"0"0,-2 17-4647 0 0,0 1 1 0 0,-1 0-1 0 0,6 25 1 0 0,7 19-3002 0 0,-17-54 837 0 0,1 0-1 0 0,0 0 1 0 0,1 0 0 0 0,8 11-1 0 0,-13-20 1174 0 0,0 1-1 0 0,0 0 0 0 0,1-1 0 0 0,-1 1 1 0 0,0-1-1 0 0,0 1 0 0 0,1-1 0 0 0,-1 1 1 0 0,0-1-1 0 0,1 0 0 0 0,-1 1 0 0 0,0-1 1 0 0,1 1-1 0 0,-1-1 0 0 0,1 0 0 0 0,-1 1 1 0 0,1-1-1 0 0,-1 0 0 0 0,1 1 0 0 0,-1-1 1 0 0,1 0-1 0 0,-1 0 0 0 0,1 0 0 0 0,-1 1 1 0 0,1-1-1 0 0,0 0 0 0 0,-1 0 0 0 0,1 0 1 0 0,-1 0-1 0 0,1 0 0 0 0,-1 0 1 0 0,1 0-1 0 0,0 0 0 0 0,-1 0 0 0 0,1 0 1 0 0,-1 0-1 0 0,1-1 0 0 0,-1 1 0 0 0,1 0 1 0 0,-1 0-1 0 0,1 0 0 0 0,-1-1 0 0 0,2 0 1 0 0,3-5-1701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31.6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51 1056 0 0,'1'-4'540'0'0,"0"2"-1"0"0,-1-1 1 0 0,2 0-1 0 0,-1 0 1 0 0,0 0-1 0 0,0 0 1 0 0,1 1 0 0 0,0-1-1 0 0,-1 0 1 0 0,1 1-1 0 0,0 0 1 0 0,0-1-1 0 0,0 1 1 0 0,1 0-1 0 0,-1 0 1 0 0,1 0 0 0 0,4-3-1 0 0,-5 5-424 0 0,-1-1-1 0 0,1 1 1 0 0,-1 0 0 0 0,1-1-1 0 0,-1 1 1 0 0,1 0 0 0 0,-1 0-1 0 0,1 0 1 0 0,-1 0 0 0 0,1 1-1 0 0,-1-1 1 0 0,1 0 0 0 0,-1 0-1 0 0,3 2 1 0 0,26 19-3662 0 0,34 44-3480 0 0,-48-43 5601 0 0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51.4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63 160 0 0,'3'-18'1050'0'0,"6"-20"6362"0"0,-2 32-3371 0 0,4 19-1345 0 0,3 15-3583 0 0,29 42 1 0 0,-33-56-496 0 0,1 0 0 0 0,0-1 0 0 0,1 0 0 0 0,1-1 0 0 0,0-1 1 0 0,0 0-1 0 0,27 16 0 0 0,-10-9-349 0 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51.7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6 828 0 0,'-2'-5'5069'0'0,"2"5"-4939"0"0,0 0 0 0 0,0 0 0 0 0,-1 0 0 0 0,1 0 0 0 0,0-1 0 0 0,0 1 0 0 0,0 0 0 0 0,0 0 0 0 0,-1 0 0 0 0,1 0 0 0 0,0 0 0 0 0,0 0 0 0 0,0 0 0 0 0,-2 1 1430 0 0,2 0-1430 0 0,-1-1-7 0 0,1 1 0 0 0,0 0 1 0 0,-1-1-1 0 0,1 1 0 0 0,0 0 0 0 0,0 0 1 0 0,0-1-1 0 0,0 1 0 0 0,0 0 0 0 0,-1 0 1 0 0,1-1-1 0 0,1 1 0 0 0,-1 0 1 0 0,0 0-1 0 0,0-1 0 0 0,0 1 0 0 0,0 0 1 0 0,0 0-1 0 0,1-1 0 0 0,-1 1 0 0 0,0 0 1 0 0,1-1-1 0 0,0 2 0 0 0,24 92-2106 0 0,-21-88 1152 0 0,-1 1 0 0 0,1-1 0 0 0,-1 0 0 0 0,2 0 0 0 0,-1 0 0 0 0,1 0 0 0 0,0-1 0 0 0,6 5 0 0 0,0 0-840 0 0</inkml:trace>
  <inkml:trace contextRef="#ctx0" brushRef="#br0" timeOffset="1">174 13 176 0 0,'3'-6'4523'0'0,"-12"21"-2455"0"0,6-1-1924 0 0,1 0 1 0 0,0 0-1 0 0,1-1 1 0 0,0 1-1 0 0,1 0 1 0 0,3 21-1 0 0,2-7-2072 0 0,0 0 0 0 0,12 32 0 0 0,-7-38 490 0 0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52.8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353 1996 1172 0 0,'9'13'2353'0'0,"-8"-10"-1794"0"0,0-1 0 0 0,1 0 1 0 0,-1 0-1 0 0,0 0 0 0 0,1 0 0 0 0,-1 0 1 0 0,1 0-1 0 0,0 0 0 0 0,0 0 0 0 0,0-1 1 0 0,0 1-1 0 0,0-1 0 0 0,0 1 1 0 0,0-1-1 0 0,3 1 0 0 0,-19-30 2805 0 0,-28-59-3179 0 0,4-2 0 0 0,-31-108 0 0 0,-35-194-2972 0 0,93 349 2641 0 0,-99-534-2424 0 0,108 562 2607 0 0,1 0 0 0 0,0 1 1 0 0,1-1-1 0 0,1 0 0 0 0,0 0 0 0 0,1 1 1 0 0,7-27-1 0 0,-7 33 95 0 0,1 0 0 0 0,0 0 1 0 0,0 1-1 0 0,1-1 0 0 0,0 1 0 0 0,0-1 1 0 0,1 1-1 0 0,-1 1 0 0 0,1-1 0 0 0,1 1 1 0 0,-1-1-1 0 0,1 2 0 0 0,0-1 0 0 0,0 0 1 0 0,0 1-1 0 0,8-4 0 0 0,60-25 525 0 0,2 3-1 0 0,120-31 1 0 0,-113 37-616 0 0,138-41-58 0 0,2 10 0 0 0,3 10 0 0 0,288-20 0 0 0,-445 59-7 0 0,-38 2-31 0 0,0 1 0 0 0,0 2 1 0 0,0 1-1 0 0,0 2 0 0 0,56 9 0 0 0,-82-9 12 0 0,0 0 0 0 0,0 0-1 0 0,0 0 1 0 0,-1 1-1 0 0,1 0 1 0 0,-1 0 0 0 0,0 0-1 0 0,0 0 1 0 0,0 1-1 0 0,0 0 1 0 0,-1 0 0 0 0,1 0-1 0 0,-1 0 1 0 0,0 0 0 0 0,0 1-1 0 0,-1-1 1 0 0,1 1-1 0 0,-1 0 1 0 0,2 7 0 0 0,6 15 2 0 0,-2 1 0 0 0,7 42 0 0 0,-4-16 51 0 0,64 257-26 0 0,169 439 23 0 0,-224-695-8 0 0,5 8 9 0 0,24 102 1 0 0,-48-160-10 0 0,0 0 1 0 0,-1 0-1 0 0,0 1 1 0 0,0-1-1 0 0,0 1 1 0 0,0-1-1 0 0,-1 0 1 0 0,0 1-1 0 0,0-1 1 0 0,0 0-1 0 0,-1 0 1 0 0,0 0-1 0 0,0 0 1 0 0,0 0-1 0 0,0 0 1 0 0,-1-1-1 0 0,0 1 1 0 0,0-1-1 0 0,0 1 1 0 0,-1-1-1 0 0,1 0 1 0 0,-1 0-1 0 0,0-1 1 0 0,0 1-1 0 0,0-1 1 0 0,-1 0 0 0 0,-6 4-1 0 0,-12 6-24 0 0,-1-1 1 0 0,0 0-1 0 0,-1-2 0 0 0,-32 8 1 0 0,43-13-8 0 0,-138 39-674 0 0,-274 44 0 0 0,-162-21 359 0 0,157-21 485 0 0,55 14-627 0 0,363-59 274 0 0,2-1-1813 0 0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54.3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 1 1116 0 0,'-1'4'8493'0'0,"-2"5"-4502"0"0,-7 26-1308 0 0,6 7-2079 0 0,2 1-1 0 0,1 1 1 0 0,9 66 0 0 0,-4-51-464 0 0,19 134-170 0 0,-19-178-151 0 0,-1-13-155 0 0,2-28-7 0 0,45-281-89 0 0,-39 260 444 0 0,-11 45 3 0 0,1-1 0 0 0,-1 1 0 0 0,1 0 0 0 0,0 0 1 0 0,-1 0-1 0 0,1 0 0 0 0,1 0 0 0 0,-1 0 0 0 0,0 0 0 0 0,0 0 1 0 0,1 0-1 0 0,-1 0 0 0 0,1 1 0 0 0,-1-1 0 0 0,1 0 1 0 0,0 1-1 0 0,2-2 0 0 0,-2 3-16 0 0,-1 0 0 0 0,1 0-1 0 0,-1 0 1 0 0,0 0 0 0 0,1 0 0 0 0,-1 1 0 0 0,1-1-1 0 0,-1 1 1 0 0,0-1 0 0 0,1 1 0 0 0,-1-1-1 0 0,0 1 1 0 0,0 0 0 0 0,0-1 0 0 0,1 1 0 0 0,-1 0-1 0 0,0 0 1 0 0,0 0 0 0 0,0 0 0 0 0,0 0 0 0 0,0 0-1 0 0,0 0 1 0 0,0 2 0 0 0,22 33-203 0 0,-16-23 114 0 0,6 9-68 0 0,-9-14 125 0 0,0-1-1 0 0,1 1 0 0 0,-1-1 0 0 0,2 0 0 0 0,-1 0 0 0 0,9 8 0 0 0,-13-14 24 0 0,1 0-1 0 0,-1 0 0 0 0,1 0 1 0 0,0 0-1 0 0,-1 0 1 0 0,1-1-1 0 0,0 1 0 0 0,-1-1 1 0 0,1 1-1 0 0,0-1 1 0 0,0 1-1 0 0,0-1 1 0 0,-1 0-1 0 0,1 0 0 0 0,0 0 1 0 0,0 0-1 0 0,0 0 1 0 0,-1 0-1 0 0,1-1 0 0 0,0 1 1 0 0,0-1-1 0 0,0 1 1 0 0,-1-1-1 0 0,1 1 1 0 0,0-1-1 0 0,-1 0 0 0 0,1 0 1 0 0,-1 0-1 0 0,1 0 1 0 0,-1 0-1 0 0,1 0 0 0 0,-1 0 1 0 0,0-1-1 0 0,1 1 1 0 0,-1 0-1 0 0,1-3 1 0 0,15-15-46 0 0,0-1 1 0 0,-2-1 0 0 0,0 0 0 0 0,16-33 0 0 0,12-19 179 0 0,-42 72-110 0 0,0-1 0 0 0,0 0 0 0 0,0 1 0 0 0,0-1-1 0 0,0 1 1 0 0,0 0 0 0 0,0-1 0 0 0,0 1 0 0 0,0 0 0 0 0,1 0-1 0 0,-1-1 1 0 0,0 1 0 0 0,1 0 0 0 0,-1 0 0 0 0,1 1 0 0 0,0-1-1 0 0,-1 0 1 0 0,1 0 0 0 0,-1 1 0 0 0,1-1 0 0 0,0 1 0 0 0,0 0-1 0 0,-1-1 1 0 0,1 1 0 0 0,0 0 0 0 0,0 0 0 0 0,-1 0 0 0 0,1 0-1 0 0,0 0 1 0 0,0 0 0 0 0,-1 1 0 0 0,1-1 0 0 0,0 1 0 0 0,-1-1-1 0 0,1 1 1 0 0,0 0 0 0 0,-1-1 0 0 0,1 1 0 0 0,-1 0 0 0 0,1 0 0 0 0,-1 0-1 0 0,1 0 1 0 0,-1 0 0 0 0,0 0 0 0 0,1 1 0 0 0,-1-1 0 0 0,1 2-1 0 0,8 9-40 0 0,0 0-1 0 0,-1 1 0 0 0,-1 0 1 0 0,11 19-1 0 0,-10-14-81 0 0,13 20-1640 0 0,-2 1-1 0 0,18 52 1 0 0,-35-83 182 0 0,0 0 1 0 0,0 0-1 0 0,-1 1 0 0 0,-1-1 1 0 0,2 17-1 0 0,-8-25-194 0 0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54.7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0 420 0 0,'1'12'10031'0'0,"0"7"-6088"0"0,6 48-4243 0 0,-6-64 262 0 0,10 37-3972 0 0,-11-39 3836 0 0,0 0 0 0 0,0 0 0 0 0,1 0 0 0 0,-1-1 1 0 0,0 1-1 0 0,1 0 0 0 0,-1 0 0 0 0,1-1 0 0 0,-1 1 0 0 0,1 0 1 0 0,-1-1-1 0 0,1 1 0 0 0,0-1 0 0 0,-1 1 0 0 0,1-1 0 0 0,0 1 1 0 0,-1-1-1 0 0,1 1 0 0 0,0-1 0 0 0,0 1 0 0 0,-1-1 0 0 0,1 0 1 0 0,0 1-1 0 0,0-1 0 0 0,0 0 0 0 0,-1 0 0 0 0,1 0 0 0 0,0 0 1 0 0,0 0-1 0 0,0 0 0 0 0,0 0 0 0 0,0 0 0 0 0,-1 0 0 0 0,1 0 1 0 0,0 0-1 0 0,0 0 0 0 0,0-1 0 0 0,-1 1 0 0 0,1 0 0 0 0,0-1 1 0 0,0 1-1 0 0,0-1 0 0 0,9-5-1421 0 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55.1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13 468 0 0,'14'-12'5509'0'0,"-7"26"-2664"0"0,-3 0-3306 0 0,1-1-31 0 0,0-1 0 0 0,0 0 0 0 0,1 0 0 0 0,1-1 0 0 0,0 1 0 0 0,0-1 0 0 0,1-1 1 0 0,0 0-1 0 0,1 0 0 0 0,0 0 0 0 0,1-1 0 0 0,0-1 0 0 0,16 11 0 0 0,7 0-798 0 0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55.4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 19 464 0 0,'-1'-5'4302'0'0,"1"5"-4189"0"0,0 0 0 0 0,0 0 1 0 0,-1 0-1 0 0,1 0 0 0 0,0 0 0 0 0,0 0 0 0 0,0 0 1 0 0,0 0-1 0 0,0 0 0 0 0,-1 0 0 0 0,-1 1 2038 0 0,2-1-2038 0 0,-12 14 2549 0 0,9-10-2654 0 0,1 0 0 0 0,-1 0 1 0 0,1 0-1 0 0,0 0 0 0 0,1 1 1 0 0,-1-1-1 0 0,-1 6 1 0 0,3-6-72 0 0,3 17-3527 0 0,-3-21 3451 0 0,0 0-1 0 0,1 1 1 0 0,-1-1-1 0 0,1 0 1 0 0,-1 0-1 0 0,1 1 1 0 0,-1-1-1 0 0,1 0 1 0 0,-1 0-1 0 0,1 0 1 0 0,-1 0-1 0 0,1 1 1 0 0,0-1 0 0 0,-1 0-1 0 0,1 0 1 0 0,-1 0-1 0 0,1 0 1 0 0,-1 0-1 0 0,1 0 1 0 0,-1 0-1 0 0,1-1 1 0 0,-1 1-1 0 0,1 0 1 0 0,-1 0-1 0 0,1 0 1 0 0,-1-1-1 0 0,1 1 1 0 0,-1 0-1 0 0,1 0 1 0 0,-1-1 0 0 0,1 1-1 0 0,-1 0 1 0 0,1-1-1 0 0,-1 1 1 0 0,1-1-1 0 0,8-4-1254 0 0</inkml:trace>
  <inkml:trace contextRef="#ctx0" brushRef="#br0" timeOffset="1">85 1 364 0 0,'-2'37'7498'0'0,"-2"-4"-8790"0"0,1 47-1 0 0,11-37-1448 0 0,-7-23 1345 0 0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56.3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156 1665 884 0 0,'1'5'501'0'0,"1"2"682"0"0,-1 0 0 0 0,1 0-1 0 0,0 1 1 0 0,0-1 0 0 0,1-1 0 0 0,0 1 0 0 0,0 0 0 0 0,1-1 0 0 0,0 0 0 0 0,8 11 0 0 0,-15-22-872 0 0,0-1 0 0 0,1 0 0 0 0,-1 0 0 0 0,1 0 0 0 0,1-1 0 0 0,-1 1 0 0 0,0-8 0 0 0,-4-8-84 0 0,-21-101-505 0 0,5-1 0 0 0,-6-129 0 0 0,1 11-985 0 0,-16-123 48 0 0,29 219 1092 0 0,6 49 125 0 0,7 10 27 0 0,7 30 102 0 0,-5 53-123 0 0,0 0 1 0 0,0 0 0 0 0,0 0 0 0 0,1 0 0 0 0,0 1-1 0 0,0-1 1 0 0,0 0 0 0 0,0 1 0 0 0,3-4 0 0 0,-3 4 33 0 0,2 0 0 0 0,-1-1 0 0 0,0 1 0 0 0,1 1 0 0 0,-1-1 1 0 0,1 1-1 0 0,0-1 0 0 0,0 1 0 0 0,0 0 0 0 0,0 0 1 0 0,8-2-1 0 0,5 1 160 0 0,1-1 1 0 0,-1 2 0 0 0,1 1-1 0 0,25 0 1 0 0,-6 0-36 0 0,114-5 31 0 0,253-20-544 0 0,-322 16 307 0 0,474-42-156 0 0,-466 49 232 0 0,-1 4-1 0 0,0 5 0 0 0,0 3 0 0 0,109 25 1 0 0,86 50-475 0 0,-143-40-3529 0 0,-140-43 3861 0 0,0-1 0 0 0,0 1 0 0 0,0-1-1 0 0,0 1 1 0 0,0 0 0 0 0,0-1 0 0 0,0 1-1 0 0,-1 0 1 0 0,1-1 0 0 0,0 1 0 0 0,-1 0 0 0 0,1 0-1 0 0,0 0 1 0 0,-1 0 0 0 0,1 0 0 0 0,-1 0-1 0 0,1 0 1 0 0,-1 0 0 0 0,0 0 0 0 0,0 0-1 0 0,1 0 1 0 0,-1 0 0 0 0,0 0 0 0 0,0 0-1 0 0,0 0 1 0 0,0 0 0 0 0,0 0 0 0 0,0 0 0 0 0,0 0-1 0 0,0 0 1 0 0,-1 2 0 0 0,-10 44 255 0 0,4-24-254 0 0,-2 40 361 0 0,3 1 1 0 0,2 0 0 0 0,7 78 0 0 0,31 195 717 0 0,-7-88-668 0 0,-20-180-308 0 0,-2-43-59 0 0,-2 2-1 0 0,-1-1 1 0 0,-2 0 0 0 0,0 0 0 0 0,-2 1-1 0 0,-8 42 1 0 0,9-66-317 0 0,-1 1 1 0 0,0-1 0 0 0,0 1-1 0 0,-1-1 1 0 0,1 1-1 0 0,-1-1 1 0 0,0 0 0 0 0,0 0-1 0 0,0-1 1 0 0,-1 1-1 0 0,1 0 1 0 0,-1-1 0 0 0,0 0-1 0 0,0 0 1 0 0,0 0 0 0 0,0-1-1 0 0,0 1 1 0 0,-1-1-1 0 0,1 0 1 0 0,-1 0 0 0 0,-6 1-1 0 0,-4 4-820 0 0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57.2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1 207 292 0 0,'0'7'1942'0'0,"0"-6"-1573"0"0,0-1-1 0 0,0 1 0 0 0,0-1 1 0 0,-1 1-1 0 0,1 0 0 0 0,0-1 1 0 0,0 1-1 0 0,1 0 0 0 0,-1-1 1 0 0,0 1-1 0 0,0-1 0 0 0,0 1 1 0 0,0 0-1 0 0,0-1 0 0 0,1 1 1 0 0,-1-1-1 0 0,0 1 0 0 0,1 0 1 0 0,-1-1-1 0 0,0 1 0 0 0,1-1 1 0 0,-1 1-1 0 0,1-1 1 0 0,16 6 1378 0 0,33 0-992 0 0,0-3 0 0 0,0-2 0 0 0,0-2 0 0 0,62-10 1 0 0,31 0-773 0 0,640-7-81 0 0,-361 5-57 0 0,-328 4 98 0 0,0-4 0 0 0,132-36-1 0 0,-200 41-42 0 0,43-21 0 0 0,-45 17 36 0 0,1 2-1 0 0,0 1 0 0 0,31-8 0 0 0,-48 16-560 0 0,12-6-6510 0 0,-20 7 6970 0 0,0-1 0 0 0,1 1 0 0 0,-1-1 0 0 0,0 1 0 0 0,0-1 0 0 0,1 1 0 0 0,-1-1 0 0 0,0 1 0 0 0,0-1 0 0 0,0 1 0 0 0,0-1 0 0 0,0 1 0 0 0,0-1 0 0 0,0 1 0 0 0,0-1 0 0 0,0 1 0 0 0,0-1 0 0 0,0 1 0 0 0,0-1 0 0 0,0 1 1 0 0,0-1-1 0 0,0 1 0 0 0,0-1 0 0 0,-1 1 0 0 0,1-1 0 0 0,0 1 0 0 0,0-1 0 0 0,-1 1 0 0 0,1 0 0 0 0,0-1 0 0 0,0 1 0 0 0,-1-1 0 0 0,1 1 0 0 0,-1 0 0 0 0,0-1 0 0 0,-4-8-1389 0 0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00.5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304 54 28 0 0,'6'-10'15900'0'0,"-7"6"-14581"0"0,-6-1-1193 0 0,0 0 1 0 0,-1 1-1 0 0,1 0 0 0 0,-1 0 0 0 0,0 1 1 0 0,0 0-1 0 0,0 0 0 0 0,-1 1 1 0 0,1 0-1 0 0,-1 0 0 0 0,-12 0 0 0 0,15 2-137 0 0,0 1 1 0 0,0-1-1 0 0,0 1 0 0 0,0 1 0 0 0,1-1 0 0 0,-1 1 0 0 0,0 0 0 0 0,1 0 0 0 0,0 1 0 0 0,-1-1 0 0 0,1 1 0 0 0,0 0 0 0 0,0 1 0 0 0,1-1 0 0 0,-1 1 1 0 0,1 0-1 0 0,-8 8 0 0 0,1 3 29 0 0,0 0 1 0 0,1 0-1 0 0,0 1 0 0 0,1 1 1 0 0,1-1-1 0 0,1 1 1 0 0,0 1-1 0 0,2-1 1 0 0,-1 1-1 0 0,2 0 1 0 0,1 0-1 0 0,0 1 1 0 0,1-1-1 0 0,1 22 0 0 0,1-33 30 0 0,0 0 0 0 0,1 0 0 0 0,0 0-1 0 0,0-1 1 0 0,1 1 0 0 0,0 0 0 0 0,0-1-1 0 0,0 1 1 0 0,5 8 0 0 0,-6-14-49 0 0,0 1 0 0 0,0-1 0 0 0,0 1 0 0 0,0-1 0 0 0,0 1 0 0 0,0-1-1 0 0,0 0 1 0 0,1 0 0 0 0,-1 0 0 0 0,0 0 0 0 0,1 0 0 0 0,-1 0 0 0 0,1 0 0 0 0,-1 0 0 0 0,1 0 0 0 0,-1-1 0 0 0,1 1 0 0 0,0-1 0 0 0,-1 1 0 0 0,1-1 0 0 0,0 0 0 0 0,-1 1 0 0 0,1-1 0 0 0,0 0 0 0 0,0 0 0 0 0,-1 0 0 0 0,1 0 0 0 0,0-1 0 0 0,-1 1 0 0 0,1 0 0 0 0,0-1 0 0 0,-1 1-1 0 0,1-1 1 0 0,0 0 0 0 0,-1 1 0 0 0,1-1 0 0 0,-1 0 0 0 0,1 0 0 0 0,-1 0 0 0 0,0 0 0 0 0,1 0 0 0 0,0-2 0 0 0,10-5-54 0 0,-2-2 0 0 0,1 1 0 0 0,-1-2 0 0 0,-1 1-1 0 0,0-1 1 0 0,0-1 0 0 0,12-21 0 0 0,40-96-158 0 0,-42 85 156 0 0,-12 26 47 0 0,-6 13 16 0 0,1 0 0 0 0,0 0-1 0 0,0 0 1 0 0,0 0 0 0 0,1 0 0 0 0,-1 0 0 0 0,7-7-1 0 0,-8 12-4 0 0,-1 0 0 0 0,1 0 0 0 0,-1 0 0 0 0,1 0 0 0 0,0 0 0 0 0,-1 0 0 0 0,1 1 0 0 0,-1-1 0 0 0,1 0 0 0 0,-1 0 0 0 0,1 1 0 0 0,-1-1 0 0 0,1 0-1 0 0,-1 1 1 0 0,1-1 0 0 0,-1 0 0 0 0,1 1 0 0 0,-1-1 0 0 0,1 1 0 0 0,-1-1 0 0 0,0 0 0 0 0,1 1 0 0 0,-1-1 0 0 0,0 1 0 0 0,0 0 0 0 0,1-1 0 0 0,-1 1 0 0 0,0-1-1 0 0,0 1 1 0 0,0-1 0 0 0,1 1 0 0 0,-1 0 0 0 0,0 0 0 0 0,10 27-13 0 0,-10-25 11 0 0,22 102-228 0 0,-8-27-265 0 0,-5-37-89 0 0,17 61-2692 0 0,-22-92 2111 0 0,0 0-1 0 0,0 0 1 0 0,1 0 0 0 0,7 10-1 0 0,-11-19 870 0 0,0 1 0 0 0,0-1-1 0 0,0 1 1 0 0,0-1 0 0 0,0 0-1 0 0,1 1 1 0 0,-1-1 0 0 0,0 0 0 0 0,1 0-1 0 0,-1 0 1 0 0,1 0 0 0 0,-1 0-1 0 0,1 0 1 0 0,-1 0 0 0 0,1 0 0 0 0,2 0-1 0 0,7-2-1740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0956E-0441-4B81-A5C3-146365FE1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D48DB2-CCF2-4BB1-876E-4E82752E11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58697-5678-40FD-8C7E-E01DBC7F4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F683-F43A-43DA-A4D5-3837C15A5409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FE78D-CEC6-4643-BFFD-E6AE66E0F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0097E-BD66-47C4-B74F-965CA41F4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D4CE-E8D3-49D6-B96F-D45220C8C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999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8E5D1-8F79-489D-AB01-03289C2F2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B65993-25F5-4A6F-A184-4ABD748022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B1E71-D7B3-45B3-8CA1-B3455BAC3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F683-F43A-43DA-A4D5-3837C15A5409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8CA55-4228-4B9F-ABA7-6281B008C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92A63-076C-4D26-8597-6F43BC74C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D4CE-E8D3-49D6-B96F-D45220C8C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95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BC5718-FF3C-4993-BDC4-35237DF64E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FFC7DD-F95B-4D00-845C-1DA288547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B840C-B1BC-4361-B29A-3A48F0A1F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F683-F43A-43DA-A4D5-3837C15A5409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1E86C-3DB1-4D47-8F8B-254916561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66762-2940-4CB9-A867-B343AE984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D4CE-E8D3-49D6-B96F-D45220C8C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79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57892-C75C-46BA-BBA6-EB24D525D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73FA0-218F-4740-89DA-0F97F079B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64BD2-61C5-404D-8700-445B1A1BA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F683-F43A-43DA-A4D5-3837C15A5409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1BBD6-37BD-4CE1-9EB5-3A7ACA073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D83A0-6040-4030-82AC-24CCFD236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D4CE-E8D3-49D6-B96F-D45220C8C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568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C5A89-93DA-4200-9C55-8D072064E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E57CA-2964-4BB8-8CD5-CF0A3B2D9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09EF2-3F00-4335-804F-081BD8BBB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F683-F43A-43DA-A4D5-3837C15A5409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35B4C-4C2E-457A-85FB-B47D7FB7D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5210D-E416-4907-AD10-846E33F04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D4CE-E8D3-49D6-B96F-D45220C8C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098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88E09-0F37-4DA7-9568-33A0D3B7F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FD675-1595-4FC4-B53E-2F7230AFA3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9E17DF-E091-4563-9CF9-4F40775E4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74EB73-E839-44FD-997D-C1F07F594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F683-F43A-43DA-A4D5-3837C15A5409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CA3A0-1C2E-4337-BFBE-9B739D084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DE0B9-02E8-4C22-B199-518262C90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D4CE-E8D3-49D6-B96F-D45220C8C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95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E5A7D-0319-4675-AFAD-10A999FCA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FF326-AE41-40A3-9D80-954CE0B07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87E106-2066-4859-8133-95E7F3C1B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DF03DA-9649-428D-846C-B47B80368C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422967-DE4A-4019-8697-B51D23112B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291CE-6021-4CD6-AE76-7B82D32B1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F683-F43A-43DA-A4D5-3837C15A5409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8FFDC9-CFD2-4165-9E48-AA4FE5670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168B85-85AF-4538-A0C5-EF83DBB45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D4CE-E8D3-49D6-B96F-D45220C8C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805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B0BF3-6D94-4D5F-9896-6BF33F3DE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356577-8BF1-4A4C-B380-4B5DC2A54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F683-F43A-43DA-A4D5-3837C15A5409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04DB4D-2AF8-4659-A290-74A3B640C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767F03-BA9F-4A9E-A99A-CBDB5CC8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D4CE-E8D3-49D6-B96F-D45220C8C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63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F55FD3-6527-40A3-8EC8-A92468F35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F683-F43A-43DA-A4D5-3837C15A5409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E5270E-1078-48EF-B0E2-C20BD4329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44B15B-3C7F-424A-B1A9-9629AE86C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D4CE-E8D3-49D6-B96F-D45220C8C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539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30334-6752-4BC1-9E48-180EF9F02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31BDF-595E-4EE1-80A0-9C91B8658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A0E5D-19DC-4D0F-A165-42B481408C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F9EF14-260D-45D5-AD1E-D61D2C66F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F683-F43A-43DA-A4D5-3837C15A5409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AD5571-E7B7-4D82-93CE-6E7779266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48FD2-A129-4E9D-AC45-849F97EA6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D4CE-E8D3-49D6-B96F-D45220C8C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209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E8816-7E72-4D3F-BC7C-89C8E77CC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37AB4A-06A4-4F83-A77E-678FB9D29F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56C566-52CD-4E23-BF90-049E14EC1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0884D0-16E4-4F93-BA82-8E9FD8B10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F683-F43A-43DA-A4D5-3837C15A5409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F0557-9933-4EAC-A93D-281D6DCE5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61FCC9-7055-4800-8E04-A0FFBD377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D4CE-E8D3-49D6-B96F-D45220C8C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5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C86F05-9829-43A3-8AF4-ECF64A613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2B9CD2-E45A-4DB6-A586-C9922F8E8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7F131-AB8A-4282-8000-D910503D9A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9F683-F43A-43DA-A4D5-3837C15A5409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7E140-DCEA-4214-AB87-6928E890AF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BE38B-C051-43E5-BDD2-7D610E594B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ED4CE-E8D3-49D6-B96F-D45220C8C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145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45.png"/><Relationship Id="rId21" Type="http://schemas.openxmlformats.org/officeDocument/2006/relationships/image" Target="../media/image397.png"/><Relationship Id="rId42" Type="http://schemas.openxmlformats.org/officeDocument/2006/relationships/customXml" Target="../ink/ink559.xml"/><Relationship Id="rId47" Type="http://schemas.openxmlformats.org/officeDocument/2006/relationships/image" Target="../media/image410.png"/><Relationship Id="rId63" Type="http://schemas.openxmlformats.org/officeDocument/2006/relationships/image" Target="../media/image418.png"/><Relationship Id="rId68" Type="http://schemas.openxmlformats.org/officeDocument/2006/relationships/customXml" Target="../ink/ink572.xml"/><Relationship Id="rId84" Type="http://schemas.openxmlformats.org/officeDocument/2006/relationships/customXml" Target="../ink/ink580.xml"/><Relationship Id="rId89" Type="http://schemas.openxmlformats.org/officeDocument/2006/relationships/image" Target="../media/image431.png"/><Relationship Id="rId112" Type="http://schemas.openxmlformats.org/officeDocument/2006/relationships/customXml" Target="../ink/ink594.xml"/><Relationship Id="rId133" Type="http://schemas.openxmlformats.org/officeDocument/2006/relationships/image" Target="../media/image453.png"/><Relationship Id="rId138" Type="http://schemas.openxmlformats.org/officeDocument/2006/relationships/customXml" Target="../ink/ink607.xml"/><Relationship Id="rId154" Type="http://schemas.openxmlformats.org/officeDocument/2006/relationships/customXml" Target="../ink/ink615.xml"/><Relationship Id="rId159" Type="http://schemas.openxmlformats.org/officeDocument/2006/relationships/image" Target="../media/image466.png"/><Relationship Id="rId175" Type="http://schemas.openxmlformats.org/officeDocument/2006/relationships/image" Target="../media/image474.png"/><Relationship Id="rId170" Type="http://schemas.openxmlformats.org/officeDocument/2006/relationships/customXml" Target="../ink/ink623.xml"/><Relationship Id="rId191" Type="http://schemas.openxmlformats.org/officeDocument/2006/relationships/image" Target="../media/image482.png"/><Relationship Id="rId16" Type="http://schemas.openxmlformats.org/officeDocument/2006/relationships/customXml" Target="../ink/ink546.xml"/><Relationship Id="rId107" Type="http://schemas.openxmlformats.org/officeDocument/2006/relationships/image" Target="../media/image440.png"/><Relationship Id="rId11" Type="http://schemas.openxmlformats.org/officeDocument/2006/relationships/image" Target="../media/image392.png"/><Relationship Id="rId32" Type="http://schemas.openxmlformats.org/officeDocument/2006/relationships/customXml" Target="../ink/ink554.xml"/><Relationship Id="rId37" Type="http://schemas.openxmlformats.org/officeDocument/2006/relationships/image" Target="../media/image405.png"/><Relationship Id="rId53" Type="http://schemas.openxmlformats.org/officeDocument/2006/relationships/image" Target="../media/image413.png"/><Relationship Id="rId58" Type="http://schemas.openxmlformats.org/officeDocument/2006/relationships/customXml" Target="../ink/ink567.xml"/><Relationship Id="rId74" Type="http://schemas.openxmlformats.org/officeDocument/2006/relationships/customXml" Target="../ink/ink575.xml"/><Relationship Id="rId79" Type="http://schemas.openxmlformats.org/officeDocument/2006/relationships/image" Target="../media/image426.png"/><Relationship Id="rId102" Type="http://schemas.openxmlformats.org/officeDocument/2006/relationships/customXml" Target="../ink/ink589.xml"/><Relationship Id="rId123" Type="http://schemas.openxmlformats.org/officeDocument/2006/relationships/image" Target="../media/image448.png"/><Relationship Id="rId128" Type="http://schemas.openxmlformats.org/officeDocument/2006/relationships/customXml" Target="../ink/ink602.xml"/><Relationship Id="rId144" Type="http://schemas.openxmlformats.org/officeDocument/2006/relationships/customXml" Target="../ink/ink610.xml"/><Relationship Id="rId149" Type="http://schemas.openxmlformats.org/officeDocument/2006/relationships/image" Target="../media/image461.png"/><Relationship Id="rId5" Type="http://schemas.openxmlformats.org/officeDocument/2006/relationships/image" Target="../media/image389.png"/><Relationship Id="rId90" Type="http://schemas.openxmlformats.org/officeDocument/2006/relationships/customXml" Target="../ink/ink583.xml"/><Relationship Id="rId95" Type="http://schemas.openxmlformats.org/officeDocument/2006/relationships/image" Target="../media/image434.png"/><Relationship Id="rId160" Type="http://schemas.openxmlformats.org/officeDocument/2006/relationships/customXml" Target="../ink/ink618.xml"/><Relationship Id="rId165" Type="http://schemas.openxmlformats.org/officeDocument/2006/relationships/image" Target="../media/image469.png"/><Relationship Id="rId181" Type="http://schemas.openxmlformats.org/officeDocument/2006/relationships/image" Target="../media/image477.png"/><Relationship Id="rId186" Type="http://schemas.openxmlformats.org/officeDocument/2006/relationships/customXml" Target="../ink/ink631.xml"/><Relationship Id="rId22" Type="http://schemas.openxmlformats.org/officeDocument/2006/relationships/customXml" Target="../ink/ink549.xml"/><Relationship Id="rId27" Type="http://schemas.openxmlformats.org/officeDocument/2006/relationships/image" Target="../media/image400.png"/><Relationship Id="rId43" Type="http://schemas.openxmlformats.org/officeDocument/2006/relationships/image" Target="../media/image408.png"/><Relationship Id="rId48" Type="http://schemas.openxmlformats.org/officeDocument/2006/relationships/customXml" Target="../ink/ink562.xml"/><Relationship Id="rId64" Type="http://schemas.openxmlformats.org/officeDocument/2006/relationships/customXml" Target="../ink/ink570.xml"/><Relationship Id="rId69" Type="http://schemas.openxmlformats.org/officeDocument/2006/relationships/image" Target="../media/image421.png"/><Relationship Id="rId113" Type="http://schemas.openxmlformats.org/officeDocument/2006/relationships/image" Target="../media/image443.png"/><Relationship Id="rId118" Type="http://schemas.openxmlformats.org/officeDocument/2006/relationships/customXml" Target="../ink/ink597.xml"/><Relationship Id="rId134" Type="http://schemas.openxmlformats.org/officeDocument/2006/relationships/customXml" Target="../ink/ink605.xml"/><Relationship Id="rId139" Type="http://schemas.openxmlformats.org/officeDocument/2006/relationships/image" Target="../media/image456.png"/><Relationship Id="rId80" Type="http://schemas.openxmlformats.org/officeDocument/2006/relationships/customXml" Target="../ink/ink578.xml"/><Relationship Id="rId85" Type="http://schemas.openxmlformats.org/officeDocument/2006/relationships/image" Target="../media/image429.png"/><Relationship Id="rId150" Type="http://schemas.openxmlformats.org/officeDocument/2006/relationships/customXml" Target="../ink/ink613.xml"/><Relationship Id="rId155" Type="http://schemas.openxmlformats.org/officeDocument/2006/relationships/image" Target="../media/image464.png"/><Relationship Id="rId171" Type="http://schemas.openxmlformats.org/officeDocument/2006/relationships/image" Target="../media/image472.png"/><Relationship Id="rId176" Type="http://schemas.openxmlformats.org/officeDocument/2006/relationships/customXml" Target="../ink/ink626.xml"/><Relationship Id="rId192" Type="http://schemas.openxmlformats.org/officeDocument/2006/relationships/customXml" Target="../ink/ink634.xml"/><Relationship Id="rId12" Type="http://schemas.openxmlformats.org/officeDocument/2006/relationships/customXml" Target="../ink/ink544.xml"/><Relationship Id="rId17" Type="http://schemas.openxmlformats.org/officeDocument/2006/relationships/image" Target="../media/image395.png"/><Relationship Id="rId33" Type="http://schemas.openxmlformats.org/officeDocument/2006/relationships/image" Target="../media/image403.png"/><Relationship Id="rId38" Type="http://schemas.openxmlformats.org/officeDocument/2006/relationships/customXml" Target="../ink/ink557.xml"/><Relationship Id="rId59" Type="http://schemas.openxmlformats.org/officeDocument/2006/relationships/image" Target="../media/image416.png"/><Relationship Id="rId103" Type="http://schemas.openxmlformats.org/officeDocument/2006/relationships/image" Target="../media/image438.png"/><Relationship Id="rId108" Type="http://schemas.openxmlformats.org/officeDocument/2006/relationships/customXml" Target="../ink/ink592.xml"/><Relationship Id="rId124" Type="http://schemas.openxmlformats.org/officeDocument/2006/relationships/customXml" Target="../ink/ink600.xml"/><Relationship Id="rId129" Type="http://schemas.openxmlformats.org/officeDocument/2006/relationships/image" Target="../media/image451.png"/><Relationship Id="rId54" Type="http://schemas.openxmlformats.org/officeDocument/2006/relationships/customXml" Target="../ink/ink565.xml"/><Relationship Id="rId70" Type="http://schemas.openxmlformats.org/officeDocument/2006/relationships/customXml" Target="../ink/ink573.xml"/><Relationship Id="rId75" Type="http://schemas.openxmlformats.org/officeDocument/2006/relationships/image" Target="../media/image424.png"/><Relationship Id="rId91" Type="http://schemas.openxmlformats.org/officeDocument/2006/relationships/image" Target="../media/image432.png"/><Relationship Id="rId96" Type="http://schemas.openxmlformats.org/officeDocument/2006/relationships/customXml" Target="../ink/ink586.xml"/><Relationship Id="rId140" Type="http://schemas.openxmlformats.org/officeDocument/2006/relationships/customXml" Target="../ink/ink608.xml"/><Relationship Id="rId145" Type="http://schemas.openxmlformats.org/officeDocument/2006/relationships/image" Target="../media/image459.png"/><Relationship Id="rId161" Type="http://schemas.openxmlformats.org/officeDocument/2006/relationships/image" Target="../media/image467.png"/><Relationship Id="rId166" Type="http://schemas.openxmlformats.org/officeDocument/2006/relationships/customXml" Target="../ink/ink621.xml"/><Relationship Id="rId182" Type="http://schemas.openxmlformats.org/officeDocument/2006/relationships/customXml" Target="../ink/ink629.xml"/><Relationship Id="rId187" Type="http://schemas.openxmlformats.org/officeDocument/2006/relationships/image" Target="../media/image48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41.xml"/><Relationship Id="rId23" Type="http://schemas.openxmlformats.org/officeDocument/2006/relationships/image" Target="../media/image398.png"/><Relationship Id="rId28" Type="http://schemas.openxmlformats.org/officeDocument/2006/relationships/customXml" Target="../ink/ink552.xml"/><Relationship Id="rId49" Type="http://schemas.openxmlformats.org/officeDocument/2006/relationships/image" Target="../media/image411.png"/><Relationship Id="rId114" Type="http://schemas.openxmlformats.org/officeDocument/2006/relationships/customXml" Target="../ink/ink595.xml"/><Relationship Id="rId119" Type="http://schemas.openxmlformats.org/officeDocument/2006/relationships/image" Target="../media/image446.png"/><Relationship Id="rId44" Type="http://schemas.openxmlformats.org/officeDocument/2006/relationships/customXml" Target="../ink/ink560.xml"/><Relationship Id="rId60" Type="http://schemas.openxmlformats.org/officeDocument/2006/relationships/customXml" Target="../ink/ink568.xml"/><Relationship Id="rId65" Type="http://schemas.openxmlformats.org/officeDocument/2006/relationships/image" Target="../media/image419.png"/><Relationship Id="rId81" Type="http://schemas.openxmlformats.org/officeDocument/2006/relationships/image" Target="../media/image427.png"/><Relationship Id="rId86" Type="http://schemas.openxmlformats.org/officeDocument/2006/relationships/customXml" Target="../ink/ink581.xml"/><Relationship Id="rId130" Type="http://schemas.openxmlformats.org/officeDocument/2006/relationships/customXml" Target="../ink/ink603.xml"/><Relationship Id="rId135" Type="http://schemas.openxmlformats.org/officeDocument/2006/relationships/image" Target="../media/image454.png"/><Relationship Id="rId151" Type="http://schemas.openxmlformats.org/officeDocument/2006/relationships/image" Target="../media/image462.png"/><Relationship Id="rId156" Type="http://schemas.openxmlformats.org/officeDocument/2006/relationships/customXml" Target="../ink/ink616.xml"/><Relationship Id="rId177" Type="http://schemas.openxmlformats.org/officeDocument/2006/relationships/image" Target="../media/image475.png"/><Relationship Id="rId172" Type="http://schemas.openxmlformats.org/officeDocument/2006/relationships/customXml" Target="../ink/ink624.xml"/><Relationship Id="rId193" Type="http://schemas.openxmlformats.org/officeDocument/2006/relationships/image" Target="../media/image483.png"/><Relationship Id="rId13" Type="http://schemas.openxmlformats.org/officeDocument/2006/relationships/image" Target="../media/image393.png"/><Relationship Id="rId18" Type="http://schemas.openxmlformats.org/officeDocument/2006/relationships/customXml" Target="../ink/ink547.xml"/><Relationship Id="rId39" Type="http://schemas.openxmlformats.org/officeDocument/2006/relationships/image" Target="../media/image406.png"/><Relationship Id="rId109" Type="http://schemas.openxmlformats.org/officeDocument/2006/relationships/image" Target="../media/image441.png"/><Relationship Id="rId34" Type="http://schemas.openxmlformats.org/officeDocument/2006/relationships/customXml" Target="../ink/ink555.xml"/><Relationship Id="rId50" Type="http://schemas.openxmlformats.org/officeDocument/2006/relationships/customXml" Target="../ink/ink563.xml"/><Relationship Id="rId55" Type="http://schemas.openxmlformats.org/officeDocument/2006/relationships/image" Target="../media/image414.png"/><Relationship Id="rId76" Type="http://schemas.openxmlformats.org/officeDocument/2006/relationships/customXml" Target="../ink/ink576.xml"/><Relationship Id="rId97" Type="http://schemas.openxmlformats.org/officeDocument/2006/relationships/image" Target="../media/image435.png"/><Relationship Id="rId104" Type="http://schemas.openxmlformats.org/officeDocument/2006/relationships/customXml" Target="../ink/ink590.xml"/><Relationship Id="rId120" Type="http://schemas.openxmlformats.org/officeDocument/2006/relationships/customXml" Target="../ink/ink598.xml"/><Relationship Id="rId125" Type="http://schemas.openxmlformats.org/officeDocument/2006/relationships/image" Target="../media/image449.png"/><Relationship Id="rId141" Type="http://schemas.openxmlformats.org/officeDocument/2006/relationships/image" Target="../media/image457.png"/><Relationship Id="rId146" Type="http://schemas.openxmlformats.org/officeDocument/2006/relationships/customXml" Target="../ink/ink611.xml"/><Relationship Id="rId167" Type="http://schemas.openxmlformats.org/officeDocument/2006/relationships/image" Target="../media/image470.png"/><Relationship Id="rId188" Type="http://schemas.openxmlformats.org/officeDocument/2006/relationships/customXml" Target="../ink/ink632.xml"/><Relationship Id="rId7" Type="http://schemas.openxmlformats.org/officeDocument/2006/relationships/image" Target="../media/image390.png"/><Relationship Id="rId71" Type="http://schemas.openxmlformats.org/officeDocument/2006/relationships/image" Target="../media/image422.png"/><Relationship Id="rId92" Type="http://schemas.openxmlformats.org/officeDocument/2006/relationships/customXml" Target="../ink/ink584.xml"/><Relationship Id="rId162" Type="http://schemas.openxmlformats.org/officeDocument/2006/relationships/customXml" Target="../ink/ink619.xml"/><Relationship Id="rId183" Type="http://schemas.openxmlformats.org/officeDocument/2006/relationships/image" Target="../media/image478.png"/><Relationship Id="rId2" Type="http://schemas.openxmlformats.org/officeDocument/2006/relationships/customXml" Target="../ink/ink539.xml"/><Relationship Id="rId29" Type="http://schemas.openxmlformats.org/officeDocument/2006/relationships/image" Target="../media/image401.png"/><Relationship Id="rId24" Type="http://schemas.openxmlformats.org/officeDocument/2006/relationships/customXml" Target="../ink/ink550.xml"/><Relationship Id="rId40" Type="http://schemas.openxmlformats.org/officeDocument/2006/relationships/customXml" Target="../ink/ink558.xml"/><Relationship Id="rId45" Type="http://schemas.openxmlformats.org/officeDocument/2006/relationships/image" Target="../media/image409.png"/><Relationship Id="rId66" Type="http://schemas.openxmlformats.org/officeDocument/2006/relationships/customXml" Target="../ink/ink571.xml"/><Relationship Id="rId87" Type="http://schemas.openxmlformats.org/officeDocument/2006/relationships/image" Target="../media/image430.png"/><Relationship Id="rId110" Type="http://schemas.openxmlformats.org/officeDocument/2006/relationships/customXml" Target="../ink/ink593.xml"/><Relationship Id="rId115" Type="http://schemas.openxmlformats.org/officeDocument/2006/relationships/image" Target="../media/image444.png"/><Relationship Id="rId131" Type="http://schemas.openxmlformats.org/officeDocument/2006/relationships/image" Target="../media/image452.png"/><Relationship Id="rId136" Type="http://schemas.openxmlformats.org/officeDocument/2006/relationships/customXml" Target="../ink/ink606.xml"/><Relationship Id="rId157" Type="http://schemas.openxmlformats.org/officeDocument/2006/relationships/image" Target="../media/image465.png"/><Relationship Id="rId178" Type="http://schemas.openxmlformats.org/officeDocument/2006/relationships/customXml" Target="../ink/ink627.xml"/><Relationship Id="rId61" Type="http://schemas.openxmlformats.org/officeDocument/2006/relationships/image" Target="../media/image417.png"/><Relationship Id="rId82" Type="http://schemas.openxmlformats.org/officeDocument/2006/relationships/customXml" Target="../ink/ink579.xml"/><Relationship Id="rId152" Type="http://schemas.openxmlformats.org/officeDocument/2006/relationships/customXml" Target="../ink/ink614.xml"/><Relationship Id="rId173" Type="http://schemas.openxmlformats.org/officeDocument/2006/relationships/image" Target="../media/image473.png"/><Relationship Id="rId19" Type="http://schemas.openxmlformats.org/officeDocument/2006/relationships/image" Target="../media/image396.png"/><Relationship Id="rId14" Type="http://schemas.openxmlformats.org/officeDocument/2006/relationships/customXml" Target="../ink/ink545.xml"/><Relationship Id="rId30" Type="http://schemas.openxmlformats.org/officeDocument/2006/relationships/customXml" Target="../ink/ink553.xml"/><Relationship Id="rId35" Type="http://schemas.openxmlformats.org/officeDocument/2006/relationships/image" Target="../media/image404.png"/><Relationship Id="rId56" Type="http://schemas.openxmlformats.org/officeDocument/2006/relationships/customXml" Target="../ink/ink566.xml"/><Relationship Id="rId77" Type="http://schemas.openxmlformats.org/officeDocument/2006/relationships/image" Target="../media/image425.png"/><Relationship Id="rId100" Type="http://schemas.openxmlformats.org/officeDocument/2006/relationships/customXml" Target="../ink/ink588.xml"/><Relationship Id="rId105" Type="http://schemas.openxmlformats.org/officeDocument/2006/relationships/image" Target="../media/image439.png"/><Relationship Id="rId126" Type="http://schemas.openxmlformats.org/officeDocument/2006/relationships/customXml" Target="../ink/ink601.xml"/><Relationship Id="rId147" Type="http://schemas.openxmlformats.org/officeDocument/2006/relationships/image" Target="../media/image460.png"/><Relationship Id="rId168" Type="http://schemas.openxmlformats.org/officeDocument/2006/relationships/customXml" Target="../ink/ink622.xml"/><Relationship Id="rId8" Type="http://schemas.openxmlformats.org/officeDocument/2006/relationships/customXml" Target="../ink/ink542.xml"/><Relationship Id="rId51" Type="http://schemas.openxmlformats.org/officeDocument/2006/relationships/image" Target="../media/image412.png"/><Relationship Id="rId72" Type="http://schemas.openxmlformats.org/officeDocument/2006/relationships/customXml" Target="../ink/ink574.xml"/><Relationship Id="rId93" Type="http://schemas.openxmlformats.org/officeDocument/2006/relationships/image" Target="../media/image433.png"/><Relationship Id="rId98" Type="http://schemas.openxmlformats.org/officeDocument/2006/relationships/customXml" Target="../ink/ink587.xml"/><Relationship Id="rId121" Type="http://schemas.openxmlformats.org/officeDocument/2006/relationships/image" Target="../media/image447.png"/><Relationship Id="rId142" Type="http://schemas.openxmlformats.org/officeDocument/2006/relationships/customXml" Target="../ink/ink609.xml"/><Relationship Id="rId163" Type="http://schemas.openxmlformats.org/officeDocument/2006/relationships/image" Target="../media/image468.png"/><Relationship Id="rId184" Type="http://schemas.openxmlformats.org/officeDocument/2006/relationships/customXml" Target="../ink/ink630.xml"/><Relationship Id="rId189" Type="http://schemas.openxmlformats.org/officeDocument/2006/relationships/image" Target="../media/image481.png"/><Relationship Id="rId3" Type="http://schemas.openxmlformats.org/officeDocument/2006/relationships/image" Target="../media/image388.png"/><Relationship Id="rId25" Type="http://schemas.openxmlformats.org/officeDocument/2006/relationships/image" Target="../media/image399.png"/><Relationship Id="rId46" Type="http://schemas.openxmlformats.org/officeDocument/2006/relationships/customXml" Target="../ink/ink561.xml"/><Relationship Id="rId67" Type="http://schemas.openxmlformats.org/officeDocument/2006/relationships/image" Target="../media/image420.png"/><Relationship Id="rId116" Type="http://schemas.openxmlformats.org/officeDocument/2006/relationships/customXml" Target="../ink/ink596.xml"/><Relationship Id="rId137" Type="http://schemas.openxmlformats.org/officeDocument/2006/relationships/image" Target="../media/image455.png"/><Relationship Id="rId158" Type="http://schemas.openxmlformats.org/officeDocument/2006/relationships/customXml" Target="../ink/ink617.xml"/><Relationship Id="rId20" Type="http://schemas.openxmlformats.org/officeDocument/2006/relationships/customXml" Target="../ink/ink548.xml"/><Relationship Id="rId41" Type="http://schemas.openxmlformats.org/officeDocument/2006/relationships/image" Target="../media/image407.png"/><Relationship Id="rId62" Type="http://schemas.openxmlformats.org/officeDocument/2006/relationships/customXml" Target="../ink/ink569.xml"/><Relationship Id="rId83" Type="http://schemas.openxmlformats.org/officeDocument/2006/relationships/image" Target="../media/image428.png"/><Relationship Id="rId88" Type="http://schemas.openxmlformats.org/officeDocument/2006/relationships/customXml" Target="../ink/ink582.xml"/><Relationship Id="rId111" Type="http://schemas.openxmlformats.org/officeDocument/2006/relationships/image" Target="../media/image442.png"/><Relationship Id="rId132" Type="http://schemas.openxmlformats.org/officeDocument/2006/relationships/customXml" Target="../ink/ink604.xml"/><Relationship Id="rId153" Type="http://schemas.openxmlformats.org/officeDocument/2006/relationships/image" Target="../media/image463.png"/><Relationship Id="rId174" Type="http://schemas.openxmlformats.org/officeDocument/2006/relationships/customXml" Target="../ink/ink625.xml"/><Relationship Id="rId179" Type="http://schemas.openxmlformats.org/officeDocument/2006/relationships/image" Target="../media/image476.png"/><Relationship Id="rId190" Type="http://schemas.openxmlformats.org/officeDocument/2006/relationships/customXml" Target="../ink/ink633.xml"/><Relationship Id="rId15" Type="http://schemas.openxmlformats.org/officeDocument/2006/relationships/image" Target="../media/image394.png"/><Relationship Id="rId36" Type="http://schemas.openxmlformats.org/officeDocument/2006/relationships/customXml" Target="../ink/ink556.xml"/><Relationship Id="rId57" Type="http://schemas.openxmlformats.org/officeDocument/2006/relationships/image" Target="../media/image415.png"/><Relationship Id="rId106" Type="http://schemas.openxmlformats.org/officeDocument/2006/relationships/customXml" Target="../ink/ink591.xml"/><Relationship Id="rId127" Type="http://schemas.openxmlformats.org/officeDocument/2006/relationships/image" Target="../media/image450.png"/><Relationship Id="rId10" Type="http://schemas.openxmlformats.org/officeDocument/2006/relationships/customXml" Target="../ink/ink543.xml"/><Relationship Id="rId31" Type="http://schemas.openxmlformats.org/officeDocument/2006/relationships/image" Target="../media/image402.png"/><Relationship Id="rId52" Type="http://schemas.openxmlformats.org/officeDocument/2006/relationships/customXml" Target="../ink/ink564.xml"/><Relationship Id="rId73" Type="http://schemas.openxmlformats.org/officeDocument/2006/relationships/image" Target="../media/image423.png"/><Relationship Id="rId78" Type="http://schemas.openxmlformats.org/officeDocument/2006/relationships/customXml" Target="../ink/ink577.xml"/><Relationship Id="rId94" Type="http://schemas.openxmlformats.org/officeDocument/2006/relationships/customXml" Target="../ink/ink585.xml"/><Relationship Id="rId99" Type="http://schemas.openxmlformats.org/officeDocument/2006/relationships/image" Target="../media/image436.png"/><Relationship Id="rId101" Type="http://schemas.openxmlformats.org/officeDocument/2006/relationships/image" Target="../media/image437.png"/><Relationship Id="rId122" Type="http://schemas.openxmlformats.org/officeDocument/2006/relationships/customXml" Target="../ink/ink599.xml"/><Relationship Id="rId143" Type="http://schemas.openxmlformats.org/officeDocument/2006/relationships/image" Target="../media/image458.png"/><Relationship Id="rId148" Type="http://schemas.openxmlformats.org/officeDocument/2006/relationships/customXml" Target="../ink/ink612.xml"/><Relationship Id="rId164" Type="http://schemas.openxmlformats.org/officeDocument/2006/relationships/customXml" Target="../ink/ink620.xml"/><Relationship Id="rId169" Type="http://schemas.openxmlformats.org/officeDocument/2006/relationships/image" Target="../media/image471.png"/><Relationship Id="rId185" Type="http://schemas.openxmlformats.org/officeDocument/2006/relationships/image" Target="../media/image479.png"/><Relationship Id="rId4" Type="http://schemas.openxmlformats.org/officeDocument/2006/relationships/customXml" Target="../ink/ink540.xml"/><Relationship Id="rId9" Type="http://schemas.openxmlformats.org/officeDocument/2006/relationships/image" Target="../media/image391.png"/><Relationship Id="rId180" Type="http://schemas.openxmlformats.org/officeDocument/2006/relationships/customXml" Target="../ink/ink628.xml"/><Relationship Id="rId26" Type="http://schemas.openxmlformats.org/officeDocument/2006/relationships/customXml" Target="../ink/ink551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41.png"/><Relationship Id="rId21" Type="http://schemas.openxmlformats.org/officeDocument/2006/relationships/image" Target="../media/image493.png"/><Relationship Id="rId42" Type="http://schemas.openxmlformats.org/officeDocument/2006/relationships/customXml" Target="../ink/ink655.xml"/><Relationship Id="rId63" Type="http://schemas.openxmlformats.org/officeDocument/2006/relationships/image" Target="../media/image514.png"/><Relationship Id="rId84" Type="http://schemas.openxmlformats.org/officeDocument/2006/relationships/customXml" Target="../ink/ink676.xml"/><Relationship Id="rId138" Type="http://schemas.openxmlformats.org/officeDocument/2006/relationships/customXml" Target="../ink/ink703.xml"/><Relationship Id="rId159" Type="http://schemas.openxmlformats.org/officeDocument/2006/relationships/image" Target="../media/image562.png"/><Relationship Id="rId170" Type="http://schemas.openxmlformats.org/officeDocument/2006/relationships/customXml" Target="../ink/ink719.xml"/><Relationship Id="rId191" Type="http://schemas.openxmlformats.org/officeDocument/2006/relationships/image" Target="../media/image578.png"/><Relationship Id="rId205" Type="http://schemas.openxmlformats.org/officeDocument/2006/relationships/image" Target="../media/image585.png"/><Relationship Id="rId226" Type="http://schemas.openxmlformats.org/officeDocument/2006/relationships/customXml" Target="../ink/ink747.xml"/><Relationship Id="rId247" Type="http://schemas.openxmlformats.org/officeDocument/2006/relationships/image" Target="../media/image606.png"/><Relationship Id="rId107" Type="http://schemas.openxmlformats.org/officeDocument/2006/relationships/image" Target="../media/image536.png"/><Relationship Id="rId268" Type="http://schemas.openxmlformats.org/officeDocument/2006/relationships/customXml" Target="../ink/ink768.xml"/><Relationship Id="rId289" Type="http://schemas.openxmlformats.org/officeDocument/2006/relationships/image" Target="../media/image627.png"/><Relationship Id="rId11" Type="http://schemas.openxmlformats.org/officeDocument/2006/relationships/image" Target="../media/image488.png"/><Relationship Id="rId32" Type="http://schemas.openxmlformats.org/officeDocument/2006/relationships/customXml" Target="../ink/ink650.xml"/><Relationship Id="rId53" Type="http://schemas.openxmlformats.org/officeDocument/2006/relationships/image" Target="../media/image509.png"/><Relationship Id="rId74" Type="http://schemas.openxmlformats.org/officeDocument/2006/relationships/customXml" Target="../ink/ink671.xml"/><Relationship Id="rId128" Type="http://schemas.openxmlformats.org/officeDocument/2006/relationships/customXml" Target="../ink/ink698.xml"/><Relationship Id="rId149" Type="http://schemas.openxmlformats.org/officeDocument/2006/relationships/image" Target="../media/image557.png"/><Relationship Id="rId5" Type="http://schemas.openxmlformats.org/officeDocument/2006/relationships/image" Target="../media/image485.png"/><Relationship Id="rId95" Type="http://schemas.openxmlformats.org/officeDocument/2006/relationships/image" Target="../media/image530.png"/><Relationship Id="rId160" Type="http://schemas.openxmlformats.org/officeDocument/2006/relationships/customXml" Target="../ink/ink714.xml"/><Relationship Id="rId181" Type="http://schemas.openxmlformats.org/officeDocument/2006/relationships/image" Target="../media/image573.png"/><Relationship Id="rId216" Type="http://schemas.openxmlformats.org/officeDocument/2006/relationships/customXml" Target="../ink/ink742.xml"/><Relationship Id="rId237" Type="http://schemas.openxmlformats.org/officeDocument/2006/relationships/image" Target="../media/image601.png"/><Relationship Id="rId258" Type="http://schemas.openxmlformats.org/officeDocument/2006/relationships/customXml" Target="../ink/ink763.xml"/><Relationship Id="rId279" Type="http://schemas.openxmlformats.org/officeDocument/2006/relationships/image" Target="../media/image622.png"/><Relationship Id="rId22" Type="http://schemas.openxmlformats.org/officeDocument/2006/relationships/customXml" Target="../ink/ink645.xml"/><Relationship Id="rId43" Type="http://schemas.openxmlformats.org/officeDocument/2006/relationships/image" Target="../media/image504.png"/><Relationship Id="rId64" Type="http://schemas.openxmlformats.org/officeDocument/2006/relationships/customXml" Target="../ink/ink666.xml"/><Relationship Id="rId118" Type="http://schemas.openxmlformats.org/officeDocument/2006/relationships/customXml" Target="../ink/ink693.xml"/><Relationship Id="rId139" Type="http://schemas.openxmlformats.org/officeDocument/2006/relationships/image" Target="../media/image552.png"/><Relationship Id="rId290" Type="http://schemas.openxmlformats.org/officeDocument/2006/relationships/customXml" Target="../ink/ink779.xml"/><Relationship Id="rId85" Type="http://schemas.openxmlformats.org/officeDocument/2006/relationships/image" Target="../media/image525.png"/><Relationship Id="rId150" Type="http://schemas.openxmlformats.org/officeDocument/2006/relationships/customXml" Target="../ink/ink709.xml"/><Relationship Id="rId171" Type="http://schemas.openxmlformats.org/officeDocument/2006/relationships/image" Target="../media/image568.png"/><Relationship Id="rId192" Type="http://schemas.openxmlformats.org/officeDocument/2006/relationships/customXml" Target="../ink/ink730.xml"/><Relationship Id="rId206" Type="http://schemas.openxmlformats.org/officeDocument/2006/relationships/customXml" Target="../ink/ink737.xml"/><Relationship Id="rId227" Type="http://schemas.openxmlformats.org/officeDocument/2006/relationships/image" Target="../media/image596.png"/><Relationship Id="rId248" Type="http://schemas.openxmlformats.org/officeDocument/2006/relationships/customXml" Target="../ink/ink758.xml"/><Relationship Id="rId269" Type="http://schemas.openxmlformats.org/officeDocument/2006/relationships/image" Target="../media/image617.png"/><Relationship Id="rId12" Type="http://schemas.openxmlformats.org/officeDocument/2006/relationships/customXml" Target="../ink/ink640.xml"/><Relationship Id="rId33" Type="http://schemas.openxmlformats.org/officeDocument/2006/relationships/image" Target="../media/image499.png"/><Relationship Id="rId108" Type="http://schemas.openxmlformats.org/officeDocument/2006/relationships/customXml" Target="../ink/ink688.xml"/><Relationship Id="rId129" Type="http://schemas.openxmlformats.org/officeDocument/2006/relationships/image" Target="../media/image547.png"/><Relationship Id="rId280" Type="http://schemas.openxmlformats.org/officeDocument/2006/relationships/customXml" Target="../ink/ink774.xml"/><Relationship Id="rId54" Type="http://schemas.openxmlformats.org/officeDocument/2006/relationships/customXml" Target="../ink/ink661.xml"/><Relationship Id="rId75" Type="http://schemas.openxmlformats.org/officeDocument/2006/relationships/image" Target="../media/image520.png"/><Relationship Id="rId96" Type="http://schemas.openxmlformats.org/officeDocument/2006/relationships/customXml" Target="../ink/ink682.xml"/><Relationship Id="rId140" Type="http://schemas.openxmlformats.org/officeDocument/2006/relationships/customXml" Target="../ink/ink704.xml"/><Relationship Id="rId161" Type="http://schemas.openxmlformats.org/officeDocument/2006/relationships/image" Target="../media/image563.png"/><Relationship Id="rId182" Type="http://schemas.openxmlformats.org/officeDocument/2006/relationships/customXml" Target="../ink/ink725.xml"/><Relationship Id="rId217" Type="http://schemas.openxmlformats.org/officeDocument/2006/relationships/image" Target="../media/image591.png"/><Relationship Id="rId6" Type="http://schemas.openxmlformats.org/officeDocument/2006/relationships/customXml" Target="../ink/ink637.xml"/><Relationship Id="rId238" Type="http://schemas.openxmlformats.org/officeDocument/2006/relationships/customXml" Target="../ink/ink753.xml"/><Relationship Id="rId259" Type="http://schemas.openxmlformats.org/officeDocument/2006/relationships/image" Target="../media/image612.png"/><Relationship Id="rId23" Type="http://schemas.openxmlformats.org/officeDocument/2006/relationships/image" Target="../media/image494.png"/><Relationship Id="rId119" Type="http://schemas.openxmlformats.org/officeDocument/2006/relationships/image" Target="../media/image542.png"/><Relationship Id="rId270" Type="http://schemas.openxmlformats.org/officeDocument/2006/relationships/customXml" Target="../ink/ink769.xml"/><Relationship Id="rId291" Type="http://schemas.openxmlformats.org/officeDocument/2006/relationships/image" Target="../media/image628.png"/><Relationship Id="rId44" Type="http://schemas.openxmlformats.org/officeDocument/2006/relationships/customXml" Target="../ink/ink656.xml"/><Relationship Id="rId65" Type="http://schemas.openxmlformats.org/officeDocument/2006/relationships/image" Target="../media/image515.png"/><Relationship Id="rId86" Type="http://schemas.openxmlformats.org/officeDocument/2006/relationships/customXml" Target="../ink/ink677.xml"/><Relationship Id="rId130" Type="http://schemas.openxmlformats.org/officeDocument/2006/relationships/customXml" Target="../ink/ink699.xml"/><Relationship Id="rId151" Type="http://schemas.openxmlformats.org/officeDocument/2006/relationships/image" Target="../media/image558.png"/><Relationship Id="rId172" Type="http://schemas.openxmlformats.org/officeDocument/2006/relationships/customXml" Target="../ink/ink720.xml"/><Relationship Id="rId193" Type="http://schemas.openxmlformats.org/officeDocument/2006/relationships/image" Target="../media/image579.png"/><Relationship Id="rId207" Type="http://schemas.openxmlformats.org/officeDocument/2006/relationships/image" Target="../media/image586.png"/><Relationship Id="rId228" Type="http://schemas.openxmlformats.org/officeDocument/2006/relationships/customXml" Target="../ink/ink748.xml"/><Relationship Id="rId249" Type="http://schemas.openxmlformats.org/officeDocument/2006/relationships/image" Target="../media/image607.png"/><Relationship Id="rId13" Type="http://schemas.openxmlformats.org/officeDocument/2006/relationships/image" Target="../media/image489.png"/><Relationship Id="rId109" Type="http://schemas.openxmlformats.org/officeDocument/2006/relationships/image" Target="../media/image537.png"/><Relationship Id="rId260" Type="http://schemas.openxmlformats.org/officeDocument/2006/relationships/customXml" Target="../ink/ink764.xml"/><Relationship Id="rId281" Type="http://schemas.openxmlformats.org/officeDocument/2006/relationships/image" Target="../media/image623.png"/><Relationship Id="rId34" Type="http://schemas.openxmlformats.org/officeDocument/2006/relationships/customXml" Target="../ink/ink651.xml"/><Relationship Id="rId50" Type="http://schemas.openxmlformats.org/officeDocument/2006/relationships/customXml" Target="../ink/ink659.xml"/><Relationship Id="rId55" Type="http://schemas.openxmlformats.org/officeDocument/2006/relationships/image" Target="../media/image510.png"/><Relationship Id="rId76" Type="http://schemas.openxmlformats.org/officeDocument/2006/relationships/customXml" Target="../ink/ink672.xml"/><Relationship Id="rId97" Type="http://schemas.openxmlformats.org/officeDocument/2006/relationships/image" Target="../media/image531.png"/><Relationship Id="rId104" Type="http://schemas.openxmlformats.org/officeDocument/2006/relationships/customXml" Target="../ink/ink686.xml"/><Relationship Id="rId120" Type="http://schemas.openxmlformats.org/officeDocument/2006/relationships/customXml" Target="../ink/ink694.xml"/><Relationship Id="rId125" Type="http://schemas.openxmlformats.org/officeDocument/2006/relationships/image" Target="../media/image545.png"/><Relationship Id="rId141" Type="http://schemas.openxmlformats.org/officeDocument/2006/relationships/image" Target="../media/image553.png"/><Relationship Id="rId146" Type="http://schemas.openxmlformats.org/officeDocument/2006/relationships/customXml" Target="../ink/ink707.xml"/><Relationship Id="rId167" Type="http://schemas.openxmlformats.org/officeDocument/2006/relationships/image" Target="../media/image566.png"/><Relationship Id="rId188" Type="http://schemas.openxmlformats.org/officeDocument/2006/relationships/customXml" Target="../ink/ink728.xml"/><Relationship Id="rId7" Type="http://schemas.openxmlformats.org/officeDocument/2006/relationships/image" Target="../media/image486.png"/><Relationship Id="rId71" Type="http://schemas.openxmlformats.org/officeDocument/2006/relationships/image" Target="../media/image518.png"/><Relationship Id="rId92" Type="http://schemas.openxmlformats.org/officeDocument/2006/relationships/customXml" Target="../ink/ink680.xml"/><Relationship Id="rId162" Type="http://schemas.openxmlformats.org/officeDocument/2006/relationships/customXml" Target="../ink/ink715.xml"/><Relationship Id="rId183" Type="http://schemas.openxmlformats.org/officeDocument/2006/relationships/image" Target="../media/image574.png"/><Relationship Id="rId213" Type="http://schemas.openxmlformats.org/officeDocument/2006/relationships/image" Target="../media/image589.png"/><Relationship Id="rId218" Type="http://schemas.openxmlformats.org/officeDocument/2006/relationships/customXml" Target="../ink/ink743.xml"/><Relationship Id="rId234" Type="http://schemas.openxmlformats.org/officeDocument/2006/relationships/customXml" Target="../ink/ink751.xml"/><Relationship Id="rId239" Type="http://schemas.openxmlformats.org/officeDocument/2006/relationships/image" Target="../media/image602.png"/><Relationship Id="rId2" Type="http://schemas.openxmlformats.org/officeDocument/2006/relationships/customXml" Target="../ink/ink635.xml"/><Relationship Id="rId29" Type="http://schemas.openxmlformats.org/officeDocument/2006/relationships/image" Target="../media/image497.png"/><Relationship Id="rId250" Type="http://schemas.openxmlformats.org/officeDocument/2006/relationships/customXml" Target="../ink/ink759.xml"/><Relationship Id="rId255" Type="http://schemas.openxmlformats.org/officeDocument/2006/relationships/image" Target="../media/image610.png"/><Relationship Id="rId271" Type="http://schemas.openxmlformats.org/officeDocument/2006/relationships/image" Target="../media/image618.png"/><Relationship Id="rId276" Type="http://schemas.openxmlformats.org/officeDocument/2006/relationships/customXml" Target="../ink/ink772.xml"/><Relationship Id="rId292" Type="http://schemas.openxmlformats.org/officeDocument/2006/relationships/customXml" Target="../ink/ink780.xml"/><Relationship Id="rId24" Type="http://schemas.openxmlformats.org/officeDocument/2006/relationships/customXml" Target="../ink/ink646.xml"/><Relationship Id="rId40" Type="http://schemas.openxmlformats.org/officeDocument/2006/relationships/customXml" Target="../ink/ink654.xml"/><Relationship Id="rId45" Type="http://schemas.openxmlformats.org/officeDocument/2006/relationships/image" Target="../media/image505.png"/><Relationship Id="rId66" Type="http://schemas.openxmlformats.org/officeDocument/2006/relationships/customXml" Target="../ink/ink667.xml"/><Relationship Id="rId87" Type="http://schemas.openxmlformats.org/officeDocument/2006/relationships/image" Target="../media/image526.png"/><Relationship Id="rId110" Type="http://schemas.openxmlformats.org/officeDocument/2006/relationships/customXml" Target="../ink/ink689.xml"/><Relationship Id="rId115" Type="http://schemas.openxmlformats.org/officeDocument/2006/relationships/image" Target="../media/image540.png"/><Relationship Id="rId131" Type="http://schemas.openxmlformats.org/officeDocument/2006/relationships/image" Target="../media/image548.png"/><Relationship Id="rId136" Type="http://schemas.openxmlformats.org/officeDocument/2006/relationships/customXml" Target="../ink/ink702.xml"/><Relationship Id="rId157" Type="http://schemas.openxmlformats.org/officeDocument/2006/relationships/image" Target="../media/image561.png"/><Relationship Id="rId178" Type="http://schemas.openxmlformats.org/officeDocument/2006/relationships/customXml" Target="../ink/ink723.xml"/><Relationship Id="rId61" Type="http://schemas.openxmlformats.org/officeDocument/2006/relationships/image" Target="../media/image513.png"/><Relationship Id="rId82" Type="http://schemas.openxmlformats.org/officeDocument/2006/relationships/customXml" Target="../ink/ink675.xml"/><Relationship Id="rId152" Type="http://schemas.openxmlformats.org/officeDocument/2006/relationships/customXml" Target="../ink/ink710.xml"/><Relationship Id="rId173" Type="http://schemas.openxmlformats.org/officeDocument/2006/relationships/image" Target="../media/image569.png"/><Relationship Id="rId194" Type="http://schemas.openxmlformats.org/officeDocument/2006/relationships/customXml" Target="../ink/ink731.xml"/><Relationship Id="rId199" Type="http://schemas.openxmlformats.org/officeDocument/2006/relationships/image" Target="../media/image582.png"/><Relationship Id="rId203" Type="http://schemas.openxmlformats.org/officeDocument/2006/relationships/image" Target="../media/image584.png"/><Relationship Id="rId208" Type="http://schemas.openxmlformats.org/officeDocument/2006/relationships/customXml" Target="../ink/ink738.xml"/><Relationship Id="rId229" Type="http://schemas.openxmlformats.org/officeDocument/2006/relationships/image" Target="../media/image597.png"/><Relationship Id="rId19" Type="http://schemas.openxmlformats.org/officeDocument/2006/relationships/image" Target="../media/image492.png"/><Relationship Id="rId224" Type="http://schemas.openxmlformats.org/officeDocument/2006/relationships/customXml" Target="../ink/ink746.xml"/><Relationship Id="rId240" Type="http://schemas.openxmlformats.org/officeDocument/2006/relationships/customXml" Target="../ink/ink754.xml"/><Relationship Id="rId245" Type="http://schemas.openxmlformats.org/officeDocument/2006/relationships/image" Target="../media/image605.png"/><Relationship Id="rId261" Type="http://schemas.openxmlformats.org/officeDocument/2006/relationships/image" Target="../media/image613.png"/><Relationship Id="rId266" Type="http://schemas.openxmlformats.org/officeDocument/2006/relationships/customXml" Target="../ink/ink767.xml"/><Relationship Id="rId287" Type="http://schemas.openxmlformats.org/officeDocument/2006/relationships/image" Target="../media/image626.png"/><Relationship Id="rId14" Type="http://schemas.openxmlformats.org/officeDocument/2006/relationships/customXml" Target="../ink/ink641.xml"/><Relationship Id="rId30" Type="http://schemas.openxmlformats.org/officeDocument/2006/relationships/customXml" Target="../ink/ink649.xml"/><Relationship Id="rId35" Type="http://schemas.openxmlformats.org/officeDocument/2006/relationships/image" Target="../media/image500.png"/><Relationship Id="rId56" Type="http://schemas.openxmlformats.org/officeDocument/2006/relationships/customXml" Target="../ink/ink662.xml"/><Relationship Id="rId77" Type="http://schemas.openxmlformats.org/officeDocument/2006/relationships/image" Target="../media/image521.png"/><Relationship Id="rId100" Type="http://schemas.openxmlformats.org/officeDocument/2006/relationships/customXml" Target="../ink/ink684.xml"/><Relationship Id="rId105" Type="http://schemas.openxmlformats.org/officeDocument/2006/relationships/image" Target="../media/image535.png"/><Relationship Id="rId126" Type="http://schemas.openxmlformats.org/officeDocument/2006/relationships/customXml" Target="../ink/ink697.xml"/><Relationship Id="rId147" Type="http://schemas.openxmlformats.org/officeDocument/2006/relationships/image" Target="../media/image556.png"/><Relationship Id="rId168" Type="http://schemas.openxmlformats.org/officeDocument/2006/relationships/customXml" Target="../ink/ink718.xml"/><Relationship Id="rId282" Type="http://schemas.openxmlformats.org/officeDocument/2006/relationships/customXml" Target="../ink/ink775.xml"/><Relationship Id="rId8" Type="http://schemas.openxmlformats.org/officeDocument/2006/relationships/customXml" Target="../ink/ink638.xml"/><Relationship Id="rId51" Type="http://schemas.openxmlformats.org/officeDocument/2006/relationships/image" Target="../media/image508.png"/><Relationship Id="rId72" Type="http://schemas.openxmlformats.org/officeDocument/2006/relationships/customXml" Target="../ink/ink670.xml"/><Relationship Id="rId93" Type="http://schemas.openxmlformats.org/officeDocument/2006/relationships/image" Target="../media/image529.png"/><Relationship Id="rId98" Type="http://schemas.openxmlformats.org/officeDocument/2006/relationships/customXml" Target="../ink/ink683.xml"/><Relationship Id="rId121" Type="http://schemas.openxmlformats.org/officeDocument/2006/relationships/image" Target="../media/image543.png"/><Relationship Id="rId142" Type="http://schemas.openxmlformats.org/officeDocument/2006/relationships/customXml" Target="../ink/ink705.xml"/><Relationship Id="rId163" Type="http://schemas.openxmlformats.org/officeDocument/2006/relationships/image" Target="../media/image564.png"/><Relationship Id="rId184" Type="http://schemas.openxmlformats.org/officeDocument/2006/relationships/customXml" Target="../ink/ink726.xml"/><Relationship Id="rId189" Type="http://schemas.openxmlformats.org/officeDocument/2006/relationships/image" Target="../media/image577.png"/><Relationship Id="rId219" Type="http://schemas.openxmlformats.org/officeDocument/2006/relationships/image" Target="../media/image592.png"/><Relationship Id="rId3" Type="http://schemas.openxmlformats.org/officeDocument/2006/relationships/image" Target="../media/image484.png"/><Relationship Id="rId214" Type="http://schemas.openxmlformats.org/officeDocument/2006/relationships/customXml" Target="../ink/ink741.xml"/><Relationship Id="rId230" Type="http://schemas.openxmlformats.org/officeDocument/2006/relationships/customXml" Target="../ink/ink749.xml"/><Relationship Id="rId235" Type="http://schemas.openxmlformats.org/officeDocument/2006/relationships/image" Target="../media/image600.png"/><Relationship Id="rId251" Type="http://schemas.openxmlformats.org/officeDocument/2006/relationships/image" Target="../media/image608.png"/><Relationship Id="rId256" Type="http://schemas.openxmlformats.org/officeDocument/2006/relationships/customXml" Target="../ink/ink762.xml"/><Relationship Id="rId277" Type="http://schemas.openxmlformats.org/officeDocument/2006/relationships/image" Target="../media/image621.png"/><Relationship Id="rId25" Type="http://schemas.openxmlformats.org/officeDocument/2006/relationships/image" Target="../media/image495.png"/><Relationship Id="rId46" Type="http://schemas.openxmlformats.org/officeDocument/2006/relationships/customXml" Target="../ink/ink657.xml"/><Relationship Id="rId67" Type="http://schemas.openxmlformats.org/officeDocument/2006/relationships/image" Target="../media/image516.png"/><Relationship Id="rId116" Type="http://schemas.openxmlformats.org/officeDocument/2006/relationships/customXml" Target="../ink/ink692.xml"/><Relationship Id="rId137" Type="http://schemas.openxmlformats.org/officeDocument/2006/relationships/image" Target="../media/image551.png"/><Relationship Id="rId158" Type="http://schemas.openxmlformats.org/officeDocument/2006/relationships/customXml" Target="../ink/ink713.xml"/><Relationship Id="rId272" Type="http://schemas.openxmlformats.org/officeDocument/2006/relationships/customXml" Target="../ink/ink770.xml"/><Relationship Id="rId293" Type="http://schemas.openxmlformats.org/officeDocument/2006/relationships/image" Target="../media/image629.png"/><Relationship Id="rId20" Type="http://schemas.openxmlformats.org/officeDocument/2006/relationships/customXml" Target="../ink/ink644.xml"/><Relationship Id="rId41" Type="http://schemas.openxmlformats.org/officeDocument/2006/relationships/image" Target="../media/image503.png"/><Relationship Id="rId62" Type="http://schemas.openxmlformats.org/officeDocument/2006/relationships/customXml" Target="../ink/ink665.xml"/><Relationship Id="rId83" Type="http://schemas.openxmlformats.org/officeDocument/2006/relationships/image" Target="../media/image524.png"/><Relationship Id="rId88" Type="http://schemas.openxmlformats.org/officeDocument/2006/relationships/customXml" Target="../ink/ink678.xml"/><Relationship Id="rId111" Type="http://schemas.openxmlformats.org/officeDocument/2006/relationships/image" Target="../media/image538.png"/><Relationship Id="rId132" Type="http://schemas.openxmlformats.org/officeDocument/2006/relationships/customXml" Target="../ink/ink700.xml"/><Relationship Id="rId153" Type="http://schemas.openxmlformats.org/officeDocument/2006/relationships/image" Target="../media/image559.png"/><Relationship Id="rId174" Type="http://schemas.openxmlformats.org/officeDocument/2006/relationships/customXml" Target="../ink/ink721.xml"/><Relationship Id="rId179" Type="http://schemas.openxmlformats.org/officeDocument/2006/relationships/image" Target="../media/image572.png"/><Relationship Id="rId195" Type="http://schemas.openxmlformats.org/officeDocument/2006/relationships/image" Target="../media/image580.png"/><Relationship Id="rId209" Type="http://schemas.openxmlformats.org/officeDocument/2006/relationships/image" Target="../media/image587.png"/><Relationship Id="rId190" Type="http://schemas.openxmlformats.org/officeDocument/2006/relationships/customXml" Target="../ink/ink729.xml"/><Relationship Id="rId204" Type="http://schemas.openxmlformats.org/officeDocument/2006/relationships/customXml" Target="../ink/ink736.xml"/><Relationship Id="rId220" Type="http://schemas.openxmlformats.org/officeDocument/2006/relationships/customXml" Target="../ink/ink744.xml"/><Relationship Id="rId225" Type="http://schemas.openxmlformats.org/officeDocument/2006/relationships/image" Target="../media/image595.png"/><Relationship Id="rId241" Type="http://schemas.openxmlformats.org/officeDocument/2006/relationships/image" Target="../media/image603.png"/><Relationship Id="rId246" Type="http://schemas.openxmlformats.org/officeDocument/2006/relationships/customXml" Target="../ink/ink757.xml"/><Relationship Id="rId267" Type="http://schemas.openxmlformats.org/officeDocument/2006/relationships/image" Target="../media/image616.png"/><Relationship Id="rId288" Type="http://schemas.openxmlformats.org/officeDocument/2006/relationships/customXml" Target="../ink/ink778.xml"/><Relationship Id="rId15" Type="http://schemas.openxmlformats.org/officeDocument/2006/relationships/image" Target="../media/image490.png"/><Relationship Id="rId36" Type="http://schemas.openxmlformats.org/officeDocument/2006/relationships/customXml" Target="../ink/ink652.xml"/><Relationship Id="rId57" Type="http://schemas.openxmlformats.org/officeDocument/2006/relationships/image" Target="../media/image511.png"/><Relationship Id="rId106" Type="http://schemas.openxmlformats.org/officeDocument/2006/relationships/customXml" Target="../ink/ink687.xml"/><Relationship Id="rId127" Type="http://schemas.openxmlformats.org/officeDocument/2006/relationships/image" Target="../media/image546.png"/><Relationship Id="rId262" Type="http://schemas.openxmlformats.org/officeDocument/2006/relationships/customXml" Target="../ink/ink765.xml"/><Relationship Id="rId283" Type="http://schemas.openxmlformats.org/officeDocument/2006/relationships/image" Target="../media/image624.png"/><Relationship Id="rId10" Type="http://schemas.openxmlformats.org/officeDocument/2006/relationships/customXml" Target="../ink/ink639.xml"/><Relationship Id="rId31" Type="http://schemas.openxmlformats.org/officeDocument/2006/relationships/image" Target="../media/image498.png"/><Relationship Id="rId52" Type="http://schemas.openxmlformats.org/officeDocument/2006/relationships/customXml" Target="../ink/ink660.xml"/><Relationship Id="rId73" Type="http://schemas.openxmlformats.org/officeDocument/2006/relationships/image" Target="../media/image519.png"/><Relationship Id="rId78" Type="http://schemas.openxmlformats.org/officeDocument/2006/relationships/customXml" Target="../ink/ink673.xml"/><Relationship Id="rId94" Type="http://schemas.openxmlformats.org/officeDocument/2006/relationships/customXml" Target="../ink/ink681.xml"/><Relationship Id="rId99" Type="http://schemas.openxmlformats.org/officeDocument/2006/relationships/image" Target="../media/image532.png"/><Relationship Id="rId101" Type="http://schemas.openxmlformats.org/officeDocument/2006/relationships/image" Target="../media/image533.png"/><Relationship Id="rId122" Type="http://schemas.openxmlformats.org/officeDocument/2006/relationships/customXml" Target="../ink/ink695.xml"/><Relationship Id="rId143" Type="http://schemas.openxmlformats.org/officeDocument/2006/relationships/image" Target="../media/image554.png"/><Relationship Id="rId148" Type="http://schemas.openxmlformats.org/officeDocument/2006/relationships/customXml" Target="../ink/ink708.xml"/><Relationship Id="rId164" Type="http://schemas.openxmlformats.org/officeDocument/2006/relationships/customXml" Target="../ink/ink716.xml"/><Relationship Id="rId169" Type="http://schemas.openxmlformats.org/officeDocument/2006/relationships/image" Target="../media/image567.png"/><Relationship Id="rId185" Type="http://schemas.openxmlformats.org/officeDocument/2006/relationships/image" Target="../media/image575.png"/><Relationship Id="rId4" Type="http://schemas.openxmlformats.org/officeDocument/2006/relationships/customXml" Target="../ink/ink636.xml"/><Relationship Id="rId9" Type="http://schemas.openxmlformats.org/officeDocument/2006/relationships/image" Target="../media/image487.png"/><Relationship Id="rId180" Type="http://schemas.openxmlformats.org/officeDocument/2006/relationships/customXml" Target="../ink/ink724.xml"/><Relationship Id="rId210" Type="http://schemas.openxmlformats.org/officeDocument/2006/relationships/customXml" Target="../ink/ink739.xml"/><Relationship Id="rId215" Type="http://schemas.openxmlformats.org/officeDocument/2006/relationships/image" Target="../media/image590.png"/><Relationship Id="rId236" Type="http://schemas.openxmlformats.org/officeDocument/2006/relationships/customXml" Target="../ink/ink752.xml"/><Relationship Id="rId257" Type="http://schemas.openxmlformats.org/officeDocument/2006/relationships/image" Target="../media/image611.png"/><Relationship Id="rId278" Type="http://schemas.openxmlformats.org/officeDocument/2006/relationships/customXml" Target="../ink/ink773.xml"/><Relationship Id="rId26" Type="http://schemas.openxmlformats.org/officeDocument/2006/relationships/customXml" Target="../ink/ink647.xml"/><Relationship Id="rId231" Type="http://schemas.openxmlformats.org/officeDocument/2006/relationships/image" Target="../media/image598.png"/><Relationship Id="rId252" Type="http://schemas.openxmlformats.org/officeDocument/2006/relationships/customXml" Target="../ink/ink760.xml"/><Relationship Id="rId273" Type="http://schemas.openxmlformats.org/officeDocument/2006/relationships/image" Target="../media/image619.png"/><Relationship Id="rId47" Type="http://schemas.openxmlformats.org/officeDocument/2006/relationships/image" Target="../media/image506.png"/><Relationship Id="rId68" Type="http://schemas.openxmlformats.org/officeDocument/2006/relationships/customXml" Target="../ink/ink668.xml"/><Relationship Id="rId89" Type="http://schemas.openxmlformats.org/officeDocument/2006/relationships/image" Target="../media/image527.png"/><Relationship Id="rId112" Type="http://schemas.openxmlformats.org/officeDocument/2006/relationships/customXml" Target="../ink/ink690.xml"/><Relationship Id="rId133" Type="http://schemas.openxmlformats.org/officeDocument/2006/relationships/image" Target="../media/image549.png"/><Relationship Id="rId154" Type="http://schemas.openxmlformats.org/officeDocument/2006/relationships/customXml" Target="../ink/ink711.xml"/><Relationship Id="rId175" Type="http://schemas.openxmlformats.org/officeDocument/2006/relationships/image" Target="../media/image570.png"/><Relationship Id="rId196" Type="http://schemas.openxmlformats.org/officeDocument/2006/relationships/customXml" Target="../ink/ink732.xml"/><Relationship Id="rId200" Type="http://schemas.openxmlformats.org/officeDocument/2006/relationships/customXml" Target="../ink/ink734.xml"/><Relationship Id="rId16" Type="http://schemas.openxmlformats.org/officeDocument/2006/relationships/customXml" Target="../ink/ink642.xml"/><Relationship Id="rId221" Type="http://schemas.openxmlformats.org/officeDocument/2006/relationships/image" Target="../media/image593.png"/><Relationship Id="rId242" Type="http://schemas.openxmlformats.org/officeDocument/2006/relationships/customXml" Target="../ink/ink755.xml"/><Relationship Id="rId263" Type="http://schemas.openxmlformats.org/officeDocument/2006/relationships/image" Target="../media/image614.png"/><Relationship Id="rId284" Type="http://schemas.openxmlformats.org/officeDocument/2006/relationships/customXml" Target="../ink/ink776.xml"/><Relationship Id="rId37" Type="http://schemas.openxmlformats.org/officeDocument/2006/relationships/image" Target="../media/image501.png"/><Relationship Id="rId58" Type="http://schemas.openxmlformats.org/officeDocument/2006/relationships/customXml" Target="../ink/ink663.xml"/><Relationship Id="rId79" Type="http://schemas.openxmlformats.org/officeDocument/2006/relationships/image" Target="../media/image522.png"/><Relationship Id="rId102" Type="http://schemas.openxmlformats.org/officeDocument/2006/relationships/customXml" Target="../ink/ink685.xml"/><Relationship Id="rId123" Type="http://schemas.openxmlformats.org/officeDocument/2006/relationships/image" Target="../media/image544.png"/><Relationship Id="rId144" Type="http://schemas.openxmlformats.org/officeDocument/2006/relationships/customXml" Target="../ink/ink706.xml"/><Relationship Id="rId90" Type="http://schemas.openxmlformats.org/officeDocument/2006/relationships/customXml" Target="../ink/ink679.xml"/><Relationship Id="rId165" Type="http://schemas.openxmlformats.org/officeDocument/2006/relationships/image" Target="../media/image565.png"/><Relationship Id="rId186" Type="http://schemas.openxmlformats.org/officeDocument/2006/relationships/customXml" Target="../ink/ink727.xml"/><Relationship Id="rId211" Type="http://schemas.openxmlformats.org/officeDocument/2006/relationships/image" Target="../media/image588.png"/><Relationship Id="rId232" Type="http://schemas.openxmlformats.org/officeDocument/2006/relationships/customXml" Target="../ink/ink750.xml"/><Relationship Id="rId253" Type="http://schemas.openxmlformats.org/officeDocument/2006/relationships/image" Target="../media/image609.png"/><Relationship Id="rId274" Type="http://schemas.openxmlformats.org/officeDocument/2006/relationships/customXml" Target="../ink/ink771.xml"/><Relationship Id="rId27" Type="http://schemas.openxmlformats.org/officeDocument/2006/relationships/image" Target="../media/image496.png"/><Relationship Id="rId48" Type="http://schemas.openxmlformats.org/officeDocument/2006/relationships/customXml" Target="../ink/ink658.xml"/><Relationship Id="rId69" Type="http://schemas.openxmlformats.org/officeDocument/2006/relationships/image" Target="../media/image517.png"/><Relationship Id="rId113" Type="http://schemas.openxmlformats.org/officeDocument/2006/relationships/image" Target="../media/image539.png"/><Relationship Id="rId134" Type="http://schemas.openxmlformats.org/officeDocument/2006/relationships/customXml" Target="../ink/ink701.xml"/><Relationship Id="rId80" Type="http://schemas.openxmlformats.org/officeDocument/2006/relationships/customXml" Target="../ink/ink674.xml"/><Relationship Id="rId155" Type="http://schemas.openxmlformats.org/officeDocument/2006/relationships/image" Target="../media/image560.png"/><Relationship Id="rId176" Type="http://schemas.openxmlformats.org/officeDocument/2006/relationships/customXml" Target="../ink/ink722.xml"/><Relationship Id="rId197" Type="http://schemas.openxmlformats.org/officeDocument/2006/relationships/image" Target="../media/image581.png"/><Relationship Id="rId201" Type="http://schemas.openxmlformats.org/officeDocument/2006/relationships/image" Target="../media/image583.png"/><Relationship Id="rId222" Type="http://schemas.openxmlformats.org/officeDocument/2006/relationships/customXml" Target="../ink/ink745.xml"/><Relationship Id="rId243" Type="http://schemas.openxmlformats.org/officeDocument/2006/relationships/image" Target="../media/image604.png"/><Relationship Id="rId264" Type="http://schemas.openxmlformats.org/officeDocument/2006/relationships/customXml" Target="../ink/ink766.xml"/><Relationship Id="rId285" Type="http://schemas.openxmlformats.org/officeDocument/2006/relationships/image" Target="../media/image625.png"/><Relationship Id="rId17" Type="http://schemas.openxmlformats.org/officeDocument/2006/relationships/image" Target="../media/image491.png"/><Relationship Id="rId38" Type="http://schemas.openxmlformats.org/officeDocument/2006/relationships/customXml" Target="../ink/ink653.xml"/><Relationship Id="rId59" Type="http://schemas.openxmlformats.org/officeDocument/2006/relationships/image" Target="../media/image512.png"/><Relationship Id="rId103" Type="http://schemas.openxmlformats.org/officeDocument/2006/relationships/image" Target="../media/image534.png"/><Relationship Id="rId124" Type="http://schemas.openxmlformats.org/officeDocument/2006/relationships/customXml" Target="../ink/ink696.xml"/><Relationship Id="rId70" Type="http://schemas.openxmlformats.org/officeDocument/2006/relationships/customXml" Target="../ink/ink669.xml"/><Relationship Id="rId91" Type="http://schemas.openxmlformats.org/officeDocument/2006/relationships/image" Target="../media/image528.png"/><Relationship Id="rId145" Type="http://schemas.openxmlformats.org/officeDocument/2006/relationships/image" Target="../media/image555.png"/><Relationship Id="rId166" Type="http://schemas.openxmlformats.org/officeDocument/2006/relationships/customXml" Target="../ink/ink717.xml"/><Relationship Id="rId187" Type="http://schemas.openxmlformats.org/officeDocument/2006/relationships/image" Target="../media/image576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740.xml"/><Relationship Id="rId233" Type="http://schemas.openxmlformats.org/officeDocument/2006/relationships/image" Target="../media/image599.png"/><Relationship Id="rId254" Type="http://schemas.openxmlformats.org/officeDocument/2006/relationships/customXml" Target="../ink/ink761.xml"/><Relationship Id="rId28" Type="http://schemas.openxmlformats.org/officeDocument/2006/relationships/customXml" Target="../ink/ink648.xml"/><Relationship Id="rId49" Type="http://schemas.openxmlformats.org/officeDocument/2006/relationships/image" Target="../media/image507.png"/><Relationship Id="rId114" Type="http://schemas.openxmlformats.org/officeDocument/2006/relationships/customXml" Target="../ink/ink691.xml"/><Relationship Id="rId275" Type="http://schemas.openxmlformats.org/officeDocument/2006/relationships/image" Target="../media/image620.png"/><Relationship Id="rId60" Type="http://schemas.openxmlformats.org/officeDocument/2006/relationships/customXml" Target="../ink/ink664.xml"/><Relationship Id="rId81" Type="http://schemas.openxmlformats.org/officeDocument/2006/relationships/image" Target="../media/image523.png"/><Relationship Id="rId135" Type="http://schemas.openxmlformats.org/officeDocument/2006/relationships/image" Target="../media/image550.png"/><Relationship Id="rId156" Type="http://schemas.openxmlformats.org/officeDocument/2006/relationships/customXml" Target="../ink/ink712.xml"/><Relationship Id="rId177" Type="http://schemas.openxmlformats.org/officeDocument/2006/relationships/image" Target="../media/image571.png"/><Relationship Id="rId198" Type="http://schemas.openxmlformats.org/officeDocument/2006/relationships/customXml" Target="../ink/ink733.xml"/><Relationship Id="rId202" Type="http://schemas.openxmlformats.org/officeDocument/2006/relationships/customXml" Target="../ink/ink735.xml"/><Relationship Id="rId223" Type="http://schemas.openxmlformats.org/officeDocument/2006/relationships/image" Target="../media/image594.png"/><Relationship Id="rId244" Type="http://schemas.openxmlformats.org/officeDocument/2006/relationships/customXml" Target="../ink/ink756.xml"/><Relationship Id="rId18" Type="http://schemas.openxmlformats.org/officeDocument/2006/relationships/customXml" Target="../ink/ink643.xml"/><Relationship Id="rId39" Type="http://schemas.openxmlformats.org/officeDocument/2006/relationships/image" Target="../media/image502.png"/><Relationship Id="rId265" Type="http://schemas.openxmlformats.org/officeDocument/2006/relationships/image" Target="../media/image615.png"/><Relationship Id="rId286" Type="http://schemas.openxmlformats.org/officeDocument/2006/relationships/customXml" Target="../ink/ink777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41.png"/><Relationship Id="rId299" Type="http://schemas.openxmlformats.org/officeDocument/2006/relationships/image" Target="../media/image682.png"/><Relationship Id="rId303" Type="http://schemas.openxmlformats.org/officeDocument/2006/relationships/image" Target="../media/image684.png"/><Relationship Id="rId21" Type="http://schemas.openxmlformats.org/officeDocument/2006/relationships/image" Target="../media/image493.png"/><Relationship Id="rId42" Type="http://schemas.openxmlformats.org/officeDocument/2006/relationships/customXml" Target="../ink/ink801.xml"/><Relationship Id="rId63" Type="http://schemas.openxmlformats.org/officeDocument/2006/relationships/image" Target="../media/image514.png"/><Relationship Id="rId84" Type="http://schemas.openxmlformats.org/officeDocument/2006/relationships/customXml" Target="../ink/ink822.xml"/><Relationship Id="rId138" Type="http://schemas.openxmlformats.org/officeDocument/2006/relationships/customXml" Target="../ink/ink849.xml"/><Relationship Id="rId159" Type="http://schemas.openxmlformats.org/officeDocument/2006/relationships/image" Target="../media/image562.png"/><Relationship Id="rId170" Type="http://schemas.openxmlformats.org/officeDocument/2006/relationships/customXml" Target="../ink/ink865.xml"/><Relationship Id="rId191" Type="http://schemas.openxmlformats.org/officeDocument/2006/relationships/image" Target="../media/image578.png"/><Relationship Id="rId205" Type="http://schemas.openxmlformats.org/officeDocument/2006/relationships/image" Target="../media/image635.png"/><Relationship Id="rId226" Type="http://schemas.openxmlformats.org/officeDocument/2006/relationships/customXml" Target="../ink/ink893.xml"/><Relationship Id="rId247" Type="http://schemas.openxmlformats.org/officeDocument/2006/relationships/image" Target="../media/image656.png"/><Relationship Id="rId107" Type="http://schemas.openxmlformats.org/officeDocument/2006/relationships/image" Target="../media/image536.png"/><Relationship Id="rId268" Type="http://schemas.openxmlformats.org/officeDocument/2006/relationships/customXml" Target="../ink/ink914.xml"/><Relationship Id="rId289" Type="http://schemas.openxmlformats.org/officeDocument/2006/relationships/image" Target="../media/image677.png"/><Relationship Id="rId11" Type="http://schemas.openxmlformats.org/officeDocument/2006/relationships/image" Target="../media/image488.png"/><Relationship Id="rId32" Type="http://schemas.openxmlformats.org/officeDocument/2006/relationships/customXml" Target="../ink/ink796.xml"/><Relationship Id="rId53" Type="http://schemas.openxmlformats.org/officeDocument/2006/relationships/image" Target="../media/image509.png"/><Relationship Id="rId74" Type="http://schemas.openxmlformats.org/officeDocument/2006/relationships/customXml" Target="../ink/ink817.xml"/><Relationship Id="rId128" Type="http://schemas.openxmlformats.org/officeDocument/2006/relationships/customXml" Target="../ink/ink844.xml"/><Relationship Id="rId149" Type="http://schemas.openxmlformats.org/officeDocument/2006/relationships/image" Target="../media/image557.png"/><Relationship Id="rId5" Type="http://schemas.openxmlformats.org/officeDocument/2006/relationships/image" Target="../media/image485.png"/><Relationship Id="rId95" Type="http://schemas.openxmlformats.org/officeDocument/2006/relationships/image" Target="../media/image530.png"/><Relationship Id="rId160" Type="http://schemas.openxmlformats.org/officeDocument/2006/relationships/customXml" Target="../ink/ink860.xml"/><Relationship Id="rId181" Type="http://schemas.openxmlformats.org/officeDocument/2006/relationships/image" Target="../media/image573.png"/><Relationship Id="rId216" Type="http://schemas.openxmlformats.org/officeDocument/2006/relationships/customXml" Target="../ink/ink888.xml"/><Relationship Id="rId237" Type="http://schemas.openxmlformats.org/officeDocument/2006/relationships/image" Target="../media/image651.png"/><Relationship Id="rId258" Type="http://schemas.openxmlformats.org/officeDocument/2006/relationships/customXml" Target="../ink/ink909.xml"/><Relationship Id="rId279" Type="http://schemas.openxmlformats.org/officeDocument/2006/relationships/image" Target="../media/image672.png"/><Relationship Id="rId22" Type="http://schemas.openxmlformats.org/officeDocument/2006/relationships/customXml" Target="../ink/ink791.xml"/><Relationship Id="rId43" Type="http://schemas.openxmlformats.org/officeDocument/2006/relationships/image" Target="../media/image504.png"/><Relationship Id="rId64" Type="http://schemas.openxmlformats.org/officeDocument/2006/relationships/customXml" Target="../ink/ink812.xml"/><Relationship Id="rId118" Type="http://schemas.openxmlformats.org/officeDocument/2006/relationships/customXml" Target="../ink/ink839.xml"/><Relationship Id="rId139" Type="http://schemas.openxmlformats.org/officeDocument/2006/relationships/image" Target="../media/image552.png"/><Relationship Id="rId290" Type="http://schemas.openxmlformats.org/officeDocument/2006/relationships/customXml" Target="../ink/ink925.xml"/><Relationship Id="rId85" Type="http://schemas.openxmlformats.org/officeDocument/2006/relationships/image" Target="../media/image525.png"/><Relationship Id="rId150" Type="http://schemas.openxmlformats.org/officeDocument/2006/relationships/customXml" Target="../ink/ink855.xml"/><Relationship Id="rId171" Type="http://schemas.openxmlformats.org/officeDocument/2006/relationships/image" Target="../media/image568.png"/><Relationship Id="rId192" Type="http://schemas.openxmlformats.org/officeDocument/2006/relationships/customXml" Target="../ink/ink876.xml"/><Relationship Id="rId206" Type="http://schemas.openxmlformats.org/officeDocument/2006/relationships/customXml" Target="../ink/ink883.xml"/><Relationship Id="rId227" Type="http://schemas.openxmlformats.org/officeDocument/2006/relationships/image" Target="../media/image646.png"/><Relationship Id="rId248" Type="http://schemas.openxmlformats.org/officeDocument/2006/relationships/customXml" Target="../ink/ink904.xml"/><Relationship Id="rId269" Type="http://schemas.openxmlformats.org/officeDocument/2006/relationships/image" Target="../media/image667.png"/><Relationship Id="rId12" Type="http://schemas.openxmlformats.org/officeDocument/2006/relationships/customXml" Target="../ink/ink786.xml"/><Relationship Id="rId33" Type="http://schemas.openxmlformats.org/officeDocument/2006/relationships/image" Target="../media/image499.png"/><Relationship Id="rId108" Type="http://schemas.openxmlformats.org/officeDocument/2006/relationships/customXml" Target="../ink/ink834.xml"/><Relationship Id="rId129" Type="http://schemas.openxmlformats.org/officeDocument/2006/relationships/image" Target="../media/image547.png"/><Relationship Id="rId280" Type="http://schemas.openxmlformats.org/officeDocument/2006/relationships/customXml" Target="../ink/ink920.xml"/><Relationship Id="rId54" Type="http://schemas.openxmlformats.org/officeDocument/2006/relationships/customXml" Target="../ink/ink807.xml"/><Relationship Id="rId75" Type="http://schemas.openxmlformats.org/officeDocument/2006/relationships/image" Target="../media/image520.png"/><Relationship Id="rId96" Type="http://schemas.openxmlformats.org/officeDocument/2006/relationships/customXml" Target="../ink/ink828.xml"/><Relationship Id="rId140" Type="http://schemas.openxmlformats.org/officeDocument/2006/relationships/customXml" Target="../ink/ink850.xml"/><Relationship Id="rId161" Type="http://schemas.openxmlformats.org/officeDocument/2006/relationships/image" Target="../media/image563.png"/><Relationship Id="rId182" Type="http://schemas.openxmlformats.org/officeDocument/2006/relationships/customXml" Target="../ink/ink871.xml"/><Relationship Id="rId217" Type="http://schemas.openxmlformats.org/officeDocument/2006/relationships/image" Target="../media/image641.png"/><Relationship Id="rId6" Type="http://schemas.openxmlformats.org/officeDocument/2006/relationships/customXml" Target="../ink/ink783.xml"/><Relationship Id="rId238" Type="http://schemas.openxmlformats.org/officeDocument/2006/relationships/customXml" Target="../ink/ink899.xml"/><Relationship Id="rId259" Type="http://schemas.openxmlformats.org/officeDocument/2006/relationships/image" Target="../media/image662.png"/><Relationship Id="rId23" Type="http://schemas.openxmlformats.org/officeDocument/2006/relationships/image" Target="../media/image494.png"/><Relationship Id="rId119" Type="http://schemas.openxmlformats.org/officeDocument/2006/relationships/image" Target="../media/image542.png"/><Relationship Id="rId270" Type="http://schemas.openxmlformats.org/officeDocument/2006/relationships/customXml" Target="../ink/ink915.xml"/><Relationship Id="rId291" Type="http://schemas.openxmlformats.org/officeDocument/2006/relationships/image" Target="../media/image678.png"/><Relationship Id="rId44" Type="http://schemas.openxmlformats.org/officeDocument/2006/relationships/customXml" Target="../ink/ink802.xml"/><Relationship Id="rId65" Type="http://schemas.openxmlformats.org/officeDocument/2006/relationships/image" Target="../media/image515.png"/><Relationship Id="rId86" Type="http://schemas.openxmlformats.org/officeDocument/2006/relationships/customXml" Target="../ink/ink823.xml"/><Relationship Id="rId130" Type="http://schemas.openxmlformats.org/officeDocument/2006/relationships/customXml" Target="../ink/ink845.xml"/><Relationship Id="rId151" Type="http://schemas.openxmlformats.org/officeDocument/2006/relationships/image" Target="../media/image558.png"/><Relationship Id="rId172" Type="http://schemas.openxmlformats.org/officeDocument/2006/relationships/customXml" Target="../ink/ink866.xml"/><Relationship Id="rId193" Type="http://schemas.openxmlformats.org/officeDocument/2006/relationships/image" Target="../media/image579.png"/><Relationship Id="rId207" Type="http://schemas.openxmlformats.org/officeDocument/2006/relationships/image" Target="../media/image636.png"/><Relationship Id="rId228" Type="http://schemas.openxmlformats.org/officeDocument/2006/relationships/customXml" Target="../ink/ink894.xml"/><Relationship Id="rId249" Type="http://schemas.openxmlformats.org/officeDocument/2006/relationships/image" Target="../media/image657.png"/><Relationship Id="rId13" Type="http://schemas.openxmlformats.org/officeDocument/2006/relationships/image" Target="../media/image489.png"/><Relationship Id="rId109" Type="http://schemas.openxmlformats.org/officeDocument/2006/relationships/image" Target="../media/image537.png"/><Relationship Id="rId260" Type="http://schemas.openxmlformats.org/officeDocument/2006/relationships/customXml" Target="../ink/ink910.xml"/><Relationship Id="rId281" Type="http://schemas.openxmlformats.org/officeDocument/2006/relationships/image" Target="../media/image673.png"/><Relationship Id="rId34" Type="http://schemas.openxmlformats.org/officeDocument/2006/relationships/customXml" Target="../ink/ink797.xml"/><Relationship Id="rId55" Type="http://schemas.openxmlformats.org/officeDocument/2006/relationships/image" Target="../media/image510.png"/><Relationship Id="rId76" Type="http://schemas.openxmlformats.org/officeDocument/2006/relationships/customXml" Target="../ink/ink818.xml"/><Relationship Id="rId97" Type="http://schemas.openxmlformats.org/officeDocument/2006/relationships/image" Target="../media/image531.png"/><Relationship Id="rId120" Type="http://schemas.openxmlformats.org/officeDocument/2006/relationships/customXml" Target="../ink/ink840.xml"/><Relationship Id="rId141" Type="http://schemas.openxmlformats.org/officeDocument/2006/relationships/image" Target="../media/image553.png"/><Relationship Id="rId7" Type="http://schemas.openxmlformats.org/officeDocument/2006/relationships/image" Target="../media/image486.png"/><Relationship Id="rId162" Type="http://schemas.openxmlformats.org/officeDocument/2006/relationships/customXml" Target="../ink/ink861.xml"/><Relationship Id="rId183" Type="http://schemas.openxmlformats.org/officeDocument/2006/relationships/image" Target="../media/image574.png"/><Relationship Id="rId218" Type="http://schemas.openxmlformats.org/officeDocument/2006/relationships/customXml" Target="../ink/ink889.xml"/><Relationship Id="rId239" Type="http://schemas.openxmlformats.org/officeDocument/2006/relationships/image" Target="../media/image652.png"/><Relationship Id="rId2" Type="http://schemas.openxmlformats.org/officeDocument/2006/relationships/customXml" Target="../ink/ink781.xml"/><Relationship Id="rId29" Type="http://schemas.openxmlformats.org/officeDocument/2006/relationships/image" Target="../media/image497.png"/><Relationship Id="rId250" Type="http://schemas.openxmlformats.org/officeDocument/2006/relationships/customXml" Target="../ink/ink905.xml"/><Relationship Id="rId255" Type="http://schemas.openxmlformats.org/officeDocument/2006/relationships/image" Target="../media/image660.png"/><Relationship Id="rId271" Type="http://schemas.openxmlformats.org/officeDocument/2006/relationships/image" Target="../media/image668.png"/><Relationship Id="rId276" Type="http://schemas.openxmlformats.org/officeDocument/2006/relationships/customXml" Target="../ink/ink918.xml"/><Relationship Id="rId292" Type="http://schemas.openxmlformats.org/officeDocument/2006/relationships/customXml" Target="../ink/ink926.xml"/><Relationship Id="rId297" Type="http://schemas.openxmlformats.org/officeDocument/2006/relationships/image" Target="../media/image681.png"/><Relationship Id="rId24" Type="http://schemas.openxmlformats.org/officeDocument/2006/relationships/customXml" Target="../ink/ink792.xml"/><Relationship Id="rId40" Type="http://schemas.openxmlformats.org/officeDocument/2006/relationships/customXml" Target="../ink/ink800.xml"/><Relationship Id="rId45" Type="http://schemas.openxmlformats.org/officeDocument/2006/relationships/image" Target="../media/image505.png"/><Relationship Id="rId66" Type="http://schemas.openxmlformats.org/officeDocument/2006/relationships/customXml" Target="../ink/ink813.xml"/><Relationship Id="rId87" Type="http://schemas.openxmlformats.org/officeDocument/2006/relationships/image" Target="../media/image526.png"/><Relationship Id="rId110" Type="http://schemas.openxmlformats.org/officeDocument/2006/relationships/customXml" Target="../ink/ink835.xml"/><Relationship Id="rId115" Type="http://schemas.openxmlformats.org/officeDocument/2006/relationships/image" Target="../media/image540.png"/><Relationship Id="rId131" Type="http://schemas.openxmlformats.org/officeDocument/2006/relationships/image" Target="../media/image548.png"/><Relationship Id="rId136" Type="http://schemas.openxmlformats.org/officeDocument/2006/relationships/customXml" Target="../ink/ink848.xml"/><Relationship Id="rId157" Type="http://schemas.openxmlformats.org/officeDocument/2006/relationships/image" Target="../media/image561.png"/><Relationship Id="rId178" Type="http://schemas.openxmlformats.org/officeDocument/2006/relationships/customXml" Target="../ink/ink869.xml"/><Relationship Id="rId301" Type="http://schemas.openxmlformats.org/officeDocument/2006/relationships/image" Target="../media/image683.png"/><Relationship Id="rId61" Type="http://schemas.openxmlformats.org/officeDocument/2006/relationships/image" Target="../media/image513.png"/><Relationship Id="rId82" Type="http://schemas.openxmlformats.org/officeDocument/2006/relationships/customXml" Target="../ink/ink821.xml"/><Relationship Id="rId152" Type="http://schemas.openxmlformats.org/officeDocument/2006/relationships/customXml" Target="../ink/ink856.xml"/><Relationship Id="rId173" Type="http://schemas.openxmlformats.org/officeDocument/2006/relationships/image" Target="../media/image569.png"/><Relationship Id="rId194" Type="http://schemas.openxmlformats.org/officeDocument/2006/relationships/customXml" Target="../ink/ink877.xml"/><Relationship Id="rId199" Type="http://schemas.openxmlformats.org/officeDocument/2006/relationships/image" Target="../media/image632.png"/><Relationship Id="rId203" Type="http://schemas.openxmlformats.org/officeDocument/2006/relationships/image" Target="../media/image634.png"/><Relationship Id="rId208" Type="http://schemas.openxmlformats.org/officeDocument/2006/relationships/customXml" Target="../ink/ink884.xml"/><Relationship Id="rId229" Type="http://schemas.openxmlformats.org/officeDocument/2006/relationships/image" Target="../media/image647.png"/><Relationship Id="rId19" Type="http://schemas.openxmlformats.org/officeDocument/2006/relationships/image" Target="../media/image492.png"/><Relationship Id="rId224" Type="http://schemas.openxmlformats.org/officeDocument/2006/relationships/customXml" Target="../ink/ink892.xml"/><Relationship Id="rId240" Type="http://schemas.openxmlformats.org/officeDocument/2006/relationships/customXml" Target="../ink/ink900.xml"/><Relationship Id="rId245" Type="http://schemas.openxmlformats.org/officeDocument/2006/relationships/image" Target="../media/image655.png"/><Relationship Id="rId261" Type="http://schemas.openxmlformats.org/officeDocument/2006/relationships/image" Target="../media/image663.png"/><Relationship Id="rId266" Type="http://schemas.openxmlformats.org/officeDocument/2006/relationships/customXml" Target="../ink/ink913.xml"/><Relationship Id="rId287" Type="http://schemas.openxmlformats.org/officeDocument/2006/relationships/image" Target="../media/image676.png"/><Relationship Id="rId14" Type="http://schemas.openxmlformats.org/officeDocument/2006/relationships/customXml" Target="../ink/ink787.xml"/><Relationship Id="rId30" Type="http://schemas.openxmlformats.org/officeDocument/2006/relationships/customXml" Target="../ink/ink795.xml"/><Relationship Id="rId35" Type="http://schemas.openxmlformats.org/officeDocument/2006/relationships/image" Target="../media/image500.png"/><Relationship Id="rId56" Type="http://schemas.openxmlformats.org/officeDocument/2006/relationships/customXml" Target="../ink/ink808.xml"/><Relationship Id="rId77" Type="http://schemas.openxmlformats.org/officeDocument/2006/relationships/image" Target="../media/image521.png"/><Relationship Id="rId100" Type="http://schemas.openxmlformats.org/officeDocument/2006/relationships/customXml" Target="../ink/ink830.xml"/><Relationship Id="rId105" Type="http://schemas.openxmlformats.org/officeDocument/2006/relationships/image" Target="../media/image535.png"/><Relationship Id="rId126" Type="http://schemas.openxmlformats.org/officeDocument/2006/relationships/customXml" Target="../ink/ink843.xml"/><Relationship Id="rId147" Type="http://schemas.openxmlformats.org/officeDocument/2006/relationships/image" Target="../media/image556.png"/><Relationship Id="rId168" Type="http://schemas.openxmlformats.org/officeDocument/2006/relationships/customXml" Target="../ink/ink864.xml"/><Relationship Id="rId282" Type="http://schemas.openxmlformats.org/officeDocument/2006/relationships/customXml" Target="../ink/ink921.xml"/><Relationship Id="rId8" Type="http://schemas.openxmlformats.org/officeDocument/2006/relationships/customXml" Target="../ink/ink784.xml"/><Relationship Id="rId51" Type="http://schemas.openxmlformats.org/officeDocument/2006/relationships/image" Target="../media/image508.png"/><Relationship Id="rId72" Type="http://schemas.openxmlformats.org/officeDocument/2006/relationships/customXml" Target="../ink/ink816.xml"/><Relationship Id="rId93" Type="http://schemas.openxmlformats.org/officeDocument/2006/relationships/image" Target="../media/image529.png"/><Relationship Id="rId98" Type="http://schemas.openxmlformats.org/officeDocument/2006/relationships/customXml" Target="../ink/ink829.xml"/><Relationship Id="rId121" Type="http://schemas.openxmlformats.org/officeDocument/2006/relationships/image" Target="../media/image543.png"/><Relationship Id="rId142" Type="http://schemas.openxmlformats.org/officeDocument/2006/relationships/customXml" Target="../ink/ink851.xml"/><Relationship Id="rId163" Type="http://schemas.openxmlformats.org/officeDocument/2006/relationships/image" Target="../media/image564.png"/><Relationship Id="rId184" Type="http://schemas.openxmlformats.org/officeDocument/2006/relationships/customXml" Target="../ink/ink872.xml"/><Relationship Id="rId189" Type="http://schemas.openxmlformats.org/officeDocument/2006/relationships/image" Target="../media/image577.png"/><Relationship Id="rId219" Type="http://schemas.openxmlformats.org/officeDocument/2006/relationships/image" Target="../media/image642.png"/><Relationship Id="rId3" Type="http://schemas.openxmlformats.org/officeDocument/2006/relationships/image" Target="../media/image484.png"/><Relationship Id="rId214" Type="http://schemas.openxmlformats.org/officeDocument/2006/relationships/customXml" Target="../ink/ink887.xml"/><Relationship Id="rId230" Type="http://schemas.openxmlformats.org/officeDocument/2006/relationships/customXml" Target="../ink/ink895.xml"/><Relationship Id="rId235" Type="http://schemas.openxmlformats.org/officeDocument/2006/relationships/image" Target="../media/image650.png"/><Relationship Id="rId251" Type="http://schemas.openxmlformats.org/officeDocument/2006/relationships/image" Target="../media/image658.png"/><Relationship Id="rId256" Type="http://schemas.openxmlformats.org/officeDocument/2006/relationships/customXml" Target="../ink/ink908.xml"/><Relationship Id="rId277" Type="http://schemas.openxmlformats.org/officeDocument/2006/relationships/image" Target="../media/image671.png"/><Relationship Id="rId298" Type="http://schemas.openxmlformats.org/officeDocument/2006/relationships/customXml" Target="../ink/ink929.xml"/><Relationship Id="rId25" Type="http://schemas.openxmlformats.org/officeDocument/2006/relationships/image" Target="../media/image495.png"/><Relationship Id="rId46" Type="http://schemas.openxmlformats.org/officeDocument/2006/relationships/customXml" Target="../ink/ink803.xml"/><Relationship Id="rId67" Type="http://schemas.openxmlformats.org/officeDocument/2006/relationships/image" Target="../media/image516.png"/><Relationship Id="rId116" Type="http://schemas.openxmlformats.org/officeDocument/2006/relationships/customXml" Target="../ink/ink838.xml"/><Relationship Id="rId137" Type="http://schemas.openxmlformats.org/officeDocument/2006/relationships/image" Target="../media/image551.png"/><Relationship Id="rId158" Type="http://schemas.openxmlformats.org/officeDocument/2006/relationships/customXml" Target="../ink/ink859.xml"/><Relationship Id="rId272" Type="http://schemas.openxmlformats.org/officeDocument/2006/relationships/customXml" Target="../ink/ink916.xml"/><Relationship Id="rId293" Type="http://schemas.openxmlformats.org/officeDocument/2006/relationships/image" Target="../media/image679.png"/><Relationship Id="rId302" Type="http://schemas.openxmlformats.org/officeDocument/2006/relationships/customXml" Target="../ink/ink931.xml"/><Relationship Id="rId20" Type="http://schemas.openxmlformats.org/officeDocument/2006/relationships/customXml" Target="../ink/ink790.xml"/><Relationship Id="rId41" Type="http://schemas.openxmlformats.org/officeDocument/2006/relationships/image" Target="../media/image503.png"/><Relationship Id="rId62" Type="http://schemas.openxmlformats.org/officeDocument/2006/relationships/customXml" Target="../ink/ink811.xml"/><Relationship Id="rId83" Type="http://schemas.openxmlformats.org/officeDocument/2006/relationships/image" Target="../media/image524.png"/><Relationship Id="rId88" Type="http://schemas.openxmlformats.org/officeDocument/2006/relationships/customXml" Target="../ink/ink824.xml"/><Relationship Id="rId111" Type="http://schemas.openxmlformats.org/officeDocument/2006/relationships/image" Target="../media/image538.png"/><Relationship Id="rId132" Type="http://schemas.openxmlformats.org/officeDocument/2006/relationships/customXml" Target="../ink/ink846.xml"/><Relationship Id="rId153" Type="http://schemas.openxmlformats.org/officeDocument/2006/relationships/image" Target="../media/image559.png"/><Relationship Id="rId174" Type="http://schemas.openxmlformats.org/officeDocument/2006/relationships/customXml" Target="../ink/ink867.xml"/><Relationship Id="rId179" Type="http://schemas.openxmlformats.org/officeDocument/2006/relationships/image" Target="../media/image572.png"/><Relationship Id="rId195" Type="http://schemas.openxmlformats.org/officeDocument/2006/relationships/image" Target="../media/image630.png"/><Relationship Id="rId209" Type="http://schemas.openxmlformats.org/officeDocument/2006/relationships/image" Target="../media/image637.png"/><Relationship Id="rId190" Type="http://schemas.openxmlformats.org/officeDocument/2006/relationships/customXml" Target="../ink/ink875.xml"/><Relationship Id="rId204" Type="http://schemas.openxmlformats.org/officeDocument/2006/relationships/customXml" Target="../ink/ink882.xml"/><Relationship Id="rId220" Type="http://schemas.openxmlformats.org/officeDocument/2006/relationships/customXml" Target="../ink/ink890.xml"/><Relationship Id="rId225" Type="http://schemas.openxmlformats.org/officeDocument/2006/relationships/image" Target="../media/image645.png"/><Relationship Id="rId241" Type="http://schemas.openxmlformats.org/officeDocument/2006/relationships/image" Target="../media/image653.png"/><Relationship Id="rId246" Type="http://schemas.openxmlformats.org/officeDocument/2006/relationships/customXml" Target="../ink/ink903.xml"/><Relationship Id="rId267" Type="http://schemas.openxmlformats.org/officeDocument/2006/relationships/image" Target="../media/image666.png"/><Relationship Id="rId288" Type="http://schemas.openxmlformats.org/officeDocument/2006/relationships/customXml" Target="../ink/ink924.xml"/><Relationship Id="rId15" Type="http://schemas.openxmlformats.org/officeDocument/2006/relationships/image" Target="../media/image490.png"/><Relationship Id="rId36" Type="http://schemas.openxmlformats.org/officeDocument/2006/relationships/customXml" Target="../ink/ink798.xml"/><Relationship Id="rId57" Type="http://schemas.openxmlformats.org/officeDocument/2006/relationships/image" Target="../media/image511.png"/><Relationship Id="rId106" Type="http://schemas.openxmlformats.org/officeDocument/2006/relationships/customXml" Target="../ink/ink833.xml"/><Relationship Id="rId127" Type="http://schemas.openxmlformats.org/officeDocument/2006/relationships/image" Target="../media/image546.png"/><Relationship Id="rId262" Type="http://schemas.openxmlformats.org/officeDocument/2006/relationships/customXml" Target="../ink/ink911.xml"/><Relationship Id="rId283" Type="http://schemas.openxmlformats.org/officeDocument/2006/relationships/image" Target="../media/image674.png"/><Relationship Id="rId10" Type="http://schemas.openxmlformats.org/officeDocument/2006/relationships/customXml" Target="../ink/ink785.xml"/><Relationship Id="rId31" Type="http://schemas.openxmlformats.org/officeDocument/2006/relationships/image" Target="../media/image498.png"/><Relationship Id="rId52" Type="http://schemas.openxmlformats.org/officeDocument/2006/relationships/customXml" Target="../ink/ink806.xml"/><Relationship Id="rId73" Type="http://schemas.openxmlformats.org/officeDocument/2006/relationships/image" Target="../media/image519.png"/><Relationship Id="rId78" Type="http://schemas.openxmlformats.org/officeDocument/2006/relationships/customXml" Target="../ink/ink819.xml"/><Relationship Id="rId94" Type="http://schemas.openxmlformats.org/officeDocument/2006/relationships/customXml" Target="../ink/ink827.xml"/><Relationship Id="rId99" Type="http://schemas.openxmlformats.org/officeDocument/2006/relationships/image" Target="../media/image532.png"/><Relationship Id="rId101" Type="http://schemas.openxmlformats.org/officeDocument/2006/relationships/image" Target="../media/image533.png"/><Relationship Id="rId122" Type="http://schemas.openxmlformats.org/officeDocument/2006/relationships/customXml" Target="../ink/ink841.xml"/><Relationship Id="rId143" Type="http://schemas.openxmlformats.org/officeDocument/2006/relationships/image" Target="../media/image554.png"/><Relationship Id="rId148" Type="http://schemas.openxmlformats.org/officeDocument/2006/relationships/customXml" Target="../ink/ink854.xml"/><Relationship Id="rId164" Type="http://schemas.openxmlformats.org/officeDocument/2006/relationships/customXml" Target="../ink/ink862.xml"/><Relationship Id="rId169" Type="http://schemas.openxmlformats.org/officeDocument/2006/relationships/image" Target="../media/image567.png"/><Relationship Id="rId185" Type="http://schemas.openxmlformats.org/officeDocument/2006/relationships/image" Target="../media/image575.png"/><Relationship Id="rId4" Type="http://schemas.openxmlformats.org/officeDocument/2006/relationships/customXml" Target="../ink/ink782.xml"/><Relationship Id="rId9" Type="http://schemas.openxmlformats.org/officeDocument/2006/relationships/image" Target="../media/image487.png"/><Relationship Id="rId180" Type="http://schemas.openxmlformats.org/officeDocument/2006/relationships/customXml" Target="../ink/ink870.xml"/><Relationship Id="rId210" Type="http://schemas.openxmlformats.org/officeDocument/2006/relationships/customXml" Target="../ink/ink885.xml"/><Relationship Id="rId215" Type="http://schemas.openxmlformats.org/officeDocument/2006/relationships/image" Target="../media/image640.png"/><Relationship Id="rId236" Type="http://schemas.openxmlformats.org/officeDocument/2006/relationships/customXml" Target="../ink/ink898.xml"/><Relationship Id="rId257" Type="http://schemas.openxmlformats.org/officeDocument/2006/relationships/image" Target="../media/image661.png"/><Relationship Id="rId278" Type="http://schemas.openxmlformats.org/officeDocument/2006/relationships/customXml" Target="../ink/ink919.xml"/><Relationship Id="rId26" Type="http://schemas.openxmlformats.org/officeDocument/2006/relationships/customXml" Target="../ink/ink793.xml"/><Relationship Id="rId231" Type="http://schemas.openxmlformats.org/officeDocument/2006/relationships/image" Target="../media/image648.png"/><Relationship Id="rId252" Type="http://schemas.openxmlformats.org/officeDocument/2006/relationships/customXml" Target="../ink/ink906.xml"/><Relationship Id="rId273" Type="http://schemas.openxmlformats.org/officeDocument/2006/relationships/image" Target="../media/image669.png"/><Relationship Id="rId294" Type="http://schemas.openxmlformats.org/officeDocument/2006/relationships/customXml" Target="../ink/ink927.xml"/><Relationship Id="rId47" Type="http://schemas.openxmlformats.org/officeDocument/2006/relationships/image" Target="../media/image506.png"/><Relationship Id="rId68" Type="http://schemas.openxmlformats.org/officeDocument/2006/relationships/customXml" Target="../ink/ink814.xml"/><Relationship Id="rId89" Type="http://schemas.openxmlformats.org/officeDocument/2006/relationships/image" Target="../media/image527.png"/><Relationship Id="rId112" Type="http://schemas.openxmlformats.org/officeDocument/2006/relationships/customXml" Target="../ink/ink836.xml"/><Relationship Id="rId133" Type="http://schemas.openxmlformats.org/officeDocument/2006/relationships/image" Target="../media/image549.png"/><Relationship Id="rId154" Type="http://schemas.openxmlformats.org/officeDocument/2006/relationships/customXml" Target="../ink/ink857.xml"/><Relationship Id="rId175" Type="http://schemas.openxmlformats.org/officeDocument/2006/relationships/image" Target="../media/image570.png"/><Relationship Id="rId196" Type="http://schemas.openxmlformats.org/officeDocument/2006/relationships/customXml" Target="../ink/ink878.xml"/><Relationship Id="rId200" Type="http://schemas.openxmlformats.org/officeDocument/2006/relationships/customXml" Target="../ink/ink880.xml"/><Relationship Id="rId16" Type="http://schemas.openxmlformats.org/officeDocument/2006/relationships/customXml" Target="../ink/ink788.xml"/><Relationship Id="rId221" Type="http://schemas.openxmlformats.org/officeDocument/2006/relationships/image" Target="../media/image643.png"/><Relationship Id="rId242" Type="http://schemas.openxmlformats.org/officeDocument/2006/relationships/customXml" Target="../ink/ink901.xml"/><Relationship Id="rId263" Type="http://schemas.openxmlformats.org/officeDocument/2006/relationships/image" Target="../media/image664.png"/><Relationship Id="rId284" Type="http://schemas.openxmlformats.org/officeDocument/2006/relationships/customXml" Target="../ink/ink922.xml"/><Relationship Id="rId37" Type="http://schemas.openxmlformats.org/officeDocument/2006/relationships/image" Target="../media/image501.png"/><Relationship Id="rId58" Type="http://schemas.openxmlformats.org/officeDocument/2006/relationships/customXml" Target="../ink/ink809.xml"/><Relationship Id="rId79" Type="http://schemas.openxmlformats.org/officeDocument/2006/relationships/image" Target="../media/image522.png"/><Relationship Id="rId102" Type="http://schemas.openxmlformats.org/officeDocument/2006/relationships/customXml" Target="../ink/ink831.xml"/><Relationship Id="rId123" Type="http://schemas.openxmlformats.org/officeDocument/2006/relationships/image" Target="../media/image544.png"/><Relationship Id="rId144" Type="http://schemas.openxmlformats.org/officeDocument/2006/relationships/customXml" Target="../ink/ink852.xml"/><Relationship Id="rId90" Type="http://schemas.openxmlformats.org/officeDocument/2006/relationships/customXml" Target="../ink/ink825.xml"/><Relationship Id="rId165" Type="http://schemas.openxmlformats.org/officeDocument/2006/relationships/image" Target="../media/image565.png"/><Relationship Id="rId186" Type="http://schemas.openxmlformats.org/officeDocument/2006/relationships/customXml" Target="../ink/ink873.xml"/><Relationship Id="rId211" Type="http://schemas.openxmlformats.org/officeDocument/2006/relationships/image" Target="../media/image638.png"/><Relationship Id="rId232" Type="http://schemas.openxmlformats.org/officeDocument/2006/relationships/customXml" Target="../ink/ink896.xml"/><Relationship Id="rId253" Type="http://schemas.openxmlformats.org/officeDocument/2006/relationships/image" Target="../media/image659.png"/><Relationship Id="rId274" Type="http://schemas.openxmlformats.org/officeDocument/2006/relationships/customXml" Target="../ink/ink917.xml"/><Relationship Id="rId295" Type="http://schemas.openxmlformats.org/officeDocument/2006/relationships/image" Target="../media/image680.png"/><Relationship Id="rId27" Type="http://schemas.openxmlformats.org/officeDocument/2006/relationships/image" Target="../media/image496.png"/><Relationship Id="rId48" Type="http://schemas.openxmlformats.org/officeDocument/2006/relationships/customXml" Target="../ink/ink804.xml"/><Relationship Id="rId69" Type="http://schemas.openxmlformats.org/officeDocument/2006/relationships/image" Target="../media/image517.png"/><Relationship Id="rId113" Type="http://schemas.openxmlformats.org/officeDocument/2006/relationships/image" Target="../media/image539.png"/><Relationship Id="rId134" Type="http://schemas.openxmlformats.org/officeDocument/2006/relationships/customXml" Target="../ink/ink847.xml"/><Relationship Id="rId80" Type="http://schemas.openxmlformats.org/officeDocument/2006/relationships/customXml" Target="../ink/ink820.xml"/><Relationship Id="rId155" Type="http://schemas.openxmlformats.org/officeDocument/2006/relationships/image" Target="../media/image560.png"/><Relationship Id="rId176" Type="http://schemas.openxmlformats.org/officeDocument/2006/relationships/customXml" Target="../ink/ink868.xml"/><Relationship Id="rId197" Type="http://schemas.openxmlformats.org/officeDocument/2006/relationships/image" Target="../media/image631.png"/><Relationship Id="rId201" Type="http://schemas.openxmlformats.org/officeDocument/2006/relationships/image" Target="../media/image633.png"/><Relationship Id="rId222" Type="http://schemas.openxmlformats.org/officeDocument/2006/relationships/customXml" Target="../ink/ink891.xml"/><Relationship Id="rId243" Type="http://schemas.openxmlformats.org/officeDocument/2006/relationships/image" Target="../media/image654.png"/><Relationship Id="rId264" Type="http://schemas.openxmlformats.org/officeDocument/2006/relationships/customXml" Target="../ink/ink912.xml"/><Relationship Id="rId285" Type="http://schemas.openxmlformats.org/officeDocument/2006/relationships/image" Target="../media/image675.png"/><Relationship Id="rId17" Type="http://schemas.openxmlformats.org/officeDocument/2006/relationships/image" Target="../media/image491.png"/><Relationship Id="rId38" Type="http://schemas.openxmlformats.org/officeDocument/2006/relationships/customXml" Target="../ink/ink799.xml"/><Relationship Id="rId59" Type="http://schemas.openxmlformats.org/officeDocument/2006/relationships/image" Target="../media/image512.png"/><Relationship Id="rId103" Type="http://schemas.openxmlformats.org/officeDocument/2006/relationships/image" Target="../media/image534.png"/><Relationship Id="rId124" Type="http://schemas.openxmlformats.org/officeDocument/2006/relationships/customXml" Target="../ink/ink842.xml"/><Relationship Id="rId70" Type="http://schemas.openxmlformats.org/officeDocument/2006/relationships/customXml" Target="../ink/ink815.xml"/><Relationship Id="rId91" Type="http://schemas.openxmlformats.org/officeDocument/2006/relationships/image" Target="../media/image528.png"/><Relationship Id="rId145" Type="http://schemas.openxmlformats.org/officeDocument/2006/relationships/image" Target="../media/image555.png"/><Relationship Id="rId166" Type="http://schemas.openxmlformats.org/officeDocument/2006/relationships/customXml" Target="../ink/ink863.xml"/><Relationship Id="rId187" Type="http://schemas.openxmlformats.org/officeDocument/2006/relationships/image" Target="../media/image576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886.xml"/><Relationship Id="rId233" Type="http://schemas.openxmlformats.org/officeDocument/2006/relationships/image" Target="../media/image649.png"/><Relationship Id="rId254" Type="http://schemas.openxmlformats.org/officeDocument/2006/relationships/customXml" Target="../ink/ink907.xml"/><Relationship Id="rId28" Type="http://schemas.openxmlformats.org/officeDocument/2006/relationships/customXml" Target="../ink/ink794.xml"/><Relationship Id="rId49" Type="http://schemas.openxmlformats.org/officeDocument/2006/relationships/image" Target="../media/image507.png"/><Relationship Id="rId114" Type="http://schemas.openxmlformats.org/officeDocument/2006/relationships/customXml" Target="../ink/ink837.xml"/><Relationship Id="rId275" Type="http://schemas.openxmlformats.org/officeDocument/2006/relationships/image" Target="../media/image670.png"/><Relationship Id="rId296" Type="http://schemas.openxmlformats.org/officeDocument/2006/relationships/customXml" Target="../ink/ink928.xml"/><Relationship Id="rId300" Type="http://schemas.openxmlformats.org/officeDocument/2006/relationships/customXml" Target="../ink/ink930.xml"/><Relationship Id="rId60" Type="http://schemas.openxmlformats.org/officeDocument/2006/relationships/customXml" Target="../ink/ink810.xml"/><Relationship Id="rId81" Type="http://schemas.openxmlformats.org/officeDocument/2006/relationships/image" Target="../media/image523.png"/><Relationship Id="rId135" Type="http://schemas.openxmlformats.org/officeDocument/2006/relationships/image" Target="../media/image550.png"/><Relationship Id="rId156" Type="http://schemas.openxmlformats.org/officeDocument/2006/relationships/customXml" Target="../ink/ink858.xml"/><Relationship Id="rId177" Type="http://schemas.openxmlformats.org/officeDocument/2006/relationships/image" Target="../media/image571.png"/><Relationship Id="rId198" Type="http://schemas.openxmlformats.org/officeDocument/2006/relationships/customXml" Target="../ink/ink879.xml"/><Relationship Id="rId202" Type="http://schemas.openxmlformats.org/officeDocument/2006/relationships/customXml" Target="../ink/ink881.xml"/><Relationship Id="rId223" Type="http://schemas.openxmlformats.org/officeDocument/2006/relationships/image" Target="../media/image644.png"/><Relationship Id="rId244" Type="http://schemas.openxmlformats.org/officeDocument/2006/relationships/customXml" Target="../ink/ink902.xml"/><Relationship Id="rId18" Type="http://schemas.openxmlformats.org/officeDocument/2006/relationships/customXml" Target="../ink/ink789.xml"/><Relationship Id="rId39" Type="http://schemas.openxmlformats.org/officeDocument/2006/relationships/image" Target="../media/image502.png"/><Relationship Id="rId265" Type="http://schemas.openxmlformats.org/officeDocument/2006/relationships/image" Target="../media/image665.png"/><Relationship Id="rId286" Type="http://schemas.openxmlformats.org/officeDocument/2006/relationships/customXml" Target="../ink/ink923.xml"/><Relationship Id="rId50" Type="http://schemas.openxmlformats.org/officeDocument/2006/relationships/customXml" Target="../ink/ink805.xml"/><Relationship Id="rId104" Type="http://schemas.openxmlformats.org/officeDocument/2006/relationships/customXml" Target="../ink/ink832.xml"/><Relationship Id="rId125" Type="http://schemas.openxmlformats.org/officeDocument/2006/relationships/image" Target="../media/image545.png"/><Relationship Id="rId146" Type="http://schemas.openxmlformats.org/officeDocument/2006/relationships/customXml" Target="../ink/ink853.xml"/><Relationship Id="rId167" Type="http://schemas.openxmlformats.org/officeDocument/2006/relationships/image" Target="../media/image566.png"/><Relationship Id="rId188" Type="http://schemas.openxmlformats.org/officeDocument/2006/relationships/customXml" Target="../ink/ink874.xml"/><Relationship Id="rId71" Type="http://schemas.openxmlformats.org/officeDocument/2006/relationships/image" Target="../media/image518.png"/><Relationship Id="rId92" Type="http://schemas.openxmlformats.org/officeDocument/2006/relationships/customXml" Target="../ink/ink826.xml"/><Relationship Id="rId213" Type="http://schemas.openxmlformats.org/officeDocument/2006/relationships/image" Target="../media/image639.png"/><Relationship Id="rId234" Type="http://schemas.openxmlformats.org/officeDocument/2006/relationships/customXml" Target="../ink/ink897.xml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41.png"/><Relationship Id="rId299" Type="http://schemas.openxmlformats.org/officeDocument/2006/relationships/image" Target="../media/image689.png"/><Relationship Id="rId303" Type="http://schemas.openxmlformats.org/officeDocument/2006/relationships/image" Target="../media/image691.png"/><Relationship Id="rId21" Type="http://schemas.openxmlformats.org/officeDocument/2006/relationships/image" Target="../media/image493.png"/><Relationship Id="rId42" Type="http://schemas.openxmlformats.org/officeDocument/2006/relationships/customXml" Target="../ink/ink952.xml"/><Relationship Id="rId63" Type="http://schemas.openxmlformats.org/officeDocument/2006/relationships/image" Target="../media/image514.png"/><Relationship Id="rId84" Type="http://schemas.openxmlformats.org/officeDocument/2006/relationships/customXml" Target="../ink/ink973.xml"/><Relationship Id="rId138" Type="http://schemas.openxmlformats.org/officeDocument/2006/relationships/customXml" Target="../ink/ink1000.xml"/><Relationship Id="rId159" Type="http://schemas.openxmlformats.org/officeDocument/2006/relationships/image" Target="../media/image562.png"/><Relationship Id="rId170" Type="http://schemas.openxmlformats.org/officeDocument/2006/relationships/customXml" Target="../ink/ink1016.xml"/><Relationship Id="rId191" Type="http://schemas.openxmlformats.org/officeDocument/2006/relationships/image" Target="../media/image578.png"/><Relationship Id="rId205" Type="http://schemas.openxmlformats.org/officeDocument/2006/relationships/image" Target="../media/image635.png"/><Relationship Id="rId226" Type="http://schemas.openxmlformats.org/officeDocument/2006/relationships/customXml" Target="../ink/ink1044.xml"/><Relationship Id="rId247" Type="http://schemas.openxmlformats.org/officeDocument/2006/relationships/image" Target="../media/image656.png"/><Relationship Id="rId107" Type="http://schemas.openxmlformats.org/officeDocument/2006/relationships/image" Target="../media/image536.png"/><Relationship Id="rId268" Type="http://schemas.openxmlformats.org/officeDocument/2006/relationships/customXml" Target="../ink/ink1065.xml"/><Relationship Id="rId289" Type="http://schemas.openxmlformats.org/officeDocument/2006/relationships/image" Target="../media/image677.png"/><Relationship Id="rId11" Type="http://schemas.openxmlformats.org/officeDocument/2006/relationships/image" Target="../media/image488.png"/><Relationship Id="rId32" Type="http://schemas.openxmlformats.org/officeDocument/2006/relationships/customXml" Target="../ink/ink947.xml"/><Relationship Id="rId53" Type="http://schemas.openxmlformats.org/officeDocument/2006/relationships/image" Target="../media/image509.png"/><Relationship Id="rId74" Type="http://schemas.openxmlformats.org/officeDocument/2006/relationships/customXml" Target="../ink/ink968.xml"/><Relationship Id="rId128" Type="http://schemas.openxmlformats.org/officeDocument/2006/relationships/customXml" Target="../ink/ink995.xml"/><Relationship Id="rId149" Type="http://schemas.openxmlformats.org/officeDocument/2006/relationships/image" Target="../media/image557.png"/><Relationship Id="rId5" Type="http://schemas.openxmlformats.org/officeDocument/2006/relationships/image" Target="../media/image485.png"/><Relationship Id="rId95" Type="http://schemas.openxmlformats.org/officeDocument/2006/relationships/image" Target="../media/image530.png"/><Relationship Id="rId160" Type="http://schemas.openxmlformats.org/officeDocument/2006/relationships/customXml" Target="../ink/ink1011.xml"/><Relationship Id="rId181" Type="http://schemas.openxmlformats.org/officeDocument/2006/relationships/image" Target="../media/image573.png"/><Relationship Id="rId216" Type="http://schemas.openxmlformats.org/officeDocument/2006/relationships/customXml" Target="../ink/ink1039.xml"/><Relationship Id="rId237" Type="http://schemas.openxmlformats.org/officeDocument/2006/relationships/image" Target="../media/image651.png"/><Relationship Id="rId258" Type="http://schemas.openxmlformats.org/officeDocument/2006/relationships/customXml" Target="../ink/ink1060.xml"/><Relationship Id="rId279" Type="http://schemas.openxmlformats.org/officeDocument/2006/relationships/image" Target="../media/image672.png"/><Relationship Id="rId22" Type="http://schemas.openxmlformats.org/officeDocument/2006/relationships/customXml" Target="../ink/ink942.xml"/><Relationship Id="rId43" Type="http://schemas.openxmlformats.org/officeDocument/2006/relationships/image" Target="../media/image504.png"/><Relationship Id="rId64" Type="http://schemas.openxmlformats.org/officeDocument/2006/relationships/customXml" Target="../ink/ink963.xml"/><Relationship Id="rId118" Type="http://schemas.openxmlformats.org/officeDocument/2006/relationships/customXml" Target="../ink/ink990.xml"/><Relationship Id="rId139" Type="http://schemas.openxmlformats.org/officeDocument/2006/relationships/image" Target="../media/image552.png"/><Relationship Id="rId290" Type="http://schemas.openxmlformats.org/officeDocument/2006/relationships/customXml" Target="../ink/ink1076.xml"/><Relationship Id="rId304" Type="http://schemas.openxmlformats.org/officeDocument/2006/relationships/customXml" Target="../ink/ink1083.xml"/><Relationship Id="rId85" Type="http://schemas.openxmlformats.org/officeDocument/2006/relationships/image" Target="../media/image525.png"/><Relationship Id="rId150" Type="http://schemas.openxmlformats.org/officeDocument/2006/relationships/customXml" Target="../ink/ink1006.xml"/><Relationship Id="rId171" Type="http://schemas.openxmlformats.org/officeDocument/2006/relationships/image" Target="../media/image568.png"/><Relationship Id="rId192" Type="http://schemas.openxmlformats.org/officeDocument/2006/relationships/customXml" Target="../ink/ink1027.xml"/><Relationship Id="rId206" Type="http://schemas.openxmlformats.org/officeDocument/2006/relationships/customXml" Target="../ink/ink1034.xml"/><Relationship Id="rId227" Type="http://schemas.openxmlformats.org/officeDocument/2006/relationships/image" Target="../media/image646.png"/><Relationship Id="rId248" Type="http://schemas.openxmlformats.org/officeDocument/2006/relationships/customXml" Target="../ink/ink1055.xml"/><Relationship Id="rId269" Type="http://schemas.openxmlformats.org/officeDocument/2006/relationships/image" Target="../media/image667.png"/><Relationship Id="rId12" Type="http://schemas.openxmlformats.org/officeDocument/2006/relationships/customXml" Target="../ink/ink937.xml"/><Relationship Id="rId33" Type="http://schemas.openxmlformats.org/officeDocument/2006/relationships/image" Target="../media/image499.png"/><Relationship Id="rId108" Type="http://schemas.openxmlformats.org/officeDocument/2006/relationships/customXml" Target="../ink/ink985.xml"/><Relationship Id="rId129" Type="http://schemas.openxmlformats.org/officeDocument/2006/relationships/image" Target="../media/image547.png"/><Relationship Id="rId280" Type="http://schemas.openxmlformats.org/officeDocument/2006/relationships/customXml" Target="../ink/ink1071.xml"/><Relationship Id="rId54" Type="http://schemas.openxmlformats.org/officeDocument/2006/relationships/customXml" Target="../ink/ink958.xml"/><Relationship Id="rId75" Type="http://schemas.openxmlformats.org/officeDocument/2006/relationships/image" Target="../media/image520.png"/><Relationship Id="rId96" Type="http://schemas.openxmlformats.org/officeDocument/2006/relationships/customXml" Target="../ink/ink979.xml"/><Relationship Id="rId140" Type="http://schemas.openxmlformats.org/officeDocument/2006/relationships/customXml" Target="../ink/ink1001.xml"/><Relationship Id="rId161" Type="http://schemas.openxmlformats.org/officeDocument/2006/relationships/image" Target="../media/image563.png"/><Relationship Id="rId182" Type="http://schemas.openxmlformats.org/officeDocument/2006/relationships/customXml" Target="../ink/ink1022.xml"/><Relationship Id="rId217" Type="http://schemas.openxmlformats.org/officeDocument/2006/relationships/image" Target="../media/image641.png"/><Relationship Id="rId6" Type="http://schemas.openxmlformats.org/officeDocument/2006/relationships/customXml" Target="../ink/ink934.xml"/><Relationship Id="rId238" Type="http://schemas.openxmlformats.org/officeDocument/2006/relationships/customXml" Target="../ink/ink1050.xml"/><Relationship Id="rId259" Type="http://schemas.openxmlformats.org/officeDocument/2006/relationships/image" Target="../media/image662.png"/><Relationship Id="rId23" Type="http://schemas.openxmlformats.org/officeDocument/2006/relationships/image" Target="../media/image494.png"/><Relationship Id="rId119" Type="http://schemas.openxmlformats.org/officeDocument/2006/relationships/image" Target="../media/image542.png"/><Relationship Id="rId270" Type="http://schemas.openxmlformats.org/officeDocument/2006/relationships/customXml" Target="../ink/ink1066.xml"/><Relationship Id="rId291" Type="http://schemas.openxmlformats.org/officeDocument/2006/relationships/image" Target="../media/image685.png"/><Relationship Id="rId305" Type="http://schemas.openxmlformats.org/officeDocument/2006/relationships/image" Target="../media/image692.png"/><Relationship Id="rId44" Type="http://schemas.openxmlformats.org/officeDocument/2006/relationships/customXml" Target="../ink/ink953.xml"/><Relationship Id="rId65" Type="http://schemas.openxmlformats.org/officeDocument/2006/relationships/image" Target="../media/image515.png"/><Relationship Id="rId86" Type="http://schemas.openxmlformats.org/officeDocument/2006/relationships/customXml" Target="../ink/ink974.xml"/><Relationship Id="rId130" Type="http://schemas.openxmlformats.org/officeDocument/2006/relationships/customXml" Target="../ink/ink996.xml"/><Relationship Id="rId151" Type="http://schemas.openxmlformats.org/officeDocument/2006/relationships/image" Target="../media/image558.png"/><Relationship Id="rId172" Type="http://schemas.openxmlformats.org/officeDocument/2006/relationships/customXml" Target="../ink/ink1017.xml"/><Relationship Id="rId193" Type="http://schemas.openxmlformats.org/officeDocument/2006/relationships/image" Target="../media/image579.png"/><Relationship Id="rId207" Type="http://schemas.openxmlformats.org/officeDocument/2006/relationships/image" Target="../media/image636.png"/><Relationship Id="rId228" Type="http://schemas.openxmlformats.org/officeDocument/2006/relationships/customXml" Target="../ink/ink1045.xml"/><Relationship Id="rId249" Type="http://schemas.openxmlformats.org/officeDocument/2006/relationships/image" Target="../media/image657.png"/><Relationship Id="rId13" Type="http://schemas.openxmlformats.org/officeDocument/2006/relationships/image" Target="../media/image489.png"/><Relationship Id="rId109" Type="http://schemas.openxmlformats.org/officeDocument/2006/relationships/image" Target="../media/image537.png"/><Relationship Id="rId260" Type="http://schemas.openxmlformats.org/officeDocument/2006/relationships/customXml" Target="../ink/ink1061.xml"/><Relationship Id="rId281" Type="http://schemas.openxmlformats.org/officeDocument/2006/relationships/image" Target="../media/image673.png"/><Relationship Id="rId34" Type="http://schemas.openxmlformats.org/officeDocument/2006/relationships/customXml" Target="../ink/ink948.xml"/><Relationship Id="rId55" Type="http://schemas.openxmlformats.org/officeDocument/2006/relationships/image" Target="../media/image510.png"/><Relationship Id="rId76" Type="http://schemas.openxmlformats.org/officeDocument/2006/relationships/customXml" Target="../ink/ink969.xml"/><Relationship Id="rId97" Type="http://schemas.openxmlformats.org/officeDocument/2006/relationships/image" Target="../media/image531.png"/><Relationship Id="rId120" Type="http://schemas.openxmlformats.org/officeDocument/2006/relationships/customXml" Target="../ink/ink991.xml"/><Relationship Id="rId141" Type="http://schemas.openxmlformats.org/officeDocument/2006/relationships/image" Target="../media/image553.png"/><Relationship Id="rId7" Type="http://schemas.openxmlformats.org/officeDocument/2006/relationships/image" Target="../media/image486.png"/><Relationship Id="rId162" Type="http://schemas.openxmlformats.org/officeDocument/2006/relationships/customXml" Target="../ink/ink1012.xml"/><Relationship Id="rId183" Type="http://schemas.openxmlformats.org/officeDocument/2006/relationships/image" Target="../media/image574.png"/><Relationship Id="rId218" Type="http://schemas.openxmlformats.org/officeDocument/2006/relationships/customXml" Target="../ink/ink1040.xml"/><Relationship Id="rId239" Type="http://schemas.openxmlformats.org/officeDocument/2006/relationships/image" Target="../media/image652.png"/><Relationship Id="rId250" Type="http://schemas.openxmlformats.org/officeDocument/2006/relationships/customXml" Target="../ink/ink1056.xml"/><Relationship Id="rId271" Type="http://schemas.openxmlformats.org/officeDocument/2006/relationships/image" Target="../media/image668.png"/><Relationship Id="rId292" Type="http://schemas.openxmlformats.org/officeDocument/2006/relationships/customXml" Target="../ink/ink1077.xml"/><Relationship Id="rId306" Type="http://schemas.openxmlformats.org/officeDocument/2006/relationships/customXml" Target="../ink/ink1084.xml"/><Relationship Id="rId24" Type="http://schemas.openxmlformats.org/officeDocument/2006/relationships/customXml" Target="../ink/ink943.xml"/><Relationship Id="rId40" Type="http://schemas.openxmlformats.org/officeDocument/2006/relationships/customXml" Target="../ink/ink951.xml"/><Relationship Id="rId45" Type="http://schemas.openxmlformats.org/officeDocument/2006/relationships/image" Target="../media/image505.png"/><Relationship Id="rId66" Type="http://schemas.openxmlformats.org/officeDocument/2006/relationships/customXml" Target="../ink/ink964.xml"/><Relationship Id="rId87" Type="http://schemas.openxmlformats.org/officeDocument/2006/relationships/image" Target="../media/image526.png"/><Relationship Id="rId110" Type="http://schemas.openxmlformats.org/officeDocument/2006/relationships/customXml" Target="../ink/ink986.xml"/><Relationship Id="rId115" Type="http://schemas.openxmlformats.org/officeDocument/2006/relationships/image" Target="../media/image540.png"/><Relationship Id="rId131" Type="http://schemas.openxmlformats.org/officeDocument/2006/relationships/image" Target="../media/image548.png"/><Relationship Id="rId136" Type="http://schemas.openxmlformats.org/officeDocument/2006/relationships/customXml" Target="../ink/ink999.xml"/><Relationship Id="rId157" Type="http://schemas.openxmlformats.org/officeDocument/2006/relationships/image" Target="../media/image561.png"/><Relationship Id="rId178" Type="http://schemas.openxmlformats.org/officeDocument/2006/relationships/customXml" Target="../ink/ink1020.xml"/><Relationship Id="rId301" Type="http://schemas.openxmlformats.org/officeDocument/2006/relationships/image" Target="../media/image690.png"/><Relationship Id="rId61" Type="http://schemas.openxmlformats.org/officeDocument/2006/relationships/image" Target="../media/image513.png"/><Relationship Id="rId82" Type="http://schemas.openxmlformats.org/officeDocument/2006/relationships/customXml" Target="../ink/ink972.xml"/><Relationship Id="rId152" Type="http://schemas.openxmlformats.org/officeDocument/2006/relationships/customXml" Target="../ink/ink1007.xml"/><Relationship Id="rId173" Type="http://schemas.openxmlformats.org/officeDocument/2006/relationships/image" Target="../media/image569.png"/><Relationship Id="rId194" Type="http://schemas.openxmlformats.org/officeDocument/2006/relationships/customXml" Target="../ink/ink1028.xml"/><Relationship Id="rId199" Type="http://schemas.openxmlformats.org/officeDocument/2006/relationships/image" Target="../media/image632.png"/><Relationship Id="rId203" Type="http://schemas.openxmlformats.org/officeDocument/2006/relationships/image" Target="../media/image634.png"/><Relationship Id="rId208" Type="http://schemas.openxmlformats.org/officeDocument/2006/relationships/customXml" Target="../ink/ink1035.xml"/><Relationship Id="rId229" Type="http://schemas.openxmlformats.org/officeDocument/2006/relationships/image" Target="../media/image647.png"/><Relationship Id="rId19" Type="http://schemas.openxmlformats.org/officeDocument/2006/relationships/image" Target="../media/image492.png"/><Relationship Id="rId224" Type="http://schemas.openxmlformats.org/officeDocument/2006/relationships/customXml" Target="../ink/ink1043.xml"/><Relationship Id="rId240" Type="http://schemas.openxmlformats.org/officeDocument/2006/relationships/customXml" Target="../ink/ink1051.xml"/><Relationship Id="rId245" Type="http://schemas.openxmlformats.org/officeDocument/2006/relationships/image" Target="../media/image655.png"/><Relationship Id="rId261" Type="http://schemas.openxmlformats.org/officeDocument/2006/relationships/image" Target="../media/image663.png"/><Relationship Id="rId266" Type="http://schemas.openxmlformats.org/officeDocument/2006/relationships/customXml" Target="../ink/ink1064.xml"/><Relationship Id="rId287" Type="http://schemas.openxmlformats.org/officeDocument/2006/relationships/image" Target="../media/image676.png"/><Relationship Id="rId14" Type="http://schemas.openxmlformats.org/officeDocument/2006/relationships/customXml" Target="../ink/ink938.xml"/><Relationship Id="rId30" Type="http://schemas.openxmlformats.org/officeDocument/2006/relationships/customXml" Target="../ink/ink946.xml"/><Relationship Id="rId35" Type="http://schemas.openxmlformats.org/officeDocument/2006/relationships/image" Target="../media/image500.png"/><Relationship Id="rId56" Type="http://schemas.openxmlformats.org/officeDocument/2006/relationships/customXml" Target="../ink/ink959.xml"/><Relationship Id="rId77" Type="http://schemas.openxmlformats.org/officeDocument/2006/relationships/image" Target="../media/image521.png"/><Relationship Id="rId100" Type="http://schemas.openxmlformats.org/officeDocument/2006/relationships/customXml" Target="../ink/ink981.xml"/><Relationship Id="rId105" Type="http://schemas.openxmlformats.org/officeDocument/2006/relationships/image" Target="../media/image535.png"/><Relationship Id="rId126" Type="http://schemas.openxmlformats.org/officeDocument/2006/relationships/customXml" Target="../ink/ink994.xml"/><Relationship Id="rId147" Type="http://schemas.openxmlformats.org/officeDocument/2006/relationships/image" Target="../media/image556.png"/><Relationship Id="rId168" Type="http://schemas.openxmlformats.org/officeDocument/2006/relationships/customXml" Target="../ink/ink1015.xml"/><Relationship Id="rId282" Type="http://schemas.openxmlformats.org/officeDocument/2006/relationships/customXml" Target="../ink/ink1072.xml"/><Relationship Id="rId8" Type="http://schemas.openxmlformats.org/officeDocument/2006/relationships/customXml" Target="../ink/ink935.xml"/><Relationship Id="rId51" Type="http://schemas.openxmlformats.org/officeDocument/2006/relationships/image" Target="../media/image508.png"/><Relationship Id="rId72" Type="http://schemas.openxmlformats.org/officeDocument/2006/relationships/customXml" Target="../ink/ink967.xml"/><Relationship Id="rId93" Type="http://schemas.openxmlformats.org/officeDocument/2006/relationships/image" Target="../media/image529.png"/><Relationship Id="rId98" Type="http://schemas.openxmlformats.org/officeDocument/2006/relationships/customXml" Target="../ink/ink980.xml"/><Relationship Id="rId121" Type="http://schemas.openxmlformats.org/officeDocument/2006/relationships/image" Target="../media/image543.png"/><Relationship Id="rId142" Type="http://schemas.openxmlformats.org/officeDocument/2006/relationships/customXml" Target="../ink/ink1002.xml"/><Relationship Id="rId163" Type="http://schemas.openxmlformats.org/officeDocument/2006/relationships/image" Target="../media/image564.png"/><Relationship Id="rId184" Type="http://schemas.openxmlformats.org/officeDocument/2006/relationships/customXml" Target="../ink/ink1023.xml"/><Relationship Id="rId189" Type="http://schemas.openxmlformats.org/officeDocument/2006/relationships/image" Target="../media/image577.png"/><Relationship Id="rId219" Type="http://schemas.openxmlformats.org/officeDocument/2006/relationships/image" Target="../media/image642.png"/><Relationship Id="rId3" Type="http://schemas.openxmlformats.org/officeDocument/2006/relationships/image" Target="../media/image484.png"/><Relationship Id="rId214" Type="http://schemas.openxmlformats.org/officeDocument/2006/relationships/customXml" Target="../ink/ink1038.xml"/><Relationship Id="rId230" Type="http://schemas.openxmlformats.org/officeDocument/2006/relationships/customXml" Target="../ink/ink1046.xml"/><Relationship Id="rId235" Type="http://schemas.openxmlformats.org/officeDocument/2006/relationships/image" Target="../media/image650.png"/><Relationship Id="rId251" Type="http://schemas.openxmlformats.org/officeDocument/2006/relationships/image" Target="../media/image658.png"/><Relationship Id="rId256" Type="http://schemas.openxmlformats.org/officeDocument/2006/relationships/customXml" Target="../ink/ink1059.xml"/><Relationship Id="rId277" Type="http://schemas.openxmlformats.org/officeDocument/2006/relationships/image" Target="../media/image671.png"/><Relationship Id="rId298" Type="http://schemas.openxmlformats.org/officeDocument/2006/relationships/customXml" Target="../ink/ink1080.xml"/><Relationship Id="rId25" Type="http://schemas.openxmlformats.org/officeDocument/2006/relationships/image" Target="../media/image495.png"/><Relationship Id="rId46" Type="http://schemas.openxmlformats.org/officeDocument/2006/relationships/customXml" Target="../ink/ink954.xml"/><Relationship Id="rId67" Type="http://schemas.openxmlformats.org/officeDocument/2006/relationships/image" Target="../media/image516.png"/><Relationship Id="rId116" Type="http://schemas.openxmlformats.org/officeDocument/2006/relationships/customXml" Target="../ink/ink989.xml"/><Relationship Id="rId137" Type="http://schemas.openxmlformats.org/officeDocument/2006/relationships/image" Target="../media/image551.png"/><Relationship Id="rId158" Type="http://schemas.openxmlformats.org/officeDocument/2006/relationships/customXml" Target="../ink/ink1010.xml"/><Relationship Id="rId272" Type="http://schemas.openxmlformats.org/officeDocument/2006/relationships/customXml" Target="../ink/ink1067.xml"/><Relationship Id="rId293" Type="http://schemas.openxmlformats.org/officeDocument/2006/relationships/image" Target="../media/image686.png"/><Relationship Id="rId302" Type="http://schemas.openxmlformats.org/officeDocument/2006/relationships/customXml" Target="../ink/ink1082.xml"/><Relationship Id="rId307" Type="http://schemas.openxmlformats.org/officeDocument/2006/relationships/image" Target="../media/image693.png"/><Relationship Id="rId20" Type="http://schemas.openxmlformats.org/officeDocument/2006/relationships/customXml" Target="../ink/ink941.xml"/><Relationship Id="rId41" Type="http://schemas.openxmlformats.org/officeDocument/2006/relationships/image" Target="../media/image503.png"/><Relationship Id="rId62" Type="http://schemas.openxmlformats.org/officeDocument/2006/relationships/customXml" Target="../ink/ink962.xml"/><Relationship Id="rId83" Type="http://schemas.openxmlformats.org/officeDocument/2006/relationships/image" Target="../media/image524.png"/><Relationship Id="rId88" Type="http://schemas.openxmlformats.org/officeDocument/2006/relationships/customXml" Target="../ink/ink975.xml"/><Relationship Id="rId111" Type="http://schemas.openxmlformats.org/officeDocument/2006/relationships/image" Target="../media/image538.png"/><Relationship Id="rId132" Type="http://schemas.openxmlformats.org/officeDocument/2006/relationships/customXml" Target="../ink/ink997.xml"/><Relationship Id="rId153" Type="http://schemas.openxmlformats.org/officeDocument/2006/relationships/image" Target="../media/image559.png"/><Relationship Id="rId174" Type="http://schemas.openxmlformats.org/officeDocument/2006/relationships/customXml" Target="../ink/ink1018.xml"/><Relationship Id="rId179" Type="http://schemas.openxmlformats.org/officeDocument/2006/relationships/image" Target="../media/image572.png"/><Relationship Id="rId195" Type="http://schemas.openxmlformats.org/officeDocument/2006/relationships/image" Target="../media/image630.png"/><Relationship Id="rId209" Type="http://schemas.openxmlformats.org/officeDocument/2006/relationships/image" Target="../media/image637.png"/><Relationship Id="rId190" Type="http://schemas.openxmlformats.org/officeDocument/2006/relationships/customXml" Target="../ink/ink1026.xml"/><Relationship Id="rId204" Type="http://schemas.openxmlformats.org/officeDocument/2006/relationships/customXml" Target="../ink/ink1033.xml"/><Relationship Id="rId220" Type="http://schemas.openxmlformats.org/officeDocument/2006/relationships/customXml" Target="../ink/ink1041.xml"/><Relationship Id="rId225" Type="http://schemas.openxmlformats.org/officeDocument/2006/relationships/image" Target="../media/image645.png"/><Relationship Id="rId241" Type="http://schemas.openxmlformats.org/officeDocument/2006/relationships/image" Target="../media/image653.png"/><Relationship Id="rId246" Type="http://schemas.openxmlformats.org/officeDocument/2006/relationships/customXml" Target="../ink/ink1054.xml"/><Relationship Id="rId267" Type="http://schemas.openxmlformats.org/officeDocument/2006/relationships/image" Target="../media/image666.png"/><Relationship Id="rId288" Type="http://schemas.openxmlformats.org/officeDocument/2006/relationships/customXml" Target="../ink/ink1075.xml"/><Relationship Id="rId15" Type="http://schemas.openxmlformats.org/officeDocument/2006/relationships/image" Target="../media/image490.png"/><Relationship Id="rId36" Type="http://schemas.openxmlformats.org/officeDocument/2006/relationships/customXml" Target="../ink/ink949.xml"/><Relationship Id="rId57" Type="http://schemas.openxmlformats.org/officeDocument/2006/relationships/image" Target="../media/image511.png"/><Relationship Id="rId106" Type="http://schemas.openxmlformats.org/officeDocument/2006/relationships/customXml" Target="../ink/ink984.xml"/><Relationship Id="rId127" Type="http://schemas.openxmlformats.org/officeDocument/2006/relationships/image" Target="../media/image546.png"/><Relationship Id="rId262" Type="http://schemas.openxmlformats.org/officeDocument/2006/relationships/customXml" Target="../ink/ink1062.xml"/><Relationship Id="rId283" Type="http://schemas.openxmlformats.org/officeDocument/2006/relationships/image" Target="../media/image674.png"/><Relationship Id="rId10" Type="http://schemas.openxmlformats.org/officeDocument/2006/relationships/customXml" Target="../ink/ink936.xml"/><Relationship Id="rId31" Type="http://schemas.openxmlformats.org/officeDocument/2006/relationships/image" Target="../media/image498.png"/><Relationship Id="rId52" Type="http://schemas.openxmlformats.org/officeDocument/2006/relationships/customXml" Target="../ink/ink957.xml"/><Relationship Id="rId73" Type="http://schemas.openxmlformats.org/officeDocument/2006/relationships/image" Target="../media/image519.png"/><Relationship Id="rId78" Type="http://schemas.openxmlformats.org/officeDocument/2006/relationships/customXml" Target="../ink/ink970.xml"/><Relationship Id="rId94" Type="http://schemas.openxmlformats.org/officeDocument/2006/relationships/customXml" Target="../ink/ink978.xml"/><Relationship Id="rId99" Type="http://schemas.openxmlformats.org/officeDocument/2006/relationships/image" Target="../media/image532.png"/><Relationship Id="rId101" Type="http://schemas.openxmlformats.org/officeDocument/2006/relationships/image" Target="../media/image533.png"/><Relationship Id="rId122" Type="http://schemas.openxmlformats.org/officeDocument/2006/relationships/customXml" Target="../ink/ink992.xml"/><Relationship Id="rId143" Type="http://schemas.openxmlformats.org/officeDocument/2006/relationships/image" Target="../media/image554.png"/><Relationship Id="rId148" Type="http://schemas.openxmlformats.org/officeDocument/2006/relationships/customXml" Target="../ink/ink1005.xml"/><Relationship Id="rId164" Type="http://schemas.openxmlformats.org/officeDocument/2006/relationships/customXml" Target="../ink/ink1013.xml"/><Relationship Id="rId169" Type="http://schemas.openxmlformats.org/officeDocument/2006/relationships/image" Target="../media/image567.png"/><Relationship Id="rId185" Type="http://schemas.openxmlformats.org/officeDocument/2006/relationships/image" Target="../media/image575.png"/><Relationship Id="rId4" Type="http://schemas.openxmlformats.org/officeDocument/2006/relationships/customXml" Target="../ink/ink933.xml"/><Relationship Id="rId9" Type="http://schemas.openxmlformats.org/officeDocument/2006/relationships/image" Target="../media/image487.png"/><Relationship Id="rId180" Type="http://schemas.openxmlformats.org/officeDocument/2006/relationships/customXml" Target="../ink/ink1021.xml"/><Relationship Id="rId210" Type="http://schemas.openxmlformats.org/officeDocument/2006/relationships/customXml" Target="../ink/ink1036.xml"/><Relationship Id="rId215" Type="http://schemas.openxmlformats.org/officeDocument/2006/relationships/image" Target="../media/image640.png"/><Relationship Id="rId236" Type="http://schemas.openxmlformats.org/officeDocument/2006/relationships/customXml" Target="../ink/ink1049.xml"/><Relationship Id="rId257" Type="http://schemas.openxmlformats.org/officeDocument/2006/relationships/image" Target="../media/image661.png"/><Relationship Id="rId278" Type="http://schemas.openxmlformats.org/officeDocument/2006/relationships/customXml" Target="../ink/ink1070.xml"/><Relationship Id="rId26" Type="http://schemas.openxmlformats.org/officeDocument/2006/relationships/customXml" Target="../ink/ink944.xml"/><Relationship Id="rId231" Type="http://schemas.openxmlformats.org/officeDocument/2006/relationships/image" Target="../media/image648.png"/><Relationship Id="rId252" Type="http://schemas.openxmlformats.org/officeDocument/2006/relationships/customXml" Target="../ink/ink1057.xml"/><Relationship Id="rId273" Type="http://schemas.openxmlformats.org/officeDocument/2006/relationships/image" Target="../media/image669.png"/><Relationship Id="rId294" Type="http://schemas.openxmlformats.org/officeDocument/2006/relationships/customXml" Target="../ink/ink1078.xml"/><Relationship Id="rId308" Type="http://schemas.openxmlformats.org/officeDocument/2006/relationships/customXml" Target="../ink/ink1085.xml"/><Relationship Id="rId47" Type="http://schemas.openxmlformats.org/officeDocument/2006/relationships/image" Target="../media/image506.png"/><Relationship Id="rId68" Type="http://schemas.openxmlformats.org/officeDocument/2006/relationships/customXml" Target="../ink/ink965.xml"/><Relationship Id="rId89" Type="http://schemas.openxmlformats.org/officeDocument/2006/relationships/image" Target="../media/image527.png"/><Relationship Id="rId112" Type="http://schemas.openxmlformats.org/officeDocument/2006/relationships/customXml" Target="../ink/ink987.xml"/><Relationship Id="rId133" Type="http://schemas.openxmlformats.org/officeDocument/2006/relationships/image" Target="../media/image549.png"/><Relationship Id="rId154" Type="http://schemas.openxmlformats.org/officeDocument/2006/relationships/customXml" Target="../ink/ink1008.xml"/><Relationship Id="rId175" Type="http://schemas.openxmlformats.org/officeDocument/2006/relationships/image" Target="../media/image570.png"/><Relationship Id="rId196" Type="http://schemas.openxmlformats.org/officeDocument/2006/relationships/customXml" Target="../ink/ink1029.xml"/><Relationship Id="rId200" Type="http://schemas.openxmlformats.org/officeDocument/2006/relationships/customXml" Target="../ink/ink1031.xml"/><Relationship Id="rId16" Type="http://schemas.openxmlformats.org/officeDocument/2006/relationships/customXml" Target="../ink/ink939.xml"/><Relationship Id="rId221" Type="http://schemas.openxmlformats.org/officeDocument/2006/relationships/image" Target="../media/image643.png"/><Relationship Id="rId242" Type="http://schemas.openxmlformats.org/officeDocument/2006/relationships/customXml" Target="../ink/ink1052.xml"/><Relationship Id="rId263" Type="http://schemas.openxmlformats.org/officeDocument/2006/relationships/image" Target="../media/image664.png"/><Relationship Id="rId284" Type="http://schemas.openxmlformats.org/officeDocument/2006/relationships/customXml" Target="../ink/ink1073.xml"/><Relationship Id="rId37" Type="http://schemas.openxmlformats.org/officeDocument/2006/relationships/image" Target="../media/image501.png"/><Relationship Id="rId58" Type="http://schemas.openxmlformats.org/officeDocument/2006/relationships/customXml" Target="../ink/ink960.xml"/><Relationship Id="rId79" Type="http://schemas.openxmlformats.org/officeDocument/2006/relationships/image" Target="../media/image522.png"/><Relationship Id="rId102" Type="http://schemas.openxmlformats.org/officeDocument/2006/relationships/customXml" Target="../ink/ink982.xml"/><Relationship Id="rId123" Type="http://schemas.openxmlformats.org/officeDocument/2006/relationships/image" Target="../media/image544.png"/><Relationship Id="rId144" Type="http://schemas.openxmlformats.org/officeDocument/2006/relationships/customXml" Target="../ink/ink1003.xml"/><Relationship Id="rId90" Type="http://schemas.openxmlformats.org/officeDocument/2006/relationships/customXml" Target="../ink/ink976.xml"/><Relationship Id="rId165" Type="http://schemas.openxmlformats.org/officeDocument/2006/relationships/image" Target="../media/image565.png"/><Relationship Id="rId186" Type="http://schemas.openxmlformats.org/officeDocument/2006/relationships/customXml" Target="../ink/ink1024.xml"/><Relationship Id="rId211" Type="http://schemas.openxmlformats.org/officeDocument/2006/relationships/image" Target="../media/image638.png"/><Relationship Id="rId232" Type="http://schemas.openxmlformats.org/officeDocument/2006/relationships/customXml" Target="../ink/ink1047.xml"/><Relationship Id="rId253" Type="http://schemas.openxmlformats.org/officeDocument/2006/relationships/image" Target="../media/image659.png"/><Relationship Id="rId274" Type="http://schemas.openxmlformats.org/officeDocument/2006/relationships/customXml" Target="../ink/ink1068.xml"/><Relationship Id="rId295" Type="http://schemas.openxmlformats.org/officeDocument/2006/relationships/image" Target="../media/image687.png"/><Relationship Id="rId309" Type="http://schemas.openxmlformats.org/officeDocument/2006/relationships/image" Target="../media/image694.png"/><Relationship Id="rId27" Type="http://schemas.openxmlformats.org/officeDocument/2006/relationships/image" Target="../media/image496.png"/><Relationship Id="rId48" Type="http://schemas.openxmlformats.org/officeDocument/2006/relationships/customXml" Target="../ink/ink955.xml"/><Relationship Id="rId69" Type="http://schemas.openxmlformats.org/officeDocument/2006/relationships/image" Target="../media/image517.png"/><Relationship Id="rId113" Type="http://schemas.openxmlformats.org/officeDocument/2006/relationships/image" Target="../media/image539.png"/><Relationship Id="rId134" Type="http://schemas.openxmlformats.org/officeDocument/2006/relationships/customXml" Target="../ink/ink998.xml"/><Relationship Id="rId80" Type="http://schemas.openxmlformats.org/officeDocument/2006/relationships/customXml" Target="../ink/ink971.xml"/><Relationship Id="rId155" Type="http://schemas.openxmlformats.org/officeDocument/2006/relationships/image" Target="../media/image560.png"/><Relationship Id="rId176" Type="http://schemas.openxmlformats.org/officeDocument/2006/relationships/customXml" Target="../ink/ink1019.xml"/><Relationship Id="rId197" Type="http://schemas.openxmlformats.org/officeDocument/2006/relationships/image" Target="../media/image631.png"/><Relationship Id="rId201" Type="http://schemas.openxmlformats.org/officeDocument/2006/relationships/image" Target="../media/image633.png"/><Relationship Id="rId222" Type="http://schemas.openxmlformats.org/officeDocument/2006/relationships/customXml" Target="../ink/ink1042.xml"/><Relationship Id="rId243" Type="http://schemas.openxmlformats.org/officeDocument/2006/relationships/image" Target="../media/image654.png"/><Relationship Id="rId264" Type="http://schemas.openxmlformats.org/officeDocument/2006/relationships/customXml" Target="../ink/ink1063.xml"/><Relationship Id="rId285" Type="http://schemas.openxmlformats.org/officeDocument/2006/relationships/image" Target="../media/image675.png"/><Relationship Id="rId17" Type="http://schemas.openxmlformats.org/officeDocument/2006/relationships/image" Target="../media/image491.png"/><Relationship Id="rId38" Type="http://schemas.openxmlformats.org/officeDocument/2006/relationships/customXml" Target="../ink/ink950.xml"/><Relationship Id="rId59" Type="http://schemas.openxmlformats.org/officeDocument/2006/relationships/image" Target="../media/image512.png"/><Relationship Id="rId103" Type="http://schemas.openxmlformats.org/officeDocument/2006/relationships/image" Target="../media/image534.png"/><Relationship Id="rId124" Type="http://schemas.openxmlformats.org/officeDocument/2006/relationships/customXml" Target="../ink/ink993.xml"/><Relationship Id="rId310" Type="http://schemas.openxmlformats.org/officeDocument/2006/relationships/customXml" Target="../ink/ink1086.xml"/><Relationship Id="rId70" Type="http://schemas.openxmlformats.org/officeDocument/2006/relationships/customXml" Target="../ink/ink966.xml"/><Relationship Id="rId91" Type="http://schemas.openxmlformats.org/officeDocument/2006/relationships/image" Target="../media/image528.png"/><Relationship Id="rId145" Type="http://schemas.openxmlformats.org/officeDocument/2006/relationships/image" Target="../media/image555.png"/><Relationship Id="rId166" Type="http://schemas.openxmlformats.org/officeDocument/2006/relationships/customXml" Target="../ink/ink1014.xml"/><Relationship Id="rId187" Type="http://schemas.openxmlformats.org/officeDocument/2006/relationships/image" Target="../media/image576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037.xml"/><Relationship Id="rId233" Type="http://schemas.openxmlformats.org/officeDocument/2006/relationships/image" Target="../media/image649.png"/><Relationship Id="rId254" Type="http://schemas.openxmlformats.org/officeDocument/2006/relationships/customXml" Target="../ink/ink1058.xml"/><Relationship Id="rId28" Type="http://schemas.openxmlformats.org/officeDocument/2006/relationships/customXml" Target="../ink/ink945.xml"/><Relationship Id="rId49" Type="http://schemas.openxmlformats.org/officeDocument/2006/relationships/image" Target="../media/image507.png"/><Relationship Id="rId114" Type="http://schemas.openxmlformats.org/officeDocument/2006/relationships/customXml" Target="../ink/ink988.xml"/><Relationship Id="rId275" Type="http://schemas.openxmlformats.org/officeDocument/2006/relationships/image" Target="../media/image670.png"/><Relationship Id="rId296" Type="http://schemas.openxmlformats.org/officeDocument/2006/relationships/customXml" Target="../ink/ink1079.xml"/><Relationship Id="rId300" Type="http://schemas.openxmlformats.org/officeDocument/2006/relationships/customXml" Target="../ink/ink1081.xml"/><Relationship Id="rId60" Type="http://schemas.openxmlformats.org/officeDocument/2006/relationships/customXml" Target="../ink/ink961.xml"/><Relationship Id="rId81" Type="http://schemas.openxmlformats.org/officeDocument/2006/relationships/image" Target="../media/image523.png"/><Relationship Id="rId135" Type="http://schemas.openxmlformats.org/officeDocument/2006/relationships/image" Target="../media/image550.png"/><Relationship Id="rId156" Type="http://schemas.openxmlformats.org/officeDocument/2006/relationships/customXml" Target="../ink/ink1009.xml"/><Relationship Id="rId177" Type="http://schemas.openxmlformats.org/officeDocument/2006/relationships/image" Target="../media/image571.png"/><Relationship Id="rId198" Type="http://schemas.openxmlformats.org/officeDocument/2006/relationships/customXml" Target="../ink/ink1030.xml"/><Relationship Id="rId202" Type="http://schemas.openxmlformats.org/officeDocument/2006/relationships/customXml" Target="../ink/ink1032.xml"/><Relationship Id="rId223" Type="http://schemas.openxmlformats.org/officeDocument/2006/relationships/image" Target="../media/image644.png"/><Relationship Id="rId244" Type="http://schemas.openxmlformats.org/officeDocument/2006/relationships/customXml" Target="../ink/ink1053.xml"/><Relationship Id="rId18" Type="http://schemas.openxmlformats.org/officeDocument/2006/relationships/customXml" Target="../ink/ink940.xml"/><Relationship Id="rId39" Type="http://schemas.openxmlformats.org/officeDocument/2006/relationships/image" Target="../media/image502.png"/><Relationship Id="rId265" Type="http://schemas.openxmlformats.org/officeDocument/2006/relationships/image" Target="../media/image665.png"/><Relationship Id="rId286" Type="http://schemas.openxmlformats.org/officeDocument/2006/relationships/customXml" Target="../ink/ink1074.xml"/><Relationship Id="rId50" Type="http://schemas.openxmlformats.org/officeDocument/2006/relationships/customXml" Target="../ink/ink956.xml"/><Relationship Id="rId104" Type="http://schemas.openxmlformats.org/officeDocument/2006/relationships/customXml" Target="../ink/ink983.xml"/><Relationship Id="rId125" Type="http://schemas.openxmlformats.org/officeDocument/2006/relationships/image" Target="../media/image545.png"/><Relationship Id="rId146" Type="http://schemas.openxmlformats.org/officeDocument/2006/relationships/customXml" Target="../ink/ink1004.xml"/><Relationship Id="rId167" Type="http://schemas.openxmlformats.org/officeDocument/2006/relationships/image" Target="../media/image566.png"/><Relationship Id="rId188" Type="http://schemas.openxmlformats.org/officeDocument/2006/relationships/customXml" Target="../ink/ink1025.xml"/><Relationship Id="rId311" Type="http://schemas.openxmlformats.org/officeDocument/2006/relationships/image" Target="../media/image695.png"/><Relationship Id="rId71" Type="http://schemas.openxmlformats.org/officeDocument/2006/relationships/image" Target="../media/image518.png"/><Relationship Id="rId92" Type="http://schemas.openxmlformats.org/officeDocument/2006/relationships/customXml" Target="../ink/ink977.xml"/><Relationship Id="rId213" Type="http://schemas.openxmlformats.org/officeDocument/2006/relationships/image" Target="../media/image639.png"/><Relationship Id="rId234" Type="http://schemas.openxmlformats.org/officeDocument/2006/relationships/customXml" Target="../ink/ink1048.xml"/><Relationship Id="rId2" Type="http://schemas.openxmlformats.org/officeDocument/2006/relationships/customXml" Target="../ink/ink932.xml"/><Relationship Id="rId29" Type="http://schemas.openxmlformats.org/officeDocument/2006/relationships/image" Target="../media/image497.png"/><Relationship Id="rId255" Type="http://schemas.openxmlformats.org/officeDocument/2006/relationships/image" Target="../media/image660.png"/><Relationship Id="rId276" Type="http://schemas.openxmlformats.org/officeDocument/2006/relationships/customXml" Target="../ink/ink1069.xml"/><Relationship Id="rId297" Type="http://schemas.openxmlformats.org/officeDocument/2006/relationships/image" Target="../media/image688.png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41.png"/><Relationship Id="rId299" Type="http://schemas.openxmlformats.org/officeDocument/2006/relationships/image" Target="../media/image689.png"/><Relationship Id="rId303" Type="http://schemas.openxmlformats.org/officeDocument/2006/relationships/image" Target="../media/image697.png"/><Relationship Id="rId21" Type="http://schemas.openxmlformats.org/officeDocument/2006/relationships/image" Target="../media/image493.png"/><Relationship Id="rId42" Type="http://schemas.openxmlformats.org/officeDocument/2006/relationships/customXml" Target="../ink/ink1107.xml"/><Relationship Id="rId63" Type="http://schemas.openxmlformats.org/officeDocument/2006/relationships/image" Target="../media/image514.png"/><Relationship Id="rId84" Type="http://schemas.openxmlformats.org/officeDocument/2006/relationships/customXml" Target="../ink/ink1128.xml"/><Relationship Id="rId138" Type="http://schemas.openxmlformats.org/officeDocument/2006/relationships/customXml" Target="../ink/ink1155.xml"/><Relationship Id="rId159" Type="http://schemas.openxmlformats.org/officeDocument/2006/relationships/image" Target="../media/image562.png"/><Relationship Id="rId324" Type="http://schemas.openxmlformats.org/officeDocument/2006/relationships/customXml" Target="../ink/ink1248.xml"/><Relationship Id="rId170" Type="http://schemas.openxmlformats.org/officeDocument/2006/relationships/customXml" Target="../ink/ink1171.xml"/><Relationship Id="rId191" Type="http://schemas.openxmlformats.org/officeDocument/2006/relationships/image" Target="../media/image578.png"/><Relationship Id="rId205" Type="http://schemas.openxmlformats.org/officeDocument/2006/relationships/image" Target="../media/image635.png"/><Relationship Id="rId226" Type="http://schemas.openxmlformats.org/officeDocument/2006/relationships/customXml" Target="../ink/ink1199.xml"/><Relationship Id="rId247" Type="http://schemas.openxmlformats.org/officeDocument/2006/relationships/image" Target="../media/image656.png"/><Relationship Id="rId107" Type="http://schemas.openxmlformats.org/officeDocument/2006/relationships/image" Target="../media/image536.png"/><Relationship Id="rId268" Type="http://schemas.openxmlformats.org/officeDocument/2006/relationships/customXml" Target="../ink/ink1220.xml"/><Relationship Id="rId289" Type="http://schemas.openxmlformats.org/officeDocument/2006/relationships/image" Target="../media/image677.png"/><Relationship Id="rId11" Type="http://schemas.openxmlformats.org/officeDocument/2006/relationships/image" Target="../media/image488.png"/><Relationship Id="rId32" Type="http://schemas.openxmlformats.org/officeDocument/2006/relationships/customXml" Target="../ink/ink1102.xml"/><Relationship Id="rId53" Type="http://schemas.openxmlformats.org/officeDocument/2006/relationships/image" Target="../media/image509.png"/><Relationship Id="rId74" Type="http://schemas.openxmlformats.org/officeDocument/2006/relationships/customXml" Target="../ink/ink1123.xml"/><Relationship Id="rId128" Type="http://schemas.openxmlformats.org/officeDocument/2006/relationships/customXml" Target="../ink/ink1150.xml"/><Relationship Id="rId149" Type="http://schemas.openxmlformats.org/officeDocument/2006/relationships/image" Target="../media/image557.png"/><Relationship Id="rId314" Type="http://schemas.openxmlformats.org/officeDocument/2006/relationships/customXml" Target="../ink/ink1243.xml"/><Relationship Id="rId335" Type="http://schemas.openxmlformats.org/officeDocument/2006/relationships/image" Target="../media/image713.png"/><Relationship Id="rId5" Type="http://schemas.openxmlformats.org/officeDocument/2006/relationships/image" Target="../media/image485.png"/><Relationship Id="rId95" Type="http://schemas.openxmlformats.org/officeDocument/2006/relationships/image" Target="../media/image530.png"/><Relationship Id="rId160" Type="http://schemas.openxmlformats.org/officeDocument/2006/relationships/customXml" Target="../ink/ink1166.xml"/><Relationship Id="rId181" Type="http://schemas.openxmlformats.org/officeDocument/2006/relationships/image" Target="../media/image573.png"/><Relationship Id="rId216" Type="http://schemas.openxmlformats.org/officeDocument/2006/relationships/customXml" Target="../ink/ink1194.xml"/><Relationship Id="rId237" Type="http://schemas.openxmlformats.org/officeDocument/2006/relationships/image" Target="../media/image651.png"/><Relationship Id="rId258" Type="http://schemas.openxmlformats.org/officeDocument/2006/relationships/customXml" Target="../ink/ink1215.xml"/><Relationship Id="rId279" Type="http://schemas.openxmlformats.org/officeDocument/2006/relationships/image" Target="../media/image672.png"/><Relationship Id="rId22" Type="http://schemas.openxmlformats.org/officeDocument/2006/relationships/customXml" Target="../ink/ink1097.xml"/><Relationship Id="rId43" Type="http://schemas.openxmlformats.org/officeDocument/2006/relationships/image" Target="../media/image504.png"/><Relationship Id="rId64" Type="http://schemas.openxmlformats.org/officeDocument/2006/relationships/customXml" Target="../ink/ink1118.xml"/><Relationship Id="rId118" Type="http://schemas.openxmlformats.org/officeDocument/2006/relationships/customXml" Target="../ink/ink1145.xml"/><Relationship Id="rId139" Type="http://schemas.openxmlformats.org/officeDocument/2006/relationships/image" Target="../media/image552.png"/><Relationship Id="rId290" Type="http://schemas.openxmlformats.org/officeDocument/2006/relationships/customXml" Target="../ink/ink1231.xml"/><Relationship Id="rId304" Type="http://schemas.openxmlformats.org/officeDocument/2006/relationships/customXml" Target="../ink/ink1238.xml"/><Relationship Id="rId325" Type="http://schemas.openxmlformats.org/officeDocument/2006/relationships/image" Target="../media/image708.png"/><Relationship Id="rId85" Type="http://schemas.openxmlformats.org/officeDocument/2006/relationships/image" Target="../media/image525.png"/><Relationship Id="rId150" Type="http://schemas.openxmlformats.org/officeDocument/2006/relationships/customXml" Target="../ink/ink1161.xml"/><Relationship Id="rId171" Type="http://schemas.openxmlformats.org/officeDocument/2006/relationships/image" Target="../media/image568.png"/><Relationship Id="rId192" Type="http://schemas.openxmlformats.org/officeDocument/2006/relationships/customXml" Target="../ink/ink1182.xml"/><Relationship Id="rId206" Type="http://schemas.openxmlformats.org/officeDocument/2006/relationships/customXml" Target="../ink/ink1189.xml"/><Relationship Id="rId227" Type="http://schemas.openxmlformats.org/officeDocument/2006/relationships/image" Target="../media/image646.png"/><Relationship Id="rId248" Type="http://schemas.openxmlformats.org/officeDocument/2006/relationships/customXml" Target="../ink/ink1210.xml"/><Relationship Id="rId269" Type="http://schemas.openxmlformats.org/officeDocument/2006/relationships/image" Target="../media/image667.png"/><Relationship Id="rId12" Type="http://schemas.openxmlformats.org/officeDocument/2006/relationships/customXml" Target="../ink/ink1092.xml"/><Relationship Id="rId33" Type="http://schemas.openxmlformats.org/officeDocument/2006/relationships/image" Target="../media/image499.png"/><Relationship Id="rId108" Type="http://schemas.openxmlformats.org/officeDocument/2006/relationships/customXml" Target="../ink/ink1140.xml"/><Relationship Id="rId129" Type="http://schemas.openxmlformats.org/officeDocument/2006/relationships/image" Target="../media/image547.png"/><Relationship Id="rId280" Type="http://schemas.openxmlformats.org/officeDocument/2006/relationships/customXml" Target="../ink/ink1226.xml"/><Relationship Id="rId315" Type="http://schemas.openxmlformats.org/officeDocument/2006/relationships/image" Target="../media/image703.png"/><Relationship Id="rId54" Type="http://schemas.openxmlformats.org/officeDocument/2006/relationships/customXml" Target="../ink/ink1113.xml"/><Relationship Id="rId75" Type="http://schemas.openxmlformats.org/officeDocument/2006/relationships/image" Target="../media/image520.png"/><Relationship Id="rId96" Type="http://schemas.openxmlformats.org/officeDocument/2006/relationships/customXml" Target="../ink/ink1134.xml"/><Relationship Id="rId140" Type="http://schemas.openxmlformats.org/officeDocument/2006/relationships/customXml" Target="../ink/ink1156.xml"/><Relationship Id="rId161" Type="http://schemas.openxmlformats.org/officeDocument/2006/relationships/image" Target="../media/image563.png"/><Relationship Id="rId182" Type="http://schemas.openxmlformats.org/officeDocument/2006/relationships/customXml" Target="../ink/ink1177.xml"/><Relationship Id="rId217" Type="http://schemas.openxmlformats.org/officeDocument/2006/relationships/image" Target="../media/image641.png"/><Relationship Id="rId6" Type="http://schemas.openxmlformats.org/officeDocument/2006/relationships/customXml" Target="../ink/ink1089.xml"/><Relationship Id="rId238" Type="http://schemas.openxmlformats.org/officeDocument/2006/relationships/customXml" Target="../ink/ink1205.xml"/><Relationship Id="rId259" Type="http://schemas.openxmlformats.org/officeDocument/2006/relationships/image" Target="../media/image662.png"/><Relationship Id="rId23" Type="http://schemas.openxmlformats.org/officeDocument/2006/relationships/image" Target="../media/image494.png"/><Relationship Id="rId119" Type="http://schemas.openxmlformats.org/officeDocument/2006/relationships/image" Target="../media/image542.png"/><Relationship Id="rId270" Type="http://schemas.openxmlformats.org/officeDocument/2006/relationships/customXml" Target="../ink/ink1221.xml"/><Relationship Id="rId291" Type="http://schemas.openxmlformats.org/officeDocument/2006/relationships/image" Target="../media/image685.png"/><Relationship Id="rId305" Type="http://schemas.openxmlformats.org/officeDocument/2006/relationships/image" Target="../media/image698.png"/><Relationship Id="rId326" Type="http://schemas.openxmlformats.org/officeDocument/2006/relationships/customXml" Target="../ink/ink1249.xml"/><Relationship Id="rId44" Type="http://schemas.openxmlformats.org/officeDocument/2006/relationships/customXml" Target="../ink/ink1108.xml"/><Relationship Id="rId65" Type="http://schemas.openxmlformats.org/officeDocument/2006/relationships/image" Target="../media/image515.png"/><Relationship Id="rId86" Type="http://schemas.openxmlformats.org/officeDocument/2006/relationships/customXml" Target="../ink/ink1129.xml"/><Relationship Id="rId130" Type="http://schemas.openxmlformats.org/officeDocument/2006/relationships/customXml" Target="../ink/ink1151.xml"/><Relationship Id="rId151" Type="http://schemas.openxmlformats.org/officeDocument/2006/relationships/image" Target="../media/image558.png"/><Relationship Id="rId172" Type="http://schemas.openxmlformats.org/officeDocument/2006/relationships/customXml" Target="../ink/ink1172.xml"/><Relationship Id="rId193" Type="http://schemas.openxmlformats.org/officeDocument/2006/relationships/image" Target="../media/image579.png"/><Relationship Id="rId207" Type="http://schemas.openxmlformats.org/officeDocument/2006/relationships/image" Target="../media/image636.png"/><Relationship Id="rId228" Type="http://schemas.openxmlformats.org/officeDocument/2006/relationships/customXml" Target="../ink/ink1200.xml"/><Relationship Id="rId249" Type="http://schemas.openxmlformats.org/officeDocument/2006/relationships/image" Target="../media/image657.png"/><Relationship Id="rId13" Type="http://schemas.openxmlformats.org/officeDocument/2006/relationships/image" Target="../media/image489.png"/><Relationship Id="rId109" Type="http://schemas.openxmlformats.org/officeDocument/2006/relationships/image" Target="../media/image537.png"/><Relationship Id="rId260" Type="http://schemas.openxmlformats.org/officeDocument/2006/relationships/customXml" Target="../ink/ink1216.xml"/><Relationship Id="rId281" Type="http://schemas.openxmlformats.org/officeDocument/2006/relationships/image" Target="../media/image673.png"/><Relationship Id="rId316" Type="http://schemas.openxmlformats.org/officeDocument/2006/relationships/customXml" Target="../ink/ink1244.xml"/><Relationship Id="rId34" Type="http://schemas.openxmlformats.org/officeDocument/2006/relationships/customXml" Target="../ink/ink1103.xml"/><Relationship Id="rId55" Type="http://schemas.openxmlformats.org/officeDocument/2006/relationships/image" Target="../media/image510.png"/><Relationship Id="rId76" Type="http://schemas.openxmlformats.org/officeDocument/2006/relationships/customXml" Target="../ink/ink1124.xml"/><Relationship Id="rId97" Type="http://schemas.openxmlformats.org/officeDocument/2006/relationships/image" Target="../media/image531.png"/><Relationship Id="rId120" Type="http://schemas.openxmlformats.org/officeDocument/2006/relationships/customXml" Target="../ink/ink1146.xml"/><Relationship Id="rId141" Type="http://schemas.openxmlformats.org/officeDocument/2006/relationships/image" Target="../media/image553.png"/><Relationship Id="rId7" Type="http://schemas.openxmlformats.org/officeDocument/2006/relationships/image" Target="../media/image486.png"/><Relationship Id="rId162" Type="http://schemas.openxmlformats.org/officeDocument/2006/relationships/customXml" Target="../ink/ink1167.xml"/><Relationship Id="rId183" Type="http://schemas.openxmlformats.org/officeDocument/2006/relationships/image" Target="../media/image574.png"/><Relationship Id="rId218" Type="http://schemas.openxmlformats.org/officeDocument/2006/relationships/customXml" Target="../ink/ink1195.xml"/><Relationship Id="rId239" Type="http://schemas.openxmlformats.org/officeDocument/2006/relationships/image" Target="../media/image652.png"/><Relationship Id="rId250" Type="http://schemas.openxmlformats.org/officeDocument/2006/relationships/customXml" Target="../ink/ink1211.xml"/><Relationship Id="rId271" Type="http://schemas.openxmlformats.org/officeDocument/2006/relationships/image" Target="../media/image668.png"/><Relationship Id="rId292" Type="http://schemas.openxmlformats.org/officeDocument/2006/relationships/customXml" Target="../ink/ink1232.xml"/><Relationship Id="rId306" Type="http://schemas.openxmlformats.org/officeDocument/2006/relationships/customXml" Target="../ink/ink1239.xml"/><Relationship Id="rId24" Type="http://schemas.openxmlformats.org/officeDocument/2006/relationships/customXml" Target="../ink/ink1098.xml"/><Relationship Id="rId45" Type="http://schemas.openxmlformats.org/officeDocument/2006/relationships/image" Target="../media/image505.png"/><Relationship Id="rId66" Type="http://schemas.openxmlformats.org/officeDocument/2006/relationships/customXml" Target="../ink/ink1119.xml"/><Relationship Id="rId87" Type="http://schemas.openxmlformats.org/officeDocument/2006/relationships/image" Target="../media/image526.png"/><Relationship Id="rId110" Type="http://schemas.openxmlformats.org/officeDocument/2006/relationships/customXml" Target="../ink/ink1141.xml"/><Relationship Id="rId131" Type="http://schemas.openxmlformats.org/officeDocument/2006/relationships/image" Target="../media/image548.png"/><Relationship Id="rId327" Type="http://schemas.openxmlformats.org/officeDocument/2006/relationships/image" Target="../media/image709.png"/><Relationship Id="rId152" Type="http://schemas.openxmlformats.org/officeDocument/2006/relationships/customXml" Target="../ink/ink1162.xml"/><Relationship Id="rId173" Type="http://schemas.openxmlformats.org/officeDocument/2006/relationships/image" Target="../media/image569.png"/><Relationship Id="rId194" Type="http://schemas.openxmlformats.org/officeDocument/2006/relationships/customXml" Target="../ink/ink1183.xml"/><Relationship Id="rId208" Type="http://schemas.openxmlformats.org/officeDocument/2006/relationships/customXml" Target="../ink/ink1190.xml"/><Relationship Id="rId229" Type="http://schemas.openxmlformats.org/officeDocument/2006/relationships/image" Target="../media/image647.png"/><Relationship Id="rId240" Type="http://schemas.openxmlformats.org/officeDocument/2006/relationships/customXml" Target="../ink/ink1206.xml"/><Relationship Id="rId261" Type="http://schemas.openxmlformats.org/officeDocument/2006/relationships/image" Target="../media/image663.png"/><Relationship Id="rId14" Type="http://schemas.openxmlformats.org/officeDocument/2006/relationships/customXml" Target="../ink/ink1093.xml"/><Relationship Id="rId35" Type="http://schemas.openxmlformats.org/officeDocument/2006/relationships/image" Target="../media/image500.png"/><Relationship Id="rId56" Type="http://schemas.openxmlformats.org/officeDocument/2006/relationships/customXml" Target="../ink/ink1114.xml"/><Relationship Id="rId77" Type="http://schemas.openxmlformats.org/officeDocument/2006/relationships/image" Target="../media/image521.png"/><Relationship Id="rId100" Type="http://schemas.openxmlformats.org/officeDocument/2006/relationships/customXml" Target="../ink/ink1136.xml"/><Relationship Id="rId282" Type="http://schemas.openxmlformats.org/officeDocument/2006/relationships/customXml" Target="../ink/ink1227.xml"/><Relationship Id="rId317" Type="http://schemas.openxmlformats.org/officeDocument/2006/relationships/image" Target="../media/image704.png"/><Relationship Id="rId8" Type="http://schemas.openxmlformats.org/officeDocument/2006/relationships/customXml" Target="../ink/ink1090.xml"/><Relationship Id="rId51" Type="http://schemas.openxmlformats.org/officeDocument/2006/relationships/image" Target="../media/image508.png"/><Relationship Id="rId72" Type="http://schemas.openxmlformats.org/officeDocument/2006/relationships/customXml" Target="../ink/ink1122.xml"/><Relationship Id="rId93" Type="http://schemas.openxmlformats.org/officeDocument/2006/relationships/image" Target="../media/image529.png"/><Relationship Id="rId98" Type="http://schemas.openxmlformats.org/officeDocument/2006/relationships/customXml" Target="../ink/ink1135.xml"/><Relationship Id="rId121" Type="http://schemas.openxmlformats.org/officeDocument/2006/relationships/image" Target="../media/image543.png"/><Relationship Id="rId142" Type="http://schemas.openxmlformats.org/officeDocument/2006/relationships/customXml" Target="../ink/ink1157.xml"/><Relationship Id="rId163" Type="http://schemas.openxmlformats.org/officeDocument/2006/relationships/image" Target="../media/image564.png"/><Relationship Id="rId184" Type="http://schemas.openxmlformats.org/officeDocument/2006/relationships/customXml" Target="../ink/ink1178.xml"/><Relationship Id="rId189" Type="http://schemas.openxmlformats.org/officeDocument/2006/relationships/image" Target="../media/image577.png"/><Relationship Id="rId219" Type="http://schemas.openxmlformats.org/officeDocument/2006/relationships/image" Target="../media/image642.png"/><Relationship Id="rId3" Type="http://schemas.openxmlformats.org/officeDocument/2006/relationships/image" Target="../media/image484.png"/><Relationship Id="rId214" Type="http://schemas.openxmlformats.org/officeDocument/2006/relationships/customXml" Target="../ink/ink1193.xml"/><Relationship Id="rId230" Type="http://schemas.openxmlformats.org/officeDocument/2006/relationships/customXml" Target="../ink/ink1201.xml"/><Relationship Id="rId235" Type="http://schemas.openxmlformats.org/officeDocument/2006/relationships/image" Target="../media/image650.png"/><Relationship Id="rId251" Type="http://schemas.openxmlformats.org/officeDocument/2006/relationships/image" Target="../media/image658.png"/><Relationship Id="rId256" Type="http://schemas.openxmlformats.org/officeDocument/2006/relationships/customXml" Target="../ink/ink1214.xml"/><Relationship Id="rId277" Type="http://schemas.openxmlformats.org/officeDocument/2006/relationships/image" Target="../media/image671.png"/><Relationship Id="rId298" Type="http://schemas.openxmlformats.org/officeDocument/2006/relationships/customXml" Target="../ink/ink1235.xml"/><Relationship Id="rId25" Type="http://schemas.openxmlformats.org/officeDocument/2006/relationships/image" Target="../media/image495.png"/><Relationship Id="rId46" Type="http://schemas.openxmlformats.org/officeDocument/2006/relationships/customXml" Target="../ink/ink1109.xml"/><Relationship Id="rId67" Type="http://schemas.openxmlformats.org/officeDocument/2006/relationships/image" Target="../media/image516.png"/><Relationship Id="rId116" Type="http://schemas.openxmlformats.org/officeDocument/2006/relationships/customXml" Target="../ink/ink1144.xml"/><Relationship Id="rId137" Type="http://schemas.openxmlformats.org/officeDocument/2006/relationships/image" Target="../media/image551.png"/><Relationship Id="rId158" Type="http://schemas.openxmlformats.org/officeDocument/2006/relationships/customXml" Target="../ink/ink1165.xml"/><Relationship Id="rId272" Type="http://schemas.openxmlformats.org/officeDocument/2006/relationships/customXml" Target="../ink/ink1222.xml"/><Relationship Id="rId293" Type="http://schemas.openxmlformats.org/officeDocument/2006/relationships/image" Target="../media/image686.png"/><Relationship Id="rId302" Type="http://schemas.openxmlformats.org/officeDocument/2006/relationships/customXml" Target="../ink/ink1237.xml"/><Relationship Id="rId307" Type="http://schemas.openxmlformats.org/officeDocument/2006/relationships/image" Target="../media/image699.png"/><Relationship Id="rId323" Type="http://schemas.openxmlformats.org/officeDocument/2006/relationships/image" Target="../media/image707.png"/><Relationship Id="rId328" Type="http://schemas.openxmlformats.org/officeDocument/2006/relationships/customXml" Target="../ink/ink1250.xml"/><Relationship Id="rId20" Type="http://schemas.openxmlformats.org/officeDocument/2006/relationships/customXml" Target="../ink/ink1096.xml"/><Relationship Id="rId41" Type="http://schemas.openxmlformats.org/officeDocument/2006/relationships/image" Target="../media/image503.png"/><Relationship Id="rId62" Type="http://schemas.openxmlformats.org/officeDocument/2006/relationships/customXml" Target="../ink/ink1117.xml"/><Relationship Id="rId83" Type="http://schemas.openxmlformats.org/officeDocument/2006/relationships/image" Target="../media/image524.png"/><Relationship Id="rId88" Type="http://schemas.openxmlformats.org/officeDocument/2006/relationships/customXml" Target="../ink/ink1130.xml"/><Relationship Id="rId111" Type="http://schemas.openxmlformats.org/officeDocument/2006/relationships/image" Target="../media/image538.png"/><Relationship Id="rId132" Type="http://schemas.openxmlformats.org/officeDocument/2006/relationships/customXml" Target="../ink/ink1152.xml"/><Relationship Id="rId153" Type="http://schemas.openxmlformats.org/officeDocument/2006/relationships/image" Target="../media/image559.png"/><Relationship Id="rId174" Type="http://schemas.openxmlformats.org/officeDocument/2006/relationships/customXml" Target="../ink/ink1173.xml"/><Relationship Id="rId179" Type="http://schemas.openxmlformats.org/officeDocument/2006/relationships/image" Target="../media/image572.png"/><Relationship Id="rId195" Type="http://schemas.openxmlformats.org/officeDocument/2006/relationships/image" Target="../media/image630.png"/><Relationship Id="rId209" Type="http://schemas.openxmlformats.org/officeDocument/2006/relationships/image" Target="../media/image637.png"/><Relationship Id="rId190" Type="http://schemas.openxmlformats.org/officeDocument/2006/relationships/customXml" Target="../ink/ink1181.xml"/><Relationship Id="rId204" Type="http://schemas.openxmlformats.org/officeDocument/2006/relationships/customXml" Target="../ink/ink1188.xml"/><Relationship Id="rId220" Type="http://schemas.openxmlformats.org/officeDocument/2006/relationships/customXml" Target="../ink/ink1196.xml"/><Relationship Id="rId225" Type="http://schemas.openxmlformats.org/officeDocument/2006/relationships/image" Target="../media/image645.png"/><Relationship Id="rId241" Type="http://schemas.openxmlformats.org/officeDocument/2006/relationships/image" Target="../media/image653.png"/><Relationship Id="rId246" Type="http://schemas.openxmlformats.org/officeDocument/2006/relationships/customXml" Target="../ink/ink1209.xml"/><Relationship Id="rId267" Type="http://schemas.openxmlformats.org/officeDocument/2006/relationships/image" Target="../media/image666.png"/><Relationship Id="rId288" Type="http://schemas.openxmlformats.org/officeDocument/2006/relationships/customXml" Target="../ink/ink1230.xml"/><Relationship Id="rId15" Type="http://schemas.openxmlformats.org/officeDocument/2006/relationships/image" Target="../media/image490.png"/><Relationship Id="rId36" Type="http://schemas.openxmlformats.org/officeDocument/2006/relationships/customXml" Target="../ink/ink1104.xml"/><Relationship Id="rId57" Type="http://schemas.openxmlformats.org/officeDocument/2006/relationships/image" Target="../media/image511.png"/><Relationship Id="rId106" Type="http://schemas.openxmlformats.org/officeDocument/2006/relationships/customXml" Target="../ink/ink1139.xml"/><Relationship Id="rId127" Type="http://schemas.openxmlformats.org/officeDocument/2006/relationships/image" Target="../media/image546.png"/><Relationship Id="rId262" Type="http://schemas.openxmlformats.org/officeDocument/2006/relationships/customXml" Target="../ink/ink1217.xml"/><Relationship Id="rId283" Type="http://schemas.openxmlformats.org/officeDocument/2006/relationships/image" Target="../media/image674.png"/><Relationship Id="rId313" Type="http://schemas.openxmlformats.org/officeDocument/2006/relationships/image" Target="../media/image702.png"/><Relationship Id="rId318" Type="http://schemas.openxmlformats.org/officeDocument/2006/relationships/customXml" Target="../ink/ink1245.xml"/><Relationship Id="rId10" Type="http://schemas.openxmlformats.org/officeDocument/2006/relationships/customXml" Target="../ink/ink1091.xml"/><Relationship Id="rId31" Type="http://schemas.openxmlformats.org/officeDocument/2006/relationships/image" Target="../media/image498.png"/><Relationship Id="rId52" Type="http://schemas.openxmlformats.org/officeDocument/2006/relationships/customXml" Target="../ink/ink1112.xml"/><Relationship Id="rId73" Type="http://schemas.openxmlformats.org/officeDocument/2006/relationships/image" Target="../media/image519.png"/><Relationship Id="rId78" Type="http://schemas.openxmlformats.org/officeDocument/2006/relationships/customXml" Target="../ink/ink1125.xml"/><Relationship Id="rId94" Type="http://schemas.openxmlformats.org/officeDocument/2006/relationships/customXml" Target="../ink/ink1133.xml"/><Relationship Id="rId99" Type="http://schemas.openxmlformats.org/officeDocument/2006/relationships/image" Target="../media/image532.png"/><Relationship Id="rId101" Type="http://schemas.openxmlformats.org/officeDocument/2006/relationships/image" Target="../media/image533.png"/><Relationship Id="rId122" Type="http://schemas.openxmlformats.org/officeDocument/2006/relationships/customXml" Target="../ink/ink1147.xml"/><Relationship Id="rId143" Type="http://schemas.openxmlformats.org/officeDocument/2006/relationships/image" Target="../media/image554.png"/><Relationship Id="rId148" Type="http://schemas.openxmlformats.org/officeDocument/2006/relationships/customXml" Target="../ink/ink1160.xml"/><Relationship Id="rId164" Type="http://schemas.openxmlformats.org/officeDocument/2006/relationships/customXml" Target="../ink/ink1168.xml"/><Relationship Id="rId169" Type="http://schemas.openxmlformats.org/officeDocument/2006/relationships/image" Target="../media/image567.png"/><Relationship Id="rId185" Type="http://schemas.openxmlformats.org/officeDocument/2006/relationships/image" Target="../media/image575.png"/><Relationship Id="rId334" Type="http://schemas.openxmlformats.org/officeDocument/2006/relationships/customXml" Target="../ink/ink1253.xml"/><Relationship Id="rId4" Type="http://schemas.openxmlformats.org/officeDocument/2006/relationships/customXml" Target="../ink/ink1088.xml"/><Relationship Id="rId9" Type="http://schemas.openxmlformats.org/officeDocument/2006/relationships/image" Target="../media/image487.png"/><Relationship Id="rId180" Type="http://schemas.openxmlformats.org/officeDocument/2006/relationships/customXml" Target="../ink/ink1176.xml"/><Relationship Id="rId210" Type="http://schemas.openxmlformats.org/officeDocument/2006/relationships/customXml" Target="../ink/ink1191.xml"/><Relationship Id="rId215" Type="http://schemas.openxmlformats.org/officeDocument/2006/relationships/image" Target="../media/image640.png"/><Relationship Id="rId236" Type="http://schemas.openxmlformats.org/officeDocument/2006/relationships/customXml" Target="../ink/ink1204.xml"/><Relationship Id="rId257" Type="http://schemas.openxmlformats.org/officeDocument/2006/relationships/image" Target="../media/image661.png"/><Relationship Id="rId278" Type="http://schemas.openxmlformats.org/officeDocument/2006/relationships/customXml" Target="../ink/ink1225.xml"/><Relationship Id="rId26" Type="http://schemas.openxmlformats.org/officeDocument/2006/relationships/customXml" Target="../ink/ink1099.xml"/><Relationship Id="rId231" Type="http://schemas.openxmlformats.org/officeDocument/2006/relationships/image" Target="../media/image648.png"/><Relationship Id="rId252" Type="http://schemas.openxmlformats.org/officeDocument/2006/relationships/customXml" Target="../ink/ink1212.xml"/><Relationship Id="rId273" Type="http://schemas.openxmlformats.org/officeDocument/2006/relationships/image" Target="../media/image669.png"/><Relationship Id="rId294" Type="http://schemas.openxmlformats.org/officeDocument/2006/relationships/customXml" Target="../ink/ink1233.xml"/><Relationship Id="rId308" Type="http://schemas.openxmlformats.org/officeDocument/2006/relationships/customXml" Target="../ink/ink1240.xml"/><Relationship Id="rId329" Type="http://schemas.openxmlformats.org/officeDocument/2006/relationships/image" Target="../media/image710.png"/><Relationship Id="rId47" Type="http://schemas.openxmlformats.org/officeDocument/2006/relationships/image" Target="../media/image506.png"/><Relationship Id="rId68" Type="http://schemas.openxmlformats.org/officeDocument/2006/relationships/customXml" Target="../ink/ink1120.xml"/><Relationship Id="rId89" Type="http://schemas.openxmlformats.org/officeDocument/2006/relationships/image" Target="../media/image527.png"/><Relationship Id="rId112" Type="http://schemas.openxmlformats.org/officeDocument/2006/relationships/customXml" Target="../ink/ink1142.xml"/><Relationship Id="rId133" Type="http://schemas.openxmlformats.org/officeDocument/2006/relationships/image" Target="../media/image549.png"/><Relationship Id="rId154" Type="http://schemas.openxmlformats.org/officeDocument/2006/relationships/customXml" Target="../ink/ink1163.xml"/><Relationship Id="rId175" Type="http://schemas.openxmlformats.org/officeDocument/2006/relationships/image" Target="../media/image570.png"/><Relationship Id="rId196" Type="http://schemas.openxmlformats.org/officeDocument/2006/relationships/customXml" Target="../ink/ink1184.xml"/><Relationship Id="rId200" Type="http://schemas.openxmlformats.org/officeDocument/2006/relationships/customXml" Target="../ink/ink1186.xml"/><Relationship Id="rId16" Type="http://schemas.openxmlformats.org/officeDocument/2006/relationships/customXml" Target="../ink/ink1094.xml"/><Relationship Id="rId221" Type="http://schemas.openxmlformats.org/officeDocument/2006/relationships/image" Target="../media/image643.png"/><Relationship Id="rId242" Type="http://schemas.openxmlformats.org/officeDocument/2006/relationships/customXml" Target="../ink/ink1207.xml"/><Relationship Id="rId263" Type="http://schemas.openxmlformats.org/officeDocument/2006/relationships/image" Target="../media/image664.png"/><Relationship Id="rId284" Type="http://schemas.openxmlformats.org/officeDocument/2006/relationships/customXml" Target="../ink/ink1228.xml"/><Relationship Id="rId319" Type="http://schemas.openxmlformats.org/officeDocument/2006/relationships/image" Target="../media/image705.png"/><Relationship Id="rId37" Type="http://schemas.openxmlformats.org/officeDocument/2006/relationships/image" Target="../media/image501.png"/><Relationship Id="rId58" Type="http://schemas.openxmlformats.org/officeDocument/2006/relationships/customXml" Target="../ink/ink1115.xml"/><Relationship Id="rId79" Type="http://schemas.openxmlformats.org/officeDocument/2006/relationships/image" Target="../media/image522.png"/><Relationship Id="rId102" Type="http://schemas.openxmlformats.org/officeDocument/2006/relationships/customXml" Target="../ink/ink1137.xml"/><Relationship Id="rId123" Type="http://schemas.openxmlformats.org/officeDocument/2006/relationships/image" Target="../media/image544.png"/><Relationship Id="rId144" Type="http://schemas.openxmlformats.org/officeDocument/2006/relationships/customXml" Target="../ink/ink1158.xml"/><Relationship Id="rId330" Type="http://schemas.openxmlformats.org/officeDocument/2006/relationships/customXml" Target="../ink/ink1251.xml"/><Relationship Id="rId90" Type="http://schemas.openxmlformats.org/officeDocument/2006/relationships/customXml" Target="../ink/ink1131.xml"/><Relationship Id="rId165" Type="http://schemas.openxmlformats.org/officeDocument/2006/relationships/image" Target="../media/image565.png"/><Relationship Id="rId186" Type="http://schemas.openxmlformats.org/officeDocument/2006/relationships/customXml" Target="../ink/ink1179.xml"/><Relationship Id="rId211" Type="http://schemas.openxmlformats.org/officeDocument/2006/relationships/image" Target="../media/image638.png"/><Relationship Id="rId232" Type="http://schemas.openxmlformats.org/officeDocument/2006/relationships/customXml" Target="../ink/ink1202.xml"/><Relationship Id="rId253" Type="http://schemas.openxmlformats.org/officeDocument/2006/relationships/image" Target="../media/image659.png"/><Relationship Id="rId274" Type="http://schemas.openxmlformats.org/officeDocument/2006/relationships/customXml" Target="../ink/ink1223.xml"/><Relationship Id="rId295" Type="http://schemas.openxmlformats.org/officeDocument/2006/relationships/image" Target="../media/image687.png"/><Relationship Id="rId309" Type="http://schemas.openxmlformats.org/officeDocument/2006/relationships/image" Target="../media/image700.png"/><Relationship Id="rId27" Type="http://schemas.openxmlformats.org/officeDocument/2006/relationships/image" Target="../media/image496.png"/><Relationship Id="rId48" Type="http://schemas.openxmlformats.org/officeDocument/2006/relationships/customXml" Target="../ink/ink1110.xml"/><Relationship Id="rId69" Type="http://schemas.openxmlformats.org/officeDocument/2006/relationships/image" Target="../media/image517.png"/><Relationship Id="rId113" Type="http://schemas.openxmlformats.org/officeDocument/2006/relationships/image" Target="../media/image539.png"/><Relationship Id="rId134" Type="http://schemas.openxmlformats.org/officeDocument/2006/relationships/customXml" Target="../ink/ink1153.xml"/><Relationship Id="rId320" Type="http://schemas.openxmlformats.org/officeDocument/2006/relationships/customXml" Target="../ink/ink1246.xml"/><Relationship Id="rId80" Type="http://schemas.openxmlformats.org/officeDocument/2006/relationships/customXml" Target="../ink/ink1126.xml"/><Relationship Id="rId155" Type="http://schemas.openxmlformats.org/officeDocument/2006/relationships/image" Target="../media/image560.png"/><Relationship Id="rId176" Type="http://schemas.openxmlformats.org/officeDocument/2006/relationships/customXml" Target="../ink/ink1174.xml"/><Relationship Id="rId197" Type="http://schemas.openxmlformats.org/officeDocument/2006/relationships/image" Target="../media/image631.png"/><Relationship Id="rId201" Type="http://schemas.openxmlformats.org/officeDocument/2006/relationships/image" Target="../media/image633.png"/><Relationship Id="rId222" Type="http://schemas.openxmlformats.org/officeDocument/2006/relationships/customXml" Target="../ink/ink1197.xml"/><Relationship Id="rId243" Type="http://schemas.openxmlformats.org/officeDocument/2006/relationships/image" Target="../media/image654.png"/><Relationship Id="rId264" Type="http://schemas.openxmlformats.org/officeDocument/2006/relationships/customXml" Target="../ink/ink1218.xml"/><Relationship Id="rId285" Type="http://schemas.openxmlformats.org/officeDocument/2006/relationships/image" Target="../media/image675.png"/><Relationship Id="rId17" Type="http://schemas.openxmlformats.org/officeDocument/2006/relationships/image" Target="../media/image491.png"/><Relationship Id="rId38" Type="http://schemas.openxmlformats.org/officeDocument/2006/relationships/customXml" Target="../ink/ink1105.xml"/><Relationship Id="rId59" Type="http://schemas.openxmlformats.org/officeDocument/2006/relationships/image" Target="../media/image512.png"/><Relationship Id="rId103" Type="http://schemas.openxmlformats.org/officeDocument/2006/relationships/image" Target="../media/image534.png"/><Relationship Id="rId124" Type="http://schemas.openxmlformats.org/officeDocument/2006/relationships/customXml" Target="../ink/ink1148.xml"/><Relationship Id="rId310" Type="http://schemas.openxmlformats.org/officeDocument/2006/relationships/customXml" Target="../ink/ink1241.xml"/><Relationship Id="rId70" Type="http://schemas.openxmlformats.org/officeDocument/2006/relationships/customXml" Target="../ink/ink1121.xml"/><Relationship Id="rId91" Type="http://schemas.openxmlformats.org/officeDocument/2006/relationships/image" Target="../media/image528.png"/><Relationship Id="rId145" Type="http://schemas.openxmlformats.org/officeDocument/2006/relationships/image" Target="../media/image555.png"/><Relationship Id="rId166" Type="http://schemas.openxmlformats.org/officeDocument/2006/relationships/customXml" Target="../ink/ink1169.xml"/><Relationship Id="rId187" Type="http://schemas.openxmlformats.org/officeDocument/2006/relationships/image" Target="../media/image576.png"/><Relationship Id="rId331" Type="http://schemas.openxmlformats.org/officeDocument/2006/relationships/image" Target="../media/image711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192.xml"/><Relationship Id="rId233" Type="http://schemas.openxmlformats.org/officeDocument/2006/relationships/image" Target="../media/image649.png"/><Relationship Id="rId254" Type="http://schemas.openxmlformats.org/officeDocument/2006/relationships/customXml" Target="../ink/ink1213.xml"/><Relationship Id="rId28" Type="http://schemas.openxmlformats.org/officeDocument/2006/relationships/customXml" Target="../ink/ink1100.xml"/><Relationship Id="rId49" Type="http://schemas.openxmlformats.org/officeDocument/2006/relationships/image" Target="../media/image507.png"/><Relationship Id="rId114" Type="http://schemas.openxmlformats.org/officeDocument/2006/relationships/customXml" Target="../ink/ink1143.xml"/><Relationship Id="rId275" Type="http://schemas.openxmlformats.org/officeDocument/2006/relationships/image" Target="../media/image670.png"/><Relationship Id="rId296" Type="http://schemas.openxmlformats.org/officeDocument/2006/relationships/customXml" Target="../ink/ink1234.xml"/><Relationship Id="rId300" Type="http://schemas.openxmlformats.org/officeDocument/2006/relationships/customXml" Target="../ink/ink1236.xml"/><Relationship Id="rId60" Type="http://schemas.openxmlformats.org/officeDocument/2006/relationships/customXml" Target="../ink/ink1116.xml"/><Relationship Id="rId81" Type="http://schemas.openxmlformats.org/officeDocument/2006/relationships/image" Target="../media/image523.png"/><Relationship Id="rId135" Type="http://schemas.openxmlformats.org/officeDocument/2006/relationships/image" Target="../media/image550.png"/><Relationship Id="rId156" Type="http://schemas.openxmlformats.org/officeDocument/2006/relationships/customXml" Target="../ink/ink1164.xml"/><Relationship Id="rId177" Type="http://schemas.openxmlformats.org/officeDocument/2006/relationships/image" Target="../media/image571.png"/><Relationship Id="rId198" Type="http://schemas.openxmlformats.org/officeDocument/2006/relationships/customXml" Target="../ink/ink1185.xml"/><Relationship Id="rId321" Type="http://schemas.openxmlformats.org/officeDocument/2006/relationships/image" Target="../media/image706.png"/><Relationship Id="rId202" Type="http://schemas.openxmlformats.org/officeDocument/2006/relationships/customXml" Target="../ink/ink1187.xml"/><Relationship Id="rId223" Type="http://schemas.openxmlformats.org/officeDocument/2006/relationships/image" Target="../media/image644.png"/><Relationship Id="rId244" Type="http://schemas.openxmlformats.org/officeDocument/2006/relationships/customXml" Target="../ink/ink1208.xml"/><Relationship Id="rId18" Type="http://schemas.openxmlformats.org/officeDocument/2006/relationships/customXml" Target="../ink/ink1095.xml"/><Relationship Id="rId39" Type="http://schemas.openxmlformats.org/officeDocument/2006/relationships/image" Target="../media/image502.png"/><Relationship Id="rId265" Type="http://schemas.openxmlformats.org/officeDocument/2006/relationships/image" Target="../media/image665.png"/><Relationship Id="rId286" Type="http://schemas.openxmlformats.org/officeDocument/2006/relationships/customXml" Target="../ink/ink1229.xml"/><Relationship Id="rId50" Type="http://schemas.openxmlformats.org/officeDocument/2006/relationships/customXml" Target="../ink/ink1111.xml"/><Relationship Id="rId104" Type="http://schemas.openxmlformats.org/officeDocument/2006/relationships/customXml" Target="../ink/ink1138.xml"/><Relationship Id="rId125" Type="http://schemas.openxmlformats.org/officeDocument/2006/relationships/image" Target="../media/image545.png"/><Relationship Id="rId146" Type="http://schemas.openxmlformats.org/officeDocument/2006/relationships/customXml" Target="../ink/ink1159.xml"/><Relationship Id="rId167" Type="http://schemas.openxmlformats.org/officeDocument/2006/relationships/image" Target="../media/image566.png"/><Relationship Id="rId188" Type="http://schemas.openxmlformats.org/officeDocument/2006/relationships/customXml" Target="../ink/ink1180.xml"/><Relationship Id="rId311" Type="http://schemas.openxmlformats.org/officeDocument/2006/relationships/image" Target="../media/image701.png"/><Relationship Id="rId332" Type="http://schemas.openxmlformats.org/officeDocument/2006/relationships/customXml" Target="../ink/ink1252.xml"/><Relationship Id="rId71" Type="http://schemas.openxmlformats.org/officeDocument/2006/relationships/image" Target="../media/image518.png"/><Relationship Id="rId92" Type="http://schemas.openxmlformats.org/officeDocument/2006/relationships/customXml" Target="../ink/ink1132.xml"/><Relationship Id="rId213" Type="http://schemas.openxmlformats.org/officeDocument/2006/relationships/image" Target="../media/image639.png"/><Relationship Id="rId234" Type="http://schemas.openxmlformats.org/officeDocument/2006/relationships/customXml" Target="../ink/ink1203.xml"/><Relationship Id="rId2" Type="http://schemas.openxmlformats.org/officeDocument/2006/relationships/customXml" Target="../ink/ink1087.xml"/><Relationship Id="rId29" Type="http://schemas.openxmlformats.org/officeDocument/2006/relationships/image" Target="../media/image497.png"/><Relationship Id="rId255" Type="http://schemas.openxmlformats.org/officeDocument/2006/relationships/image" Target="../media/image660.png"/><Relationship Id="rId276" Type="http://schemas.openxmlformats.org/officeDocument/2006/relationships/customXml" Target="../ink/ink1224.xml"/><Relationship Id="rId297" Type="http://schemas.openxmlformats.org/officeDocument/2006/relationships/image" Target="../media/image688.png"/><Relationship Id="rId40" Type="http://schemas.openxmlformats.org/officeDocument/2006/relationships/customXml" Target="../ink/ink1106.xml"/><Relationship Id="rId115" Type="http://schemas.openxmlformats.org/officeDocument/2006/relationships/image" Target="../media/image540.png"/><Relationship Id="rId136" Type="http://schemas.openxmlformats.org/officeDocument/2006/relationships/customXml" Target="../ink/ink1154.xml"/><Relationship Id="rId157" Type="http://schemas.openxmlformats.org/officeDocument/2006/relationships/image" Target="../media/image561.png"/><Relationship Id="rId178" Type="http://schemas.openxmlformats.org/officeDocument/2006/relationships/customXml" Target="../ink/ink1175.xml"/><Relationship Id="rId301" Type="http://schemas.openxmlformats.org/officeDocument/2006/relationships/image" Target="../media/image696.png"/><Relationship Id="rId322" Type="http://schemas.openxmlformats.org/officeDocument/2006/relationships/customXml" Target="../ink/ink1247.xml"/><Relationship Id="rId61" Type="http://schemas.openxmlformats.org/officeDocument/2006/relationships/image" Target="../media/image513.png"/><Relationship Id="rId82" Type="http://schemas.openxmlformats.org/officeDocument/2006/relationships/customXml" Target="../ink/ink1127.xml"/><Relationship Id="rId199" Type="http://schemas.openxmlformats.org/officeDocument/2006/relationships/image" Target="../media/image632.png"/><Relationship Id="rId203" Type="http://schemas.openxmlformats.org/officeDocument/2006/relationships/image" Target="../media/image634.png"/><Relationship Id="rId19" Type="http://schemas.openxmlformats.org/officeDocument/2006/relationships/image" Target="../media/image492.png"/><Relationship Id="rId224" Type="http://schemas.openxmlformats.org/officeDocument/2006/relationships/customXml" Target="../ink/ink1198.xml"/><Relationship Id="rId245" Type="http://schemas.openxmlformats.org/officeDocument/2006/relationships/image" Target="../media/image655.png"/><Relationship Id="rId266" Type="http://schemas.openxmlformats.org/officeDocument/2006/relationships/customXml" Target="../ink/ink1219.xml"/><Relationship Id="rId287" Type="http://schemas.openxmlformats.org/officeDocument/2006/relationships/image" Target="../media/image676.png"/><Relationship Id="rId30" Type="http://schemas.openxmlformats.org/officeDocument/2006/relationships/customXml" Target="../ink/ink1101.xml"/><Relationship Id="rId105" Type="http://schemas.openxmlformats.org/officeDocument/2006/relationships/image" Target="../media/image535.png"/><Relationship Id="rId126" Type="http://schemas.openxmlformats.org/officeDocument/2006/relationships/customXml" Target="../ink/ink1149.xml"/><Relationship Id="rId147" Type="http://schemas.openxmlformats.org/officeDocument/2006/relationships/image" Target="../media/image556.png"/><Relationship Id="rId168" Type="http://schemas.openxmlformats.org/officeDocument/2006/relationships/customXml" Target="../ink/ink1170.xml"/><Relationship Id="rId312" Type="http://schemas.openxmlformats.org/officeDocument/2006/relationships/customXml" Target="../ink/ink1242.xml"/><Relationship Id="rId333" Type="http://schemas.openxmlformats.org/officeDocument/2006/relationships/image" Target="../media/image7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8.png"/><Relationship Id="rId2" Type="http://schemas.openxmlformats.org/officeDocument/2006/relationships/image" Target="../media/image7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41.png"/><Relationship Id="rId21" Type="http://schemas.openxmlformats.org/officeDocument/2006/relationships/image" Target="../media/image493.png"/><Relationship Id="rId42" Type="http://schemas.openxmlformats.org/officeDocument/2006/relationships/customXml" Target="../ink/ink1274.xml"/><Relationship Id="rId63" Type="http://schemas.openxmlformats.org/officeDocument/2006/relationships/image" Target="../media/image514.png"/><Relationship Id="rId84" Type="http://schemas.openxmlformats.org/officeDocument/2006/relationships/customXml" Target="../ink/ink1295.xml"/><Relationship Id="rId138" Type="http://schemas.openxmlformats.org/officeDocument/2006/relationships/customXml" Target="../ink/ink1322.xml"/><Relationship Id="rId159" Type="http://schemas.openxmlformats.org/officeDocument/2006/relationships/image" Target="../media/image562.png"/><Relationship Id="rId170" Type="http://schemas.openxmlformats.org/officeDocument/2006/relationships/customXml" Target="../ink/ink1338.xml"/><Relationship Id="rId191" Type="http://schemas.openxmlformats.org/officeDocument/2006/relationships/image" Target="../media/image578.png"/><Relationship Id="rId205" Type="http://schemas.openxmlformats.org/officeDocument/2006/relationships/image" Target="../media/image724.png"/><Relationship Id="rId107" Type="http://schemas.openxmlformats.org/officeDocument/2006/relationships/image" Target="../media/image536.png"/><Relationship Id="rId11" Type="http://schemas.openxmlformats.org/officeDocument/2006/relationships/image" Target="../media/image488.png"/><Relationship Id="rId32" Type="http://schemas.openxmlformats.org/officeDocument/2006/relationships/customXml" Target="../ink/ink1269.xml"/><Relationship Id="rId53" Type="http://schemas.openxmlformats.org/officeDocument/2006/relationships/image" Target="../media/image509.png"/><Relationship Id="rId74" Type="http://schemas.openxmlformats.org/officeDocument/2006/relationships/customXml" Target="../ink/ink1290.xml"/><Relationship Id="rId128" Type="http://schemas.openxmlformats.org/officeDocument/2006/relationships/customXml" Target="../ink/ink1317.xml"/><Relationship Id="rId149" Type="http://schemas.openxmlformats.org/officeDocument/2006/relationships/image" Target="../media/image557.png"/><Relationship Id="rId5" Type="http://schemas.openxmlformats.org/officeDocument/2006/relationships/image" Target="../media/image485.png"/><Relationship Id="rId90" Type="http://schemas.openxmlformats.org/officeDocument/2006/relationships/customXml" Target="../ink/ink1298.xml"/><Relationship Id="rId95" Type="http://schemas.openxmlformats.org/officeDocument/2006/relationships/image" Target="../media/image530.png"/><Relationship Id="rId160" Type="http://schemas.openxmlformats.org/officeDocument/2006/relationships/customXml" Target="../ink/ink1333.xml"/><Relationship Id="rId165" Type="http://schemas.openxmlformats.org/officeDocument/2006/relationships/image" Target="../media/image565.png"/><Relationship Id="rId181" Type="http://schemas.openxmlformats.org/officeDocument/2006/relationships/image" Target="../media/image573.png"/><Relationship Id="rId186" Type="http://schemas.openxmlformats.org/officeDocument/2006/relationships/customXml" Target="../ink/ink1346.xml"/><Relationship Id="rId216" Type="http://schemas.openxmlformats.org/officeDocument/2006/relationships/customXml" Target="../ink/ink1361.xml"/><Relationship Id="rId211" Type="http://schemas.openxmlformats.org/officeDocument/2006/relationships/image" Target="../media/image727.png"/><Relationship Id="rId22" Type="http://schemas.openxmlformats.org/officeDocument/2006/relationships/customXml" Target="../ink/ink1264.xml"/><Relationship Id="rId27" Type="http://schemas.openxmlformats.org/officeDocument/2006/relationships/image" Target="../media/image496.png"/><Relationship Id="rId43" Type="http://schemas.openxmlformats.org/officeDocument/2006/relationships/image" Target="../media/image504.png"/><Relationship Id="rId48" Type="http://schemas.openxmlformats.org/officeDocument/2006/relationships/customXml" Target="../ink/ink1277.xml"/><Relationship Id="rId64" Type="http://schemas.openxmlformats.org/officeDocument/2006/relationships/customXml" Target="../ink/ink1285.xml"/><Relationship Id="rId69" Type="http://schemas.openxmlformats.org/officeDocument/2006/relationships/image" Target="../media/image517.png"/><Relationship Id="rId113" Type="http://schemas.openxmlformats.org/officeDocument/2006/relationships/image" Target="../media/image539.png"/><Relationship Id="rId118" Type="http://schemas.openxmlformats.org/officeDocument/2006/relationships/customXml" Target="../ink/ink1312.xml"/><Relationship Id="rId134" Type="http://schemas.openxmlformats.org/officeDocument/2006/relationships/customXml" Target="../ink/ink1320.xml"/><Relationship Id="rId139" Type="http://schemas.openxmlformats.org/officeDocument/2006/relationships/image" Target="../media/image552.png"/><Relationship Id="rId80" Type="http://schemas.openxmlformats.org/officeDocument/2006/relationships/customXml" Target="../ink/ink1293.xml"/><Relationship Id="rId85" Type="http://schemas.openxmlformats.org/officeDocument/2006/relationships/image" Target="../media/image525.png"/><Relationship Id="rId150" Type="http://schemas.openxmlformats.org/officeDocument/2006/relationships/customXml" Target="../ink/ink1328.xml"/><Relationship Id="rId155" Type="http://schemas.openxmlformats.org/officeDocument/2006/relationships/image" Target="../media/image560.png"/><Relationship Id="rId171" Type="http://schemas.openxmlformats.org/officeDocument/2006/relationships/image" Target="../media/image568.png"/><Relationship Id="rId176" Type="http://schemas.openxmlformats.org/officeDocument/2006/relationships/customXml" Target="../ink/ink1341.xml"/><Relationship Id="rId192" Type="http://schemas.openxmlformats.org/officeDocument/2006/relationships/customXml" Target="../ink/ink1349.xml"/><Relationship Id="rId197" Type="http://schemas.openxmlformats.org/officeDocument/2006/relationships/image" Target="../media/image720.png"/><Relationship Id="rId206" Type="http://schemas.openxmlformats.org/officeDocument/2006/relationships/customXml" Target="../ink/ink1356.xml"/><Relationship Id="rId201" Type="http://schemas.openxmlformats.org/officeDocument/2006/relationships/image" Target="../media/image722.png"/><Relationship Id="rId12" Type="http://schemas.openxmlformats.org/officeDocument/2006/relationships/customXml" Target="../ink/ink1259.xml"/><Relationship Id="rId17" Type="http://schemas.openxmlformats.org/officeDocument/2006/relationships/image" Target="../media/image491.png"/><Relationship Id="rId33" Type="http://schemas.openxmlformats.org/officeDocument/2006/relationships/image" Target="../media/image499.png"/><Relationship Id="rId38" Type="http://schemas.openxmlformats.org/officeDocument/2006/relationships/customXml" Target="../ink/ink1272.xml"/><Relationship Id="rId59" Type="http://schemas.openxmlformats.org/officeDocument/2006/relationships/image" Target="../media/image512.png"/><Relationship Id="rId103" Type="http://schemas.openxmlformats.org/officeDocument/2006/relationships/image" Target="../media/image534.png"/><Relationship Id="rId108" Type="http://schemas.openxmlformats.org/officeDocument/2006/relationships/customXml" Target="../ink/ink1307.xml"/><Relationship Id="rId124" Type="http://schemas.openxmlformats.org/officeDocument/2006/relationships/customXml" Target="../ink/ink1315.xml"/><Relationship Id="rId129" Type="http://schemas.openxmlformats.org/officeDocument/2006/relationships/image" Target="../media/image547.png"/><Relationship Id="rId54" Type="http://schemas.openxmlformats.org/officeDocument/2006/relationships/customXml" Target="../ink/ink1280.xml"/><Relationship Id="rId70" Type="http://schemas.openxmlformats.org/officeDocument/2006/relationships/customXml" Target="../ink/ink1288.xml"/><Relationship Id="rId75" Type="http://schemas.openxmlformats.org/officeDocument/2006/relationships/image" Target="../media/image520.png"/><Relationship Id="rId91" Type="http://schemas.openxmlformats.org/officeDocument/2006/relationships/image" Target="../media/image528.png"/><Relationship Id="rId96" Type="http://schemas.openxmlformats.org/officeDocument/2006/relationships/customXml" Target="../ink/ink1301.xml"/><Relationship Id="rId140" Type="http://schemas.openxmlformats.org/officeDocument/2006/relationships/customXml" Target="../ink/ink1323.xml"/><Relationship Id="rId145" Type="http://schemas.openxmlformats.org/officeDocument/2006/relationships/image" Target="../media/image555.png"/><Relationship Id="rId161" Type="http://schemas.openxmlformats.org/officeDocument/2006/relationships/image" Target="../media/image563.png"/><Relationship Id="rId166" Type="http://schemas.openxmlformats.org/officeDocument/2006/relationships/customXml" Target="../ink/ink1336.xml"/><Relationship Id="rId182" Type="http://schemas.openxmlformats.org/officeDocument/2006/relationships/customXml" Target="../ink/ink1344.xml"/><Relationship Id="rId187" Type="http://schemas.openxmlformats.org/officeDocument/2006/relationships/image" Target="../media/image576.png"/><Relationship Id="rId217" Type="http://schemas.openxmlformats.org/officeDocument/2006/relationships/image" Target="../media/image73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56.xml"/><Relationship Id="rId212" Type="http://schemas.openxmlformats.org/officeDocument/2006/relationships/customXml" Target="../ink/ink1359.xml"/><Relationship Id="rId23" Type="http://schemas.openxmlformats.org/officeDocument/2006/relationships/image" Target="../media/image494.png"/><Relationship Id="rId28" Type="http://schemas.openxmlformats.org/officeDocument/2006/relationships/customXml" Target="../ink/ink1267.xml"/><Relationship Id="rId49" Type="http://schemas.openxmlformats.org/officeDocument/2006/relationships/image" Target="../media/image507.png"/><Relationship Id="rId114" Type="http://schemas.openxmlformats.org/officeDocument/2006/relationships/customXml" Target="../ink/ink1310.xml"/><Relationship Id="rId119" Type="http://schemas.openxmlformats.org/officeDocument/2006/relationships/image" Target="../media/image542.png"/><Relationship Id="rId44" Type="http://schemas.openxmlformats.org/officeDocument/2006/relationships/customXml" Target="../ink/ink1275.xml"/><Relationship Id="rId60" Type="http://schemas.openxmlformats.org/officeDocument/2006/relationships/customXml" Target="../ink/ink1283.xml"/><Relationship Id="rId65" Type="http://schemas.openxmlformats.org/officeDocument/2006/relationships/image" Target="../media/image515.png"/><Relationship Id="rId81" Type="http://schemas.openxmlformats.org/officeDocument/2006/relationships/image" Target="../media/image523.png"/><Relationship Id="rId86" Type="http://schemas.openxmlformats.org/officeDocument/2006/relationships/customXml" Target="../ink/ink1296.xml"/><Relationship Id="rId130" Type="http://schemas.openxmlformats.org/officeDocument/2006/relationships/customXml" Target="../ink/ink1318.xml"/><Relationship Id="rId135" Type="http://schemas.openxmlformats.org/officeDocument/2006/relationships/image" Target="../media/image550.png"/><Relationship Id="rId151" Type="http://schemas.openxmlformats.org/officeDocument/2006/relationships/image" Target="../media/image558.png"/><Relationship Id="rId156" Type="http://schemas.openxmlformats.org/officeDocument/2006/relationships/customXml" Target="../ink/ink1331.xml"/><Relationship Id="rId177" Type="http://schemas.openxmlformats.org/officeDocument/2006/relationships/image" Target="../media/image571.png"/><Relationship Id="rId198" Type="http://schemas.openxmlformats.org/officeDocument/2006/relationships/customXml" Target="../ink/ink1352.xml"/><Relationship Id="rId172" Type="http://schemas.openxmlformats.org/officeDocument/2006/relationships/customXml" Target="../ink/ink1339.xml"/><Relationship Id="rId193" Type="http://schemas.openxmlformats.org/officeDocument/2006/relationships/image" Target="../media/image579.png"/><Relationship Id="rId202" Type="http://schemas.openxmlformats.org/officeDocument/2006/relationships/customXml" Target="../ink/ink1354.xml"/><Relationship Id="rId207" Type="http://schemas.openxmlformats.org/officeDocument/2006/relationships/image" Target="../media/image725.png"/><Relationship Id="rId13" Type="http://schemas.openxmlformats.org/officeDocument/2006/relationships/image" Target="../media/image489.png"/><Relationship Id="rId18" Type="http://schemas.openxmlformats.org/officeDocument/2006/relationships/customXml" Target="../ink/ink1262.xml"/><Relationship Id="rId39" Type="http://schemas.openxmlformats.org/officeDocument/2006/relationships/image" Target="../media/image502.png"/><Relationship Id="rId109" Type="http://schemas.openxmlformats.org/officeDocument/2006/relationships/image" Target="../media/image537.png"/><Relationship Id="rId34" Type="http://schemas.openxmlformats.org/officeDocument/2006/relationships/customXml" Target="../ink/ink1270.xml"/><Relationship Id="rId50" Type="http://schemas.openxmlformats.org/officeDocument/2006/relationships/customXml" Target="../ink/ink1278.xml"/><Relationship Id="rId55" Type="http://schemas.openxmlformats.org/officeDocument/2006/relationships/image" Target="../media/image510.png"/><Relationship Id="rId76" Type="http://schemas.openxmlformats.org/officeDocument/2006/relationships/customXml" Target="../ink/ink1291.xml"/><Relationship Id="rId97" Type="http://schemas.openxmlformats.org/officeDocument/2006/relationships/image" Target="../media/image531.png"/><Relationship Id="rId104" Type="http://schemas.openxmlformats.org/officeDocument/2006/relationships/customXml" Target="../ink/ink1305.xml"/><Relationship Id="rId120" Type="http://schemas.openxmlformats.org/officeDocument/2006/relationships/customXml" Target="../ink/ink1313.xml"/><Relationship Id="rId125" Type="http://schemas.openxmlformats.org/officeDocument/2006/relationships/image" Target="../media/image545.png"/><Relationship Id="rId141" Type="http://schemas.openxmlformats.org/officeDocument/2006/relationships/image" Target="../media/image553.png"/><Relationship Id="rId146" Type="http://schemas.openxmlformats.org/officeDocument/2006/relationships/customXml" Target="../ink/ink1326.xml"/><Relationship Id="rId167" Type="http://schemas.openxmlformats.org/officeDocument/2006/relationships/image" Target="../media/image566.png"/><Relationship Id="rId188" Type="http://schemas.openxmlformats.org/officeDocument/2006/relationships/customXml" Target="../ink/ink1347.xml"/><Relationship Id="rId7" Type="http://schemas.openxmlformats.org/officeDocument/2006/relationships/image" Target="../media/image486.png"/><Relationship Id="rId71" Type="http://schemas.openxmlformats.org/officeDocument/2006/relationships/image" Target="../media/image518.png"/><Relationship Id="rId92" Type="http://schemas.openxmlformats.org/officeDocument/2006/relationships/customXml" Target="../ink/ink1299.xml"/><Relationship Id="rId162" Type="http://schemas.openxmlformats.org/officeDocument/2006/relationships/customXml" Target="../ink/ink1334.xml"/><Relationship Id="rId183" Type="http://schemas.openxmlformats.org/officeDocument/2006/relationships/image" Target="../media/image574.png"/><Relationship Id="rId213" Type="http://schemas.openxmlformats.org/officeDocument/2006/relationships/image" Target="../media/image728.png"/><Relationship Id="rId218" Type="http://schemas.openxmlformats.org/officeDocument/2006/relationships/customXml" Target="../ink/ink1362.xml"/><Relationship Id="rId2" Type="http://schemas.openxmlformats.org/officeDocument/2006/relationships/customXml" Target="../ink/ink1254.xml"/><Relationship Id="rId29" Type="http://schemas.openxmlformats.org/officeDocument/2006/relationships/image" Target="../media/image497.png"/><Relationship Id="rId24" Type="http://schemas.openxmlformats.org/officeDocument/2006/relationships/customXml" Target="../ink/ink1265.xml"/><Relationship Id="rId40" Type="http://schemas.openxmlformats.org/officeDocument/2006/relationships/customXml" Target="../ink/ink1273.xml"/><Relationship Id="rId45" Type="http://schemas.openxmlformats.org/officeDocument/2006/relationships/image" Target="../media/image505.png"/><Relationship Id="rId66" Type="http://schemas.openxmlformats.org/officeDocument/2006/relationships/customXml" Target="../ink/ink1286.xml"/><Relationship Id="rId87" Type="http://schemas.openxmlformats.org/officeDocument/2006/relationships/image" Target="../media/image526.png"/><Relationship Id="rId110" Type="http://schemas.openxmlformats.org/officeDocument/2006/relationships/customXml" Target="../ink/ink1308.xml"/><Relationship Id="rId115" Type="http://schemas.openxmlformats.org/officeDocument/2006/relationships/image" Target="../media/image540.png"/><Relationship Id="rId131" Type="http://schemas.openxmlformats.org/officeDocument/2006/relationships/image" Target="../media/image548.png"/><Relationship Id="rId136" Type="http://schemas.openxmlformats.org/officeDocument/2006/relationships/customXml" Target="../ink/ink1321.xml"/><Relationship Id="rId157" Type="http://schemas.openxmlformats.org/officeDocument/2006/relationships/image" Target="../media/image561.png"/><Relationship Id="rId178" Type="http://schemas.openxmlformats.org/officeDocument/2006/relationships/customXml" Target="../ink/ink1342.xml"/><Relationship Id="rId61" Type="http://schemas.openxmlformats.org/officeDocument/2006/relationships/image" Target="../media/image513.png"/><Relationship Id="rId82" Type="http://schemas.openxmlformats.org/officeDocument/2006/relationships/customXml" Target="../ink/ink1294.xml"/><Relationship Id="rId152" Type="http://schemas.openxmlformats.org/officeDocument/2006/relationships/customXml" Target="../ink/ink1329.xml"/><Relationship Id="rId173" Type="http://schemas.openxmlformats.org/officeDocument/2006/relationships/image" Target="../media/image569.png"/><Relationship Id="rId194" Type="http://schemas.openxmlformats.org/officeDocument/2006/relationships/customXml" Target="../ink/ink1350.xml"/><Relationship Id="rId199" Type="http://schemas.openxmlformats.org/officeDocument/2006/relationships/image" Target="../media/image721.png"/><Relationship Id="rId203" Type="http://schemas.openxmlformats.org/officeDocument/2006/relationships/image" Target="../media/image723.png"/><Relationship Id="rId208" Type="http://schemas.openxmlformats.org/officeDocument/2006/relationships/customXml" Target="../ink/ink1357.xml"/><Relationship Id="rId19" Type="http://schemas.openxmlformats.org/officeDocument/2006/relationships/image" Target="../media/image492.png"/><Relationship Id="rId14" Type="http://schemas.openxmlformats.org/officeDocument/2006/relationships/customXml" Target="../ink/ink1260.xml"/><Relationship Id="rId30" Type="http://schemas.openxmlformats.org/officeDocument/2006/relationships/customXml" Target="../ink/ink1268.xml"/><Relationship Id="rId35" Type="http://schemas.openxmlformats.org/officeDocument/2006/relationships/image" Target="../media/image500.png"/><Relationship Id="rId56" Type="http://schemas.openxmlformats.org/officeDocument/2006/relationships/customXml" Target="../ink/ink1281.xml"/><Relationship Id="rId77" Type="http://schemas.openxmlformats.org/officeDocument/2006/relationships/image" Target="../media/image521.png"/><Relationship Id="rId100" Type="http://schemas.openxmlformats.org/officeDocument/2006/relationships/customXml" Target="../ink/ink1303.xml"/><Relationship Id="rId105" Type="http://schemas.openxmlformats.org/officeDocument/2006/relationships/image" Target="../media/image535.png"/><Relationship Id="rId126" Type="http://schemas.openxmlformats.org/officeDocument/2006/relationships/customXml" Target="../ink/ink1316.xml"/><Relationship Id="rId147" Type="http://schemas.openxmlformats.org/officeDocument/2006/relationships/image" Target="../media/image556.png"/><Relationship Id="rId168" Type="http://schemas.openxmlformats.org/officeDocument/2006/relationships/customXml" Target="../ink/ink1337.xml"/><Relationship Id="rId8" Type="http://schemas.openxmlformats.org/officeDocument/2006/relationships/customXml" Target="../ink/ink1257.xml"/><Relationship Id="rId51" Type="http://schemas.openxmlformats.org/officeDocument/2006/relationships/image" Target="../media/image508.png"/><Relationship Id="rId72" Type="http://schemas.openxmlformats.org/officeDocument/2006/relationships/customXml" Target="../ink/ink1289.xml"/><Relationship Id="rId93" Type="http://schemas.openxmlformats.org/officeDocument/2006/relationships/image" Target="../media/image529.png"/><Relationship Id="rId98" Type="http://schemas.openxmlformats.org/officeDocument/2006/relationships/customXml" Target="../ink/ink1302.xml"/><Relationship Id="rId121" Type="http://schemas.openxmlformats.org/officeDocument/2006/relationships/image" Target="../media/image543.png"/><Relationship Id="rId142" Type="http://schemas.openxmlformats.org/officeDocument/2006/relationships/customXml" Target="../ink/ink1324.xml"/><Relationship Id="rId163" Type="http://schemas.openxmlformats.org/officeDocument/2006/relationships/image" Target="../media/image564.png"/><Relationship Id="rId184" Type="http://schemas.openxmlformats.org/officeDocument/2006/relationships/customXml" Target="../ink/ink1345.xml"/><Relationship Id="rId189" Type="http://schemas.openxmlformats.org/officeDocument/2006/relationships/image" Target="../media/image577.png"/><Relationship Id="rId219" Type="http://schemas.openxmlformats.org/officeDocument/2006/relationships/image" Target="../media/image731.png"/><Relationship Id="rId3" Type="http://schemas.openxmlformats.org/officeDocument/2006/relationships/image" Target="../media/image484.png"/><Relationship Id="rId214" Type="http://schemas.openxmlformats.org/officeDocument/2006/relationships/customXml" Target="../ink/ink1360.xml"/><Relationship Id="rId25" Type="http://schemas.openxmlformats.org/officeDocument/2006/relationships/image" Target="../media/image495.png"/><Relationship Id="rId46" Type="http://schemas.openxmlformats.org/officeDocument/2006/relationships/customXml" Target="../ink/ink1276.xml"/><Relationship Id="rId67" Type="http://schemas.openxmlformats.org/officeDocument/2006/relationships/image" Target="../media/image516.png"/><Relationship Id="rId116" Type="http://schemas.openxmlformats.org/officeDocument/2006/relationships/customXml" Target="../ink/ink1311.xml"/><Relationship Id="rId137" Type="http://schemas.openxmlformats.org/officeDocument/2006/relationships/image" Target="../media/image551.png"/><Relationship Id="rId158" Type="http://schemas.openxmlformats.org/officeDocument/2006/relationships/customXml" Target="../ink/ink1332.xml"/><Relationship Id="rId20" Type="http://schemas.openxmlformats.org/officeDocument/2006/relationships/customXml" Target="../ink/ink1263.xml"/><Relationship Id="rId41" Type="http://schemas.openxmlformats.org/officeDocument/2006/relationships/image" Target="../media/image503.png"/><Relationship Id="rId62" Type="http://schemas.openxmlformats.org/officeDocument/2006/relationships/customXml" Target="../ink/ink1284.xml"/><Relationship Id="rId83" Type="http://schemas.openxmlformats.org/officeDocument/2006/relationships/image" Target="../media/image524.png"/><Relationship Id="rId88" Type="http://schemas.openxmlformats.org/officeDocument/2006/relationships/customXml" Target="../ink/ink1297.xml"/><Relationship Id="rId111" Type="http://schemas.openxmlformats.org/officeDocument/2006/relationships/image" Target="../media/image538.png"/><Relationship Id="rId132" Type="http://schemas.openxmlformats.org/officeDocument/2006/relationships/customXml" Target="../ink/ink1319.xml"/><Relationship Id="rId153" Type="http://schemas.openxmlformats.org/officeDocument/2006/relationships/image" Target="../media/image559.png"/><Relationship Id="rId174" Type="http://schemas.openxmlformats.org/officeDocument/2006/relationships/customXml" Target="../ink/ink1340.xml"/><Relationship Id="rId179" Type="http://schemas.openxmlformats.org/officeDocument/2006/relationships/image" Target="../media/image572.png"/><Relationship Id="rId195" Type="http://schemas.openxmlformats.org/officeDocument/2006/relationships/image" Target="../media/image719.png"/><Relationship Id="rId209" Type="http://schemas.openxmlformats.org/officeDocument/2006/relationships/image" Target="../media/image726.png"/><Relationship Id="rId190" Type="http://schemas.openxmlformats.org/officeDocument/2006/relationships/customXml" Target="../ink/ink1348.xml"/><Relationship Id="rId204" Type="http://schemas.openxmlformats.org/officeDocument/2006/relationships/customXml" Target="../ink/ink1355.xml"/><Relationship Id="rId15" Type="http://schemas.openxmlformats.org/officeDocument/2006/relationships/image" Target="../media/image490.png"/><Relationship Id="rId36" Type="http://schemas.openxmlformats.org/officeDocument/2006/relationships/customXml" Target="../ink/ink1271.xml"/><Relationship Id="rId57" Type="http://schemas.openxmlformats.org/officeDocument/2006/relationships/image" Target="../media/image511.png"/><Relationship Id="rId106" Type="http://schemas.openxmlformats.org/officeDocument/2006/relationships/customXml" Target="../ink/ink1306.xml"/><Relationship Id="rId127" Type="http://schemas.openxmlformats.org/officeDocument/2006/relationships/image" Target="../media/image546.png"/><Relationship Id="rId10" Type="http://schemas.openxmlformats.org/officeDocument/2006/relationships/customXml" Target="../ink/ink1258.xml"/><Relationship Id="rId31" Type="http://schemas.openxmlformats.org/officeDocument/2006/relationships/image" Target="../media/image498.png"/><Relationship Id="rId52" Type="http://schemas.openxmlformats.org/officeDocument/2006/relationships/customXml" Target="../ink/ink1279.xml"/><Relationship Id="rId73" Type="http://schemas.openxmlformats.org/officeDocument/2006/relationships/image" Target="../media/image519.png"/><Relationship Id="rId78" Type="http://schemas.openxmlformats.org/officeDocument/2006/relationships/customXml" Target="../ink/ink1292.xml"/><Relationship Id="rId94" Type="http://schemas.openxmlformats.org/officeDocument/2006/relationships/customXml" Target="../ink/ink1300.xml"/><Relationship Id="rId99" Type="http://schemas.openxmlformats.org/officeDocument/2006/relationships/image" Target="../media/image532.png"/><Relationship Id="rId101" Type="http://schemas.openxmlformats.org/officeDocument/2006/relationships/image" Target="../media/image533.png"/><Relationship Id="rId122" Type="http://schemas.openxmlformats.org/officeDocument/2006/relationships/customXml" Target="../ink/ink1314.xml"/><Relationship Id="rId143" Type="http://schemas.openxmlformats.org/officeDocument/2006/relationships/image" Target="../media/image554.png"/><Relationship Id="rId148" Type="http://schemas.openxmlformats.org/officeDocument/2006/relationships/customXml" Target="../ink/ink1327.xml"/><Relationship Id="rId164" Type="http://schemas.openxmlformats.org/officeDocument/2006/relationships/customXml" Target="../ink/ink1335.xml"/><Relationship Id="rId169" Type="http://schemas.openxmlformats.org/officeDocument/2006/relationships/image" Target="../media/image567.png"/><Relationship Id="rId185" Type="http://schemas.openxmlformats.org/officeDocument/2006/relationships/image" Target="../media/image575.png"/><Relationship Id="rId4" Type="http://schemas.openxmlformats.org/officeDocument/2006/relationships/customXml" Target="../ink/ink1255.xml"/><Relationship Id="rId9" Type="http://schemas.openxmlformats.org/officeDocument/2006/relationships/image" Target="../media/image487.png"/><Relationship Id="rId180" Type="http://schemas.openxmlformats.org/officeDocument/2006/relationships/customXml" Target="../ink/ink1343.xml"/><Relationship Id="rId210" Type="http://schemas.openxmlformats.org/officeDocument/2006/relationships/customXml" Target="../ink/ink1358.xml"/><Relationship Id="rId215" Type="http://schemas.openxmlformats.org/officeDocument/2006/relationships/image" Target="../media/image729.png"/><Relationship Id="rId26" Type="http://schemas.openxmlformats.org/officeDocument/2006/relationships/customXml" Target="../ink/ink1266.xml"/><Relationship Id="rId47" Type="http://schemas.openxmlformats.org/officeDocument/2006/relationships/image" Target="../media/image506.png"/><Relationship Id="rId68" Type="http://schemas.openxmlformats.org/officeDocument/2006/relationships/customXml" Target="../ink/ink1287.xml"/><Relationship Id="rId89" Type="http://schemas.openxmlformats.org/officeDocument/2006/relationships/image" Target="../media/image527.png"/><Relationship Id="rId112" Type="http://schemas.openxmlformats.org/officeDocument/2006/relationships/customXml" Target="../ink/ink1309.xml"/><Relationship Id="rId133" Type="http://schemas.openxmlformats.org/officeDocument/2006/relationships/image" Target="../media/image549.png"/><Relationship Id="rId154" Type="http://schemas.openxmlformats.org/officeDocument/2006/relationships/customXml" Target="../ink/ink1330.xml"/><Relationship Id="rId175" Type="http://schemas.openxmlformats.org/officeDocument/2006/relationships/image" Target="../media/image570.png"/><Relationship Id="rId196" Type="http://schemas.openxmlformats.org/officeDocument/2006/relationships/customXml" Target="../ink/ink1351.xml"/><Relationship Id="rId200" Type="http://schemas.openxmlformats.org/officeDocument/2006/relationships/customXml" Target="../ink/ink1353.xml"/><Relationship Id="rId16" Type="http://schemas.openxmlformats.org/officeDocument/2006/relationships/customXml" Target="../ink/ink1261.xml"/><Relationship Id="rId37" Type="http://schemas.openxmlformats.org/officeDocument/2006/relationships/image" Target="../media/image501.png"/><Relationship Id="rId58" Type="http://schemas.openxmlformats.org/officeDocument/2006/relationships/customXml" Target="../ink/ink1282.xml"/><Relationship Id="rId79" Type="http://schemas.openxmlformats.org/officeDocument/2006/relationships/image" Target="../media/image522.png"/><Relationship Id="rId102" Type="http://schemas.openxmlformats.org/officeDocument/2006/relationships/customXml" Target="../ink/ink1304.xml"/><Relationship Id="rId123" Type="http://schemas.openxmlformats.org/officeDocument/2006/relationships/image" Target="../media/image544.png"/><Relationship Id="rId144" Type="http://schemas.openxmlformats.org/officeDocument/2006/relationships/customXml" Target="../ink/ink1325.xml"/></Relationships>
</file>

<file path=ppt/slides/_rels/slide2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41.png"/><Relationship Id="rId21" Type="http://schemas.openxmlformats.org/officeDocument/2006/relationships/image" Target="../media/image493.png"/><Relationship Id="rId42" Type="http://schemas.openxmlformats.org/officeDocument/2006/relationships/customXml" Target="../ink/ink1383.xml"/><Relationship Id="rId63" Type="http://schemas.openxmlformats.org/officeDocument/2006/relationships/image" Target="../media/image514.png"/><Relationship Id="rId84" Type="http://schemas.openxmlformats.org/officeDocument/2006/relationships/customXml" Target="../ink/ink1404.xml"/><Relationship Id="rId138" Type="http://schemas.openxmlformats.org/officeDocument/2006/relationships/customXml" Target="../ink/ink1431.xml"/><Relationship Id="rId159" Type="http://schemas.openxmlformats.org/officeDocument/2006/relationships/image" Target="../media/image562.png"/><Relationship Id="rId170" Type="http://schemas.openxmlformats.org/officeDocument/2006/relationships/customXml" Target="../ink/ink1447.xml"/><Relationship Id="rId191" Type="http://schemas.openxmlformats.org/officeDocument/2006/relationships/image" Target="../media/image578.png"/><Relationship Id="rId205" Type="http://schemas.openxmlformats.org/officeDocument/2006/relationships/image" Target="../media/image724.png"/><Relationship Id="rId226" Type="http://schemas.openxmlformats.org/officeDocument/2006/relationships/customXml" Target="../ink/ink1475.xml"/><Relationship Id="rId247" Type="http://schemas.openxmlformats.org/officeDocument/2006/relationships/image" Target="../media/image750.png"/><Relationship Id="rId107" Type="http://schemas.openxmlformats.org/officeDocument/2006/relationships/image" Target="../media/image536.png"/><Relationship Id="rId268" Type="http://schemas.openxmlformats.org/officeDocument/2006/relationships/customXml" Target="../ink/ink1496.xml"/><Relationship Id="rId289" Type="http://schemas.openxmlformats.org/officeDocument/2006/relationships/image" Target="../media/image771.png"/><Relationship Id="rId11" Type="http://schemas.openxmlformats.org/officeDocument/2006/relationships/image" Target="../media/image488.png"/><Relationship Id="rId32" Type="http://schemas.openxmlformats.org/officeDocument/2006/relationships/customXml" Target="../ink/ink1378.xml"/><Relationship Id="rId53" Type="http://schemas.openxmlformats.org/officeDocument/2006/relationships/image" Target="../media/image509.png"/><Relationship Id="rId74" Type="http://schemas.openxmlformats.org/officeDocument/2006/relationships/customXml" Target="../ink/ink1399.xml"/><Relationship Id="rId128" Type="http://schemas.openxmlformats.org/officeDocument/2006/relationships/customXml" Target="../ink/ink1426.xml"/><Relationship Id="rId149" Type="http://schemas.openxmlformats.org/officeDocument/2006/relationships/image" Target="../media/image557.png"/><Relationship Id="rId5" Type="http://schemas.openxmlformats.org/officeDocument/2006/relationships/image" Target="../media/image485.png"/><Relationship Id="rId95" Type="http://schemas.openxmlformats.org/officeDocument/2006/relationships/image" Target="../media/image530.png"/><Relationship Id="rId160" Type="http://schemas.openxmlformats.org/officeDocument/2006/relationships/customXml" Target="../ink/ink1442.xml"/><Relationship Id="rId181" Type="http://schemas.openxmlformats.org/officeDocument/2006/relationships/image" Target="../media/image573.png"/><Relationship Id="rId216" Type="http://schemas.openxmlformats.org/officeDocument/2006/relationships/customXml" Target="../ink/ink1470.xml"/><Relationship Id="rId237" Type="http://schemas.openxmlformats.org/officeDocument/2006/relationships/image" Target="../media/image745.png"/><Relationship Id="rId258" Type="http://schemas.openxmlformats.org/officeDocument/2006/relationships/customXml" Target="../ink/ink1491.xml"/><Relationship Id="rId279" Type="http://schemas.openxmlformats.org/officeDocument/2006/relationships/image" Target="../media/image766.png"/><Relationship Id="rId22" Type="http://schemas.openxmlformats.org/officeDocument/2006/relationships/customXml" Target="../ink/ink1373.xml"/><Relationship Id="rId43" Type="http://schemas.openxmlformats.org/officeDocument/2006/relationships/image" Target="../media/image504.png"/><Relationship Id="rId64" Type="http://schemas.openxmlformats.org/officeDocument/2006/relationships/customXml" Target="../ink/ink1394.xml"/><Relationship Id="rId118" Type="http://schemas.openxmlformats.org/officeDocument/2006/relationships/customXml" Target="../ink/ink1421.xml"/><Relationship Id="rId139" Type="http://schemas.openxmlformats.org/officeDocument/2006/relationships/image" Target="../media/image552.png"/><Relationship Id="rId290" Type="http://schemas.openxmlformats.org/officeDocument/2006/relationships/customXml" Target="../ink/ink1507.xml"/><Relationship Id="rId85" Type="http://schemas.openxmlformats.org/officeDocument/2006/relationships/image" Target="../media/image525.png"/><Relationship Id="rId150" Type="http://schemas.openxmlformats.org/officeDocument/2006/relationships/customXml" Target="../ink/ink1437.xml"/><Relationship Id="rId171" Type="http://schemas.openxmlformats.org/officeDocument/2006/relationships/image" Target="../media/image568.png"/><Relationship Id="rId192" Type="http://schemas.openxmlformats.org/officeDocument/2006/relationships/customXml" Target="../ink/ink1458.xml"/><Relationship Id="rId206" Type="http://schemas.openxmlformats.org/officeDocument/2006/relationships/customXml" Target="../ink/ink1465.xml"/><Relationship Id="rId227" Type="http://schemas.openxmlformats.org/officeDocument/2006/relationships/image" Target="../media/image740.png"/><Relationship Id="rId248" Type="http://schemas.openxmlformats.org/officeDocument/2006/relationships/customXml" Target="../ink/ink1486.xml"/><Relationship Id="rId269" Type="http://schemas.openxmlformats.org/officeDocument/2006/relationships/image" Target="../media/image761.png"/><Relationship Id="rId12" Type="http://schemas.openxmlformats.org/officeDocument/2006/relationships/customXml" Target="../ink/ink1368.xml"/><Relationship Id="rId33" Type="http://schemas.openxmlformats.org/officeDocument/2006/relationships/image" Target="../media/image499.png"/><Relationship Id="rId108" Type="http://schemas.openxmlformats.org/officeDocument/2006/relationships/customXml" Target="../ink/ink1416.xml"/><Relationship Id="rId129" Type="http://schemas.openxmlformats.org/officeDocument/2006/relationships/image" Target="../media/image547.png"/><Relationship Id="rId280" Type="http://schemas.openxmlformats.org/officeDocument/2006/relationships/customXml" Target="../ink/ink1502.xml"/><Relationship Id="rId54" Type="http://schemas.openxmlformats.org/officeDocument/2006/relationships/customXml" Target="../ink/ink1389.xml"/><Relationship Id="rId75" Type="http://schemas.openxmlformats.org/officeDocument/2006/relationships/image" Target="../media/image520.png"/><Relationship Id="rId96" Type="http://schemas.openxmlformats.org/officeDocument/2006/relationships/customXml" Target="../ink/ink1410.xml"/><Relationship Id="rId140" Type="http://schemas.openxmlformats.org/officeDocument/2006/relationships/customXml" Target="../ink/ink1432.xml"/><Relationship Id="rId161" Type="http://schemas.openxmlformats.org/officeDocument/2006/relationships/image" Target="../media/image563.png"/><Relationship Id="rId182" Type="http://schemas.openxmlformats.org/officeDocument/2006/relationships/customXml" Target="../ink/ink1453.xml"/><Relationship Id="rId217" Type="http://schemas.openxmlformats.org/officeDocument/2006/relationships/image" Target="../media/image735.png"/><Relationship Id="rId6" Type="http://schemas.openxmlformats.org/officeDocument/2006/relationships/customXml" Target="../ink/ink1365.xml"/><Relationship Id="rId238" Type="http://schemas.openxmlformats.org/officeDocument/2006/relationships/customXml" Target="../ink/ink1481.xml"/><Relationship Id="rId259" Type="http://schemas.openxmlformats.org/officeDocument/2006/relationships/image" Target="../media/image756.png"/><Relationship Id="rId23" Type="http://schemas.openxmlformats.org/officeDocument/2006/relationships/image" Target="../media/image494.png"/><Relationship Id="rId119" Type="http://schemas.openxmlformats.org/officeDocument/2006/relationships/image" Target="../media/image542.png"/><Relationship Id="rId270" Type="http://schemas.openxmlformats.org/officeDocument/2006/relationships/customXml" Target="../ink/ink1497.xml"/><Relationship Id="rId291" Type="http://schemas.openxmlformats.org/officeDocument/2006/relationships/image" Target="../media/image772.png"/><Relationship Id="rId44" Type="http://schemas.openxmlformats.org/officeDocument/2006/relationships/customXml" Target="../ink/ink1384.xml"/><Relationship Id="rId65" Type="http://schemas.openxmlformats.org/officeDocument/2006/relationships/image" Target="../media/image515.png"/><Relationship Id="rId86" Type="http://schemas.openxmlformats.org/officeDocument/2006/relationships/customXml" Target="../ink/ink1405.xml"/><Relationship Id="rId130" Type="http://schemas.openxmlformats.org/officeDocument/2006/relationships/customXml" Target="../ink/ink1427.xml"/><Relationship Id="rId151" Type="http://schemas.openxmlformats.org/officeDocument/2006/relationships/image" Target="../media/image558.png"/><Relationship Id="rId172" Type="http://schemas.openxmlformats.org/officeDocument/2006/relationships/customXml" Target="../ink/ink1448.xml"/><Relationship Id="rId193" Type="http://schemas.openxmlformats.org/officeDocument/2006/relationships/image" Target="../media/image579.png"/><Relationship Id="rId207" Type="http://schemas.openxmlformats.org/officeDocument/2006/relationships/image" Target="../media/image725.png"/><Relationship Id="rId228" Type="http://schemas.openxmlformats.org/officeDocument/2006/relationships/customXml" Target="../ink/ink1476.xml"/><Relationship Id="rId249" Type="http://schemas.openxmlformats.org/officeDocument/2006/relationships/image" Target="../media/image751.png"/><Relationship Id="rId13" Type="http://schemas.openxmlformats.org/officeDocument/2006/relationships/image" Target="../media/image489.png"/><Relationship Id="rId109" Type="http://schemas.openxmlformats.org/officeDocument/2006/relationships/image" Target="../media/image537.png"/><Relationship Id="rId260" Type="http://schemas.openxmlformats.org/officeDocument/2006/relationships/customXml" Target="../ink/ink1492.xml"/><Relationship Id="rId281" Type="http://schemas.openxmlformats.org/officeDocument/2006/relationships/image" Target="../media/image767.png"/><Relationship Id="rId34" Type="http://schemas.openxmlformats.org/officeDocument/2006/relationships/customXml" Target="../ink/ink1379.xml"/><Relationship Id="rId55" Type="http://schemas.openxmlformats.org/officeDocument/2006/relationships/image" Target="../media/image510.png"/><Relationship Id="rId76" Type="http://schemas.openxmlformats.org/officeDocument/2006/relationships/customXml" Target="../ink/ink1400.xml"/><Relationship Id="rId97" Type="http://schemas.openxmlformats.org/officeDocument/2006/relationships/image" Target="../media/image531.png"/><Relationship Id="rId120" Type="http://schemas.openxmlformats.org/officeDocument/2006/relationships/customXml" Target="../ink/ink1422.xml"/><Relationship Id="rId141" Type="http://schemas.openxmlformats.org/officeDocument/2006/relationships/image" Target="../media/image553.png"/><Relationship Id="rId7" Type="http://schemas.openxmlformats.org/officeDocument/2006/relationships/image" Target="../media/image486.png"/><Relationship Id="rId71" Type="http://schemas.openxmlformats.org/officeDocument/2006/relationships/image" Target="../media/image518.png"/><Relationship Id="rId92" Type="http://schemas.openxmlformats.org/officeDocument/2006/relationships/customXml" Target="../ink/ink1408.xml"/><Relationship Id="rId162" Type="http://schemas.openxmlformats.org/officeDocument/2006/relationships/customXml" Target="../ink/ink1443.xml"/><Relationship Id="rId183" Type="http://schemas.openxmlformats.org/officeDocument/2006/relationships/image" Target="../media/image574.png"/><Relationship Id="rId213" Type="http://schemas.openxmlformats.org/officeDocument/2006/relationships/image" Target="../media/image733.png"/><Relationship Id="rId218" Type="http://schemas.openxmlformats.org/officeDocument/2006/relationships/customXml" Target="../ink/ink1471.xml"/><Relationship Id="rId234" Type="http://schemas.openxmlformats.org/officeDocument/2006/relationships/customXml" Target="../ink/ink1479.xml"/><Relationship Id="rId239" Type="http://schemas.openxmlformats.org/officeDocument/2006/relationships/image" Target="../media/image746.png"/><Relationship Id="rId2" Type="http://schemas.openxmlformats.org/officeDocument/2006/relationships/customXml" Target="../ink/ink1363.xml"/><Relationship Id="rId29" Type="http://schemas.openxmlformats.org/officeDocument/2006/relationships/image" Target="../media/image497.png"/><Relationship Id="rId250" Type="http://schemas.openxmlformats.org/officeDocument/2006/relationships/customXml" Target="../ink/ink1487.xml"/><Relationship Id="rId255" Type="http://schemas.openxmlformats.org/officeDocument/2006/relationships/image" Target="../media/image754.png"/><Relationship Id="rId271" Type="http://schemas.openxmlformats.org/officeDocument/2006/relationships/image" Target="../media/image762.png"/><Relationship Id="rId276" Type="http://schemas.openxmlformats.org/officeDocument/2006/relationships/customXml" Target="../ink/ink1500.xml"/><Relationship Id="rId292" Type="http://schemas.openxmlformats.org/officeDocument/2006/relationships/customXml" Target="../ink/ink1508.xml"/><Relationship Id="rId24" Type="http://schemas.openxmlformats.org/officeDocument/2006/relationships/customXml" Target="../ink/ink1374.xml"/><Relationship Id="rId40" Type="http://schemas.openxmlformats.org/officeDocument/2006/relationships/customXml" Target="../ink/ink1382.xml"/><Relationship Id="rId45" Type="http://schemas.openxmlformats.org/officeDocument/2006/relationships/image" Target="../media/image505.png"/><Relationship Id="rId66" Type="http://schemas.openxmlformats.org/officeDocument/2006/relationships/customXml" Target="../ink/ink1395.xml"/><Relationship Id="rId87" Type="http://schemas.openxmlformats.org/officeDocument/2006/relationships/image" Target="../media/image526.png"/><Relationship Id="rId110" Type="http://schemas.openxmlformats.org/officeDocument/2006/relationships/customXml" Target="../ink/ink1417.xml"/><Relationship Id="rId115" Type="http://schemas.openxmlformats.org/officeDocument/2006/relationships/image" Target="../media/image540.png"/><Relationship Id="rId131" Type="http://schemas.openxmlformats.org/officeDocument/2006/relationships/image" Target="../media/image548.png"/><Relationship Id="rId136" Type="http://schemas.openxmlformats.org/officeDocument/2006/relationships/customXml" Target="../ink/ink1430.xml"/><Relationship Id="rId157" Type="http://schemas.openxmlformats.org/officeDocument/2006/relationships/image" Target="../media/image561.png"/><Relationship Id="rId178" Type="http://schemas.openxmlformats.org/officeDocument/2006/relationships/customXml" Target="../ink/ink1451.xml"/><Relationship Id="rId61" Type="http://schemas.openxmlformats.org/officeDocument/2006/relationships/image" Target="../media/image513.png"/><Relationship Id="rId82" Type="http://schemas.openxmlformats.org/officeDocument/2006/relationships/customXml" Target="../ink/ink1403.xml"/><Relationship Id="rId152" Type="http://schemas.openxmlformats.org/officeDocument/2006/relationships/customXml" Target="../ink/ink1438.xml"/><Relationship Id="rId173" Type="http://schemas.openxmlformats.org/officeDocument/2006/relationships/image" Target="../media/image569.png"/><Relationship Id="rId194" Type="http://schemas.openxmlformats.org/officeDocument/2006/relationships/customXml" Target="../ink/ink1459.xml"/><Relationship Id="rId199" Type="http://schemas.openxmlformats.org/officeDocument/2006/relationships/image" Target="../media/image721.png"/><Relationship Id="rId203" Type="http://schemas.openxmlformats.org/officeDocument/2006/relationships/image" Target="../media/image723.png"/><Relationship Id="rId208" Type="http://schemas.openxmlformats.org/officeDocument/2006/relationships/customXml" Target="../ink/ink1466.xml"/><Relationship Id="rId229" Type="http://schemas.openxmlformats.org/officeDocument/2006/relationships/image" Target="../media/image741.png"/><Relationship Id="rId19" Type="http://schemas.openxmlformats.org/officeDocument/2006/relationships/image" Target="../media/image492.png"/><Relationship Id="rId224" Type="http://schemas.openxmlformats.org/officeDocument/2006/relationships/customXml" Target="../ink/ink1474.xml"/><Relationship Id="rId240" Type="http://schemas.openxmlformats.org/officeDocument/2006/relationships/customXml" Target="../ink/ink1482.xml"/><Relationship Id="rId245" Type="http://schemas.openxmlformats.org/officeDocument/2006/relationships/image" Target="../media/image749.png"/><Relationship Id="rId261" Type="http://schemas.openxmlformats.org/officeDocument/2006/relationships/image" Target="../media/image757.png"/><Relationship Id="rId266" Type="http://schemas.openxmlformats.org/officeDocument/2006/relationships/customXml" Target="../ink/ink1495.xml"/><Relationship Id="rId287" Type="http://schemas.openxmlformats.org/officeDocument/2006/relationships/image" Target="../media/image770.png"/><Relationship Id="rId14" Type="http://schemas.openxmlformats.org/officeDocument/2006/relationships/customXml" Target="../ink/ink1369.xml"/><Relationship Id="rId30" Type="http://schemas.openxmlformats.org/officeDocument/2006/relationships/customXml" Target="../ink/ink1377.xml"/><Relationship Id="rId35" Type="http://schemas.openxmlformats.org/officeDocument/2006/relationships/image" Target="../media/image500.png"/><Relationship Id="rId56" Type="http://schemas.openxmlformats.org/officeDocument/2006/relationships/customXml" Target="../ink/ink1390.xml"/><Relationship Id="rId77" Type="http://schemas.openxmlformats.org/officeDocument/2006/relationships/image" Target="../media/image521.png"/><Relationship Id="rId100" Type="http://schemas.openxmlformats.org/officeDocument/2006/relationships/customXml" Target="../ink/ink1412.xml"/><Relationship Id="rId105" Type="http://schemas.openxmlformats.org/officeDocument/2006/relationships/image" Target="../media/image535.png"/><Relationship Id="rId126" Type="http://schemas.openxmlformats.org/officeDocument/2006/relationships/customXml" Target="../ink/ink1425.xml"/><Relationship Id="rId147" Type="http://schemas.openxmlformats.org/officeDocument/2006/relationships/image" Target="../media/image556.png"/><Relationship Id="rId168" Type="http://schemas.openxmlformats.org/officeDocument/2006/relationships/customXml" Target="../ink/ink1446.xml"/><Relationship Id="rId282" Type="http://schemas.openxmlformats.org/officeDocument/2006/relationships/customXml" Target="../ink/ink1503.xml"/><Relationship Id="rId8" Type="http://schemas.openxmlformats.org/officeDocument/2006/relationships/customXml" Target="../ink/ink1366.xml"/><Relationship Id="rId51" Type="http://schemas.openxmlformats.org/officeDocument/2006/relationships/image" Target="../media/image508.png"/><Relationship Id="rId72" Type="http://schemas.openxmlformats.org/officeDocument/2006/relationships/customXml" Target="../ink/ink1398.xml"/><Relationship Id="rId93" Type="http://schemas.openxmlformats.org/officeDocument/2006/relationships/image" Target="../media/image529.png"/><Relationship Id="rId98" Type="http://schemas.openxmlformats.org/officeDocument/2006/relationships/customXml" Target="../ink/ink1411.xml"/><Relationship Id="rId121" Type="http://schemas.openxmlformats.org/officeDocument/2006/relationships/image" Target="../media/image543.png"/><Relationship Id="rId142" Type="http://schemas.openxmlformats.org/officeDocument/2006/relationships/customXml" Target="../ink/ink1433.xml"/><Relationship Id="rId163" Type="http://schemas.openxmlformats.org/officeDocument/2006/relationships/image" Target="../media/image564.png"/><Relationship Id="rId184" Type="http://schemas.openxmlformats.org/officeDocument/2006/relationships/customXml" Target="../ink/ink1454.xml"/><Relationship Id="rId189" Type="http://schemas.openxmlformats.org/officeDocument/2006/relationships/image" Target="../media/image577.png"/><Relationship Id="rId219" Type="http://schemas.openxmlformats.org/officeDocument/2006/relationships/image" Target="../media/image736.png"/><Relationship Id="rId3" Type="http://schemas.openxmlformats.org/officeDocument/2006/relationships/image" Target="../media/image484.png"/><Relationship Id="rId214" Type="http://schemas.openxmlformats.org/officeDocument/2006/relationships/customXml" Target="../ink/ink1469.xml"/><Relationship Id="rId230" Type="http://schemas.openxmlformats.org/officeDocument/2006/relationships/customXml" Target="../ink/ink1477.xml"/><Relationship Id="rId235" Type="http://schemas.openxmlformats.org/officeDocument/2006/relationships/image" Target="../media/image744.png"/><Relationship Id="rId251" Type="http://schemas.openxmlformats.org/officeDocument/2006/relationships/image" Target="../media/image752.png"/><Relationship Id="rId256" Type="http://schemas.openxmlformats.org/officeDocument/2006/relationships/customXml" Target="../ink/ink1490.xml"/><Relationship Id="rId277" Type="http://schemas.openxmlformats.org/officeDocument/2006/relationships/image" Target="../media/image765.png"/><Relationship Id="rId25" Type="http://schemas.openxmlformats.org/officeDocument/2006/relationships/image" Target="../media/image495.png"/><Relationship Id="rId46" Type="http://schemas.openxmlformats.org/officeDocument/2006/relationships/customXml" Target="../ink/ink1385.xml"/><Relationship Id="rId67" Type="http://schemas.openxmlformats.org/officeDocument/2006/relationships/image" Target="../media/image516.png"/><Relationship Id="rId116" Type="http://schemas.openxmlformats.org/officeDocument/2006/relationships/customXml" Target="../ink/ink1420.xml"/><Relationship Id="rId137" Type="http://schemas.openxmlformats.org/officeDocument/2006/relationships/image" Target="../media/image551.png"/><Relationship Id="rId158" Type="http://schemas.openxmlformats.org/officeDocument/2006/relationships/customXml" Target="../ink/ink1441.xml"/><Relationship Id="rId272" Type="http://schemas.openxmlformats.org/officeDocument/2006/relationships/customXml" Target="../ink/ink1498.xml"/><Relationship Id="rId293" Type="http://schemas.openxmlformats.org/officeDocument/2006/relationships/image" Target="../media/image773.png"/><Relationship Id="rId20" Type="http://schemas.openxmlformats.org/officeDocument/2006/relationships/customXml" Target="../ink/ink1372.xml"/><Relationship Id="rId41" Type="http://schemas.openxmlformats.org/officeDocument/2006/relationships/image" Target="../media/image503.png"/><Relationship Id="rId62" Type="http://schemas.openxmlformats.org/officeDocument/2006/relationships/customXml" Target="../ink/ink1393.xml"/><Relationship Id="rId83" Type="http://schemas.openxmlformats.org/officeDocument/2006/relationships/image" Target="../media/image524.png"/><Relationship Id="rId88" Type="http://schemas.openxmlformats.org/officeDocument/2006/relationships/customXml" Target="../ink/ink1406.xml"/><Relationship Id="rId111" Type="http://schemas.openxmlformats.org/officeDocument/2006/relationships/image" Target="../media/image538.png"/><Relationship Id="rId132" Type="http://schemas.openxmlformats.org/officeDocument/2006/relationships/customXml" Target="../ink/ink1428.xml"/><Relationship Id="rId153" Type="http://schemas.openxmlformats.org/officeDocument/2006/relationships/image" Target="../media/image559.png"/><Relationship Id="rId174" Type="http://schemas.openxmlformats.org/officeDocument/2006/relationships/customXml" Target="../ink/ink1449.xml"/><Relationship Id="rId179" Type="http://schemas.openxmlformats.org/officeDocument/2006/relationships/image" Target="../media/image572.png"/><Relationship Id="rId195" Type="http://schemas.openxmlformats.org/officeDocument/2006/relationships/image" Target="../media/image719.png"/><Relationship Id="rId209" Type="http://schemas.openxmlformats.org/officeDocument/2006/relationships/image" Target="../media/image726.png"/><Relationship Id="rId190" Type="http://schemas.openxmlformats.org/officeDocument/2006/relationships/customXml" Target="../ink/ink1457.xml"/><Relationship Id="rId204" Type="http://schemas.openxmlformats.org/officeDocument/2006/relationships/customXml" Target="../ink/ink1464.xml"/><Relationship Id="rId220" Type="http://schemas.openxmlformats.org/officeDocument/2006/relationships/customXml" Target="../ink/ink1472.xml"/><Relationship Id="rId225" Type="http://schemas.openxmlformats.org/officeDocument/2006/relationships/image" Target="../media/image739.png"/><Relationship Id="rId241" Type="http://schemas.openxmlformats.org/officeDocument/2006/relationships/image" Target="../media/image747.png"/><Relationship Id="rId246" Type="http://schemas.openxmlformats.org/officeDocument/2006/relationships/customXml" Target="../ink/ink1485.xml"/><Relationship Id="rId267" Type="http://schemas.openxmlformats.org/officeDocument/2006/relationships/image" Target="../media/image760.png"/><Relationship Id="rId288" Type="http://schemas.openxmlformats.org/officeDocument/2006/relationships/customXml" Target="../ink/ink1506.xml"/><Relationship Id="rId15" Type="http://schemas.openxmlformats.org/officeDocument/2006/relationships/image" Target="../media/image490.png"/><Relationship Id="rId36" Type="http://schemas.openxmlformats.org/officeDocument/2006/relationships/customXml" Target="../ink/ink1380.xml"/><Relationship Id="rId57" Type="http://schemas.openxmlformats.org/officeDocument/2006/relationships/image" Target="../media/image511.png"/><Relationship Id="rId106" Type="http://schemas.openxmlformats.org/officeDocument/2006/relationships/customXml" Target="../ink/ink1415.xml"/><Relationship Id="rId127" Type="http://schemas.openxmlformats.org/officeDocument/2006/relationships/image" Target="../media/image546.png"/><Relationship Id="rId262" Type="http://schemas.openxmlformats.org/officeDocument/2006/relationships/customXml" Target="../ink/ink1493.xml"/><Relationship Id="rId283" Type="http://schemas.openxmlformats.org/officeDocument/2006/relationships/image" Target="../media/image768.png"/><Relationship Id="rId10" Type="http://schemas.openxmlformats.org/officeDocument/2006/relationships/customXml" Target="../ink/ink1367.xml"/><Relationship Id="rId31" Type="http://schemas.openxmlformats.org/officeDocument/2006/relationships/image" Target="../media/image498.png"/><Relationship Id="rId52" Type="http://schemas.openxmlformats.org/officeDocument/2006/relationships/customXml" Target="../ink/ink1388.xml"/><Relationship Id="rId73" Type="http://schemas.openxmlformats.org/officeDocument/2006/relationships/image" Target="../media/image519.png"/><Relationship Id="rId78" Type="http://schemas.openxmlformats.org/officeDocument/2006/relationships/customXml" Target="../ink/ink1401.xml"/><Relationship Id="rId94" Type="http://schemas.openxmlformats.org/officeDocument/2006/relationships/customXml" Target="../ink/ink1409.xml"/><Relationship Id="rId99" Type="http://schemas.openxmlformats.org/officeDocument/2006/relationships/image" Target="../media/image532.png"/><Relationship Id="rId101" Type="http://schemas.openxmlformats.org/officeDocument/2006/relationships/image" Target="../media/image533.png"/><Relationship Id="rId122" Type="http://schemas.openxmlformats.org/officeDocument/2006/relationships/customXml" Target="../ink/ink1423.xml"/><Relationship Id="rId143" Type="http://schemas.openxmlformats.org/officeDocument/2006/relationships/image" Target="../media/image554.png"/><Relationship Id="rId148" Type="http://schemas.openxmlformats.org/officeDocument/2006/relationships/customXml" Target="../ink/ink1436.xml"/><Relationship Id="rId164" Type="http://schemas.openxmlformats.org/officeDocument/2006/relationships/customXml" Target="../ink/ink1444.xml"/><Relationship Id="rId169" Type="http://schemas.openxmlformats.org/officeDocument/2006/relationships/image" Target="../media/image567.png"/><Relationship Id="rId185" Type="http://schemas.openxmlformats.org/officeDocument/2006/relationships/image" Target="../media/image575.png"/><Relationship Id="rId4" Type="http://schemas.openxmlformats.org/officeDocument/2006/relationships/customXml" Target="../ink/ink1364.xml"/><Relationship Id="rId9" Type="http://schemas.openxmlformats.org/officeDocument/2006/relationships/image" Target="../media/image487.png"/><Relationship Id="rId180" Type="http://schemas.openxmlformats.org/officeDocument/2006/relationships/customXml" Target="../ink/ink1452.xml"/><Relationship Id="rId210" Type="http://schemas.openxmlformats.org/officeDocument/2006/relationships/customXml" Target="../ink/ink1467.xml"/><Relationship Id="rId215" Type="http://schemas.openxmlformats.org/officeDocument/2006/relationships/image" Target="../media/image734.png"/><Relationship Id="rId236" Type="http://schemas.openxmlformats.org/officeDocument/2006/relationships/customXml" Target="../ink/ink1480.xml"/><Relationship Id="rId257" Type="http://schemas.openxmlformats.org/officeDocument/2006/relationships/image" Target="../media/image755.png"/><Relationship Id="rId278" Type="http://schemas.openxmlformats.org/officeDocument/2006/relationships/customXml" Target="../ink/ink1501.xml"/><Relationship Id="rId26" Type="http://schemas.openxmlformats.org/officeDocument/2006/relationships/customXml" Target="../ink/ink1375.xml"/><Relationship Id="rId231" Type="http://schemas.openxmlformats.org/officeDocument/2006/relationships/image" Target="../media/image742.png"/><Relationship Id="rId252" Type="http://schemas.openxmlformats.org/officeDocument/2006/relationships/customXml" Target="../ink/ink1488.xml"/><Relationship Id="rId273" Type="http://schemas.openxmlformats.org/officeDocument/2006/relationships/image" Target="../media/image763.png"/><Relationship Id="rId294" Type="http://schemas.openxmlformats.org/officeDocument/2006/relationships/customXml" Target="../ink/ink1509.xml"/><Relationship Id="rId47" Type="http://schemas.openxmlformats.org/officeDocument/2006/relationships/image" Target="../media/image506.png"/><Relationship Id="rId68" Type="http://schemas.openxmlformats.org/officeDocument/2006/relationships/customXml" Target="../ink/ink1396.xml"/><Relationship Id="rId89" Type="http://schemas.openxmlformats.org/officeDocument/2006/relationships/image" Target="../media/image527.png"/><Relationship Id="rId112" Type="http://schemas.openxmlformats.org/officeDocument/2006/relationships/customXml" Target="../ink/ink1418.xml"/><Relationship Id="rId133" Type="http://schemas.openxmlformats.org/officeDocument/2006/relationships/image" Target="../media/image549.png"/><Relationship Id="rId154" Type="http://schemas.openxmlformats.org/officeDocument/2006/relationships/customXml" Target="../ink/ink1439.xml"/><Relationship Id="rId175" Type="http://schemas.openxmlformats.org/officeDocument/2006/relationships/image" Target="../media/image570.png"/><Relationship Id="rId196" Type="http://schemas.openxmlformats.org/officeDocument/2006/relationships/customXml" Target="../ink/ink1460.xml"/><Relationship Id="rId200" Type="http://schemas.openxmlformats.org/officeDocument/2006/relationships/customXml" Target="../ink/ink1462.xml"/><Relationship Id="rId16" Type="http://schemas.openxmlformats.org/officeDocument/2006/relationships/customXml" Target="../ink/ink1370.xml"/><Relationship Id="rId221" Type="http://schemas.openxmlformats.org/officeDocument/2006/relationships/image" Target="../media/image737.png"/><Relationship Id="rId242" Type="http://schemas.openxmlformats.org/officeDocument/2006/relationships/customXml" Target="../ink/ink1483.xml"/><Relationship Id="rId263" Type="http://schemas.openxmlformats.org/officeDocument/2006/relationships/image" Target="../media/image758.png"/><Relationship Id="rId284" Type="http://schemas.openxmlformats.org/officeDocument/2006/relationships/customXml" Target="../ink/ink1504.xml"/><Relationship Id="rId37" Type="http://schemas.openxmlformats.org/officeDocument/2006/relationships/image" Target="../media/image501.png"/><Relationship Id="rId58" Type="http://schemas.openxmlformats.org/officeDocument/2006/relationships/customXml" Target="../ink/ink1391.xml"/><Relationship Id="rId79" Type="http://schemas.openxmlformats.org/officeDocument/2006/relationships/image" Target="../media/image522.png"/><Relationship Id="rId102" Type="http://schemas.openxmlformats.org/officeDocument/2006/relationships/customXml" Target="../ink/ink1413.xml"/><Relationship Id="rId123" Type="http://schemas.openxmlformats.org/officeDocument/2006/relationships/image" Target="../media/image544.png"/><Relationship Id="rId144" Type="http://schemas.openxmlformats.org/officeDocument/2006/relationships/customXml" Target="../ink/ink1434.xml"/><Relationship Id="rId90" Type="http://schemas.openxmlformats.org/officeDocument/2006/relationships/customXml" Target="../ink/ink1407.xml"/><Relationship Id="rId165" Type="http://schemas.openxmlformats.org/officeDocument/2006/relationships/image" Target="../media/image565.png"/><Relationship Id="rId186" Type="http://schemas.openxmlformats.org/officeDocument/2006/relationships/customXml" Target="../ink/ink1455.xml"/><Relationship Id="rId211" Type="http://schemas.openxmlformats.org/officeDocument/2006/relationships/image" Target="../media/image732.png"/><Relationship Id="rId232" Type="http://schemas.openxmlformats.org/officeDocument/2006/relationships/customXml" Target="../ink/ink1478.xml"/><Relationship Id="rId253" Type="http://schemas.openxmlformats.org/officeDocument/2006/relationships/image" Target="../media/image753.png"/><Relationship Id="rId274" Type="http://schemas.openxmlformats.org/officeDocument/2006/relationships/customXml" Target="../ink/ink1499.xml"/><Relationship Id="rId295" Type="http://schemas.openxmlformats.org/officeDocument/2006/relationships/image" Target="../media/image774.png"/><Relationship Id="rId27" Type="http://schemas.openxmlformats.org/officeDocument/2006/relationships/image" Target="../media/image496.png"/><Relationship Id="rId48" Type="http://schemas.openxmlformats.org/officeDocument/2006/relationships/customXml" Target="../ink/ink1386.xml"/><Relationship Id="rId69" Type="http://schemas.openxmlformats.org/officeDocument/2006/relationships/image" Target="../media/image517.png"/><Relationship Id="rId113" Type="http://schemas.openxmlformats.org/officeDocument/2006/relationships/image" Target="../media/image539.png"/><Relationship Id="rId134" Type="http://schemas.openxmlformats.org/officeDocument/2006/relationships/customXml" Target="../ink/ink1429.xml"/><Relationship Id="rId80" Type="http://schemas.openxmlformats.org/officeDocument/2006/relationships/customXml" Target="../ink/ink1402.xml"/><Relationship Id="rId155" Type="http://schemas.openxmlformats.org/officeDocument/2006/relationships/image" Target="../media/image560.png"/><Relationship Id="rId176" Type="http://schemas.openxmlformats.org/officeDocument/2006/relationships/customXml" Target="../ink/ink1450.xml"/><Relationship Id="rId197" Type="http://schemas.openxmlformats.org/officeDocument/2006/relationships/image" Target="../media/image720.png"/><Relationship Id="rId201" Type="http://schemas.openxmlformats.org/officeDocument/2006/relationships/image" Target="../media/image722.png"/><Relationship Id="rId222" Type="http://schemas.openxmlformats.org/officeDocument/2006/relationships/customXml" Target="../ink/ink1473.xml"/><Relationship Id="rId243" Type="http://schemas.openxmlformats.org/officeDocument/2006/relationships/image" Target="../media/image748.png"/><Relationship Id="rId264" Type="http://schemas.openxmlformats.org/officeDocument/2006/relationships/customXml" Target="../ink/ink1494.xml"/><Relationship Id="rId285" Type="http://schemas.openxmlformats.org/officeDocument/2006/relationships/image" Target="../media/image769.png"/><Relationship Id="rId17" Type="http://schemas.openxmlformats.org/officeDocument/2006/relationships/image" Target="../media/image491.png"/><Relationship Id="rId38" Type="http://schemas.openxmlformats.org/officeDocument/2006/relationships/customXml" Target="../ink/ink1381.xml"/><Relationship Id="rId59" Type="http://schemas.openxmlformats.org/officeDocument/2006/relationships/image" Target="../media/image512.png"/><Relationship Id="rId103" Type="http://schemas.openxmlformats.org/officeDocument/2006/relationships/image" Target="../media/image534.png"/><Relationship Id="rId124" Type="http://schemas.openxmlformats.org/officeDocument/2006/relationships/customXml" Target="../ink/ink1424.xml"/><Relationship Id="rId70" Type="http://schemas.openxmlformats.org/officeDocument/2006/relationships/customXml" Target="../ink/ink1397.xml"/><Relationship Id="rId91" Type="http://schemas.openxmlformats.org/officeDocument/2006/relationships/image" Target="../media/image528.png"/><Relationship Id="rId145" Type="http://schemas.openxmlformats.org/officeDocument/2006/relationships/image" Target="../media/image555.png"/><Relationship Id="rId166" Type="http://schemas.openxmlformats.org/officeDocument/2006/relationships/customXml" Target="../ink/ink1445.xml"/><Relationship Id="rId187" Type="http://schemas.openxmlformats.org/officeDocument/2006/relationships/image" Target="../media/image576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468.xml"/><Relationship Id="rId233" Type="http://schemas.openxmlformats.org/officeDocument/2006/relationships/image" Target="../media/image743.png"/><Relationship Id="rId254" Type="http://schemas.openxmlformats.org/officeDocument/2006/relationships/customXml" Target="../ink/ink1489.xml"/><Relationship Id="rId28" Type="http://schemas.openxmlformats.org/officeDocument/2006/relationships/customXml" Target="../ink/ink1376.xml"/><Relationship Id="rId49" Type="http://schemas.openxmlformats.org/officeDocument/2006/relationships/image" Target="../media/image507.png"/><Relationship Id="rId114" Type="http://schemas.openxmlformats.org/officeDocument/2006/relationships/customXml" Target="../ink/ink1419.xml"/><Relationship Id="rId275" Type="http://schemas.openxmlformats.org/officeDocument/2006/relationships/image" Target="../media/image764.png"/><Relationship Id="rId60" Type="http://schemas.openxmlformats.org/officeDocument/2006/relationships/customXml" Target="../ink/ink1392.xml"/><Relationship Id="rId81" Type="http://schemas.openxmlformats.org/officeDocument/2006/relationships/image" Target="../media/image523.png"/><Relationship Id="rId135" Type="http://schemas.openxmlformats.org/officeDocument/2006/relationships/image" Target="../media/image550.png"/><Relationship Id="rId156" Type="http://schemas.openxmlformats.org/officeDocument/2006/relationships/customXml" Target="../ink/ink1440.xml"/><Relationship Id="rId177" Type="http://schemas.openxmlformats.org/officeDocument/2006/relationships/image" Target="../media/image571.png"/><Relationship Id="rId198" Type="http://schemas.openxmlformats.org/officeDocument/2006/relationships/customXml" Target="../ink/ink1461.xml"/><Relationship Id="rId202" Type="http://schemas.openxmlformats.org/officeDocument/2006/relationships/customXml" Target="../ink/ink1463.xml"/><Relationship Id="rId223" Type="http://schemas.openxmlformats.org/officeDocument/2006/relationships/image" Target="../media/image738.png"/><Relationship Id="rId244" Type="http://schemas.openxmlformats.org/officeDocument/2006/relationships/customXml" Target="../ink/ink1484.xml"/><Relationship Id="rId18" Type="http://schemas.openxmlformats.org/officeDocument/2006/relationships/customXml" Target="../ink/ink1371.xml"/><Relationship Id="rId39" Type="http://schemas.openxmlformats.org/officeDocument/2006/relationships/image" Target="../media/image502.png"/><Relationship Id="rId265" Type="http://schemas.openxmlformats.org/officeDocument/2006/relationships/image" Target="../media/image759.png"/><Relationship Id="rId286" Type="http://schemas.openxmlformats.org/officeDocument/2006/relationships/customXml" Target="../ink/ink1505.xml"/><Relationship Id="rId50" Type="http://schemas.openxmlformats.org/officeDocument/2006/relationships/customXml" Target="../ink/ink1387.xml"/><Relationship Id="rId104" Type="http://schemas.openxmlformats.org/officeDocument/2006/relationships/customXml" Target="../ink/ink1414.xml"/><Relationship Id="rId125" Type="http://schemas.openxmlformats.org/officeDocument/2006/relationships/image" Target="../media/image545.png"/><Relationship Id="rId146" Type="http://schemas.openxmlformats.org/officeDocument/2006/relationships/customXml" Target="../ink/ink1435.xml"/><Relationship Id="rId167" Type="http://schemas.openxmlformats.org/officeDocument/2006/relationships/image" Target="../media/image566.png"/><Relationship Id="rId188" Type="http://schemas.openxmlformats.org/officeDocument/2006/relationships/customXml" Target="../ink/ink145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8.png"/><Relationship Id="rId2" Type="http://schemas.openxmlformats.org/officeDocument/2006/relationships/image" Target="../media/image77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37.png"/><Relationship Id="rId299" Type="http://schemas.openxmlformats.org/officeDocument/2006/relationships/image" Target="../media/image928.png"/><Relationship Id="rId303" Type="http://schemas.openxmlformats.org/officeDocument/2006/relationships/image" Target="../media/image930.png"/><Relationship Id="rId21" Type="http://schemas.openxmlformats.org/officeDocument/2006/relationships/image" Target="../media/image789.png"/><Relationship Id="rId42" Type="http://schemas.openxmlformats.org/officeDocument/2006/relationships/customXml" Target="../ink/ink1530.xml"/><Relationship Id="rId63" Type="http://schemas.openxmlformats.org/officeDocument/2006/relationships/image" Target="../media/image810.png"/><Relationship Id="rId84" Type="http://schemas.openxmlformats.org/officeDocument/2006/relationships/customXml" Target="../ink/ink1551.xml"/><Relationship Id="rId138" Type="http://schemas.openxmlformats.org/officeDocument/2006/relationships/customXml" Target="../ink/ink1578.xml"/><Relationship Id="rId159" Type="http://schemas.openxmlformats.org/officeDocument/2006/relationships/image" Target="../media/image858.png"/><Relationship Id="rId324" Type="http://schemas.openxmlformats.org/officeDocument/2006/relationships/customXml" Target="../ink/ink1671.xml"/><Relationship Id="rId345" Type="http://schemas.openxmlformats.org/officeDocument/2006/relationships/image" Target="../media/image951.png"/><Relationship Id="rId366" Type="http://schemas.openxmlformats.org/officeDocument/2006/relationships/customXml" Target="../ink/ink1692.xml"/><Relationship Id="rId170" Type="http://schemas.openxmlformats.org/officeDocument/2006/relationships/customXml" Target="../ink/ink1594.xml"/><Relationship Id="rId191" Type="http://schemas.openxmlformats.org/officeDocument/2006/relationships/image" Target="../media/image874.png"/><Relationship Id="rId205" Type="http://schemas.openxmlformats.org/officeDocument/2006/relationships/image" Target="../media/image881.png"/><Relationship Id="rId226" Type="http://schemas.openxmlformats.org/officeDocument/2006/relationships/customXml" Target="../ink/ink1622.xml"/><Relationship Id="rId247" Type="http://schemas.openxmlformats.org/officeDocument/2006/relationships/image" Target="../media/image902.png"/><Relationship Id="rId107" Type="http://schemas.openxmlformats.org/officeDocument/2006/relationships/image" Target="../media/image832.png"/><Relationship Id="rId268" Type="http://schemas.openxmlformats.org/officeDocument/2006/relationships/customXml" Target="../ink/ink1643.xml"/><Relationship Id="rId289" Type="http://schemas.openxmlformats.org/officeDocument/2006/relationships/image" Target="../media/image923.png"/><Relationship Id="rId11" Type="http://schemas.openxmlformats.org/officeDocument/2006/relationships/image" Target="../media/image784.png"/><Relationship Id="rId32" Type="http://schemas.openxmlformats.org/officeDocument/2006/relationships/customXml" Target="../ink/ink1525.xml"/><Relationship Id="rId53" Type="http://schemas.openxmlformats.org/officeDocument/2006/relationships/image" Target="../media/image805.png"/><Relationship Id="rId74" Type="http://schemas.openxmlformats.org/officeDocument/2006/relationships/customXml" Target="../ink/ink1546.xml"/><Relationship Id="rId128" Type="http://schemas.openxmlformats.org/officeDocument/2006/relationships/customXml" Target="../ink/ink1573.xml"/><Relationship Id="rId149" Type="http://schemas.openxmlformats.org/officeDocument/2006/relationships/image" Target="../media/image853.png"/><Relationship Id="rId314" Type="http://schemas.openxmlformats.org/officeDocument/2006/relationships/customXml" Target="../ink/ink1666.xml"/><Relationship Id="rId335" Type="http://schemas.openxmlformats.org/officeDocument/2006/relationships/image" Target="../media/image946.png"/><Relationship Id="rId356" Type="http://schemas.openxmlformats.org/officeDocument/2006/relationships/customXml" Target="../ink/ink1687.xml"/><Relationship Id="rId5" Type="http://schemas.openxmlformats.org/officeDocument/2006/relationships/image" Target="../media/image781.png"/><Relationship Id="rId95" Type="http://schemas.openxmlformats.org/officeDocument/2006/relationships/image" Target="../media/image826.png"/><Relationship Id="rId160" Type="http://schemas.openxmlformats.org/officeDocument/2006/relationships/customXml" Target="../ink/ink1589.xml"/><Relationship Id="rId181" Type="http://schemas.openxmlformats.org/officeDocument/2006/relationships/image" Target="../media/image869.png"/><Relationship Id="rId216" Type="http://schemas.openxmlformats.org/officeDocument/2006/relationships/customXml" Target="../ink/ink1617.xml"/><Relationship Id="rId237" Type="http://schemas.openxmlformats.org/officeDocument/2006/relationships/image" Target="../media/image897.png"/><Relationship Id="rId258" Type="http://schemas.openxmlformats.org/officeDocument/2006/relationships/customXml" Target="../ink/ink1638.xml"/><Relationship Id="rId279" Type="http://schemas.openxmlformats.org/officeDocument/2006/relationships/image" Target="../media/image918.png"/><Relationship Id="rId22" Type="http://schemas.openxmlformats.org/officeDocument/2006/relationships/customXml" Target="../ink/ink1520.xml"/><Relationship Id="rId43" Type="http://schemas.openxmlformats.org/officeDocument/2006/relationships/image" Target="../media/image800.png"/><Relationship Id="rId64" Type="http://schemas.openxmlformats.org/officeDocument/2006/relationships/customXml" Target="../ink/ink1541.xml"/><Relationship Id="rId118" Type="http://schemas.openxmlformats.org/officeDocument/2006/relationships/customXml" Target="../ink/ink1568.xml"/><Relationship Id="rId139" Type="http://schemas.openxmlformats.org/officeDocument/2006/relationships/image" Target="../media/image848.png"/><Relationship Id="rId290" Type="http://schemas.openxmlformats.org/officeDocument/2006/relationships/customXml" Target="../ink/ink1654.xml"/><Relationship Id="rId304" Type="http://schemas.openxmlformats.org/officeDocument/2006/relationships/customXml" Target="../ink/ink1661.xml"/><Relationship Id="rId325" Type="http://schemas.openxmlformats.org/officeDocument/2006/relationships/image" Target="../media/image941.png"/><Relationship Id="rId346" Type="http://schemas.openxmlformats.org/officeDocument/2006/relationships/customXml" Target="../ink/ink1682.xml"/><Relationship Id="rId367" Type="http://schemas.openxmlformats.org/officeDocument/2006/relationships/image" Target="../media/image962.png"/><Relationship Id="rId85" Type="http://schemas.openxmlformats.org/officeDocument/2006/relationships/image" Target="../media/image821.png"/><Relationship Id="rId150" Type="http://schemas.openxmlformats.org/officeDocument/2006/relationships/customXml" Target="../ink/ink1584.xml"/><Relationship Id="rId171" Type="http://schemas.openxmlformats.org/officeDocument/2006/relationships/image" Target="../media/image864.png"/><Relationship Id="rId192" Type="http://schemas.openxmlformats.org/officeDocument/2006/relationships/customXml" Target="../ink/ink1605.xml"/><Relationship Id="rId206" Type="http://schemas.openxmlformats.org/officeDocument/2006/relationships/customXml" Target="../ink/ink1612.xml"/><Relationship Id="rId227" Type="http://schemas.openxmlformats.org/officeDocument/2006/relationships/image" Target="../media/image892.png"/><Relationship Id="rId248" Type="http://schemas.openxmlformats.org/officeDocument/2006/relationships/customXml" Target="../ink/ink1633.xml"/><Relationship Id="rId269" Type="http://schemas.openxmlformats.org/officeDocument/2006/relationships/image" Target="../media/image913.png"/><Relationship Id="rId12" Type="http://schemas.openxmlformats.org/officeDocument/2006/relationships/customXml" Target="../ink/ink1515.xml"/><Relationship Id="rId33" Type="http://schemas.openxmlformats.org/officeDocument/2006/relationships/image" Target="../media/image795.png"/><Relationship Id="rId108" Type="http://schemas.openxmlformats.org/officeDocument/2006/relationships/customXml" Target="../ink/ink1563.xml"/><Relationship Id="rId129" Type="http://schemas.openxmlformats.org/officeDocument/2006/relationships/image" Target="../media/image843.png"/><Relationship Id="rId280" Type="http://schemas.openxmlformats.org/officeDocument/2006/relationships/customXml" Target="../ink/ink1649.xml"/><Relationship Id="rId315" Type="http://schemas.openxmlformats.org/officeDocument/2006/relationships/image" Target="../media/image936.png"/><Relationship Id="rId336" Type="http://schemas.openxmlformats.org/officeDocument/2006/relationships/customXml" Target="../ink/ink1677.xml"/><Relationship Id="rId357" Type="http://schemas.openxmlformats.org/officeDocument/2006/relationships/image" Target="../media/image957.png"/><Relationship Id="rId54" Type="http://schemas.openxmlformats.org/officeDocument/2006/relationships/customXml" Target="../ink/ink1536.xml"/><Relationship Id="rId75" Type="http://schemas.openxmlformats.org/officeDocument/2006/relationships/image" Target="../media/image816.png"/><Relationship Id="rId96" Type="http://schemas.openxmlformats.org/officeDocument/2006/relationships/customXml" Target="../ink/ink1557.xml"/><Relationship Id="rId140" Type="http://schemas.openxmlformats.org/officeDocument/2006/relationships/customXml" Target="../ink/ink1579.xml"/><Relationship Id="rId161" Type="http://schemas.openxmlformats.org/officeDocument/2006/relationships/image" Target="../media/image859.png"/><Relationship Id="rId182" Type="http://schemas.openxmlformats.org/officeDocument/2006/relationships/customXml" Target="../ink/ink1600.xml"/><Relationship Id="rId217" Type="http://schemas.openxmlformats.org/officeDocument/2006/relationships/image" Target="../media/image887.png"/><Relationship Id="rId6" Type="http://schemas.openxmlformats.org/officeDocument/2006/relationships/customXml" Target="../ink/ink1512.xml"/><Relationship Id="rId238" Type="http://schemas.openxmlformats.org/officeDocument/2006/relationships/customXml" Target="../ink/ink1628.xml"/><Relationship Id="rId259" Type="http://schemas.openxmlformats.org/officeDocument/2006/relationships/image" Target="../media/image908.png"/><Relationship Id="rId23" Type="http://schemas.openxmlformats.org/officeDocument/2006/relationships/image" Target="../media/image790.png"/><Relationship Id="rId119" Type="http://schemas.openxmlformats.org/officeDocument/2006/relationships/image" Target="../media/image838.png"/><Relationship Id="rId270" Type="http://schemas.openxmlformats.org/officeDocument/2006/relationships/customXml" Target="../ink/ink1644.xml"/><Relationship Id="rId291" Type="http://schemas.openxmlformats.org/officeDocument/2006/relationships/image" Target="../media/image924.png"/><Relationship Id="rId305" Type="http://schemas.openxmlformats.org/officeDocument/2006/relationships/image" Target="../media/image931.png"/><Relationship Id="rId326" Type="http://schemas.openxmlformats.org/officeDocument/2006/relationships/customXml" Target="../ink/ink1672.xml"/><Relationship Id="rId347" Type="http://schemas.openxmlformats.org/officeDocument/2006/relationships/image" Target="../media/image952.png"/><Relationship Id="rId44" Type="http://schemas.openxmlformats.org/officeDocument/2006/relationships/customXml" Target="../ink/ink1531.xml"/><Relationship Id="rId65" Type="http://schemas.openxmlformats.org/officeDocument/2006/relationships/image" Target="../media/image811.png"/><Relationship Id="rId86" Type="http://schemas.openxmlformats.org/officeDocument/2006/relationships/customXml" Target="../ink/ink1552.xml"/><Relationship Id="rId130" Type="http://schemas.openxmlformats.org/officeDocument/2006/relationships/customXml" Target="../ink/ink1574.xml"/><Relationship Id="rId151" Type="http://schemas.openxmlformats.org/officeDocument/2006/relationships/image" Target="../media/image854.png"/><Relationship Id="rId368" Type="http://schemas.openxmlformats.org/officeDocument/2006/relationships/customXml" Target="../ink/ink1693.xml"/><Relationship Id="rId172" Type="http://schemas.openxmlformats.org/officeDocument/2006/relationships/customXml" Target="../ink/ink1595.xml"/><Relationship Id="rId193" Type="http://schemas.openxmlformats.org/officeDocument/2006/relationships/image" Target="../media/image875.png"/><Relationship Id="rId207" Type="http://schemas.openxmlformats.org/officeDocument/2006/relationships/image" Target="../media/image882.png"/><Relationship Id="rId228" Type="http://schemas.openxmlformats.org/officeDocument/2006/relationships/customXml" Target="../ink/ink1623.xml"/><Relationship Id="rId249" Type="http://schemas.openxmlformats.org/officeDocument/2006/relationships/image" Target="../media/image903.png"/><Relationship Id="rId13" Type="http://schemas.openxmlformats.org/officeDocument/2006/relationships/image" Target="../media/image785.png"/><Relationship Id="rId109" Type="http://schemas.openxmlformats.org/officeDocument/2006/relationships/image" Target="../media/image833.png"/><Relationship Id="rId260" Type="http://schemas.openxmlformats.org/officeDocument/2006/relationships/customXml" Target="../ink/ink1639.xml"/><Relationship Id="rId281" Type="http://schemas.openxmlformats.org/officeDocument/2006/relationships/image" Target="../media/image919.png"/><Relationship Id="rId316" Type="http://schemas.openxmlformats.org/officeDocument/2006/relationships/customXml" Target="../ink/ink1667.xml"/><Relationship Id="rId337" Type="http://schemas.openxmlformats.org/officeDocument/2006/relationships/image" Target="../media/image947.png"/><Relationship Id="rId34" Type="http://schemas.openxmlformats.org/officeDocument/2006/relationships/customXml" Target="../ink/ink1526.xml"/><Relationship Id="rId55" Type="http://schemas.openxmlformats.org/officeDocument/2006/relationships/image" Target="../media/image806.png"/><Relationship Id="rId76" Type="http://schemas.openxmlformats.org/officeDocument/2006/relationships/customXml" Target="../ink/ink1547.xml"/><Relationship Id="rId97" Type="http://schemas.openxmlformats.org/officeDocument/2006/relationships/image" Target="../media/image827.png"/><Relationship Id="rId120" Type="http://schemas.openxmlformats.org/officeDocument/2006/relationships/customXml" Target="../ink/ink1569.xml"/><Relationship Id="rId141" Type="http://schemas.openxmlformats.org/officeDocument/2006/relationships/image" Target="../media/image849.png"/><Relationship Id="rId358" Type="http://schemas.openxmlformats.org/officeDocument/2006/relationships/customXml" Target="../ink/ink1688.xml"/><Relationship Id="rId7" Type="http://schemas.openxmlformats.org/officeDocument/2006/relationships/image" Target="../media/image782.png"/><Relationship Id="rId162" Type="http://schemas.openxmlformats.org/officeDocument/2006/relationships/customXml" Target="../ink/ink1590.xml"/><Relationship Id="rId183" Type="http://schemas.openxmlformats.org/officeDocument/2006/relationships/image" Target="../media/image870.png"/><Relationship Id="rId218" Type="http://schemas.openxmlformats.org/officeDocument/2006/relationships/customXml" Target="../ink/ink1618.xml"/><Relationship Id="rId239" Type="http://schemas.openxmlformats.org/officeDocument/2006/relationships/image" Target="../media/image898.png"/><Relationship Id="rId250" Type="http://schemas.openxmlformats.org/officeDocument/2006/relationships/customXml" Target="../ink/ink1634.xml"/><Relationship Id="rId271" Type="http://schemas.openxmlformats.org/officeDocument/2006/relationships/image" Target="../media/image914.png"/><Relationship Id="rId292" Type="http://schemas.openxmlformats.org/officeDocument/2006/relationships/customXml" Target="../ink/ink1655.xml"/><Relationship Id="rId306" Type="http://schemas.openxmlformats.org/officeDocument/2006/relationships/customXml" Target="../ink/ink1662.xml"/><Relationship Id="rId24" Type="http://schemas.openxmlformats.org/officeDocument/2006/relationships/customXml" Target="../ink/ink1521.xml"/><Relationship Id="rId45" Type="http://schemas.openxmlformats.org/officeDocument/2006/relationships/image" Target="../media/image801.png"/><Relationship Id="rId66" Type="http://schemas.openxmlformats.org/officeDocument/2006/relationships/customXml" Target="../ink/ink1542.xml"/><Relationship Id="rId87" Type="http://schemas.openxmlformats.org/officeDocument/2006/relationships/image" Target="../media/image822.png"/><Relationship Id="rId110" Type="http://schemas.openxmlformats.org/officeDocument/2006/relationships/customXml" Target="../ink/ink1564.xml"/><Relationship Id="rId131" Type="http://schemas.openxmlformats.org/officeDocument/2006/relationships/image" Target="../media/image844.png"/><Relationship Id="rId327" Type="http://schemas.openxmlformats.org/officeDocument/2006/relationships/image" Target="../media/image942.png"/><Relationship Id="rId348" Type="http://schemas.openxmlformats.org/officeDocument/2006/relationships/customXml" Target="../ink/ink1683.xml"/><Relationship Id="rId369" Type="http://schemas.openxmlformats.org/officeDocument/2006/relationships/image" Target="../media/image963.png"/><Relationship Id="rId152" Type="http://schemas.openxmlformats.org/officeDocument/2006/relationships/customXml" Target="../ink/ink1585.xml"/><Relationship Id="rId173" Type="http://schemas.openxmlformats.org/officeDocument/2006/relationships/image" Target="../media/image865.png"/><Relationship Id="rId194" Type="http://schemas.openxmlformats.org/officeDocument/2006/relationships/customXml" Target="../ink/ink1606.xml"/><Relationship Id="rId208" Type="http://schemas.openxmlformats.org/officeDocument/2006/relationships/customXml" Target="../ink/ink1613.xml"/><Relationship Id="rId229" Type="http://schemas.openxmlformats.org/officeDocument/2006/relationships/image" Target="../media/image893.png"/><Relationship Id="rId240" Type="http://schemas.openxmlformats.org/officeDocument/2006/relationships/customXml" Target="../ink/ink1629.xml"/><Relationship Id="rId261" Type="http://schemas.openxmlformats.org/officeDocument/2006/relationships/image" Target="../media/image909.png"/><Relationship Id="rId14" Type="http://schemas.openxmlformats.org/officeDocument/2006/relationships/customXml" Target="../ink/ink1516.xml"/><Relationship Id="rId35" Type="http://schemas.openxmlformats.org/officeDocument/2006/relationships/image" Target="../media/image796.png"/><Relationship Id="rId56" Type="http://schemas.openxmlformats.org/officeDocument/2006/relationships/customXml" Target="../ink/ink1537.xml"/><Relationship Id="rId77" Type="http://schemas.openxmlformats.org/officeDocument/2006/relationships/image" Target="../media/image817.png"/><Relationship Id="rId100" Type="http://schemas.openxmlformats.org/officeDocument/2006/relationships/customXml" Target="../ink/ink1559.xml"/><Relationship Id="rId282" Type="http://schemas.openxmlformats.org/officeDocument/2006/relationships/customXml" Target="../ink/ink1650.xml"/><Relationship Id="rId317" Type="http://schemas.openxmlformats.org/officeDocument/2006/relationships/image" Target="../media/image937.png"/><Relationship Id="rId338" Type="http://schemas.openxmlformats.org/officeDocument/2006/relationships/customXml" Target="../ink/ink1678.xml"/><Relationship Id="rId359" Type="http://schemas.openxmlformats.org/officeDocument/2006/relationships/image" Target="../media/image958.png"/><Relationship Id="rId8" Type="http://schemas.openxmlformats.org/officeDocument/2006/relationships/customXml" Target="../ink/ink1513.xml"/><Relationship Id="rId98" Type="http://schemas.openxmlformats.org/officeDocument/2006/relationships/customXml" Target="../ink/ink1558.xml"/><Relationship Id="rId121" Type="http://schemas.openxmlformats.org/officeDocument/2006/relationships/image" Target="../media/image839.png"/><Relationship Id="rId142" Type="http://schemas.openxmlformats.org/officeDocument/2006/relationships/customXml" Target="../ink/ink1580.xml"/><Relationship Id="rId163" Type="http://schemas.openxmlformats.org/officeDocument/2006/relationships/image" Target="../media/image860.png"/><Relationship Id="rId184" Type="http://schemas.openxmlformats.org/officeDocument/2006/relationships/customXml" Target="../ink/ink1601.xml"/><Relationship Id="rId219" Type="http://schemas.openxmlformats.org/officeDocument/2006/relationships/image" Target="../media/image888.png"/><Relationship Id="rId230" Type="http://schemas.openxmlformats.org/officeDocument/2006/relationships/customXml" Target="../ink/ink1624.xml"/><Relationship Id="rId251" Type="http://schemas.openxmlformats.org/officeDocument/2006/relationships/image" Target="../media/image904.png"/><Relationship Id="rId25" Type="http://schemas.openxmlformats.org/officeDocument/2006/relationships/image" Target="../media/image791.png"/><Relationship Id="rId46" Type="http://schemas.openxmlformats.org/officeDocument/2006/relationships/customXml" Target="../ink/ink1532.xml"/><Relationship Id="rId67" Type="http://schemas.openxmlformats.org/officeDocument/2006/relationships/image" Target="../media/image812.png"/><Relationship Id="rId272" Type="http://schemas.openxmlformats.org/officeDocument/2006/relationships/customXml" Target="../ink/ink1645.xml"/><Relationship Id="rId293" Type="http://schemas.openxmlformats.org/officeDocument/2006/relationships/image" Target="../media/image925.png"/><Relationship Id="rId307" Type="http://schemas.openxmlformats.org/officeDocument/2006/relationships/image" Target="../media/image932.png"/><Relationship Id="rId328" Type="http://schemas.openxmlformats.org/officeDocument/2006/relationships/customXml" Target="../ink/ink1673.xml"/><Relationship Id="rId349" Type="http://schemas.openxmlformats.org/officeDocument/2006/relationships/image" Target="../media/image953.png"/><Relationship Id="rId88" Type="http://schemas.openxmlformats.org/officeDocument/2006/relationships/customXml" Target="../ink/ink1553.xml"/><Relationship Id="rId111" Type="http://schemas.openxmlformats.org/officeDocument/2006/relationships/image" Target="../media/image834.png"/><Relationship Id="rId132" Type="http://schemas.openxmlformats.org/officeDocument/2006/relationships/customXml" Target="../ink/ink1575.xml"/><Relationship Id="rId153" Type="http://schemas.openxmlformats.org/officeDocument/2006/relationships/image" Target="../media/image855.png"/><Relationship Id="rId174" Type="http://schemas.openxmlformats.org/officeDocument/2006/relationships/customXml" Target="../ink/ink1596.xml"/><Relationship Id="rId195" Type="http://schemas.openxmlformats.org/officeDocument/2006/relationships/image" Target="../media/image876.png"/><Relationship Id="rId209" Type="http://schemas.openxmlformats.org/officeDocument/2006/relationships/image" Target="../media/image883.png"/><Relationship Id="rId360" Type="http://schemas.openxmlformats.org/officeDocument/2006/relationships/customXml" Target="../ink/ink1689.xml"/><Relationship Id="rId220" Type="http://schemas.openxmlformats.org/officeDocument/2006/relationships/customXml" Target="../ink/ink1619.xml"/><Relationship Id="rId241" Type="http://schemas.openxmlformats.org/officeDocument/2006/relationships/image" Target="../media/image899.png"/><Relationship Id="rId15" Type="http://schemas.openxmlformats.org/officeDocument/2006/relationships/image" Target="../media/image786.png"/><Relationship Id="rId36" Type="http://schemas.openxmlformats.org/officeDocument/2006/relationships/customXml" Target="../ink/ink1527.xml"/><Relationship Id="rId57" Type="http://schemas.openxmlformats.org/officeDocument/2006/relationships/image" Target="../media/image807.png"/><Relationship Id="rId262" Type="http://schemas.openxmlformats.org/officeDocument/2006/relationships/customXml" Target="../ink/ink1640.xml"/><Relationship Id="rId283" Type="http://schemas.openxmlformats.org/officeDocument/2006/relationships/image" Target="../media/image920.png"/><Relationship Id="rId318" Type="http://schemas.openxmlformats.org/officeDocument/2006/relationships/customXml" Target="../ink/ink1668.xml"/><Relationship Id="rId339" Type="http://schemas.openxmlformats.org/officeDocument/2006/relationships/image" Target="../media/image948.png"/><Relationship Id="rId10" Type="http://schemas.openxmlformats.org/officeDocument/2006/relationships/customXml" Target="../ink/ink1514.xml"/><Relationship Id="rId31" Type="http://schemas.openxmlformats.org/officeDocument/2006/relationships/image" Target="../media/image794.png"/><Relationship Id="rId52" Type="http://schemas.openxmlformats.org/officeDocument/2006/relationships/customXml" Target="../ink/ink1535.xml"/><Relationship Id="rId73" Type="http://schemas.openxmlformats.org/officeDocument/2006/relationships/image" Target="../media/image815.png"/><Relationship Id="rId78" Type="http://schemas.openxmlformats.org/officeDocument/2006/relationships/customXml" Target="../ink/ink1548.xml"/><Relationship Id="rId94" Type="http://schemas.openxmlformats.org/officeDocument/2006/relationships/customXml" Target="../ink/ink1556.xml"/><Relationship Id="rId99" Type="http://schemas.openxmlformats.org/officeDocument/2006/relationships/image" Target="../media/image828.png"/><Relationship Id="rId101" Type="http://schemas.openxmlformats.org/officeDocument/2006/relationships/image" Target="../media/image829.png"/><Relationship Id="rId122" Type="http://schemas.openxmlformats.org/officeDocument/2006/relationships/customXml" Target="../ink/ink1570.xml"/><Relationship Id="rId143" Type="http://schemas.openxmlformats.org/officeDocument/2006/relationships/image" Target="../media/image850.png"/><Relationship Id="rId148" Type="http://schemas.openxmlformats.org/officeDocument/2006/relationships/customXml" Target="../ink/ink1583.xml"/><Relationship Id="rId164" Type="http://schemas.openxmlformats.org/officeDocument/2006/relationships/customXml" Target="../ink/ink1591.xml"/><Relationship Id="rId169" Type="http://schemas.openxmlformats.org/officeDocument/2006/relationships/image" Target="../media/image863.png"/><Relationship Id="rId185" Type="http://schemas.openxmlformats.org/officeDocument/2006/relationships/image" Target="../media/image871.png"/><Relationship Id="rId334" Type="http://schemas.openxmlformats.org/officeDocument/2006/relationships/customXml" Target="../ink/ink1676.xml"/><Relationship Id="rId350" Type="http://schemas.openxmlformats.org/officeDocument/2006/relationships/customXml" Target="../ink/ink1684.xml"/><Relationship Id="rId355" Type="http://schemas.openxmlformats.org/officeDocument/2006/relationships/image" Target="../media/image956.png"/><Relationship Id="rId4" Type="http://schemas.openxmlformats.org/officeDocument/2006/relationships/customXml" Target="../ink/ink1511.xml"/><Relationship Id="rId9" Type="http://schemas.openxmlformats.org/officeDocument/2006/relationships/image" Target="../media/image783.png"/><Relationship Id="rId180" Type="http://schemas.openxmlformats.org/officeDocument/2006/relationships/customXml" Target="../ink/ink1599.xml"/><Relationship Id="rId210" Type="http://schemas.openxmlformats.org/officeDocument/2006/relationships/customXml" Target="../ink/ink1614.xml"/><Relationship Id="rId215" Type="http://schemas.openxmlformats.org/officeDocument/2006/relationships/image" Target="../media/image886.png"/><Relationship Id="rId236" Type="http://schemas.openxmlformats.org/officeDocument/2006/relationships/customXml" Target="../ink/ink1627.xml"/><Relationship Id="rId257" Type="http://schemas.openxmlformats.org/officeDocument/2006/relationships/image" Target="../media/image907.png"/><Relationship Id="rId278" Type="http://schemas.openxmlformats.org/officeDocument/2006/relationships/customXml" Target="../ink/ink1648.xml"/><Relationship Id="rId26" Type="http://schemas.openxmlformats.org/officeDocument/2006/relationships/customXml" Target="../ink/ink1522.xml"/><Relationship Id="rId231" Type="http://schemas.openxmlformats.org/officeDocument/2006/relationships/image" Target="../media/image894.png"/><Relationship Id="rId252" Type="http://schemas.openxmlformats.org/officeDocument/2006/relationships/customXml" Target="../ink/ink1635.xml"/><Relationship Id="rId273" Type="http://schemas.openxmlformats.org/officeDocument/2006/relationships/image" Target="../media/image915.png"/><Relationship Id="rId294" Type="http://schemas.openxmlformats.org/officeDocument/2006/relationships/customXml" Target="../ink/ink1656.xml"/><Relationship Id="rId308" Type="http://schemas.openxmlformats.org/officeDocument/2006/relationships/customXml" Target="../ink/ink1663.xml"/><Relationship Id="rId329" Type="http://schemas.openxmlformats.org/officeDocument/2006/relationships/image" Target="../media/image943.png"/><Relationship Id="rId47" Type="http://schemas.openxmlformats.org/officeDocument/2006/relationships/image" Target="../media/image802.png"/><Relationship Id="rId68" Type="http://schemas.openxmlformats.org/officeDocument/2006/relationships/customXml" Target="../ink/ink1543.xml"/><Relationship Id="rId89" Type="http://schemas.openxmlformats.org/officeDocument/2006/relationships/image" Target="../media/image823.png"/><Relationship Id="rId112" Type="http://schemas.openxmlformats.org/officeDocument/2006/relationships/customXml" Target="../ink/ink1565.xml"/><Relationship Id="rId133" Type="http://schemas.openxmlformats.org/officeDocument/2006/relationships/image" Target="../media/image845.png"/><Relationship Id="rId154" Type="http://schemas.openxmlformats.org/officeDocument/2006/relationships/customXml" Target="../ink/ink1586.xml"/><Relationship Id="rId175" Type="http://schemas.openxmlformats.org/officeDocument/2006/relationships/image" Target="../media/image866.png"/><Relationship Id="rId340" Type="http://schemas.openxmlformats.org/officeDocument/2006/relationships/customXml" Target="../ink/ink1679.xml"/><Relationship Id="rId361" Type="http://schemas.openxmlformats.org/officeDocument/2006/relationships/image" Target="../media/image959.png"/><Relationship Id="rId196" Type="http://schemas.openxmlformats.org/officeDocument/2006/relationships/customXml" Target="../ink/ink1607.xml"/><Relationship Id="rId200" Type="http://schemas.openxmlformats.org/officeDocument/2006/relationships/customXml" Target="../ink/ink1609.xml"/><Relationship Id="rId16" Type="http://schemas.openxmlformats.org/officeDocument/2006/relationships/customXml" Target="../ink/ink1517.xml"/><Relationship Id="rId221" Type="http://schemas.openxmlformats.org/officeDocument/2006/relationships/image" Target="../media/image889.png"/><Relationship Id="rId242" Type="http://schemas.openxmlformats.org/officeDocument/2006/relationships/customXml" Target="../ink/ink1630.xml"/><Relationship Id="rId263" Type="http://schemas.openxmlformats.org/officeDocument/2006/relationships/image" Target="../media/image910.png"/><Relationship Id="rId284" Type="http://schemas.openxmlformats.org/officeDocument/2006/relationships/customXml" Target="../ink/ink1651.xml"/><Relationship Id="rId319" Type="http://schemas.openxmlformats.org/officeDocument/2006/relationships/image" Target="../media/image938.png"/><Relationship Id="rId37" Type="http://schemas.openxmlformats.org/officeDocument/2006/relationships/image" Target="../media/image797.png"/><Relationship Id="rId58" Type="http://schemas.openxmlformats.org/officeDocument/2006/relationships/customXml" Target="../ink/ink1538.xml"/><Relationship Id="rId79" Type="http://schemas.openxmlformats.org/officeDocument/2006/relationships/image" Target="../media/image818.png"/><Relationship Id="rId102" Type="http://schemas.openxmlformats.org/officeDocument/2006/relationships/customXml" Target="../ink/ink1560.xml"/><Relationship Id="rId123" Type="http://schemas.openxmlformats.org/officeDocument/2006/relationships/image" Target="../media/image840.png"/><Relationship Id="rId144" Type="http://schemas.openxmlformats.org/officeDocument/2006/relationships/customXml" Target="../ink/ink1581.xml"/><Relationship Id="rId330" Type="http://schemas.openxmlformats.org/officeDocument/2006/relationships/customXml" Target="../ink/ink1674.xml"/><Relationship Id="rId90" Type="http://schemas.openxmlformats.org/officeDocument/2006/relationships/customXml" Target="../ink/ink1554.xml"/><Relationship Id="rId165" Type="http://schemas.openxmlformats.org/officeDocument/2006/relationships/image" Target="../media/image861.png"/><Relationship Id="rId186" Type="http://schemas.openxmlformats.org/officeDocument/2006/relationships/customXml" Target="../ink/ink1602.xml"/><Relationship Id="rId351" Type="http://schemas.openxmlformats.org/officeDocument/2006/relationships/image" Target="../media/image954.png"/><Relationship Id="rId211" Type="http://schemas.openxmlformats.org/officeDocument/2006/relationships/image" Target="../media/image884.png"/><Relationship Id="rId232" Type="http://schemas.openxmlformats.org/officeDocument/2006/relationships/customXml" Target="../ink/ink1625.xml"/><Relationship Id="rId253" Type="http://schemas.openxmlformats.org/officeDocument/2006/relationships/image" Target="../media/image905.png"/><Relationship Id="rId274" Type="http://schemas.openxmlformats.org/officeDocument/2006/relationships/customXml" Target="../ink/ink1646.xml"/><Relationship Id="rId295" Type="http://schemas.openxmlformats.org/officeDocument/2006/relationships/image" Target="../media/image926.png"/><Relationship Id="rId309" Type="http://schemas.openxmlformats.org/officeDocument/2006/relationships/image" Target="../media/image933.png"/><Relationship Id="rId27" Type="http://schemas.openxmlformats.org/officeDocument/2006/relationships/image" Target="../media/image792.png"/><Relationship Id="rId48" Type="http://schemas.openxmlformats.org/officeDocument/2006/relationships/customXml" Target="../ink/ink1533.xml"/><Relationship Id="rId69" Type="http://schemas.openxmlformats.org/officeDocument/2006/relationships/image" Target="../media/image813.png"/><Relationship Id="rId113" Type="http://schemas.openxmlformats.org/officeDocument/2006/relationships/image" Target="../media/image835.png"/><Relationship Id="rId134" Type="http://schemas.openxmlformats.org/officeDocument/2006/relationships/customXml" Target="../ink/ink1576.xml"/><Relationship Id="rId320" Type="http://schemas.openxmlformats.org/officeDocument/2006/relationships/customXml" Target="../ink/ink1669.xml"/><Relationship Id="rId80" Type="http://schemas.openxmlformats.org/officeDocument/2006/relationships/customXml" Target="../ink/ink1549.xml"/><Relationship Id="rId155" Type="http://schemas.openxmlformats.org/officeDocument/2006/relationships/image" Target="../media/image856.png"/><Relationship Id="rId176" Type="http://schemas.openxmlformats.org/officeDocument/2006/relationships/customXml" Target="../ink/ink1597.xml"/><Relationship Id="rId197" Type="http://schemas.openxmlformats.org/officeDocument/2006/relationships/image" Target="../media/image877.png"/><Relationship Id="rId341" Type="http://schemas.openxmlformats.org/officeDocument/2006/relationships/image" Target="../media/image949.png"/><Relationship Id="rId362" Type="http://schemas.openxmlformats.org/officeDocument/2006/relationships/customXml" Target="../ink/ink1690.xml"/><Relationship Id="rId201" Type="http://schemas.openxmlformats.org/officeDocument/2006/relationships/image" Target="../media/image879.png"/><Relationship Id="rId222" Type="http://schemas.openxmlformats.org/officeDocument/2006/relationships/customXml" Target="../ink/ink1620.xml"/><Relationship Id="rId243" Type="http://schemas.openxmlformats.org/officeDocument/2006/relationships/image" Target="../media/image900.png"/><Relationship Id="rId264" Type="http://schemas.openxmlformats.org/officeDocument/2006/relationships/customXml" Target="../ink/ink1641.xml"/><Relationship Id="rId285" Type="http://schemas.openxmlformats.org/officeDocument/2006/relationships/image" Target="../media/image921.png"/><Relationship Id="rId17" Type="http://schemas.openxmlformats.org/officeDocument/2006/relationships/image" Target="../media/image787.png"/><Relationship Id="rId38" Type="http://schemas.openxmlformats.org/officeDocument/2006/relationships/customXml" Target="../ink/ink1528.xml"/><Relationship Id="rId59" Type="http://schemas.openxmlformats.org/officeDocument/2006/relationships/image" Target="../media/image808.png"/><Relationship Id="rId103" Type="http://schemas.openxmlformats.org/officeDocument/2006/relationships/image" Target="../media/image830.png"/><Relationship Id="rId124" Type="http://schemas.openxmlformats.org/officeDocument/2006/relationships/customXml" Target="../ink/ink1571.xml"/><Relationship Id="rId310" Type="http://schemas.openxmlformats.org/officeDocument/2006/relationships/customXml" Target="../ink/ink1664.xml"/><Relationship Id="rId70" Type="http://schemas.openxmlformats.org/officeDocument/2006/relationships/customXml" Target="../ink/ink1544.xml"/><Relationship Id="rId91" Type="http://schemas.openxmlformats.org/officeDocument/2006/relationships/image" Target="../media/image824.png"/><Relationship Id="rId145" Type="http://schemas.openxmlformats.org/officeDocument/2006/relationships/image" Target="../media/image851.png"/><Relationship Id="rId166" Type="http://schemas.openxmlformats.org/officeDocument/2006/relationships/customXml" Target="../ink/ink1592.xml"/><Relationship Id="rId187" Type="http://schemas.openxmlformats.org/officeDocument/2006/relationships/image" Target="../media/image872.png"/><Relationship Id="rId331" Type="http://schemas.openxmlformats.org/officeDocument/2006/relationships/image" Target="../media/image944.png"/><Relationship Id="rId352" Type="http://schemas.openxmlformats.org/officeDocument/2006/relationships/customXml" Target="../ink/ink1685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615.xml"/><Relationship Id="rId233" Type="http://schemas.openxmlformats.org/officeDocument/2006/relationships/image" Target="../media/image895.png"/><Relationship Id="rId254" Type="http://schemas.openxmlformats.org/officeDocument/2006/relationships/customXml" Target="../ink/ink1636.xml"/><Relationship Id="rId28" Type="http://schemas.openxmlformats.org/officeDocument/2006/relationships/customXml" Target="../ink/ink1523.xml"/><Relationship Id="rId49" Type="http://schemas.openxmlformats.org/officeDocument/2006/relationships/image" Target="../media/image803.png"/><Relationship Id="rId114" Type="http://schemas.openxmlformats.org/officeDocument/2006/relationships/customXml" Target="../ink/ink1566.xml"/><Relationship Id="rId275" Type="http://schemas.openxmlformats.org/officeDocument/2006/relationships/image" Target="../media/image916.png"/><Relationship Id="rId296" Type="http://schemas.openxmlformats.org/officeDocument/2006/relationships/customXml" Target="../ink/ink1657.xml"/><Relationship Id="rId300" Type="http://schemas.openxmlformats.org/officeDocument/2006/relationships/customXml" Target="../ink/ink1659.xml"/><Relationship Id="rId60" Type="http://schemas.openxmlformats.org/officeDocument/2006/relationships/customXml" Target="../ink/ink1539.xml"/><Relationship Id="rId81" Type="http://schemas.openxmlformats.org/officeDocument/2006/relationships/image" Target="../media/image819.png"/><Relationship Id="rId135" Type="http://schemas.openxmlformats.org/officeDocument/2006/relationships/image" Target="../media/image846.png"/><Relationship Id="rId156" Type="http://schemas.openxmlformats.org/officeDocument/2006/relationships/customXml" Target="../ink/ink1587.xml"/><Relationship Id="rId177" Type="http://schemas.openxmlformats.org/officeDocument/2006/relationships/image" Target="../media/image867.png"/><Relationship Id="rId198" Type="http://schemas.openxmlformats.org/officeDocument/2006/relationships/customXml" Target="../ink/ink1608.xml"/><Relationship Id="rId321" Type="http://schemas.openxmlformats.org/officeDocument/2006/relationships/image" Target="../media/image939.png"/><Relationship Id="rId342" Type="http://schemas.openxmlformats.org/officeDocument/2006/relationships/customXml" Target="../ink/ink1680.xml"/><Relationship Id="rId363" Type="http://schemas.openxmlformats.org/officeDocument/2006/relationships/image" Target="../media/image960.png"/><Relationship Id="rId202" Type="http://schemas.openxmlformats.org/officeDocument/2006/relationships/customXml" Target="../ink/ink1610.xml"/><Relationship Id="rId223" Type="http://schemas.openxmlformats.org/officeDocument/2006/relationships/image" Target="../media/image890.png"/><Relationship Id="rId244" Type="http://schemas.openxmlformats.org/officeDocument/2006/relationships/customXml" Target="../ink/ink1631.xml"/><Relationship Id="rId18" Type="http://schemas.openxmlformats.org/officeDocument/2006/relationships/customXml" Target="../ink/ink1518.xml"/><Relationship Id="rId39" Type="http://schemas.openxmlformats.org/officeDocument/2006/relationships/image" Target="../media/image798.png"/><Relationship Id="rId265" Type="http://schemas.openxmlformats.org/officeDocument/2006/relationships/image" Target="../media/image911.png"/><Relationship Id="rId286" Type="http://schemas.openxmlformats.org/officeDocument/2006/relationships/customXml" Target="../ink/ink1652.xml"/><Relationship Id="rId50" Type="http://schemas.openxmlformats.org/officeDocument/2006/relationships/customXml" Target="../ink/ink1534.xml"/><Relationship Id="rId104" Type="http://schemas.openxmlformats.org/officeDocument/2006/relationships/customXml" Target="../ink/ink1561.xml"/><Relationship Id="rId125" Type="http://schemas.openxmlformats.org/officeDocument/2006/relationships/image" Target="../media/image841.png"/><Relationship Id="rId146" Type="http://schemas.openxmlformats.org/officeDocument/2006/relationships/customXml" Target="../ink/ink1582.xml"/><Relationship Id="rId167" Type="http://schemas.openxmlformats.org/officeDocument/2006/relationships/image" Target="../media/image862.png"/><Relationship Id="rId188" Type="http://schemas.openxmlformats.org/officeDocument/2006/relationships/customXml" Target="../ink/ink1603.xml"/><Relationship Id="rId311" Type="http://schemas.openxmlformats.org/officeDocument/2006/relationships/image" Target="../media/image934.png"/><Relationship Id="rId332" Type="http://schemas.openxmlformats.org/officeDocument/2006/relationships/customXml" Target="../ink/ink1675.xml"/><Relationship Id="rId353" Type="http://schemas.openxmlformats.org/officeDocument/2006/relationships/image" Target="../media/image955.png"/><Relationship Id="rId71" Type="http://schemas.openxmlformats.org/officeDocument/2006/relationships/image" Target="../media/image814.png"/><Relationship Id="rId92" Type="http://schemas.openxmlformats.org/officeDocument/2006/relationships/customXml" Target="../ink/ink1555.xml"/><Relationship Id="rId213" Type="http://schemas.openxmlformats.org/officeDocument/2006/relationships/image" Target="../media/image885.png"/><Relationship Id="rId234" Type="http://schemas.openxmlformats.org/officeDocument/2006/relationships/customXml" Target="../ink/ink1626.xml"/><Relationship Id="rId2" Type="http://schemas.openxmlformats.org/officeDocument/2006/relationships/customXml" Target="../ink/ink1510.xml"/><Relationship Id="rId29" Type="http://schemas.openxmlformats.org/officeDocument/2006/relationships/image" Target="../media/image793.png"/><Relationship Id="rId255" Type="http://schemas.openxmlformats.org/officeDocument/2006/relationships/image" Target="../media/image906.png"/><Relationship Id="rId276" Type="http://schemas.openxmlformats.org/officeDocument/2006/relationships/customXml" Target="../ink/ink1647.xml"/><Relationship Id="rId297" Type="http://schemas.openxmlformats.org/officeDocument/2006/relationships/image" Target="../media/image927.png"/><Relationship Id="rId40" Type="http://schemas.openxmlformats.org/officeDocument/2006/relationships/customXml" Target="../ink/ink1529.xml"/><Relationship Id="rId115" Type="http://schemas.openxmlformats.org/officeDocument/2006/relationships/image" Target="../media/image836.png"/><Relationship Id="rId136" Type="http://schemas.openxmlformats.org/officeDocument/2006/relationships/customXml" Target="../ink/ink1577.xml"/><Relationship Id="rId157" Type="http://schemas.openxmlformats.org/officeDocument/2006/relationships/image" Target="../media/image857.png"/><Relationship Id="rId178" Type="http://schemas.openxmlformats.org/officeDocument/2006/relationships/customXml" Target="../ink/ink1598.xml"/><Relationship Id="rId301" Type="http://schemas.openxmlformats.org/officeDocument/2006/relationships/image" Target="../media/image929.png"/><Relationship Id="rId322" Type="http://schemas.openxmlformats.org/officeDocument/2006/relationships/customXml" Target="../ink/ink1670.xml"/><Relationship Id="rId343" Type="http://schemas.openxmlformats.org/officeDocument/2006/relationships/image" Target="../media/image950.png"/><Relationship Id="rId364" Type="http://schemas.openxmlformats.org/officeDocument/2006/relationships/customXml" Target="../ink/ink1691.xml"/><Relationship Id="rId61" Type="http://schemas.openxmlformats.org/officeDocument/2006/relationships/image" Target="../media/image809.png"/><Relationship Id="rId82" Type="http://schemas.openxmlformats.org/officeDocument/2006/relationships/customXml" Target="../ink/ink1550.xml"/><Relationship Id="rId199" Type="http://schemas.openxmlformats.org/officeDocument/2006/relationships/image" Target="../media/image878.png"/><Relationship Id="rId203" Type="http://schemas.openxmlformats.org/officeDocument/2006/relationships/image" Target="../media/image880.png"/><Relationship Id="rId19" Type="http://schemas.openxmlformats.org/officeDocument/2006/relationships/image" Target="../media/image788.png"/><Relationship Id="rId224" Type="http://schemas.openxmlformats.org/officeDocument/2006/relationships/customXml" Target="../ink/ink1621.xml"/><Relationship Id="rId245" Type="http://schemas.openxmlformats.org/officeDocument/2006/relationships/image" Target="../media/image901.png"/><Relationship Id="rId266" Type="http://schemas.openxmlformats.org/officeDocument/2006/relationships/customXml" Target="../ink/ink1642.xml"/><Relationship Id="rId287" Type="http://schemas.openxmlformats.org/officeDocument/2006/relationships/image" Target="../media/image922.png"/><Relationship Id="rId30" Type="http://schemas.openxmlformats.org/officeDocument/2006/relationships/customXml" Target="../ink/ink1524.xml"/><Relationship Id="rId105" Type="http://schemas.openxmlformats.org/officeDocument/2006/relationships/image" Target="../media/image831.png"/><Relationship Id="rId126" Type="http://schemas.openxmlformats.org/officeDocument/2006/relationships/customXml" Target="../ink/ink1572.xml"/><Relationship Id="rId147" Type="http://schemas.openxmlformats.org/officeDocument/2006/relationships/image" Target="../media/image852.png"/><Relationship Id="rId168" Type="http://schemas.openxmlformats.org/officeDocument/2006/relationships/customXml" Target="../ink/ink1593.xml"/><Relationship Id="rId312" Type="http://schemas.openxmlformats.org/officeDocument/2006/relationships/customXml" Target="../ink/ink1665.xml"/><Relationship Id="rId333" Type="http://schemas.openxmlformats.org/officeDocument/2006/relationships/image" Target="../media/image945.png"/><Relationship Id="rId354" Type="http://schemas.openxmlformats.org/officeDocument/2006/relationships/customXml" Target="../ink/ink1686.xml"/><Relationship Id="rId51" Type="http://schemas.openxmlformats.org/officeDocument/2006/relationships/image" Target="../media/image804.png"/><Relationship Id="rId72" Type="http://schemas.openxmlformats.org/officeDocument/2006/relationships/customXml" Target="../ink/ink1545.xml"/><Relationship Id="rId93" Type="http://schemas.openxmlformats.org/officeDocument/2006/relationships/image" Target="../media/image825.png"/><Relationship Id="rId189" Type="http://schemas.openxmlformats.org/officeDocument/2006/relationships/image" Target="../media/image873.png"/><Relationship Id="rId3" Type="http://schemas.openxmlformats.org/officeDocument/2006/relationships/image" Target="../media/image780.png"/><Relationship Id="rId214" Type="http://schemas.openxmlformats.org/officeDocument/2006/relationships/customXml" Target="../ink/ink1616.xml"/><Relationship Id="rId235" Type="http://schemas.openxmlformats.org/officeDocument/2006/relationships/image" Target="../media/image896.png"/><Relationship Id="rId256" Type="http://schemas.openxmlformats.org/officeDocument/2006/relationships/customXml" Target="../ink/ink1637.xml"/><Relationship Id="rId277" Type="http://schemas.openxmlformats.org/officeDocument/2006/relationships/image" Target="../media/image917.png"/><Relationship Id="rId298" Type="http://schemas.openxmlformats.org/officeDocument/2006/relationships/customXml" Target="../ink/ink1658.xml"/><Relationship Id="rId116" Type="http://schemas.openxmlformats.org/officeDocument/2006/relationships/customXml" Target="../ink/ink1567.xml"/><Relationship Id="rId137" Type="http://schemas.openxmlformats.org/officeDocument/2006/relationships/image" Target="../media/image847.png"/><Relationship Id="rId158" Type="http://schemas.openxmlformats.org/officeDocument/2006/relationships/customXml" Target="../ink/ink1588.xml"/><Relationship Id="rId302" Type="http://schemas.openxmlformats.org/officeDocument/2006/relationships/customXml" Target="../ink/ink1660.xml"/><Relationship Id="rId323" Type="http://schemas.openxmlformats.org/officeDocument/2006/relationships/image" Target="../media/image940.png"/><Relationship Id="rId344" Type="http://schemas.openxmlformats.org/officeDocument/2006/relationships/customXml" Target="../ink/ink1681.xml"/><Relationship Id="rId20" Type="http://schemas.openxmlformats.org/officeDocument/2006/relationships/customXml" Target="../ink/ink1519.xml"/><Relationship Id="rId41" Type="http://schemas.openxmlformats.org/officeDocument/2006/relationships/image" Target="../media/image799.png"/><Relationship Id="rId62" Type="http://schemas.openxmlformats.org/officeDocument/2006/relationships/customXml" Target="../ink/ink1540.xml"/><Relationship Id="rId83" Type="http://schemas.openxmlformats.org/officeDocument/2006/relationships/image" Target="../media/image820.png"/><Relationship Id="rId179" Type="http://schemas.openxmlformats.org/officeDocument/2006/relationships/image" Target="../media/image868.png"/><Relationship Id="rId365" Type="http://schemas.openxmlformats.org/officeDocument/2006/relationships/image" Target="../media/image961.png"/><Relationship Id="rId190" Type="http://schemas.openxmlformats.org/officeDocument/2006/relationships/customXml" Target="../ink/ink1604.xml"/><Relationship Id="rId204" Type="http://schemas.openxmlformats.org/officeDocument/2006/relationships/customXml" Target="../ink/ink1611.xml"/><Relationship Id="rId225" Type="http://schemas.openxmlformats.org/officeDocument/2006/relationships/image" Target="../media/image891.png"/><Relationship Id="rId246" Type="http://schemas.openxmlformats.org/officeDocument/2006/relationships/customXml" Target="../ink/ink1632.xml"/><Relationship Id="rId267" Type="http://schemas.openxmlformats.org/officeDocument/2006/relationships/image" Target="../media/image912.png"/><Relationship Id="rId288" Type="http://schemas.openxmlformats.org/officeDocument/2006/relationships/customXml" Target="../ink/ink1653.xml"/><Relationship Id="rId106" Type="http://schemas.openxmlformats.org/officeDocument/2006/relationships/customXml" Target="../ink/ink1562.xml"/><Relationship Id="rId127" Type="http://schemas.openxmlformats.org/officeDocument/2006/relationships/image" Target="../media/image842.png"/><Relationship Id="rId313" Type="http://schemas.openxmlformats.org/officeDocument/2006/relationships/image" Target="../media/image93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1.png"/><Relationship Id="rId299" Type="http://schemas.openxmlformats.org/officeDocument/2006/relationships/image" Target="../media/image152.png"/><Relationship Id="rId303" Type="http://schemas.openxmlformats.org/officeDocument/2006/relationships/image" Target="../media/image154.png"/><Relationship Id="rId21" Type="http://schemas.openxmlformats.org/officeDocument/2006/relationships/image" Target="../media/image13.png"/><Relationship Id="rId42" Type="http://schemas.openxmlformats.org/officeDocument/2006/relationships/customXml" Target="../ink/ink21.xml"/><Relationship Id="rId63" Type="http://schemas.openxmlformats.org/officeDocument/2006/relationships/image" Target="../media/image34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59" Type="http://schemas.openxmlformats.org/officeDocument/2006/relationships/image" Target="../media/image82.png"/><Relationship Id="rId170" Type="http://schemas.openxmlformats.org/officeDocument/2006/relationships/customXml" Target="../ink/ink85.xml"/><Relationship Id="rId191" Type="http://schemas.openxmlformats.org/officeDocument/2006/relationships/image" Target="../media/image98.png"/><Relationship Id="rId205" Type="http://schemas.openxmlformats.org/officeDocument/2006/relationships/image" Target="../media/image105.png"/><Relationship Id="rId226" Type="http://schemas.openxmlformats.org/officeDocument/2006/relationships/customXml" Target="../ink/ink113.xml"/><Relationship Id="rId247" Type="http://schemas.openxmlformats.org/officeDocument/2006/relationships/image" Target="../media/image126.png"/><Relationship Id="rId107" Type="http://schemas.openxmlformats.org/officeDocument/2006/relationships/image" Target="../media/image56.png"/><Relationship Id="rId268" Type="http://schemas.openxmlformats.org/officeDocument/2006/relationships/customXml" Target="../ink/ink134.xml"/><Relationship Id="rId289" Type="http://schemas.openxmlformats.org/officeDocument/2006/relationships/image" Target="../media/image147.png"/><Relationship Id="rId11" Type="http://schemas.openxmlformats.org/officeDocument/2006/relationships/image" Target="../media/image8.png"/><Relationship Id="rId32" Type="http://schemas.openxmlformats.org/officeDocument/2006/relationships/customXml" Target="../ink/ink16.xml"/><Relationship Id="rId53" Type="http://schemas.openxmlformats.org/officeDocument/2006/relationships/image" Target="../media/image29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image" Target="../media/image77.png"/><Relationship Id="rId5" Type="http://schemas.openxmlformats.org/officeDocument/2006/relationships/image" Target="../media/image5.png"/><Relationship Id="rId95" Type="http://schemas.openxmlformats.org/officeDocument/2006/relationships/image" Target="../media/image50.png"/><Relationship Id="rId160" Type="http://schemas.openxmlformats.org/officeDocument/2006/relationships/customXml" Target="../ink/ink80.xml"/><Relationship Id="rId181" Type="http://schemas.openxmlformats.org/officeDocument/2006/relationships/image" Target="../media/image93.png"/><Relationship Id="rId216" Type="http://schemas.openxmlformats.org/officeDocument/2006/relationships/customXml" Target="../ink/ink108.xml"/><Relationship Id="rId237" Type="http://schemas.openxmlformats.org/officeDocument/2006/relationships/image" Target="../media/image121.png"/><Relationship Id="rId258" Type="http://schemas.openxmlformats.org/officeDocument/2006/relationships/customXml" Target="../ink/ink129.xml"/><Relationship Id="rId279" Type="http://schemas.openxmlformats.org/officeDocument/2006/relationships/image" Target="../media/image142.png"/><Relationship Id="rId22" Type="http://schemas.openxmlformats.org/officeDocument/2006/relationships/customXml" Target="../ink/ink11.xml"/><Relationship Id="rId43" Type="http://schemas.openxmlformats.org/officeDocument/2006/relationships/image" Target="../media/image24.png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39" Type="http://schemas.openxmlformats.org/officeDocument/2006/relationships/image" Target="../media/image72.png"/><Relationship Id="rId290" Type="http://schemas.openxmlformats.org/officeDocument/2006/relationships/customXml" Target="../ink/ink145.xml"/><Relationship Id="rId304" Type="http://schemas.openxmlformats.org/officeDocument/2006/relationships/customXml" Target="../ink/ink152.xml"/><Relationship Id="rId85" Type="http://schemas.openxmlformats.org/officeDocument/2006/relationships/image" Target="../media/image45.png"/><Relationship Id="rId150" Type="http://schemas.openxmlformats.org/officeDocument/2006/relationships/customXml" Target="../ink/ink75.xml"/><Relationship Id="rId171" Type="http://schemas.openxmlformats.org/officeDocument/2006/relationships/image" Target="../media/image88.png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227" Type="http://schemas.openxmlformats.org/officeDocument/2006/relationships/image" Target="../media/image116.png"/><Relationship Id="rId248" Type="http://schemas.openxmlformats.org/officeDocument/2006/relationships/customXml" Target="../ink/ink124.xml"/><Relationship Id="rId269" Type="http://schemas.openxmlformats.org/officeDocument/2006/relationships/image" Target="../media/image137.png"/><Relationship Id="rId12" Type="http://schemas.openxmlformats.org/officeDocument/2006/relationships/customXml" Target="../ink/ink6.xml"/><Relationship Id="rId33" Type="http://schemas.openxmlformats.org/officeDocument/2006/relationships/image" Target="../media/image19.png"/><Relationship Id="rId108" Type="http://schemas.openxmlformats.org/officeDocument/2006/relationships/customXml" Target="../ink/ink54.xml"/><Relationship Id="rId129" Type="http://schemas.openxmlformats.org/officeDocument/2006/relationships/image" Target="../media/image67.png"/><Relationship Id="rId280" Type="http://schemas.openxmlformats.org/officeDocument/2006/relationships/customXml" Target="../ink/ink140.xml"/><Relationship Id="rId54" Type="http://schemas.openxmlformats.org/officeDocument/2006/relationships/customXml" Target="../ink/ink27.xml"/><Relationship Id="rId75" Type="http://schemas.openxmlformats.org/officeDocument/2006/relationships/image" Target="../media/image40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61" Type="http://schemas.openxmlformats.org/officeDocument/2006/relationships/image" Target="../media/image83.png"/><Relationship Id="rId182" Type="http://schemas.openxmlformats.org/officeDocument/2006/relationships/customXml" Target="../ink/ink91.xml"/><Relationship Id="rId217" Type="http://schemas.openxmlformats.org/officeDocument/2006/relationships/image" Target="../media/image111.png"/><Relationship Id="rId6" Type="http://schemas.openxmlformats.org/officeDocument/2006/relationships/customXml" Target="../ink/ink3.xml"/><Relationship Id="rId238" Type="http://schemas.openxmlformats.org/officeDocument/2006/relationships/customXml" Target="../ink/ink119.xml"/><Relationship Id="rId259" Type="http://schemas.openxmlformats.org/officeDocument/2006/relationships/image" Target="../media/image132.png"/><Relationship Id="rId23" Type="http://schemas.openxmlformats.org/officeDocument/2006/relationships/image" Target="../media/image14.png"/><Relationship Id="rId119" Type="http://schemas.openxmlformats.org/officeDocument/2006/relationships/image" Target="../media/image62.png"/><Relationship Id="rId270" Type="http://schemas.openxmlformats.org/officeDocument/2006/relationships/customXml" Target="../ink/ink135.xml"/><Relationship Id="rId291" Type="http://schemas.openxmlformats.org/officeDocument/2006/relationships/image" Target="../media/image148.png"/><Relationship Id="rId305" Type="http://schemas.openxmlformats.org/officeDocument/2006/relationships/image" Target="../media/image155.png"/><Relationship Id="rId44" Type="http://schemas.openxmlformats.org/officeDocument/2006/relationships/customXml" Target="../ink/ink22.xml"/><Relationship Id="rId65" Type="http://schemas.openxmlformats.org/officeDocument/2006/relationships/image" Target="../media/image35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51" Type="http://schemas.openxmlformats.org/officeDocument/2006/relationships/image" Target="../media/image78.png"/><Relationship Id="rId172" Type="http://schemas.openxmlformats.org/officeDocument/2006/relationships/customXml" Target="../ink/ink86.xml"/><Relationship Id="rId193" Type="http://schemas.openxmlformats.org/officeDocument/2006/relationships/image" Target="../media/image99.png"/><Relationship Id="rId207" Type="http://schemas.openxmlformats.org/officeDocument/2006/relationships/image" Target="../media/image106.png"/><Relationship Id="rId228" Type="http://schemas.openxmlformats.org/officeDocument/2006/relationships/customXml" Target="../ink/ink114.xml"/><Relationship Id="rId249" Type="http://schemas.openxmlformats.org/officeDocument/2006/relationships/image" Target="../media/image127.png"/><Relationship Id="rId13" Type="http://schemas.openxmlformats.org/officeDocument/2006/relationships/image" Target="../media/image9.png"/><Relationship Id="rId109" Type="http://schemas.openxmlformats.org/officeDocument/2006/relationships/image" Target="../media/image57.png"/><Relationship Id="rId260" Type="http://schemas.openxmlformats.org/officeDocument/2006/relationships/customXml" Target="../ink/ink130.xml"/><Relationship Id="rId281" Type="http://schemas.openxmlformats.org/officeDocument/2006/relationships/image" Target="../media/image143.png"/><Relationship Id="rId34" Type="http://schemas.openxmlformats.org/officeDocument/2006/relationships/customXml" Target="../ink/ink17.xml"/><Relationship Id="rId55" Type="http://schemas.openxmlformats.org/officeDocument/2006/relationships/image" Target="../media/image30.png"/><Relationship Id="rId76" Type="http://schemas.openxmlformats.org/officeDocument/2006/relationships/customXml" Target="../ink/ink38.xml"/><Relationship Id="rId97" Type="http://schemas.openxmlformats.org/officeDocument/2006/relationships/image" Target="../media/image51.png"/><Relationship Id="rId120" Type="http://schemas.openxmlformats.org/officeDocument/2006/relationships/customXml" Target="../ink/ink60.xml"/><Relationship Id="rId141" Type="http://schemas.openxmlformats.org/officeDocument/2006/relationships/image" Target="../media/image73.png"/><Relationship Id="rId7" Type="http://schemas.openxmlformats.org/officeDocument/2006/relationships/image" Target="../media/image6.png"/><Relationship Id="rId162" Type="http://schemas.openxmlformats.org/officeDocument/2006/relationships/customXml" Target="../ink/ink81.xml"/><Relationship Id="rId183" Type="http://schemas.openxmlformats.org/officeDocument/2006/relationships/image" Target="../media/image94.png"/><Relationship Id="rId218" Type="http://schemas.openxmlformats.org/officeDocument/2006/relationships/customXml" Target="../ink/ink109.xml"/><Relationship Id="rId239" Type="http://schemas.openxmlformats.org/officeDocument/2006/relationships/image" Target="../media/image122.png"/><Relationship Id="rId250" Type="http://schemas.openxmlformats.org/officeDocument/2006/relationships/customXml" Target="../ink/ink125.xml"/><Relationship Id="rId271" Type="http://schemas.openxmlformats.org/officeDocument/2006/relationships/image" Target="../media/image138.png"/><Relationship Id="rId292" Type="http://schemas.openxmlformats.org/officeDocument/2006/relationships/customXml" Target="../ink/ink146.xml"/><Relationship Id="rId306" Type="http://schemas.openxmlformats.org/officeDocument/2006/relationships/customXml" Target="../ink/ink153.xml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5.png"/><Relationship Id="rId66" Type="http://schemas.openxmlformats.org/officeDocument/2006/relationships/customXml" Target="../ink/ink33.xml"/><Relationship Id="rId87" Type="http://schemas.openxmlformats.org/officeDocument/2006/relationships/image" Target="../media/image46.png"/><Relationship Id="rId110" Type="http://schemas.openxmlformats.org/officeDocument/2006/relationships/customXml" Target="../ink/ink55.xml"/><Relationship Id="rId115" Type="http://schemas.openxmlformats.org/officeDocument/2006/relationships/image" Target="../media/image60.png"/><Relationship Id="rId131" Type="http://schemas.openxmlformats.org/officeDocument/2006/relationships/image" Target="../media/image68.png"/><Relationship Id="rId136" Type="http://schemas.openxmlformats.org/officeDocument/2006/relationships/customXml" Target="../ink/ink68.xml"/><Relationship Id="rId157" Type="http://schemas.openxmlformats.org/officeDocument/2006/relationships/image" Target="../media/image81.png"/><Relationship Id="rId178" Type="http://schemas.openxmlformats.org/officeDocument/2006/relationships/customXml" Target="../ink/ink89.xml"/><Relationship Id="rId301" Type="http://schemas.openxmlformats.org/officeDocument/2006/relationships/image" Target="../media/image153.png"/><Relationship Id="rId61" Type="http://schemas.openxmlformats.org/officeDocument/2006/relationships/image" Target="../media/image33.png"/><Relationship Id="rId82" Type="http://schemas.openxmlformats.org/officeDocument/2006/relationships/customXml" Target="../ink/ink41.xml"/><Relationship Id="rId152" Type="http://schemas.openxmlformats.org/officeDocument/2006/relationships/customXml" Target="../ink/ink76.xml"/><Relationship Id="rId173" Type="http://schemas.openxmlformats.org/officeDocument/2006/relationships/image" Target="../media/image89.png"/><Relationship Id="rId194" Type="http://schemas.openxmlformats.org/officeDocument/2006/relationships/customXml" Target="../ink/ink97.xml"/><Relationship Id="rId199" Type="http://schemas.openxmlformats.org/officeDocument/2006/relationships/image" Target="../media/image102.png"/><Relationship Id="rId203" Type="http://schemas.openxmlformats.org/officeDocument/2006/relationships/image" Target="../media/image104.png"/><Relationship Id="rId208" Type="http://schemas.openxmlformats.org/officeDocument/2006/relationships/customXml" Target="../ink/ink104.xml"/><Relationship Id="rId229" Type="http://schemas.openxmlformats.org/officeDocument/2006/relationships/image" Target="../media/image117.png"/><Relationship Id="rId19" Type="http://schemas.openxmlformats.org/officeDocument/2006/relationships/image" Target="../media/image12.png"/><Relationship Id="rId224" Type="http://schemas.openxmlformats.org/officeDocument/2006/relationships/customXml" Target="../ink/ink112.xml"/><Relationship Id="rId240" Type="http://schemas.openxmlformats.org/officeDocument/2006/relationships/customXml" Target="../ink/ink120.xml"/><Relationship Id="rId245" Type="http://schemas.openxmlformats.org/officeDocument/2006/relationships/image" Target="../media/image125.png"/><Relationship Id="rId261" Type="http://schemas.openxmlformats.org/officeDocument/2006/relationships/image" Target="../media/image133.png"/><Relationship Id="rId266" Type="http://schemas.openxmlformats.org/officeDocument/2006/relationships/customXml" Target="../ink/ink133.xml"/><Relationship Id="rId287" Type="http://schemas.openxmlformats.org/officeDocument/2006/relationships/image" Target="../media/image146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20.png"/><Relationship Id="rId56" Type="http://schemas.openxmlformats.org/officeDocument/2006/relationships/customXml" Target="../ink/ink28.xml"/><Relationship Id="rId77" Type="http://schemas.openxmlformats.org/officeDocument/2006/relationships/image" Target="../media/image41.png"/><Relationship Id="rId100" Type="http://schemas.openxmlformats.org/officeDocument/2006/relationships/customXml" Target="../ink/ink50.xml"/><Relationship Id="rId105" Type="http://schemas.openxmlformats.org/officeDocument/2006/relationships/image" Target="../media/image55.png"/><Relationship Id="rId126" Type="http://schemas.openxmlformats.org/officeDocument/2006/relationships/customXml" Target="../ink/ink63.xml"/><Relationship Id="rId147" Type="http://schemas.openxmlformats.org/officeDocument/2006/relationships/image" Target="../media/image76.png"/><Relationship Id="rId168" Type="http://schemas.openxmlformats.org/officeDocument/2006/relationships/customXml" Target="../ink/ink84.xml"/><Relationship Id="rId282" Type="http://schemas.openxmlformats.org/officeDocument/2006/relationships/customXml" Target="../ink/ink141.xml"/><Relationship Id="rId8" Type="http://schemas.openxmlformats.org/officeDocument/2006/relationships/customXml" Target="../ink/ink4.xml"/><Relationship Id="rId51" Type="http://schemas.openxmlformats.org/officeDocument/2006/relationships/image" Target="../media/image28.png"/><Relationship Id="rId72" Type="http://schemas.openxmlformats.org/officeDocument/2006/relationships/customXml" Target="../ink/ink36.xml"/><Relationship Id="rId93" Type="http://schemas.openxmlformats.org/officeDocument/2006/relationships/image" Target="../media/image49.png"/><Relationship Id="rId98" Type="http://schemas.openxmlformats.org/officeDocument/2006/relationships/customXml" Target="../ink/ink49.xml"/><Relationship Id="rId121" Type="http://schemas.openxmlformats.org/officeDocument/2006/relationships/image" Target="../media/image63.png"/><Relationship Id="rId142" Type="http://schemas.openxmlformats.org/officeDocument/2006/relationships/customXml" Target="../ink/ink71.xml"/><Relationship Id="rId163" Type="http://schemas.openxmlformats.org/officeDocument/2006/relationships/image" Target="../media/image84.png"/><Relationship Id="rId184" Type="http://schemas.openxmlformats.org/officeDocument/2006/relationships/customXml" Target="../ink/ink92.xml"/><Relationship Id="rId189" Type="http://schemas.openxmlformats.org/officeDocument/2006/relationships/image" Target="../media/image97.png"/><Relationship Id="rId219" Type="http://schemas.openxmlformats.org/officeDocument/2006/relationships/image" Target="../media/image112.png"/><Relationship Id="rId3" Type="http://schemas.openxmlformats.org/officeDocument/2006/relationships/image" Target="../media/image4.png"/><Relationship Id="rId214" Type="http://schemas.openxmlformats.org/officeDocument/2006/relationships/customXml" Target="../ink/ink107.xml"/><Relationship Id="rId230" Type="http://schemas.openxmlformats.org/officeDocument/2006/relationships/customXml" Target="../ink/ink115.xml"/><Relationship Id="rId235" Type="http://schemas.openxmlformats.org/officeDocument/2006/relationships/image" Target="../media/image120.png"/><Relationship Id="rId251" Type="http://schemas.openxmlformats.org/officeDocument/2006/relationships/image" Target="../media/image128.png"/><Relationship Id="rId256" Type="http://schemas.openxmlformats.org/officeDocument/2006/relationships/customXml" Target="../ink/ink128.xml"/><Relationship Id="rId277" Type="http://schemas.openxmlformats.org/officeDocument/2006/relationships/image" Target="../media/image141.png"/><Relationship Id="rId298" Type="http://schemas.openxmlformats.org/officeDocument/2006/relationships/customXml" Target="../ink/ink149.xml"/><Relationship Id="rId25" Type="http://schemas.openxmlformats.org/officeDocument/2006/relationships/image" Target="../media/image15.png"/><Relationship Id="rId46" Type="http://schemas.openxmlformats.org/officeDocument/2006/relationships/customXml" Target="../ink/ink23.xml"/><Relationship Id="rId67" Type="http://schemas.openxmlformats.org/officeDocument/2006/relationships/image" Target="../media/image36.png"/><Relationship Id="rId116" Type="http://schemas.openxmlformats.org/officeDocument/2006/relationships/customXml" Target="../ink/ink58.xml"/><Relationship Id="rId137" Type="http://schemas.openxmlformats.org/officeDocument/2006/relationships/image" Target="../media/image71.png"/><Relationship Id="rId158" Type="http://schemas.openxmlformats.org/officeDocument/2006/relationships/customXml" Target="../ink/ink79.xml"/><Relationship Id="rId272" Type="http://schemas.openxmlformats.org/officeDocument/2006/relationships/customXml" Target="../ink/ink136.xml"/><Relationship Id="rId293" Type="http://schemas.openxmlformats.org/officeDocument/2006/relationships/image" Target="../media/image149.png"/><Relationship Id="rId302" Type="http://schemas.openxmlformats.org/officeDocument/2006/relationships/customXml" Target="../ink/ink151.xml"/><Relationship Id="rId307" Type="http://schemas.openxmlformats.org/officeDocument/2006/relationships/image" Target="../media/image156.png"/><Relationship Id="rId20" Type="http://schemas.openxmlformats.org/officeDocument/2006/relationships/customXml" Target="../ink/ink10.xml"/><Relationship Id="rId41" Type="http://schemas.openxmlformats.org/officeDocument/2006/relationships/image" Target="../media/image23.png"/><Relationship Id="rId62" Type="http://schemas.openxmlformats.org/officeDocument/2006/relationships/customXml" Target="../ink/ink31.xml"/><Relationship Id="rId83" Type="http://schemas.openxmlformats.org/officeDocument/2006/relationships/image" Target="../media/image44.png"/><Relationship Id="rId88" Type="http://schemas.openxmlformats.org/officeDocument/2006/relationships/customXml" Target="../ink/ink44.xml"/><Relationship Id="rId111" Type="http://schemas.openxmlformats.org/officeDocument/2006/relationships/image" Target="../media/image58.png"/><Relationship Id="rId132" Type="http://schemas.openxmlformats.org/officeDocument/2006/relationships/customXml" Target="../ink/ink66.xml"/><Relationship Id="rId153" Type="http://schemas.openxmlformats.org/officeDocument/2006/relationships/image" Target="../media/image79.png"/><Relationship Id="rId174" Type="http://schemas.openxmlformats.org/officeDocument/2006/relationships/customXml" Target="../ink/ink87.xml"/><Relationship Id="rId179" Type="http://schemas.openxmlformats.org/officeDocument/2006/relationships/image" Target="../media/image92.png"/><Relationship Id="rId195" Type="http://schemas.openxmlformats.org/officeDocument/2006/relationships/image" Target="../media/image100.png"/><Relationship Id="rId209" Type="http://schemas.openxmlformats.org/officeDocument/2006/relationships/image" Target="../media/image107.png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20" Type="http://schemas.openxmlformats.org/officeDocument/2006/relationships/customXml" Target="../ink/ink110.xml"/><Relationship Id="rId225" Type="http://schemas.openxmlformats.org/officeDocument/2006/relationships/image" Target="../media/image115.png"/><Relationship Id="rId241" Type="http://schemas.openxmlformats.org/officeDocument/2006/relationships/image" Target="../media/image123.png"/><Relationship Id="rId246" Type="http://schemas.openxmlformats.org/officeDocument/2006/relationships/customXml" Target="../ink/ink123.xml"/><Relationship Id="rId267" Type="http://schemas.openxmlformats.org/officeDocument/2006/relationships/image" Target="../media/image136.png"/><Relationship Id="rId288" Type="http://schemas.openxmlformats.org/officeDocument/2006/relationships/customXml" Target="../ink/ink144.xml"/><Relationship Id="rId15" Type="http://schemas.openxmlformats.org/officeDocument/2006/relationships/image" Target="../media/image10.png"/><Relationship Id="rId36" Type="http://schemas.openxmlformats.org/officeDocument/2006/relationships/customXml" Target="../ink/ink18.xml"/><Relationship Id="rId57" Type="http://schemas.openxmlformats.org/officeDocument/2006/relationships/image" Target="../media/image31.png"/><Relationship Id="rId106" Type="http://schemas.openxmlformats.org/officeDocument/2006/relationships/customXml" Target="../ink/ink53.xml"/><Relationship Id="rId127" Type="http://schemas.openxmlformats.org/officeDocument/2006/relationships/image" Target="../media/image66.png"/><Relationship Id="rId262" Type="http://schemas.openxmlformats.org/officeDocument/2006/relationships/customXml" Target="../ink/ink131.xml"/><Relationship Id="rId283" Type="http://schemas.openxmlformats.org/officeDocument/2006/relationships/image" Target="../media/image144.png"/><Relationship Id="rId10" Type="http://schemas.openxmlformats.org/officeDocument/2006/relationships/customXml" Target="../ink/ink5.xml"/><Relationship Id="rId31" Type="http://schemas.openxmlformats.org/officeDocument/2006/relationships/image" Target="../media/image18.png"/><Relationship Id="rId52" Type="http://schemas.openxmlformats.org/officeDocument/2006/relationships/customXml" Target="../ink/ink26.xml"/><Relationship Id="rId73" Type="http://schemas.openxmlformats.org/officeDocument/2006/relationships/image" Target="../media/image39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52.png"/><Relationship Id="rId101" Type="http://schemas.openxmlformats.org/officeDocument/2006/relationships/image" Target="../media/image53.png"/><Relationship Id="rId122" Type="http://schemas.openxmlformats.org/officeDocument/2006/relationships/customXml" Target="../ink/ink61.xml"/><Relationship Id="rId143" Type="http://schemas.openxmlformats.org/officeDocument/2006/relationships/image" Target="../media/image74.png"/><Relationship Id="rId148" Type="http://schemas.openxmlformats.org/officeDocument/2006/relationships/customXml" Target="../ink/ink74.xml"/><Relationship Id="rId164" Type="http://schemas.openxmlformats.org/officeDocument/2006/relationships/customXml" Target="../ink/ink82.xml"/><Relationship Id="rId169" Type="http://schemas.openxmlformats.org/officeDocument/2006/relationships/image" Target="../media/image87.png"/><Relationship Id="rId185" Type="http://schemas.openxmlformats.org/officeDocument/2006/relationships/image" Target="../media/image95.png"/><Relationship Id="rId4" Type="http://schemas.openxmlformats.org/officeDocument/2006/relationships/customXml" Target="../ink/ink2.xml"/><Relationship Id="rId9" Type="http://schemas.openxmlformats.org/officeDocument/2006/relationships/image" Target="../media/image7.png"/><Relationship Id="rId180" Type="http://schemas.openxmlformats.org/officeDocument/2006/relationships/customXml" Target="../ink/ink90.xml"/><Relationship Id="rId210" Type="http://schemas.openxmlformats.org/officeDocument/2006/relationships/customXml" Target="../ink/ink105.xml"/><Relationship Id="rId215" Type="http://schemas.openxmlformats.org/officeDocument/2006/relationships/image" Target="../media/image110.png"/><Relationship Id="rId236" Type="http://schemas.openxmlformats.org/officeDocument/2006/relationships/customXml" Target="../ink/ink118.xml"/><Relationship Id="rId257" Type="http://schemas.openxmlformats.org/officeDocument/2006/relationships/image" Target="../media/image131.png"/><Relationship Id="rId278" Type="http://schemas.openxmlformats.org/officeDocument/2006/relationships/customXml" Target="../ink/ink139.xml"/><Relationship Id="rId26" Type="http://schemas.openxmlformats.org/officeDocument/2006/relationships/customXml" Target="../ink/ink13.xml"/><Relationship Id="rId231" Type="http://schemas.openxmlformats.org/officeDocument/2006/relationships/image" Target="../media/image118.png"/><Relationship Id="rId252" Type="http://schemas.openxmlformats.org/officeDocument/2006/relationships/customXml" Target="../ink/ink126.xml"/><Relationship Id="rId273" Type="http://schemas.openxmlformats.org/officeDocument/2006/relationships/image" Target="../media/image139.png"/><Relationship Id="rId294" Type="http://schemas.openxmlformats.org/officeDocument/2006/relationships/customXml" Target="../ink/ink147.xml"/><Relationship Id="rId308" Type="http://schemas.openxmlformats.org/officeDocument/2006/relationships/customXml" Target="../ink/ink154.xml"/><Relationship Id="rId47" Type="http://schemas.openxmlformats.org/officeDocument/2006/relationships/image" Target="../media/image26.png"/><Relationship Id="rId68" Type="http://schemas.openxmlformats.org/officeDocument/2006/relationships/customXml" Target="../ink/ink34.xml"/><Relationship Id="rId89" Type="http://schemas.openxmlformats.org/officeDocument/2006/relationships/image" Target="../media/image47.png"/><Relationship Id="rId112" Type="http://schemas.openxmlformats.org/officeDocument/2006/relationships/customXml" Target="../ink/ink56.xml"/><Relationship Id="rId133" Type="http://schemas.openxmlformats.org/officeDocument/2006/relationships/image" Target="../media/image69.png"/><Relationship Id="rId154" Type="http://schemas.openxmlformats.org/officeDocument/2006/relationships/customXml" Target="../ink/ink77.xml"/><Relationship Id="rId175" Type="http://schemas.openxmlformats.org/officeDocument/2006/relationships/image" Target="../media/image90.png"/><Relationship Id="rId196" Type="http://schemas.openxmlformats.org/officeDocument/2006/relationships/customXml" Target="../ink/ink98.xml"/><Relationship Id="rId200" Type="http://schemas.openxmlformats.org/officeDocument/2006/relationships/customXml" Target="../ink/ink100.xml"/><Relationship Id="rId16" Type="http://schemas.openxmlformats.org/officeDocument/2006/relationships/customXml" Target="../ink/ink8.xml"/><Relationship Id="rId221" Type="http://schemas.openxmlformats.org/officeDocument/2006/relationships/image" Target="../media/image113.png"/><Relationship Id="rId242" Type="http://schemas.openxmlformats.org/officeDocument/2006/relationships/customXml" Target="../ink/ink121.xml"/><Relationship Id="rId263" Type="http://schemas.openxmlformats.org/officeDocument/2006/relationships/image" Target="../media/image134.png"/><Relationship Id="rId284" Type="http://schemas.openxmlformats.org/officeDocument/2006/relationships/customXml" Target="../ink/ink142.xml"/><Relationship Id="rId37" Type="http://schemas.openxmlformats.org/officeDocument/2006/relationships/image" Target="../media/image21.png"/><Relationship Id="rId58" Type="http://schemas.openxmlformats.org/officeDocument/2006/relationships/customXml" Target="../ink/ink29.xml"/><Relationship Id="rId79" Type="http://schemas.openxmlformats.org/officeDocument/2006/relationships/image" Target="../media/image42.png"/><Relationship Id="rId102" Type="http://schemas.openxmlformats.org/officeDocument/2006/relationships/customXml" Target="../ink/ink51.xml"/><Relationship Id="rId123" Type="http://schemas.openxmlformats.org/officeDocument/2006/relationships/image" Target="../media/image64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65" Type="http://schemas.openxmlformats.org/officeDocument/2006/relationships/image" Target="../media/image85.png"/><Relationship Id="rId186" Type="http://schemas.openxmlformats.org/officeDocument/2006/relationships/customXml" Target="../ink/ink93.xml"/><Relationship Id="rId211" Type="http://schemas.openxmlformats.org/officeDocument/2006/relationships/image" Target="../media/image108.png"/><Relationship Id="rId232" Type="http://schemas.openxmlformats.org/officeDocument/2006/relationships/customXml" Target="../ink/ink116.xml"/><Relationship Id="rId253" Type="http://schemas.openxmlformats.org/officeDocument/2006/relationships/image" Target="../media/image129.png"/><Relationship Id="rId274" Type="http://schemas.openxmlformats.org/officeDocument/2006/relationships/customXml" Target="../ink/ink137.xml"/><Relationship Id="rId295" Type="http://schemas.openxmlformats.org/officeDocument/2006/relationships/image" Target="../media/image150.png"/><Relationship Id="rId309" Type="http://schemas.openxmlformats.org/officeDocument/2006/relationships/image" Target="../media/image157.png"/><Relationship Id="rId27" Type="http://schemas.openxmlformats.org/officeDocument/2006/relationships/image" Target="../media/image16.png"/><Relationship Id="rId48" Type="http://schemas.openxmlformats.org/officeDocument/2006/relationships/customXml" Target="../ink/ink24.xml"/><Relationship Id="rId69" Type="http://schemas.openxmlformats.org/officeDocument/2006/relationships/image" Target="../media/image37.png"/><Relationship Id="rId113" Type="http://schemas.openxmlformats.org/officeDocument/2006/relationships/image" Target="../media/image59.png"/><Relationship Id="rId134" Type="http://schemas.openxmlformats.org/officeDocument/2006/relationships/customXml" Target="../ink/ink67.xml"/><Relationship Id="rId80" Type="http://schemas.openxmlformats.org/officeDocument/2006/relationships/customXml" Target="../ink/ink40.xml"/><Relationship Id="rId155" Type="http://schemas.openxmlformats.org/officeDocument/2006/relationships/image" Target="../media/image80.png"/><Relationship Id="rId176" Type="http://schemas.openxmlformats.org/officeDocument/2006/relationships/customXml" Target="../ink/ink88.xml"/><Relationship Id="rId197" Type="http://schemas.openxmlformats.org/officeDocument/2006/relationships/image" Target="../media/image101.png"/><Relationship Id="rId201" Type="http://schemas.openxmlformats.org/officeDocument/2006/relationships/image" Target="../media/image103.png"/><Relationship Id="rId222" Type="http://schemas.openxmlformats.org/officeDocument/2006/relationships/customXml" Target="../ink/ink111.xml"/><Relationship Id="rId243" Type="http://schemas.openxmlformats.org/officeDocument/2006/relationships/image" Target="../media/image124.png"/><Relationship Id="rId264" Type="http://schemas.openxmlformats.org/officeDocument/2006/relationships/customXml" Target="../ink/ink132.xml"/><Relationship Id="rId285" Type="http://schemas.openxmlformats.org/officeDocument/2006/relationships/image" Target="../media/image145.png"/><Relationship Id="rId17" Type="http://schemas.openxmlformats.org/officeDocument/2006/relationships/image" Target="../media/image11.png"/><Relationship Id="rId38" Type="http://schemas.openxmlformats.org/officeDocument/2006/relationships/customXml" Target="../ink/ink19.xml"/><Relationship Id="rId59" Type="http://schemas.openxmlformats.org/officeDocument/2006/relationships/image" Target="../media/image32.png"/><Relationship Id="rId103" Type="http://schemas.openxmlformats.org/officeDocument/2006/relationships/image" Target="../media/image54.png"/><Relationship Id="rId124" Type="http://schemas.openxmlformats.org/officeDocument/2006/relationships/customXml" Target="../ink/ink62.xml"/><Relationship Id="rId70" Type="http://schemas.openxmlformats.org/officeDocument/2006/relationships/customXml" Target="../ink/ink35.xml"/><Relationship Id="rId91" Type="http://schemas.openxmlformats.org/officeDocument/2006/relationships/image" Target="../media/image48.png"/><Relationship Id="rId145" Type="http://schemas.openxmlformats.org/officeDocument/2006/relationships/image" Target="../media/image75.png"/><Relationship Id="rId166" Type="http://schemas.openxmlformats.org/officeDocument/2006/relationships/customXml" Target="../ink/ink83.xml"/><Relationship Id="rId187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06.xml"/><Relationship Id="rId233" Type="http://schemas.openxmlformats.org/officeDocument/2006/relationships/image" Target="../media/image119.png"/><Relationship Id="rId254" Type="http://schemas.openxmlformats.org/officeDocument/2006/relationships/customXml" Target="../ink/ink127.xml"/><Relationship Id="rId28" Type="http://schemas.openxmlformats.org/officeDocument/2006/relationships/customXml" Target="../ink/ink14.xml"/><Relationship Id="rId49" Type="http://schemas.openxmlformats.org/officeDocument/2006/relationships/image" Target="../media/image27.png"/><Relationship Id="rId114" Type="http://schemas.openxmlformats.org/officeDocument/2006/relationships/customXml" Target="../ink/ink57.xml"/><Relationship Id="rId275" Type="http://schemas.openxmlformats.org/officeDocument/2006/relationships/image" Target="../media/image140.png"/><Relationship Id="rId296" Type="http://schemas.openxmlformats.org/officeDocument/2006/relationships/customXml" Target="../ink/ink148.xml"/><Relationship Id="rId300" Type="http://schemas.openxmlformats.org/officeDocument/2006/relationships/customXml" Target="../ink/ink150.xml"/><Relationship Id="rId60" Type="http://schemas.openxmlformats.org/officeDocument/2006/relationships/customXml" Target="../ink/ink30.xml"/><Relationship Id="rId81" Type="http://schemas.openxmlformats.org/officeDocument/2006/relationships/image" Target="../media/image43.png"/><Relationship Id="rId135" Type="http://schemas.openxmlformats.org/officeDocument/2006/relationships/image" Target="../media/image70.png"/><Relationship Id="rId156" Type="http://schemas.openxmlformats.org/officeDocument/2006/relationships/customXml" Target="../ink/ink78.xml"/><Relationship Id="rId177" Type="http://schemas.openxmlformats.org/officeDocument/2006/relationships/image" Target="../media/image91.png"/><Relationship Id="rId198" Type="http://schemas.openxmlformats.org/officeDocument/2006/relationships/customXml" Target="../ink/ink99.xml"/><Relationship Id="rId202" Type="http://schemas.openxmlformats.org/officeDocument/2006/relationships/customXml" Target="../ink/ink101.xml"/><Relationship Id="rId223" Type="http://schemas.openxmlformats.org/officeDocument/2006/relationships/image" Target="../media/image114.png"/><Relationship Id="rId244" Type="http://schemas.openxmlformats.org/officeDocument/2006/relationships/customXml" Target="../ink/ink122.xml"/><Relationship Id="rId18" Type="http://schemas.openxmlformats.org/officeDocument/2006/relationships/customXml" Target="../ink/ink9.xml"/><Relationship Id="rId39" Type="http://schemas.openxmlformats.org/officeDocument/2006/relationships/image" Target="../media/image22.png"/><Relationship Id="rId265" Type="http://schemas.openxmlformats.org/officeDocument/2006/relationships/image" Target="../media/image135.png"/><Relationship Id="rId286" Type="http://schemas.openxmlformats.org/officeDocument/2006/relationships/customXml" Target="../ink/ink143.xml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image" Target="../media/image65.png"/><Relationship Id="rId146" Type="http://schemas.openxmlformats.org/officeDocument/2006/relationships/customXml" Target="../ink/ink73.xml"/><Relationship Id="rId167" Type="http://schemas.openxmlformats.org/officeDocument/2006/relationships/image" Target="../media/image86.png"/><Relationship Id="rId188" Type="http://schemas.openxmlformats.org/officeDocument/2006/relationships/customXml" Target="../ink/ink94.xml"/><Relationship Id="rId71" Type="http://schemas.openxmlformats.org/officeDocument/2006/relationships/image" Target="../media/image38.png"/><Relationship Id="rId92" Type="http://schemas.openxmlformats.org/officeDocument/2006/relationships/customXml" Target="../ink/ink46.xml"/><Relationship Id="rId213" Type="http://schemas.openxmlformats.org/officeDocument/2006/relationships/image" Target="../media/image109.png"/><Relationship Id="rId234" Type="http://schemas.openxmlformats.org/officeDocument/2006/relationships/customXml" Target="../ink/ink117.xml"/><Relationship Id="rId2" Type="http://schemas.openxmlformats.org/officeDocument/2006/relationships/customXml" Target="../ink/ink1.xml"/><Relationship Id="rId29" Type="http://schemas.openxmlformats.org/officeDocument/2006/relationships/image" Target="../media/image17.png"/><Relationship Id="rId255" Type="http://schemas.openxmlformats.org/officeDocument/2006/relationships/image" Target="../media/image130.png"/><Relationship Id="rId276" Type="http://schemas.openxmlformats.org/officeDocument/2006/relationships/customXml" Target="../ink/ink138.xml"/><Relationship Id="rId297" Type="http://schemas.openxmlformats.org/officeDocument/2006/relationships/image" Target="../media/image151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1.png"/><Relationship Id="rId299" Type="http://schemas.openxmlformats.org/officeDocument/2006/relationships/image" Target="../media/image146.png"/><Relationship Id="rId303" Type="http://schemas.openxmlformats.org/officeDocument/2006/relationships/image" Target="../media/image148.png"/><Relationship Id="rId21" Type="http://schemas.openxmlformats.org/officeDocument/2006/relationships/image" Target="../media/image13.png"/><Relationship Id="rId42" Type="http://schemas.openxmlformats.org/officeDocument/2006/relationships/customXml" Target="../ink/ink175.xml"/><Relationship Id="rId63" Type="http://schemas.openxmlformats.org/officeDocument/2006/relationships/image" Target="../media/image34.png"/><Relationship Id="rId84" Type="http://schemas.openxmlformats.org/officeDocument/2006/relationships/customXml" Target="../ink/ink196.xml"/><Relationship Id="rId138" Type="http://schemas.openxmlformats.org/officeDocument/2006/relationships/customXml" Target="../ink/ink223.xml"/><Relationship Id="rId159" Type="http://schemas.openxmlformats.org/officeDocument/2006/relationships/image" Target="../media/image82.png"/><Relationship Id="rId324" Type="http://schemas.openxmlformats.org/officeDocument/2006/relationships/customXml" Target="../ink/ink316.xml"/><Relationship Id="rId170" Type="http://schemas.openxmlformats.org/officeDocument/2006/relationships/customXml" Target="../ink/ink239.xml"/><Relationship Id="rId191" Type="http://schemas.openxmlformats.org/officeDocument/2006/relationships/image" Target="../media/image98.png"/><Relationship Id="rId205" Type="http://schemas.openxmlformats.org/officeDocument/2006/relationships/image" Target="../media/image105.png"/><Relationship Id="rId226" Type="http://schemas.openxmlformats.org/officeDocument/2006/relationships/customXml" Target="../ink/ink267.xml"/><Relationship Id="rId247" Type="http://schemas.openxmlformats.org/officeDocument/2006/relationships/image" Target="../media/image126.png"/><Relationship Id="rId107" Type="http://schemas.openxmlformats.org/officeDocument/2006/relationships/image" Target="../media/image56.png"/><Relationship Id="rId268" Type="http://schemas.openxmlformats.org/officeDocument/2006/relationships/customXml" Target="../ink/ink288.xml"/><Relationship Id="rId289" Type="http://schemas.openxmlformats.org/officeDocument/2006/relationships/image" Target="../media/image159.png"/><Relationship Id="rId11" Type="http://schemas.openxmlformats.org/officeDocument/2006/relationships/image" Target="../media/image8.png"/><Relationship Id="rId32" Type="http://schemas.openxmlformats.org/officeDocument/2006/relationships/customXml" Target="../ink/ink170.xml"/><Relationship Id="rId53" Type="http://schemas.openxmlformats.org/officeDocument/2006/relationships/image" Target="../media/image29.png"/><Relationship Id="rId74" Type="http://schemas.openxmlformats.org/officeDocument/2006/relationships/customXml" Target="../ink/ink191.xml"/><Relationship Id="rId128" Type="http://schemas.openxmlformats.org/officeDocument/2006/relationships/customXml" Target="../ink/ink218.xml"/><Relationship Id="rId149" Type="http://schemas.openxmlformats.org/officeDocument/2006/relationships/image" Target="../media/image77.png"/><Relationship Id="rId314" Type="http://schemas.openxmlformats.org/officeDocument/2006/relationships/customXml" Target="../ink/ink311.xml"/><Relationship Id="rId335" Type="http://schemas.openxmlformats.org/officeDocument/2006/relationships/image" Target="../media/image170.png"/><Relationship Id="rId5" Type="http://schemas.openxmlformats.org/officeDocument/2006/relationships/image" Target="../media/image5.png"/><Relationship Id="rId95" Type="http://schemas.openxmlformats.org/officeDocument/2006/relationships/image" Target="../media/image50.png"/><Relationship Id="rId160" Type="http://schemas.openxmlformats.org/officeDocument/2006/relationships/customXml" Target="../ink/ink234.xml"/><Relationship Id="rId181" Type="http://schemas.openxmlformats.org/officeDocument/2006/relationships/image" Target="../media/image93.png"/><Relationship Id="rId216" Type="http://schemas.openxmlformats.org/officeDocument/2006/relationships/customXml" Target="../ink/ink262.xml"/><Relationship Id="rId237" Type="http://schemas.openxmlformats.org/officeDocument/2006/relationships/image" Target="../media/image121.png"/><Relationship Id="rId258" Type="http://schemas.openxmlformats.org/officeDocument/2006/relationships/customXml" Target="../ink/ink283.xml"/><Relationship Id="rId279" Type="http://schemas.openxmlformats.org/officeDocument/2006/relationships/image" Target="../media/image142.png"/><Relationship Id="rId22" Type="http://schemas.openxmlformats.org/officeDocument/2006/relationships/customXml" Target="../ink/ink165.xml"/><Relationship Id="rId43" Type="http://schemas.openxmlformats.org/officeDocument/2006/relationships/image" Target="../media/image24.png"/><Relationship Id="rId64" Type="http://schemas.openxmlformats.org/officeDocument/2006/relationships/customXml" Target="../ink/ink186.xml"/><Relationship Id="rId118" Type="http://schemas.openxmlformats.org/officeDocument/2006/relationships/customXml" Target="../ink/ink213.xml"/><Relationship Id="rId139" Type="http://schemas.openxmlformats.org/officeDocument/2006/relationships/image" Target="../media/image72.png"/><Relationship Id="rId290" Type="http://schemas.openxmlformats.org/officeDocument/2006/relationships/customXml" Target="../ink/ink299.xml"/><Relationship Id="rId304" Type="http://schemas.openxmlformats.org/officeDocument/2006/relationships/customXml" Target="../ink/ink306.xml"/><Relationship Id="rId325" Type="http://schemas.openxmlformats.org/officeDocument/2006/relationships/image" Target="../media/image165.png"/><Relationship Id="rId85" Type="http://schemas.openxmlformats.org/officeDocument/2006/relationships/image" Target="../media/image45.png"/><Relationship Id="rId150" Type="http://schemas.openxmlformats.org/officeDocument/2006/relationships/customXml" Target="../ink/ink229.xml"/><Relationship Id="rId171" Type="http://schemas.openxmlformats.org/officeDocument/2006/relationships/image" Target="../media/image88.png"/><Relationship Id="rId192" Type="http://schemas.openxmlformats.org/officeDocument/2006/relationships/customXml" Target="../ink/ink250.xml"/><Relationship Id="rId206" Type="http://schemas.openxmlformats.org/officeDocument/2006/relationships/customXml" Target="../ink/ink257.xml"/><Relationship Id="rId227" Type="http://schemas.openxmlformats.org/officeDocument/2006/relationships/image" Target="../media/image116.png"/><Relationship Id="rId248" Type="http://schemas.openxmlformats.org/officeDocument/2006/relationships/customXml" Target="../ink/ink278.xml"/><Relationship Id="rId269" Type="http://schemas.openxmlformats.org/officeDocument/2006/relationships/image" Target="../media/image137.png"/><Relationship Id="rId12" Type="http://schemas.openxmlformats.org/officeDocument/2006/relationships/customXml" Target="../ink/ink160.xml"/><Relationship Id="rId33" Type="http://schemas.openxmlformats.org/officeDocument/2006/relationships/image" Target="../media/image19.png"/><Relationship Id="rId108" Type="http://schemas.openxmlformats.org/officeDocument/2006/relationships/customXml" Target="../ink/ink208.xml"/><Relationship Id="rId129" Type="http://schemas.openxmlformats.org/officeDocument/2006/relationships/image" Target="../media/image67.png"/><Relationship Id="rId280" Type="http://schemas.openxmlformats.org/officeDocument/2006/relationships/customXml" Target="../ink/ink294.xml"/><Relationship Id="rId315" Type="http://schemas.openxmlformats.org/officeDocument/2006/relationships/image" Target="../media/image154.png"/><Relationship Id="rId336" Type="http://schemas.openxmlformats.org/officeDocument/2006/relationships/customXml" Target="../ink/ink322.xml"/><Relationship Id="rId54" Type="http://schemas.openxmlformats.org/officeDocument/2006/relationships/customXml" Target="../ink/ink181.xml"/><Relationship Id="rId75" Type="http://schemas.openxmlformats.org/officeDocument/2006/relationships/image" Target="../media/image40.png"/><Relationship Id="rId96" Type="http://schemas.openxmlformats.org/officeDocument/2006/relationships/customXml" Target="../ink/ink202.xml"/><Relationship Id="rId140" Type="http://schemas.openxmlformats.org/officeDocument/2006/relationships/customXml" Target="../ink/ink224.xml"/><Relationship Id="rId161" Type="http://schemas.openxmlformats.org/officeDocument/2006/relationships/image" Target="../media/image83.png"/><Relationship Id="rId182" Type="http://schemas.openxmlformats.org/officeDocument/2006/relationships/customXml" Target="../ink/ink245.xml"/><Relationship Id="rId217" Type="http://schemas.openxmlformats.org/officeDocument/2006/relationships/image" Target="../media/image111.png"/><Relationship Id="rId6" Type="http://schemas.openxmlformats.org/officeDocument/2006/relationships/customXml" Target="../ink/ink157.xml"/><Relationship Id="rId238" Type="http://schemas.openxmlformats.org/officeDocument/2006/relationships/customXml" Target="../ink/ink273.xml"/><Relationship Id="rId259" Type="http://schemas.openxmlformats.org/officeDocument/2006/relationships/image" Target="../media/image132.png"/><Relationship Id="rId23" Type="http://schemas.openxmlformats.org/officeDocument/2006/relationships/image" Target="../media/image14.png"/><Relationship Id="rId119" Type="http://schemas.openxmlformats.org/officeDocument/2006/relationships/image" Target="../media/image62.png"/><Relationship Id="rId270" Type="http://schemas.openxmlformats.org/officeDocument/2006/relationships/customXml" Target="../ink/ink289.xml"/><Relationship Id="rId291" Type="http://schemas.openxmlformats.org/officeDocument/2006/relationships/image" Target="../media/image160.png"/><Relationship Id="rId305" Type="http://schemas.openxmlformats.org/officeDocument/2006/relationships/image" Target="../media/image149.png"/><Relationship Id="rId326" Type="http://schemas.openxmlformats.org/officeDocument/2006/relationships/customXml" Target="../ink/ink317.xml"/><Relationship Id="rId44" Type="http://schemas.openxmlformats.org/officeDocument/2006/relationships/customXml" Target="../ink/ink176.xml"/><Relationship Id="rId65" Type="http://schemas.openxmlformats.org/officeDocument/2006/relationships/image" Target="../media/image35.png"/><Relationship Id="rId86" Type="http://schemas.openxmlformats.org/officeDocument/2006/relationships/customXml" Target="../ink/ink197.xml"/><Relationship Id="rId130" Type="http://schemas.openxmlformats.org/officeDocument/2006/relationships/customXml" Target="../ink/ink219.xml"/><Relationship Id="rId151" Type="http://schemas.openxmlformats.org/officeDocument/2006/relationships/image" Target="../media/image78.png"/><Relationship Id="rId172" Type="http://schemas.openxmlformats.org/officeDocument/2006/relationships/customXml" Target="../ink/ink240.xml"/><Relationship Id="rId193" Type="http://schemas.openxmlformats.org/officeDocument/2006/relationships/image" Target="../media/image99.png"/><Relationship Id="rId207" Type="http://schemas.openxmlformats.org/officeDocument/2006/relationships/image" Target="../media/image106.png"/><Relationship Id="rId228" Type="http://schemas.openxmlformats.org/officeDocument/2006/relationships/customXml" Target="../ink/ink268.xml"/><Relationship Id="rId249" Type="http://schemas.openxmlformats.org/officeDocument/2006/relationships/image" Target="../media/image127.png"/><Relationship Id="rId13" Type="http://schemas.openxmlformats.org/officeDocument/2006/relationships/image" Target="../media/image9.png"/><Relationship Id="rId109" Type="http://schemas.openxmlformats.org/officeDocument/2006/relationships/image" Target="../media/image57.png"/><Relationship Id="rId260" Type="http://schemas.openxmlformats.org/officeDocument/2006/relationships/customXml" Target="../ink/ink284.xml"/><Relationship Id="rId281" Type="http://schemas.openxmlformats.org/officeDocument/2006/relationships/image" Target="../media/image143.png"/><Relationship Id="rId316" Type="http://schemas.openxmlformats.org/officeDocument/2006/relationships/customXml" Target="../ink/ink312.xml"/><Relationship Id="rId337" Type="http://schemas.openxmlformats.org/officeDocument/2006/relationships/image" Target="../media/image171.png"/><Relationship Id="rId34" Type="http://schemas.openxmlformats.org/officeDocument/2006/relationships/customXml" Target="../ink/ink171.xml"/><Relationship Id="rId55" Type="http://schemas.openxmlformats.org/officeDocument/2006/relationships/image" Target="../media/image30.png"/><Relationship Id="rId76" Type="http://schemas.openxmlformats.org/officeDocument/2006/relationships/customXml" Target="../ink/ink192.xml"/><Relationship Id="rId97" Type="http://schemas.openxmlformats.org/officeDocument/2006/relationships/image" Target="../media/image51.png"/><Relationship Id="rId120" Type="http://schemas.openxmlformats.org/officeDocument/2006/relationships/customXml" Target="../ink/ink214.xml"/><Relationship Id="rId141" Type="http://schemas.openxmlformats.org/officeDocument/2006/relationships/image" Target="../media/image73.png"/><Relationship Id="rId7" Type="http://schemas.openxmlformats.org/officeDocument/2006/relationships/image" Target="../media/image6.png"/><Relationship Id="rId162" Type="http://schemas.openxmlformats.org/officeDocument/2006/relationships/customXml" Target="../ink/ink235.xml"/><Relationship Id="rId183" Type="http://schemas.openxmlformats.org/officeDocument/2006/relationships/image" Target="../media/image94.png"/><Relationship Id="rId218" Type="http://schemas.openxmlformats.org/officeDocument/2006/relationships/customXml" Target="../ink/ink263.xml"/><Relationship Id="rId239" Type="http://schemas.openxmlformats.org/officeDocument/2006/relationships/image" Target="../media/image122.png"/><Relationship Id="rId250" Type="http://schemas.openxmlformats.org/officeDocument/2006/relationships/customXml" Target="../ink/ink279.xml"/><Relationship Id="rId271" Type="http://schemas.openxmlformats.org/officeDocument/2006/relationships/image" Target="../media/image138.png"/><Relationship Id="rId292" Type="http://schemas.openxmlformats.org/officeDocument/2006/relationships/customXml" Target="../ink/ink300.xml"/><Relationship Id="rId306" Type="http://schemas.openxmlformats.org/officeDocument/2006/relationships/customXml" Target="../ink/ink307.xml"/><Relationship Id="rId24" Type="http://schemas.openxmlformats.org/officeDocument/2006/relationships/customXml" Target="../ink/ink166.xml"/><Relationship Id="rId45" Type="http://schemas.openxmlformats.org/officeDocument/2006/relationships/image" Target="../media/image25.png"/><Relationship Id="rId66" Type="http://schemas.openxmlformats.org/officeDocument/2006/relationships/customXml" Target="../ink/ink187.xml"/><Relationship Id="rId87" Type="http://schemas.openxmlformats.org/officeDocument/2006/relationships/image" Target="../media/image46.png"/><Relationship Id="rId110" Type="http://schemas.openxmlformats.org/officeDocument/2006/relationships/customXml" Target="../ink/ink209.xml"/><Relationship Id="rId131" Type="http://schemas.openxmlformats.org/officeDocument/2006/relationships/image" Target="../media/image68.png"/><Relationship Id="rId327" Type="http://schemas.openxmlformats.org/officeDocument/2006/relationships/image" Target="../media/image166.png"/><Relationship Id="rId152" Type="http://schemas.openxmlformats.org/officeDocument/2006/relationships/customXml" Target="../ink/ink230.xml"/><Relationship Id="rId173" Type="http://schemas.openxmlformats.org/officeDocument/2006/relationships/image" Target="../media/image89.png"/><Relationship Id="rId194" Type="http://schemas.openxmlformats.org/officeDocument/2006/relationships/customXml" Target="../ink/ink251.xml"/><Relationship Id="rId208" Type="http://schemas.openxmlformats.org/officeDocument/2006/relationships/customXml" Target="../ink/ink258.xml"/><Relationship Id="rId229" Type="http://schemas.openxmlformats.org/officeDocument/2006/relationships/image" Target="../media/image117.png"/><Relationship Id="rId240" Type="http://schemas.openxmlformats.org/officeDocument/2006/relationships/customXml" Target="../ink/ink274.xml"/><Relationship Id="rId261" Type="http://schemas.openxmlformats.org/officeDocument/2006/relationships/image" Target="../media/image133.png"/><Relationship Id="rId14" Type="http://schemas.openxmlformats.org/officeDocument/2006/relationships/customXml" Target="../ink/ink161.xml"/><Relationship Id="rId35" Type="http://schemas.openxmlformats.org/officeDocument/2006/relationships/image" Target="../media/image20.png"/><Relationship Id="rId56" Type="http://schemas.openxmlformats.org/officeDocument/2006/relationships/customXml" Target="../ink/ink182.xml"/><Relationship Id="rId77" Type="http://schemas.openxmlformats.org/officeDocument/2006/relationships/image" Target="../media/image41.png"/><Relationship Id="rId100" Type="http://schemas.openxmlformats.org/officeDocument/2006/relationships/customXml" Target="../ink/ink204.xml"/><Relationship Id="rId282" Type="http://schemas.openxmlformats.org/officeDocument/2006/relationships/customXml" Target="../ink/ink295.xml"/><Relationship Id="rId317" Type="http://schemas.openxmlformats.org/officeDocument/2006/relationships/image" Target="../media/image155.png"/><Relationship Id="rId338" Type="http://schemas.openxmlformats.org/officeDocument/2006/relationships/customXml" Target="../ink/ink323.xml"/><Relationship Id="rId8" Type="http://schemas.openxmlformats.org/officeDocument/2006/relationships/customXml" Target="../ink/ink158.xml"/><Relationship Id="rId98" Type="http://schemas.openxmlformats.org/officeDocument/2006/relationships/customXml" Target="../ink/ink203.xml"/><Relationship Id="rId121" Type="http://schemas.openxmlformats.org/officeDocument/2006/relationships/image" Target="../media/image63.png"/><Relationship Id="rId142" Type="http://schemas.openxmlformats.org/officeDocument/2006/relationships/customXml" Target="../ink/ink225.xml"/><Relationship Id="rId163" Type="http://schemas.openxmlformats.org/officeDocument/2006/relationships/image" Target="../media/image84.png"/><Relationship Id="rId184" Type="http://schemas.openxmlformats.org/officeDocument/2006/relationships/customXml" Target="../ink/ink246.xml"/><Relationship Id="rId219" Type="http://schemas.openxmlformats.org/officeDocument/2006/relationships/image" Target="../media/image112.png"/><Relationship Id="rId3" Type="http://schemas.openxmlformats.org/officeDocument/2006/relationships/image" Target="../media/image4.png"/><Relationship Id="rId214" Type="http://schemas.openxmlformats.org/officeDocument/2006/relationships/customXml" Target="../ink/ink261.xml"/><Relationship Id="rId230" Type="http://schemas.openxmlformats.org/officeDocument/2006/relationships/customXml" Target="../ink/ink269.xml"/><Relationship Id="rId235" Type="http://schemas.openxmlformats.org/officeDocument/2006/relationships/image" Target="../media/image120.png"/><Relationship Id="rId251" Type="http://schemas.openxmlformats.org/officeDocument/2006/relationships/image" Target="../media/image128.png"/><Relationship Id="rId256" Type="http://schemas.openxmlformats.org/officeDocument/2006/relationships/customXml" Target="../ink/ink282.xml"/><Relationship Id="rId277" Type="http://schemas.openxmlformats.org/officeDocument/2006/relationships/image" Target="../media/image141.png"/><Relationship Id="rId298" Type="http://schemas.openxmlformats.org/officeDocument/2006/relationships/customXml" Target="../ink/ink303.xml"/><Relationship Id="rId25" Type="http://schemas.openxmlformats.org/officeDocument/2006/relationships/image" Target="../media/image15.png"/><Relationship Id="rId46" Type="http://schemas.openxmlformats.org/officeDocument/2006/relationships/customXml" Target="../ink/ink177.xml"/><Relationship Id="rId67" Type="http://schemas.openxmlformats.org/officeDocument/2006/relationships/image" Target="../media/image36.png"/><Relationship Id="rId116" Type="http://schemas.openxmlformats.org/officeDocument/2006/relationships/customXml" Target="../ink/ink212.xml"/><Relationship Id="rId137" Type="http://schemas.openxmlformats.org/officeDocument/2006/relationships/image" Target="../media/image71.png"/><Relationship Id="rId158" Type="http://schemas.openxmlformats.org/officeDocument/2006/relationships/customXml" Target="../ink/ink233.xml"/><Relationship Id="rId272" Type="http://schemas.openxmlformats.org/officeDocument/2006/relationships/customXml" Target="../ink/ink290.xml"/><Relationship Id="rId293" Type="http://schemas.openxmlformats.org/officeDocument/2006/relationships/image" Target="../media/image161.png"/><Relationship Id="rId302" Type="http://schemas.openxmlformats.org/officeDocument/2006/relationships/customXml" Target="../ink/ink305.xml"/><Relationship Id="rId307" Type="http://schemas.openxmlformats.org/officeDocument/2006/relationships/image" Target="../media/image150.png"/><Relationship Id="rId323" Type="http://schemas.openxmlformats.org/officeDocument/2006/relationships/image" Target="../media/image164.png"/><Relationship Id="rId328" Type="http://schemas.openxmlformats.org/officeDocument/2006/relationships/customXml" Target="../ink/ink318.xml"/><Relationship Id="rId20" Type="http://schemas.openxmlformats.org/officeDocument/2006/relationships/customXml" Target="../ink/ink164.xml"/><Relationship Id="rId41" Type="http://schemas.openxmlformats.org/officeDocument/2006/relationships/image" Target="../media/image23.png"/><Relationship Id="rId62" Type="http://schemas.openxmlformats.org/officeDocument/2006/relationships/customXml" Target="../ink/ink185.xml"/><Relationship Id="rId83" Type="http://schemas.openxmlformats.org/officeDocument/2006/relationships/image" Target="../media/image44.png"/><Relationship Id="rId88" Type="http://schemas.openxmlformats.org/officeDocument/2006/relationships/customXml" Target="../ink/ink198.xml"/><Relationship Id="rId111" Type="http://schemas.openxmlformats.org/officeDocument/2006/relationships/image" Target="../media/image58.png"/><Relationship Id="rId132" Type="http://schemas.openxmlformats.org/officeDocument/2006/relationships/customXml" Target="../ink/ink220.xml"/><Relationship Id="rId153" Type="http://schemas.openxmlformats.org/officeDocument/2006/relationships/image" Target="../media/image79.png"/><Relationship Id="rId174" Type="http://schemas.openxmlformats.org/officeDocument/2006/relationships/customXml" Target="../ink/ink241.xml"/><Relationship Id="rId179" Type="http://schemas.openxmlformats.org/officeDocument/2006/relationships/image" Target="../media/image92.png"/><Relationship Id="rId195" Type="http://schemas.openxmlformats.org/officeDocument/2006/relationships/image" Target="../media/image100.png"/><Relationship Id="rId209" Type="http://schemas.openxmlformats.org/officeDocument/2006/relationships/image" Target="../media/image107.png"/><Relationship Id="rId190" Type="http://schemas.openxmlformats.org/officeDocument/2006/relationships/customXml" Target="../ink/ink249.xml"/><Relationship Id="rId204" Type="http://schemas.openxmlformats.org/officeDocument/2006/relationships/customXml" Target="../ink/ink256.xml"/><Relationship Id="rId220" Type="http://schemas.openxmlformats.org/officeDocument/2006/relationships/customXml" Target="../ink/ink264.xml"/><Relationship Id="rId225" Type="http://schemas.openxmlformats.org/officeDocument/2006/relationships/image" Target="../media/image115.png"/><Relationship Id="rId241" Type="http://schemas.openxmlformats.org/officeDocument/2006/relationships/image" Target="../media/image123.png"/><Relationship Id="rId246" Type="http://schemas.openxmlformats.org/officeDocument/2006/relationships/customXml" Target="../ink/ink277.xml"/><Relationship Id="rId267" Type="http://schemas.openxmlformats.org/officeDocument/2006/relationships/image" Target="../media/image136.png"/><Relationship Id="rId288" Type="http://schemas.openxmlformats.org/officeDocument/2006/relationships/customXml" Target="../ink/ink298.xml"/><Relationship Id="rId15" Type="http://schemas.openxmlformats.org/officeDocument/2006/relationships/image" Target="../media/image10.png"/><Relationship Id="rId36" Type="http://schemas.openxmlformats.org/officeDocument/2006/relationships/customXml" Target="../ink/ink172.xml"/><Relationship Id="rId57" Type="http://schemas.openxmlformats.org/officeDocument/2006/relationships/image" Target="../media/image31.png"/><Relationship Id="rId106" Type="http://schemas.openxmlformats.org/officeDocument/2006/relationships/customXml" Target="../ink/ink207.xml"/><Relationship Id="rId127" Type="http://schemas.openxmlformats.org/officeDocument/2006/relationships/image" Target="../media/image66.png"/><Relationship Id="rId262" Type="http://schemas.openxmlformats.org/officeDocument/2006/relationships/customXml" Target="../ink/ink285.xml"/><Relationship Id="rId283" Type="http://schemas.openxmlformats.org/officeDocument/2006/relationships/image" Target="../media/image144.png"/><Relationship Id="rId313" Type="http://schemas.openxmlformats.org/officeDocument/2006/relationships/image" Target="../media/image153.png"/><Relationship Id="rId318" Type="http://schemas.openxmlformats.org/officeDocument/2006/relationships/customXml" Target="../ink/ink313.xml"/><Relationship Id="rId339" Type="http://schemas.openxmlformats.org/officeDocument/2006/relationships/image" Target="../media/image172.png"/><Relationship Id="rId10" Type="http://schemas.openxmlformats.org/officeDocument/2006/relationships/customXml" Target="../ink/ink159.xml"/><Relationship Id="rId31" Type="http://schemas.openxmlformats.org/officeDocument/2006/relationships/image" Target="../media/image18.png"/><Relationship Id="rId52" Type="http://schemas.openxmlformats.org/officeDocument/2006/relationships/customXml" Target="../ink/ink180.xml"/><Relationship Id="rId73" Type="http://schemas.openxmlformats.org/officeDocument/2006/relationships/image" Target="../media/image39.png"/><Relationship Id="rId78" Type="http://schemas.openxmlformats.org/officeDocument/2006/relationships/customXml" Target="../ink/ink193.xml"/><Relationship Id="rId94" Type="http://schemas.openxmlformats.org/officeDocument/2006/relationships/customXml" Target="../ink/ink201.xml"/><Relationship Id="rId99" Type="http://schemas.openxmlformats.org/officeDocument/2006/relationships/image" Target="../media/image52.png"/><Relationship Id="rId101" Type="http://schemas.openxmlformats.org/officeDocument/2006/relationships/image" Target="../media/image53.png"/><Relationship Id="rId122" Type="http://schemas.openxmlformats.org/officeDocument/2006/relationships/customXml" Target="../ink/ink215.xml"/><Relationship Id="rId143" Type="http://schemas.openxmlformats.org/officeDocument/2006/relationships/image" Target="../media/image74.png"/><Relationship Id="rId148" Type="http://schemas.openxmlformats.org/officeDocument/2006/relationships/customXml" Target="../ink/ink228.xml"/><Relationship Id="rId164" Type="http://schemas.openxmlformats.org/officeDocument/2006/relationships/customXml" Target="../ink/ink236.xml"/><Relationship Id="rId169" Type="http://schemas.openxmlformats.org/officeDocument/2006/relationships/image" Target="../media/image87.png"/><Relationship Id="rId185" Type="http://schemas.openxmlformats.org/officeDocument/2006/relationships/image" Target="../media/image95.png"/><Relationship Id="rId334" Type="http://schemas.openxmlformats.org/officeDocument/2006/relationships/customXml" Target="../ink/ink321.xml"/><Relationship Id="rId4" Type="http://schemas.openxmlformats.org/officeDocument/2006/relationships/customXml" Target="../ink/ink156.xml"/><Relationship Id="rId9" Type="http://schemas.openxmlformats.org/officeDocument/2006/relationships/image" Target="../media/image7.png"/><Relationship Id="rId180" Type="http://schemas.openxmlformats.org/officeDocument/2006/relationships/customXml" Target="../ink/ink244.xml"/><Relationship Id="rId210" Type="http://schemas.openxmlformats.org/officeDocument/2006/relationships/customXml" Target="../ink/ink259.xml"/><Relationship Id="rId215" Type="http://schemas.openxmlformats.org/officeDocument/2006/relationships/image" Target="../media/image110.png"/><Relationship Id="rId236" Type="http://schemas.openxmlformats.org/officeDocument/2006/relationships/customXml" Target="../ink/ink272.xml"/><Relationship Id="rId257" Type="http://schemas.openxmlformats.org/officeDocument/2006/relationships/image" Target="../media/image131.png"/><Relationship Id="rId278" Type="http://schemas.openxmlformats.org/officeDocument/2006/relationships/customXml" Target="../ink/ink293.xml"/><Relationship Id="rId26" Type="http://schemas.openxmlformats.org/officeDocument/2006/relationships/customXml" Target="../ink/ink167.xml"/><Relationship Id="rId231" Type="http://schemas.openxmlformats.org/officeDocument/2006/relationships/image" Target="../media/image118.png"/><Relationship Id="rId252" Type="http://schemas.openxmlformats.org/officeDocument/2006/relationships/customXml" Target="../ink/ink280.xml"/><Relationship Id="rId273" Type="http://schemas.openxmlformats.org/officeDocument/2006/relationships/image" Target="../media/image139.png"/><Relationship Id="rId294" Type="http://schemas.openxmlformats.org/officeDocument/2006/relationships/customXml" Target="../ink/ink301.xml"/><Relationship Id="rId308" Type="http://schemas.openxmlformats.org/officeDocument/2006/relationships/customXml" Target="../ink/ink308.xml"/><Relationship Id="rId329" Type="http://schemas.openxmlformats.org/officeDocument/2006/relationships/image" Target="../media/image167.png"/><Relationship Id="rId47" Type="http://schemas.openxmlformats.org/officeDocument/2006/relationships/image" Target="../media/image26.png"/><Relationship Id="rId68" Type="http://schemas.openxmlformats.org/officeDocument/2006/relationships/customXml" Target="../ink/ink188.xml"/><Relationship Id="rId89" Type="http://schemas.openxmlformats.org/officeDocument/2006/relationships/image" Target="../media/image47.png"/><Relationship Id="rId112" Type="http://schemas.openxmlformats.org/officeDocument/2006/relationships/customXml" Target="../ink/ink210.xml"/><Relationship Id="rId133" Type="http://schemas.openxmlformats.org/officeDocument/2006/relationships/image" Target="../media/image69.png"/><Relationship Id="rId154" Type="http://schemas.openxmlformats.org/officeDocument/2006/relationships/customXml" Target="../ink/ink231.xml"/><Relationship Id="rId175" Type="http://schemas.openxmlformats.org/officeDocument/2006/relationships/image" Target="../media/image90.png"/><Relationship Id="rId340" Type="http://schemas.openxmlformats.org/officeDocument/2006/relationships/customXml" Target="../ink/ink324.xml"/><Relationship Id="rId196" Type="http://schemas.openxmlformats.org/officeDocument/2006/relationships/customXml" Target="../ink/ink252.xml"/><Relationship Id="rId200" Type="http://schemas.openxmlformats.org/officeDocument/2006/relationships/customXml" Target="../ink/ink254.xml"/><Relationship Id="rId16" Type="http://schemas.openxmlformats.org/officeDocument/2006/relationships/customXml" Target="../ink/ink162.xml"/><Relationship Id="rId221" Type="http://schemas.openxmlformats.org/officeDocument/2006/relationships/image" Target="../media/image113.png"/><Relationship Id="rId242" Type="http://schemas.openxmlformats.org/officeDocument/2006/relationships/customXml" Target="../ink/ink275.xml"/><Relationship Id="rId263" Type="http://schemas.openxmlformats.org/officeDocument/2006/relationships/image" Target="../media/image134.png"/><Relationship Id="rId284" Type="http://schemas.openxmlformats.org/officeDocument/2006/relationships/customXml" Target="../ink/ink296.xml"/><Relationship Id="rId319" Type="http://schemas.openxmlformats.org/officeDocument/2006/relationships/image" Target="../media/image156.png"/><Relationship Id="rId37" Type="http://schemas.openxmlformats.org/officeDocument/2006/relationships/image" Target="../media/image21.png"/><Relationship Id="rId58" Type="http://schemas.openxmlformats.org/officeDocument/2006/relationships/customXml" Target="../ink/ink183.xml"/><Relationship Id="rId79" Type="http://schemas.openxmlformats.org/officeDocument/2006/relationships/image" Target="../media/image42.png"/><Relationship Id="rId102" Type="http://schemas.openxmlformats.org/officeDocument/2006/relationships/customXml" Target="../ink/ink205.xml"/><Relationship Id="rId123" Type="http://schemas.openxmlformats.org/officeDocument/2006/relationships/image" Target="../media/image64.png"/><Relationship Id="rId144" Type="http://schemas.openxmlformats.org/officeDocument/2006/relationships/customXml" Target="../ink/ink226.xml"/><Relationship Id="rId330" Type="http://schemas.openxmlformats.org/officeDocument/2006/relationships/customXml" Target="../ink/ink319.xml"/><Relationship Id="rId90" Type="http://schemas.openxmlformats.org/officeDocument/2006/relationships/customXml" Target="../ink/ink199.xml"/><Relationship Id="rId165" Type="http://schemas.openxmlformats.org/officeDocument/2006/relationships/image" Target="../media/image85.png"/><Relationship Id="rId186" Type="http://schemas.openxmlformats.org/officeDocument/2006/relationships/customXml" Target="../ink/ink247.xml"/><Relationship Id="rId211" Type="http://schemas.openxmlformats.org/officeDocument/2006/relationships/image" Target="../media/image108.png"/><Relationship Id="rId232" Type="http://schemas.openxmlformats.org/officeDocument/2006/relationships/customXml" Target="../ink/ink270.xml"/><Relationship Id="rId253" Type="http://schemas.openxmlformats.org/officeDocument/2006/relationships/image" Target="../media/image129.png"/><Relationship Id="rId274" Type="http://schemas.openxmlformats.org/officeDocument/2006/relationships/customXml" Target="../ink/ink291.xml"/><Relationship Id="rId295" Type="http://schemas.openxmlformats.org/officeDocument/2006/relationships/image" Target="../media/image162.png"/><Relationship Id="rId309" Type="http://schemas.openxmlformats.org/officeDocument/2006/relationships/image" Target="../media/image151.png"/><Relationship Id="rId27" Type="http://schemas.openxmlformats.org/officeDocument/2006/relationships/image" Target="../media/image16.png"/><Relationship Id="rId48" Type="http://schemas.openxmlformats.org/officeDocument/2006/relationships/customXml" Target="../ink/ink178.xml"/><Relationship Id="rId69" Type="http://schemas.openxmlformats.org/officeDocument/2006/relationships/image" Target="../media/image37.png"/><Relationship Id="rId113" Type="http://schemas.openxmlformats.org/officeDocument/2006/relationships/image" Target="../media/image59.png"/><Relationship Id="rId134" Type="http://schemas.openxmlformats.org/officeDocument/2006/relationships/customXml" Target="../ink/ink221.xml"/><Relationship Id="rId320" Type="http://schemas.openxmlformats.org/officeDocument/2006/relationships/customXml" Target="../ink/ink314.xml"/><Relationship Id="rId80" Type="http://schemas.openxmlformats.org/officeDocument/2006/relationships/customXml" Target="../ink/ink194.xml"/><Relationship Id="rId155" Type="http://schemas.openxmlformats.org/officeDocument/2006/relationships/image" Target="../media/image80.png"/><Relationship Id="rId176" Type="http://schemas.openxmlformats.org/officeDocument/2006/relationships/customXml" Target="../ink/ink242.xml"/><Relationship Id="rId197" Type="http://schemas.openxmlformats.org/officeDocument/2006/relationships/image" Target="../media/image101.png"/><Relationship Id="rId341" Type="http://schemas.openxmlformats.org/officeDocument/2006/relationships/image" Target="../media/image173.png"/><Relationship Id="rId201" Type="http://schemas.openxmlformats.org/officeDocument/2006/relationships/image" Target="../media/image103.png"/><Relationship Id="rId222" Type="http://schemas.openxmlformats.org/officeDocument/2006/relationships/customXml" Target="../ink/ink265.xml"/><Relationship Id="rId243" Type="http://schemas.openxmlformats.org/officeDocument/2006/relationships/image" Target="../media/image124.png"/><Relationship Id="rId264" Type="http://schemas.openxmlformats.org/officeDocument/2006/relationships/customXml" Target="../ink/ink286.xml"/><Relationship Id="rId285" Type="http://schemas.openxmlformats.org/officeDocument/2006/relationships/image" Target="../media/image145.png"/><Relationship Id="rId17" Type="http://schemas.openxmlformats.org/officeDocument/2006/relationships/image" Target="../media/image11.png"/><Relationship Id="rId38" Type="http://schemas.openxmlformats.org/officeDocument/2006/relationships/customXml" Target="../ink/ink173.xml"/><Relationship Id="rId59" Type="http://schemas.openxmlformats.org/officeDocument/2006/relationships/image" Target="../media/image32.png"/><Relationship Id="rId103" Type="http://schemas.openxmlformats.org/officeDocument/2006/relationships/image" Target="../media/image54.png"/><Relationship Id="rId124" Type="http://schemas.openxmlformats.org/officeDocument/2006/relationships/customXml" Target="../ink/ink216.xml"/><Relationship Id="rId310" Type="http://schemas.openxmlformats.org/officeDocument/2006/relationships/customXml" Target="../ink/ink309.xml"/><Relationship Id="rId70" Type="http://schemas.openxmlformats.org/officeDocument/2006/relationships/customXml" Target="../ink/ink189.xml"/><Relationship Id="rId91" Type="http://schemas.openxmlformats.org/officeDocument/2006/relationships/image" Target="../media/image48.png"/><Relationship Id="rId145" Type="http://schemas.openxmlformats.org/officeDocument/2006/relationships/image" Target="../media/image75.png"/><Relationship Id="rId166" Type="http://schemas.openxmlformats.org/officeDocument/2006/relationships/customXml" Target="../ink/ink237.xml"/><Relationship Id="rId187" Type="http://schemas.openxmlformats.org/officeDocument/2006/relationships/image" Target="../media/image96.png"/><Relationship Id="rId331" Type="http://schemas.openxmlformats.org/officeDocument/2006/relationships/image" Target="../media/image168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260.xml"/><Relationship Id="rId233" Type="http://schemas.openxmlformats.org/officeDocument/2006/relationships/image" Target="../media/image119.png"/><Relationship Id="rId254" Type="http://schemas.openxmlformats.org/officeDocument/2006/relationships/customXml" Target="../ink/ink281.xml"/><Relationship Id="rId28" Type="http://schemas.openxmlformats.org/officeDocument/2006/relationships/customXml" Target="../ink/ink168.xml"/><Relationship Id="rId49" Type="http://schemas.openxmlformats.org/officeDocument/2006/relationships/image" Target="../media/image27.png"/><Relationship Id="rId114" Type="http://schemas.openxmlformats.org/officeDocument/2006/relationships/customXml" Target="../ink/ink211.xml"/><Relationship Id="rId275" Type="http://schemas.openxmlformats.org/officeDocument/2006/relationships/image" Target="../media/image140.png"/><Relationship Id="rId296" Type="http://schemas.openxmlformats.org/officeDocument/2006/relationships/customXml" Target="../ink/ink302.xml"/><Relationship Id="rId300" Type="http://schemas.openxmlformats.org/officeDocument/2006/relationships/customXml" Target="../ink/ink304.xml"/><Relationship Id="rId60" Type="http://schemas.openxmlformats.org/officeDocument/2006/relationships/customXml" Target="../ink/ink184.xml"/><Relationship Id="rId81" Type="http://schemas.openxmlformats.org/officeDocument/2006/relationships/image" Target="../media/image43.png"/><Relationship Id="rId135" Type="http://schemas.openxmlformats.org/officeDocument/2006/relationships/image" Target="../media/image70.png"/><Relationship Id="rId156" Type="http://schemas.openxmlformats.org/officeDocument/2006/relationships/customXml" Target="../ink/ink232.xml"/><Relationship Id="rId177" Type="http://schemas.openxmlformats.org/officeDocument/2006/relationships/image" Target="../media/image91.png"/><Relationship Id="rId198" Type="http://schemas.openxmlformats.org/officeDocument/2006/relationships/customXml" Target="../ink/ink253.xml"/><Relationship Id="rId321" Type="http://schemas.openxmlformats.org/officeDocument/2006/relationships/image" Target="../media/image157.png"/><Relationship Id="rId202" Type="http://schemas.openxmlformats.org/officeDocument/2006/relationships/customXml" Target="../ink/ink255.xml"/><Relationship Id="rId223" Type="http://schemas.openxmlformats.org/officeDocument/2006/relationships/image" Target="../media/image114.png"/><Relationship Id="rId244" Type="http://schemas.openxmlformats.org/officeDocument/2006/relationships/customXml" Target="../ink/ink276.xml"/><Relationship Id="rId18" Type="http://schemas.openxmlformats.org/officeDocument/2006/relationships/customXml" Target="../ink/ink163.xml"/><Relationship Id="rId39" Type="http://schemas.openxmlformats.org/officeDocument/2006/relationships/image" Target="../media/image22.png"/><Relationship Id="rId265" Type="http://schemas.openxmlformats.org/officeDocument/2006/relationships/image" Target="../media/image135.png"/><Relationship Id="rId286" Type="http://schemas.openxmlformats.org/officeDocument/2006/relationships/customXml" Target="../ink/ink297.xml"/><Relationship Id="rId50" Type="http://schemas.openxmlformats.org/officeDocument/2006/relationships/customXml" Target="../ink/ink179.xml"/><Relationship Id="rId104" Type="http://schemas.openxmlformats.org/officeDocument/2006/relationships/customXml" Target="../ink/ink206.xml"/><Relationship Id="rId125" Type="http://schemas.openxmlformats.org/officeDocument/2006/relationships/image" Target="../media/image65.png"/><Relationship Id="rId146" Type="http://schemas.openxmlformats.org/officeDocument/2006/relationships/customXml" Target="../ink/ink227.xml"/><Relationship Id="rId167" Type="http://schemas.openxmlformats.org/officeDocument/2006/relationships/image" Target="../media/image86.png"/><Relationship Id="rId188" Type="http://schemas.openxmlformats.org/officeDocument/2006/relationships/customXml" Target="../ink/ink248.xml"/><Relationship Id="rId311" Type="http://schemas.openxmlformats.org/officeDocument/2006/relationships/image" Target="../media/image152.png"/><Relationship Id="rId332" Type="http://schemas.openxmlformats.org/officeDocument/2006/relationships/customXml" Target="../ink/ink320.xml"/><Relationship Id="rId71" Type="http://schemas.openxmlformats.org/officeDocument/2006/relationships/image" Target="../media/image38.png"/><Relationship Id="rId92" Type="http://schemas.openxmlformats.org/officeDocument/2006/relationships/customXml" Target="../ink/ink200.xml"/><Relationship Id="rId213" Type="http://schemas.openxmlformats.org/officeDocument/2006/relationships/image" Target="../media/image109.png"/><Relationship Id="rId234" Type="http://schemas.openxmlformats.org/officeDocument/2006/relationships/customXml" Target="../ink/ink271.xml"/><Relationship Id="rId2" Type="http://schemas.openxmlformats.org/officeDocument/2006/relationships/customXml" Target="../ink/ink155.xml"/><Relationship Id="rId29" Type="http://schemas.openxmlformats.org/officeDocument/2006/relationships/image" Target="../media/image17.png"/><Relationship Id="rId255" Type="http://schemas.openxmlformats.org/officeDocument/2006/relationships/image" Target="../media/image130.png"/><Relationship Id="rId276" Type="http://schemas.openxmlformats.org/officeDocument/2006/relationships/customXml" Target="../ink/ink292.xml"/><Relationship Id="rId297" Type="http://schemas.openxmlformats.org/officeDocument/2006/relationships/image" Target="../media/image163.png"/><Relationship Id="rId40" Type="http://schemas.openxmlformats.org/officeDocument/2006/relationships/customXml" Target="../ink/ink174.xml"/><Relationship Id="rId115" Type="http://schemas.openxmlformats.org/officeDocument/2006/relationships/image" Target="../media/image60.png"/><Relationship Id="rId136" Type="http://schemas.openxmlformats.org/officeDocument/2006/relationships/customXml" Target="../ink/ink222.xml"/><Relationship Id="rId157" Type="http://schemas.openxmlformats.org/officeDocument/2006/relationships/image" Target="../media/image81.png"/><Relationship Id="rId178" Type="http://schemas.openxmlformats.org/officeDocument/2006/relationships/customXml" Target="../ink/ink243.xml"/><Relationship Id="rId301" Type="http://schemas.openxmlformats.org/officeDocument/2006/relationships/image" Target="../media/image147.png"/><Relationship Id="rId322" Type="http://schemas.openxmlformats.org/officeDocument/2006/relationships/customXml" Target="../ink/ink315.xml"/><Relationship Id="rId61" Type="http://schemas.openxmlformats.org/officeDocument/2006/relationships/image" Target="../media/image33.png"/><Relationship Id="rId82" Type="http://schemas.openxmlformats.org/officeDocument/2006/relationships/customXml" Target="../ink/ink195.xml"/><Relationship Id="rId199" Type="http://schemas.openxmlformats.org/officeDocument/2006/relationships/image" Target="../media/image102.png"/><Relationship Id="rId203" Type="http://schemas.openxmlformats.org/officeDocument/2006/relationships/image" Target="../media/image104.png"/><Relationship Id="rId19" Type="http://schemas.openxmlformats.org/officeDocument/2006/relationships/image" Target="../media/image12.png"/><Relationship Id="rId224" Type="http://schemas.openxmlformats.org/officeDocument/2006/relationships/customXml" Target="../ink/ink266.xml"/><Relationship Id="rId245" Type="http://schemas.openxmlformats.org/officeDocument/2006/relationships/image" Target="../media/image125.png"/><Relationship Id="rId266" Type="http://schemas.openxmlformats.org/officeDocument/2006/relationships/customXml" Target="../ink/ink287.xml"/><Relationship Id="rId287" Type="http://schemas.openxmlformats.org/officeDocument/2006/relationships/image" Target="../media/image158.png"/><Relationship Id="rId30" Type="http://schemas.openxmlformats.org/officeDocument/2006/relationships/customXml" Target="../ink/ink169.xml"/><Relationship Id="rId105" Type="http://schemas.openxmlformats.org/officeDocument/2006/relationships/image" Target="../media/image55.png"/><Relationship Id="rId126" Type="http://schemas.openxmlformats.org/officeDocument/2006/relationships/customXml" Target="../ink/ink217.xml"/><Relationship Id="rId147" Type="http://schemas.openxmlformats.org/officeDocument/2006/relationships/image" Target="../media/image76.png"/><Relationship Id="rId168" Type="http://schemas.openxmlformats.org/officeDocument/2006/relationships/customXml" Target="../ink/ink238.xml"/><Relationship Id="rId312" Type="http://schemas.openxmlformats.org/officeDocument/2006/relationships/customXml" Target="../ink/ink310.xml"/><Relationship Id="rId333" Type="http://schemas.openxmlformats.org/officeDocument/2006/relationships/image" Target="../media/image169.png"/><Relationship Id="rId51" Type="http://schemas.openxmlformats.org/officeDocument/2006/relationships/image" Target="../media/image28.png"/><Relationship Id="rId72" Type="http://schemas.openxmlformats.org/officeDocument/2006/relationships/customXml" Target="../ink/ink190.xml"/><Relationship Id="rId93" Type="http://schemas.openxmlformats.org/officeDocument/2006/relationships/image" Target="../media/image49.png"/><Relationship Id="rId189" Type="http://schemas.openxmlformats.org/officeDocument/2006/relationships/image" Target="../media/image9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31.png"/><Relationship Id="rId299" Type="http://schemas.openxmlformats.org/officeDocument/2006/relationships/image" Target="../media/image322.png"/><Relationship Id="rId21" Type="http://schemas.openxmlformats.org/officeDocument/2006/relationships/image" Target="../media/image183.png"/><Relationship Id="rId63" Type="http://schemas.openxmlformats.org/officeDocument/2006/relationships/image" Target="../media/image204.png"/><Relationship Id="rId159" Type="http://schemas.openxmlformats.org/officeDocument/2006/relationships/image" Target="../media/image252.png"/><Relationship Id="rId324" Type="http://schemas.openxmlformats.org/officeDocument/2006/relationships/customXml" Target="../ink/ink486.xml"/><Relationship Id="rId366" Type="http://schemas.openxmlformats.org/officeDocument/2006/relationships/customXml" Target="../ink/ink507.xml"/><Relationship Id="rId170" Type="http://schemas.openxmlformats.org/officeDocument/2006/relationships/customXml" Target="../ink/ink409.xml"/><Relationship Id="rId226" Type="http://schemas.openxmlformats.org/officeDocument/2006/relationships/customXml" Target="../ink/ink437.xml"/><Relationship Id="rId268" Type="http://schemas.openxmlformats.org/officeDocument/2006/relationships/customXml" Target="../ink/ink458.xml"/><Relationship Id="rId32" Type="http://schemas.openxmlformats.org/officeDocument/2006/relationships/customXml" Target="../ink/ink340.xml"/><Relationship Id="rId74" Type="http://schemas.openxmlformats.org/officeDocument/2006/relationships/customXml" Target="../ink/ink361.xml"/><Relationship Id="rId128" Type="http://schemas.openxmlformats.org/officeDocument/2006/relationships/customXml" Target="../ink/ink388.xml"/><Relationship Id="rId335" Type="http://schemas.openxmlformats.org/officeDocument/2006/relationships/image" Target="../media/image340.png"/><Relationship Id="rId377" Type="http://schemas.openxmlformats.org/officeDocument/2006/relationships/image" Target="../media/image361.png"/><Relationship Id="rId5" Type="http://schemas.openxmlformats.org/officeDocument/2006/relationships/image" Target="../media/image175.png"/><Relationship Id="rId181" Type="http://schemas.openxmlformats.org/officeDocument/2006/relationships/image" Target="../media/image263.png"/><Relationship Id="rId237" Type="http://schemas.openxmlformats.org/officeDocument/2006/relationships/image" Target="../media/image291.png"/><Relationship Id="rId402" Type="http://schemas.openxmlformats.org/officeDocument/2006/relationships/customXml" Target="../ink/ink525.xml"/><Relationship Id="rId279" Type="http://schemas.openxmlformats.org/officeDocument/2006/relationships/image" Target="../media/image312.png"/><Relationship Id="rId43" Type="http://schemas.openxmlformats.org/officeDocument/2006/relationships/image" Target="../media/image194.png"/><Relationship Id="rId139" Type="http://schemas.openxmlformats.org/officeDocument/2006/relationships/image" Target="../media/image242.png"/><Relationship Id="rId290" Type="http://schemas.openxmlformats.org/officeDocument/2006/relationships/customXml" Target="../ink/ink469.xml"/><Relationship Id="rId304" Type="http://schemas.openxmlformats.org/officeDocument/2006/relationships/customXml" Target="../ink/ink476.xml"/><Relationship Id="rId346" Type="http://schemas.openxmlformats.org/officeDocument/2006/relationships/customXml" Target="../ink/ink497.xml"/><Relationship Id="rId388" Type="http://schemas.openxmlformats.org/officeDocument/2006/relationships/customXml" Target="../ink/ink518.xml"/><Relationship Id="rId85" Type="http://schemas.openxmlformats.org/officeDocument/2006/relationships/image" Target="../media/image215.png"/><Relationship Id="rId150" Type="http://schemas.openxmlformats.org/officeDocument/2006/relationships/customXml" Target="../ink/ink399.xml"/><Relationship Id="rId171" Type="http://schemas.openxmlformats.org/officeDocument/2006/relationships/image" Target="../media/image258.png"/><Relationship Id="rId192" Type="http://schemas.openxmlformats.org/officeDocument/2006/relationships/customXml" Target="../ink/ink420.xml"/><Relationship Id="rId206" Type="http://schemas.openxmlformats.org/officeDocument/2006/relationships/customXml" Target="../ink/ink427.xml"/><Relationship Id="rId227" Type="http://schemas.openxmlformats.org/officeDocument/2006/relationships/image" Target="../media/image286.png"/><Relationship Id="rId413" Type="http://schemas.openxmlformats.org/officeDocument/2006/relationships/image" Target="../media/image379.png"/><Relationship Id="rId248" Type="http://schemas.openxmlformats.org/officeDocument/2006/relationships/customXml" Target="../ink/ink448.xml"/><Relationship Id="rId269" Type="http://schemas.openxmlformats.org/officeDocument/2006/relationships/image" Target="../media/image307.png"/><Relationship Id="rId12" Type="http://schemas.openxmlformats.org/officeDocument/2006/relationships/customXml" Target="../ink/ink330.xml"/><Relationship Id="rId33" Type="http://schemas.openxmlformats.org/officeDocument/2006/relationships/image" Target="../media/image189.png"/><Relationship Id="rId108" Type="http://schemas.openxmlformats.org/officeDocument/2006/relationships/customXml" Target="../ink/ink378.xml"/><Relationship Id="rId129" Type="http://schemas.openxmlformats.org/officeDocument/2006/relationships/image" Target="../media/image237.png"/><Relationship Id="rId280" Type="http://schemas.openxmlformats.org/officeDocument/2006/relationships/customXml" Target="../ink/ink464.xml"/><Relationship Id="rId315" Type="http://schemas.openxmlformats.org/officeDocument/2006/relationships/image" Target="../media/image330.png"/><Relationship Id="rId336" Type="http://schemas.openxmlformats.org/officeDocument/2006/relationships/customXml" Target="../ink/ink492.xml"/><Relationship Id="rId357" Type="http://schemas.openxmlformats.org/officeDocument/2006/relationships/image" Target="../media/image351.png"/><Relationship Id="rId54" Type="http://schemas.openxmlformats.org/officeDocument/2006/relationships/customXml" Target="../ink/ink351.xml"/><Relationship Id="rId75" Type="http://schemas.openxmlformats.org/officeDocument/2006/relationships/image" Target="../media/image210.png"/><Relationship Id="rId96" Type="http://schemas.openxmlformats.org/officeDocument/2006/relationships/customXml" Target="../ink/ink372.xml"/><Relationship Id="rId140" Type="http://schemas.openxmlformats.org/officeDocument/2006/relationships/customXml" Target="../ink/ink394.xml"/><Relationship Id="rId161" Type="http://schemas.openxmlformats.org/officeDocument/2006/relationships/image" Target="../media/image253.png"/><Relationship Id="rId182" Type="http://schemas.openxmlformats.org/officeDocument/2006/relationships/customXml" Target="../ink/ink415.xml"/><Relationship Id="rId217" Type="http://schemas.openxmlformats.org/officeDocument/2006/relationships/image" Target="../media/image281.png"/><Relationship Id="rId378" Type="http://schemas.openxmlformats.org/officeDocument/2006/relationships/customXml" Target="../ink/ink513.xml"/><Relationship Id="rId399" Type="http://schemas.openxmlformats.org/officeDocument/2006/relationships/image" Target="../media/image372.png"/><Relationship Id="rId403" Type="http://schemas.openxmlformats.org/officeDocument/2006/relationships/image" Target="../media/image374.png"/><Relationship Id="rId6" Type="http://schemas.openxmlformats.org/officeDocument/2006/relationships/customXml" Target="../ink/ink327.xml"/><Relationship Id="rId238" Type="http://schemas.openxmlformats.org/officeDocument/2006/relationships/customXml" Target="../ink/ink443.xml"/><Relationship Id="rId259" Type="http://schemas.openxmlformats.org/officeDocument/2006/relationships/image" Target="../media/image302.png"/><Relationship Id="rId424" Type="http://schemas.openxmlformats.org/officeDocument/2006/relationships/customXml" Target="../ink/ink536.xml"/><Relationship Id="rId23" Type="http://schemas.openxmlformats.org/officeDocument/2006/relationships/image" Target="../media/image184.png"/><Relationship Id="rId119" Type="http://schemas.openxmlformats.org/officeDocument/2006/relationships/image" Target="../media/image232.png"/><Relationship Id="rId270" Type="http://schemas.openxmlformats.org/officeDocument/2006/relationships/customXml" Target="../ink/ink459.xml"/><Relationship Id="rId291" Type="http://schemas.openxmlformats.org/officeDocument/2006/relationships/image" Target="../media/image318.png"/><Relationship Id="rId305" Type="http://schemas.openxmlformats.org/officeDocument/2006/relationships/image" Target="../media/image325.png"/><Relationship Id="rId326" Type="http://schemas.openxmlformats.org/officeDocument/2006/relationships/customXml" Target="../ink/ink487.xml"/><Relationship Id="rId347" Type="http://schemas.openxmlformats.org/officeDocument/2006/relationships/image" Target="../media/image346.png"/><Relationship Id="rId44" Type="http://schemas.openxmlformats.org/officeDocument/2006/relationships/customXml" Target="../ink/ink346.xml"/><Relationship Id="rId65" Type="http://schemas.openxmlformats.org/officeDocument/2006/relationships/image" Target="../media/image205.png"/><Relationship Id="rId86" Type="http://schemas.openxmlformats.org/officeDocument/2006/relationships/customXml" Target="../ink/ink367.xml"/><Relationship Id="rId130" Type="http://schemas.openxmlformats.org/officeDocument/2006/relationships/customXml" Target="../ink/ink389.xml"/><Relationship Id="rId151" Type="http://schemas.openxmlformats.org/officeDocument/2006/relationships/image" Target="../media/image248.png"/><Relationship Id="rId368" Type="http://schemas.openxmlformats.org/officeDocument/2006/relationships/customXml" Target="../ink/ink508.xml"/><Relationship Id="rId389" Type="http://schemas.openxmlformats.org/officeDocument/2006/relationships/image" Target="../media/image367.png"/><Relationship Id="rId172" Type="http://schemas.openxmlformats.org/officeDocument/2006/relationships/customXml" Target="../ink/ink410.xml"/><Relationship Id="rId193" Type="http://schemas.openxmlformats.org/officeDocument/2006/relationships/image" Target="../media/image269.png"/><Relationship Id="rId207" Type="http://schemas.openxmlformats.org/officeDocument/2006/relationships/image" Target="../media/image276.png"/><Relationship Id="rId228" Type="http://schemas.openxmlformats.org/officeDocument/2006/relationships/customXml" Target="../ink/ink438.xml"/><Relationship Id="rId249" Type="http://schemas.openxmlformats.org/officeDocument/2006/relationships/image" Target="../media/image297.png"/><Relationship Id="rId414" Type="http://schemas.openxmlformats.org/officeDocument/2006/relationships/customXml" Target="../ink/ink531.xml"/><Relationship Id="rId13" Type="http://schemas.openxmlformats.org/officeDocument/2006/relationships/image" Target="../media/image179.png"/><Relationship Id="rId109" Type="http://schemas.openxmlformats.org/officeDocument/2006/relationships/image" Target="../media/image227.png"/><Relationship Id="rId260" Type="http://schemas.openxmlformats.org/officeDocument/2006/relationships/customXml" Target="../ink/ink454.xml"/><Relationship Id="rId281" Type="http://schemas.openxmlformats.org/officeDocument/2006/relationships/image" Target="../media/image313.png"/><Relationship Id="rId316" Type="http://schemas.openxmlformats.org/officeDocument/2006/relationships/customXml" Target="../ink/ink482.xml"/><Relationship Id="rId337" Type="http://schemas.openxmlformats.org/officeDocument/2006/relationships/image" Target="../media/image341.png"/><Relationship Id="rId34" Type="http://schemas.openxmlformats.org/officeDocument/2006/relationships/customXml" Target="../ink/ink341.xml"/><Relationship Id="rId55" Type="http://schemas.openxmlformats.org/officeDocument/2006/relationships/image" Target="../media/image200.png"/><Relationship Id="rId76" Type="http://schemas.openxmlformats.org/officeDocument/2006/relationships/customXml" Target="../ink/ink362.xml"/><Relationship Id="rId97" Type="http://schemas.openxmlformats.org/officeDocument/2006/relationships/image" Target="../media/image221.png"/><Relationship Id="rId120" Type="http://schemas.openxmlformats.org/officeDocument/2006/relationships/customXml" Target="../ink/ink384.xml"/><Relationship Id="rId141" Type="http://schemas.openxmlformats.org/officeDocument/2006/relationships/image" Target="../media/image243.png"/><Relationship Id="rId358" Type="http://schemas.openxmlformats.org/officeDocument/2006/relationships/customXml" Target="../ink/ink503.xml"/><Relationship Id="rId379" Type="http://schemas.openxmlformats.org/officeDocument/2006/relationships/image" Target="../media/image362.png"/><Relationship Id="rId7" Type="http://schemas.openxmlformats.org/officeDocument/2006/relationships/image" Target="../media/image176.png"/><Relationship Id="rId162" Type="http://schemas.openxmlformats.org/officeDocument/2006/relationships/customXml" Target="../ink/ink405.xml"/><Relationship Id="rId183" Type="http://schemas.openxmlformats.org/officeDocument/2006/relationships/image" Target="../media/image264.png"/><Relationship Id="rId218" Type="http://schemas.openxmlformats.org/officeDocument/2006/relationships/customXml" Target="../ink/ink433.xml"/><Relationship Id="rId239" Type="http://schemas.openxmlformats.org/officeDocument/2006/relationships/image" Target="../media/image292.png"/><Relationship Id="rId390" Type="http://schemas.openxmlformats.org/officeDocument/2006/relationships/customXml" Target="../ink/ink519.xml"/><Relationship Id="rId404" Type="http://schemas.openxmlformats.org/officeDocument/2006/relationships/customXml" Target="../ink/ink526.xml"/><Relationship Id="rId425" Type="http://schemas.openxmlformats.org/officeDocument/2006/relationships/image" Target="../media/image385.png"/><Relationship Id="rId250" Type="http://schemas.openxmlformats.org/officeDocument/2006/relationships/customXml" Target="../ink/ink449.xml"/><Relationship Id="rId271" Type="http://schemas.openxmlformats.org/officeDocument/2006/relationships/image" Target="../media/image308.png"/><Relationship Id="rId292" Type="http://schemas.openxmlformats.org/officeDocument/2006/relationships/customXml" Target="../ink/ink470.xml"/><Relationship Id="rId306" Type="http://schemas.openxmlformats.org/officeDocument/2006/relationships/customXml" Target="../ink/ink477.xml"/><Relationship Id="rId24" Type="http://schemas.openxmlformats.org/officeDocument/2006/relationships/customXml" Target="../ink/ink336.xml"/><Relationship Id="rId45" Type="http://schemas.openxmlformats.org/officeDocument/2006/relationships/image" Target="../media/image195.png"/><Relationship Id="rId66" Type="http://schemas.openxmlformats.org/officeDocument/2006/relationships/customXml" Target="../ink/ink357.xml"/><Relationship Id="rId87" Type="http://schemas.openxmlformats.org/officeDocument/2006/relationships/image" Target="../media/image216.png"/><Relationship Id="rId110" Type="http://schemas.openxmlformats.org/officeDocument/2006/relationships/customXml" Target="../ink/ink379.xml"/><Relationship Id="rId131" Type="http://schemas.openxmlformats.org/officeDocument/2006/relationships/image" Target="../media/image238.png"/><Relationship Id="rId327" Type="http://schemas.openxmlformats.org/officeDocument/2006/relationships/image" Target="../media/image336.png"/><Relationship Id="rId348" Type="http://schemas.openxmlformats.org/officeDocument/2006/relationships/customXml" Target="../ink/ink498.xml"/><Relationship Id="rId369" Type="http://schemas.openxmlformats.org/officeDocument/2006/relationships/image" Target="../media/image357.png"/><Relationship Id="rId152" Type="http://schemas.openxmlformats.org/officeDocument/2006/relationships/customXml" Target="../ink/ink400.xml"/><Relationship Id="rId173" Type="http://schemas.openxmlformats.org/officeDocument/2006/relationships/image" Target="../media/image259.png"/><Relationship Id="rId194" Type="http://schemas.openxmlformats.org/officeDocument/2006/relationships/customXml" Target="../ink/ink421.xml"/><Relationship Id="rId208" Type="http://schemas.openxmlformats.org/officeDocument/2006/relationships/customXml" Target="../ink/ink428.xml"/><Relationship Id="rId229" Type="http://schemas.openxmlformats.org/officeDocument/2006/relationships/image" Target="../media/image287.png"/><Relationship Id="rId380" Type="http://schemas.openxmlformats.org/officeDocument/2006/relationships/customXml" Target="../ink/ink514.xml"/><Relationship Id="rId415" Type="http://schemas.openxmlformats.org/officeDocument/2006/relationships/image" Target="../media/image380.png"/><Relationship Id="rId240" Type="http://schemas.openxmlformats.org/officeDocument/2006/relationships/customXml" Target="../ink/ink444.xml"/><Relationship Id="rId261" Type="http://schemas.openxmlformats.org/officeDocument/2006/relationships/image" Target="../media/image303.png"/><Relationship Id="rId14" Type="http://schemas.openxmlformats.org/officeDocument/2006/relationships/customXml" Target="../ink/ink331.xml"/><Relationship Id="rId35" Type="http://schemas.openxmlformats.org/officeDocument/2006/relationships/image" Target="../media/image190.png"/><Relationship Id="rId56" Type="http://schemas.openxmlformats.org/officeDocument/2006/relationships/customXml" Target="../ink/ink352.xml"/><Relationship Id="rId77" Type="http://schemas.openxmlformats.org/officeDocument/2006/relationships/image" Target="../media/image211.png"/><Relationship Id="rId100" Type="http://schemas.openxmlformats.org/officeDocument/2006/relationships/customXml" Target="../ink/ink374.xml"/><Relationship Id="rId282" Type="http://schemas.openxmlformats.org/officeDocument/2006/relationships/customXml" Target="../ink/ink465.xml"/><Relationship Id="rId317" Type="http://schemas.openxmlformats.org/officeDocument/2006/relationships/image" Target="../media/image331.png"/><Relationship Id="rId338" Type="http://schemas.openxmlformats.org/officeDocument/2006/relationships/customXml" Target="../ink/ink493.xml"/><Relationship Id="rId359" Type="http://schemas.openxmlformats.org/officeDocument/2006/relationships/image" Target="../media/image352.png"/><Relationship Id="rId8" Type="http://schemas.openxmlformats.org/officeDocument/2006/relationships/customXml" Target="../ink/ink328.xml"/><Relationship Id="rId98" Type="http://schemas.openxmlformats.org/officeDocument/2006/relationships/customXml" Target="../ink/ink373.xml"/><Relationship Id="rId121" Type="http://schemas.openxmlformats.org/officeDocument/2006/relationships/image" Target="../media/image233.png"/><Relationship Id="rId142" Type="http://schemas.openxmlformats.org/officeDocument/2006/relationships/customXml" Target="../ink/ink395.xml"/><Relationship Id="rId163" Type="http://schemas.openxmlformats.org/officeDocument/2006/relationships/image" Target="../media/image254.png"/><Relationship Id="rId184" Type="http://schemas.openxmlformats.org/officeDocument/2006/relationships/customXml" Target="../ink/ink416.xml"/><Relationship Id="rId219" Type="http://schemas.openxmlformats.org/officeDocument/2006/relationships/image" Target="../media/image282.png"/><Relationship Id="rId370" Type="http://schemas.openxmlformats.org/officeDocument/2006/relationships/customXml" Target="../ink/ink509.xml"/><Relationship Id="rId391" Type="http://schemas.openxmlformats.org/officeDocument/2006/relationships/image" Target="../media/image368.png"/><Relationship Id="rId405" Type="http://schemas.openxmlformats.org/officeDocument/2006/relationships/image" Target="../media/image375.png"/><Relationship Id="rId426" Type="http://schemas.openxmlformats.org/officeDocument/2006/relationships/customXml" Target="../ink/ink537.xml"/><Relationship Id="rId230" Type="http://schemas.openxmlformats.org/officeDocument/2006/relationships/customXml" Target="../ink/ink439.xml"/><Relationship Id="rId251" Type="http://schemas.openxmlformats.org/officeDocument/2006/relationships/image" Target="../media/image298.png"/><Relationship Id="rId25" Type="http://schemas.openxmlformats.org/officeDocument/2006/relationships/image" Target="../media/image185.png"/><Relationship Id="rId46" Type="http://schemas.openxmlformats.org/officeDocument/2006/relationships/customXml" Target="../ink/ink347.xml"/><Relationship Id="rId67" Type="http://schemas.openxmlformats.org/officeDocument/2006/relationships/image" Target="../media/image206.png"/><Relationship Id="rId272" Type="http://schemas.openxmlformats.org/officeDocument/2006/relationships/customXml" Target="../ink/ink460.xml"/><Relationship Id="rId293" Type="http://schemas.openxmlformats.org/officeDocument/2006/relationships/image" Target="../media/image319.png"/><Relationship Id="rId307" Type="http://schemas.openxmlformats.org/officeDocument/2006/relationships/image" Target="../media/image326.png"/><Relationship Id="rId328" Type="http://schemas.openxmlformats.org/officeDocument/2006/relationships/customXml" Target="../ink/ink488.xml"/><Relationship Id="rId349" Type="http://schemas.openxmlformats.org/officeDocument/2006/relationships/image" Target="../media/image347.png"/><Relationship Id="rId88" Type="http://schemas.openxmlformats.org/officeDocument/2006/relationships/customXml" Target="../ink/ink368.xml"/><Relationship Id="rId111" Type="http://schemas.openxmlformats.org/officeDocument/2006/relationships/image" Target="../media/image228.png"/><Relationship Id="rId132" Type="http://schemas.openxmlformats.org/officeDocument/2006/relationships/customXml" Target="../ink/ink390.xml"/><Relationship Id="rId153" Type="http://schemas.openxmlformats.org/officeDocument/2006/relationships/image" Target="../media/image249.png"/><Relationship Id="rId174" Type="http://schemas.openxmlformats.org/officeDocument/2006/relationships/customXml" Target="../ink/ink411.xml"/><Relationship Id="rId195" Type="http://schemas.openxmlformats.org/officeDocument/2006/relationships/image" Target="../media/image270.png"/><Relationship Id="rId209" Type="http://schemas.openxmlformats.org/officeDocument/2006/relationships/image" Target="../media/image277.png"/><Relationship Id="rId360" Type="http://schemas.openxmlformats.org/officeDocument/2006/relationships/customXml" Target="../ink/ink504.xml"/><Relationship Id="rId381" Type="http://schemas.openxmlformats.org/officeDocument/2006/relationships/image" Target="../media/image363.png"/><Relationship Id="rId416" Type="http://schemas.openxmlformats.org/officeDocument/2006/relationships/customXml" Target="../ink/ink532.xml"/><Relationship Id="rId220" Type="http://schemas.openxmlformats.org/officeDocument/2006/relationships/customXml" Target="../ink/ink434.xml"/><Relationship Id="rId241" Type="http://schemas.openxmlformats.org/officeDocument/2006/relationships/image" Target="../media/image293.png"/><Relationship Id="rId15" Type="http://schemas.openxmlformats.org/officeDocument/2006/relationships/image" Target="../media/image180.png"/><Relationship Id="rId36" Type="http://schemas.openxmlformats.org/officeDocument/2006/relationships/customXml" Target="../ink/ink342.xml"/><Relationship Id="rId57" Type="http://schemas.openxmlformats.org/officeDocument/2006/relationships/image" Target="../media/image201.png"/><Relationship Id="rId262" Type="http://schemas.openxmlformats.org/officeDocument/2006/relationships/customXml" Target="../ink/ink455.xml"/><Relationship Id="rId283" Type="http://schemas.openxmlformats.org/officeDocument/2006/relationships/image" Target="../media/image314.png"/><Relationship Id="rId318" Type="http://schemas.openxmlformats.org/officeDocument/2006/relationships/customXml" Target="../ink/ink483.xml"/><Relationship Id="rId339" Type="http://schemas.openxmlformats.org/officeDocument/2006/relationships/image" Target="../media/image342.png"/><Relationship Id="rId78" Type="http://schemas.openxmlformats.org/officeDocument/2006/relationships/customXml" Target="../ink/ink363.xml"/><Relationship Id="rId99" Type="http://schemas.openxmlformats.org/officeDocument/2006/relationships/image" Target="../media/image222.png"/><Relationship Id="rId101" Type="http://schemas.openxmlformats.org/officeDocument/2006/relationships/image" Target="../media/image223.png"/><Relationship Id="rId122" Type="http://schemas.openxmlformats.org/officeDocument/2006/relationships/customXml" Target="../ink/ink385.xml"/><Relationship Id="rId143" Type="http://schemas.openxmlformats.org/officeDocument/2006/relationships/image" Target="../media/image244.png"/><Relationship Id="rId164" Type="http://schemas.openxmlformats.org/officeDocument/2006/relationships/customXml" Target="../ink/ink406.xml"/><Relationship Id="rId185" Type="http://schemas.openxmlformats.org/officeDocument/2006/relationships/image" Target="../media/image265.png"/><Relationship Id="rId350" Type="http://schemas.openxmlformats.org/officeDocument/2006/relationships/customXml" Target="../ink/ink499.xml"/><Relationship Id="rId371" Type="http://schemas.openxmlformats.org/officeDocument/2006/relationships/image" Target="../media/image358.png"/><Relationship Id="rId406" Type="http://schemas.openxmlformats.org/officeDocument/2006/relationships/customXml" Target="../ink/ink527.xml"/><Relationship Id="rId9" Type="http://schemas.openxmlformats.org/officeDocument/2006/relationships/image" Target="../media/image177.png"/><Relationship Id="rId210" Type="http://schemas.openxmlformats.org/officeDocument/2006/relationships/customXml" Target="../ink/ink429.xml"/><Relationship Id="rId392" Type="http://schemas.openxmlformats.org/officeDocument/2006/relationships/customXml" Target="../ink/ink520.xml"/><Relationship Id="rId427" Type="http://schemas.openxmlformats.org/officeDocument/2006/relationships/image" Target="../media/image386.png"/><Relationship Id="rId26" Type="http://schemas.openxmlformats.org/officeDocument/2006/relationships/customXml" Target="../ink/ink337.xml"/><Relationship Id="rId231" Type="http://schemas.openxmlformats.org/officeDocument/2006/relationships/image" Target="../media/image288.png"/><Relationship Id="rId252" Type="http://schemas.openxmlformats.org/officeDocument/2006/relationships/customXml" Target="../ink/ink450.xml"/><Relationship Id="rId273" Type="http://schemas.openxmlformats.org/officeDocument/2006/relationships/image" Target="../media/image309.png"/><Relationship Id="rId294" Type="http://schemas.openxmlformats.org/officeDocument/2006/relationships/customXml" Target="../ink/ink471.xml"/><Relationship Id="rId308" Type="http://schemas.openxmlformats.org/officeDocument/2006/relationships/customXml" Target="../ink/ink478.xml"/><Relationship Id="rId329" Type="http://schemas.openxmlformats.org/officeDocument/2006/relationships/image" Target="../media/image337.png"/><Relationship Id="rId47" Type="http://schemas.openxmlformats.org/officeDocument/2006/relationships/image" Target="../media/image196.png"/><Relationship Id="rId68" Type="http://schemas.openxmlformats.org/officeDocument/2006/relationships/customXml" Target="../ink/ink358.xml"/><Relationship Id="rId89" Type="http://schemas.openxmlformats.org/officeDocument/2006/relationships/image" Target="../media/image217.png"/><Relationship Id="rId112" Type="http://schemas.openxmlformats.org/officeDocument/2006/relationships/customXml" Target="../ink/ink380.xml"/><Relationship Id="rId133" Type="http://schemas.openxmlformats.org/officeDocument/2006/relationships/image" Target="../media/image239.png"/><Relationship Id="rId154" Type="http://schemas.openxmlformats.org/officeDocument/2006/relationships/customXml" Target="../ink/ink401.xml"/><Relationship Id="rId175" Type="http://schemas.openxmlformats.org/officeDocument/2006/relationships/image" Target="../media/image260.png"/><Relationship Id="rId340" Type="http://schemas.openxmlformats.org/officeDocument/2006/relationships/customXml" Target="../ink/ink494.xml"/><Relationship Id="rId361" Type="http://schemas.openxmlformats.org/officeDocument/2006/relationships/image" Target="../media/image353.png"/><Relationship Id="rId196" Type="http://schemas.openxmlformats.org/officeDocument/2006/relationships/customXml" Target="../ink/ink422.xml"/><Relationship Id="rId200" Type="http://schemas.openxmlformats.org/officeDocument/2006/relationships/customXml" Target="../ink/ink424.xml"/><Relationship Id="rId382" Type="http://schemas.openxmlformats.org/officeDocument/2006/relationships/customXml" Target="../ink/ink515.xml"/><Relationship Id="rId417" Type="http://schemas.openxmlformats.org/officeDocument/2006/relationships/image" Target="../media/image381.png"/><Relationship Id="rId16" Type="http://schemas.openxmlformats.org/officeDocument/2006/relationships/customXml" Target="../ink/ink332.xml"/><Relationship Id="rId221" Type="http://schemas.openxmlformats.org/officeDocument/2006/relationships/image" Target="../media/image283.png"/><Relationship Id="rId242" Type="http://schemas.openxmlformats.org/officeDocument/2006/relationships/customXml" Target="../ink/ink445.xml"/><Relationship Id="rId263" Type="http://schemas.openxmlformats.org/officeDocument/2006/relationships/image" Target="../media/image304.png"/><Relationship Id="rId284" Type="http://schemas.openxmlformats.org/officeDocument/2006/relationships/customXml" Target="../ink/ink466.xml"/><Relationship Id="rId319" Type="http://schemas.openxmlformats.org/officeDocument/2006/relationships/image" Target="../media/image332.png"/><Relationship Id="rId37" Type="http://schemas.openxmlformats.org/officeDocument/2006/relationships/image" Target="../media/image191.png"/><Relationship Id="rId58" Type="http://schemas.openxmlformats.org/officeDocument/2006/relationships/customXml" Target="../ink/ink353.xml"/><Relationship Id="rId79" Type="http://schemas.openxmlformats.org/officeDocument/2006/relationships/image" Target="../media/image212.png"/><Relationship Id="rId102" Type="http://schemas.openxmlformats.org/officeDocument/2006/relationships/customXml" Target="../ink/ink375.xml"/><Relationship Id="rId123" Type="http://schemas.openxmlformats.org/officeDocument/2006/relationships/image" Target="../media/image234.png"/><Relationship Id="rId144" Type="http://schemas.openxmlformats.org/officeDocument/2006/relationships/customXml" Target="../ink/ink396.xml"/><Relationship Id="rId330" Type="http://schemas.openxmlformats.org/officeDocument/2006/relationships/customXml" Target="../ink/ink489.xml"/><Relationship Id="rId90" Type="http://schemas.openxmlformats.org/officeDocument/2006/relationships/customXml" Target="../ink/ink369.xml"/><Relationship Id="rId165" Type="http://schemas.openxmlformats.org/officeDocument/2006/relationships/image" Target="../media/image255.png"/><Relationship Id="rId186" Type="http://schemas.openxmlformats.org/officeDocument/2006/relationships/customXml" Target="../ink/ink417.xml"/><Relationship Id="rId351" Type="http://schemas.openxmlformats.org/officeDocument/2006/relationships/image" Target="../media/image348.png"/><Relationship Id="rId372" Type="http://schemas.openxmlformats.org/officeDocument/2006/relationships/customXml" Target="../ink/ink510.xml"/><Relationship Id="rId393" Type="http://schemas.openxmlformats.org/officeDocument/2006/relationships/image" Target="../media/image369.png"/><Relationship Id="rId407" Type="http://schemas.openxmlformats.org/officeDocument/2006/relationships/image" Target="../media/image376.png"/><Relationship Id="rId428" Type="http://schemas.openxmlformats.org/officeDocument/2006/relationships/customXml" Target="../ink/ink538.xml"/><Relationship Id="rId211" Type="http://schemas.openxmlformats.org/officeDocument/2006/relationships/image" Target="../media/image278.png"/><Relationship Id="rId232" Type="http://schemas.openxmlformats.org/officeDocument/2006/relationships/customXml" Target="../ink/ink440.xml"/><Relationship Id="rId253" Type="http://schemas.openxmlformats.org/officeDocument/2006/relationships/image" Target="../media/image299.png"/><Relationship Id="rId274" Type="http://schemas.openxmlformats.org/officeDocument/2006/relationships/customXml" Target="../ink/ink461.xml"/><Relationship Id="rId295" Type="http://schemas.openxmlformats.org/officeDocument/2006/relationships/image" Target="../media/image320.png"/><Relationship Id="rId309" Type="http://schemas.openxmlformats.org/officeDocument/2006/relationships/image" Target="../media/image327.png"/><Relationship Id="rId27" Type="http://schemas.openxmlformats.org/officeDocument/2006/relationships/image" Target="../media/image186.png"/><Relationship Id="rId48" Type="http://schemas.openxmlformats.org/officeDocument/2006/relationships/customXml" Target="../ink/ink348.xml"/><Relationship Id="rId69" Type="http://schemas.openxmlformats.org/officeDocument/2006/relationships/image" Target="../media/image207.png"/><Relationship Id="rId113" Type="http://schemas.openxmlformats.org/officeDocument/2006/relationships/image" Target="../media/image229.png"/><Relationship Id="rId134" Type="http://schemas.openxmlformats.org/officeDocument/2006/relationships/customXml" Target="../ink/ink391.xml"/><Relationship Id="rId320" Type="http://schemas.openxmlformats.org/officeDocument/2006/relationships/customXml" Target="../ink/ink484.xml"/><Relationship Id="rId80" Type="http://schemas.openxmlformats.org/officeDocument/2006/relationships/customXml" Target="../ink/ink364.xml"/><Relationship Id="rId155" Type="http://schemas.openxmlformats.org/officeDocument/2006/relationships/image" Target="../media/image250.png"/><Relationship Id="rId176" Type="http://schemas.openxmlformats.org/officeDocument/2006/relationships/customXml" Target="../ink/ink412.xml"/><Relationship Id="rId197" Type="http://schemas.openxmlformats.org/officeDocument/2006/relationships/image" Target="../media/image271.png"/><Relationship Id="rId341" Type="http://schemas.openxmlformats.org/officeDocument/2006/relationships/image" Target="../media/image343.png"/><Relationship Id="rId362" Type="http://schemas.openxmlformats.org/officeDocument/2006/relationships/customXml" Target="../ink/ink505.xml"/><Relationship Id="rId383" Type="http://schemas.openxmlformats.org/officeDocument/2006/relationships/image" Target="../media/image364.png"/><Relationship Id="rId418" Type="http://schemas.openxmlformats.org/officeDocument/2006/relationships/customXml" Target="../ink/ink533.xml"/><Relationship Id="rId201" Type="http://schemas.openxmlformats.org/officeDocument/2006/relationships/image" Target="../media/image273.png"/><Relationship Id="rId222" Type="http://schemas.openxmlformats.org/officeDocument/2006/relationships/customXml" Target="../ink/ink435.xml"/><Relationship Id="rId243" Type="http://schemas.openxmlformats.org/officeDocument/2006/relationships/image" Target="../media/image294.png"/><Relationship Id="rId264" Type="http://schemas.openxmlformats.org/officeDocument/2006/relationships/customXml" Target="../ink/ink456.xml"/><Relationship Id="rId285" Type="http://schemas.openxmlformats.org/officeDocument/2006/relationships/image" Target="../media/image315.png"/><Relationship Id="rId17" Type="http://schemas.openxmlformats.org/officeDocument/2006/relationships/image" Target="../media/image181.png"/><Relationship Id="rId38" Type="http://schemas.openxmlformats.org/officeDocument/2006/relationships/customXml" Target="../ink/ink343.xml"/><Relationship Id="rId59" Type="http://schemas.openxmlformats.org/officeDocument/2006/relationships/image" Target="../media/image202.png"/><Relationship Id="rId103" Type="http://schemas.openxmlformats.org/officeDocument/2006/relationships/image" Target="../media/image224.png"/><Relationship Id="rId124" Type="http://schemas.openxmlformats.org/officeDocument/2006/relationships/customXml" Target="../ink/ink386.xml"/><Relationship Id="rId310" Type="http://schemas.openxmlformats.org/officeDocument/2006/relationships/customXml" Target="../ink/ink479.xml"/><Relationship Id="rId70" Type="http://schemas.openxmlformats.org/officeDocument/2006/relationships/customXml" Target="../ink/ink359.xml"/><Relationship Id="rId91" Type="http://schemas.openxmlformats.org/officeDocument/2006/relationships/image" Target="../media/image218.png"/><Relationship Id="rId145" Type="http://schemas.openxmlformats.org/officeDocument/2006/relationships/image" Target="../media/image245.png"/><Relationship Id="rId166" Type="http://schemas.openxmlformats.org/officeDocument/2006/relationships/customXml" Target="../ink/ink407.xml"/><Relationship Id="rId187" Type="http://schemas.openxmlformats.org/officeDocument/2006/relationships/image" Target="../media/image266.png"/><Relationship Id="rId331" Type="http://schemas.openxmlformats.org/officeDocument/2006/relationships/image" Target="../media/image338.png"/><Relationship Id="rId352" Type="http://schemas.openxmlformats.org/officeDocument/2006/relationships/customXml" Target="../ink/ink500.xml"/><Relationship Id="rId373" Type="http://schemas.openxmlformats.org/officeDocument/2006/relationships/image" Target="../media/image359.png"/><Relationship Id="rId394" Type="http://schemas.openxmlformats.org/officeDocument/2006/relationships/customXml" Target="../ink/ink521.xml"/><Relationship Id="rId408" Type="http://schemas.openxmlformats.org/officeDocument/2006/relationships/customXml" Target="../ink/ink528.xml"/><Relationship Id="rId429" Type="http://schemas.openxmlformats.org/officeDocument/2006/relationships/image" Target="../media/image387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430.xml"/><Relationship Id="rId233" Type="http://schemas.openxmlformats.org/officeDocument/2006/relationships/image" Target="../media/image289.png"/><Relationship Id="rId254" Type="http://schemas.openxmlformats.org/officeDocument/2006/relationships/customXml" Target="../ink/ink451.xml"/><Relationship Id="rId28" Type="http://schemas.openxmlformats.org/officeDocument/2006/relationships/customXml" Target="../ink/ink338.xml"/><Relationship Id="rId49" Type="http://schemas.openxmlformats.org/officeDocument/2006/relationships/image" Target="../media/image197.png"/><Relationship Id="rId114" Type="http://schemas.openxmlformats.org/officeDocument/2006/relationships/customXml" Target="../ink/ink381.xml"/><Relationship Id="rId275" Type="http://schemas.openxmlformats.org/officeDocument/2006/relationships/image" Target="../media/image310.png"/><Relationship Id="rId296" Type="http://schemas.openxmlformats.org/officeDocument/2006/relationships/customXml" Target="../ink/ink472.xml"/><Relationship Id="rId300" Type="http://schemas.openxmlformats.org/officeDocument/2006/relationships/customXml" Target="../ink/ink474.xml"/><Relationship Id="rId60" Type="http://schemas.openxmlformats.org/officeDocument/2006/relationships/customXml" Target="../ink/ink354.xml"/><Relationship Id="rId81" Type="http://schemas.openxmlformats.org/officeDocument/2006/relationships/image" Target="../media/image213.png"/><Relationship Id="rId135" Type="http://schemas.openxmlformats.org/officeDocument/2006/relationships/image" Target="../media/image240.png"/><Relationship Id="rId156" Type="http://schemas.openxmlformats.org/officeDocument/2006/relationships/customXml" Target="../ink/ink402.xml"/><Relationship Id="rId177" Type="http://schemas.openxmlformats.org/officeDocument/2006/relationships/image" Target="../media/image261.png"/><Relationship Id="rId198" Type="http://schemas.openxmlformats.org/officeDocument/2006/relationships/customXml" Target="../ink/ink423.xml"/><Relationship Id="rId321" Type="http://schemas.openxmlformats.org/officeDocument/2006/relationships/image" Target="../media/image333.png"/><Relationship Id="rId342" Type="http://schemas.openxmlformats.org/officeDocument/2006/relationships/customXml" Target="../ink/ink495.xml"/><Relationship Id="rId363" Type="http://schemas.openxmlformats.org/officeDocument/2006/relationships/image" Target="../media/image354.png"/><Relationship Id="rId384" Type="http://schemas.openxmlformats.org/officeDocument/2006/relationships/customXml" Target="../ink/ink516.xml"/><Relationship Id="rId419" Type="http://schemas.openxmlformats.org/officeDocument/2006/relationships/image" Target="../media/image382.png"/><Relationship Id="rId202" Type="http://schemas.openxmlformats.org/officeDocument/2006/relationships/customXml" Target="../ink/ink425.xml"/><Relationship Id="rId223" Type="http://schemas.openxmlformats.org/officeDocument/2006/relationships/image" Target="../media/image284.png"/><Relationship Id="rId244" Type="http://schemas.openxmlformats.org/officeDocument/2006/relationships/customXml" Target="../ink/ink446.xml"/><Relationship Id="rId18" Type="http://schemas.openxmlformats.org/officeDocument/2006/relationships/customXml" Target="../ink/ink333.xml"/><Relationship Id="rId39" Type="http://schemas.openxmlformats.org/officeDocument/2006/relationships/image" Target="../media/image192.png"/><Relationship Id="rId265" Type="http://schemas.openxmlformats.org/officeDocument/2006/relationships/image" Target="../media/image305.png"/><Relationship Id="rId286" Type="http://schemas.openxmlformats.org/officeDocument/2006/relationships/customXml" Target="../ink/ink467.xml"/><Relationship Id="rId50" Type="http://schemas.openxmlformats.org/officeDocument/2006/relationships/customXml" Target="../ink/ink349.xml"/><Relationship Id="rId104" Type="http://schemas.openxmlformats.org/officeDocument/2006/relationships/customXml" Target="../ink/ink376.xml"/><Relationship Id="rId125" Type="http://schemas.openxmlformats.org/officeDocument/2006/relationships/image" Target="../media/image235.png"/><Relationship Id="rId146" Type="http://schemas.openxmlformats.org/officeDocument/2006/relationships/customXml" Target="../ink/ink397.xml"/><Relationship Id="rId167" Type="http://schemas.openxmlformats.org/officeDocument/2006/relationships/image" Target="../media/image256.png"/><Relationship Id="rId188" Type="http://schemas.openxmlformats.org/officeDocument/2006/relationships/customXml" Target="../ink/ink418.xml"/><Relationship Id="rId311" Type="http://schemas.openxmlformats.org/officeDocument/2006/relationships/image" Target="../media/image328.png"/><Relationship Id="rId332" Type="http://schemas.openxmlformats.org/officeDocument/2006/relationships/customXml" Target="../ink/ink490.xml"/><Relationship Id="rId353" Type="http://schemas.openxmlformats.org/officeDocument/2006/relationships/image" Target="../media/image349.png"/><Relationship Id="rId374" Type="http://schemas.openxmlformats.org/officeDocument/2006/relationships/customXml" Target="../ink/ink511.xml"/><Relationship Id="rId395" Type="http://schemas.openxmlformats.org/officeDocument/2006/relationships/image" Target="../media/image370.png"/><Relationship Id="rId409" Type="http://schemas.openxmlformats.org/officeDocument/2006/relationships/image" Target="../media/image377.png"/><Relationship Id="rId71" Type="http://schemas.openxmlformats.org/officeDocument/2006/relationships/image" Target="../media/image208.png"/><Relationship Id="rId92" Type="http://schemas.openxmlformats.org/officeDocument/2006/relationships/customXml" Target="../ink/ink370.xml"/><Relationship Id="rId213" Type="http://schemas.openxmlformats.org/officeDocument/2006/relationships/image" Target="../media/image279.png"/><Relationship Id="rId234" Type="http://schemas.openxmlformats.org/officeDocument/2006/relationships/customXml" Target="../ink/ink441.xml"/><Relationship Id="rId420" Type="http://schemas.openxmlformats.org/officeDocument/2006/relationships/customXml" Target="../ink/ink534.xml"/><Relationship Id="rId2" Type="http://schemas.openxmlformats.org/officeDocument/2006/relationships/customXml" Target="../ink/ink325.xml"/><Relationship Id="rId29" Type="http://schemas.openxmlformats.org/officeDocument/2006/relationships/image" Target="../media/image187.png"/><Relationship Id="rId255" Type="http://schemas.openxmlformats.org/officeDocument/2006/relationships/image" Target="../media/image300.png"/><Relationship Id="rId276" Type="http://schemas.openxmlformats.org/officeDocument/2006/relationships/customXml" Target="../ink/ink462.xml"/><Relationship Id="rId297" Type="http://schemas.openxmlformats.org/officeDocument/2006/relationships/image" Target="../media/image321.png"/><Relationship Id="rId40" Type="http://schemas.openxmlformats.org/officeDocument/2006/relationships/customXml" Target="../ink/ink344.xml"/><Relationship Id="rId115" Type="http://schemas.openxmlformats.org/officeDocument/2006/relationships/image" Target="../media/image230.png"/><Relationship Id="rId136" Type="http://schemas.openxmlformats.org/officeDocument/2006/relationships/customXml" Target="../ink/ink392.xml"/><Relationship Id="rId157" Type="http://schemas.openxmlformats.org/officeDocument/2006/relationships/image" Target="../media/image251.png"/><Relationship Id="rId178" Type="http://schemas.openxmlformats.org/officeDocument/2006/relationships/customXml" Target="../ink/ink413.xml"/><Relationship Id="rId301" Type="http://schemas.openxmlformats.org/officeDocument/2006/relationships/image" Target="../media/image323.png"/><Relationship Id="rId322" Type="http://schemas.openxmlformats.org/officeDocument/2006/relationships/customXml" Target="../ink/ink485.xml"/><Relationship Id="rId343" Type="http://schemas.openxmlformats.org/officeDocument/2006/relationships/image" Target="../media/image344.png"/><Relationship Id="rId364" Type="http://schemas.openxmlformats.org/officeDocument/2006/relationships/customXml" Target="../ink/ink506.xml"/><Relationship Id="rId61" Type="http://schemas.openxmlformats.org/officeDocument/2006/relationships/image" Target="../media/image203.png"/><Relationship Id="rId82" Type="http://schemas.openxmlformats.org/officeDocument/2006/relationships/customXml" Target="../ink/ink365.xml"/><Relationship Id="rId199" Type="http://schemas.openxmlformats.org/officeDocument/2006/relationships/image" Target="../media/image272.png"/><Relationship Id="rId203" Type="http://schemas.openxmlformats.org/officeDocument/2006/relationships/image" Target="../media/image274.png"/><Relationship Id="rId385" Type="http://schemas.openxmlformats.org/officeDocument/2006/relationships/image" Target="../media/image365.png"/><Relationship Id="rId19" Type="http://schemas.openxmlformats.org/officeDocument/2006/relationships/image" Target="../media/image182.png"/><Relationship Id="rId224" Type="http://schemas.openxmlformats.org/officeDocument/2006/relationships/customXml" Target="../ink/ink436.xml"/><Relationship Id="rId245" Type="http://schemas.openxmlformats.org/officeDocument/2006/relationships/image" Target="../media/image295.png"/><Relationship Id="rId266" Type="http://schemas.openxmlformats.org/officeDocument/2006/relationships/customXml" Target="../ink/ink457.xml"/><Relationship Id="rId287" Type="http://schemas.openxmlformats.org/officeDocument/2006/relationships/image" Target="../media/image316.png"/><Relationship Id="rId410" Type="http://schemas.openxmlformats.org/officeDocument/2006/relationships/customXml" Target="../ink/ink529.xml"/><Relationship Id="rId30" Type="http://schemas.openxmlformats.org/officeDocument/2006/relationships/customXml" Target="../ink/ink339.xml"/><Relationship Id="rId105" Type="http://schemas.openxmlformats.org/officeDocument/2006/relationships/image" Target="../media/image225.png"/><Relationship Id="rId126" Type="http://schemas.openxmlformats.org/officeDocument/2006/relationships/customXml" Target="../ink/ink387.xml"/><Relationship Id="rId147" Type="http://schemas.openxmlformats.org/officeDocument/2006/relationships/image" Target="../media/image246.png"/><Relationship Id="rId168" Type="http://schemas.openxmlformats.org/officeDocument/2006/relationships/customXml" Target="../ink/ink408.xml"/><Relationship Id="rId312" Type="http://schemas.openxmlformats.org/officeDocument/2006/relationships/customXml" Target="../ink/ink480.xml"/><Relationship Id="rId333" Type="http://schemas.openxmlformats.org/officeDocument/2006/relationships/image" Target="../media/image339.png"/><Relationship Id="rId354" Type="http://schemas.openxmlformats.org/officeDocument/2006/relationships/customXml" Target="../ink/ink501.xml"/><Relationship Id="rId51" Type="http://schemas.openxmlformats.org/officeDocument/2006/relationships/image" Target="../media/image198.png"/><Relationship Id="rId72" Type="http://schemas.openxmlformats.org/officeDocument/2006/relationships/customXml" Target="../ink/ink360.xml"/><Relationship Id="rId93" Type="http://schemas.openxmlformats.org/officeDocument/2006/relationships/image" Target="../media/image219.png"/><Relationship Id="rId189" Type="http://schemas.openxmlformats.org/officeDocument/2006/relationships/image" Target="../media/image267.png"/><Relationship Id="rId375" Type="http://schemas.openxmlformats.org/officeDocument/2006/relationships/image" Target="../media/image360.png"/><Relationship Id="rId396" Type="http://schemas.openxmlformats.org/officeDocument/2006/relationships/customXml" Target="../ink/ink522.xml"/><Relationship Id="rId3" Type="http://schemas.openxmlformats.org/officeDocument/2006/relationships/image" Target="../media/image174.png"/><Relationship Id="rId214" Type="http://schemas.openxmlformats.org/officeDocument/2006/relationships/customXml" Target="../ink/ink431.xml"/><Relationship Id="rId235" Type="http://schemas.openxmlformats.org/officeDocument/2006/relationships/image" Target="../media/image290.png"/><Relationship Id="rId256" Type="http://schemas.openxmlformats.org/officeDocument/2006/relationships/customXml" Target="../ink/ink452.xml"/><Relationship Id="rId277" Type="http://schemas.openxmlformats.org/officeDocument/2006/relationships/image" Target="../media/image311.png"/><Relationship Id="rId298" Type="http://schemas.openxmlformats.org/officeDocument/2006/relationships/customXml" Target="../ink/ink473.xml"/><Relationship Id="rId400" Type="http://schemas.openxmlformats.org/officeDocument/2006/relationships/customXml" Target="../ink/ink524.xml"/><Relationship Id="rId421" Type="http://schemas.openxmlformats.org/officeDocument/2006/relationships/image" Target="../media/image383.png"/><Relationship Id="rId116" Type="http://schemas.openxmlformats.org/officeDocument/2006/relationships/customXml" Target="../ink/ink382.xml"/><Relationship Id="rId137" Type="http://schemas.openxmlformats.org/officeDocument/2006/relationships/image" Target="../media/image241.png"/><Relationship Id="rId158" Type="http://schemas.openxmlformats.org/officeDocument/2006/relationships/customXml" Target="../ink/ink403.xml"/><Relationship Id="rId302" Type="http://schemas.openxmlformats.org/officeDocument/2006/relationships/customXml" Target="../ink/ink475.xml"/><Relationship Id="rId323" Type="http://schemas.openxmlformats.org/officeDocument/2006/relationships/image" Target="../media/image334.png"/><Relationship Id="rId344" Type="http://schemas.openxmlformats.org/officeDocument/2006/relationships/customXml" Target="../ink/ink496.xml"/><Relationship Id="rId20" Type="http://schemas.openxmlformats.org/officeDocument/2006/relationships/customXml" Target="../ink/ink334.xml"/><Relationship Id="rId41" Type="http://schemas.openxmlformats.org/officeDocument/2006/relationships/image" Target="../media/image193.png"/><Relationship Id="rId62" Type="http://schemas.openxmlformats.org/officeDocument/2006/relationships/customXml" Target="../ink/ink355.xml"/><Relationship Id="rId83" Type="http://schemas.openxmlformats.org/officeDocument/2006/relationships/image" Target="../media/image214.png"/><Relationship Id="rId179" Type="http://schemas.openxmlformats.org/officeDocument/2006/relationships/image" Target="../media/image262.png"/><Relationship Id="rId365" Type="http://schemas.openxmlformats.org/officeDocument/2006/relationships/image" Target="../media/image355.png"/><Relationship Id="rId386" Type="http://schemas.openxmlformats.org/officeDocument/2006/relationships/customXml" Target="../ink/ink517.xml"/><Relationship Id="rId190" Type="http://schemas.openxmlformats.org/officeDocument/2006/relationships/customXml" Target="../ink/ink419.xml"/><Relationship Id="rId204" Type="http://schemas.openxmlformats.org/officeDocument/2006/relationships/customXml" Target="../ink/ink426.xml"/><Relationship Id="rId225" Type="http://schemas.openxmlformats.org/officeDocument/2006/relationships/image" Target="../media/image285.png"/><Relationship Id="rId246" Type="http://schemas.openxmlformats.org/officeDocument/2006/relationships/customXml" Target="../ink/ink447.xml"/><Relationship Id="rId267" Type="http://schemas.openxmlformats.org/officeDocument/2006/relationships/image" Target="../media/image306.png"/><Relationship Id="rId288" Type="http://schemas.openxmlformats.org/officeDocument/2006/relationships/customXml" Target="../ink/ink468.xml"/><Relationship Id="rId411" Type="http://schemas.openxmlformats.org/officeDocument/2006/relationships/image" Target="../media/image378.png"/><Relationship Id="rId106" Type="http://schemas.openxmlformats.org/officeDocument/2006/relationships/customXml" Target="../ink/ink377.xml"/><Relationship Id="rId127" Type="http://schemas.openxmlformats.org/officeDocument/2006/relationships/image" Target="../media/image236.png"/><Relationship Id="rId313" Type="http://schemas.openxmlformats.org/officeDocument/2006/relationships/image" Target="../media/image329.png"/><Relationship Id="rId10" Type="http://schemas.openxmlformats.org/officeDocument/2006/relationships/customXml" Target="../ink/ink329.xml"/><Relationship Id="rId31" Type="http://schemas.openxmlformats.org/officeDocument/2006/relationships/image" Target="../media/image188.png"/><Relationship Id="rId52" Type="http://schemas.openxmlformats.org/officeDocument/2006/relationships/customXml" Target="../ink/ink350.xml"/><Relationship Id="rId73" Type="http://schemas.openxmlformats.org/officeDocument/2006/relationships/image" Target="../media/image209.png"/><Relationship Id="rId94" Type="http://schemas.openxmlformats.org/officeDocument/2006/relationships/customXml" Target="../ink/ink371.xml"/><Relationship Id="rId148" Type="http://schemas.openxmlformats.org/officeDocument/2006/relationships/customXml" Target="../ink/ink398.xml"/><Relationship Id="rId169" Type="http://schemas.openxmlformats.org/officeDocument/2006/relationships/image" Target="../media/image257.png"/><Relationship Id="rId334" Type="http://schemas.openxmlformats.org/officeDocument/2006/relationships/customXml" Target="../ink/ink491.xml"/><Relationship Id="rId355" Type="http://schemas.openxmlformats.org/officeDocument/2006/relationships/image" Target="../media/image350.png"/><Relationship Id="rId376" Type="http://schemas.openxmlformats.org/officeDocument/2006/relationships/customXml" Target="../ink/ink512.xml"/><Relationship Id="rId397" Type="http://schemas.openxmlformats.org/officeDocument/2006/relationships/image" Target="../media/image371.png"/><Relationship Id="rId4" Type="http://schemas.openxmlformats.org/officeDocument/2006/relationships/customXml" Target="../ink/ink326.xml"/><Relationship Id="rId180" Type="http://schemas.openxmlformats.org/officeDocument/2006/relationships/customXml" Target="../ink/ink414.xml"/><Relationship Id="rId215" Type="http://schemas.openxmlformats.org/officeDocument/2006/relationships/image" Target="../media/image280.png"/><Relationship Id="rId236" Type="http://schemas.openxmlformats.org/officeDocument/2006/relationships/customXml" Target="../ink/ink442.xml"/><Relationship Id="rId257" Type="http://schemas.openxmlformats.org/officeDocument/2006/relationships/image" Target="../media/image301.png"/><Relationship Id="rId278" Type="http://schemas.openxmlformats.org/officeDocument/2006/relationships/customXml" Target="../ink/ink463.xml"/><Relationship Id="rId401" Type="http://schemas.openxmlformats.org/officeDocument/2006/relationships/image" Target="../media/image373.png"/><Relationship Id="rId422" Type="http://schemas.openxmlformats.org/officeDocument/2006/relationships/customXml" Target="../ink/ink535.xml"/><Relationship Id="rId303" Type="http://schemas.openxmlformats.org/officeDocument/2006/relationships/image" Target="../media/image324.png"/><Relationship Id="rId42" Type="http://schemas.openxmlformats.org/officeDocument/2006/relationships/customXml" Target="../ink/ink345.xml"/><Relationship Id="rId84" Type="http://schemas.openxmlformats.org/officeDocument/2006/relationships/customXml" Target="../ink/ink366.xml"/><Relationship Id="rId138" Type="http://schemas.openxmlformats.org/officeDocument/2006/relationships/customXml" Target="../ink/ink393.xml"/><Relationship Id="rId345" Type="http://schemas.openxmlformats.org/officeDocument/2006/relationships/image" Target="../media/image345.png"/><Relationship Id="rId387" Type="http://schemas.openxmlformats.org/officeDocument/2006/relationships/image" Target="../media/image366.png"/><Relationship Id="rId191" Type="http://schemas.openxmlformats.org/officeDocument/2006/relationships/image" Target="../media/image268.png"/><Relationship Id="rId205" Type="http://schemas.openxmlformats.org/officeDocument/2006/relationships/image" Target="../media/image275.png"/><Relationship Id="rId247" Type="http://schemas.openxmlformats.org/officeDocument/2006/relationships/image" Target="../media/image296.png"/><Relationship Id="rId412" Type="http://schemas.openxmlformats.org/officeDocument/2006/relationships/customXml" Target="../ink/ink530.xml"/><Relationship Id="rId107" Type="http://schemas.openxmlformats.org/officeDocument/2006/relationships/image" Target="../media/image226.png"/><Relationship Id="rId289" Type="http://schemas.openxmlformats.org/officeDocument/2006/relationships/image" Target="../media/image317.png"/><Relationship Id="rId11" Type="http://schemas.openxmlformats.org/officeDocument/2006/relationships/image" Target="../media/image178.png"/><Relationship Id="rId53" Type="http://schemas.openxmlformats.org/officeDocument/2006/relationships/image" Target="../media/image199.png"/><Relationship Id="rId149" Type="http://schemas.openxmlformats.org/officeDocument/2006/relationships/image" Target="../media/image247.png"/><Relationship Id="rId314" Type="http://schemas.openxmlformats.org/officeDocument/2006/relationships/customXml" Target="../ink/ink481.xml"/><Relationship Id="rId356" Type="http://schemas.openxmlformats.org/officeDocument/2006/relationships/customXml" Target="../ink/ink502.xml"/><Relationship Id="rId398" Type="http://schemas.openxmlformats.org/officeDocument/2006/relationships/customXml" Target="../ink/ink523.xml"/><Relationship Id="rId95" Type="http://schemas.openxmlformats.org/officeDocument/2006/relationships/image" Target="../media/image220.png"/><Relationship Id="rId160" Type="http://schemas.openxmlformats.org/officeDocument/2006/relationships/customXml" Target="../ink/ink404.xml"/><Relationship Id="rId216" Type="http://schemas.openxmlformats.org/officeDocument/2006/relationships/customXml" Target="../ink/ink432.xml"/><Relationship Id="rId423" Type="http://schemas.openxmlformats.org/officeDocument/2006/relationships/image" Target="../media/image384.png"/><Relationship Id="rId258" Type="http://schemas.openxmlformats.org/officeDocument/2006/relationships/customXml" Target="../ink/ink453.xml"/><Relationship Id="rId22" Type="http://schemas.openxmlformats.org/officeDocument/2006/relationships/customXml" Target="../ink/ink335.xml"/><Relationship Id="rId64" Type="http://schemas.openxmlformats.org/officeDocument/2006/relationships/customXml" Target="../ink/ink356.xml"/><Relationship Id="rId118" Type="http://schemas.openxmlformats.org/officeDocument/2006/relationships/customXml" Target="../ink/ink383.xml"/><Relationship Id="rId325" Type="http://schemas.openxmlformats.org/officeDocument/2006/relationships/image" Target="../media/image335.png"/><Relationship Id="rId367" Type="http://schemas.openxmlformats.org/officeDocument/2006/relationships/image" Target="../media/image35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38178-D8D8-4199-8FAD-9B82EFE75A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Hash tables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D2CFFC-E9C7-41E7-929F-919DA198B7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3925" y="5897563"/>
            <a:ext cx="3086099" cy="436562"/>
          </a:xfrm>
        </p:spPr>
        <p:txBody>
          <a:bodyPr>
            <a:normAutofit/>
          </a:bodyPr>
          <a:lstStyle/>
          <a:p>
            <a:r>
              <a:rPr lang="en-US" sz="1400" dirty="0"/>
              <a:t>John MacCormick</a:t>
            </a:r>
          </a:p>
        </p:txBody>
      </p:sp>
    </p:spTree>
    <p:extLst>
      <p:ext uri="{BB962C8B-B14F-4D97-AF65-F5344CB8AC3E}">
        <p14:creationId xmlns:p14="http://schemas.microsoft.com/office/powerpoint/2010/main" val="3978404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4BFC2-69A6-4130-B422-229A5598F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open hashing, every slot is a linked list </a:t>
            </a:r>
            <a:br>
              <a:rPr lang="en-US" dirty="0"/>
            </a:br>
            <a:r>
              <a:rPr lang="en-US" sz="2400" dirty="0"/>
              <a:t>(or maybe something fancier)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49D4F5-E6C2-402D-8283-45481B4EC03E}"/>
              </a:ext>
            </a:extLst>
          </p:cNvPr>
          <p:cNvSpPr txBox="1"/>
          <p:nvPr/>
        </p:nvSpPr>
        <p:spPr>
          <a:xfrm>
            <a:off x="390525" y="1800225"/>
            <a:ext cx="499688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</a:rPr>
              <a:t>(example 2 from </a:t>
            </a:r>
            <a:r>
              <a:rPr lang="en-US" b="0" dirty="0"/>
              <a:t>HashCodes.java</a:t>
            </a:r>
            <a:r>
              <a:rPr lang="en-US" dirty="0"/>
              <a:t> )</a:t>
            </a:r>
            <a:endParaRPr lang="en-US" sz="1800" dirty="0">
              <a:solidFill>
                <a:srgbClr val="000000"/>
              </a:solidFill>
            </a:endParaRPr>
          </a:p>
          <a:p>
            <a:pPr algn="l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Assuming 20 slots in the hash table...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object: a, hash: 97, slot: 17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object: m, hash: 109, slot: 9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object: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abf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hash: 96357, slot: 17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object: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gggl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hash: 3170757, slot: 17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object: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xyz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hash: 119193, slot: 13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4ADEE5-147E-4018-AC56-C81624A42BFC}"/>
              </a:ext>
            </a:extLst>
          </p:cNvPr>
          <p:cNvGrpSpPr/>
          <p:nvPr/>
        </p:nvGrpSpPr>
        <p:grpSpPr>
          <a:xfrm>
            <a:off x="1233765" y="5692335"/>
            <a:ext cx="9576000" cy="784800"/>
            <a:chOff x="1233765" y="5692335"/>
            <a:chExt cx="9576000" cy="78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60B04D2-C14E-46FE-AE3E-33F09BFFA071}"/>
                    </a:ext>
                  </a:extLst>
                </p14:cNvPr>
                <p14:cNvContentPartPr/>
                <p14:nvPr/>
              </p14:nvContentPartPr>
              <p14:xfrm>
                <a:off x="1287765" y="5888175"/>
                <a:ext cx="39600" cy="4366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60B04D2-C14E-46FE-AE3E-33F09BFFA07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78765" y="5879175"/>
                  <a:ext cx="57240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352C738-EC08-4B2A-B952-6C1DD1474071}"/>
                    </a:ext>
                  </a:extLst>
                </p14:cNvPr>
                <p14:cNvContentPartPr/>
                <p14:nvPr/>
              </p14:nvContentPartPr>
              <p14:xfrm>
                <a:off x="1233765" y="5693055"/>
                <a:ext cx="9576000" cy="5050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352C738-EC08-4B2A-B952-6C1DD147407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24765" y="5684055"/>
                  <a:ext cx="9593640" cy="52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7E4824C-F63E-4D9D-ACD9-4D510CE4F4A4}"/>
                    </a:ext>
                  </a:extLst>
                </p14:cNvPr>
                <p14:cNvContentPartPr/>
                <p14:nvPr/>
              </p14:nvContentPartPr>
              <p14:xfrm>
                <a:off x="1242765" y="6137655"/>
                <a:ext cx="9500400" cy="3394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7E4824C-F63E-4D9D-ACD9-4D510CE4F4A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33765" y="6128655"/>
                  <a:ext cx="951804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4F4A96D-BF0A-4F12-820C-B5B65F291D8B}"/>
                    </a:ext>
                  </a:extLst>
                </p14:cNvPr>
                <p14:cNvContentPartPr/>
                <p14:nvPr/>
              </p14:nvContentPartPr>
              <p14:xfrm>
                <a:off x="6457005" y="5692335"/>
                <a:ext cx="36360" cy="564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4F4A96D-BF0A-4F12-820C-B5B65F291D8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448365" y="5683695"/>
                  <a:ext cx="54000" cy="58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9711797-3FB8-46E9-886A-62B55E98A61D}"/>
                    </a:ext>
                  </a:extLst>
                </p14:cNvPr>
                <p14:cNvContentPartPr/>
                <p14:nvPr/>
              </p14:nvContentPartPr>
              <p14:xfrm>
                <a:off x="6446205" y="6170775"/>
                <a:ext cx="25560" cy="192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9711797-3FB8-46E9-886A-62B55E98A61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437565" y="6162135"/>
                  <a:ext cx="43200" cy="210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02920B8-B490-4561-BBBE-96653101BC90}"/>
                  </a:ext>
                </a:extLst>
              </p14:cNvPr>
              <p14:cNvContentPartPr/>
              <p14:nvPr/>
            </p14:nvContentPartPr>
            <p14:xfrm>
              <a:off x="3699765" y="5744895"/>
              <a:ext cx="66960" cy="6724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02920B8-B490-4561-BBBE-96653101BC9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90765" y="5735895"/>
                <a:ext cx="84600" cy="69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1D10E09-E7EB-4C16-9973-9FC7AF3E6967}"/>
                  </a:ext>
                </a:extLst>
              </p14:cNvPr>
              <p14:cNvContentPartPr/>
              <p14:nvPr/>
            </p14:nvContentPartPr>
            <p14:xfrm>
              <a:off x="8818605" y="5687655"/>
              <a:ext cx="27360" cy="6512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1D10E09-E7EB-4C16-9973-9FC7AF3E696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809605" y="5679015"/>
                <a:ext cx="45000" cy="66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B3B72D9-84C6-4E5B-81E8-458D81A7F19C}"/>
                  </a:ext>
                </a:extLst>
              </p14:cNvPr>
              <p14:cNvContentPartPr/>
              <p14:nvPr/>
            </p14:nvContentPartPr>
            <p14:xfrm>
              <a:off x="1696365" y="5796375"/>
              <a:ext cx="86760" cy="5036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B3B72D9-84C6-4E5B-81E8-458D81A7F19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687365" y="5787375"/>
                <a:ext cx="104400" cy="52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C36561F-3625-43B2-A6D3-74A5E4F8AB09}"/>
                  </a:ext>
                </a:extLst>
              </p14:cNvPr>
              <p14:cNvContentPartPr/>
              <p14:nvPr/>
            </p14:nvContentPartPr>
            <p14:xfrm>
              <a:off x="2095965" y="5807175"/>
              <a:ext cx="137160" cy="5616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C36561F-3625-43B2-A6D3-74A5E4F8AB0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086965" y="5798175"/>
                <a:ext cx="154800" cy="57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657D1D2-A683-4AD2-A50E-B3E9767E1B82}"/>
                  </a:ext>
                </a:extLst>
              </p14:cNvPr>
              <p14:cNvContentPartPr/>
              <p14:nvPr/>
            </p14:nvContentPartPr>
            <p14:xfrm>
              <a:off x="4245165" y="5751015"/>
              <a:ext cx="120960" cy="6130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657D1D2-A683-4AD2-A50E-B3E9767E1B8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236165" y="5742015"/>
                <a:ext cx="138600" cy="63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C2DBFF0-4E51-4877-9072-2FB622BEBB41}"/>
                  </a:ext>
                </a:extLst>
              </p14:cNvPr>
              <p14:cNvContentPartPr/>
              <p14:nvPr/>
            </p14:nvContentPartPr>
            <p14:xfrm>
              <a:off x="4819005" y="5743815"/>
              <a:ext cx="151560" cy="6559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C2DBFF0-4E51-4877-9072-2FB622BEBB4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810365" y="5734815"/>
                <a:ext cx="169200" cy="67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F3FD27B-5982-497B-BECC-609E347B1C94}"/>
                  </a:ext>
                </a:extLst>
              </p14:cNvPr>
              <p14:cNvContentPartPr/>
              <p14:nvPr/>
            </p14:nvContentPartPr>
            <p14:xfrm>
              <a:off x="5380605" y="5694495"/>
              <a:ext cx="108360" cy="6724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F3FD27B-5982-497B-BECC-609E347B1C9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371965" y="5685855"/>
                <a:ext cx="126000" cy="69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41E3D49-6F55-48EC-8692-3E9E3122B6C1}"/>
                  </a:ext>
                </a:extLst>
              </p14:cNvPr>
              <p14:cNvContentPartPr/>
              <p14:nvPr/>
            </p14:nvContentPartPr>
            <p14:xfrm>
              <a:off x="5872005" y="5751015"/>
              <a:ext cx="129960" cy="6800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41E3D49-6F55-48EC-8692-3E9E3122B6C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863365" y="5742375"/>
                <a:ext cx="147600" cy="69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BD726E2-FC97-48B3-8D51-DF169532753A}"/>
                  </a:ext>
                </a:extLst>
              </p14:cNvPr>
              <p14:cNvContentPartPr/>
              <p14:nvPr/>
            </p14:nvContentPartPr>
            <p14:xfrm>
              <a:off x="6935445" y="5741655"/>
              <a:ext cx="65520" cy="4424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BD726E2-FC97-48B3-8D51-DF169532753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926805" y="5733015"/>
                <a:ext cx="83160" cy="46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85CA0E5-9D47-40CE-A85C-48DAC6BADB2C}"/>
                  </a:ext>
                </a:extLst>
              </p14:cNvPr>
              <p14:cNvContentPartPr/>
              <p14:nvPr/>
            </p14:nvContentPartPr>
            <p14:xfrm>
              <a:off x="7382925" y="5601255"/>
              <a:ext cx="111240" cy="6462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85CA0E5-9D47-40CE-A85C-48DAC6BADB2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373925" y="5592615"/>
                <a:ext cx="128880" cy="66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AF6E776-2CE8-4AFE-A4E5-8B849EDA8A88}"/>
                  </a:ext>
                </a:extLst>
              </p14:cNvPr>
              <p14:cNvContentPartPr/>
              <p14:nvPr/>
            </p14:nvContentPartPr>
            <p14:xfrm>
              <a:off x="7756605" y="5634375"/>
              <a:ext cx="97560" cy="5619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AF6E776-2CE8-4AFE-A4E5-8B849EDA8A8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747965" y="5625375"/>
                <a:ext cx="115200" cy="57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1F49AAF-70C7-4F2C-8863-4D37A717F7AC}"/>
                  </a:ext>
                </a:extLst>
              </p14:cNvPr>
              <p14:cNvContentPartPr/>
              <p14:nvPr/>
            </p14:nvContentPartPr>
            <p14:xfrm>
              <a:off x="8167005" y="5686575"/>
              <a:ext cx="83160" cy="639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1F49AAF-70C7-4F2C-8863-4D37A717F7A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158005" y="5677575"/>
                <a:ext cx="100800" cy="65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FC80953-80BB-4489-B197-F59B6B52F1FC}"/>
                  </a:ext>
                </a:extLst>
              </p14:cNvPr>
              <p14:cNvContentPartPr/>
              <p14:nvPr/>
            </p14:nvContentPartPr>
            <p14:xfrm>
              <a:off x="9302805" y="5709255"/>
              <a:ext cx="32760" cy="5115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FC80953-80BB-4489-B197-F59B6B52F1F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294165" y="5700255"/>
                <a:ext cx="50400" cy="52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97A84E7-2AA7-4A01-A6F2-8695A4BBEA1E}"/>
                  </a:ext>
                </a:extLst>
              </p14:cNvPr>
              <p14:cNvContentPartPr/>
              <p14:nvPr/>
            </p14:nvContentPartPr>
            <p14:xfrm>
              <a:off x="9748845" y="5704935"/>
              <a:ext cx="72360" cy="5907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97A84E7-2AA7-4A01-A6F2-8695A4BBEA1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740205" y="5696295"/>
                <a:ext cx="90000" cy="608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F4FE383A-DA64-4029-B506-B10AB439D66C}"/>
              </a:ext>
            </a:extLst>
          </p:cNvPr>
          <p:cNvGrpSpPr/>
          <p:nvPr/>
        </p:nvGrpSpPr>
        <p:grpSpPr>
          <a:xfrm>
            <a:off x="10135845" y="5740575"/>
            <a:ext cx="288720" cy="505080"/>
            <a:chOff x="10135845" y="5740575"/>
            <a:chExt cx="288720" cy="50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654A942-324D-4ED2-8889-E9EEF536B765}"/>
                    </a:ext>
                  </a:extLst>
                </p14:cNvPr>
                <p14:cNvContentPartPr/>
                <p14:nvPr/>
              </p14:nvContentPartPr>
              <p14:xfrm>
                <a:off x="10135845" y="5740575"/>
                <a:ext cx="19080" cy="495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654A942-324D-4ED2-8889-E9EEF536B76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127205" y="5731935"/>
                  <a:ext cx="36720" cy="51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F29D59B-0D53-4B5A-AFB4-35354D3B2E55}"/>
                    </a:ext>
                  </a:extLst>
                </p14:cNvPr>
                <p14:cNvContentPartPr/>
                <p14:nvPr/>
              </p14:nvContentPartPr>
              <p14:xfrm>
                <a:off x="10408005" y="5742735"/>
                <a:ext cx="16560" cy="5029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F29D59B-0D53-4B5A-AFB4-35354D3B2E5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399005" y="5733735"/>
                  <a:ext cx="34200" cy="520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2E608B5C-B715-48E4-AADA-7D7F711D0BF8}"/>
                  </a:ext>
                </a:extLst>
              </p14:cNvPr>
              <p14:cNvContentPartPr/>
              <p14:nvPr/>
            </p14:nvContentPartPr>
            <p14:xfrm>
              <a:off x="1444365" y="6466335"/>
              <a:ext cx="83160" cy="1458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2E608B5C-B715-48E4-AADA-7D7F711D0BF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435365" y="6457695"/>
                <a:ext cx="10080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2457937-C659-4C8F-A824-40AE91B5BFCF}"/>
                  </a:ext>
                </a:extLst>
              </p14:cNvPr>
              <p14:cNvContentPartPr/>
              <p14:nvPr/>
            </p14:nvContentPartPr>
            <p14:xfrm>
              <a:off x="1878165" y="6460935"/>
              <a:ext cx="32760" cy="1314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2457937-C659-4C8F-A824-40AE91B5BFC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869165" y="6451935"/>
                <a:ext cx="50400" cy="149040"/>
              </a:xfrm>
              <a:prstGeom prst="rect">
                <a:avLst/>
              </a:prstGeom>
            </p:spPr>
          </p:pic>
        </mc:Fallback>
      </mc:AlternateContent>
      <p:grpSp>
        <p:nvGrpSpPr>
          <p:cNvPr id="76" name="Group 75">
            <a:extLst>
              <a:ext uri="{FF2B5EF4-FFF2-40B4-BE49-F238E27FC236}">
                <a16:creationId xmlns:a16="http://schemas.microsoft.com/office/drawing/2014/main" id="{E02389E0-777B-4A3F-B49A-0F18B1017266}"/>
              </a:ext>
            </a:extLst>
          </p:cNvPr>
          <p:cNvGrpSpPr/>
          <p:nvPr/>
        </p:nvGrpSpPr>
        <p:grpSpPr>
          <a:xfrm>
            <a:off x="2515365" y="5757855"/>
            <a:ext cx="624960" cy="946800"/>
            <a:chOff x="2515365" y="5757855"/>
            <a:chExt cx="624960" cy="94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D0298CB-4249-4B1A-A858-CE841CF1D36C}"/>
                    </a:ext>
                  </a:extLst>
                </p14:cNvPr>
                <p14:cNvContentPartPr/>
                <p14:nvPr/>
              </p14:nvContentPartPr>
              <p14:xfrm>
                <a:off x="2583765" y="5757855"/>
                <a:ext cx="119160" cy="5511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D0298CB-4249-4B1A-A858-CE841CF1D36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574765" y="5749215"/>
                  <a:ext cx="136800" cy="56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3E9DF58-4920-4349-ACE4-A29C1AEA9C8B}"/>
                    </a:ext>
                  </a:extLst>
                </p14:cNvPr>
                <p14:cNvContentPartPr/>
                <p14:nvPr/>
              </p14:nvContentPartPr>
              <p14:xfrm>
                <a:off x="3001365" y="5791335"/>
                <a:ext cx="138960" cy="630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3E9DF58-4920-4349-ACE4-A29C1AEA9C8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992365" y="5782335"/>
                  <a:ext cx="156600" cy="64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6FF8A76-69FE-4A00-8876-84F66F743D40}"/>
                    </a:ext>
                  </a:extLst>
                </p14:cNvPr>
                <p14:cNvContentPartPr/>
                <p14:nvPr/>
              </p14:nvContentPartPr>
              <p14:xfrm>
                <a:off x="2515365" y="6504495"/>
                <a:ext cx="113760" cy="1332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6FF8A76-69FE-4A00-8876-84F66F743D4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506365" y="6495855"/>
                  <a:ext cx="1314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D6A9E5D-9F2B-4B06-BE22-BD35CCC5032E}"/>
                    </a:ext>
                  </a:extLst>
                </p14:cNvPr>
                <p14:cNvContentPartPr/>
                <p14:nvPr/>
              </p14:nvContentPartPr>
              <p14:xfrm>
                <a:off x="2778165" y="6481815"/>
                <a:ext cx="135360" cy="2228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D6A9E5D-9F2B-4B06-BE22-BD35CCC5032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769165" y="6473175"/>
                  <a:ext cx="153000" cy="24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A003138-FB33-467D-BAD4-3634C5C55A99}"/>
              </a:ext>
            </a:extLst>
          </p:cNvPr>
          <p:cNvGrpSpPr/>
          <p:nvPr/>
        </p:nvGrpSpPr>
        <p:grpSpPr>
          <a:xfrm>
            <a:off x="3381165" y="6543375"/>
            <a:ext cx="140760" cy="180720"/>
            <a:chOff x="3381165" y="6543375"/>
            <a:chExt cx="140760" cy="18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C9DB909-AAE2-483F-8764-E1E42F91A14B}"/>
                    </a:ext>
                  </a:extLst>
                </p14:cNvPr>
                <p14:cNvContentPartPr/>
                <p14:nvPr/>
              </p14:nvContentPartPr>
              <p14:xfrm>
                <a:off x="3381165" y="6543375"/>
                <a:ext cx="140760" cy="1216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C9DB909-AAE2-483F-8764-E1E42F91A14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372165" y="6534735"/>
                  <a:ext cx="1584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AAAF2A8-BD87-47A1-990D-40886EEE2FCA}"/>
                    </a:ext>
                  </a:extLst>
                </p14:cNvPr>
                <p14:cNvContentPartPr/>
                <p14:nvPr/>
              </p14:nvContentPartPr>
              <p14:xfrm>
                <a:off x="3449565" y="6544095"/>
                <a:ext cx="23760" cy="1800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AAAF2A8-BD87-47A1-990D-40886EEE2FC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440565" y="6535455"/>
                  <a:ext cx="41400" cy="19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7ED353F-1090-4E97-A9E8-4282DFFB9148}"/>
              </a:ext>
            </a:extLst>
          </p:cNvPr>
          <p:cNvGrpSpPr/>
          <p:nvPr/>
        </p:nvGrpSpPr>
        <p:grpSpPr>
          <a:xfrm>
            <a:off x="3906765" y="6511695"/>
            <a:ext cx="207360" cy="217440"/>
            <a:chOff x="3906765" y="6511695"/>
            <a:chExt cx="207360" cy="21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9A96B85-7766-4E5E-A3B1-4C594654837F}"/>
                    </a:ext>
                  </a:extLst>
                </p14:cNvPr>
                <p14:cNvContentPartPr/>
                <p14:nvPr/>
              </p14:nvContentPartPr>
              <p14:xfrm>
                <a:off x="3906765" y="6550575"/>
                <a:ext cx="106920" cy="1785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9A96B85-7766-4E5E-A3B1-4C594654837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897765" y="6541935"/>
                  <a:ext cx="1245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5E59B42-49F3-45B9-95A9-C42A4BE99A12}"/>
                    </a:ext>
                  </a:extLst>
                </p14:cNvPr>
                <p14:cNvContentPartPr/>
                <p14:nvPr/>
              </p14:nvContentPartPr>
              <p14:xfrm>
                <a:off x="3910365" y="6511695"/>
                <a:ext cx="203760" cy="925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5E59B42-49F3-45B9-95A9-C42A4BE99A1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901365" y="6503055"/>
                  <a:ext cx="221400" cy="11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541B773-F2FA-4525-8CA7-C9F36A42B8B7}"/>
                  </a:ext>
                </a:extLst>
              </p14:cNvPr>
              <p14:cNvContentPartPr/>
              <p14:nvPr/>
            </p14:nvContentPartPr>
            <p14:xfrm>
              <a:off x="4556925" y="6569295"/>
              <a:ext cx="111240" cy="1800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541B773-F2FA-4525-8CA7-C9F36A42B8B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547925" y="6560655"/>
                <a:ext cx="12888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557A411F-570E-4A6F-994D-0C99F4AA7BDE}"/>
                  </a:ext>
                </a:extLst>
              </p14:cNvPr>
              <p14:cNvContentPartPr/>
              <p14:nvPr/>
            </p14:nvContentPartPr>
            <p14:xfrm>
              <a:off x="5159205" y="6539415"/>
              <a:ext cx="174960" cy="1825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557A411F-570E-4A6F-994D-0C99F4AA7BDE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150565" y="6530415"/>
                <a:ext cx="19260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8EC4D2F6-ED2F-49C2-AB75-761F2F50FBFC}"/>
                  </a:ext>
                </a:extLst>
              </p14:cNvPr>
              <p14:cNvContentPartPr/>
              <p14:nvPr/>
            </p14:nvContentPartPr>
            <p14:xfrm>
              <a:off x="5623965" y="6503775"/>
              <a:ext cx="84600" cy="1969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8EC4D2F6-ED2F-49C2-AB75-761F2F50FBF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615325" y="6494775"/>
                <a:ext cx="10224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1B6DC639-4416-49B1-97BD-0CD4688B5342}"/>
                  </a:ext>
                </a:extLst>
              </p14:cNvPr>
              <p14:cNvContentPartPr/>
              <p14:nvPr/>
            </p14:nvContentPartPr>
            <p14:xfrm>
              <a:off x="6124365" y="6496575"/>
              <a:ext cx="124200" cy="2235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1B6DC639-4416-49B1-97BD-0CD4688B5342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115365" y="6487935"/>
                <a:ext cx="141840" cy="24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Group 72">
            <a:extLst>
              <a:ext uri="{FF2B5EF4-FFF2-40B4-BE49-F238E27FC236}">
                <a16:creationId xmlns:a16="http://schemas.microsoft.com/office/drawing/2014/main" id="{824B2F64-FE7F-4368-B55F-8D8484B40A2D}"/>
              </a:ext>
            </a:extLst>
          </p:cNvPr>
          <p:cNvGrpSpPr/>
          <p:nvPr/>
        </p:nvGrpSpPr>
        <p:grpSpPr>
          <a:xfrm>
            <a:off x="6629445" y="6468855"/>
            <a:ext cx="162000" cy="199440"/>
            <a:chOff x="6629445" y="6468855"/>
            <a:chExt cx="162000" cy="19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00D2655-7F67-442A-A800-2F69CE8F0CDA}"/>
                    </a:ext>
                  </a:extLst>
                </p14:cNvPr>
                <p14:cNvContentPartPr/>
                <p14:nvPr/>
              </p14:nvContentPartPr>
              <p14:xfrm>
                <a:off x="6629445" y="6468855"/>
                <a:ext cx="16920" cy="1994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00D2655-7F67-442A-A800-2F69CE8F0CD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620805" y="6460215"/>
                  <a:ext cx="3456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4BD2550-7CF0-4661-954E-0E5FA817D658}"/>
                    </a:ext>
                  </a:extLst>
                </p14:cNvPr>
                <p14:cNvContentPartPr/>
                <p14:nvPr/>
              </p14:nvContentPartPr>
              <p14:xfrm>
                <a:off x="6692085" y="6499455"/>
                <a:ext cx="99360" cy="1101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4BD2550-7CF0-4661-954E-0E5FA817D65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683085" y="6490455"/>
                  <a:ext cx="117000" cy="12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FC899440-CB4C-41F9-A95D-192F3FD98E87}"/>
              </a:ext>
            </a:extLst>
          </p:cNvPr>
          <p:cNvGrpSpPr/>
          <p:nvPr/>
        </p:nvGrpSpPr>
        <p:grpSpPr>
          <a:xfrm>
            <a:off x="7178805" y="6526455"/>
            <a:ext cx="144360" cy="117720"/>
            <a:chOff x="7178805" y="6526455"/>
            <a:chExt cx="144360" cy="11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41FA580-744F-4AB9-86B0-25ADA7F8AF2A}"/>
                    </a:ext>
                  </a:extLst>
                </p14:cNvPr>
                <p14:cNvContentPartPr/>
                <p14:nvPr/>
              </p14:nvContentPartPr>
              <p14:xfrm>
                <a:off x="7178805" y="6531135"/>
                <a:ext cx="30960" cy="964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41FA580-744F-4AB9-86B0-25ADA7F8AF2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170165" y="6522495"/>
                  <a:ext cx="486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04148A5-BFD0-4022-A1FB-DF4597E8EB27}"/>
                    </a:ext>
                  </a:extLst>
                </p14:cNvPr>
                <p14:cNvContentPartPr/>
                <p14:nvPr/>
              </p14:nvContentPartPr>
              <p14:xfrm>
                <a:off x="7261605" y="6526455"/>
                <a:ext cx="61560" cy="1177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04148A5-BFD0-4022-A1FB-DF4597E8EB2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252965" y="6517455"/>
                  <a:ext cx="79200" cy="13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D6BB5B9-AF8C-42C0-87F5-9E309261BEF7}"/>
              </a:ext>
            </a:extLst>
          </p:cNvPr>
          <p:cNvGrpSpPr/>
          <p:nvPr/>
        </p:nvGrpSpPr>
        <p:grpSpPr>
          <a:xfrm>
            <a:off x="7637805" y="6489015"/>
            <a:ext cx="164160" cy="135000"/>
            <a:chOff x="7637805" y="6489015"/>
            <a:chExt cx="164160" cy="13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D7FC19A-CB96-4EAE-BB9B-EE4A4E1F0FFE}"/>
                    </a:ext>
                  </a:extLst>
                </p14:cNvPr>
                <p14:cNvContentPartPr/>
                <p14:nvPr/>
              </p14:nvContentPartPr>
              <p14:xfrm>
                <a:off x="7637805" y="6489015"/>
                <a:ext cx="21960" cy="1098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D7FC19A-CB96-4EAE-BB9B-EE4A4E1F0FF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628805" y="6480375"/>
                  <a:ext cx="396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E14AD3A-ED60-4A71-B6B3-E1FCC6A16E3B}"/>
                    </a:ext>
                  </a:extLst>
                </p14:cNvPr>
                <p14:cNvContentPartPr/>
                <p14:nvPr/>
              </p14:nvContentPartPr>
              <p14:xfrm>
                <a:off x="7679205" y="6504495"/>
                <a:ext cx="122760" cy="119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E14AD3A-ED60-4A71-B6B3-E1FCC6A16E3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670565" y="6495495"/>
                  <a:ext cx="140400" cy="13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689199D-40AE-4258-929E-8DCDB7CEA953}"/>
              </a:ext>
            </a:extLst>
          </p:cNvPr>
          <p:cNvGrpSpPr/>
          <p:nvPr/>
        </p:nvGrpSpPr>
        <p:grpSpPr>
          <a:xfrm>
            <a:off x="8062245" y="6460215"/>
            <a:ext cx="139680" cy="197640"/>
            <a:chOff x="8062245" y="6460215"/>
            <a:chExt cx="139680" cy="19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6FFFA3C-3AF5-4D49-84B8-4AFE1CAE7083}"/>
                    </a:ext>
                  </a:extLst>
                </p14:cNvPr>
                <p14:cNvContentPartPr/>
                <p14:nvPr/>
              </p14:nvContentPartPr>
              <p14:xfrm>
                <a:off x="8062245" y="6479295"/>
                <a:ext cx="34920" cy="1429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6FFFA3C-3AF5-4D49-84B8-4AFE1CAE708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053605" y="6470655"/>
                  <a:ext cx="5256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FB19180-E5E2-48DE-BEE0-4F7B64894969}"/>
                    </a:ext>
                  </a:extLst>
                </p14:cNvPr>
                <p14:cNvContentPartPr/>
                <p14:nvPr/>
              </p14:nvContentPartPr>
              <p14:xfrm>
                <a:off x="8093205" y="6460215"/>
                <a:ext cx="108720" cy="1976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FB19180-E5E2-48DE-BEE0-4F7B6489496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084205" y="6451215"/>
                  <a:ext cx="126360" cy="21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AB08425-3765-4824-9112-5FD421A4F1BC}"/>
              </a:ext>
            </a:extLst>
          </p:cNvPr>
          <p:cNvGrpSpPr/>
          <p:nvPr/>
        </p:nvGrpSpPr>
        <p:grpSpPr>
          <a:xfrm>
            <a:off x="8483805" y="6453375"/>
            <a:ext cx="201600" cy="159840"/>
            <a:chOff x="8483805" y="6453375"/>
            <a:chExt cx="201600" cy="15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EF19388-FB5C-44E2-8F3D-3E301EE6804B}"/>
                    </a:ext>
                  </a:extLst>
                </p14:cNvPr>
                <p14:cNvContentPartPr/>
                <p14:nvPr/>
              </p14:nvContentPartPr>
              <p14:xfrm>
                <a:off x="8483805" y="6453375"/>
                <a:ext cx="25560" cy="1177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EF19388-FB5C-44E2-8F3D-3E301EE6804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474805" y="6444735"/>
                  <a:ext cx="432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D4E8BBC-09BC-4D14-BA9C-93E0EF94F88A}"/>
                    </a:ext>
                  </a:extLst>
                </p14:cNvPr>
                <p14:cNvContentPartPr/>
                <p14:nvPr/>
              </p14:nvContentPartPr>
              <p14:xfrm>
                <a:off x="8565885" y="6456615"/>
                <a:ext cx="119520" cy="1566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D4E8BBC-09BC-4D14-BA9C-93E0EF94F88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557245" y="6447975"/>
                  <a:ext cx="137160" cy="17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490936C-CA05-433E-BE90-17B53D1CFFBD}"/>
              </a:ext>
            </a:extLst>
          </p:cNvPr>
          <p:cNvGrpSpPr/>
          <p:nvPr/>
        </p:nvGrpSpPr>
        <p:grpSpPr>
          <a:xfrm>
            <a:off x="8991405" y="6400095"/>
            <a:ext cx="201960" cy="221040"/>
            <a:chOff x="8991405" y="6400095"/>
            <a:chExt cx="201960" cy="22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CA6D5E9-853D-4BE7-9179-19F9B4B8C637}"/>
                    </a:ext>
                  </a:extLst>
                </p14:cNvPr>
                <p14:cNvContentPartPr/>
                <p14:nvPr/>
              </p14:nvContentPartPr>
              <p14:xfrm>
                <a:off x="8991405" y="6444375"/>
                <a:ext cx="20160" cy="1368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CA6D5E9-853D-4BE7-9179-19F9B4B8C63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982405" y="6435375"/>
                  <a:ext cx="378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E9C888D-0550-41F3-8BE6-A7A73B5068D0}"/>
                    </a:ext>
                  </a:extLst>
                </p14:cNvPr>
                <p14:cNvContentPartPr/>
                <p14:nvPr/>
              </p14:nvContentPartPr>
              <p14:xfrm>
                <a:off x="9068805" y="6472815"/>
                <a:ext cx="42840" cy="1483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E9C888D-0550-41F3-8BE6-A7A73B5068D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059805" y="6464175"/>
                  <a:ext cx="604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AF5E8AC-BCF3-4E9A-893A-A54BAC447195}"/>
                    </a:ext>
                  </a:extLst>
                </p14:cNvPr>
                <p14:cNvContentPartPr/>
                <p14:nvPr/>
              </p14:nvContentPartPr>
              <p14:xfrm>
                <a:off x="9074205" y="6400095"/>
                <a:ext cx="119160" cy="709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AF5E8AC-BCF3-4E9A-893A-A54BAC44719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065205" y="6391095"/>
                  <a:ext cx="136800" cy="8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C771402-47D8-4C62-975B-52CBEF8D137F}"/>
              </a:ext>
            </a:extLst>
          </p:cNvPr>
          <p:cNvGrpSpPr/>
          <p:nvPr/>
        </p:nvGrpSpPr>
        <p:grpSpPr>
          <a:xfrm>
            <a:off x="9412605" y="6426735"/>
            <a:ext cx="166680" cy="152640"/>
            <a:chOff x="9412605" y="6426735"/>
            <a:chExt cx="166680" cy="15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26FAEFD-4C58-4294-A924-2E45E1CE116D}"/>
                    </a:ext>
                  </a:extLst>
                </p14:cNvPr>
                <p14:cNvContentPartPr/>
                <p14:nvPr/>
              </p14:nvContentPartPr>
              <p14:xfrm>
                <a:off x="9412605" y="6439695"/>
                <a:ext cx="21960" cy="1396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26FAEFD-4C58-4294-A924-2E45E1CE116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403605" y="6431055"/>
                  <a:ext cx="396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C97CB31-A4D7-4778-87BF-2F84F517C940}"/>
                    </a:ext>
                  </a:extLst>
                </p14:cNvPr>
                <p14:cNvContentPartPr/>
                <p14:nvPr/>
              </p14:nvContentPartPr>
              <p14:xfrm>
                <a:off x="9500085" y="6426735"/>
                <a:ext cx="79200" cy="1400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C97CB31-A4D7-4778-87BF-2F84F517C94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491085" y="6418095"/>
                  <a:ext cx="96840" cy="15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A61EE5C-DF8D-4041-86CB-0B14EBF19C41}"/>
              </a:ext>
            </a:extLst>
          </p:cNvPr>
          <p:cNvGrpSpPr/>
          <p:nvPr/>
        </p:nvGrpSpPr>
        <p:grpSpPr>
          <a:xfrm>
            <a:off x="9923085" y="6442935"/>
            <a:ext cx="413280" cy="188280"/>
            <a:chOff x="9923085" y="6442935"/>
            <a:chExt cx="413280" cy="18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F3A550E-3CAA-477D-AA67-46A09B486E07}"/>
                    </a:ext>
                  </a:extLst>
                </p14:cNvPr>
                <p14:cNvContentPartPr/>
                <p14:nvPr/>
              </p14:nvContentPartPr>
              <p14:xfrm>
                <a:off x="9923085" y="6466335"/>
                <a:ext cx="25920" cy="1501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F3A550E-3CAA-477D-AA67-46A09B486E0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914445" y="6457695"/>
                  <a:ext cx="4356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9840274-52BB-4BB6-AE4C-8EC5172B9D58}"/>
                    </a:ext>
                  </a:extLst>
                </p14:cNvPr>
                <p14:cNvContentPartPr/>
                <p14:nvPr/>
              </p14:nvContentPartPr>
              <p14:xfrm>
                <a:off x="9977805" y="6442935"/>
                <a:ext cx="101160" cy="1868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9840274-52BB-4BB6-AE4C-8EC5172B9D5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968805" y="6433935"/>
                  <a:ext cx="1188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0182D5B-824E-453D-B752-19F573562EDF}"/>
                    </a:ext>
                  </a:extLst>
                </p14:cNvPr>
                <p14:cNvContentPartPr/>
                <p14:nvPr/>
              </p14:nvContentPartPr>
              <p14:xfrm>
                <a:off x="10228365" y="6465615"/>
                <a:ext cx="10800" cy="1411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0182D5B-824E-453D-B752-19F573562ED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219365" y="6456975"/>
                  <a:ext cx="2844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2D31A23-BCE9-4461-A3E8-DCA21ED89A9A}"/>
                    </a:ext>
                  </a:extLst>
                </p14:cNvPr>
                <p14:cNvContentPartPr/>
                <p14:nvPr/>
              </p14:nvContentPartPr>
              <p14:xfrm>
                <a:off x="10258965" y="6470655"/>
                <a:ext cx="77400" cy="1605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2D31A23-BCE9-4461-A3E8-DCA21ED89A9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249965" y="6462015"/>
                  <a:ext cx="95040" cy="17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B01CCC1-B2A3-4814-B04C-9033AA85FC0D}"/>
              </a:ext>
            </a:extLst>
          </p:cNvPr>
          <p:cNvGrpSpPr/>
          <p:nvPr/>
        </p:nvGrpSpPr>
        <p:grpSpPr>
          <a:xfrm>
            <a:off x="10493685" y="6433215"/>
            <a:ext cx="168480" cy="196200"/>
            <a:chOff x="10493685" y="6433215"/>
            <a:chExt cx="168480" cy="19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C72FB6B-BC27-4D42-84E4-6BA1786FEDA8}"/>
                    </a:ext>
                  </a:extLst>
                </p14:cNvPr>
                <p14:cNvContentPartPr/>
                <p14:nvPr/>
              </p14:nvContentPartPr>
              <p14:xfrm>
                <a:off x="10493685" y="6433215"/>
                <a:ext cx="27720" cy="1389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C72FB6B-BC27-4D42-84E4-6BA1786FEDA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485045" y="6424575"/>
                  <a:ext cx="453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6DADC62-21E7-4A14-B97D-FB246A5CCF9B}"/>
                    </a:ext>
                  </a:extLst>
                </p14:cNvPr>
                <p14:cNvContentPartPr/>
                <p14:nvPr/>
              </p14:nvContentPartPr>
              <p14:xfrm>
                <a:off x="10553445" y="6442215"/>
                <a:ext cx="108720" cy="1872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6DADC62-21E7-4A14-B97D-FB246A5CCF9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544445" y="6433575"/>
                  <a:ext cx="126360" cy="20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57267FA-34F4-40EA-A64C-567911A88E73}"/>
              </a:ext>
            </a:extLst>
          </p:cNvPr>
          <p:cNvGrpSpPr/>
          <p:nvPr/>
        </p:nvGrpSpPr>
        <p:grpSpPr>
          <a:xfrm>
            <a:off x="6533685" y="1878855"/>
            <a:ext cx="921240" cy="764640"/>
            <a:chOff x="6533685" y="1878855"/>
            <a:chExt cx="921240" cy="76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A42918AB-32FE-4144-89C3-077EB0B902F7}"/>
                    </a:ext>
                  </a:extLst>
                </p14:cNvPr>
                <p14:cNvContentPartPr/>
                <p14:nvPr/>
              </p14:nvContentPartPr>
              <p14:xfrm>
                <a:off x="6933645" y="2237055"/>
                <a:ext cx="194760" cy="2667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A42918AB-32FE-4144-89C3-077EB0B902F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924645" y="2228415"/>
                  <a:ext cx="21240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F620717-D836-4400-A887-B3E399F83DF7}"/>
                    </a:ext>
                  </a:extLst>
                </p14:cNvPr>
                <p14:cNvContentPartPr/>
                <p14:nvPr/>
              </p14:nvContentPartPr>
              <p14:xfrm>
                <a:off x="6689205" y="2111055"/>
                <a:ext cx="45360" cy="831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F620717-D836-4400-A887-B3E399F83DF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680565" y="2102415"/>
                  <a:ext cx="630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A8192E5-0A08-4798-B263-F9AF15ED918E}"/>
                    </a:ext>
                  </a:extLst>
                </p14:cNvPr>
                <p14:cNvContentPartPr/>
                <p14:nvPr/>
              </p14:nvContentPartPr>
              <p14:xfrm>
                <a:off x="6739605" y="2121495"/>
                <a:ext cx="86760" cy="882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A8192E5-0A08-4798-B263-F9AF15ED918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730965" y="2112855"/>
                  <a:ext cx="1044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EED0C33-95D6-419D-9A58-D571E7870199}"/>
                    </a:ext>
                  </a:extLst>
                </p14:cNvPr>
                <p14:cNvContentPartPr/>
                <p14:nvPr/>
              </p14:nvContentPartPr>
              <p14:xfrm>
                <a:off x="7107525" y="2063175"/>
                <a:ext cx="71640" cy="1004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EED0C33-95D6-419D-9A58-D571E787019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098525" y="2054175"/>
                  <a:ext cx="8928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188C5C0-F0A3-4EA3-A18E-F88F1ACB335F}"/>
                    </a:ext>
                  </a:extLst>
                </p14:cNvPr>
                <p14:cNvContentPartPr/>
                <p14:nvPr/>
              </p14:nvContentPartPr>
              <p14:xfrm>
                <a:off x="6533685" y="1878855"/>
                <a:ext cx="921240" cy="7646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188C5C0-F0A3-4EA3-A18E-F88F1ACB335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524685" y="1869855"/>
                  <a:ext cx="938880" cy="78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6FC183CC-D44C-4A6D-A2EF-CEAC559E1D8E}"/>
              </a:ext>
            </a:extLst>
          </p:cNvPr>
          <p:cNvGrpSpPr/>
          <p:nvPr/>
        </p:nvGrpSpPr>
        <p:grpSpPr>
          <a:xfrm>
            <a:off x="9516645" y="2137335"/>
            <a:ext cx="886320" cy="632160"/>
            <a:chOff x="9516645" y="2137335"/>
            <a:chExt cx="886320" cy="63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9EAE641-741E-4EBF-9D3F-81D5D8503104}"/>
                    </a:ext>
                  </a:extLst>
                </p14:cNvPr>
                <p14:cNvContentPartPr/>
                <p14:nvPr/>
              </p14:nvContentPartPr>
              <p14:xfrm>
                <a:off x="9891045" y="2472495"/>
                <a:ext cx="243720" cy="2005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C9EAE641-741E-4EBF-9D3F-81D5D850310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882045" y="2463855"/>
                  <a:ext cx="26136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8C5B4E7-4532-4403-A58F-048784C8BDFF}"/>
                    </a:ext>
                  </a:extLst>
                </p14:cNvPr>
                <p14:cNvContentPartPr/>
                <p14:nvPr/>
              </p14:nvContentPartPr>
              <p14:xfrm>
                <a:off x="9718605" y="2315535"/>
                <a:ext cx="21960" cy="565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8C5B4E7-4532-4403-A58F-048784C8BDF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709605" y="2306535"/>
                  <a:ext cx="396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652EE07-4A55-4F3B-90B4-4C0DDB27760A}"/>
                    </a:ext>
                  </a:extLst>
                </p14:cNvPr>
                <p14:cNvContentPartPr/>
                <p14:nvPr/>
              </p14:nvContentPartPr>
              <p14:xfrm>
                <a:off x="9754605" y="2303655"/>
                <a:ext cx="65160" cy="745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652EE07-4A55-4F3B-90B4-4C0DDB27760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745605" y="2295015"/>
                  <a:ext cx="828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A9464F6-F0F8-4498-A499-8F5CC557AA77}"/>
                    </a:ext>
                  </a:extLst>
                </p14:cNvPr>
                <p14:cNvContentPartPr/>
                <p14:nvPr/>
              </p14:nvContentPartPr>
              <p14:xfrm>
                <a:off x="10150605" y="2325975"/>
                <a:ext cx="30960" cy="774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A9464F6-F0F8-4498-A499-8F5CC557AA77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141605" y="2317335"/>
                  <a:ext cx="4860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8329646-B7F2-4438-9614-BDA8E2C389A2}"/>
                    </a:ext>
                  </a:extLst>
                </p14:cNvPr>
                <p14:cNvContentPartPr/>
                <p14:nvPr/>
              </p14:nvContentPartPr>
              <p14:xfrm>
                <a:off x="9516645" y="2137335"/>
                <a:ext cx="885240" cy="6321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8329646-B7F2-4438-9614-BDA8E2C389A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508005" y="2128335"/>
                  <a:ext cx="902880" cy="64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F2AF179-5105-42D5-9703-5BB03865C73F}"/>
                    </a:ext>
                  </a:extLst>
                </p14:cNvPr>
                <p14:cNvContentPartPr/>
                <p14:nvPr/>
              </p14:nvContentPartPr>
              <p14:xfrm>
                <a:off x="9556245" y="2671935"/>
                <a:ext cx="846720" cy="878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F2AF179-5105-42D5-9703-5BB03865C73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547245" y="2662935"/>
                  <a:ext cx="864360" cy="10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0A6AD58-4A86-405A-BE32-9408280D5450}"/>
              </a:ext>
            </a:extLst>
          </p:cNvPr>
          <p:cNvGrpSpPr/>
          <p:nvPr/>
        </p:nvGrpSpPr>
        <p:grpSpPr>
          <a:xfrm>
            <a:off x="10301085" y="3563655"/>
            <a:ext cx="1095120" cy="842760"/>
            <a:chOff x="10301085" y="3563655"/>
            <a:chExt cx="1095120" cy="84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2AE4F9B-E97D-4D56-9AAC-0186057D0100}"/>
                    </a:ext>
                  </a:extLst>
                </p14:cNvPr>
                <p14:cNvContentPartPr/>
                <p14:nvPr/>
              </p14:nvContentPartPr>
              <p14:xfrm>
                <a:off x="10689165" y="4018335"/>
                <a:ext cx="159840" cy="1872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2AE4F9B-E97D-4D56-9AAC-0186057D010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680525" y="4009695"/>
                  <a:ext cx="17748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CEE7B3F-EA91-4D16-879B-1A1E674C1B4A}"/>
                    </a:ext>
                  </a:extLst>
                </p14:cNvPr>
                <p14:cNvContentPartPr/>
                <p14:nvPr/>
              </p14:nvContentPartPr>
              <p14:xfrm>
                <a:off x="10888605" y="3818895"/>
                <a:ext cx="108360" cy="3297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CEE7B3F-EA91-4D16-879B-1A1E674C1B4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879605" y="3810255"/>
                  <a:ext cx="12600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763FCB7-121F-4049-8833-59B09FE7A09B}"/>
                    </a:ext>
                  </a:extLst>
                </p14:cNvPr>
                <p14:cNvContentPartPr/>
                <p14:nvPr/>
              </p14:nvContentPartPr>
              <p14:xfrm>
                <a:off x="11043765" y="3789015"/>
                <a:ext cx="114480" cy="3661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763FCB7-121F-4049-8833-59B09FE7A09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1034765" y="3780375"/>
                  <a:ext cx="13212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190B5719-E580-420C-95EC-EE7769D936E9}"/>
                    </a:ext>
                  </a:extLst>
                </p14:cNvPr>
                <p14:cNvContentPartPr/>
                <p14:nvPr/>
              </p14:nvContentPartPr>
              <p14:xfrm>
                <a:off x="10949805" y="4026255"/>
                <a:ext cx="212760" cy="255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90B5719-E580-420C-95EC-EE7769D936E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940805" y="4017255"/>
                  <a:ext cx="2304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AFCDE0D0-1B43-43B3-ABD8-4BB057BCDB17}"/>
                    </a:ext>
                  </a:extLst>
                </p14:cNvPr>
                <p14:cNvContentPartPr/>
                <p14:nvPr/>
              </p14:nvContentPartPr>
              <p14:xfrm>
                <a:off x="10438605" y="3742215"/>
                <a:ext cx="38160" cy="972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AFCDE0D0-1B43-43B3-ABD8-4BB057BCDB17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429605" y="3733215"/>
                  <a:ext cx="5580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3FF1F94-1C70-47DD-9E34-8B0414292FDE}"/>
                    </a:ext>
                  </a:extLst>
                </p14:cNvPr>
                <p14:cNvContentPartPr/>
                <p14:nvPr/>
              </p14:nvContentPartPr>
              <p14:xfrm>
                <a:off x="10503405" y="3742575"/>
                <a:ext cx="54360" cy="651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3FF1F94-1C70-47DD-9E34-8B0414292FDE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494405" y="3733935"/>
                  <a:ext cx="720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28972ACB-8A08-4491-9ED3-F3065E68553D}"/>
                    </a:ext>
                  </a:extLst>
                </p14:cNvPr>
                <p14:cNvContentPartPr/>
                <p14:nvPr/>
              </p14:nvContentPartPr>
              <p14:xfrm>
                <a:off x="11227725" y="3719895"/>
                <a:ext cx="65880" cy="1177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28972ACB-8A08-4491-9ED3-F3065E68553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219085" y="3711255"/>
                  <a:ext cx="8352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ACF5978-EF3C-44C9-8C39-52C491D023DF}"/>
                    </a:ext>
                  </a:extLst>
                </p14:cNvPr>
                <p14:cNvContentPartPr/>
                <p14:nvPr/>
              </p14:nvContentPartPr>
              <p14:xfrm>
                <a:off x="10301085" y="3563655"/>
                <a:ext cx="1052280" cy="7232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ACF5978-EF3C-44C9-8C39-52C491D023D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292085" y="3554655"/>
                  <a:ext cx="1069920" cy="74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EE265E58-6997-4496-96FF-7F5DF4943BF6}"/>
                    </a:ext>
                  </a:extLst>
                </p14:cNvPr>
                <p14:cNvContentPartPr/>
                <p14:nvPr/>
              </p14:nvContentPartPr>
              <p14:xfrm>
                <a:off x="10422765" y="4209495"/>
                <a:ext cx="973440" cy="1969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EE265E58-6997-4496-96FF-7F5DF4943BF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414125" y="4200495"/>
                  <a:ext cx="991080" cy="21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DE03EA2-525E-4C3C-B4E9-CF284B418CE0}"/>
              </a:ext>
            </a:extLst>
          </p:cNvPr>
          <p:cNvGrpSpPr/>
          <p:nvPr/>
        </p:nvGrpSpPr>
        <p:grpSpPr>
          <a:xfrm>
            <a:off x="10483605" y="403215"/>
            <a:ext cx="1177560" cy="961200"/>
            <a:chOff x="10483605" y="403215"/>
            <a:chExt cx="1177560" cy="96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ED9D5853-D971-426E-A194-C05D6546A757}"/>
                    </a:ext>
                  </a:extLst>
                </p14:cNvPr>
                <p14:cNvContentPartPr/>
                <p14:nvPr/>
              </p14:nvContentPartPr>
              <p14:xfrm>
                <a:off x="10874205" y="933135"/>
                <a:ext cx="99000" cy="2772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ED9D5853-D971-426E-A194-C05D6546A75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865565" y="924135"/>
                  <a:ext cx="1166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880AD64-1235-4DBA-B382-52EC1B399E52}"/>
                    </a:ext>
                  </a:extLst>
                </p14:cNvPr>
                <p14:cNvContentPartPr/>
                <p14:nvPr/>
              </p14:nvContentPartPr>
              <p14:xfrm>
                <a:off x="11017485" y="861855"/>
                <a:ext cx="132840" cy="3322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880AD64-1235-4DBA-B382-52EC1B399E5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1008485" y="852855"/>
                  <a:ext cx="15048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D4E02F72-B7F2-4689-9680-27CE93CB4EC4}"/>
                    </a:ext>
                  </a:extLst>
                </p14:cNvPr>
                <p14:cNvContentPartPr/>
                <p14:nvPr/>
              </p14:nvContentPartPr>
              <p14:xfrm>
                <a:off x="11177685" y="854295"/>
                <a:ext cx="135000" cy="3110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D4E02F72-B7F2-4689-9680-27CE93CB4EC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1168685" y="845655"/>
                  <a:ext cx="15264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199394DD-E099-4212-9CCC-8C4217B7FADE}"/>
                    </a:ext>
                  </a:extLst>
                </p14:cNvPr>
                <p14:cNvContentPartPr/>
                <p14:nvPr/>
              </p14:nvContentPartPr>
              <p14:xfrm>
                <a:off x="11356605" y="668535"/>
                <a:ext cx="142560" cy="3384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199394DD-E099-4212-9CCC-8C4217B7FAD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1347605" y="659535"/>
                  <a:ext cx="16020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6453D81E-E302-48E0-A0FA-654C16AEC369}"/>
                    </a:ext>
                  </a:extLst>
                </p14:cNvPr>
                <p14:cNvContentPartPr/>
                <p14:nvPr/>
              </p14:nvContentPartPr>
              <p14:xfrm>
                <a:off x="10661805" y="744135"/>
                <a:ext cx="47160" cy="676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453D81E-E302-48E0-A0FA-654C16AEC36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652805" y="735495"/>
                  <a:ext cx="648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17525138-37FB-4D4E-B7C8-C8D795441C20}"/>
                    </a:ext>
                  </a:extLst>
                </p14:cNvPr>
                <p14:cNvContentPartPr/>
                <p14:nvPr/>
              </p14:nvContentPartPr>
              <p14:xfrm>
                <a:off x="10735605" y="709575"/>
                <a:ext cx="74160" cy="698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17525138-37FB-4D4E-B7C8-C8D795441C2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726605" y="700575"/>
                  <a:ext cx="9180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C5295E15-BE31-4DEC-857B-EE763B0B07EA}"/>
                    </a:ext>
                  </a:extLst>
                </p14:cNvPr>
                <p14:cNvContentPartPr/>
                <p14:nvPr/>
              </p14:nvContentPartPr>
              <p14:xfrm>
                <a:off x="11509605" y="561975"/>
                <a:ext cx="23760" cy="532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C5295E15-BE31-4DEC-857B-EE763B0B07E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1500605" y="553335"/>
                  <a:ext cx="4140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44466F4A-8D49-4FAD-B943-F391EF35A5FE}"/>
                    </a:ext>
                  </a:extLst>
                </p14:cNvPr>
                <p14:cNvContentPartPr/>
                <p14:nvPr/>
              </p14:nvContentPartPr>
              <p14:xfrm>
                <a:off x="11539125" y="582135"/>
                <a:ext cx="1440" cy="990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44466F4A-8D49-4FAD-B943-F391EF35A5F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1530125" y="573495"/>
                  <a:ext cx="1908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E00F4D7D-B2DD-47D4-BE55-118B159A9C72}"/>
                    </a:ext>
                  </a:extLst>
                </p14:cNvPr>
                <p14:cNvContentPartPr/>
                <p14:nvPr/>
              </p14:nvContentPartPr>
              <p14:xfrm>
                <a:off x="10483605" y="403215"/>
                <a:ext cx="1177560" cy="9172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E00F4D7D-B2DD-47D4-BE55-118B159A9C72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474605" y="394575"/>
                  <a:ext cx="1195200" cy="9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0DE472D-2EB2-4BFF-9D32-864D2DA507F2}"/>
                    </a:ext>
                  </a:extLst>
                </p14:cNvPr>
                <p14:cNvContentPartPr/>
                <p14:nvPr/>
              </p14:nvContentPartPr>
              <p14:xfrm>
                <a:off x="10667925" y="1175775"/>
                <a:ext cx="989640" cy="1886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0DE472D-2EB2-4BFF-9D32-864D2DA507F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658925" y="1167135"/>
                  <a:ext cx="1007280" cy="20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54D998DF-538C-4FE4-8CA2-90DB32427C2D}"/>
              </a:ext>
            </a:extLst>
          </p:cNvPr>
          <p:cNvGrpSpPr/>
          <p:nvPr/>
        </p:nvGrpSpPr>
        <p:grpSpPr>
          <a:xfrm>
            <a:off x="5161005" y="2763375"/>
            <a:ext cx="1035720" cy="748440"/>
            <a:chOff x="5161005" y="2763375"/>
            <a:chExt cx="1035720" cy="74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D32C284C-B4D6-45A1-88BC-40AF830C6130}"/>
                    </a:ext>
                  </a:extLst>
                </p14:cNvPr>
                <p14:cNvContentPartPr/>
                <p14:nvPr/>
              </p14:nvContentPartPr>
              <p14:xfrm>
                <a:off x="5377005" y="3192855"/>
                <a:ext cx="49680" cy="1490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D32C284C-B4D6-45A1-88BC-40AF830C6130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368365" y="3183855"/>
                  <a:ext cx="6732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4955A93-846A-4F4D-B90D-77545A825606}"/>
                    </a:ext>
                  </a:extLst>
                </p14:cNvPr>
                <p14:cNvContentPartPr/>
                <p14:nvPr/>
              </p14:nvContentPartPr>
              <p14:xfrm>
                <a:off x="5451165" y="3146055"/>
                <a:ext cx="124200" cy="1692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4955A93-846A-4F4D-B90D-77545A82560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442165" y="3137055"/>
                  <a:ext cx="1418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C12978E-7758-4CE0-B4EA-B7C817063015}"/>
                    </a:ext>
                  </a:extLst>
                </p14:cNvPr>
                <p14:cNvContentPartPr/>
                <p14:nvPr/>
              </p14:nvContentPartPr>
              <p14:xfrm>
                <a:off x="5587605" y="3142455"/>
                <a:ext cx="121320" cy="2718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C12978E-7758-4CE0-B4EA-B7C817063015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578965" y="3133455"/>
                  <a:ext cx="13896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E8075F5A-5A97-44B7-8801-44CC73110326}"/>
                    </a:ext>
                  </a:extLst>
                </p14:cNvPr>
                <p14:cNvContentPartPr/>
                <p14:nvPr/>
              </p14:nvContentPartPr>
              <p14:xfrm>
                <a:off x="5761485" y="3042735"/>
                <a:ext cx="197280" cy="2174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E8075F5A-5A97-44B7-8801-44CC7311032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752845" y="3033735"/>
                  <a:ext cx="21492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404CA9D9-5111-4E70-BBC5-06F6296124AD}"/>
                    </a:ext>
                  </a:extLst>
                </p14:cNvPr>
                <p14:cNvContentPartPr/>
                <p14:nvPr/>
              </p14:nvContentPartPr>
              <p14:xfrm>
                <a:off x="5630805" y="3122295"/>
                <a:ext cx="300960" cy="756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404CA9D9-5111-4E70-BBC5-06F6296124AD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622165" y="3113295"/>
                  <a:ext cx="3186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6B3FE809-E8FD-4B75-A07C-CB64C7A39ED9}"/>
                    </a:ext>
                  </a:extLst>
                </p14:cNvPr>
                <p14:cNvContentPartPr/>
                <p14:nvPr/>
              </p14:nvContentPartPr>
              <p14:xfrm>
                <a:off x="5161005" y="2763375"/>
                <a:ext cx="1035720" cy="7484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6B3FE809-E8FD-4B75-A07C-CB64C7A39ED9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152365" y="2754735"/>
                  <a:ext cx="1053360" cy="76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CA099C6D-A739-435B-9549-C6CE5E9B2980}"/>
                    </a:ext>
                  </a:extLst>
                </p14:cNvPr>
                <p14:cNvContentPartPr/>
                <p14:nvPr/>
              </p14:nvContentPartPr>
              <p14:xfrm>
                <a:off x="5242005" y="3063975"/>
                <a:ext cx="29160" cy="561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CA099C6D-A739-435B-9549-C6CE5E9B298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233365" y="3054975"/>
                  <a:ext cx="4680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21D4D617-C601-416C-B2CD-5E2AF16AAD18}"/>
                    </a:ext>
                  </a:extLst>
                </p14:cNvPr>
                <p14:cNvContentPartPr/>
                <p14:nvPr/>
              </p14:nvContentPartPr>
              <p14:xfrm>
                <a:off x="5296005" y="3053535"/>
                <a:ext cx="36360" cy="835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21D4D617-C601-416C-B2CD-5E2AF16AAD18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287365" y="3044895"/>
                  <a:ext cx="5400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BF751637-486C-487A-8C61-0E8E0295FAD5}"/>
                    </a:ext>
                  </a:extLst>
                </p14:cNvPr>
                <p14:cNvContentPartPr/>
                <p14:nvPr/>
              </p14:nvContentPartPr>
              <p14:xfrm>
                <a:off x="5877405" y="2905935"/>
                <a:ext cx="29160" cy="885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BF751637-486C-487A-8C61-0E8E0295FAD5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868765" y="2897295"/>
                  <a:ext cx="468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65F4B35B-F26F-45D3-96B8-7372BDB81B46}"/>
                    </a:ext>
                  </a:extLst>
                </p14:cNvPr>
                <p14:cNvContentPartPr/>
                <p14:nvPr/>
              </p14:nvContentPartPr>
              <p14:xfrm>
                <a:off x="5929605" y="2923215"/>
                <a:ext cx="18720" cy="867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65F4B35B-F26F-45D3-96B8-7372BDB81B46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920605" y="2914215"/>
                  <a:ext cx="36360" cy="104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37160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4BFC2-69A6-4130-B422-229A5598F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open hashing, every slot is a linked list </a:t>
            </a:r>
            <a:br>
              <a:rPr lang="en-US" dirty="0"/>
            </a:br>
            <a:r>
              <a:rPr lang="en-US" sz="2400" dirty="0"/>
              <a:t>(or maybe something fancier)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49D4F5-E6C2-402D-8283-45481B4EC03E}"/>
              </a:ext>
            </a:extLst>
          </p:cNvPr>
          <p:cNvSpPr txBox="1"/>
          <p:nvPr/>
        </p:nvSpPr>
        <p:spPr>
          <a:xfrm>
            <a:off x="390525" y="1800225"/>
            <a:ext cx="499688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</a:rPr>
              <a:t>(example 2 from </a:t>
            </a:r>
            <a:r>
              <a:rPr lang="en-US" b="0" dirty="0"/>
              <a:t>HashCodes.java</a:t>
            </a:r>
            <a:r>
              <a:rPr lang="en-US" dirty="0"/>
              <a:t> )</a:t>
            </a:r>
            <a:endParaRPr lang="en-US" sz="1800" dirty="0">
              <a:solidFill>
                <a:srgbClr val="000000"/>
              </a:solidFill>
            </a:endParaRPr>
          </a:p>
          <a:p>
            <a:pPr algn="l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Assuming 20 slots in the hash table...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object: a, hash: 97, slot: 17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object: m, hash: 109, slot: 9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object: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abf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hash: 96357, slot: 17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object: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gggl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hash: 3170757, slot: 17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object: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xyz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hash: 119193, slot: 13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4ADEE5-147E-4018-AC56-C81624A42BFC}"/>
              </a:ext>
            </a:extLst>
          </p:cNvPr>
          <p:cNvGrpSpPr/>
          <p:nvPr/>
        </p:nvGrpSpPr>
        <p:grpSpPr>
          <a:xfrm>
            <a:off x="1233765" y="5692335"/>
            <a:ext cx="9576000" cy="784800"/>
            <a:chOff x="1233765" y="5692335"/>
            <a:chExt cx="9576000" cy="78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60B04D2-C14E-46FE-AE3E-33F09BFFA071}"/>
                    </a:ext>
                  </a:extLst>
                </p14:cNvPr>
                <p14:cNvContentPartPr/>
                <p14:nvPr/>
              </p14:nvContentPartPr>
              <p14:xfrm>
                <a:off x="1287765" y="5888175"/>
                <a:ext cx="39600" cy="4366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60B04D2-C14E-46FE-AE3E-33F09BFFA07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78846" y="5879175"/>
                  <a:ext cx="57081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352C738-EC08-4B2A-B952-6C1DD1474071}"/>
                    </a:ext>
                  </a:extLst>
                </p14:cNvPr>
                <p14:cNvContentPartPr/>
                <p14:nvPr/>
              </p14:nvContentPartPr>
              <p14:xfrm>
                <a:off x="1233765" y="5693055"/>
                <a:ext cx="9576000" cy="5050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352C738-EC08-4B2A-B952-6C1DD147407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24765" y="5684055"/>
                  <a:ext cx="9593640" cy="52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7E4824C-F63E-4D9D-ACD9-4D510CE4F4A4}"/>
                    </a:ext>
                  </a:extLst>
                </p14:cNvPr>
                <p14:cNvContentPartPr/>
                <p14:nvPr/>
              </p14:nvContentPartPr>
              <p14:xfrm>
                <a:off x="1242765" y="6137655"/>
                <a:ext cx="9500400" cy="3394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7E4824C-F63E-4D9D-ACD9-4D510CE4F4A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33765" y="6128665"/>
                  <a:ext cx="9518039" cy="3571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4F4A96D-BF0A-4F12-820C-B5B65F291D8B}"/>
                    </a:ext>
                  </a:extLst>
                </p14:cNvPr>
                <p14:cNvContentPartPr/>
                <p14:nvPr/>
              </p14:nvContentPartPr>
              <p14:xfrm>
                <a:off x="6457005" y="5692335"/>
                <a:ext cx="36360" cy="564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4F4A96D-BF0A-4F12-820C-B5B65F291D8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447915" y="5683329"/>
                  <a:ext cx="54176" cy="5824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9711797-3FB8-46E9-886A-62B55E98A61D}"/>
                    </a:ext>
                  </a:extLst>
                </p14:cNvPr>
                <p14:cNvContentPartPr/>
                <p14:nvPr/>
              </p14:nvContentPartPr>
              <p14:xfrm>
                <a:off x="6446205" y="6170775"/>
                <a:ext cx="25560" cy="192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9711797-3FB8-46E9-886A-62B55E98A61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437205" y="6161775"/>
                  <a:ext cx="43200" cy="210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02920B8-B490-4561-BBBE-96653101BC90}"/>
                  </a:ext>
                </a:extLst>
              </p14:cNvPr>
              <p14:cNvContentPartPr/>
              <p14:nvPr/>
            </p14:nvContentPartPr>
            <p14:xfrm>
              <a:off x="3699765" y="5744895"/>
              <a:ext cx="66960" cy="6724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02920B8-B490-4561-BBBE-96653101BC9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90765" y="5735900"/>
                <a:ext cx="84600" cy="6901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1D10E09-E7EB-4C16-9973-9FC7AF3E6967}"/>
                  </a:ext>
                </a:extLst>
              </p14:cNvPr>
              <p14:cNvContentPartPr/>
              <p14:nvPr/>
            </p14:nvContentPartPr>
            <p14:xfrm>
              <a:off x="8818605" y="5687655"/>
              <a:ext cx="27360" cy="6512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1D10E09-E7EB-4C16-9973-9FC7AF3E696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809605" y="5678650"/>
                <a:ext cx="45000" cy="6688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B3B72D9-84C6-4E5B-81E8-458D81A7F19C}"/>
                  </a:ext>
                </a:extLst>
              </p14:cNvPr>
              <p14:cNvContentPartPr/>
              <p14:nvPr/>
            </p14:nvContentPartPr>
            <p14:xfrm>
              <a:off x="1696365" y="5796375"/>
              <a:ext cx="86760" cy="5036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B3B72D9-84C6-4E5B-81E8-458D81A7F19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687365" y="5787375"/>
                <a:ext cx="104400" cy="52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C36561F-3625-43B2-A6D3-74A5E4F8AB09}"/>
                  </a:ext>
                </a:extLst>
              </p14:cNvPr>
              <p14:cNvContentPartPr/>
              <p14:nvPr/>
            </p14:nvContentPartPr>
            <p14:xfrm>
              <a:off x="2095965" y="5807175"/>
              <a:ext cx="137160" cy="5616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C36561F-3625-43B2-A6D3-74A5E4F8AB0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086965" y="5798181"/>
                <a:ext cx="154800" cy="5792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657D1D2-A683-4AD2-A50E-B3E9767E1B82}"/>
                  </a:ext>
                </a:extLst>
              </p14:cNvPr>
              <p14:cNvContentPartPr/>
              <p14:nvPr/>
            </p14:nvContentPartPr>
            <p14:xfrm>
              <a:off x="4245165" y="5751015"/>
              <a:ext cx="120960" cy="6130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657D1D2-A683-4AD2-A50E-B3E9767E1B8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236165" y="5742015"/>
                <a:ext cx="138600" cy="63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C2DBFF0-4E51-4877-9072-2FB622BEBB41}"/>
                  </a:ext>
                </a:extLst>
              </p14:cNvPr>
              <p14:cNvContentPartPr/>
              <p14:nvPr/>
            </p14:nvContentPartPr>
            <p14:xfrm>
              <a:off x="4819005" y="5743815"/>
              <a:ext cx="151560" cy="6559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C2DBFF0-4E51-4877-9072-2FB622BEBB4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810005" y="5734815"/>
                <a:ext cx="169200" cy="67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F3FD27B-5982-497B-BECC-609E347B1C94}"/>
                  </a:ext>
                </a:extLst>
              </p14:cNvPr>
              <p14:cNvContentPartPr/>
              <p14:nvPr/>
            </p14:nvContentPartPr>
            <p14:xfrm>
              <a:off x="5380605" y="5694495"/>
              <a:ext cx="108360" cy="6724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F3FD27B-5982-497B-BECC-609E347B1C9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371605" y="5685495"/>
                <a:ext cx="126000" cy="69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41E3D49-6F55-48EC-8692-3E9E3122B6C1}"/>
                  </a:ext>
                </a:extLst>
              </p14:cNvPr>
              <p14:cNvContentPartPr/>
              <p14:nvPr/>
            </p14:nvContentPartPr>
            <p14:xfrm>
              <a:off x="5872005" y="5751015"/>
              <a:ext cx="129960" cy="6800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41E3D49-6F55-48EC-8692-3E9E3122B6C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863005" y="5742015"/>
                <a:ext cx="147600" cy="69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BD726E2-FC97-48B3-8D51-DF169532753A}"/>
                  </a:ext>
                </a:extLst>
              </p14:cNvPr>
              <p14:cNvContentPartPr/>
              <p14:nvPr/>
            </p14:nvContentPartPr>
            <p14:xfrm>
              <a:off x="6935445" y="5741655"/>
              <a:ext cx="65520" cy="4424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BD726E2-FC97-48B3-8D51-DF169532753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926445" y="5732655"/>
                <a:ext cx="83160" cy="46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85CA0E5-9D47-40CE-A85C-48DAC6BADB2C}"/>
                  </a:ext>
                </a:extLst>
              </p14:cNvPr>
              <p14:cNvContentPartPr/>
              <p14:nvPr/>
            </p14:nvContentPartPr>
            <p14:xfrm>
              <a:off x="7382925" y="5601255"/>
              <a:ext cx="111240" cy="6462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85CA0E5-9D47-40CE-A85C-48DAC6BADB2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373954" y="5592255"/>
                <a:ext cx="128823" cy="66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AF6E776-2CE8-4AFE-A4E5-8B849EDA8A88}"/>
                  </a:ext>
                </a:extLst>
              </p14:cNvPr>
              <p14:cNvContentPartPr/>
              <p14:nvPr/>
            </p14:nvContentPartPr>
            <p14:xfrm>
              <a:off x="7756605" y="5634375"/>
              <a:ext cx="97560" cy="5619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AF6E776-2CE8-4AFE-A4E5-8B849EDA8A8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747605" y="5625375"/>
                <a:ext cx="115200" cy="57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1F49AAF-70C7-4F2C-8863-4D37A717F7AC}"/>
                  </a:ext>
                </a:extLst>
              </p14:cNvPr>
              <p14:cNvContentPartPr/>
              <p14:nvPr/>
            </p14:nvContentPartPr>
            <p14:xfrm>
              <a:off x="8167005" y="5686575"/>
              <a:ext cx="83160" cy="639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1F49AAF-70C7-4F2C-8863-4D37A717F7A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158005" y="5677575"/>
                <a:ext cx="100800" cy="65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FC80953-80BB-4489-B197-F59B6B52F1FC}"/>
                  </a:ext>
                </a:extLst>
              </p14:cNvPr>
              <p14:cNvContentPartPr/>
              <p14:nvPr/>
            </p14:nvContentPartPr>
            <p14:xfrm>
              <a:off x="9302805" y="5709255"/>
              <a:ext cx="32760" cy="5115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FC80953-80BB-4489-B197-F59B6B52F1F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293705" y="5700255"/>
                <a:ext cx="50596" cy="52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97A84E7-2AA7-4A01-A6F2-8695A4BBEA1E}"/>
                  </a:ext>
                </a:extLst>
              </p14:cNvPr>
              <p14:cNvContentPartPr/>
              <p14:nvPr/>
            </p14:nvContentPartPr>
            <p14:xfrm>
              <a:off x="9748845" y="5704935"/>
              <a:ext cx="72360" cy="5907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97A84E7-2AA7-4A01-A6F2-8695A4BBEA1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739845" y="5695935"/>
                <a:ext cx="90000" cy="608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F4FE383A-DA64-4029-B506-B10AB439D66C}"/>
              </a:ext>
            </a:extLst>
          </p:cNvPr>
          <p:cNvGrpSpPr/>
          <p:nvPr/>
        </p:nvGrpSpPr>
        <p:grpSpPr>
          <a:xfrm>
            <a:off x="10135845" y="5740575"/>
            <a:ext cx="288720" cy="505080"/>
            <a:chOff x="10135845" y="5740575"/>
            <a:chExt cx="288720" cy="50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654A942-324D-4ED2-8889-E9EEF536B765}"/>
                    </a:ext>
                  </a:extLst>
                </p14:cNvPr>
                <p14:cNvContentPartPr/>
                <p14:nvPr/>
              </p14:nvContentPartPr>
              <p14:xfrm>
                <a:off x="10135845" y="5740575"/>
                <a:ext cx="19080" cy="495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654A942-324D-4ED2-8889-E9EEF536B76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126672" y="5731575"/>
                  <a:ext cx="37059" cy="51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F29D59B-0D53-4B5A-AFB4-35354D3B2E55}"/>
                    </a:ext>
                  </a:extLst>
                </p14:cNvPr>
                <p14:cNvContentPartPr/>
                <p14:nvPr/>
              </p14:nvContentPartPr>
              <p14:xfrm>
                <a:off x="10408005" y="5742735"/>
                <a:ext cx="16560" cy="5029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F29D59B-0D53-4B5A-AFB4-35354D3B2E5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399005" y="5733741"/>
                  <a:ext cx="34200" cy="520547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2E608B5C-B715-48E4-AADA-7D7F711D0BF8}"/>
                  </a:ext>
                </a:extLst>
              </p14:cNvPr>
              <p14:cNvContentPartPr/>
              <p14:nvPr/>
            </p14:nvContentPartPr>
            <p14:xfrm>
              <a:off x="1444365" y="6466335"/>
              <a:ext cx="83160" cy="1458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2E608B5C-B715-48E4-AADA-7D7F711D0BF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435365" y="6457335"/>
                <a:ext cx="10080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2457937-C659-4C8F-A824-40AE91B5BFCF}"/>
                  </a:ext>
                </a:extLst>
              </p14:cNvPr>
              <p14:cNvContentPartPr/>
              <p14:nvPr/>
            </p14:nvContentPartPr>
            <p14:xfrm>
              <a:off x="1878165" y="6460935"/>
              <a:ext cx="32760" cy="1314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2457937-C659-4C8F-A824-40AE91B5BFC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869165" y="6451960"/>
                <a:ext cx="50400" cy="148992"/>
              </a:xfrm>
              <a:prstGeom prst="rect">
                <a:avLst/>
              </a:prstGeom>
            </p:spPr>
          </p:pic>
        </mc:Fallback>
      </mc:AlternateContent>
      <p:grpSp>
        <p:nvGrpSpPr>
          <p:cNvPr id="76" name="Group 75">
            <a:extLst>
              <a:ext uri="{FF2B5EF4-FFF2-40B4-BE49-F238E27FC236}">
                <a16:creationId xmlns:a16="http://schemas.microsoft.com/office/drawing/2014/main" id="{E02389E0-777B-4A3F-B49A-0F18B1017266}"/>
              </a:ext>
            </a:extLst>
          </p:cNvPr>
          <p:cNvGrpSpPr/>
          <p:nvPr/>
        </p:nvGrpSpPr>
        <p:grpSpPr>
          <a:xfrm>
            <a:off x="2515365" y="5757855"/>
            <a:ext cx="624960" cy="946800"/>
            <a:chOff x="2515365" y="5757855"/>
            <a:chExt cx="624960" cy="94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D0298CB-4249-4B1A-A858-CE841CF1D36C}"/>
                    </a:ext>
                  </a:extLst>
                </p14:cNvPr>
                <p14:cNvContentPartPr/>
                <p14:nvPr/>
              </p14:nvContentPartPr>
              <p14:xfrm>
                <a:off x="2583765" y="5757855"/>
                <a:ext cx="119160" cy="5511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D0298CB-4249-4B1A-A858-CE841CF1D36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574765" y="5748849"/>
                  <a:ext cx="136800" cy="5688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3E9DF58-4920-4349-ACE4-A29C1AEA9C8B}"/>
                    </a:ext>
                  </a:extLst>
                </p14:cNvPr>
                <p14:cNvContentPartPr/>
                <p14:nvPr/>
              </p14:nvContentPartPr>
              <p14:xfrm>
                <a:off x="3001365" y="5791335"/>
                <a:ext cx="138960" cy="630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3E9DF58-4920-4349-ACE4-A29C1AEA9C8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992365" y="5782335"/>
                  <a:ext cx="156600" cy="64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6FF8A76-69FE-4A00-8876-84F66F743D40}"/>
                    </a:ext>
                  </a:extLst>
                </p14:cNvPr>
                <p14:cNvContentPartPr/>
                <p14:nvPr/>
              </p14:nvContentPartPr>
              <p14:xfrm>
                <a:off x="2515365" y="6504495"/>
                <a:ext cx="113760" cy="1332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6FF8A76-69FE-4A00-8876-84F66F743D4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506365" y="6495471"/>
                  <a:ext cx="131400" cy="1508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D6A9E5D-9F2B-4B06-BE22-BD35CCC5032E}"/>
                    </a:ext>
                  </a:extLst>
                </p14:cNvPr>
                <p14:cNvContentPartPr/>
                <p14:nvPr/>
              </p14:nvContentPartPr>
              <p14:xfrm>
                <a:off x="2778165" y="6481815"/>
                <a:ext cx="135360" cy="2228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D6A9E5D-9F2B-4B06-BE22-BD35CCC5032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769165" y="6472815"/>
                  <a:ext cx="153000" cy="24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A003138-FB33-467D-BAD4-3634C5C55A99}"/>
              </a:ext>
            </a:extLst>
          </p:cNvPr>
          <p:cNvGrpSpPr/>
          <p:nvPr/>
        </p:nvGrpSpPr>
        <p:grpSpPr>
          <a:xfrm>
            <a:off x="3381165" y="6543375"/>
            <a:ext cx="140760" cy="180720"/>
            <a:chOff x="3381165" y="6543375"/>
            <a:chExt cx="140760" cy="18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C9DB909-AAE2-483F-8764-E1E42F91A14B}"/>
                    </a:ext>
                  </a:extLst>
                </p14:cNvPr>
                <p14:cNvContentPartPr/>
                <p14:nvPr/>
              </p14:nvContentPartPr>
              <p14:xfrm>
                <a:off x="3381165" y="6543375"/>
                <a:ext cx="140760" cy="1216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C9DB909-AAE2-483F-8764-E1E42F91A14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372165" y="6534375"/>
                  <a:ext cx="1584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AAAF2A8-BD87-47A1-990D-40886EEE2FCA}"/>
                    </a:ext>
                  </a:extLst>
                </p14:cNvPr>
                <p14:cNvContentPartPr/>
                <p14:nvPr/>
              </p14:nvContentPartPr>
              <p14:xfrm>
                <a:off x="3449565" y="6544095"/>
                <a:ext cx="23760" cy="1800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AAAF2A8-BD87-47A1-990D-40886EEE2FC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440565" y="6535095"/>
                  <a:ext cx="41400" cy="19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7ED353F-1090-4E97-A9E8-4282DFFB9148}"/>
              </a:ext>
            </a:extLst>
          </p:cNvPr>
          <p:cNvGrpSpPr/>
          <p:nvPr/>
        </p:nvGrpSpPr>
        <p:grpSpPr>
          <a:xfrm>
            <a:off x="3906765" y="6511695"/>
            <a:ext cx="207360" cy="217440"/>
            <a:chOff x="3906765" y="6511695"/>
            <a:chExt cx="207360" cy="21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9A96B85-7766-4E5E-A3B1-4C594654837F}"/>
                    </a:ext>
                  </a:extLst>
                </p14:cNvPr>
                <p14:cNvContentPartPr/>
                <p14:nvPr/>
              </p14:nvContentPartPr>
              <p14:xfrm>
                <a:off x="3906765" y="6550575"/>
                <a:ext cx="106920" cy="1785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9A96B85-7766-4E5E-A3B1-4C594654837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897765" y="6541575"/>
                  <a:ext cx="1245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5E59B42-49F3-45B9-95A9-C42A4BE99A12}"/>
                    </a:ext>
                  </a:extLst>
                </p14:cNvPr>
                <p14:cNvContentPartPr/>
                <p14:nvPr/>
              </p14:nvContentPartPr>
              <p14:xfrm>
                <a:off x="3910365" y="6511695"/>
                <a:ext cx="203760" cy="925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5E59B42-49F3-45B9-95A9-C42A4BE99A1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901365" y="6502695"/>
                  <a:ext cx="221400" cy="11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541B773-F2FA-4525-8CA7-C9F36A42B8B7}"/>
                  </a:ext>
                </a:extLst>
              </p14:cNvPr>
              <p14:cNvContentPartPr/>
              <p14:nvPr/>
            </p14:nvContentPartPr>
            <p14:xfrm>
              <a:off x="4556925" y="6569295"/>
              <a:ext cx="111240" cy="1800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541B773-F2FA-4525-8CA7-C9F36A42B8B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547954" y="6560295"/>
                <a:ext cx="128823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557A411F-570E-4A6F-994D-0C99F4AA7BDE}"/>
                  </a:ext>
                </a:extLst>
              </p14:cNvPr>
              <p14:cNvContentPartPr/>
              <p14:nvPr/>
            </p14:nvContentPartPr>
            <p14:xfrm>
              <a:off x="5159205" y="6539415"/>
              <a:ext cx="174960" cy="1825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557A411F-570E-4A6F-994D-0C99F4AA7BDE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150205" y="6530433"/>
                <a:ext cx="192600" cy="2001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8EC4D2F6-ED2F-49C2-AB75-761F2F50FBFC}"/>
                  </a:ext>
                </a:extLst>
              </p14:cNvPr>
              <p14:cNvContentPartPr/>
              <p14:nvPr/>
            </p14:nvContentPartPr>
            <p14:xfrm>
              <a:off x="5623965" y="6503775"/>
              <a:ext cx="84600" cy="1969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8EC4D2F6-ED2F-49C2-AB75-761F2F50FBF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614965" y="6494791"/>
                <a:ext cx="102240" cy="214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1B6DC639-4416-49B1-97BD-0CD4688B5342}"/>
                  </a:ext>
                </a:extLst>
              </p14:cNvPr>
              <p14:cNvContentPartPr/>
              <p14:nvPr/>
            </p14:nvContentPartPr>
            <p14:xfrm>
              <a:off x="6124365" y="6496575"/>
              <a:ext cx="124200" cy="2235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1B6DC639-4416-49B1-97BD-0CD4688B5342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115391" y="6487575"/>
                <a:ext cx="141789" cy="24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Group 72">
            <a:extLst>
              <a:ext uri="{FF2B5EF4-FFF2-40B4-BE49-F238E27FC236}">
                <a16:creationId xmlns:a16="http://schemas.microsoft.com/office/drawing/2014/main" id="{824B2F64-FE7F-4368-B55F-8D8484B40A2D}"/>
              </a:ext>
            </a:extLst>
          </p:cNvPr>
          <p:cNvGrpSpPr/>
          <p:nvPr/>
        </p:nvGrpSpPr>
        <p:grpSpPr>
          <a:xfrm>
            <a:off x="6629445" y="6468855"/>
            <a:ext cx="162000" cy="199440"/>
            <a:chOff x="6629445" y="6468855"/>
            <a:chExt cx="162000" cy="19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00D2655-7F67-442A-A800-2F69CE8F0CDA}"/>
                    </a:ext>
                  </a:extLst>
                </p14:cNvPr>
                <p14:cNvContentPartPr/>
                <p14:nvPr/>
              </p14:nvContentPartPr>
              <p14:xfrm>
                <a:off x="6629445" y="6468855"/>
                <a:ext cx="16920" cy="1994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00D2655-7F67-442A-A800-2F69CE8F0CD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620445" y="6459855"/>
                  <a:ext cx="3456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4BD2550-7CF0-4661-954E-0E5FA817D658}"/>
                    </a:ext>
                  </a:extLst>
                </p14:cNvPr>
                <p14:cNvContentPartPr/>
                <p14:nvPr/>
              </p14:nvContentPartPr>
              <p14:xfrm>
                <a:off x="6692085" y="6499455"/>
                <a:ext cx="99360" cy="1101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4BD2550-7CF0-4661-954E-0E5FA817D65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683085" y="6490455"/>
                  <a:ext cx="117000" cy="12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FC899440-CB4C-41F9-A95D-192F3FD98E87}"/>
              </a:ext>
            </a:extLst>
          </p:cNvPr>
          <p:cNvGrpSpPr/>
          <p:nvPr/>
        </p:nvGrpSpPr>
        <p:grpSpPr>
          <a:xfrm>
            <a:off x="7178805" y="6526455"/>
            <a:ext cx="144360" cy="117720"/>
            <a:chOff x="7178805" y="6526455"/>
            <a:chExt cx="144360" cy="11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41FA580-744F-4AB9-86B0-25ADA7F8AF2A}"/>
                    </a:ext>
                  </a:extLst>
                </p14:cNvPr>
                <p14:cNvContentPartPr/>
                <p14:nvPr/>
              </p14:nvContentPartPr>
              <p14:xfrm>
                <a:off x="7178805" y="6531135"/>
                <a:ext cx="30960" cy="964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41FA580-744F-4AB9-86B0-25ADA7F8AF2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169805" y="6522135"/>
                  <a:ext cx="486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04148A5-BFD0-4022-A1FB-DF4597E8EB27}"/>
                    </a:ext>
                  </a:extLst>
                </p14:cNvPr>
                <p14:cNvContentPartPr/>
                <p14:nvPr/>
              </p14:nvContentPartPr>
              <p14:xfrm>
                <a:off x="7261605" y="6526455"/>
                <a:ext cx="61560" cy="1177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04148A5-BFD0-4022-A1FB-DF4597E8EB2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252605" y="6517482"/>
                  <a:ext cx="79200" cy="13530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D6BB5B9-AF8C-42C0-87F5-9E309261BEF7}"/>
              </a:ext>
            </a:extLst>
          </p:cNvPr>
          <p:cNvGrpSpPr/>
          <p:nvPr/>
        </p:nvGrpSpPr>
        <p:grpSpPr>
          <a:xfrm>
            <a:off x="7637805" y="6489015"/>
            <a:ext cx="164160" cy="135000"/>
            <a:chOff x="7637805" y="6489015"/>
            <a:chExt cx="164160" cy="13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D7FC19A-CB96-4EAE-BB9B-EE4A4E1F0FFE}"/>
                    </a:ext>
                  </a:extLst>
                </p14:cNvPr>
                <p14:cNvContentPartPr/>
                <p14:nvPr/>
              </p14:nvContentPartPr>
              <p14:xfrm>
                <a:off x="7637805" y="6489015"/>
                <a:ext cx="21960" cy="1098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D7FC19A-CB96-4EAE-BB9B-EE4A4E1F0FF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628950" y="6480015"/>
                  <a:ext cx="39315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E14AD3A-ED60-4A71-B6B3-E1FCC6A16E3B}"/>
                    </a:ext>
                  </a:extLst>
                </p14:cNvPr>
                <p14:cNvContentPartPr/>
                <p14:nvPr/>
              </p14:nvContentPartPr>
              <p14:xfrm>
                <a:off x="7679205" y="6504495"/>
                <a:ext cx="122760" cy="119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E14AD3A-ED60-4A71-B6B3-E1FCC6A16E3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670205" y="6495522"/>
                  <a:ext cx="140400" cy="13710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689199D-40AE-4258-929E-8DCDB7CEA953}"/>
              </a:ext>
            </a:extLst>
          </p:cNvPr>
          <p:cNvGrpSpPr/>
          <p:nvPr/>
        </p:nvGrpSpPr>
        <p:grpSpPr>
          <a:xfrm>
            <a:off x="8062245" y="6460215"/>
            <a:ext cx="139680" cy="197640"/>
            <a:chOff x="8062245" y="6460215"/>
            <a:chExt cx="139680" cy="19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6FFFA3C-3AF5-4D49-84B8-4AFE1CAE7083}"/>
                    </a:ext>
                  </a:extLst>
                </p14:cNvPr>
                <p14:cNvContentPartPr/>
                <p14:nvPr/>
              </p14:nvContentPartPr>
              <p14:xfrm>
                <a:off x="8062245" y="6479295"/>
                <a:ext cx="34920" cy="1429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6FFFA3C-3AF5-4D49-84B8-4AFE1CAE708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053151" y="6470295"/>
                  <a:ext cx="52744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FB19180-E5E2-48DE-BEE0-4F7B64894969}"/>
                    </a:ext>
                  </a:extLst>
                </p14:cNvPr>
                <p14:cNvContentPartPr/>
                <p14:nvPr/>
              </p14:nvContentPartPr>
              <p14:xfrm>
                <a:off x="8093205" y="6460215"/>
                <a:ext cx="108720" cy="1976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FB19180-E5E2-48DE-BEE0-4F7B6489496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084205" y="6451231"/>
                  <a:ext cx="126360" cy="21524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AB08425-3765-4824-9112-5FD421A4F1BC}"/>
              </a:ext>
            </a:extLst>
          </p:cNvPr>
          <p:cNvGrpSpPr/>
          <p:nvPr/>
        </p:nvGrpSpPr>
        <p:grpSpPr>
          <a:xfrm>
            <a:off x="8483805" y="6453375"/>
            <a:ext cx="201600" cy="159840"/>
            <a:chOff x="8483805" y="6453375"/>
            <a:chExt cx="201600" cy="15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EF19388-FB5C-44E2-8F3D-3E301EE6804B}"/>
                    </a:ext>
                  </a:extLst>
                </p14:cNvPr>
                <p14:cNvContentPartPr/>
                <p14:nvPr/>
              </p14:nvContentPartPr>
              <p14:xfrm>
                <a:off x="8483805" y="6453375"/>
                <a:ext cx="25560" cy="1177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EF19388-FB5C-44E2-8F3D-3E301EE6804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474805" y="6444375"/>
                  <a:ext cx="432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D4E8BBC-09BC-4D14-BA9C-93E0EF94F88A}"/>
                    </a:ext>
                  </a:extLst>
                </p14:cNvPr>
                <p14:cNvContentPartPr/>
                <p14:nvPr/>
              </p14:nvContentPartPr>
              <p14:xfrm>
                <a:off x="8565885" y="6456615"/>
                <a:ext cx="119520" cy="1566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D4E8BBC-09BC-4D14-BA9C-93E0EF94F88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556885" y="6447615"/>
                  <a:ext cx="137160" cy="17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490936C-CA05-433E-BE90-17B53D1CFFBD}"/>
              </a:ext>
            </a:extLst>
          </p:cNvPr>
          <p:cNvGrpSpPr/>
          <p:nvPr/>
        </p:nvGrpSpPr>
        <p:grpSpPr>
          <a:xfrm>
            <a:off x="8991405" y="6400095"/>
            <a:ext cx="201960" cy="221040"/>
            <a:chOff x="8991405" y="6400095"/>
            <a:chExt cx="201960" cy="22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CA6D5E9-853D-4BE7-9179-19F9B4B8C637}"/>
                    </a:ext>
                  </a:extLst>
                </p14:cNvPr>
                <p14:cNvContentPartPr/>
                <p14:nvPr/>
              </p14:nvContentPartPr>
              <p14:xfrm>
                <a:off x="8991405" y="6444375"/>
                <a:ext cx="20160" cy="1368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CA6D5E9-853D-4BE7-9179-19F9B4B8C63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982405" y="6435375"/>
                  <a:ext cx="378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E9C888D-0550-41F3-8BE6-A7A73B5068D0}"/>
                    </a:ext>
                  </a:extLst>
                </p14:cNvPr>
                <p14:cNvContentPartPr/>
                <p14:nvPr/>
              </p14:nvContentPartPr>
              <p14:xfrm>
                <a:off x="9068805" y="6472815"/>
                <a:ext cx="42840" cy="1483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E9C888D-0550-41F3-8BE6-A7A73B5068D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059805" y="6463793"/>
                  <a:ext cx="60480" cy="1660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AF5E8AC-BCF3-4E9A-893A-A54BAC447195}"/>
                    </a:ext>
                  </a:extLst>
                </p14:cNvPr>
                <p14:cNvContentPartPr/>
                <p14:nvPr/>
              </p14:nvContentPartPr>
              <p14:xfrm>
                <a:off x="9074205" y="6400095"/>
                <a:ext cx="119160" cy="709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AF5E8AC-BCF3-4E9A-893A-A54BAC44719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065205" y="6391095"/>
                  <a:ext cx="136800" cy="8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C771402-47D8-4C62-975B-52CBEF8D137F}"/>
              </a:ext>
            </a:extLst>
          </p:cNvPr>
          <p:cNvGrpSpPr/>
          <p:nvPr/>
        </p:nvGrpSpPr>
        <p:grpSpPr>
          <a:xfrm>
            <a:off x="9412605" y="6426735"/>
            <a:ext cx="166680" cy="152640"/>
            <a:chOff x="9412605" y="6426735"/>
            <a:chExt cx="166680" cy="15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26FAEFD-4C58-4294-A924-2E45E1CE116D}"/>
                    </a:ext>
                  </a:extLst>
                </p14:cNvPr>
                <p14:cNvContentPartPr/>
                <p14:nvPr/>
              </p14:nvContentPartPr>
              <p14:xfrm>
                <a:off x="9412605" y="6439695"/>
                <a:ext cx="21960" cy="1396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26FAEFD-4C58-4294-A924-2E45E1CE116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403605" y="6430695"/>
                  <a:ext cx="396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C97CB31-A4D7-4778-87BF-2F84F517C940}"/>
                    </a:ext>
                  </a:extLst>
                </p14:cNvPr>
                <p14:cNvContentPartPr/>
                <p14:nvPr/>
              </p14:nvContentPartPr>
              <p14:xfrm>
                <a:off x="9500085" y="6426735"/>
                <a:ext cx="79200" cy="1400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C97CB31-A4D7-4778-87BF-2F84F517C94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491085" y="6417735"/>
                  <a:ext cx="96840" cy="15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A61EE5C-DF8D-4041-86CB-0B14EBF19C41}"/>
              </a:ext>
            </a:extLst>
          </p:cNvPr>
          <p:cNvGrpSpPr/>
          <p:nvPr/>
        </p:nvGrpSpPr>
        <p:grpSpPr>
          <a:xfrm>
            <a:off x="9923085" y="6442935"/>
            <a:ext cx="413280" cy="188280"/>
            <a:chOff x="9923085" y="6442935"/>
            <a:chExt cx="413280" cy="18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F3A550E-3CAA-477D-AA67-46A09B486E07}"/>
                    </a:ext>
                  </a:extLst>
                </p14:cNvPr>
                <p14:cNvContentPartPr/>
                <p14:nvPr/>
              </p14:nvContentPartPr>
              <p14:xfrm>
                <a:off x="9923085" y="6466335"/>
                <a:ext cx="25920" cy="1501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F3A550E-3CAA-477D-AA67-46A09B486E0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914085" y="6457335"/>
                  <a:ext cx="4356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9840274-52BB-4BB6-AE4C-8EC5172B9D58}"/>
                    </a:ext>
                  </a:extLst>
                </p14:cNvPr>
                <p14:cNvContentPartPr/>
                <p14:nvPr/>
              </p14:nvContentPartPr>
              <p14:xfrm>
                <a:off x="9977805" y="6442935"/>
                <a:ext cx="101160" cy="1868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9840274-52BB-4BB6-AE4C-8EC5172B9D5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968805" y="6433935"/>
                  <a:ext cx="1188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0182D5B-824E-453D-B752-19F573562EDF}"/>
                    </a:ext>
                  </a:extLst>
                </p14:cNvPr>
                <p14:cNvContentPartPr/>
                <p14:nvPr/>
              </p14:nvContentPartPr>
              <p14:xfrm>
                <a:off x="10228365" y="6465615"/>
                <a:ext cx="10800" cy="1411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0182D5B-824E-453D-B752-19F573562ED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219365" y="6456615"/>
                  <a:ext cx="2844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2D31A23-BCE9-4461-A3E8-DCA21ED89A9A}"/>
                    </a:ext>
                  </a:extLst>
                </p14:cNvPr>
                <p14:cNvContentPartPr/>
                <p14:nvPr/>
              </p14:nvContentPartPr>
              <p14:xfrm>
                <a:off x="10258965" y="6470655"/>
                <a:ext cx="77400" cy="1605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2D31A23-BCE9-4461-A3E8-DCA21ED89A9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249965" y="6461635"/>
                  <a:ext cx="95040" cy="17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B01CCC1-B2A3-4814-B04C-9033AA85FC0D}"/>
              </a:ext>
            </a:extLst>
          </p:cNvPr>
          <p:cNvGrpSpPr/>
          <p:nvPr/>
        </p:nvGrpSpPr>
        <p:grpSpPr>
          <a:xfrm>
            <a:off x="10493685" y="6433215"/>
            <a:ext cx="168480" cy="196200"/>
            <a:chOff x="10493685" y="6433215"/>
            <a:chExt cx="168480" cy="19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C72FB6B-BC27-4D42-84E4-6BA1786FEDA8}"/>
                    </a:ext>
                  </a:extLst>
                </p14:cNvPr>
                <p14:cNvContentPartPr/>
                <p14:nvPr/>
              </p14:nvContentPartPr>
              <p14:xfrm>
                <a:off x="10493685" y="6433215"/>
                <a:ext cx="27720" cy="1389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C72FB6B-BC27-4D42-84E4-6BA1786FEDA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484685" y="6424192"/>
                  <a:ext cx="45360" cy="1566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6DADC62-21E7-4A14-B97D-FB246A5CCF9B}"/>
                    </a:ext>
                  </a:extLst>
                </p14:cNvPr>
                <p14:cNvContentPartPr/>
                <p14:nvPr/>
              </p14:nvContentPartPr>
              <p14:xfrm>
                <a:off x="10553445" y="6442215"/>
                <a:ext cx="108720" cy="1872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6DADC62-21E7-4A14-B97D-FB246A5CCF9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544445" y="6433215"/>
                  <a:ext cx="126360" cy="20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57267FA-34F4-40EA-A64C-567911A88E73}"/>
              </a:ext>
            </a:extLst>
          </p:cNvPr>
          <p:cNvGrpSpPr/>
          <p:nvPr/>
        </p:nvGrpSpPr>
        <p:grpSpPr>
          <a:xfrm>
            <a:off x="6533685" y="1878855"/>
            <a:ext cx="921240" cy="764640"/>
            <a:chOff x="6533685" y="1878855"/>
            <a:chExt cx="921240" cy="76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A42918AB-32FE-4144-89C3-077EB0B902F7}"/>
                    </a:ext>
                  </a:extLst>
                </p14:cNvPr>
                <p14:cNvContentPartPr/>
                <p14:nvPr/>
              </p14:nvContentPartPr>
              <p14:xfrm>
                <a:off x="6933645" y="2237055"/>
                <a:ext cx="194760" cy="2667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A42918AB-32FE-4144-89C3-077EB0B902F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924662" y="2228055"/>
                  <a:ext cx="212367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F620717-D836-4400-A887-B3E399F83DF7}"/>
                    </a:ext>
                  </a:extLst>
                </p14:cNvPr>
                <p14:cNvContentPartPr/>
                <p14:nvPr/>
              </p14:nvContentPartPr>
              <p14:xfrm>
                <a:off x="6689205" y="2111055"/>
                <a:ext cx="45360" cy="831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F620717-D836-4400-A887-B3E399F83DF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680205" y="2102055"/>
                  <a:ext cx="630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A8192E5-0A08-4798-B263-F9AF15ED918E}"/>
                    </a:ext>
                  </a:extLst>
                </p14:cNvPr>
                <p14:cNvContentPartPr/>
                <p14:nvPr/>
              </p14:nvContentPartPr>
              <p14:xfrm>
                <a:off x="6739605" y="2121495"/>
                <a:ext cx="86760" cy="882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A8192E5-0A08-4798-B263-F9AF15ED918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730605" y="2112495"/>
                  <a:ext cx="1044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EED0C33-95D6-419D-9A58-D571E7870199}"/>
                    </a:ext>
                  </a:extLst>
                </p14:cNvPr>
                <p14:cNvContentPartPr/>
                <p14:nvPr/>
              </p14:nvContentPartPr>
              <p14:xfrm>
                <a:off x="7107525" y="2063175"/>
                <a:ext cx="71640" cy="1004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EED0C33-95D6-419D-9A58-D571E787019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098570" y="2054175"/>
                  <a:ext cx="89192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188C5C0-F0A3-4EA3-A18E-F88F1ACB335F}"/>
                    </a:ext>
                  </a:extLst>
                </p14:cNvPr>
                <p14:cNvContentPartPr/>
                <p14:nvPr/>
              </p14:nvContentPartPr>
              <p14:xfrm>
                <a:off x="6533685" y="1878855"/>
                <a:ext cx="921240" cy="7646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188C5C0-F0A3-4EA3-A18E-F88F1ACB335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524685" y="1869855"/>
                  <a:ext cx="938880" cy="78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6FC183CC-D44C-4A6D-A2EF-CEAC559E1D8E}"/>
              </a:ext>
            </a:extLst>
          </p:cNvPr>
          <p:cNvGrpSpPr/>
          <p:nvPr/>
        </p:nvGrpSpPr>
        <p:grpSpPr>
          <a:xfrm>
            <a:off x="9516645" y="2137335"/>
            <a:ext cx="886320" cy="632160"/>
            <a:chOff x="9516645" y="2137335"/>
            <a:chExt cx="886320" cy="63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9EAE641-741E-4EBF-9D3F-81D5D8503104}"/>
                    </a:ext>
                  </a:extLst>
                </p14:cNvPr>
                <p14:cNvContentPartPr/>
                <p14:nvPr/>
              </p14:nvContentPartPr>
              <p14:xfrm>
                <a:off x="9891045" y="2472495"/>
                <a:ext cx="243720" cy="2005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C9EAE641-741E-4EBF-9D3F-81D5D850310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882045" y="2463495"/>
                  <a:ext cx="26136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8C5B4E7-4532-4403-A58F-048784C8BDFF}"/>
                    </a:ext>
                  </a:extLst>
                </p14:cNvPr>
                <p14:cNvContentPartPr/>
                <p14:nvPr/>
              </p14:nvContentPartPr>
              <p14:xfrm>
                <a:off x="9718605" y="2315535"/>
                <a:ext cx="21960" cy="565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8C5B4E7-4532-4403-A58F-048784C8BDF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709605" y="2306535"/>
                  <a:ext cx="396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652EE07-4A55-4F3B-90B4-4C0DDB27760A}"/>
                    </a:ext>
                  </a:extLst>
                </p14:cNvPr>
                <p14:cNvContentPartPr/>
                <p14:nvPr/>
              </p14:nvContentPartPr>
              <p14:xfrm>
                <a:off x="9754605" y="2303655"/>
                <a:ext cx="65160" cy="745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652EE07-4A55-4F3B-90B4-4C0DDB27760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745605" y="2294655"/>
                  <a:ext cx="828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A9464F6-F0F8-4498-A499-8F5CC557AA77}"/>
                    </a:ext>
                  </a:extLst>
                </p14:cNvPr>
                <p14:cNvContentPartPr/>
                <p14:nvPr/>
              </p14:nvContentPartPr>
              <p14:xfrm>
                <a:off x="10150605" y="2325975"/>
                <a:ext cx="30960" cy="774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A9464F6-F0F8-4498-A499-8F5CC557AA77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141605" y="2316933"/>
                  <a:ext cx="48600" cy="951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8329646-B7F2-4438-9614-BDA8E2C389A2}"/>
                    </a:ext>
                  </a:extLst>
                </p14:cNvPr>
                <p14:cNvContentPartPr/>
                <p14:nvPr/>
              </p14:nvContentPartPr>
              <p14:xfrm>
                <a:off x="9516645" y="2137335"/>
                <a:ext cx="885240" cy="6321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8329646-B7F2-4438-9614-BDA8E2C389A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507641" y="2128335"/>
                  <a:ext cx="902887" cy="64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F2AF179-5105-42D5-9703-5BB03865C73F}"/>
                    </a:ext>
                  </a:extLst>
                </p14:cNvPr>
                <p14:cNvContentPartPr/>
                <p14:nvPr/>
              </p14:nvContentPartPr>
              <p14:xfrm>
                <a:off x="9556245" y="2671935"/>
                <a:ext cx="846720" cy="878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F2AF179-5105-42D5-9703-5BB03865C73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547245" y="2662972"/>
                  <a:ext cx="864360" cy="10540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0A6AD58-4A86-405A-BE32-9408280D5450}"/>
              </a:ext>
            </a:extLst>
          </p:cNvPr>
          <p:cNvGrpSpPr/>
          <p:nvPr/>
        </p:nvGrpSpPr>
        <p:grpSpPr>
          <a:xfrm>
            <a:off x="10301085" y="3563655"/>
            <a:ext cx="1095120" cy="842760"/>
            <a:chOff x="10301085" y="3563655"/>
            <a:chExt cx="1095120" cy="84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2AE4F9B-E97D-4D56-9AAC-0186057D0100}"/>
                    </a:ext>
                  </a:extLst>
                </p14:cNvPr>
                <p14:cNvContentPartPr/>
                <p14:nvPr/>
              </p14:nvContentPartPr>
              <p14:xfrm>
                <a:off x="10689165" y="4018335"/>
                <a:ext cx="159840" cy="1872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2AE4F9B-E97D-4D56-9AAC-0186057D010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680165" y="4009335"/>
                  <a:ext cx="17748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CEE7B3F-EA91-4D16-879B-1A1E674C1B4A}"/>
                    </a:ext>
                  </a:extLst>
                </p14:cNvPr>
                <p14:cNvContentPartPr/>
                <p14:nvPr/>
              </p14:nvContentPartPr>
              <p14:xfrm>
                <a:off x="10888605" y="3818895"/>
                <a:ext cx="108360" cy="3297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CEE7B3F-EA91-4D16-879B-1A1E674C1B4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879605" y="3809895"/>
                  <a:ext cx="12600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763FCB7-121F-4049-8833-59B09FE7A09B}"/>
                    </a:ext>
                  </a:extLst>
                </p14:cNvPr>
                <p14:cNvContentPartPr/>
                <p14:nvPr/>
              </p14:nvContentPartPr>
              <p14:xfrm>
                <a:off x="11043765" y="3789015"/>
                <a:ext cx="114480" cy="3661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763FCB7-121F-4049-8833-59B09FE7A09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1034765" y="3780015"/>
                  <a:ext cx="13212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190B5719-E580-420C-95EC-EE7769D936E9}"/>
                    </a:ext>
                  </a:extLst>
                </p14:cNvPr>
                <p14:cNvContentPartPr/>
                <p14:nvPr/>
              </p14:nvContentPartPr>
              <p14:xfrm>
                <a:off x="10949805" y="4026255"/>
                <a:ext cx="212760" cy="255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90B5719-E580-420C-95EC-EE7769D936E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940805" y="4017255"/>
                  <a:ext cx="2304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AFCDE0D0-1B43-43B3-ABD8-4BB057BCDB17}"/>
                    </a:ext>
                  </a:extLst>
                </p14:cNvPr>
                <p14:cNvContentPartPr/>
                <p14:nvPr/>
              </p14:nvContentPartPr>
              <p14:xfrm>
                <a:off x="10438605" y="3742215"/>
                <a:ext cx="38160" cy="972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AFCDE0D0-1B43-43B3-ABD8-4BB057BCDB17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429605" y="3733215"/>
                  <a:ext cx="5580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3FF1F94-1C70-47DD-9E34-8B0414292FDE}"/>
                    </a:ext>
                  </a:extLst>
                </p14:cNvPr>
                <p14:cNvContentPartPr/>
                <p14:nvPr/>
              </p14:nvContentPartPr>
              <p14:xfrm>
                <a:off x="10503405" y="3742575"/>
                <a:ext cx="54360" cy="651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3FF1F94-1C70-47DD-9E34-8B0414292FDE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494405" y="3733575"/>
                  <a:ext cx="720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28972ACB-8A08-4491-9ED3-F3065E68553D}"/>
                    </a:ext>
                  </a:extLst>
                </p14:cNvPr>
                <p14:cNvContentPartPr/>
                <p14:nvPr/>
              </p14:nvContentPartPr>
              <p14:xfrm>
                <a:off x="11227725" y="3719895"/>
                <a:ext cx="65880" cy="1177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28972ACB-8A08-4491-9ED3-F3065E68553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218725" y="3710895"/>
                  <a:ext cx="8352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ACF5978-EF3C-44C9-8C39-52C491D023DF}"/>
                    </a:ext>
                  </a:extLst>
                </p14:cNvPr>
                <p14:cNvContentPartPr/>
                <p14:nvPr/>
              </p14:nvContentPartPr>
              <p14:xfrm>
                <a:off x="10301085" y="3563655"/>
                <a:ext cx="1052280" cy="7232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ACF5978-EF3C-44C9-8C39-52C491D023D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292085" y="3554659"/>
                  <a:ext cx="1069920" cy="7408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EE265E58-6997-4496-96FF-7F5DF4943BF6}"/>
                    </a:ext>
                  </a:extLst>
                </p14:cNvPr>
                <p14:cNvContentPartPr/>
                <p14:nvPr/>
              </p14:nvContentPartPr>
              <p14:xfrm>
                <a:off x="10422765" y="4209495"/>
                <a:ext cx="973440" cy="1969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EE265E58-6997-4496-96FF-7F5DF4943BF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413765" y="4200495"/>
                  <a:ext cx="991080" cy="21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DE03EA2-525E-4C3C-B4E9-CF284B418CE0}"/>
              </a:ext>
            </a:extLst>
          </p:cNvPr>
          <p:cNvGrpSpPr/>
          <p:nvPr/>
        </p:nvGrpSpPr>
        <p:grpSpPr>
          <a:xfrm>
            <a:off x="10483605" y="403215"/>
            <a:ext cx="1177560" cy="961200"/>
            <a:chOff x="10483605" y="403215"/>
            <a:chExt cx="1177560" cy="96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ED9D5853-D971-426E-A194-C05D6546A757}"/>
                    </a:ext>
                  </a:extLst>
                </p14:cNvPr>
                <p14:cNvContentPartPr/>
                <p14:nvPr/>
              </p14:nvContentPartPr>
              <p14:xfrm>
                <a:off x="10874205" y="933135"/>
                <a:ext cx="99000" cy="2772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ED9D5853-D971-426E-A194-C05D6546A75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865205" y="924135"/>
                  <a:ext cx="1166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880AD64-1235-4DBA-B382-52EC1B399E52}"/>
                    </a:ext>
                  </a:extLst>
                </p14:cNvPr>
                <p14:cNvContentPartPr/>
                <p14:nvPr/>
              </p14:nvContentPartPr>
              <p14:xfrm>
                <a:off x="11017485" y="861855"/>
                <a:ext cx="132840" cy="3322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880AD64-1235-4DBA-B382-52EC1B399E5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1008485" y="852865"/>
                  <a:ext cx="150480" cy="3499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D4E02F72-B7F2-4689-9680-27CE93CB4EC4}"/>
                    </a:ext>
                  </a:extLst>
                </p14:cNvPr>
                <p14:cNvContentPartPr/>
                <p14:nvPr/>
              </p14:nvContentPartPr>
              <p14:xfrm>
                <a:off x="11177685" y="854295"/>
                <a:ext cx="135000" cy="3110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D4E02F72-B7F2-4689-9680-27CE93CB4EC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1168685" y="845295"/>
                  <a:ext cx="15264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199394DD-E099-4212-9CCC-8C4217B7FADE}"/>
                    </a:ext>
                  </a:extLst>
                </p14:cNvPr>
                <p14:cNvContentPartPr/>
                <p14:nvPr/>
              </p14:nvContentPartPr>
              <p14:xfrm>
                <a:off x="11356605" y="668535"/>
                <a:ext cx="142560" cy="3384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199394DD-E099-4212-9CCC-8C4217B7FAD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1347605" y="659545"/>
                  <a:ext cx="160200" cy="3560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6453D81E-E302-48E0-A0FA-654C16AEC369}"/>
                    </a:ext>
                  </a:extLst>
                </p14:cNvPr>
                <p14:cNvContentPartPr/>
                <p14:nvPr/>
              </p14:nvContentPartPr>
              <p14:xfrm>
                <a:off x="10661805" y="744135"/>
                <a:ext cx="47160" cy="676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453D81E-E302-48E0-A0FA-654C16AEC36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652805" y="735135"/>
                  <a:ext cx="648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17525138-37FB-4D4E-B7C8-C8D795441C20}"/>
                    </a:ext>
                  </a:extLst>
                </p14:cNvPr>
                <p14:cNvContentPartPr/>
                <p14:nvPr/>
              </p14:nvContentPartPr>
              <p14:xfrm>
                <a:off x="10735605" y="709575"/>
                <a:ext cx="74160" cy="698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17525138-37FB-4D4E-B7C8-C8D795441C2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726605" y="700621"/>
                  <a:ext cx="91800" cy="873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C5295E15-BE31-4DEC-857B-EE763B0B07EA}"/>
                    </a:ext>
                  </a:extLst>
                </p14:cNvPr>
                <p14:cNvContentPartPr/>
                <p14:nvPr/>
              </p14:nvContentPartPr>
              <p14:xfrm>
                <a:off x="11509605" y="561975"/>
                <a:ext cx="23760" cy="532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C5295E15-BE31-4DEC-857B-EE763B0B07E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1500605" y="552975"/>
                  <a:ext cx="4140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44466F4A-8D49-4FAD-B943-F391EF35A5FE}"/>
                    </a:ext>
                  </a:extLst>
                </p14:cNvPr>
                <p14:cNvContentPartPr/>
                <p14:nvPr/>
              </p14:nvContentPartPr>
              <p14:xfrm>
                <a:off x="11539125" y="582135"/>
                <a:ext cx="1440" cy="990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44466F4A-8D49-4FAD-B943-F391EF35A5F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1531925" y="573135"/>
                  <a:ext cx="15552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E00F4D7D-B2DD-47D4-BE55-118B159A9C72}"/>
                    </a:ext>
                  </a:extLst>
                </p14:cNvPr>
                <p14:cNvContentPartPr/>
                <p14:nvPr/>
              </p14:nvContentPartPr>
              <p14:xfrm>
                <a:off x="10483605" y="403215"/>
                <a:ext cx="1177560" cy="9172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E00F4D7D-B2DD-47D4-BE55-118B159A9C72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474605" y="394215"/>
                  <a:ext cx="1195200" cy="9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0DE472D-2EB2-4BFF-9D32-864D2DA507F2}"/>
                    </a:ext>
                  </a:extLst>
                </p14:cNvPr>
                <p14:cNvContentPartPr/>
                <p14:nvPr/>
              </p14:nvContentPartPr>
              <p14:xfrm>
                <a:off x="10667925" y="1175775"/>
                <a:ext cx="989640" cy="1886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0DE472D-2EB2-4BFF-9D32-864D2DA507F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658925" y="1166775"/>
                  <a:ext cx="1007280" cy="20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54D998DF-538C-4FE4-8CA2-90DB32427C2D}"/>
              </a:ext>
            </a:extLst>
          </p:cNvPr>
          <p:cNvGrpSpPr/>
          <p:nvPr/>
        </p:nvGrpSpPr>
        <p:grpSpPr>
          <a:xfrm>
            <a:off x="5161005" y="2763375"/>
            <a:ext cx="1035720" cy="748440"/>
            <a:chOff x="5161005" y="2763375"/>
            <a:chExt cx="1035720" cy="74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D32C284C-B4D6-45A1-88BC-40AF830C6130}"/>
                    </a:ext>
                  </a:extLst>
                </p14:cNvPr>
                <p14:cNvContentPartPr/>
                <p14:nvPr/>
              </p14:nvContentPartPr>
              <p14:xfrm>
                <a:off x="5377005" y="3192855"/>
                <a:ext cx="49680" cy="1490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D32C284C-B4D6-45A1-88BC-40AF830C6130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368005" y="3183855"/>
                  <a:ext cx="6732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4955A93-846A-4F4D-B90D-77545A825606}"/>
                    </a:ext>
                  </a:extLst>
                </p14:cNvPr>
                <p14:cNvContentPartPr/>
                <p14:nvPr/>
              </p14:nvContentPartPr>
              <p14:xfrm>
                <a:off x="5451165" y="3146055"/>
                <a:ext cx="124200" cy="1692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4955A93-846A-4F4D-B90D-77545A82560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442191" y="3137055"/>
                  <a:ext cx="141789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C12978E-7758-4CE0-B4EA-B7C817063015}"/>
                    </a:ext>
                  </a:extLst>
                </p14:cNvPr>
                <p14:cNvContentPartPr/>
                <p14:nvPr/>
              </p14:nvContentPartPr>
              <p14:xfrm>
                <a:off x="5587605" y="3142455"/>
                <a:ext cx="121320" cy="2718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C12978E-7758-4CE0-B4EA-B7C817063015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578605" y="3133455"/>
                  <a:ext cx="13896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E8075F5A-5A97-44B7-8801-44CC73110326}"/>
                    </a:ext>
                  </a:extLst>
                </p14:cNvPr>
                <p14:cNvContentPartPr/>
                <p14:nvPr/>
              </p14:nvContentPartPr>
              <p14:xfrm>
                <a:off x="5761485" y="3042735"/>
                <a:ext cx="197280" cy="2174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E8075F5A-5A97-44B7-8801-44CC7311032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752485" y="3033750"/>
                  <a:ext cx="214920" cy="2350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404CA9D9-5111-4E70-BBC5-06F6296124AD}"/>
                    </a:ext>
                  </a:extLst>
                </p14:cNvPr>
                <p14:cNvContentPartPr/>
                <p14:nvPr/>
              </p14:nvContentPartPr>
              <p14:xfrm>
                <a:off x="5630805" y="3122295"/>
                <a:ext cx="300960" cy="756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404CA9D9-5111-4E70-BBC5-06F6296124AD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621805" y="3113338"/>
                  <a:ext cx="318600" cy="931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6B3FE809-E8FD-4B75-A07C-CB64C7A39ED9}"/>
                    </a:ext>
                  </a:extLst>
                </p14:cNvPr>
                <p14:cNvContentPartPr/>
                <p14:nvPr/>
              </p14:nvContentPartPr>
              <p14:xfrm>
                <a:off x="5161005" y="2763375"/>
                <a:ext cx="1035720" cy="7484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6B3FE809-E8FD-4B75-A07C-CB64C7A39ED9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152005" y="2754371"/>
                  <a:ext cx="1053360" cy="7660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CA099C6D-A739-435B-9549-C6CE5E9B2980}"/>
                    </a:ext>
                  </a:extLst>
                </p14:cNvPr>
                <p14:cNvContentPartPr/>
                <p14:nvPr/>
              </p14:nvContentPartPr>
              <p14:xfrm>
                <a:off x="5242005" y="3063975"/>
                <a:ext cx="29160" cy="561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CA099C6D-A739-435B-9549-C6CE5E9B298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233005" y="3055032"/>
                  <a:ext cx="46800" cy="736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21D4D617-C601-416C-B2CD-5E2AF16AAD18}"/>
                    </a:ext>
                  </a:extLst>
                </p14:cNvPr>
                <p14:cNvContentPartPr/>
                <p14:nvPr/>
              </p14:nvContentPartPr>
              <p14:xfrm>
                <a:off x="5296005" y="3053535"/>
                <a:ext cx="36360" cy="835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21D4D617-C601-416C-B2CD-5E2AF16AAD18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287005" y="3044535"/>
                  <a:ext cx="5400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BF751637-486C-487A-8C61-0E8E0295FAD5}"/>
                    </a:ext>
                  </a:extLst>
                </p14:cNvPr>
                <p14:cNvContentPartPr/>
                <p14:nvPr/>
              </p14:nvContentPartPr>
              <p14:xfrm>
                <a:off x="5877405" y="2905935"/>
                <a:ext cx="29160" cy="885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BF751637-486C-487A-8C61-0E8E0295FAD5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868405" y="2896935"/>
                  <a:ext cx="468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65F4B35B-F26F-45D3-96B8-7372BDB81B46}"/>
                    </a:ext>
                  </a:extLst>
                </p14:cNvPr>
                <p14:cNvContentPartPr/>
                <p14:nvPr/>
              </p14:nvContentPartPr>
              <p14:xfrm>
                <a:off x="5929605" y="2923215"/>
                <a:ext cx="18720" cy="867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65F4B35B-F26F-45D3-96B8-7372BDB81B46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920605" y="2914252"/>
                  <a:ext cx="36360" cy="10432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6EE4724C-ED0E-4F70-AD68-B2CAC7EB5D7A}"/>
              </a:ext>
            </a:extLst>
          </p:cNvPr>
          <p:cNvGrpSpPr/>
          <p:nvPr/>
        </p:nvGrpSpPr>
        <p:grpSpPr>
          <a:xfrm>
            <a:off x="11374605" y="5189415"/>
            <a:ext cx="856800" cy="1316520"/>
            <a:chOff x="11374605" y="5189415"/>
            <a:chExt cx="856800" cy="131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0FF1AFD8-5D86-45D3-B3C7-A1846261C441}"/>
                    </a:ext>
                  </a:extLst>
                </p14:cNvPr>
                <p14:cNvContentPartPr/>
                <p14:nvPr/>
              </p14:nvContentPartPr>
              <p14:xfrm>
                <a:off x="11389005" y="5404335"/>
                <a:ext cx="48960" cy="2682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0FF1AFD8-5D86-45D3-B3C7-A1846261C44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1371005" y="5386695"/>
                  <a:ext cx="8460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A1AE7C58-7730-4571-AB94-E1EFF8D37084}"/>
                    </a:ext>
                  </a:extLst>
                </p14:cNvPr>
                <p14:cNvContentPartPr/>
                <p14:nvPr/>
              </p14:nvContentPartPr>
              <p14:xfrm>
                <a:off x="11506005" y="5379855"/>
                <a:ext cx="65160" cy="2372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A1AE7C58-7730-4571-AB94-E1EFF8D37084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1488005" y="5361855"/>
                  <a:ext cx="10080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94CDB457-9722-4C8B-83DA-03329CFE1321}"/>
                    </a:ext>
                  </a:extLst>
                </p14:cNvPr>
                <p14:cNvContentPartPr/>
                <p14:nvPr/>
              </p14:nvContentPartPr>
              <p14:xfrm>
                <a:off x="11435805" y="5514855"/>
                <a:ext cx="119160" cy="3024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94CDB457-9722-4C8B-83DA-03329CFE1321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1417805" y="5496855"/>
                  <a:ext cx="15480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2F5F1A07-62B6-4F59-B6A7-4E9ECED5E6B1}"/>
                    </a:ext>
                  </a:extLst>
                </p14:cNvPr>
                <p14:cNvContentPartPr/>
                <p14:nvPr/>
              </p14:nvContentPartPr>
              <p14:xfrm>
                <a:off x="11582685" y="5442495"/>
                <a:ext cx="130320" cy="968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2F5F1A07-62B6-4F59-B6A7-4E9ECED5E6B1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1565045" y="5424495"/>
                  <a:ext cx="1659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EF7350FF-B0E2-4401-9FDD-1A57532547E7}"/>
                    </a:ext>
                  </a:extLst>
                </p14:cNvPr>
                <p14:cNvContentPartPr/>
                <p14:nvPr/>
              </p14:nvContentPartPr>
              <p14:xfrm>
                <a:off x="11714805" y="5279055"/>
                <a:ext cx="135360" cy="2692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EF7350FF-B0E2-4401-9FDD-1A57532547E7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1696805" y="5261415"/>
                  <a:ext cx="17100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3628911E-D8EA-45E2-B922-D0E516BD8D07}"/>
                    </a:ext>
                  </a:extLst>
                </p14:cNvPr>
                <p14:cNvContentPartPr/>
                <p14:nvPr/>
              </p14:nvContentPartPr>
              <p14:xfrm>
                <a:off x="11853765" y="5350335"/>
                <a:ext cx="102240" cy="1634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3628911E-D8EA-45E2-B922-D0E516BD8D07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1836125" y="5332695"/>
                  <a:ext cx="13788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303D334A-664E-45EB-9F90-0D5DA61A41AA}"/>
                    </a:ext>
                  </a:extLst>
                </p14:cNvPr>
                <p14:cNvContentPartPr/>
                <p14:nvPr/>
              </p14:nvContentPartPr>
              <p14:xfrm>
                <a:off x="11917845" y="5362575"/>
                <a:ext cx="92520" cy="1252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303D334A-664E-45EB-9F90-0D5DA61A41AA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1899845" y="5344575"/>
                  <a:ext cx="1281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A799F524-321C-47FA-BF5C-80B4C9E47AF5}"/>
                    </a:ext>
                  </a:extLst>
                </p14:cNvPr>
                <p14:cNvContentPartPr/>
                <p14:nvPr/>
              </p14:nvContentPartPr>
              <p14:xfrm>
                <a:off x="12021885" y="5189415"/>
                <a:ext cx="53280" cy="3240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A799F524-321C-47FA-BF5C-80B4C9E47AF5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2003885" y="5171775"/>
                  <a:ext cx="8892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3F2C5868-5617-4C63-83CC-7BC0C4FDC44F}"/>
                    </a:ext>
                  </a:extLst>
                </p14:cNvPr>
                <p14:cNvContentPartPr/>
                <p14:nvPr/>
              </p14:nvContentPartPr>
              <p14:xfrm>
                <a:off x="11479005" y="5885655"/>
                <a:ext cx="54360" cy="2458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3F2C5868-5617-4C63-83CC-7BC0C4FDC44F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1461005" y="5867655"/>
                  <a:ext cx="9000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B63B5EE4-A3DB-4741-B628-B27DC3C574AE}"/>
                    </a:ext>
                  </a:extLst>
                </p14:cNvPr>
                <p14:cNvContentPartPr/>
                <p14:nvPr/>
              </p14:nvContentPartPr>
              <p14:xfrm>
                <a:off x="11374605" y="5807895"/>
                <a:ext cx="246960" cy="684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B63B5EE4-A3DB-4741-B628-B27DC3C574AE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1356605" y="5789895"/>
                  <a:ext cx="2826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E157FCB5-9B7F-4D05-8F1C-4DA06B84E0D6}"/>
                    </a:ext>
                  </a:extLst>
                </p14:cNvPr>
                <p14:cNvContentPartPr/>
                <p14:nvPr/>
              </p14:nvContentPartPr>
              <p14:xfrm>
                <a:off x="11623005" y="5956215"/>
                <a:ext cx="70560" cy="201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E157FCB5-9B7F-4D05-8F1C-4DA06B84E0D6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1605005" y="5938575"/>
                  <a:ext cx="10620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B1D18CEF-B438-4A11-81DD-D606EC473278}"/>
                    </a:ext>
                  </a:extLst>
                </p14:cNvPr>
                <p14:cNvContentPartPr/>
                <p14:nvPr/>
              </p14:nvContentPartPr>
              <p14:xfrm>
                <a:off x="11668005" y="5960175"/>
                <a:ext cx="99360" cy="385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B1D18CEF-B438-4A11-81DD-D606EC473278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1650005" y="5942535"/>
                  <a:ext cx="1350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9AF26F96-9FDC-4E68-8533-BFB4F90FE808}"/>
                    </a:ext>
                  </a:extLst>
                </p14:cNvPr>
                <p14:cNvContentPartPr/>
                <p14:nvPr/>
              </p14:nvContentPartPr>
              <p14:xfrm>
                <a:off x="11790045" y="5811135"/>
                <a:ext cx="133560" cy="2077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9AF26F96-9FDC-4E68-8533-BFB4F90FE808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772405" y="5793495"/>
                  <a:ext cx="16920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90480427-B57B-40E6-B521-28A9159209B1}"/>
                    </a:ext>
                  </a:extLst>
                </p14:cNvPr>
                <p14:cNvContentPartPr/>
                <p14:nvPr/>
              </p14:nvContentPartPr>
              <p14:xfrm>
                <a:off x="11892285" y="5907615"/>
                <a:ext cx="114120" cy="1065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90480427-B57B-40E6-B521-28A9159209B1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874645" y="5889615"/>
                  <a:ext cx="1497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C697C749-E2FA-45F1-81B4-5CB3E86B3022}"/>
                    </a:ext>
                  </a:extLst>
                </p14:cNvPr>
                <p14:cNvContentPartPr/>
                <p14:nvPr/>
              </p14:nvContentPartPr>
              <p14:xfrm>
                <a:off x="12013245" y="5893935"/>
                <a:ext cx="21960" cy="939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C697C749-E2FA-45F1-81B4-5CB3E86B3022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1995605" y="5876295"/>
                  <a:ext cx="576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03D54B5F-A7B8-4FD7-90C9-0C8330375E6E}"/>
                    </a:ext>
                  </a:extLst>
                </p14:cNvPr>
                <p14:cNvContentPartPr/>
                <p14:nvPr/>
              </p14:nvContentPartPr>
              <p14:xfrm>
                <a:off x="11970045" y="5697015"/>
                <a:ext cx="119160" cy="32040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03D54B5F-A7B8-4FD7-90C9-0C8330375E6E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952405" y="5679015"/>
                  <a:ext cx="15480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046B950F-4884-45D9-9BDC-B493D7F6B5D7}"/>
                    </a:ext>
                  </a:extLst>
                </p14:cNvPr>
                <p14:cNvContentPartPr/>
                <p14:nvPr/>
              </p14:nvContentPartPr>
              <p14:xfrm>
                <a:off x="11381805" y="6252855"/>
                <a:ext cx="196560" cy="25308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046B950F-4884-45D9-9BDC-B493D7F6B5D7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363805" y="6234855"/>
                  <a:ext cx="2322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F087FD0A-F97E-49C9-BCD7-D9077A52540B}"/>
                    </a:ext>
                  </a:extLst>
                </p14:cNvPr>
                <p14:cNvContentPartPr/>
                <p14:nvPr/>
              </p14:nvContentPartPr>
              <p14:xfrm>
                <a:off x="11637405" y="6328455"/>
                <a:ext cx="47160" cy="241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F087FD0A-F97E-49C9-BCD7-D9077A52540B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619405" y="6310815"/>
                  <a:ext cx="8280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FD607353-05C7-47B0-8EAC-7A92DD9B1292}"/>
                    </a:ext>
                  </a:extLst>
                </p14:cNvPr>
                <p14:cNvContentPartPr/>
                <p14:nvPr/>
              </p14:nvContentPartPr>
              <p14:xfrm>
                <a:off x="11644605" y="6370215"/>
                <a:ext cx="92160" cy="2304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FD607353-05C7-47B0-8EAC-7A92DD9B1292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626605" y="6352215"/>
                  <a:ext cx="12780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534C7EE3-B355-4DF5-99A1-1F316E56A327}"/>
                    </a:ext>
                  </a:extLst>
                </p14:cNvPr>
                <p14:cNvContentPartPr/>
                <p14:nvPr/>
              </p14:nvContentPartPr>
              <p14:xfrm>
                <a:off x="11790045" y="6319815"/>
                <a:ext cx="156960" cy="1184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534C7EE3-B355-4DF5-99A1-1F316E56A327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1772405" y="6301815"/>
                  <a:ext cx="19260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8A8C61C3-0CB8-4D3C-890F-78EB3F6107BA}"/>
                    </a:ext>
                  </a:extLst>
                </p14:cNvPr>
                <p14:cNvContentPartPr/>
                <p14:nvPr/>
              </p14:nvContentPartPr>
              <p14:xfrm>
                <a:off x="11948445" y="6303615"/>
                <a:ext cx="55080" cy="673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8A8C61C3-0CB8-4D3C-890F-78EB3F6107BA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1930805" y="6285975"/>
                  <a:ext cx="907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59D1338E-160A-42FF-BF71-F2731AC64871}"/>
                    </a:ext>
                  </a:extLst>
                </p14:cNvPr>
                <p14:cNvContentPartPr/>
                <p14:nvPr/>
              </p14:nvContentPartPr>
              <p14:xfrm>
                <a:off x="12019365" y="6151335"/>
                <a:ext cx="212040" cy="2350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59D1338E-160A-42FF-BF71-F2731AC6487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2001365" y="6133695"/>
                  <a:ext cx="247680" cy="27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12E967B3-9D3F-4151-93EF-035D9EE4D8DC}"/>
              </a:ext>
            </a:extLst>
          </p:cNvPr>
          <p:cNvGrpSpPr/>
          <p:nvPr/>
        </p:nvGrpSpPr>
        <p:grpSpPr>
          <a:xfrm>
            <a:off x="8181405" y="4541055"/>
            <a:ext cx="1559160" cy="409680"/>
            <a:chOff x="8181405" y="4541055"/>
            <a:chExt cx="1559160" cy="40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EEE230AE-4AD7-4A13-A2F1-4469FD47C056}"/>
                    </a:ext>
                  </a:extLst>
                </p14:cNvPr>
                <p14:cNvContentPartPr/>
                <p14:nvPr/>
              </p14:nvContentPartPr>
              <p14:xfrm>
                <a:off x="8181405" y="4633575"/>
                <a:ext cx="41760" cy="31716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EEE230AE-4AD7-4A13-A2F1-4469FD47C056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8163405" y="4615575"/>
                  <a:ext cx="7740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F3E27DE4-8671-4FE6-8550-CDA6FBB7DF3E}"/>
                    </a:ext>
                  </a:extLst>
                </p14:cNvPr>
                <p14:cNvContentPartPr/>
                <p14:nvPr/>
              </p14:nvContentPartPr>
              <p14:xfrm>
                <a:off x="8293005" y="4611975"/>
                <a:ext cx="74160" cy="27864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F3E27DE4-8671-4FE6-8550-CDA6FBB7DF3E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275005" y="4594335"/>
                  <a:ext cx="10980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9D8F289D-314F-4EBF-BA04-D5AF5A9A587B}"/>
                    </a:ext>
                  </a:extLst>
                </p14:cNvPr>
                <p14:cNvContentPartPr/>
                <p14:nvPr/>
              </p14:nvContentPartPr>
              <p14:xfrm>
                <a:off x="8219205" y="4773615"/>
                <a:ext cx="119160" cy="172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9D8F289D-314F-4EBF-BA04-D5AF5A9A587B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201205" y="4755975"/>
                  <a:ext cx="15480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B082B550-07D3-4F2F-88A2-13DB0B1A6529}"/>
                    </a:ext>
                  </a:extLst>
                </p14:cNvPr>
                <p14:cNvContentPartPr/>
                <p14:nvPr/>
              </p14:nvContentPartPr>
              <p14:xfrm>
                <a:off x="8834445" y="4599375"/>
                <a:ext cx="215640" cy="28044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B082B550-07D3-4F2F-88A2-13DB0B1A6529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816805" y="4581735"/>
                  <a:ext cx="25128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7688ADA9-1EC8-4FB2-A45F-7C9EDD92339A}"/>
                    </a:ext>
                  </a:extLst>
                </p14:cNvPr>
                <p14:cNvContentPartPr/>
                <p14:nvPr/>
              </p14:nvContentPartPr>
              <p14:xfrm>
                <a:off x="9648405" y="4622055"/>
                <a:ext cx="38160" cy="20052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7688ADA9-1EC8-4FB2-A45F-7C9EDD92339A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9630405" y="4604415"/>
                  <a:ext cx="738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1CCC7959-D4C0-425F-B6D7-88122BCFC397}"/>
                    </a:ext>
                  </a:extLst>
                </p14:cNvPr>
                <p14:cNvContentPartPr/>
                <p14:nvPr/>
              </p14:nvContentPartPr>
              <p14:xfrm>
                <a:off x="9369405" y="4541055"/>
                <a:ext cx="371160" cy="9756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1CCC7959-D4C0-425F-B6D7-88122BCFC397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9351405" y="4523415"/>
                  <a:ext cx="40680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6B142EF9-3C87-4BD6-95BF-6AAC39ACA84F}"/>
                    </a:ext>
                  </a:extLst>
                </p14:cNvPr>
                <p14:cNvContentPartPr/>
                <p14:nvPr/>
              </p14:nvContentPartPr>
              <p14:xfrm>
                <a:off x="8435205" y="4721775"/>
                <a:ext cx="208080" cy="3600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6B142EF9-3C87-4BD6-95BF-6AAC39ACA84F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417205" y="4704135"/>
                  <a:ext cx="24372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AC75A346-8A4B-4FC8-BB0B-AA97EA6040AB}"/>
                    </a:ext>
                  </a:extLst>
                </p14:cNvPr>
                <p14:cNvContentPartPr/>
                <p14:nvPr/>
              </p14:nvContentPartPr>
              <p14:xfrm>
                <a:off x="8550405" y="4629615"/>
                <a:ext cx="124920" cy="1314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AC75A346-8A4B-4FC8-BB0B-AA97EA6040A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532405" y="4611615"/>
                  <a:ext cx="1605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4A8ABC95-11A9-4A38-96DB-8E1641A0D1F1}"/>
                    </a:ext>
                  </a:extLst>
                </p14:cNvPr>
                <p14:cNvContentPartPr/>
                <p14:nvPr/>
              </p14:nvContentPartPr>
              <p14:xfrm>
                <a:off x="9104445" y="4673175"/>
                <a:ext cx="187920" cy="403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4A8ABC95-11A9-4A38-96DB-8E1641A0D1F1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9086445" y="4655175"/>
                  <a:ext cx="22356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6CA62CCA-14BD-48F6-936B-567FE631549F}"/>
                    </a:ext>
                  </a:extLst>
                </p14:cNvPr>
                <p14:cNvContentPartPr/>
                <p14:nvPr/>
              </p14:nvContentPartPr>
              <p14:xfrm>
                <a:off x="9159165" y="4590735"/>
                <a:ext cx="180360" cy="22608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6CA62CCA-14BD-48F6-936B-567FE631549F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9141165" y="4572735"/>
                  <a:ext cx="21600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B5AAEEBA-20CC-40F4-968F-C8118A77DB5E}"/>
                    </a:ext>
                  </a:extLst>
                </p14:cNvPr>
                <p14:cNvContentPartPr/>
                <p14:nvPr/>
              </p14:nvContentPartPr>
              <p14:xfrm>
                <a:off x="8602605" y="4721775"/>
                <a:ext cx="88560" cy="13068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B5AAEEBA-20CC-40F4-968F-C8118A77DB5E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8584605" y="4704135"/>
                  <a:ext cx="124200" cy="16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3FFB1198-9E05-456E-AE36-F13FDA2741E5}"/>
              </a:ext>
            </a:extLst>
          </p:cNvPr>
          <p:cNvGrpSpPr/>
          <p:nvPr/>
        </p:nvGrpSpPr>
        <p:grpSpPr>
          <a:xfrm>
            <a:off x="3325365" y="4266375"/>
            <a:ext cx="1872000" cy="370440"/>
            <a:chOff x="3325365" y="4266375"/>
            <a:chExt cx="1872000" cy="37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D2FB3E3C-FAE1-4373-A005-D4028959DCB5}"/>
                    </a:ext>
                  </a:extLst>
                </p14:cNvPr>
                <p14:cNvContentPartPr/>
                <p14:nvPr/>
              </p14:nvContentPartPr>
              <p14:xfrm>
                <a:off x="3339765" y="4370775"/>
                <a:ext cx="38160" cy="26604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D2FB3E3C-FAE1-4373-A005-D4028959DCB5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3321765" y="4352775"/>
                  <a:ext cx="7380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92CAB18A-DD47-4ACD-BBAE-4F817A730A2E}"/>
                    </a:ext>
                  </a:extLst>
                </p14:cNvPr>
                <p14:cNvContentPartPr/>
                <p14:nvPr/>
              </p14:nvContentPartPr>
              <p14:xfrm>
                <a:off x="3480165" y="4309575"/>
                <a:ext cx="45360" cy="31392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92CAB18A-DD47-4ACD-BBAE-4F817A730A2E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3462165" y="4291575"/>
                  <a:ext cx="8100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8BF1AE46-7214-48D7-B1AA-28A84CD7F56E}"/>
                    </a:ext>
                  </a:extLst>
                </p14:cNvPr>
                <p14:cNvContentPartPr/>
                <p14:nvPr/>
              </p14:nvContentPartPr>
              <p14:xfrm>
                <a:off x="3325365" y="4490295"/>
                <a:ext cx="178560" cy="1908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8BF1AE46-7214-48D7-B1AA-28A84CD7F56E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3307365" y="4472295"/>
                  <a:ext cx="21420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A351F38A-F5FF-4659-96D1-4D504604CF8D}"/>
                    </a:ext>
                  </a:extLst>
                </p14:cNvPr>
                <p14:cNvContentPartPr/>
                <p14:nvPr/>
              </p14:nvContentPartPr>
              <p14:xfrm>
                <a:off x="3604365" y="4448895"/>
                <a:ext cx="370800" cy="4536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A351F38A-F5FF-4659-96D1-4D504604CF8D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3586365" y="4431255"/>
                  <a:ext cx="40644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2AA4D34C-A2B5-42A1-83C9-D215BA598C6C}"/>
                    </a:ext>
                  </a:extLst>
                </p14:cNvPr>
                <p14:cNvContentPartPr/>
                <p14:nvPr/>
              </p14:nvContentPartPr>
              <p14:xfrm>
                <a:off x="3845565" y="4408575"/>
                <a:ext cx="177480" cy="1594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2AA4D34C-A2B5-42A1-83C9-D215BA598C6C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3827565" y="4390935"/>
                  <a:ext cx="2131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417B87F9-894E-45F9-B93A-3D55E0947278}"/>
                    </a:ext>
                  </a:extLst>
                </p14:cNvPr>
                <p14:cNvContentPartPr/>
                <p14:nvPr/>
              </p14:nvContentPartPr>
              <p14:xfrm>
                <a:off x="4108005" y="4293375"/>
                <a:ext cx="245520" cy="26172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417B87F9-894E-45F9-B93A-3D55E0947278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4090365" y="4275735"/>
                  <a:ext cx="2811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8845BAC8-E4C6-4D3E-9C3E-40864E79F95A}"/>
                    </a:ext>
                  </a:extLst>
                </p14:cNvPr>
                <p14:cNvContentPartPr/>
                <p14:nvPr/>
              </p14:nvContentPartPr>
              <p14:xfrm>
                <a:off x="4500405" y="4383375"/>
                <a:ext cx="263880" cy="4032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8845BAC8-E4C6-4D3E-9C3E-40864E79F95A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4482765" y="4365375"/>
                  <a:ext cx="29952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D417F966-8D00-423F-8CA5-A209D5327CD7}"/>
                    </a:ext>
                  </a:extLst>
                </p14:cNvPr>
                <p14:cNvContentPartPr/>
                <p14:nvPr/>
              </p14:nvContentPartPr>
              <p14:xfrm>
                <a:off x="4700205" y="4327935"/>
                <a:ext cx="128160" cy="15696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D417F966-8D00-423F-8CA5-A209D5327CD7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4682565" y="4310295"/>
                  <a:ext cx="16380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79D34A2C-3BAF-44D3-B246-6B94975F64DA}"/>
                    </a:ext>
                  </a:extLst>
                </p14:cNvPr>
                <p14:cNvContentPartPr/>
                <p14:nvPr/>
              </p14:nvContentPartPr>
              <p14:xfrm>
                <a:off x="5081805" y="4318575"/>
                <a:ext cx="27360" cy="21420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79D34A2C-3BAF-44D3-B246-6B94975F64DA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5064165" y="4300575"/>
                  <a:ext cx="6300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F19E1F18-501A-4AE1-9DAF-D47BF06DF012}"/>
                    </a:ext>
                  </a:extLst>
                </p14:cNvPr>
                <p14:cNvContentPartPr/>
                <p14:nvPr/>
              </p14:nvContentPartPr>
              <p14:xfrm>
                <a:off x="4864005" y="4266375"/>
                <a:ext cx="333360" cy="3384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F19E1F18-501A-4AE1-9DAF-D47BF06DF012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4846365" y="4248375"/>
                  <a:ext cx="369000" cy="6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9741A77D-8E84-4816-BDED-CDABEC77CC14}"/>
              </a:ext>
            </a:extLst>
          </p:cNvPr>
          <p:cNvGrpSpPr/>
          <p:nvPr/>
        </p:nvGrpSpPr>
        <p:grpSpPr>
          <a:xfrm>
            <a:off x="8353125" y="4977015"/>
            <a:ext cx="1581840" cy="654840"/>
            <a:chOff x="8353125" y="4977015"/>
            <a:chExt cx="1581840" cy="65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8C141C86-B374-46FE-814E-836CD2685E96}"/>
                    </a:ext>
                  </a:extLst>
                </p14:cNvPr>
                <p14:cNvContentPartPr/>
                <p14:nvPr/>
              </p14:nvContentPartPr>
              <p14:xfrm>
                <a:off x="8377605" y="4990695"/>
                <a:ext cx="1557360" cy="64116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8C141C86-B374-46FE-814E-836CD2685E96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359605" y="4973055"/>
                  <a:ext cx="1593000" cy="67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9C80982B-27AD-4618-9B22-AC6026A50473}"/>
                    </a:ext>
                  </a:extLst>
                </p14:cNvPr>
                <p14:cNvContentPartPr/>
                <p14:nvPr/>
              </p14:nvContentPartPr>
              <p14:xfrm>
                <a:off x="8353125" y="4977015"/>
                <a:ext cx="201240" cy="17496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9C80982B-27AD-4618-9B22-AC6026A50473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8335125" y="4959375"/>
                  <a:ext cx="236880" cy="21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A54F9308-68DE-471A-9E15-AF638E83CF7B}"/>
              </a:ext>
            </a:extLst>
          </p:cNvPr>
          <p:cNvGrpSpPr/>
          <p:nvPr/>
        </p:nvGrpSpPr>
        <p:grpSpPr>
          <a:xfrm>
            <a:off x="3483765" y="4650495"/>
            <a:ext cx="2550600" cy="990000"/>
            <a:chOff x="3483765" y="4650495"/>
            <a:chExt cx="2550600" cy="99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F39207BC-6782-4D4F-9324-867FEA6FE9A7}"/>
                    </a:ext>
                  </a:extLst>
                </p14:cNvPr>
                <p14:cNvContentPartPr/>
                <p14:nvPr/>
              </p14:nvContentPartPr>
              <p14:xfrm>
                <a:off x="3523725" y="4687935"/>
                <a:ext cx="2510640" cy="95256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F39207BC-6782-4D4F-9324-867FEA6FE9A7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506085" y="4670295"/>
                  <a:ext cx="2546280" cy="9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E4091B45-0957-47BA-82BE-BEC2DF439CFF}"/>
                    </a:ext>
                  </a:extLst>
                </p14:cNvPr>
                <p14:cNvContentPartPr/>
                <p14:nvPr/>
              </p14:nvContentPartPr>
              <p14:xfrm>
                <a:off x="3483765" y="4650495"/>
                <a:ext cx="245160" cy="18828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E4091B45-0957-47BA-82BE-BEC2DF439CFF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465765" y="4632495"/>
                  <a:ext cx="280800" cy="22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365B2611-96C6-4827-BA72-17F14778DECC}"/>
              </a:ext>
            </a:extLst>
          </p:cNvPr>
          <p:cNvGrpSpPr/>
          <p:nvPr/>
        </p:nvGrpSpPr>
        <p:grpSpPr>
          <a:xfrm>
            <a:off x="4198365" y="2547015"/>
            <a:ext cx="5653800" cy="1914120"/>
            <a:chOff x="4198365" y="2547015"/>
            <a:chExt cx="5653800" cy="191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AB10C17C-3013-498E-82A2-436070B8B50A}"/>
                    </a:ext>
                  </a:extLst>
                </p14:cNvPr>
                <p14:cNvContentPartPr/>
                <p14:nvPr/>
              </p14:nvContentPartPr>
              <p14:xfrm>
                <a:off x="7380045" y="2570415"/>
                <a:ext cx="1521360" cy="189072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AB10C17C-3013-498E-82A2-436070B8B50A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7362405" y="2552775"/>
                  <a:ext cx="1557000" cy="19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0003D8A2-75FB-4827-BA73-2C470060BF13}"/>
                    </a:ext>
                  </a:extLst>
                </p14:cNvPr>
                <p14:cNvContentPartPr/>
                <p14:nvPr/>
              </p14:nvContentPartPr>
              <p14:xfrm>
                <a:off x="7342965" y="2547015"/>
                <a:ext cx="225000" cy="18936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0003D8A2-75FB-4827-BA73-2C470060BF13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7324965" y="2529015"/>
                  <a:ext cx="26064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2EC86CC4-520C-48D5-AAAE-AA540E49D909}"/>
                    </a:ext>
                  </a:extLst>
                </p14:cNvPr>
                <p14:cNvContentPartPr/>
                <p14:nvPr/>
              </p14:nvContentPartPr>
              <p14:xfrm>
                <a:off x="4198365" y="2839695"/>
                <a:ext cx="5653800" cy="140220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2EC86CC4-520C-48D5-AAAE-AA540E49D909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4180365" y="2822055"/>
                  <a:ext cx="5689440" cy="1437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04544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4BFC2-69A6-4130-B422-229A5598F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open hashing, every slot is a linked list </a:t>
            </a:r>
            <a:br>
              <a:rPr lang="en-US" dirty="0"/>
            </a:br>
            <a:r>
              <a:rPr lang="en-US" sz="2400" dirty="0"/>
              <a:t>(or maybe something fancier)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49D4F5-E6C2-402D-8283-45481B4EC03E}"/>
              </a:ext>
            </a:extLst>
          </p:cNvPr>
          <p:cNvSpPr txBox="1"/>
          <p:nvPr/>
        </p:nvSpPr>
        <p:spPr>
          <a:xfrm>
            <a:off x="390525" y="1800225"/>
            <a:ext cx="499688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</a:rPr>
              <a:t>(example 2 from </a:t>
            </a:r>
            <a:r>
              <a:rPr lang="en-US" b="0" dirty="0"/>
              <a:t>HashCodes.java</a:t>
            </a:r>
            <a:r>
              <a:rPr lang="en-US" dirty="0"/>
              <a:t> )</a:t>
            </a:r>
            <a:endParaRPr lang="en-US" sz="1800" dirty="0">
              <a:solidFill>
                <a:srgbClr val="000000"/>
              </a:solidFill>
            </a:endParaRPr>
          </a:p>
          <a:p>
            <a:pPr algn="l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Assuming 20 slots in the hash table...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object: a, hash: 97, slot: 17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object: m, hash: 109, slot: 9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object: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abf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hash: 96357, slot: 17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object: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gggl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hash: 3170757, slot: 17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object: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xyz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hash: 119193, slot: 13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4ADEE5-147E-4018-AC56-C81624A42BFC}"/>
              </a:ext>
            </a:extLst>
          </p:cNvPr>
          <p:cNvGrpSpPr/>
          <p:nvPr/>
        </p:nvGrpSpPr>
        <p:grpSpPr>
          <a:xfrm>
            <a:off x="1233765" y="5692335"/>
            <a:ext cx="9576000" cy="784800"/>
            <a:chOff x="1233765" y="5692335"/>
            <a:chExt cx="9576000" cy="78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60B04D2-C14E-46FE-AE3E-33F09BFFA071}"/>
                    </a:ext>
                  </a:extLst>
                </p14:cNvPr>
                <p14:cNvContentPartPr/>
                <p14:nvPr/>
              </p14:nvContentPartPr>
              <p14:xfrm>
                <a:off x="1287765" y="5888175"/>
                <a:ext cx="39600" cy="4366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60B04D2-C14E-46FE-AE3E-33F09BFFA07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78846" y="5879175"/>
                  <a:ext cx="57081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352C738-EC08-4B2A-B952-6C1DD1474071}"/>
                    </a:ext>
                  </a:extLst>
                </p14:cNvPr>
                <p14:cNvContentPartPr/>
                <p14:nvPr/>
              </p14:nvContentPartPr>
              <p14:xfrm>
                <a:off x="1233765" y="5693055"/>
                <a:ext cx="9576000" cy="5050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352C738-EC08-4B2A-B952-6C1DD147407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24765" y="5684055"/>
                  <a:ext cx="9593640" cy="52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7E4824C-F63E-4D9D-ACD9-4D510CE4F4A4}"/>
                    </a:ext>
                  </a:extLst>
                </p14:cNvPr>
                <p14:cNvContentPartPr/>
                <p14:nvPr/>
              </p14:nvContentPartPr>
              <p14:xfrm>
                <a:off x="1242765" y="6137655"/>
                <a:ext cx="9500400" cy="3394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7E4824C-F63E-4D9D-ACD9-4D510CE4F4A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33765" y="6128665"/>
                  <a:ext cx="9518039" cy="3571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4F4A96D-BF0A-4F12-820C-B5B65F291D8B}"/>
                    </a:ext>
                  </a:extLst>
                </p14:cNvPr>
                <p14:cNvContentPartPr/>
                <p14:nvPr/>
              </p14:nvContentPartPr>
              <p14:xfrm>
                <a:off x="6457005" y="5692335"/>
                <a:ext cx="36360" cy="564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4F4A96D-BF0A-4F12-820C-B5B65F291D8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447915" y="5683329"/>
                  <a:ext cx="54176" cy="5824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9711797-3FB8-46E9-886A-62B55E98A61D}"/>
                    </a:ext>
                  </a:extLst>
                </p14:cNvPr>
                <p14:cNvContentPartPr/>
                <p14:nvPr/>
              </p14:nvContentPartPr>
              <p14:xfrm>
                <a:off x="6446205" y="6170775"/>
                <a:ext cx="25560" cy="192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9711797-3FB8-46E9-886A-62B55E98A61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437205" y="6161775"/>
                  <a:ext cx="43200" cy="210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02920B8-B490-4561-BBBE-96653101BC90}"/>
                  </a:ext>
                </a:extLst>
              </p14:cNvPr>
              <p14:cNvContentPartPr/>
              <p14:nvPr/>
            </p14:nvContentPartPr>
            <p14:xfrm>
              <a:off x="3699765" y="5744895"/>
              <a:ext cx="66960" cy="6724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02920B8-B490-4561-BBBE-96653101BC9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90765" y="5735900"/>
                <a:ext cx="84600" cy="6901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1D10E09-E7EB-4C16-9973-9FC7AF3E6967}"/>
                  </a:ext>
                </a:extLst>
              </p14:cNvPr>
              <p14:cNvContentPartPr/>
              <p14:nvPr/>
            </p14:nvContentPartPr>
            <p14:xfrm>
              <a:off x="8818605" y="5687655"/>
              <a:ext cx="27360" cy="6512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1D10E09-E7EB-4C16-9973-9FC7AF3E696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809605" y="5678650"/>
                <a:ext cx="45000" cy="6688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B3B72D9-84C6-4E5B-81E8-458D81A7F19C}"/>
                  </a:ext>
                </a:extLst>
              </p14:cNvPr>
              <p14:cNvContentPartPr/>
              <p14:nvPr/>
            </p14:nvContentPartPr>
            <p14:xfrm>
              <a:off x="1696365" y="5796375"/>
              <a:ext cx="86760" cy="5036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B3B72D9-84C6-4E5B-81E8-458D81A7F19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687365" y="5787375"/>
                <a:ext cx="104400" cy="52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C36561F-3625-43B2-A6D3-74A5E4F8AB09}"/>
                  </a:ext>
                </a:extLst>
              </p14:cNvPr>
              <p14:cNvContentPartPr/>
              <p14:nvPr/>
            </p14:nvContentPartPr>
            <p14:xfrm>
              <a:off x="2095965" y="5807175"/>
              <a:ext cx="137160" cy="5616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C36561F-3625-43B2-A6D3-74A5E4F8AB0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086965" y="5798181"/>
                <a:ext cx="154800" cy="5792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657D1D2-A683-4AD2-A50E-B3E9767E1B82}"/>
                  </a:ext>
                </a:extLst>
              </p14:cNvPr>
              <p14:cNvContentPartPr/>
              <p14:nvPr/>
            </p14:nvContentPartPr>
            <p14:xfrm>
              <a:off x="4245165" y="5751015"/>
              <a:ext cx="120960" cy="6130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657D1D2-A683-4AD2-A50E-B3E9767E1B8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236165" y="5742015"/>
                <a:ext cx="138600" cy="63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C2DBFF0-4E51-4877-9072-2FB622BEBB41}"/>
                  </a:ext>
                </a:extLst>
              </p14:cNvPr>
              <p14:cNvContentPartPr/>
              <p14:nvPr/>
            </p14:nvContentPartPr>
            <p14:xfrm>
              <a:off x="4819005" y="5743815"/>
              <a:ext cx="151560" cy="6559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C2DBFF0-4E51-4877-9072-2FB622BEBB4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810005" y="5734815"/>
                <a:ext cx="169200" cy="67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F3FD27B-5982-497B-BECC-609E347B1C94}"/>
                  </a:ext>
                </a:extLst>
              </p14:cNvPr>
              <p14:cNvContentPartPr/>
              <p14:nvPr/>
            </p14:nvContentPartPr>
            <p14:xfrm>
              <a:off x="5380605" y="5694495"/>
              <a:ext cx="108360" cy="6724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F3FD27B-5982-497B-BECC-609E347B1C9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371605" y="5685495"/>
                <a:ext cx="126000" cy="69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41E3D49-6F55-48EC-8692-3E9E3122B6C1}"/>
                  </a:ext>
                </a:extLst>
              </p14:cNvPr>
              <p14:cNvContentPartPr/>
              <p14:nvPr/>
            </p14:nvContentPartPr>
            <p14:xfrm>
              <a:off x="5872005" y="5751015"/>
              <a:ext cx="129960" cy="6800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41E3D49-6F55-48EC-8692-3E9E3122B6C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863005" y="5742015"/>
                <a:ext cx="147600" cy="69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BD726E2-FC97-48B3-8D51-DF169532753A}"/>
                  </a:ext>
                </a:extLst>
              </p14:cNvPr>
              <p14:cNvContentPartPr/>
              <p14:nvPr/>
            </p14:nvContentPartPr>
            <p14:xfrm>
              <a:off x="6935445" y="5741655"/>
              <a:ext cx="65520" cy="4424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BD726E2-FC97-48B3-8D51-DF169532753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926445" y="5732655"/>
                <a:ext cx="83160" cy="46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85CA0E5-9D47-40CE-A85C-48DAC6BADB2C}"/>
                  </a:ext>
                </a:extLst>
              </p14:cNvPr>
              <p14:cNvContentPartPr/>
              <p14:nvPr/>
            </p14:nvContentPartPr>
            <p14:xfrm>
              <a:off x="7382925" y="5601255"/>
              <a:ext cx="111240" cy="6462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85CA0E5-9D47-40CE-A85C-48DAC6BADB2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373954" y="5592255"/>
                <a:ext cx="128823" cy="66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AF6E776-2CE8-4AFE-A4E5-8B849EDA8A88}"/>
                  </a:ext>
                </a:extLst>
              </p14:cNvPr>
              <p14:cNvContentPartPr/>
              <p14:nvPr/>
            </p14:nvContentPartPr>
            <p14:xfrm>
              <a:off x="7756605" y="5634375"/>
              <a:ext cx="97560" cy="5619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AF6E776-2CE8-4AFE-A4E5-8B849EDA8A8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747605" y="5625375"/>
                <a:ext cx="115200" cy="57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1F49AAF-70C7-4F2C-8863-4D37A717F7AC}"/>
                  </a:ext>
                </a:extLst>
              </p14:cNvPr>
              <p14:cNvContentPartPr/>
              <p14:nvPr/>
            </p14:nvContentPartPr>
            <p14:xfrm>
              <a:off x="8167005" y="5686575"/>
              <a:ext cx="83160" cy="639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1F49AAF-70C7-4F2C-8863-4D37A717F7A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158005" y="5677575"/>
                <a:ext cx="100800" cy="65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FC80953-80BB-4489-B197-F59B6B52F1FC}"/>
                  </a:ext>
                </a:extLst>
              </p14:cNvPr>
              <p14:cNvContentPartPr/>
              <p14:nvPr/>
            </p14:nvContentPartPr>
            <p14:xfrm>
              <a:off x="9302805" y="5709255"/>
              <a:ext cx="32760" cy="5115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FC80953-80BB-4489-B197-F59B6B52F1F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293705" y="5700255"/>
                <a:ext cx="50596" cy="52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97A84E7-2AA7-4A01-A6F2-8695A4BBEA1E}"/>
                  </a:ext>
                </a:extLst>
              </p14:cNvPr>
              <p14:cNvContentPartPr/>
              <p14:nvPr/>
            </p14:nvContentPartPr>
            <p14:xfrm>
              <a:off x="9748845" y="5704935"/>
              <a:ext cx="72360" cy="5907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97A84E7-2AA7-4A01-A6F2-8695A4BBEA1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739845" y="5695935"/>
                <a:ext cx="90000" cy="608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F4FE383A-DA64-4029-B506-B10AB439D66C}"/>
              </a:ext>
            </a:extLst>
          </p:cNvPr>
          <p:cNvGrpSpPr/>
          <p:nvPr/>
        </p:nvGrpSpPr>
        <p:grpSpPr>
          <a:xfrm>
            <a:off x="10135845" y="5740575"/>
            <a:ext cx="288720" cy="505080"/>
            <a:chOff x="10135845" y="5740575"/>
            <a:chExt cx="288720" cy="50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654A942-324D-4ED2-8889-E9EEF536B765}"/>
                    </a:ext>
                  </a:extLst>
                </p14:cNvPr>
                <p14:cNvContentPartPr/>
                <p14:nvPr/>
              </p14:nvContentPartPr>
              <p14:xfrm>
                <a:off x="10135845" y="5740575"/>
                <a:ext cx="19080" cy="495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654A942-324D-4ED2-8889-E9EEF536B76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126672" y="5731575"/>
                  <a:ext cx="37059" cy="51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F29D59B-0D53-4B5A-AFB4-35354D3B2E55}"/>
                    </a:ext>
                  </a:extLst>
                </p14:cNvPr>
                <p14:cNvContentPartPr/>
                <p14:nvPr/>
              </p14:nvContentPartPr>
              <p14:xfrm>
                <a:off x="10408005" y="5742735"/>
                <a:ext cx="16560" cy="5029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F29D59B-0D53-4B5A-AFB4-35354D3B2E5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399005" y="5733741"/>
                  <a:ext cx="34200" cy="520547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2E608B5C-B715-48E4-AADA-7D7F711D0BF8}"/>
                  </a:ext>
                </a:extLst>
              </p14:cNvPr>
              <p14:cNvContentPartPr/>
              <p14:nvPr/>
            </p14:nvContentPartPr>
            <p14:xfrm>
              <a:off x="1444365" y="6466335"/>
              <a:ext cx="83160" cy="1458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2E608B5C-B715-48E4-AADA-7D7F711D0BF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435365" y="6457335"/>
                <a:ext cx="10080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2457937-C659-4C8F-A824-40AE91B5BFCF}"/>
                  </a:ext>
                </a:extLst>
              </p14:cNvPr>
              <p14:cNvContentPartPr/>
              <p14:nvPr/>
            </p14:nvContentPartPr>
            <p14:xfrm>
              <a:off x="1878165" y="6460935"/>
              <a:ext cx="32760" cy="1314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2457937-C659-4C8F-A824-40AE91B5BFC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869165" y="6451960"/>
                <a:ext cx="50400" cy="148992"/>
              </a:xfrm>
              <a:prstGeom prst="rect">
                <a:avLst/>
              </a:prstGeom>
            </p:spPr>
          </p:pic>
        </mc:Fallback>
      </mc:AlternateContent>
      <p:grpSp>
        <p:nvGrpSpPr>
          <p:cNvPr id="76" name="Group 75">
            <a:extLst>
              <a:ext uri="{FF2B5EF4-FFF2-40B4-BE49-F238E27FC236}">
                <a16:creationId xmlns:a16="http://schemas.microsoft.com/office/drawing/2014/main" id="{E02389E0-777B-4A3F-B49A-0F18B1017266}"/>
              </a:ext>
            </a:extLst>
          </p:cNvPr>
          <p:cNvGrpSpPr/>
          <p:nvPr/>
        </p:nvGrpSpPr>
        <p:grpSpPr>
          <a:xfrm>
            <a:off x="2515365" y="5757855"/>
            <a:ext cx="624960" cy="946800"/>
            <a:chOff x="2515365" y="5757855"/>
            <a:chExt cx="624960" cy="94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D0298CB-4249-4B1A-A858-CE841CF1D36C}"/>
                    </a:ext>
                  </a:extLst>
                </p14:cNvPr>
                <p14:cNvContentPartPr/>
                <p14:nvPr/>
              </p14:nvContentPartPr>
              <p14:xfrm>
                <a:off x="2583765" y="5757855"/>
                <a:ext cx="119160" cy="5511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D0298CB-4249-4B1A-A858-CE841CF1D36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574765" y="5748849"/>
                  <a:ext cx="136800" cy="5688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3E9DF58-4920-4349-ACE4-A29C1AEA9C8B}"/>
                    </a:ext>
                  </a:extLst>
                </p14:cNvPr>
                <p14:cNvContentPartPr/>
                <p14:nvPr/>
              </p14:nvContentPartPr>
              <p14:xfrm>
                <a:off x="3001365" y="5791335"/>
                <a:ext cx="138960" cy="630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3E9DF58-4920-4349-ACE4-A29C1AEA9C8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992365" y="5782335"/>
                  <a:ext cx="156600" cy="64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6FF8A76-69FE-4A00-8876-84F66F743D40}"/>
                    </a:ext>
                  </a:extLst>
                </p14:cNvPr>
                <p14:cNvContentPartPr/>
                <p14:nvPr/>
              </p14:nvContentPartPr>
              <p14:xfrm>
                <a:off x="2515365" y="6504495"/>
                <a:ext cx="113760" cy="1332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6FF8A76-69FE-4A00-8876-84F66F743D4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506365" y="6495471"/>
                  <a:ext cx="131400" cy="1508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D6A9E5D-9F2B-4B06-BE22-BD35CCC5032E}"/>
                    </a:ext>
                  </a:extLst>
                </p14:cNvPr>
                <p14:cNvContentPartPr/>
                <p14:nvPr/>
              </p14:nvContentPartPr>
              <p14:xfrm>
                <a:off x="2778165" y="6481815"/>
                <a:ext cx="135360" cy="2228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D6A9E5D-9F2B-4B06-BE22-BD35CCC5032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769165" y="6472815"/>
                  <a:ext cx="153000" cy="24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A003138-FB33-467D-BAD4-3634C5C55A99}"/>
              </a:ext>
            </a:extLst>
          </p:cNvPr>
          <p:cNvGrpSpPr/>
          <p:nvPr/>
        </p:nvGrpSpPr>
        <p:grpSpPr>
          <a:xfrm>
            <a:off x="3381165" y="6543375"/>
            <a:ext cx="140760" cy="180720"/>
            <a:chOff x="3381165" y="6543375"/>
            <a:chExt cx="140760" cy="18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C9DB909-AAE2-483F-8764-E1E42F91A14B}"/>
                    </a:ext>
                  </a:extLst>
                </p14:cNvPr>
                <p14:cNvContentPartPr/>
                <p14:nvPr/>
              </p14:nvContentPartPr>
              <p14:xfrm>
                <a:off x="3381165" y="6543375"/>
                <a:ext cx="140760" cy="1216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C9DB909-AAE2-483F-8764-E1E42F91A14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372165" y="6534375"/>
                  <a:ext cx="1584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AAAF2A8-BD87-47A1-990D-40886EEE2FCA}"/>
                    </a:ext>
                  </a:extLst>
                </p14:cNvPr>
                <p14:cNvContentPartPr/>
                <p14:nvPr/>
              </p14:nvContentPartPr>
              <p14:xfrm>
                <a:off x="3449565" y="6544095"/>
                <a:ext cx="23760" cy="1800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AAAF2A8-BD87-47A1-990D-40886EEE2FC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440565" y="6535095"/>
                  <a:ext cx="41400" cy="19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7ED353F-1090-4E97-A9E8-4282DFFB9148}"/>
              </a:ext>
            </a:extLst>
          </p:cNvPr>
          <p:cNvGrpSpPr/>
          <p:nvPr/>
        </p:nvGrpSpPr>
        <p:grpSpPr>
          <a:xfrm>
            <a:off x="3906765" y="6511695"/>
            <a:ext cx="207360" cy="217440"/>
            <a:chOff x="3906765" y="6511695"/>
            <a:chExt cx="207360" cy="21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9A96B85-7766-4E5E-A3B1-4C594654837F}"/>
                    </a:ext>
                  </a:extLst>
                </p14:cNvPr>
                <p14:cNvContentPartPr/>
                <p14:nvPr/>
              </p14:nvContentPartPr>
              <p14:xfrm>
                <a:off x="3906765" y="6550575"/>
                <a:ext cx="106920" cy="1785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9A96B85-7766-4E5E-A3B1-4C594654837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897765" y="6541575"/>
                  <a:ext cx="1245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5E59B42-49F3-45B9-95A9-C42A4BE99A12}"/>
                    </a:ext>
                  </a:extLst>
                </p14:cNvPr>
                <p14:cNvContentPartPr/>
                <p14:nvPr/>
              </p14:nvContentPartPr>
              <p14:xfrm>
                <a:off x="3910365" y="6511695"/>
                <a:ext cx="203760" cy="925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5E59B42-49F3-45B9-95A9-C42A4BE99A1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901365" y="6502695"/>
                  <a:ext cx="221400" cy="11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541B773-F2FA-4525-8CA7-C9F36A42B8B7}"/>
                  </a:ext>
                </a:extLst>
              </p14:cNvPr>
              <p14:cNvContentPartPr/>
              <p14:nvPr/>
            </p14:nvContentPartPr>
            <p14:xfrm>
              <a:off x="4556925" y="6569295"/>
              <a:ext cx="111240" cy="1800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541B773-F2FA-4525-8CA7-C9F36A42B8B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547954" y="6560295"/>
                <a:ext cx="128823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557A411F-570E-4A6F-994D-0C99F4AA7BDE}"/>
                  </a:ext>
                </a:extLst>
              </p14:cNvPr>
              <p14:cNvContentPartPr/>
              <p14:nvPr/>
            </p14:nvContentPartPr>
            <p14:xfrm>
              <a:off x="5159205" y="6539415"/>
              <a:ext cx="174960" cy="1825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557A411F-570E-4A6F-994D-0C99F4AA7BDE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150205" y="6530433"/>
                <a:ext cx="192600" cy="2001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8EC4D2F6-ED2F-49C2-AB75-761F2F50FBFC}"/>
                  </a:ext>
                </a:extLst>
              </p14:cNvPr>
              <p14:cNvContentPartPr/>
              <p14:nvPr/>
            </p14:nvContentPartPr>
            <p14:xfrm>
              <a:off x="5623965" y="6503775"/>
              <a:ext cx="84600" cy="1969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8EC4D2F6-ED2F-49C2-AB75-761F2F50FBF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614965" y="6494791"/>
                <a:ext cx="102240" cy="214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1B6DC639-4416-49B1-97BD-0CD4688B5342}"/>
                  </a:ext>
                </a:extLst>
              </p14:cNvPr>
              <p14:cNvContentPartPr/>
              <p14:nvPr/>
            </p14:nvContentPartPr>
            <p14:xfrm>
              <a:off x="6124365" y="6496575"/>
              <a:ext cx="124200" cy="2235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1B6DC639-4416-49B1-97BD-0CD4688B5342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115391" y="6487575"/>
                <a:ext cx="141789" cy="24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Group 72">
            <a:extLst>
              <a:ext uri="{FF2B5EF4-FFF2-40B4-BE49-F238E27FC236}">
                <a16:creationId xmlns:a16="http://schemas.microsoft.com/office/drawing/2014/main" id="{824B2F64-FE7F-4368-B55F-8D8484B40A2D}"/>
              </a:ext>
            </a:extLst>
          </p:cNvPr>
          <p:cNvGrpSpPr/>
          <p:nvPr/>
        </p:nvGrpSpPr>
        <p:grpSpPr>
          <a:xfrm>
            <a:off x="6629445" y="6468855"/>
            <a:ext cx="162000" cy="199440"/>
            <a:chOff x="6629445" y="6468855"/>
            <a:chExt cx="162000" cy="19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00D2655-7F67-442A-A800-2F69CE8F0CDA}"/>
                    </a:ext>
                  </a:extLst>
                </p14:cNvPr>
                <p14:cNvContentPartPr/>
                <p14:nvPr/>
              </p14:nvContentPartPr>
              <p14:xfrm>
                <a:off x="6629445" y="6468855"/>
                <a:ext cx="16920" cy="1994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00D2655-7F67-442A-A800-2F69CE8F0CD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620445" y="6459855"/>
                  <a:ext cx="3456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4BD2550-7CF0-4661-954E-0E5FA817D658}"/>
                    </a:ext>
                  </a:extLst>
                </p14:cNvPr>
                <p14:cNvContentPartPr/>
                <p14:nvPr/>
              </p14:nvContentPartPr>
              <p14:xfrm>
                <a:off x="6692085" y="6499455"/>
                <a:ext cx="99360" cy="1101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4BD2550-7CF0-4661-954E-0E5FA817D65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683085" y="6490455"/>
                  <a:ext cx="117000" cy="12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FC899440-CB4C-41F9-A95D-192F3FD98E87}"/>
              </a:ext>
            </a:extLst>
          </p:cNvPr>
          <p:cNvGrpSpPr/>
          <p:nvPr/>
        </p:nvGrpSpPr>
        <p:grpSpPr>
          <a:xfrm>
            <a:off x="7178805" y="6526455"/>
            <a:ext cx="144360" cy="117720"/>
            <a:chOff x="7178805" y="6526455"/>
            <a:chExt cx="144360" cy="11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41FA580-744F-4AB9-86B0-25ADA7F8AF2A}"/>
                    </a:ext>
                  </a:extLst>
                </p14:cNvPr>
                <p14:cNvContentPartPr/>
                <p14:nvPr/>
              </p14:nvContentPartPr>
              <p14:xfrm>
                <a:off x="7178805" y="6531135"/>
                <a:ext cx="30960" cy="964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41FA580-744F-4AB9-86B0-25ADA7F8AF2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169805" y="6522135"/>
                  <a:ext cx="486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04148A5-BFD0-4022-A1FB-DF4597E8EB27}"/>
                    </a:ext>
                  </a:extLst>
                </p14:cNvPr>
                <p14:cNvContentPartPr/>
                <p14:nvPr/>
              </p14:nvContentPartPr>
              <p14:xfrm>
                <a:off x="7261605" y="6526455"/>
                <a:ext cx="61560" cy="1177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04148A5-BFD0-4022-A1FB-DF4597E8EB2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252605" y="6517482"/>
                  <a:ext cx="79200" cy="13530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D6BB5B9-AF8C-42C0-87F5-9E309261BEF7}"/>
              </a:ext>
            </a:extLst>
          </p:cNvPr>
          <p:cNvGrpSpPr/>
          <p:nvPr/>
        </p:nvGrpSpPr>
        <p:grpSpPr>
          <a:xfrm>
            <a:off x="7637805" y="6489015"/>
            <a:ext cx="164160" cy="135000"/>
            <a:chOff x="7637805" y="6489015"/>
            <a:chExt cx="164160" cy="13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D7FC19A-CB96-4EAE-BB9B-EE4A4E1F0FFE}"/>
                    </a:ext>
                  </a:extLst>
                </p14:cNvPr>
                <p14:cNvContentPartPr/>
                <p14:nvPr/>
              </p14:nvContentPartPr>
              <p14:xfrm>
                <a:off x="7637805" y="6489015"/>
                <a:ext cx="21960" cy="1098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D7FC19A-CB96-4EAE-BB9B-EE4A4E1F0FF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628950" y="6480015"/>
                  <a:ext cx="39315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E14AD3A-ED60-4A71-B6B3-E1FCC6A16E3B}"/>
                    </a:ext>
                  </a:extLst>
                </p14:cNvPr>
                <p14:cNvContentPartPr/>
                <p14:nvPr/>
              </p14:nvContentPartPr>
              <p14:xfrm>
                <a:off x="7679205" y="6504495"/>
                <a:ext cx="122760" cy="119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E14AD3A-ED60-4A71-B6B3-E1FCC6A16E3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670205" y="6495522"/>
                  <a:ext cx="140400" cy="13710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689199D-40AE-4258-929E-8DCDB7CEA953}"/>
              </a:ext>
            </a:extLst>
          </p:cNvPr>
          <p:cNvGrpSpPr/>
          <p:nvPr/>
        </p:nvGrpSpPr>
        <p:grpSpPr>
          <a:xfrm>
            <a:off x="8062245" y="6460215"/>
            <a:ext cx="139680" cy="197640"/>
            <a:chOff x="8062245" y="6460215"/>
            <a:chExt cx="139680" cy="19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6FFFA3C-3AF5-4D49-84B8-4AFE1CAE7083}"/>
                    </a:ext>
                  </a:extLst>
                </p14:cNvPr>
                <p14:cNvContentPartPr/>
                <p14:nvPr/>
              </p14:nvContentPartPr>
              <p14:xfrm>
                <a:off x="8062245" y="6479295"/>
                <a:ext cx="34920" cy="1429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6FFFA3C-3AF5-4D49-84B8-4AFE1CAE708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053151" y="6470295"/>
                  <a:ext cx="52744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FB19180-E5E2-48DE-BEE0-4F7B64894969}"/>
                    </a:ext>
                  </a:extLst>
                </p14:cNvPr>
                <p14:cNvContentPartPr/>
                <p14:nvPr/>
              </p14:nvContentPartPr>
              <p14:xfrm>
                <a:off x="8093205" y="6460215"/>
                <a:ext cx="108720" cy="1976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FB19180-E5E2-48DE-BEE0-4F7B6489496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084205" y="6451231"/>
                  <a:ext cx="126360" cy="21524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AB08425-3765-4824-9112-5FD421A4F1BC}"/>
              </a:ext>
            </a:extLst>
          </p:cNvPr>
          <p:cNvGrpSpPr/>
          <p:nvPr/>
        </p:nvGrpSpPr>
        <p:grpSpPr>
          <a:xfrm>
            <a:off x="8483805" y="6453375"/>
            <a:ext cx="201600" cy="159840"/>
            <a:chOff x="8483805" y="6453375"/>
            <a:chExt cx="201600" cy="15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EF19388-FB5C-44E2-8F3D-3E301EE6804B}"/>
                    </a:ext>
                  </a:extLst>
                </p14:cNvPr>
                <p14:cNvContentPartPr/>
                <p14:nvPr/>
              </p14:nvContentPartPr>
              <p14:xfrm>
                <a:off x="8483805" y="6453375"/>
                <a:ext cx="25560" cy="1177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EF19388-FB5C-44E2-8F3D-3E301EE6804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474805" y="6444375"/>
                  <a:ext cx="432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D4E8BBC-09BC-4D14-BA9C-93E0EF94F88A}"/>
                    </a:ext>
                  </a:extLst>
                </p14:cNvPr>
                <p14:cNvContentPartPr/>
                <p14:nvPr/>
              </p14:nvContentPartPr>
              <p14:xfrm>
                <a:off x="8565885" y="6456615"/>
                <a:ext cx="119520" cy="1566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D4E8BBC-09BC-4D14-BA9C-93E0EF94F88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556885" y="6447615"/>
                  <a:ext cx="137160" cy="17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490936C-CA05-433E-BE90-17B53D1CFFBD}"/>
              </a:ext>
            </a:extLst>
          </p:cNvPr>
          <p:cNvGrpSpPr/>
          <p:nvPr/>
        </p:nvGrpSpPr>
        <p:grpSpPr>
          <a:xfrm>
            <a:off x="8991405" y="6400095"/>
            <a:ext cx="201960" cy="221040"/>
            <a:chOff x="8991405" y="6400095"/>
            <a:chExt cx="201960" cy="22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CA6D5E9-853D-4BE7-9179-19F9B4B8C637}"/>
                    </a:ext>
                  </a:extLst>
                </p14:cNvPr>
                <p14:cNvContentPartPr/>
                <p14:nvPr/>
              </p14:nvContentPartPr>
              <p14:xfrm>
                <a:off x="8991405" y="6444375"/>
                <a:ext cx="20160" cy="1368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CA6D5E9-853D-4BE7-9179-19F9B4B8C63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982405" y="6435375"/>
                  <a:ext cx="378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E9C888D-0550-41F3-8BE6-A7A73B5068D0}"/>
                    </a:ext>
                  </a:extLst>
                </p14:cNvPr>
                <p14:cNvContentPartPr/>
                <p14:nvPr/>
              </p14:nvContentPartPr>
              <p14:xfrm>
                <a:off x="9068805" y="6472815"/>
                <a:ext cx="42840" cy="1483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E9C888D-0550-41F3-8BE6-A7A73B5068D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059805" y="6463793"/>
                  <a:ext cx="60480" cy="1660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AF5E8AC-BCF3-4E9A-893A-A54BAC447195}"/>
                    </a:ext>
                  </a:extLst>
                </p14:cNvPr>
                <p14:cNvContentPartPr/>
                <p14:nvPr/>
              </p14:nvContentPartPr>
              <p14:xfrm>
                <a:off x="9074205" y="6400095"/>
                <a:ext cx="119160" cy="709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AF5E8AC-BCF3-4E9A-893A-A54BAC44719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065205" y="6391095"/>
                  <a:ext cx="136800" cy="8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C771402-47D8-4C62-975B-52CBEF8D137F}"/>
              </a:ext>
            </a:extLst>
          </p:cNvPr>
          <p:cNvGrpSpPr/>
          <p:nvPr/>
        </p:nvGrpSpPr>
        <p:grpSpPr>
          <a:xfrm>
            <a:off x="9412605" y="6426735"/>
            <a:ext cx="166680" cy="152640"/>
            <a:chOff x="9412605" y="6426735"/>
            <a:chExt cx="166680" cy="15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26FAEFD-4C58-4294-A924-2E45E1CE116D}"/>
                    </a:ext>
                  </a:extLst>
                </p14:cNvPr>
                <p14:cNvContentPartPr/>
                <p14:nvPr/>
              </p14:nvContentPartPr>
              <p14:xfrm>
                <a:off x="9412605" y="6439695"/>
                <a:ext cx="21960" cy="1396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26FAEFD-4C58-4294-A924-2E45E1CE116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403605" y="6430695"/>
                  <a:ext cx="396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C97CB31-A4D7-4778-87BF-2F84F517C940}"/>
                    </a:ext>
                  </a:extLst>
                </p14:cNvPr>
                <p14:cNvContentPartPr/>
                <p14:nvPr/>
              </p14:nvContentPartPr>
              <p14:xfrm>
                <a:off x="9500085" y="6426735"/>
                <a:ext cx="79200" cy="1400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C97CB31-A4D7-4778-87BF-2F84F517C94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491085" y="6417735"/>
                  <a:ext cx="96840" cy="15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A61EE5C-DF8D-4041-86CB-0B14EBF19C41}"/>
              </a:ext>
            </a:extLst>
          </p:cNvPr>
          <p:cNvGrpSpPr/>
          <p:nvPr/>
        </p:nvGrpSpPr>
        <p:grpSpPr>
          <a:xfrm>
            <a:off x="9923085" y="6442935"/>
            <a:ext cx="413280" cy="188280"/>
            <a:chOff x="9923085" y="6442935"/>
            <a:chExt cx="413280" cy="18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F3A550E-3CAA-477D-AA67-46A09B486E07}"/>
                    </a:ext>
                  </a:extLst>
                </p14:cNvPr>
                <p14:cNvContentPartPr/>
                <p14:nvPr/>
              </p14:nvContentPartPr>
              <p14:xfrm>
                <a:off x="9923085" y="6466335"/>
                <a:ext cx="25920" cy="1501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F3A550E-3CAA-477D-AA67-46A09B486E0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914085" y="6457335"/>
                  <a:ext cx="4356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9840274-52BB-4BB6-AE4C-8EC5172B9D58}"/>
                    </a:ext>
                  </a:extLst>
                </p14:cNvPr>
                <p14:cNvContentPartPr/>
                <p14:nvPr/>
              </p14:nvContentPartPr>
              <p14:xfrm>
                <a:off x="9977805" y="6442935"/>
                <a:ext cx="101160" cy="1868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9840274-52BB-4BB6-AE4C-8EC5172B9D5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968805" y="6433935"/>
                  <a:ext cx="1188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0182D5B-824E-453D-B752-19F573562EDF}"/>
                    </a:ext>
                  </a:extLst>
                </p14:cNvPr>
                <p14:cNvContentPartPr/>
                <p14:nvPr/>
              </p14:nvContentPartPr>
              <p14:xfrm>
                <a:off x="10228365" y="6465615"/>
                <a:ext cx="10800" cy="1411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0182D5B-824E-453D-B752-19F573562ED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219365" y="6456615"/>
                  <a:ext cx="2844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2D31A23-BCE9-4461-A3E8-DCA21ED89A9A}"/>
                    </a:ext>
                  </a:extLst>
                </p14:cNvPr>
                <p14:cNvContentPartPr/>
                <p14:nvPr/>
              </p14:nvContentPartPr>
              <p14:xfrm>
                <a:off x="10258965" y="6470655"/>
                <a:ext cx="77400" cy="1605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2D31A23-BCE9-4461-A3E8-DCA21ED89A9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249965" y="6461635"/>
                  <a:ext cx="95040" cy="17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B01CCC1-B2A3-4814-B04C-9033AA85FC0D}"/>
              </a:ext>
            </a:extLst>
          </p:cNvPr>
          <p:cNvGrpSpPr/>
          <p:nvPr/>
        </p:nvGrpSpPr>
        <p:grpSpPr>
          <a:xfrm>
            <a:off x="10493685" y="6433215"/>
            <a:ext cx="168480" cy="196200"/>
            <a:chOff x="10493685" y="6433215"/>
            <a:chExt cx="168480" cy="19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C72FB6B-BC27-4D42-84E4-6BA1786FEDA8}"/>
                    </a:ext>
                  </a:extLst>
                </p14:cNvPr>
                <p14:cNvContentPartPr/>
                <p14:nvPr/>
              </p14:nvContentPartPr>
              <p14:xfrm>
                <a:off x="10493685" y="6433215"/>
                <a:ext cx="27720" cy="1389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C72FB6B-BC27-4D42-84E4-6BA1786FEDA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484685" y="6424192"/>
                  <a:ext cx="45360" cy="1566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6DADC62-21E7-4A14-B97D-FB246A5CCF9B}"/>
                    </a:ext>
                  </a:extLst>
                </p14:cNvPr>
                <p14:cNvContentPartPr/>
                <p14:nvPr/>
              </p14:nvContentPartPr>
              <p14:xfrm>
                <a:off x="10553445" y="6442215"/>
                <a:ext cx="108720" cy="1872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6DADC62-21E7-4A14-B97D-FB246A5CCF9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544445" y="6433215"/>
                  <a:ext cx="126360" cy="20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57267FA-34F4-40EA-A64C-567911A88E73}"/>
              </a:ext>
            </a:extLst>
          </p:cNvPr>
          <p:cNvGrpSpPr/>
          <p:nvPr/>
        </p:nvGrpSpPr>
        <p:grpSpPr>
          <a:xfrm>
            <a:off x="6533685" y="1878855"/>
            <a:ext cx="921240" cy="764640"/>
            <a:chOff x="6533685" y="1878855"/>
            <a:chExt cx="921240" cy="76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A42918AB-32FE-4144-89C3-077EB0B902F7}"/>
                    </a:ext>
                  </a:extLst>
                </p14:cNvPr>
                <p14:cNvContentPartPr/>
                <p14:nvPr/>
              </p14:nvContentPartPr>
              <p14:xfrm>
                <a:off x="6933645" y="2237055"/>
                <a:ext cx="194760" cy="2667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A42918AB-32FE-4144-89C3-077EB0B902F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924662" y="2228055"/>
                  <a:ext cx="212367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F620717-D836-4400-A887-B3E399F83DF7}"/>
                    </a:ext>
                  </a:extLst>
                </p14:cNvPr>
                <p14:cNvContentPartPr/>
                <p14:nvPr/>
              </p14:nvContentPartPr>
              <p14:xfrm>
                <a:off x="6689205" y="2111055"/>
                <a:ext cx="45360" cy="831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F620717-D836-4400-A887-B3E399F83DF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680205" y="2102055"/>
                  <a:ext cx="630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A8192E5-0A08-4798-B263-F9AF15ED918E}"/>
                    </a:ext>
                  </a:extLst>
                </p14:cNvPr>
                <p14:cNvContentPartPr/>
                <p14:nvPr/>
              </p14:nvContentPartPr>
              <p14:xfrm>
                <a:off x="6739605" y="2121495"/>
                <a:ext cx="86760" cy="882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A8192E5-0A08-4798-B263-F9AF15ED918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730605" y="2112495"/>
                  <a:ext cx="1044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EED0C33-95D6-419D-9A58-D571E7870199}"/>
                    </a:ext>
                  </a:extLst>
                </p14:cNvPr>
                <p14:cNvContentPartPr/>
                <p14:nvPr/>
              </p14:nvContentPartPr>
              <p14:xfrm>
                <a:off x="7107525" y="2063175"/>
                <a:ext cx="71640" cy="1004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EED0C33-95D6-419D-9A58-D571E787019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098570" y="2054175"/>
                  <a:ext cx="89192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188C5C0-F0A3-4EA3-A18E-F88F1ACB335F}"/>
                    </a:ext>
                  </a:extLst>
                </p14:cNvPr>
                <p14:cNvContentPartPr/>
                <p14:nvPr/>
              </p14:nvContentPartPr>
              <p14:xfrm>
                <a:off x="6533685" y="1878855"/>
                <a:ext cx="921240" cy="7646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188C5C0-F0A3-4EA3-A18E-F88F1ACB335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524685" y="1869855"/>
                  <a:ext cx="938880" cy="78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6FC183CC-D44C-4A6D-A2EF-CEAC559E1D8E}"/>
              </a:ext>
            </a:extLst>
          </p:cNvPr>
          <p:cNvGrpSpPr/>
          <p:nvPr/>
        </p:nvGrpSpPr>
        <p:grpSpPr>
          <a:xfrm>
            <a:off x="9516645" y="2137335"/>
            <a:ext cx="886320" cy="632160"/>
            <a:chOff x="9516645" y="2137335"/>
            <a:chExt cx="886320" cy="63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9EAE641-741E-4EBF-9D3F-81D5D8503104}"/>
                    </a:ext>
                  </a:extLst>
                </p14:cNvPr>
                <p14:cNvContentPartPr/>
                <p14:nvPr/>
              </p14:nvContentPartPr>
              <p14:xfrm>
                <a:off x="9891045" y="2472495"/>
                <a:ext cx="243720" cy="2005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C9EAE641-741E-4EBF-9D3F-81D5D850310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882045" y="2463495"/>
                  <a:ext cx="26136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8C5B4E7-4532-4403-A58F-048784C8BDFF}"/>
                    </a:ext>
                  </a:extLst>
                </p14:cNvPr>
                <p14:cNvContentPartPr/>
                <p14:nvPr/>
              </p14:nvContentPartPr>
              <p14:xfrm>
                <a:off x="9718605" y="2315535"/>
                <a:ext cx="21960" cy="565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8C5B4E7-4532-4403-A58F-048784C8BDF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709605" y="2306535"/>
                  <a:ext cx="396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652EE07-4A55-4F3B-90B4-4C0DDB27760A}"/>
                    </a:ext>
                  </a:extLst>
                </p14:cNvPr>
                <p14:cNvContentPartPr/>
                <p14:nvPr/>
              </p14:nvContentPartPr>
              <p14:xfrm>
                <a:off x="9754605" y="2303655"/>
                <a:ext cx="65160" cy="745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652EE07-4A55-4F3B-90B4-4C0DDB27760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745605" y="2294655"/>
                  <a:ext cx="828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A9464F6-F0F8-4498-A499-8F5CC557AA77}"/>
                    </a:ext>
                  </a:extLst>
                </p14:cNvPr>
                <p14:cNvContentPartPr/>
                <p14:nvPr/>
              </p14:nvContentPartPr>
              <p14:xfrm>
                <a:off x="10150605" y="2325975"/>
                <a:ext cx="30960" cy="774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A9464F6-F0F8-4498-A499-8F5CC557AA77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141605" y="2316933"/>
                  <a:ext cx="48600" cy="951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8329646-B7F2-4438-9614-BDA8E2C389A2}"/>
                    </a:ext>
                  </a:extLst>
                </p14:cNvPr>
                <p14:cNvContentPartPr/>
                <p14:nvPr/>
              </p14:nvContentPartPr>
              <p14:xfrm>
                <a:off x="9516645" y="2137335"/>
                <a:ext cx="885240" cy="6321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8329646-B7F2-4438-9614-BDA8E2C389A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507641" y="2128335"/>
                  <a:ext cx="902887" cy="64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F2AF179-5105-42D5-9703-5BB03865C73F}"/>
                    </a:ext>
                  </a:extLst>
                </p14:cNvPr>
                <p14:cNvContentPartPr/>
                <p14:nvPr/>
              </p14:nvContentPartPr>
              <p14:xfrm>
                <a:off x="9556245" y="2671935"/>
                <a:ext cx="846720" cy="878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F2AF179-5105-42D5-9703-5BB03865C73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547245" y="2662972"/>
                  <a:ext cx="864360" cy="10540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0A6AD58-4A86-405A-BE32-9408280D5450}"/>
              </a:ext>
            </a:extLst>
          </p:cNvPr>
          <p:cNvGrpSpPr/>
          <p:nvPr/>
        </p:nvGrpSpPr>
        <p:grpSpPr>
          <a:xfrm>
            <a:off x="10301085" y="3563655"/>
            <a:ext cx="1095120" cy="842760"/>
            <a:chOff x="10301085" y="3563655"/>
            <a:chExt cx="1095120" cy="84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2AE4F9B-E97D-4D56-9AAC-0186057D0100}"/>
                    </a:ext>
                  </a:extLst>
                </p14:cNvPr>
                <p14:cNvContentPartPr/>
                <p14:nvPr/>
              </p14:nvContentPartPr>
              <p14:xfrm>
                <a:off x="10689165" y="4018335"/>
                <a:ext cx="159840" cy="1872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2AE4F9B-E97D-4D56-9AAC-0186057D010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680165" y="4009335"/>
                  <a:ext cx="17748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CEE7B3F-EA91-4D16-879B-1A1E674C1B4A}"/>
                    </a:ext>
                  </a:extLst>
                </p14:cNvPr>
                <p14:cNvContentPartPr/>
                <p14:nvPr/>
              </p14:nvContentPartPr>
              <p14:xfrm>
                <a:off x="10888605" y="3818895"/>
                <a:ext cx="108360" cy="3297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CEE7B3F-EA91-4D16-879B-1A1E674C1B4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879605" y="3809895"/>
                  <a:ext cx="12600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763FCB7-121F-4049-8833-59B09FE7A09B}"/>
                    </a:ext>
                  </a:extLst>
                </p14:cNvPr>
                <p14:cNvContentPartPr/>
                <p14:nvPr/>
              </p14:nvContentPartPr>
              <p14:xfrm>
                <a:off x="11043765" y="3789015"/>
                <a:ext cx="114480" cy="3661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763FCB7-121F-4049-8833-59B09FE7A09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1034765" y="3780015"/>
                  <a:ext cx="13212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190B5719-E580-420C-95EC-EE7769D936E9}"/>
                    </a:ext>
                  </a:extLst>
                </p14:cNvPr>
                <p14:cNvContentPartPr/>
                <p14:nvPr/>
              </p14:nvContentPartPr>
              <p14:xfrm>
                <a:off x="10949805" y="4026255"/>
                <a:ext cx="212760" cy="255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90B5719-E580-420C-95EC-EE7769D936E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940805" y="4017255"/>
                  <a:ext cx="2304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AFCDE0D0-1B43-43B3-ABD8-4BB057BCDB17}"/>
                    </a:ext>
                  </a:extLst>
                </p14:cNvPr>
                <p14:cNvContentPartPr/>
                <p14:nvPr/>
              </p14:nvContentPartPr>
              <p14:xfrm>
                <a:off x="10438605" y="3742215"/>
                <a:ext cx="38160" cy="972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AFCDE0D0-1B43-43B3-ABD8-4BB057BCDB17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429605" y="3733215"/>
                  <a:ext cx="5580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3FF1F94-1C70-47DD-9E34-8B0414292FDE}"/>
                    </a:ext>
                  </a:extLst>
                </p14:cNvPr>
                <p14:cNvContentPartPr/>
                <p14:nvPr/>
              </p14:nvContentPartPr>
              <p14:xfrm>
                <a:off x="10503405" y="3742575"/>
                <a:ext cx="54360" cy="651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3FF1F94-1C70-47DD-9E34-8B0414292FDE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494405" y="3733575"/>
                  <a:ext cx="720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28972ACB-8A08-4491-9ED3-F3065E68553D}"/>
                    </a:ext>
                  </a:extLst>
                </p14:cNvPr>
                <p14:cNvContentPartPr/>
                <p14:nvPr/>
              </p14:nvContentPartPr>
              <p14:xfrm>
                <a:off x="11227725" y="3719895"/>
                <a:ext cx="65880" cy="1177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28972ACB-8A08-4491-9ED3-F3065E68553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218725" y="3710895"/>
                  <a:ext cx="8352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ACF5978-EF3C-44C9-8C39-52C491D023DF}"/>
                    </a:ext>
                  </a:extLst>
                </p14:cNvPr>
                <p14:cNvContentPartPr/>
                <p14:nvPr/>
              </p14:nvContentPartPr>
              <p14:xfrm>
                <a:off x="10301085" y="3563655"/>
                <a:ext cx="1052280" cy="7232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ACF5978-EF3C-44C9-8C39-52C491D023D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292085" y="3554659"/>
                  <a:ext cx="1069920" cy="7408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EE265E58-6997-4496-96FF-7F5DF4943BF6}"/>
                    </a:ext>
                  </a:extLst>
                </p14:cNvPr>
                <p14:cNvContentPartPr/>
                <p14:nvPr/>
              </p14:nvContentPartPr>
              <p14:xfrm>
                <a:off x="10422765" y="4209495"/>
                <a:ext cx="973440" cy="1969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EE265E58-6997-4496-96FF-7F5DF4943BF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413765" y="4200495"/>
                  <a:ext cx="991080" cy="21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DE03EA2-525E-4C3C-B4E9-CF284B418CE0}"/>
              </a:ext>
            </a:extLst>
          </p:cNvPr>
          <p:cNvGrpSpPr/>
          <p:nvPr/>
        </p:nvGrpSpPr>
        <p:grpSpPr>
          <a:xfrm>
            <a:off x="10483605" y="403215"/>
            <a:ext cx="1177560" cy="961200"/>
            <a:chOff x="10483605" y="403215"/>
            <a:chExt cx="1177560" cy="96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ED9D5853-D971-426E-A194-C05D6546A757}"/>
                    </a:ext>
                  </a:extLst>
                </p14:cNvPr>
                <p14:cNvContentPartPr/>
                <p14:nvPr/>
              </p14:nvContentPartPr>
              <p14:xfrm>
                <a:off x="10874205" y="933135"/>
                <a:ext cx="99000" cy="2772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ED9D5853-D971-426E-A194-C05D6546A75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865205" y="924135"/>
                  <a:ext cx="1166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880AD64-1235-4DBA-B382-52EC1B399E52}"/>
                    </a:ext>
                  </a:extLst>
                </p14:cNvPr>
                <p14:cNvContentPartPr/>
                <p14:nvPr/>
              </p14:nvContentPartPr>
              <p14:xfrm>
                <a:off x="11017485" y="861855"/>
                <a:ext cx="132840" cy="3322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880AD64-1235-4DBA-B382-52EC1B399E5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1008485" y="852865"/>
                  <a:ext cx="150480" cy="3499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D4E02F72-B7F2-4689-9680-27CE93CB4EC4}"/>
                    </a:ext>
                  </a:extLst>
                </p14:cNvPr>
                <p14:cNvContentPartPr/>
                <p14:nvPr/>
              </p14:nvContentPartPr>
              <p14:xfrm>
                <a:off x="11177685" y="854295"/>
                <a:ext cx="135000" cy="3110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D4E02F72-B7F2-4689-9680-27CE93CB4EC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1168685" y="845295"/>
                  <a:ext cx="15264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199394DD-E099-4212-9CCC-8C4217B7FADE}"/>
                    </a:ext>
                  </a:extLst>
                </p14:cNvPr>
                <p14:cNvContentPartPr/>
                <p14:nvPr/>
              </p14:nvContentPartPr>
              <p14:xfrm>
                <a:off x="11356605" y="668535"/>
                <a:ext cx="142560" cy="3384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199394DD-E099-4212-9CCC-8C4217B7FAD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1347605" y="659545"/>
                  <a:ext cx="160200" cy="3560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6453D81E-E302-48E0-A0FA-654C16AEC369}"/>
                    </a:ext>
                  </a:extLst>
                </p14:cNvPr>
                <p14:cNvContentPartPr/>
                <p14:nvPr/>
              </p14:nvContentPartPr>
              <p14:xfrm>
                <a:off x="10661805" y="744135"/>
                <a:ext cx="47160" cy="676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453D81E-E302-48E0-A0FA-654C16AEC36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652805" y="735135"/>
                  <a:ext cx="648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17525138-37FB-4D4E-B7C8-C8D795441C20}"/>
                    </a:ext>
                  </a:extLst>
                </p14:cNvPr>
                <p14:cNvContentPartPr/>
                <p14:nvPr/>
              </p14:nvContentPartPr>
              <p14:xfrm>
                <a:off x="10735605" y="709575"/>
                <a:ext cx="74160" cy="698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17525138-37FB-4D4E-B7C8-C8D795441C2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726605" y="700621"/>
                  <a:ext cx="91800" cy="873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C5295E15-BE31-4DEC-857B-EE763B0B07EA}"/>
                    </a:ext>
                  </a:extLst>
                </p14:cNvPr>
                <p14:cNvContentPartPr/>
                <p14:nvPr/>
              </p14:nvContentPartPr>
              <p14:xfrm>
                <a:off x="11509605" y="561975"/>
                <a:ext cx="23760" cy="532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C5295E15-BE31-4DEC-857B-EE763B0B07E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1500605" y="552975"/>
                  <a:ext cx="4140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44466F4A-8D49-4FAD-B943-F391EF35A5FE}"/>
                    </a:ext>
                  </a:extLst>
                </p14:cNvPr>
                <p14:cNvContentPartPr/>
                <p14:nvPr/>
              </p14:nvContentPartPr>
              <p14:xfrm>
                <a:off x="11539125" y="582135"/>
                <a:ext cx="1440" cy="990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44466F4A-8D49-4FAD-B943-F391EF35A5F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1531925" y="573135"/>
                  <a:ext cx="15552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E00F4D7D-B2DD-47D4-BE55-118B159A9C72}"/>
                    </a:ext>
                  </a:extLst>
                </p14:cNvPr>
                <p14:cNvContentPartPr/>
                <p14:nvPr/>
              </p14:nvContentPartPr>
              <p14:xfrm>
                <a:off x="10483605" y="403215"/>
                <a:ext cx="1177560" cy="9172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E00F4D7D-B2DD-47D4-BE55-118B159A9C72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474605" y="394215"/>
                  <a:ext cx="1195200" cy="9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0DE472D-2EB2-4BFF-9D32-864D2DA507F2}"/>
                    </a:ext>
                  </a:extLst>
                </p14:cNvPr>
                <p14:cNvContentPartPr/>
                <p14:nvPr/>
              </p14:nvContentPartPr>
              <p14:xfrm>
                <a:off x="10667925" y="1175775"/>
                <a:ext cx="989640" cy="1886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0DE472D-2EB2-4BFF-9D32-864D2DA507F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658925" y="1166775"/>
                  <a:ext cx="1007280" cy="20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54D998DF-538C-4FE4-8CA2-90DB32427C2D}"/>
              </a:ext>
            </a:extLst>
          </p:cNvPr>
          <p:cNvGrpSpPr/>
          <p:nvPr/>
        </p:nvGrpSpPr>
        <p:grpSpPr>
          <a:xfrm>
            <a:off x="5161005" y="2763375"/>
            <a:ext cx="1035720" cy="748440"/>
            <a:chOff x="5161005" y="2763375"/>
            <a:chExt cx="1035720" cy="74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D32C284C-B4D6-45A1-88BC-40AF830C6130}"/>
                    </a:ext>
                  </a:extLst>
                </p14:cNvPr>
                <p14:cNvContentPartPr/>
                <p14:nvPr/>
              </p14:nvContentPartPr>
              <p14:xfrm>
                <a:off x="5377005" y="3192855"/>
                <a:ext cx="49680" cy="1490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D32C284C-B4D6-45A1-88BC-40AF830C6130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368005" y="3183855"/>
                  <a:ext cx="6732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4955A93-846A-4F4D-B90D-77545A825606}"/>
                    </a:ext>
                  </a:extLst>
                </p14:cNvPr>
                <p14:cNvContentPartPr/>
                <p14:nvPr/>
              </p14:nvContentPartPr>
              <p14:xfrm>
                <a:off x="5451165" y="3146055"/>
                <a:ext cx="124200" cy="1692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4955A93-846A-4F4D-B90D-77545A82560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442191" y="3137055"/>
                  <a:ext cx="141789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C12978E-7758-4CE0-B4EA-B7C817063015}"/>
                    </a:ext>
                  </a:extLst>
                </p14:cNvPr>
                <p14:cNvContentPartPr/>
                <p14:nvPr/>
              </p14:nvContentPartPr>
              <p14:xfrm>
                <a:off x="5587605" y="3142455"/>
                <a:ext cx="121320" cy="2718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C12978E-7758-4CE0-B4EA-B7C817063015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578605" y="3133455"/>
                  <a:ext cx="13896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E8075F5A-5A97-44B7-8801-44CC73110326}"/>
                    </a:ext>
                  </a:extLst>
                </p14:cNvPr>
                <p14:cNvContentPartPr/>
                <p14:nvPr/>
              </p14:nvContentPartPr>
              <p14:xfrm>
                <a:off x="5761485" y="3042735"/>
                <a:ext cx="197280" cy="2174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E8075F5A-5A97-44B7-8801-44CC7311032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752485" y="3033750"/>
                  <a:ext cx="214920" cy="2350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404CA9D9-5111-4E70-BBC5-06F6296124AD}"/>
                    </a:ext>
                  </a:extLst>
                </p14:cNvPr>
                <p14:cNvContentPartPr/>
                <p14:nvPr/>
              </p14:nvContentPartPr>
              <p14:xfrm>
                <a:off x="5630805" y="3122295"/>
                <a:ext cx="300960" cy="756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404CA9D9-5111-4E70-BBC5-06F6296124AD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621805" y="3113338"/>
                  <a:ext cx="318600" cy="931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6B3FE809-E8FD-4B75-A07C-CB64C7A39ED9}"/>
                    </a:ext>
                  </a:extLst>
                </p14:cNvPr>
                <p14:cNvContentPartPr/>
                <p14:nvPr/>
              </p14:nvContentPartPr>
              <p14:xfrm>
                <a:off x="5161005" y="2763375"/>
                <a:ext cx="1035720" cy="7484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6B3FE809-E8FD-4B75-A07C-CB64C7A39ED9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152005" y="2754371"/>
                  <a:ext cx="1053360" cy="7660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CA099C6D-A739-435B-9549-C6CE5E9B2980}"/>
                    </a:ext>
                  </a:extLst>
                </p14:cNvPr>
                <p14:cNvContentPartPr/>
                <p14:nvPr/>
              </p14:nvContentPartPr>
              <p14:xfrm>
                <a:off x="5242005" y="3063975"/>
                <a:ext cx="29160" cy="561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CA099C6D-A739-435B-9549-C6CE5E9B298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233005" y="3055032"/>
                  <a:ext cx="46800" cy="736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21D4D617-C601-416C-B2CD-5E2AF16AAD18}"/>
                    </a:ext>
                  </a:extLst>
                </p14:cNvPr>
                <p14:cNvContentPartPr/>
                <p14:nvPr/>
              </p14:nvContentPartPr>
              <p14:xfrm>
                <a:off x="5296005" y="3053535"/>
                <a:ext cx="36360" cy="835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21D4D617-C601-416C-B2CD-5E2AF16AAD18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287005" y="3044535"/>
                  <a:ext cx="5400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BF751637-486C-487A-8C61-0E8E0295FAD5}"/>
                    </a:ext>
                  </a:extLst>
                </p14:cNvPr>
                <p14:cNvContentPartPr/>
                <p14:nvPr/>
              </p14:nvContentPartPr>
              <p14:xfrm>
                <a:off x="5877405" y="2905935"/>
                <a:ext cx="29160" cy="885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BF751637-486C-487A-8C61-0E8E0295FAD5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868405" y="2896935"/>
                  <a:ext cx="468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65F4B35B-F26F-45D3-96B8-7372BDB81B46}"/>
                    </a:ext>
                  </a:extLst>
                </p14:cNvPr>
                <p14:cNvContentPartPr/>
                <p14:nvPr/>
              </p14:nvContentPartPr>
              <p14:xfrm>
                <a:off x="5929605" y="2923215"/>
                <a:ext cx="18720" cy="867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65F4B35B-F26F-45D3-96B8-7372BDB81B46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920605" y="2914252"/>
                  <a:ext cx="36360" cy="10432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6EE4724C-ED0E-4F70-AD68-B2CAC7EB5D7A}"/>
              </a:ext>
            </a:extLst>
          </p:cNvPr>
          <p:cNvGrpSpPr/>
          <p:nvPr/>
        </p:nvGrpSpPr>
        <p:grpSpPr>
          <a:xfrm>
            <a:off x="11374605" y="5189415"/>
            <a:ext cx="856800" cy="1316520"/>
            <a:chOff x="11374605" y="5189415"/>
            <a:chExt cx="856800" cy="131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0FF1AFD8-5D86-45D3-B3C7-A1846261C441}"/>
                    </a:ext>
                  </a:extLst>
                </p14:cNvPr>
                <p14:cNvContentPartPr/>
                <p14:nvPr/>
              </p14:nvContentPartPr>
              <p14:xfrm>
                <a:off x="11389005" y="5404335"/>
                <a:ext cx="48960" cy="2682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0FF1AFD8-5D86-45D3-B3C7-A1846261C44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1371005" y="5386311"/>
                  <a:ext cx="84600" cy="3038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A1AE7C58-7730-4571-AB94-E1EFF8D37084}"/>
                    </a:ext>
                  </a:extLst>
                </p14:cNvPr>
                <p14:cNvContentPartPr/>
                <p14:nvPr/>
              </p14:nvContentPartPr>
              <p14:xfrm>
                <a:off x="11506005" y="5379855"/>
                <a:ext cx="65160" cy="2372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A1AE7C58-7730-4571-AB94-E1EFF8D37084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1488005" y="5361882"/>
                  <a:ext cx="100800" cy="2728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94CDB457-9722-4C8B-83DA-03329CFE1321}"/>
                    </a:ext>
                  </a:extLst>
                </p14:cNvPr>
                <p14:cNvContentPartPr/>
                <p14:nvPr/>
              </p14:nvContentPartPr>
              <p14:xfrm>
                <a:off x="11435805" y="5514855"/>
                <a:ext cx="119160" cy="3024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94CDB457-9722-4C8B-83DA-03329CFE1321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1417805" y="5497067"/>
                  <a:ext cx="154800" cy="654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2F5F1A07-62B6-4F59-B6A7-4E9ECED5E6B1}"/>
                    </a:ext>
                  </a:extLst>
                </p14:cNvPr>
                <p14:cNvContentPartPr/>
                <p14:nvPr/>
              </p14:nvContentPartPr>
              <p14:xfrm>
                <a:off x="11582685" y="5442495"/>
                <a:ext cx="130320" cy="968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2F5F1A07-62B6-4F59-B6A7-4E9ECED5E6B1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1564685" y="5424495"/>
                  <a:ext cx="1659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EF7350FF-B0E2-4401-9FDD-1A57532547E7}"/>
                    </a:ext>
                  </a:extLst>
                </p14:cNvPr>
                <p14:cNvContentPartPr/>
                <p14:nvPr/>
              </p14:nvContentPartPr>
              <p14:xfrm>
                <a:off x="11714805" y="5279055"/>
                <a:ext cx="135360" cy="2692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EF7350FF-B0E2-4401-9FDD-1A57532547E7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1696805" y="5261031"/>
                  <a:ext cx="171000" cy="3049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3628911E-D8EA-45E2-B922-D0E516BD8D07}"/>
                    </a:ext>
                  </a:extLst>
                </p14:cNvPr>
                <p14:cNvContentPartPr/>
                <p14:nvPr/>
              </p14:nvContentPartPr>
              <p14:xfrm>
                <a:off x="11853765" y="5350335"/>
                <a:ext cx="102240" cy="1634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3628911E-D8EA-45E2-B922-D0E516BD8D07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1835765" y="5332335"/>
                  <a:ext cx="13788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303D334A-664E-45EB-9F90-0D5DA61A41AA}"/>
                    </a:ext>
                  </a:extLst>
                </p14:cNvPr>
                <p14:cNvContentPartPr/>
                <p14:nvPr/>
              </p14:nvContentPartPr>
              <p14:xfrm>
                <a:off x="11917845" y="5362575"/>
                <a:ext cx="92520" cy="1252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303D334A-664E-45EB-9F90-0D5DA61A41AA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1899845" y="5344575"/>
                  <a:ext cx="1281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A799F524-321C-47FA-BF5C-80B4C9E47AF5}"/>
                    </a:ext>
                  </a:extLst>
                </p14:cNvPr>
                <p14:cNvContentPartPr/>
                <p14:nvPr/>
              </p14:nvContentPartPr>
              <p14:xfrm>
                <a:off x="12021885" y="5189415"/>
                <a:ext cx="53280" cy="3240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A799F524-321C-47FA-BF5C-80B4C9E47AF5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2003885" y="5171415"/>
                  <a:ext cx="8892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3F2C5868-5617-4C63-83CC-7BC0C4FDC44F}"/>
                    </a:ext>
                  </a:extLst>
                </p14:cNvPr>
                <p14:cNvContentPartPr/>
                <p14:nvPr/>
              </p14:nvContentPartPr>
              <p14:xfrm>
                <a:off x="11479005" y="5885655"/>
                <a:ext cx="54360" cy="2458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3F2C5868-5617-4C63-83CC-7BC0C4FDC44F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1461005" y="5867655"/>
                  <a:ext cx="9000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B63B5EE4-A3DB-4741-B628-B27DC3C574AE}"/>
                    </a:ext>
                  </a:extLst>
                </p14:cNvPr>
                <p14:cNvContentPartPr/>
                <p14:nvPr/>
              </p14:nvContentPartPr>
              <p14:xfrm>
                <a:off x="11374605" y="5807895"/>
                <a:ext cx="246960" cy="684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B63B5EE4-A3DB-4741-B628-B27DC3C574AE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1356605" y="5789989"/>
                  <a:ext cx="282600" cy="1038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E157FCB5-9B7F-4D05-8F1C-4DA06B84E0D6}"/>
                    </a:ext>
                  </a:extLst>
                </p14:cNvPr>
                <p14:cNvContentPartPr/>
                <p14:nvPr/>
              </p14:nvContentPartPr>
              <p14:xfrm>
                <a:off x="11623005" y="5956215"/>
                <a:ext cx="70560" cy="201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E157FCB5-9B7F-4D05-8F1C-4DA06B84E0D6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1605005" y="5938215"/>
                  <a:ext cx="10620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B1D18CEF-B438-4A11-81DD-D606EC473278}"/>
                    </a:ext>
                  </a:extLst>
                </p14:cNvPr>
                <p14:cNvContentPartPr/>
                <p14:nvPr/>
              </p14:nvContentPartPr>
              <p14:xfrm>
                <a:off x="11668005" y="5960175"/>
                <a:ext cx="99360" cy="385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B1D18CEF-B438-4A11-81DD-D606EC473278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1650005" y="5942005"/>
                  <a:ext cx="135000" cy="744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9AF26F96-9FDC-4E68-8533-BFB4F90FE808}"/>
                    </a:ext>
                  </a:extLst>
                </p14:cNvPr>
                <p14:cNvContentPartPr/>
                <p14:nvPr/>
              </p14:nvContentPartPr>
              <p14:xfrm>
                <a:off x="11790045" y="5811135"/>
                <a:ext cx="133560" cy="2077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9AF26F96-9FDC-4E68-8533-BFB4F90FE808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772045" y="5793135"/>
                  <a:ext cx="16920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90480427-B57B-40E6-B521-28A9159209B1}"/>
                    </a:ext>
                  </a:extLst>
                </p14:cNvPr>
                <p14:cNvContentPartPr/>
                <p14:nvPr/>
              </p14:nvContentPartPr>
              <p14:xfrm>
                <a:off x="11892285" y="5907615"/>
                <a:ext cx="114120" cy="1065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90480427-B57B-40E6-B521-28A9159209B1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874285" y="5889615"/>
                  <a:ext cx="1497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C697C749-E2FA-45F1-81B4-5CB3E86B3022}"/>
                    </a:ext>
                  </a:extLst>
                </p14:cNvPr>
                <p14:cNvContentPartPr/>
                <p14:nvPr/>
              </p14:nvContentPartPr>
              <p14:xfrm>
                <a:off x="12013245" y="5893935"/>
                <a:ext cx="21960" cy="939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C697C749-E2FA-45F1-81B4-5CB3E86B3022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1995245" y="5875935"/>
                  <a:ext cx="576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03D54B5F-A7B8-4FD7-90C9-0C8330375E6E}"/>
                    </a:ext>
                  </a:extLst>
                </p14:cNvPr>
                <p14:cNvContentPartPr/>
                <p14:nvPr/>
              </p14:nvContentPartPr>
              <p14:xfrm>
                <a:off x="11970045" y="5697015"/>
                <a:ext cx="119160" cy="32040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03D54B5F-A7B8-4FD7-90C9-0C8330375E6E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952045" y="5679015"/>
                  <a:ext cx="15480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046B950F-4884-45D9-9BDC-B493D7F6B5D7}"/>
                    </a:ext>
                  </a:extLst>
                </p14:cNvPr>
                <p14:cNvContentPartPr/>
                <p14:nvPr/>
              </p14:nvContentPartPr>
              <p14:xfrm>
                <a:off x="11381805" y="6252855"/>
                <a:ext cx="196560" cy="25308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046B950F-4884-45D9-9BDC-B493D7F6B5D7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363805" y="6234855"/>
                  <a:ext cx="2322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F087FD0A-F97E-49C9-BCD7-D9077A52540B}"/>
                    </a:ext>
                  </a:extLst>
                </p14:cNvPr>
                <p14:cNvContentPartPr/>
                <p14:nvPr/>
              </p14:nvContentPartPr>
              <p14:xfrm>
                <a:off x="11637405" y="6328455"/>
                <a:ext cx="47160" cy="241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F087FD0A-F97E-49C9-BCD7-D9077A52540B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619405" y="6310455"/>
                  <a:ext cx="8280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FD607353-05C7-47B0-8EAC-7A92DD9B1292}"/>
                    </a:ext>
                  </a:extLst>
                </p14:cNvPr>
                <p14:cNvContentPartPr/>
                <p14:nvPr/>
              </p14:nvContentPartPr>
              <p14:xfrm>
                <a:off x="11644605" y="6370215"/>
                <a:ext cx="92160" cy="2304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FD607353-05C7-47B0-8EAC-7A92DD9B1292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626605" y="6352215"/>
                  <a:ext cx="12780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534C7EE3-B355-4DF5-99A1-1F316E56A327}"/>
                    </a:ext>
                  </a:extLst>
                </p14:cNvPr>
                <p14:cNvContentPartPr/>
                <p14:nvPr/>
              </p14:nvContentPartPr>
              <p14:xfrm>
                <a:off x="11790045" y="6319815"/>
                <a:ext cx="156960" cy="1184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534C7EE3-B355-4DF5-99A1-1F316E56A327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1772045" y="6301870"/>
                  <a:ext cx="192600" cy="1539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8A8C61C3-0CB8-4D3C-890F-78EB3F6107BA}"/>
                    </a:ext>
                  </a:extLst>
                </p14:cNvPr>
                <p14:cNvContentPartPr/>
                <p14:nvPr/>
              </p14:nvContentPartPr>
              <p14:xfrm>
                <a:off x="11948445" y="6303615"/>
                <a:ext cx="55080" cy="673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8A8C61C3-0CB8-4D3C-890F-78EB3F6107BA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1930445" y="6285615"/>
                  <a:ext cx="907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59D1338E-160A-42FF-BF71-F2731AC64871}"/>
                    </a:ext>
                  </a:extLst>
                </p14:cNvPr>
                <p14:cNvContentPartPr/>
                <p14:nvPr/>
              </p14:nvContentPartPr>
              <p14:xfrm>
                <a:off x="12019365" y="6151335"/>
                <a:ext cx="212040" cy="2350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59D1338E-160A-42FF-BF71-F2731AC6487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2001396" y="6133335"/>
                  <a:ext cx="247620" cy="27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12E967B3-9D3F-4151-93EF-035D9EE4D8DC}"/>
              </a:ext>
            </a:extLst>
          </p:cNvPr>
          <p:cNvGrpSpPr/>
          <p:nvPr/>
        </p:nvGrpSpPr>
        <p:grpSpPr>
          <a:xfrm>
            <a:off x="8181405" y="4590735"/>
            <a:ext cx="1158120" cy="360000"/>
            <a:chOff x="8181405" y="4590735"/>
            <a:chExt cx="1158120" cy="36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EEE230AE-4AD7-4A13-A2F1-4469FD47C056}"/>
                    </a:ext>
                  </a:extLst>
                </p14:cNvPr>
                <p14:cNvContentPartPr/>
                <p14:nvPr/>
              </p14:nvContentPartPr>
              <p14:xfrm>
                <a:off x="8181405" y="4633575"/>
                <a:ext cx="41760" cy="31716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EEE230AE-4AD7-4A13-A2F1-4469FD47C056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8163405" y="4615575"/>
                  <a:ext cx="7740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F3E27DE4-8671-4FE6-8550-CDA6FBB7DF3E}"/>
                    </a:ext>
                  </a:extLst>
                </p14:cNvPr>
                <p14:cNvContentPartPr/>
                <p14:nvPr/>
              </p14:nvContentPartPr>
              <p14:xfrm>
                <a:off x="8293005" y="4611975"/>
                <a:ext cx="74160" cy="27864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F3E27DE4-8671-4FE6-8550-CDA6FBB7DF3E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275005" y="4593975"/>
                  <a:ext cx="10980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9D8F289D-314F-4EBF-BA04-D5AF5A9A587B}"/>
                    </a:ext>
                  </a:extLst>
                </p14:cNvPr>
                <p14:cNvContentPartPr/>
                <p14:nvPr/>
              </p14:nvContentPartPr>
              <p14:xfrm>
                <a:off x="8219205" y="4773615"/>
                <a:ext cx="119160" cy="172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9D8F289D-314F-4EBF-BA04-D5AF5A9A587B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201205" y="4755615"/>
                  <a:ext cx="15480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B082B550-07D3-4F2F-88A2-13DB0B1A6529}"/>
                    </a:ext>
                  </a:extLst>
                </p14:cNvPr>
                <p14:cNvContentPartPr/>
                <p14:nvPr/>
              </p14:nvContentPartPr>
              <p14:xfrm>
                <a:off x="8834445" y="4599375"/>
                <a:ext cx="215640" cy="28044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B082B550-07D3-4F2F-88A2-13DB0B1A6529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816445" y="4581375"/>
                  <a:ext cx="25128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6B142EF9-3C87-4BD6-95BF-6AAC39ACA84F}"/>
                    </a:ext>
                  </a:extLst>
                </p14:cNvPr>
                <p14:cNvContentPartPr/>
                <p14:nvPr/>
              </p14:nvContentPartPr>
              <p14:xfrm>
                <a:off x="8435205" y="4721775"/>
                <a:ext cx="208080" cy="3600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6B142EF9-3C87-4BD6-95BF-6AAC39ACA84F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417205" y="4703775"/>
                  <a:ext cx="24372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AC75A346-8A4B-4FC8-BB0B-AA97EA6040AB}"/>
                    </a:ext>
                  </a:extLst>
                </p14:cNvPr>
                <p14:cNvContentPartPr/>
                <p14:nvPr/>
              </p14:nvContentPartPr>
              <p14:xfrm>
                <a:off x="8550405" y="4629615"/>
                <a:ext cx="124920" cy="1314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AC75A346-8A4B-4FC8-BB0B-AA97EA6040AB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532457" y="4611664"/>
                  <a:ext cx="160458" cy="1669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4A8ABC95-11A9-4A38-96DB-8E1641A0D1F1}"/>
                    </a:ext>
                  </a:extLst>
                </p14:cNvPr>
                <p14:cNvContentPartPr/>
                <p14:nvPr/>
              </p14:nvContentPartPr>
              <p14:xfrm>
                <a:off x="9104445" y="4673175"/>
                <a:ext cx="187920" cy="403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4A8ABC95-11A9-4A38-96DB-8E1641A0D1F1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9086445" y="4655175"/>
                  <a:ext cx="22356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6CA62CCA-14BD-48F6-936B-567FE631549F}"/>
                    </a:ext>
                  </a:extLst>
                </p14:cNvPr>
                <p14:cNvContentPartPr/>
                <p14:nvPr/>
              </p14:nvContentPartPr>
              <p14:xfrm>
                <a:off x="9159165" y="4590735"/>
                <a:ext cx="180360" cy="22608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6CA62CCA-14BD-48F6-936B-567FE631549F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9141165" y="4572764"/>
                  <a:ext cx="216000" cy="2616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B5AAEEBA-20CC-40F4-968F-C8118A77DB5E}"/>
                    </a:ext>
                  </a:extLst>
                </p14:cNvPr>
                <p14:cNvContentPartPr/>
                <p14:nvPr/>
              </p14:nvContentPartPr>
              <p14:xfrm>
                <a:off x="8602605" y="4721775"/>
                <a:ext cx="88560" cy="13068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B5AAEEBA-20CC-40F4-968F-C8118A77DB5E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584605" y="4703775"/>
                  <a:ext cx="124200" cy="16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3FFB1198-9E05-456E-AE36-F13FDA2741E5}"/>
              </a:ext>
            </a:extLst>
          </p:cNvPr>
          <p:cNvGrpSpPr/>
          <p:nvPr/>
        </p:nvGrpSpPr>
        <p:grpSpPr>
          <a:xfrm>
            <a:off x="3325365" y="4266375"/>
            <a:ext cx="1872000" cy="370440"/>
            <a:chOff x="3325365" y="4266375"/>
            <a:chExt cx="1872000" cy="37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D2FB3E3C-FAE1-4373-A005-D4028959DCB5}"/>
                    </a:ext>
                  </a:extLst>
                </p14:cNvPr>
                <p14:cNvContentPartPr/>
                <p14:nvPr/>
              </p14:nvContentPartPr>
              <p14:xfrm>
                <a:off x="3339765" y="4370775"/>
                <a:ext cx="38160" cy="26604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D2FB3E3C-FAE1-4373-A005-D4028959DCB5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321765" y="4352775"/>
                  <a:ext cx="7380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92CAB18A-DD47-4ACD-BBAE-4F817A730A2E}"/>
                    </a:ext>
                  </a:extLst>
                </p14:cNvPr>
                <p14:cNvContentPartPr/>
                <p14:nvPr/>
              </p14:nvContentPartPr>
              <p14:xfrm>
                <a:off x="3480165" y="4309575"/>
                <a:ext cx="45360" cy="31392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92CAB18A-DD47-4ACD-BBAE-4F817A730A2E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462165" y="4291575"/>
                  <a:ext cx="8100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8BF1AE46-7214-48D7-B1AA-28A84CD7F56E}"/>
                    </a:ext>
                  </a:extLst>
                </p14:cNvPr>
                <p14:cNvContentPartPr/>
                <p14:nvPr/>
              </p14:nvContentPartPr>
              <p14:xfrm>
                <a:off x="3325365" y="4490295"/>
                <a:ext cx="178560" cy="1908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8BF1AE46-7214-48D7-B1AA-28A84CD7F56E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3307365" y="4472295"/>
                  <a:ext cx="21420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A351F38A-F5FF-4659-96D1-4D504604CF8D}"/>
                    </a:ext>
                  </a:extLst>
                </p14:cNvPr>
                <p14:cNvContentPartPr/>
                <p14:nvPr/>
              </p14:nvContentPartPr>
              <p14:xfrm>
                <a:off x="3604365" y="4448895"/>
                <a:ext cx="370800" cy="4536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A351F38A-F5FF-4659-96D1-4D504604CF8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3586365" y="4430895"/>
                  <a:ext cx="40644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2AA4D34C-A2B5-42A1-83C9-D215BA598C6C}"/>
                    </a:ext>
                  </a:extLst>
                </p14:cNvPr>
                <p14:cNvContentPartPr/>
                <p14:nvPr/>
              </p14:nvContentPartPr>
              <p14:xfrm>
                <a:off x="3845565" y="4408575"/>
                <a:ext cx="177480" cy="1594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2AA4D34C-A2B5-42A1-83C9-D215BA598C6C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3827565" y="4390575"/>
                  <a:ext cx="2131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417B87F9-894E-45F9-B93A-3D55E0947278}"/>
                    </a:ext>
                  </a:extLst>
                </p14:cNvPr>
                <p14:cNvContentPartPr/>
                <p14:nvPr/>
              </p14:nvContentPartPr>
              <p14:xfrm>
                <a:off x="4108005" y="4293375"/>
                <a:ext cx="245520" cy="26172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417B87F9-894E-45F9-B93A-3D55E0947278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4090005" y="4275375"/>
                  <a:ext cx="2811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8845BAC8-E4C6-4D3E-9C3E-40864E79F95A}"/>
                    </a:ext>
                  </a:extLst>
                </p14:cNvPr>
                <p14:cNvContentPartPr/>
                <p14:nvPr/>
              </p14:nvContentPartPr>
              <p14:xfrm>
                <a:off x="4500405" y="4383375"/>
                <a:ext cx="263880" cy="4032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8845BAC8-E4C6-4D3E-9C3E-40864E79F95A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4482405" y="4365375"/>
                  <a:ext cx="29952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D417F966-8D00-423F-8CA5-A209D5327CD7}"/>
                    </a:ext>
                  </a:extLst>
                </p14:cNvPr>
                <p14:cNvContentPartPr/>
                <p14:nvPr/>
              </p14:nvContentPartPr>
              <p14:xfrm>
                <a:off x="4700205" y="4327935"/>
                <a:ext cx="128160" cy="15696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D417F966-8D00-423F-8CA5-A209D5327CD7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4682205" y="4309894"/>
                  <a:ext cx="163800" cy="1926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79D34A2C-3BAF-44D3-B246-6B94975F64DA}"/>
                    </a:ext>
                  </a:extLst>
                </p14:cNvPr>
                <p14:cNvContentPartPr/>
                <p14:nvPr/>
              </p14:nvContentPartPr>
              <p14:xfrm>
                <a:off x="5081805" y="4318575"/>
                <a:ext cx="27360" cy="21420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79D34A2C-3BAF-44D3-B246-6B94975F64DA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5063805" y="4300575"/>
                  <a:ext cx="6300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F19E1F18-501A-4AE1-9DAF-D47BF06DF012}"/>
                    </a:ext>
                  </a:extLst>
                </p14:cNvPr>
                <p14:cNvContentPartPr/>
                <p14:nvPr/>
              </p14:nvContentPartPr>
              <p14:xfrm>
                <a:off x="4864005" y="4266375"/>
                <a:ext cx="333360" cy="3384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F19E1F18-501A-4AE1-9DAF-D47BF06DF012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4846005" y="4248564"/>
                  <a:ext cx="369000" cy="6910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9741A77D-8E84-4816-BDED-CDABEC77CC14}"/>
              </a:ext>
            </a:extLst>
          </p:cNvPr>
          <p:cNvGrpSpPr/>
          <p:nvPr/>
        </p:nvGrpSpPr>
        <p:grpSpPr>
          <a:xfrm>
            <a:off x="8353125" y="4977015"/>
            <a:ext cx="1581840" cy="654840"/>
            <a:chOff x="8353125" y="4977015"/>
            <a:chExt cx="1581840" cy="65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8C141C86-B374-46FE-814E-836CD2685E96}"/>
                    </a:ext>
                  </a:extLst>
                </p14:cNvPr>
                <p14:cNvContentPartPr/>
                <p14:nvPr/>
              </p14:nvContentPartPr>
              <p14:xfrm>
                <a:off x="8377605" y="4990695"/>
                <a:ext cx="1557360" cy="64116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8C141C86-B374-46FE-814E-836CD2685E96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8359605" y="4972685"/>
                  <a:ext cx="1593000" cy="6768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9C80982B-27AD-4618-9B22-AC6026A50473}"/>
                    </a:ext>
                  </a:extLst>
                </p14:cNvPr>
                <p14:cNvContentPartPr/>
                <p14:nvPr/>
              </p14:nvContentPartPr>
              <p14:xfrm>
                <a:off x="8353125" y="4977015"/>
                <a:ext cx="201240" cy="17496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9C80982B-27AD-4618-9B22-AC6026A50473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8335125" y="4959015"/>
                  <a:ext cx="236880" cy="21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A54F9308-68DE-471A-9E15-AF638E83CF7B}"/>
              </a:ext>
            </a:extLst>
          </p:cNvPr>
          <p:cNvGrpSpPr/>
          <p:nvPr/>
        </p:nvGrpSpPr>
        <p:grpSpPr>
          <a:xfrm>
            <a:off x="3483765" y="4650495"/>
            <a:ext cx="2550600" cy="990000"/>
            <a:chOff x="3483765" y="4650495"/>
            <a:chExt cx="2550600" cy="99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F39207BC-6782-4D4F-9324-867FEA6FE9A7}"/>
                    </a:ext>
                  </a:extLst>
                </p14:cNvPr>
                <p14:cNvContentPartPr/>
                <p14:nvPr/>
              </p14:nvContentPartPr>
              <p14:xfrm>
                <a:off x="3523725" y="4687935"/>
                <a:ext cx="2510640" cy="95256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F39207BC-6782-4D4F-9324-867FEA6FE9A7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505725" y="4669935"/>
                  <a:ext cx="2546280" cy="9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E4091B45-0957-47BA-82BE-BEC2DF439CFF}"/>
                    </a:ext>
                  </a:extLst>
                </p14:cNvPr>
                <p14:cNvContentPartPr/>
                <p14:nvPr/>
              </p14:nvContentPartPr>
              <p14:xfrm>
                <a:off x="3483765" y="4650495"/>
                <a:ext cx="245160" cy="18828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E4091B45-0957-47BA-82BE-BEC2DF439CFF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465765" y="4632495"/>
                  <a:ext cx="280800" cy="22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365B2611-96C6-4827-BA72-17F14778DECC}"/>
              </a:ext>
            </a:extLst>
          </p:cNvPr>
          <p:cNvGrpSpPr/>
          <p:nvPr/>
        </p:nvGrpSpPr>
        <p:grpSpPr>
          <a:xfrm>
            <a:off x="4198365" y="2547015"/>
            <a:ext cx="5653800" cy="1914120"/>
            <a:chOff x="4198365" y="2547015"/>
            <a:chExt cx="5653800" cy="191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AB10C17C-3013-498E-82A2-436070B8B50A}"/>
                    </a:ext>
                  </a:extLst>
                </p14:cNvPr>
                <p14:cNvContentPartPr/>
                <p14:nvPr/>
              </p14:nvContentPartPr>
              <p14:xfrm>
                <a:off x="7380045" y="2570415"/>
                <a:ext cx="1521360" cy="189072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AB10C17C-3013-498E-82A2-436070B8B50A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7362045" y="2552415"/>
                  <a:ext cx="1557000" cy="19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0003D8A2-75FB-4827-BA73-2C470060BF13}"/>
                    </a:ext>
                  </a:extLst>
                </p14:cNvPr>
                <p14:cNvContentPartPr/>
                <p14:nvPr/>
              </p14:nvContentPartPr>
              <p14:xfrm>
                <a:off x="7342965" y="2547015"/>
                <a:ext cx="225000" cy="18936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0003D8A2-75FB-4827-BA73-2C470060BF13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7324994" y="2529049"/>
                  <a:ext cx="260583" cy="2249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2EC86CC4-520C-48D5-AAAE-AA540E49D909}"/>
                    </a:ext>
                  </a:extLst>
                </p14:cNvPr>
                <p14:cNvContentPartPr/>
                <p14:nvPr/>
              </p14:nvContentPartPr>
              <p14:xfrm>
                <a:off x="4198365" y="2839695"/>
                <a:ext cx="5653800" cy="140220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2EC86CC4-520C-48D5-AAAE-AA540E49D909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80365" y="2821695"/>
                  <a:ext cx="5689440" cy="143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C9817C89-70B3-420B-8F68-40EEC703F7A4}"/>
              </a:ext>
            </a:extLst>
          </p:cNvPr>
          <p:cNvGrpSpPr/>
          <p:nvPr/>
        </p:nvGrpSpPr>
        <p:grpSpPr>
          <a:xfrm>
            <a:off x="9427005" y="4598295"/>
            <a:ext cx="968760" cy="274320"/>
            <a:chOff x="9427005" y="4598295"/>
            <a:chExt cx="968760" cy="27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8810682-D349-4A69-9E22-D99CB87E527A}"/>
                    </a:ext>
                  </a:extLst>
                </p14:cNvPr>
                <p14:cNvContentPartPr/>
                <p14:nvPr/>
              </p14:nvContentPartPr>
              <p14:xfrm>
                <a:off x="9427005" y="4618095"/>
                <a:ext cx="228600" cy="2545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8810682-D349-4A69-9E22-D99CB87E527A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9409005" y="4600455"/>
                  <a:ext cx="26424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55D7DF7-9A55-4698-A698-0CBD09A46778}"/>
                    </a:ext>
                  </a:extLst>
                </p14:cNvPr>
                <p14:cNvContentPartPr/>
                <p14:nvPr/>
              </p14:nvContentPartPr>
              <p14:xfrm>
                <a:off x="9788805" y="4712775"/>
                <a:ext cx="192960" cy="259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55D7DF7-9A55-4698-A698-0CBD09A46778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9770805" y="4695135"/>
                  <a:ext cx="22860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BAEBF09-700E-4094-B1DC-69D10CAB62FD}"/>
                    </a:ext>
                  </a:extLst>
                </p14:cNvPr>
                <p14:cNvContentPartPr/>
                <p14:nvPr/>
              </p14:nvContentPartPr>
              <p14:xfrm>
                <a:off x="9904005" y="4628895"/>
                <a:ext cx="122040" cy="1825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BAEBF09-700E-4094-B1DC-69D10CAB62FD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9886005" y="4610895"/>
                  <a:ext cx="15768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1DC236DE-1CED-4F2E-ABCD-C0AC7085B595}"/>
                    </a:ext>
                  </a:extLst>
                </p14:cNvPr>
                <p14:cNvContentPartPr/>
                <p14:nvPr/>
              </p14:nvContentPartPr>
              <p14:xfrm>
                <a:off x="10256805" y="4636095"/>
                <a:ext cx="65160" cy="1972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1DC236DE-1CED-4F2E-ABCD-C0AC7085B595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0238805" y="4618095"/>
                  <a:ext cx="1008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75D1E761-5D91-4AA3-8D33-17318A398959}"/>
                    </a:ext>
                  </a:extLst>
                </p14:cNvPr>
                <p14:cNvContentPartPr/>
                <p14:nvPr/>
              </p14:nvContentPartPr>
              <p14:xfrm>
                <a:off x="10120005" y="4598295"/>
                <a:ext cx="275760" cy="421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75D1E761-5D91-4AA3-8D33-17318A398959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0102005" y="4580655"/>
                  <a:ext cx="311400" cy="7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29E760A-EF34-4CBF-AF84-9A3B837C65B3}"/>
              </a:ext>
            </a:extLst>
          </p:cNvPr>
          <p:cNvGrpSpPr/>
          <p:nvPr/>
        </p:nvGrpSpPr>
        <p:grpSpPr>
          <a:xfrm>
            <a:off x="9524925" y="3826815"/>
            <a:ext cx="699840" cy="692280"/>
            <a:chOff x="9524925" y="3826815"/>
            <a:chExt cx="699840" cy="69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D9F6F5AE-D23A-4A9E-8CCA-78AE9D309C8D}"/>
                    </a:ext>
                  </a:extLst>
                </p14:cNvPr>
                <p14:cNvContentPartPr/>
                <p14:nvPr/>
              </p14:nvContentPartPr>
              <p14:xfrm>
                <a:off x="9524925" y="3951735"/>
                <a:ext cx="652680" cy="5673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D9F6F5AE-D23A-4A9E-8CCA-78AE9D309C8D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9506925" y="3933735"/>
                  <a:ext cx="688320" cy="60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EA92A609-3FC2-4097-8D1E-B435D717C329}"/>
                    </a:ext>
                  </a:extLst>
                </p14:cNvPr>
                <p14:cNvContentPartPr/>
                <p14:nvPr/>
              </p14:nvContentPartPr>
              <p14:xfrm>
                <a:off x="9992205" y="3826815"/>
                <a:ext cx="232560" cy="2966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EA92A609-3FC2-4097-8D1E-B435D717C329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9974205" y="3809175"/>
                  <a:ext cx="268200" cy="332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1030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4BFC2-69A6-4130-B422-229A5598F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open hashing, every slot is a linked list </a:t>
            </a:r>
            <a:br>
              <a:rPr lang="en-US" dirty="0"/>
            </a:br>
            <a:r>
              <a:rPr lang="en-US" sz="2400" dirty="0"/>
              <a:t>(or maybe something fancier)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49D4F5-E6C2-402D-8283-45481B4EC03E}"/>
              </a:ext>
            </a:extLst>
          </p:cNvPr>
          <p:cNvSpPr txBox="1"/>
          <p:nvPr/>
        </p:nvSpPr>
        <p:spPr>
          <a:xfrm>
            <a:off x="390525" y="1800225"/>
            <a:ext cx="499688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</a:rPr>
              <a:t>(example 2 from </a:t>
            </a:r>
            <a:r>
              <a:rPr lang="en-US" b="0" dirty="0"/>
              <a:t>HashCodes.java</a:t>
            </a:r>
            <a:r>
              <a:rPr lang="en-US" dirty="0"/>
              <a:t> )</a:t>
            </a:r>
            <a:endParaRPr lang="en-US" sz="1800" dirty="0">
              <a:solidFill>
                <a:srgbClr val="000000"/>
              </a:solidFill>
            </a:endParaRPr>
          </a:p>
          <a:p>
            <a:pPr algn="l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Assuming 20 slots in the hash table...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object: a, hash: 97, slot: 17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object: m, hash: 109, slot: 9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object: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abf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hash: 96357, slot: 17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object: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gggl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hash: 3170757, slot: 17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object: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xyz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hash: 119193, slot: 13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4ADEE5-147E-4018-AC56-C81624A42BFC}"/>
              </a:ext>
            </a:extLst>
          </p:cNvPr>
          <p:cNvGrpSpPr/>
          <p:nvPr/>
        </p:nvGrpSpPr>
        <p:grpSpPr>
          <a:xfrm>
            <a:off x="1233765" y="5692335"/>
            <a:ext cx="9576000" cy="784800"/>
            <a:chOff x="1233765" y="5692335"/>
            <a:chExt cx="9576000" cy="78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60B04D2-C14E-46FE-AE3E-33F09BFFA071}"/>
                    </a:ext>
                  </a:extLst>
                </p14:cNvPr>
                <p14:cNvContentPartPr/>
                <p14:nvPr/>
              </p14:nvContentPartPr>
              <p14:xfrm>
                <a:off x="1287765" y="5888175"/>
                <a:ext cx="39600" cy="4366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60B04D2-C14E-46FE-AE3E-33F09BFFA07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78846" y="5879175"/>
                  <a:ext cx="57081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352C738-EC08-4B2A-B952-6C1DD1474071}"/>
                    </a:ext>
                  </a:extLst>
                </p14:cNvPr>
                <p14:cNvContentPartPr/>
                <p14:nvPr/>
              </p14:nvContentPartPr>
              <p14:xfrm>
                <a:off x="1233765" y="5693055"/>
                <a:ext cx="9576000" cy="5050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352C738-EC08-4B2A-B952-6C1DD147407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24765" y="5684055"/>
                  <a:ext cx="9593640" cy="52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7E4824C-F63E-4D9D-ACD9-4D510CE4F4A4}"/>
                    </a:ext>
                  </a:extLst>
                </p14:cNvPr>
                <p14:cNvContentPartPr/>
                <p14:nvPr/>
              </p14:nvContentPartPr>
              <p14:xfrm>
                <a:off x="1242765" y="6137655"/>
                <a:ext cx="9500400" cy="3394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7E4824C-F63E-4D9D-ACD9-4D510CE4F4A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33765" y="6128665"/>
                  <a:ext cx="9518039" cy="3571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4F4A96D-BF0A-4F12-820C-B5B65F291D8B}"/>
                    </a:ext>
                  </a:extLst>
                </p14:cNvPr>
                <p14:cNvContentPartPr/>
                <p14:nvPr/>
              </p14:nvContentPartPr>
              <p14:xfrm>
                <a:off x="6457005" y="5692335"/>
                <a:ext cx="36360" cy="564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4F4A96D-BF0A-4F12-820C-B5B65F291D8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447915" y="5683329"/>
                  <a:ext cx="54176" cy="5824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9711797-3FB8-46E9-886A-62B55E98A61D}"/>
                    </a:ext>
                  </a:extLst>
                </p14:cNvPr>
                <p14:cNvContentPartPr/>
                <p14:nvPr/>
              </p14:nvContentPartPr>
              <p14:xfrm>
                <a:off x="6446205" y="6170775"/>
                <a:ext cx="25560" cy="192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9711797-3FB8-46E9-886A-62B55E98A61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437205" y="6161775"/>
                  <a:ext cx="43200" cy="210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02920B8-B490-4561-BBBE-96653101BC90}"/>
                  </a:ext>
                </a:extLst>
              </p14:cNvPr>
              <p14:cNvContentPartPr/>
              <p14:nvPr/>
            </p14:nvContentPartPr>
            <p14:xfrm>
              <a:off x="3699765" y="5744895"/>
              <a:ext cx="66960" cy="6724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02920B8-B490-4561-BBBE-96653101BC9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90765" y="5735900"/>
                <a:ext cx="84600" cy="6901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1D10E09-E7EB-4C16-9973-9FC7AF3E6967}"/>
                  </a:ext>
                </a:extLst>
              </p14:cNvPr>
              <p14:cNvContentPartPr/>
              <p14:nvPr/>
            </p14:nvContentPartPr>
            <p14:xfrm>
              <a:off x="8818605" y="5687655"/>
              <a:ext cx="27360" cy="6512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1D10E09-E7EB-4C16-9973-9FC7AF3E696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809605" y="5678650"/>
                <a:ext cx="45000" cy="6688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B3B72D9-84C6-4E5B-81E8-458D81A7F19C}"/>
                  </a:ext>
                </a:extLst>
              </p14:cNvPr>
              <p14:cNvContentPartPr/>
              <p14:nvPr/>
            </p14:nvContentPartPr>
            <p14:xfrm>
              <a:off x="1696365" y="5796375"/>
              <a:ext cx="86760" cy="5036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B3B72D9-84C6-4E5B-81E8-458D81A7F19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687365" y="5787375"/>
                <a:ext cx="104400" cy="52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C36561F-3625-43B2-A6D3-74A5E4F8AB09}"/>
                  </a:ext>
                </a:extLst>
              </p14:cNvPr>
              <p14:cNvContentPartPr/>
              <p14:nvPr/>
            </p14:nvContentPartPr>
            <p14:xfrm>
              <a:off x="2095965" y="5807175"/>
              <a:ext cx="137160" cy="5616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C36561F-3625-43B2-A6D3-74A5E4F8AB0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086965" y="5798181"/>
                <a:ext cx="154800" cy="5792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657D1D2-A683-4AD2-A50E-B3E9767E1B82}"/>
                  </a:ext>
                </a:extLst>
              </p14:cNvPr>
              <p14:cNvContentPartPr/>
              <p14:nvPr/>
            </p14:nvContentPartPr>
            <p14:xfrm>
              <a:off x="4245165" y="5751015"/>
              <a:ext cx="120960" cy="6130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657D1D2-A683-4AD2-A50E-B3E9767E1B8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236165" y="5742015"/>
                <a:ext cx="138600" cy="63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C2DBFF0-4E51-4877-9072-2FB622BEBB41}"/>
                  </a:ext>
                </a:extLst>
              </p14:cNvPr>
              <p14:cNvContentPartPr/>
              <p14:nvPr/>
            </p14:nvContentPartPr>
            <p14:xfrm>
              <a:off x="4819005" y="5743815"/>
              <a:ext cx="151560" cy="6559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C2DBFF0-4E51-4877-9072-2FB622BEBB4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810005" y="5734815"/>
                <a:ext cx="169200" cy="67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F3FD27B-5982-497B-BECC-609E347B1C94}"/>
                  </a:ext>
                </a:extLst>
              </p14:cNvPr>
              <p14:cNvContentPartPr/>
              <p14:nvPr/>
            </p14:nvContentPartPr>
            <p14:xfrm>
              <a:off x="5380605" y="5694495"/>
              <a:ext cx="108360" cy="6724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F3FD27B-5982-497B-BECC-609E347B1C9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371605" y="5685495"/>
                <a:ext cx="126000" cy="69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41E3D49-6F55-48EC-8692-3E9E3122B6C1}"/>
                  </a:ext>
                </a:extLst>
              </p14:cNvPr>
              <p14:cNvContentPartPr/>
              <p14:nvPr/>
            </p14:nvContentPartPr>
            <p14:xfrm>
              <a:off x="5872005" y="5751015"/>
              <a:ext cx="129960" cy="6800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41E3D49-6F55-48EC-8692-3E9E3122B6C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863005" y="5742015"/>
                <a:ext cx="147600" cy="69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BD726E2-FC97-48B3-8D51-DF169532753A}"/>
                  </a:ext>
                </a:extLst>
              </p14:cNvPr>
              <p14:cNvContentPartPr/>
              <p14:nvPr/>
            </p14:nvContentPartPr>
            <p14:xfrm>
              <a:off x="6935445" y="5741655"/>
              <a:ext cx="65520" cy="4424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BD726E2-FC97-48B3-8D51-DF169532753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926445" y="5732655"/>
                <a:ext cx="83160" cy="46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85CA0E5-9D47-40CE-A85C-48DAC6BADB2C}"/>
                  </a:ext>
                </a:extLst>
              </p14:cNvPr>
              <p14:cNvContentPartPr/>
              <p14:nvPr/>
            </p14:nvContentPartPr>
            <p14:xfrm>
              <a:off x="7382925" y="5601255"/>
              <a:ext cx="111240" cy="6462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85CA0E5-9D47-40CE-A85C-48DAC6BADB2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373954" y="5592255"/>
                <a:ext cx="128823" cy="66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AF6E776-2CE8-4AFE-A4E5-8B849EDA8A88}"/>
                  </a:ext>
                </a:extLst>
              </p14:cNvPr>
              <p14:cNvContentPartPr/>
              <p14:nvPr/>
            </p14:nvContentPartPr>
            <p14:xfrm>
              <a:off x="7756605" y="5634375"/>
              <a:ext cx="97560" cy="5619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AF6E776-2CE8-4AFE-A4E5-8B849EDA8A8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747605" y="5625375"/>
                <a:ext cx="115200" cy="57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1F49AAF-70C7-4F2C-8863-4D37A717F7AC}"/>
                  </a:ext>
                </a:extLst>
              </p14:cNvPr>
              <p14:cNvContentPartPr/>
              <p14:nvPr/>
            </p14:nvContentPartPr>
            <p14:xfrm>
              <a:off x="8167005" y="5686575"/>
              <a:ext cx="83160" cy="639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1F49AAF-70C7-4F2C-8863-4D37A717F7A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158005" y="5677575"/>
                <a:ext cx="100800" cy="65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FC80953-80BB-4489-B197-F59B6B52F1FC}"/>
                  </a:ext>
                </a:extLst>
              </p14:cNvPr>
              <p14:cNvContentPartPr/>
              <p14:nvPr/>
            </p14:nvContentPartPr>
            <p14:xfrm>
              <a:off x="9302805" y="5709255"/>
              <a:ext cx="32760" cy="5115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FC80953-80BB-4489-B197-F59B6B52F1F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293705" y="5700255"/>
                <a:ext cx="50596" cy="52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97A84E7-2AA7-4A01-A6F2-8695A4BBEA1E}"/>
                  </a:ext>
                </a:extLst>
              </p14:cNvPr>
              <p14:cNvContentPartPr/>
              <p14:nvPr/>
            </p14:nvContentPartPr>
            <p14:xfrm>
              <a:off x="9748845" y="5704935"/>
              <a:ext cx="72360" cy="5907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97A84E7-2AA7-4A01-A6F2-8695A4BBEA1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739845" y="5695935"/>
                <a:ext cx="90000" cy="608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F4FE383A-DA64-4029-B506-B10AB439D66C}"/>
              </a:ext>
            </a:extLst>
          </p:cNvPr>
          <p:cNvGrpSpPr/>
          <p:nvPr/>
        </p:nvGrpSpPr>
        <p:grpSpPr>
          <a:xfrm>
            <a:off x="10135845" y="5740575"/>
            <a:ext cx="288720" cy="505080"/>
            <a:chOff x="10135845" y="5740575"/>
            <a:chExt cx="288720" cy="50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654A942-324D-4ED2-8889-E9EEF536B765}"/>
                    </a:ext>
                  </a:extLst>
                </p14:cNvPr>
                <p14:cNvContentPartPr/>
                <p14:nvPr/>
              </p14:nvContentPartPr>
              <p14:xfrm>
                <a:off x="10135845" y="5740575"/>
                <a:ext cx="19080" cy="495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654A942-324D-4ED2-8889-E9EEF536B76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126672" y="5731575"/>
                  <a:ext cx="37059" cy="51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F29D59B-0D53-4B5A-AFB4-35354D3B2E55}"/>
                    </a:ext>
                  </a:extLst>
                </p14:cNvPr>
                <p14:cNvContentPartPr/>
                <p14:nvPr/>
              </p14:nvContentPartPr>
              <p14:xfrm>
                <a:off x="10408005" y="5742735"/>
                <a:ext cx="16560" cy="5029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F29D59B-0D53-4B5A-AFB4-35354D3B2E5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399005" y="5733741"/>
                  <a:ext cx="34200" cy="520547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2E608B5C-B715-48E4-AADA-7D7F711D0BF8}"/>
                  </a:ext>
                </a:extLst>
              </p14:cNvPr>
              <p14:cNvContentPartPr/>
              <p14:nvPr/>
            </p14:nvContentPartPr>
            <p14:xfrm>
              <a:off x="1444365" y="6466335"/>
              <a:ext cx="83160" cy="1458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2E608B5C-B715-48E4-AADA-7D7F711D0BF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435365" y="6457335"/>
                <a:ext cx="10080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2457937-C659-4C8F-A824-40AE91B5BFCF}"/>
                  </a:ext>
                </a:extLst>
              </p14:cNvPr>
              <p14:cNvContentPartPr/>
              <p14:nvPr/>
            </p14:nvContentPartPr>
            <p14:xfrm>
              <a:off x="1878165" y="6460935"/>
              <a:ext cx="32760" cy="1314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2457937-C659-4C8F-A824-40AE91B5BFC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869165" y="6451960"/>
                <a:ext cx="50400" cy="148992"/>
              </a:xfrm>
              <a:prstGeom prst="rect">
                <a:avLst/>
              </a:prstGeom>
            </p:spPr>
          </p:pic>
        </mc:Fallback>
      </mc:AlternateContent>
      <p:grpSp>
        <p:nvGrpSpPr>
          <p:cNvPr id="76" name="Group 75">
            <a:extLst>
              <a:ext uri="{FF2B5EF4-FFF2-40B4-BE49-F238E27FC236}">
                <a16:creationId xmlns:a16="http://schemas.microsoft.com/office/drawing/2014/main" id="{E02389E0-777B-4A3F-B49A-0F18B1017266}"/>
              </a:ext>
            </a:extLst>
          </p:cNvPr>
          <p:cNvGrpSpPr/>
          <p:nvPr/>
        </p:nvGrpSpPr>
        <p:grpSpPr>
          <a:xfrm>
            <a:off x="2515365" y="5757855"/>
            <a:ext cx="624960" cy="946800"/>
            <a:chOff x="2515365" y="5757855"/>
            <a:chExt cx="624960" cy="94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D0298CB-4249-4B1A-A858-CE841CF1D36C}"/>
                    </a:ext>
                  </a:extLst>
                </p14:cNvPr>
                <p14:cNvContentPartPr/>
                <p14:nvPr/>
              </p14:nvContentPartPr>
              <p14:xfrm>
                <a:off x="2583765" y="5757855"/>
                <a:ext cx="119160" cy="5511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D0298CB-4249-4B1A-A858-CE841CF1D36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574765" y="5748849"/>
                  <a:ext cx="136800" cy="5688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3E9DF58-4920-4349-ACE4-A29C1AEA9C8B}"/>
                    </a:ext>
                  </a:extLst>
                </p14:cNvPr>
                <p14:cNvContentPartPr/>
                <p14:nvPr/>
              </p14:nvContentPartPr>
              <p14:xfrm>
                <a:off x="3001365" y="5791335"/>
                <a:ext cx="138960" cy="630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3E9DF58-4920-4349-ACE4-A29C1AEA9C8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992365" y="5782335"/>
                  <a:ext cx="156600" cy="64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6FF8A76-69FE-4A00-8876-84F66F743D40}"/>
                    </a:ext>
                  </a:extLst>
                </p14:cNvPr>
                <p14:cNvContentPartPr/>
                <p14:nvPr/>
              </p14:nvContentPartPr>
              <p14:xfrm>
                <a:off x="2515365" y="6504495"/>
                <a:ext cx="113760" cy="1332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6FF8A76-69FE-4A00-8876-84F66F743D4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506365" y="6495471"/>
                  <a:ext cx="131400" cy="1508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D6A9E5D-9F2B-4B06-BE22-BD35CCC5032E}"/>
                    </a:ext>
                  </a:extLst>
                </p14:cNvPr>
                <p14:cNvContentPartPr/>
                <p14:nvPr/>
              </p14:nvContentPartPr>
              <p14:xfrm>
                <a:off x="2778165" y="6481815"/>
                <a:ext cx="135360" cy="2228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D6A9E5D-9F2B-4B06-BE22-BD35CCC5032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769165" y="6472815"/>
                  <a:ext cx="153000" cy="24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A003138-FB33-467D-BAD4-3634C5C55A99}"/>
              </a:ext>
            </a:extLst>
          </p:cNvPr>
          <p:cNvGrpSpPr/>
          <p:nvPr/>
        </p:nvGrpSpPr>
        <p:grpSpPr>
          <a:xfrm>
            <a:off x="3381165" y="6543375"/>
            <a:ext cx="140760" cy="180720"/>
            <a:chOff x="3381165" y="6543375"/>
            <a:chExt cx="140760" cy="18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C9DB909-AAE2-483F-8764-E1E42F91A14B}"/>
                    </a:ext>
                  </a:extLst>
                </p14:cNvPr>
                <p14:cNvContentPartPr/>
                <p14:nvPr/>
              </p14:nvContentPartPr>
              <p14:xfrm>
                <a:off x="3381165" y="6543375"/>
                <a:ext cx="140760" cy="1216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C9DB909-AAE2-483F-8764-E1E42F91A14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372165" y="6534375"/>
                  <a:ext cx="1584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AAAF2A8-BD87-47A1-990D-40886EEE2FCA}"/>
                    </a:ext>
                  </a:extLst>
                </p14:cNvPr>
                <p14:cNvContentPartPr/>
                <p14:nvPr/>
              </p14:nvContentPartPr>
              <p14:xfrm>
                <a:off x="3449565" y="6544095"/>
                <a:ext cx="23760" cy="1800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AAAF2A8-BD87-47A1-990D-40886EEE2FC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440565" y="6535095"/>
                  <a:ext cx="41400" cy="19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7ED353F-1090-4E97-A9E8-4282DFFB9148}"/>
              </a:ext>
            </a:extLst>
          </p:cNvPr>
          <p:cNvGrpSpPr/>
          <p:nvPr/>
        </p:nvGrpSpPr>
        <p:grpSpPr>
          <a:xfrm>
            <a:off x="3906765" y="6511695"/>
            <a:ext cx="207360" cy="217440"/>
            <a:chOff x="3906765" y="6511695"/>
            <a:chExt cx="207360" cy="21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9A96B85-7766-4E5E-A3B1-4C594654837F}"/>
                    </a:ext>
                  </a:extLst>
                </p14:cNvPr>
                <p14:cNvContentPartPr/>
                <p14:nvPr/>
              </p14:nvContentPartPr>
              <p14:xfrm>
                <a:off x="3906765" y="6550575"/>
                <a:ext cx="106920" cy="1785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9A96B85-7766-4E5E-A3B1-4C594654837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897765" y="6541575"/>
                  <a:ext cx="1245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5E59B42-49F3-45B9-95A9-C42A4BE99A12}"/>
                    </a:ext>
                  </a:extLst>
                </p14:cNvPr>
                <p14:cNvContentPartPr/>
                <p14:nvPr/>
              </p14:nvContentPartPr>
              <p14:xfrm>
                <a:off x="3910365" y="6511695"/>
                <a:ext cx="203760" cy="925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5E59B42-49F3-45B9-95A9-C42A4BE99A1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901365" y="6502695"/>
                  <a:ext cx="221400" cy="11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541B773-F2FA-4525-8CA7-C9F36A42B8B7}"/>
                  </a:ext>
                </a:extLst>
              </p14:cNvPr>
              <p14:cNvContentPartPr/>
              <p14:nvPr/>
            </p14:nvContentPartPr>
            <p14:xfrm>
              <a:off x="4556925" y="6569295"/>
              <a:ext cx="111240" cy="1800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541B773-F2FA-4525-8CA7-C9F36A42B8B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547954" y="6560295"/>
                <a:ext cx="128823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557A411F-570E-4A6F-994D-0C99F4AA7BDE}"/>
                  </a:ext>
                </a:extLst>
              </p14:cNvPr>
              <p14:cNvContentPartPr/>
              <p14:nvPr/>
            </p14:nvContentPartPr>
            <p14:xfrm>
              <a:off x="5159205" y="6539415"/>
              <a:ext cx="174960" cy="1825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557A411F-570E-4A6F-994D-0C99F4AA7BDE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150205" y="6530433"/>
                <a:ext cx="192600" cy="2001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8EC4D2F6-ED2F-49C2-AB75-761F2F50FBFC}"/>
                  </a:ext>
                </a:extLst>
              </p14:cNvPr>
              <p14:cNvContentPartPr/>
              <p14:nvPr/>
            </p14:nvContentPartPr>
            <p14:xfrm>
              <a:off x="5623965" y="6503775"/>
              <a:ext cx="84600" cy="1969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8EC4D2F6-ED2F-49C2-AB75-761F2F50FBF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614965" y="6494791"/>
                <a:ext cx="102240" cy="214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1B6DC639-4416-49B1-97BD-0CD4688B5342}"/>
                  </a:ext>
                </a:extLst>
              </p14:cNvPr>
              <p14:cNvContentPartPr/>
              <p14:nvPr/>
            </p14:nvContentPartPr>
            <p14:xfrm>
              <a:off x="6124365" y="6496575"/>
              <a:ext cx="124200" cy="2235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1B6DC639-4416-49B1-97BD-0CD4688B5342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115391" y="6487575"/>
                <a:ext cx="141789" cy="24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Group 72">
            <a:extLst>
              <a:ext uri="{FF2B5EF4-FFF2-40B4-BE49-F238E27FC236}">
                <a16:creationId xmlns:a16="http://schemas.microsoft.com/office/drawing/2014/main" id="{824B2F64-FE7F-4368-B55F-8D8484B40A2D}"/>
              </a:ext>
            </a:extLst>
          </p:cNvPr>
          <p:cNvGrpSpPr/>
          <p:nvPr/>
        </p:nvGrpSpPr>
        <p:grpSpPr>
          <a:xfrm>
            <a:off x="6629445" y="6468855"/>
            <a:ext cx="162000" cy="199440"/>
            <a:chOff x="6629445" y="6468855"/>
            <a:chExt cx="162000" cy="19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00D2655-7F67-442A-A800-2F69CE8F0CDA}"/>
                    </a:ext>
                  </a:extLst>
                </p14:cNvPr>
                <p14:cNvContentPartPr/>
                <p14:nvPr/>
              </p14:nvContentPartPr>
              <p14:xfrm>
                <a:off x="6629445" y="6468855"/>
                <a:ext cx="16920" cy="1994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00D2655-7F67-442A-A800-2F69CE8F0CD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620445" y="6459855"/>
                  <a:ext cx="3456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4BD2550-7CF0-4661-954E-0E5FA817D658}"/>
                    </a:ext>
                  </a:extLst>
                </p14:cNvPr>
                <p14:cNvContentPartPr/>
                <p14:nvPr/>
              </p14:nvContentPartPr>
              <p14:xfrm>
                <a:off x="6692085" y="6499455"/>
                <a:ext cx="99360" cy="1101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4BD2550-7CF0-4661-954E-0E5FA817D65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683085" y="6490455"/>
                  <a:ext cx="117000" cy="12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FC899440-CB4C-41F9-A95D-192F3FD98E87}"/>
              </a:ext>
            </a:extLst>
          </p:cNvPr>
          <p:cNvGrpSpPr/>
          <p:nvPr/>
        </p:nvGrpSpPr>
        <p:grpSpPr>
          <a:xfrm>
            <a:off x="7178805" y="6526455"/>
            <a:ext cx="144360" cy="117720"/>
            <a:chOff x="7178805" y="6526455"/>
            <a:chExt cx="144360" cy="11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41FA580-744F-4AB9-86B0-25ADA7F8AF2A}"/>
                    </a:ext>
                  </a:extLst>
                </p14:cNvPr>
                <p14:cNvContentPartPr/>
                <p14:nvPr/>
              </p14:nvContentPartPr>
              <p14:xfrm>
                <a:off x="7178805" y="6531135"/>
                <a:ext cx="30960" cy="964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41FA580-744F-4AB9-86B0-25ADA7F8AF2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169805" y="6522135"/>
                  <a:ext cx="486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04148A5-BFD0-4022-A1FB-DF4597E8EB27}"/>
                    </a:ext>
                  </a:extLst>
                </p14:cNvPr>
                <p14:cNvContentPartPr/>
                <p14:nvPr/>
              </p14:nvContentPartPr>
              <p14:xfrm>
                <a:off x="7261605" y="6526455"/>
                <a:ext cx="61560" cy="1177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04148A5-BFD0-4022-A1FB-DF4597E8EB2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252605" y="6517482"/>
                  <a:ext cx="79200" cy="13530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D6BB5B9-AF8C-42C0-87F5-9E309261BEF7}"/>
              </a:ext>
            </a:extLst>
          </p:cNvPr>
          <p:cNvGrpSpPr/>
          <p:nvPr/>
        </p:nvGrpSpPr>
        <p:grpSpPr>
          <a:xfrm>
            <a:off x="7637805" y="6489015"/>
            <a:ext cx="164160" cy="135000"/>
            <a:chOff x="7637805" y="6489015"/>
            <a:chExt cx="164160" cy="13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D7FC19A-CB96-4EAE-BB9B-EE4A4E1F0FFE}"/>
                    </a:ext>
                  </a:extLst>
                </p14:cNvPr>
                <p14:cNvContentPartPr/>
                <p14:nvPr/>
              </p14:nvContentPartPr>
              <p14:xfrm>
                <a:off x="7637805" y="6489015"/>
                <a:ext cx="21960" cy="1098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D7FC19A-CB96-4EAE-BB9B-EE4A4E1F0FF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628950" y="6480015"/>
                  <a:ext cx="39315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E14AD3A-ED60-4A71-B6B3-E1FCC6A16E3B}"/>
                    </a:ext>
                  </a:extLst>
                </p14:cNvPr>
                <p14:cNvContentPartPr/>
                <p14:nvPr/>
              </p14:nvContentPartPr>
              <p14:xfrm>
                <a:off x="7679205" y="6504495"/>
                <a:ext cx="122760" cy="119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E14AD3A-ED60-4A71-B6B3-E1FCC6A16E3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670205" y="6495522"/>
                  <a:ext cx="140400" cy="13710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689199D-40AE-4258-929E-8DCDB7CEA953}"/>
              </a:ext>
            </a:extLst>
          </p:cNvPr>
          <p:cNvGrpSpPr/>
          <p:nvPr/>
        </p:nvGrpSpPr>
        <p:grpSpPr>
          <a:xfrm>
            <a:off x="8062245" y="6460215"/>
            <a:ext cx="139680" cy="197640"/>
            <a:chOff x="8062245" y="6460215"/>
            <a:chExt cx="139680" cy="19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6FFFA3C-3AF5-4D49-84B8-4AFE1CAE7083}"/>
                    </a:ext>
                  </a:extLst>
                </p14:cNvPr>
                <p14:cNvContentPartPr/>
                <p14:nvPr/>
              </p14:nvContentPartPr>
              <p14:xfrm>
                <a:off x="8062245" y="6479295"/>
                <a:ext cx="34920" cy="1429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6FFFA3C-3AF5-4D49-84B8-4AFE1CAE708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053151" y="6470295"/>
                  <a:ext cx="52744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FB19180-E5E2-48DE-BEE0-4F7B64894969}"/>
                    </a:ext>
                  </a:extLst>
                </p14:cNvPr>
                <p14:cNvContentPartPr/>
                <p14:nvPr/>
              </p14:nvContentPartPr>
              <p14:xfrm>
                <a:off x="8093205" y="6460215"/>
                <a:ext cx="108720" cy="1976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FB19180-E5E2-48DE-BEE0-4F7B6489496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084205" y="6451231"/>
                  <a:ext cx="126360" cy="21524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AB08425-3765-4824-9112-5FD421A4F1BC}"/>
              </a:ext>
            </a:extLst>
          </p:cNvPr>
          <p:cNvGrpSpPr/>
          <p:nvPr/>
        </p:nvGrpSpPr>
        <p:grpSpPr>
          <a:xfrm>
            <a:off x="8483805" y="6453375"/>
            <a:ext cx="201600" cy="159840"/>
            <a:chOff x="8483805" y="6453375"/>
            <a:chExt cx="201600" cy="15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EF19388-FB5C-44E2-8F3D-3E301EE6804B}"/>
                    </a:ext>
                  </a:extLst>
                </p14:cNvPr>
                <p14:cNvContentPartPr/>
                <p14:nvPr/>
              </p14:nvContentPartPr>
              <p14:xfrm>
                <a:off x="8483805" y="6453375"/>
                <a:ext cx="25560" cy="1177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EF19388-FB5C-44E2-8F3D-3E301EE6804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474805" y="6444375"/>
                  <a:ext cx="432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D4E8BBC-09BC-4D14-BA9C-93E0EF94F88A}"/>
                    </a:ext>
                  </a:extLst>
                </p14:cNvPr>
                <p14:cNvContentPartPr/>
                <p14:nvPr/>
              </p14:nvContentPartPr>
              <p14:xfrm>
                <a:off x="8565885" y="6456615"/>
                <a:ext cx="119520" cy="1566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D4E8BBC-09BC-4D14-BA9C-93E0EF94F88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556885" y="6447615"/>
                  <a:ext cx="137160" cy="17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490936C-CA05-433E-BE90-17B53D1CFFBD}"/>
              </a:ext>
            </a:extLst>
          </p:cNvPr>
          <p:cNvGrpSpPr/>
          <p:nvPr/>
        </p:nvGrpSpPr>
        <p:grpSpPr>
          <a:xfrm>
            <a:off x="8991405" y="6400095"/>
            <a:ext cx="201960" cy="221040"/>
            <a:chOff x="8991405" y="6400095"/>
            <a:chExt cx="201960" cy="22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CA6D5E9-853D-4BE7-9179-19F9B4B8C637}"/>
                    </a:ext>
                  </a:extLst>
                </p14:cNvPr>
                <p14:cNvContentPartPr/>
                <p14:nvPr/>
              </p14:nvContentPartPr>
              <p14:xfrm>
                <a:off x="8991405" y="6444375"/>
                <a:ext cx="20160" cy="1368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CA6D5E9-853D-4BE7-9179-19F9B4B8C63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982405" y="6435375"/>
                  <a:ext cx="378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E9C888D-0550-41F3-8BE6-A7A73B5068D0}"/>
                    </a:ext>
                  </a:extLst>
                </p14:cNvPr>
                <p14:cNvContentPartPr/>
                <p14:nvPr/>
              </p14:nvContentPartPr>
              <p14:xfrm>
                <a:off x="9068805" y="6472815"/>
                <a:ext cx="42840" cy="1483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E9C888D-0550-41F3-8BE6-A7A73B5068D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059805" y="6463793"/>
                  <a:ext cx="60480" cy="1660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AF5E8AC-BCF3-4E9A-893A-A54BAC447195}"/>
                    </a:ext>
                  </a:extLst>
                </p14:cNvPr>
                <p14:cNvContentPartPr/>
                <p14:nvPr/>
              </p14:nvContentPartPr>
              <p14:xfrm>
                <a:off x="9074205" y="6400095"/>
                <a:ext cx="119160" cy="709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AF5E8AC-BCF3-4E9A-893A-A54BAC44719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065205" y="6391095"/>
                  <a:ext cx="136800" cy="8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C771402-47D8-4C62-975B-52CBEF8D137F}"/>
              </a:ext>
            </a:extLst>
          </p:cNvPr>
          <p:cNvGrpSpPr/>
          <p:nvPr/>
        </p:nvGrpSpPr>
        <p:grpSpPr>
          <a:xfrm>
            <a:off x="9412605" y="6426735"/>
            <a:ext cx="166680" cy="152640"/>
            <a:chOff x="9412605" y="6426735"/>
            <a:chExt cx="166680" cy="15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26FAEFD-4C58-4294-A924-2E45E1CE116D}"/>
                    </a:ext>
                  </a:extLst>
                </p14:cNvPr>
                <p14:cNvContentPartPr/>
                <p14:nvPr/>
              </p14:nvContentPartPr>
              <p14:xfrm>
                <a:off x="9412605" y="6439695"/>
                <a:ext cx="21960" cy="1396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26FAEFD-4C58-4294-A924-2E45E1CE116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403605" y="6430695"/>
                  <a:ext cx="396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C97CB31-A4D7-4778-87BF-2F84F517C940}"/>
                    </a:ext>
                  </a:extLst>
                </p14:cNvPr>
                <p14:cNvContentPartPr/>
                <p14:nvPr/>
              </p14:nvContentPartPr>
              <p14:xfrm>
                <a:off x="9500085" y="6426735"/>
                <a:ext cx="79200" cy="1400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C97CB31-A4D7-4778-87BF-2F84F517C94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491085" y="6417735"/>
                  <a:ext cx="96840" cy="15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A61EE5C-DF8D-4041-86CB-0B14EBF19C41}"/>
              </a:ext>
            </a:extLst>
          </p:cNvPr>
          <p:cNvGrpSpPr/>
          <p:nvPr/>
        </p:nvGrpSpPr>
        <p:grpSpPr>
          <a:xfrm>
            <a:off x="9923085" y="6442935"/>
            <a:ext cx="413280" cy="188280"/>
            <a:chOff x="9923085" y="6442935"/>
            <a:chExt cx="413280" cy="18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F3A550E-3CAA-477D-AA67-46A09B486E07}"/>
                    </a:ext>
                  </a:extLst>
                </p14:cNvPr>
                <p14:cNvContentPartPr/>
                <p14:nvPr/>
              </p14:nvContentPartPr>
              <p14:xfrm>
                <a:off x="9923085" y="6466335"/>
                <a:ext cx="25920" cy="1501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F3A550E-3CAA-477D-AA67-46A09B486E0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914085" y="6457335"/>
                  <a:ext cx="4356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9840274-52BB-4BB6-AE4C-8EC5172B9D58}"/>
                    </a:ext>
                  </a:extLst>
                </p14:cNvPr>
                <p14:cNvContentPartPr/>
                <p14:nvPr/>
              </p14:nvContentPartPr>
              <p14:xfrm>
                <a:off x="9977805" y="6442935"/>
                <a:ext cx="101160" cy="1868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9840274-52BB-4BB6-AE4C-8EC5172B9D5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968805" y="6433935"/>
                  <a:ext cx="1188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0182D5B-824E-453D-B752-19F573562EDF}"/>
                    </a:ext>
                  </a:extLst>
                </p14:cNvPr>
                <p14:cNvContentPartPr/>
                <p14:nvPr/>
              </p14:nvContentPartPr>
              <p14:xfrm>
                <a:off x="10228365" y="6465615"/>
                <a:ext cx="10800" cy="1411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0182D5B-824E-453D-B752-19F573562ED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219365" y="6456615"/>
                  <a:ext cx="2844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2D31A23-BCE9-4461-A3E8-DCA21ED89A9A}"/>
                    </a:ext>
                  </a:extLst>
                </p14:cNvPr>
                <p14:cNvContentPartPr/>
                <p14:nvPr/>
              </p14:nvContentPartPr>
              <p14:xfrm>
                <a:off x="10258965" y="6470655"/>
                <a:ext cx="77400" cy="1605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2D31A23-BCE9-4461-A3E8-DCA21ED89A9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249965" y="6461635"/>
                  <a:ext cx="95040" cy="17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B01CCC1-B2A3-4814-B04C-9033AA85FC0D}"/>
              </a:ext>
            </a:extLst>
          </p:cNvPr>
          <p:cNvGrpSpPr/>
          <p:nvPr/>
        </p:nvGrpSpPr>
        <p:grpSpPr>
          <a:xfrm>
            <a:off x="10493685" y="6433215"/>
            <a:ext cx="168480" cy="196200"/>
            <a:chOff x="10493685" y="6433215"/>
            <a:chExt cx="168480" cy="19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C72FB6B-BC27-4D42-84E4-6BA1786FEDA8}"/>
                    </a:ext>
                  </a:extLst>
                </p14:cNvPr>
                <p14:cNvContentPartPr/>
                <p14:nvPr/>
              </p14:nvContentPartPr>
              <p14:xfrm>
                <a:off x="10493685" y="6433215"/>
                <a:ext cx="27720" cy="1389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C72FB6B-BC27-4D42-84E4-6BA1786FEDA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484685" y="6424192"/>
                  <a:ext cx="45360" cy="1566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6DADC62-21E7-4A14-B97D-FB246A5CCF9B}"/>
                    </a:ext>
                  </a:extLst>
                </p14:cNvPr>
                <p14:cNvContentPartPr/>
                <p14:nvPr/>
              </p14:nvContentPartPr>
              <p14:xfrm>
                <a:off x="10553445" y="6442215"/>
                <a:ext cx="108720" cy="1872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6DADC62-21E7-4A14-B97D-FB246A5CCF9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544445" y="6433215"/>
                  <a:ext cx="126360" cy="20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57267FA-34F4-40EA-A64C-567911A88E73}"/>
              </a:ext>
            </a:extLst>
          </p:cNvPr>
          <p:cNvGrpSpPr/>
          <p:nvPr/>
        </p:nvGrpSpPr>
        <p:grpSpPr>
          <a:xfrm>
            <a:off x="6533685" y="1878855"/>
            <a:ext cx="921240" cy="764640"/>
            <a:chOff x="6533685" y="1878855"/>
            <a:chExt cx="921240" cy="76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A42918AB-32FE-4144-89C3-077EB0B902F7}"/>
                    </a:ext>
                  </a:extLst>
                </p14:cNvPr>
                <p14:cNvContentPartPr/>
                <p14:nvPr/>
              </p14:nvContentPartPr>
              <p14:xfrm>
                <a:off x="6933645" y="2237055"/>
                <a:ext cx="194760" cy="2667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A42918AB-32FE-4144-89C3-077EB0B902F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924662" y="2228055"/>
                  <a:ext cx="212367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F620717-D836-4400-A887-B3E399F83DF7}"/>
                    </a:ext>
                  </a:extLst>
                </p14:cNvPr>
                <p14:cNvContentPartPr/>
                <p14:nvPr/>
              </p14:nvContentPartPr>
              <p14:xfrm>
                <a:off x="6689205" y="2111055"/>
                <a:ext cx="45360" cy="831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F620717-D836-4400-A887-B3E399F83DF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680205" y="2102055"/>
                  <a:ext cx="630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A8192E5-0A08-4798-B263-F9AF15ED918E}"/>
                    </a:ext>
                  </a:extLst>
                </p14:cNvPr>
                <p14:cNvContentPartPr/>
                <p14:nvPr/>
              </p14:nvContentPartPr>
              <p14:xfrm>
                <a:off x="6739605" y="2121495"/>
                <a:ext cx="86760" cy="882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A8192E5-0A08-4798-B263-F9AF15ED918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730605" y="2112495"/>
                  <a:ext cx="1044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EED0C33-95D6-419D-9A58-D571E7870199}"/>
                    </a:ext>
                  </a:extLst>
                </p14:cNvPr>
                <p14:cNvContentPartPr/>
                <p14:nvPr/>
              </p14:nvContentPartPr>
              <p14:xfrm>
                <a:off x="7107525" y="2063175"/>
                <a:ext cx="71640" cy="1004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EED0C33-95D6-419D-9A58-D571E787019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098570" y="2054175"/>
                  <a:ext cx="89192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188C5C0-F0A3-4EA3-A18E-F88F1ACB335F}"/>
                    </a:ext>
                  </a:extLst>
                </p14:cNvPr>
                <p14:cNvContentPartPr/>
                <p14:nvPr/>
              </p14:nvContentPartPr>
              <p14:xfrm>
                <a:off x="6533685" y="1878855"/>
                <a:ext cx="921240" cy="7646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188C5C0-F0A3-4EA3-A18E-F88F1ACB335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524685" y="1869855"/>
                  <a:ext cx="938880" cy="78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6FC183CC-D44C-4A6D-A2EF-CEAC559E1D8E}"/>
              </a:ext>
            </a:extLst>
          </p:cNvPr>
          <p:cNvGrpSpPr/>
          <p:nvPr/>
        </p:nvGrpSpPr>
        <p:grpSpPr>
          <a:xfrm>
            <a:off x="9516645" y="2137335"/>
            <a:ext cx="886320" cy="632160"/>
            <a:chOff x="9516645" y="2137335"/>
            <a:chExt cx="886320" cy="63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9EAE641-741E-4EBF-9D3F-81D5D8503104}"/>
                    </a:ext>
                  </a:extLst>
                </p14:cNvPr>
                <p14:cNvContentPartPr/>
                <p14:nvPr/>
              </p14:nvContentPartPr>
              <p14:xfrm>
                <a:off x="9891045" y="2472495"/>
                <a:ext cx="243720" cy="2005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C9EAE641-741E-4EBF-9D3F-81D5D850310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882045" y="2463495"/>
                  <a:ext cx="26136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8C5B4E7-4532-4403-A58F-048784C8BDFF}"/>
                    </a:ext>
                  </a:extLst>
                </p14:cNvPr>
                <p14:cNvContentPartPr/>
                <p14:nvPr/>
              </p14:nvContentPartPr>
              <p14:xfrm>
                <a:off x="9718605" y="2315535"/>
                <a:ext cx="21960" cy="565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8C5B4E7-4532-4403-A58F-048784C8BDF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709605" y="2306535"/>
                  <a:ext cx="396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652EE07-4A55-4F3B-90B4-4C0DDB27760A}"/>
                    </a:ext>
                  </a:extLst>
                </p14:cNvPr>
                <p14:cNvContentPartPr/>
                <p14:nvPr/>
              </p14:nvContentPartPr>
              <p14:xfrm>
                <a:off x="9754605" y="2303655"/>
                <a:ext cx="65160" cy="745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652EE07-4A55-4F3B-90B4-4C0DDB27760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745605" y="2294655"/>
                  <a:ext cx="828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A9464F6-F0F8-4498-A499-8F5CC557AA77}"/>
                    </a:ext>
                  </a:extLst>
                </p14:cNvPr>
                <p14:cNvContentPartPr/>
                <p14:nvPr/>
              </p14:nvContentPartPr>
              <p14:xfrm>
                <a:off x="10150605" y="2325975"/>
                <a:ext cx="30960" cy="774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A9464F6-F0F8-4498-A499-8F5CC557AA77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141605" y="2316933"/>
                  <a:ext cx="48600" cy="951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8329646-B7F2-4438-9614-BDA8E2C389A2}"/>
                    </a:ext>
                  </a:extLst>
                </p14:cNvPr>
                <p14:cNvContentPartPr/>
                <p14:nvPr/>
              </p14:nvContentPartPr>
              <p14:xfrm>
                <a:off x="9516645" y="2137335"/>
                <a:ext cx="885240" cy="6321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8329646-B7F2-4438-9614-BDA8E2C389A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507641" y="2128335"/>
                  <a:ext cx="902887" cy="64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F2AF179-5105-42D5-9703-5BB03865C73F}"/>
                    </a:ext>
                  </a:extLst>
                </p14:cNvPr>
                <p14:cNvContentPartPr/>
                <p14:nvPr/>
              </p14:nvContentPartPr>
              <p14:xfrm>
                <a:off x="9556245" y="2671935"/>
                <a:ext cx="846720" cy="878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F2AF179-5105-42D5-9703-5BB03865C73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547245" y="2662972"/>
                  <a:ext cx="864360" cy="10540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0A6AD58-4A86-405A-BE32-9408280D5450}"/>
              </a:ext>
            </a:extLst>
          </p:cNvPr>
          <p:cNvGrpSpPr/>
          <p:nvPr/>
        </p:nvGrpSpPr>
        <p:grpSpPr>
          <a:xfrm>
            <a:off x="10301085" y="3563655"/>
            <a:ext cx="1095120" cy="842760"/>
            <a:chOff x="10301085" y="3563655"/>
            <a:chExt cx="1095120" cy="84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2AE4F9B-E97D-4D56-9AAC-0186057D0100}"/>
                    </a:ext>
                  </a:extLst>
                </p14:cNvPr>
                <p14:cNvContentPartPr/>
                <p14:nvPr/>
              </p14:nvContentPartPr>
              <p14:xfrm>
                <a:off x="10689165" y="4018335"/>
                <a:ext cx="159840" cy="1872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2AE4F9B-E97D-4D56-9AAC-0186057D010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680165" y="4009335"/>
                  <a:ext cx="17748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CEE7B3F-EA91-4D16-879B-1A1E674C1B4A}"/>
                    </a:ext>
                  </a:extLst>
                </p14:cNvPr>
                <p14:cNvContentPartPr/>
                <p14:nvPr/>
              </p14:nvContentPartPr>
              <p14:xfrm>
                <a:off x="10888605" y="3818895"/>
                <a:ext cx="108360" cy="3297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CEE7B3F-EA91-4D16-879B-1A1E674C1B4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879605" y="3809895"/>
                  <a:ext cx="12600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763FCB7-121F-4049-8833-59B09FE7A09B}"/>
                    </a:ext>
                  </a:extLst>
                </p14:cNvPr>
                <p14:cNvContentPartPr/>
                <p14:nvPr/>
              </p14:nvContentPartPr>
              <p14:xfrm>
                <a:off x="11043765" y="3789015"/>
                <a:ext cx="114480" cy="3661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763FCB7-121F-4049-8833-59B09FE7A09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1034765" y="3780015"/>
                  <a:ext cx="13212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190B5719-E580-420C-95EC-EE7769D936E9}"/>
                    </a:ext>
                  </a:extLst>
                </p14:cNvPr>
                <p14:cNvContentPartPr/>
                <p14:nvPr/>
              </p14:nvContentPartPr>
              <p14:xfrm>
                <a:off x="10949805" y="4026255"/>
                <a:ext cx="212760" cy="255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90B5719-E580-420C-95EC-EE7769D936E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940805" y="4017255"/>
                  <a:ext cx="2304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AFCDE0D0-1B43-43B3-ABD8-4BB057BCDB17}"/>
                    </a:ext>
                  </a:extLst>
                </p14:cNvPr>
                <p14:cNvContentPartPr/>
                <p14:nvPr/>
              </p14:nvContentPartPr>
              <p14:xfrm>
                <a:off x="10438605" y="3742215"/>
                <a:ext cx="38160" cy="972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AFCDE0D0-1B43-43B3-ABD8-4BB057BCDB17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429605" y="3733215"/>
                  <a:ext cx="5580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3FF1F94-1C70-47DD-9E34-8B0414292FDE}"/>
                    </a:ext>
                  </a:extLst>
                </p14:cNvPr>
                <p14:cNvContentPartPr/>
                <p14:nvPr/>
              </p14:nvContentPartPr>
              <p14:xfrm>
                <a:off x="10503405" y="3742575"/>
                <a:ext cx="54360" cy="651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3FF1F94-1C70-47DD-9E34-8B0414292FDE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494405" y="3733575"/>
                  <a:ext cx="720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28972ACB-8A08-4491-9ED3-F3065E68553D}"/>
                    </a:ext>
                  </a:extLst>
                </p14:cNvPr>
                <p14:cNvContentPartPr/>
                <p14:nvPr/>
              </p14:nvContentPartPr>
              <p14:xfrm>
                <a:off x="11227725" y="3719895"/>
                <a:ext cx="65880" cy="1177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28972ACB-8A08-4491-9ED3-F3065E68553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218725" y="3710895"/>
                  <a:ext cx="8352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ACF5978-EF3C-44C9-8C39-52C491D023DF}"/>
                    </a:ext>
                  </a:extLst>
                </p14:cNvPr>
                <p14:cNvContentPartPr/>
                <p14:nvPr/>
              </p14:nvContentPartPr>
              <p14:xfrm>
                <a:off x="10301085" y="3563655"/>
                <a:ext cx="1052280" cy="7232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ACF5978-EF3C-44C9-8C39-52C491D023D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292085" y="3554659"/>
                  <a:ext cx="1069920" cy="7408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EE265E58-6997-4496-96FF-7F5DF4943BF6}"/>
                    </a:ext>
                  </a:extLst>
                </p14:cNvPr>
                <p14:cNvContentPartPr/>
                <p14:nvPr/>
              </p14:nvContentPartPr>
              <p14:xfrm>
                <a:off x="10422765" y="4209495"/>
                <a:ext cx="973440" cy="1969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EE265E58-6997-4496-96FF-7F5DF4943BF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413765" y="4200495"/>
                  <a:ext cx="991080" cy="21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DE03EA2-525E-4C3C-B4E9-CF284B418CE0}"/>
              </a:ext>
            </a:extLst>
          </p:cNvPr>
          <p:cNvGrpSpPr/>
          <p:nvPr/>
        </p:nvGrpSpPr>
        <p:grpSpPr>
          <a:xfrm>
            <a:off x="10483605" y="403215"/>
            <a:ext cx="1177560" cy="961200"/>
            <a:chOff x="10483605" y="403215"/>
            <a:chExt cx="1177560" cy="96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ED9D5853-D971-426E-A194-C05D6546A757}"/>
                    </a:ext>
                  </a:extLst>
                </p14:cNvPr>
                <p14:cNvContentPartPr/>
                <p14:nvPr/>
              </p14:nvContentPartPr>
              <p14:xfrm>
                <a:off x="10874205" y="933135"/>
                <a:ext cx="99000" cy="2772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ED9D5853-D971-426E-A194-C05D6546A75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865205" y="924135"/>
                  <a:ext cx="1166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880AD64-1235-4DBA-B382-52EC1B399E52}"/>
                    </a:ext>
                  </a:extLst>
                </p14:cNvPr>
                <p14:cNvContentPartPr/>
                <p14:nvPr/>
              </p14:nvContentPartPr>
              <p14:xfrm>
                <a:off x="11017485" y="861855"/>
                <a:ext cx="132840" cy="3322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880AD64-1235-4DBA-B382-52EC1B399E5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1008485" y="852865"/>
                  <a:ext cx="150480" cy="3499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D4E02F72-B7F2-4689-9680-27CE93CB4EC4}"/>
                    </a:ext>
                  </a:extLst>
                </p14:cNvPr>
                <p14:cNvContentPartPr/>
                <p14:nvPr/>
              </p14:nvContentPartPr>
              <p14:xfrm>
                <a:off x="11177685" y="854295"/>
                <a:ext cx="135000" cy="3110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D4E02F72-B7F2-4689-9680-27CE93CB4EC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1168685" y="845295"/>
                  <a:ext cx="15264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199394DD-E099-4212-9CCC-8C4217B7FADE}"/>
                    </a:ext>
                  </a:extLst>
                </p14:cNvPr>
                <p14:cNvContentPartPr/>
                <p14:nvPr/>
              </p14:nvContentPartPr>
              <p14:xfrm>
                <a:off x="11356605" y="668535"/>
                <a:ext cx="142560" cy="3384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199394DD-E099-4212-9CCC-8C4217B7FAD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1347605" y="659545"/>
                  <a:ext cx="160200" cy="3560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6453D81E-E302-48E0-A0FA-654C16AEC369}"/>
                    </a:ext>
                  </a:extLst>
                </p14:cNvPr>
                <p14:cNvContentPartPr/>
                <p14:nvPr/>
              </p14:nvContentPartPr>
              <p14:xfrm>
                <a:off x="10661805" y="744135"/>
                <a:ext cx="47160" cy="676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453D81E-E302-48E0-A0FA-654C16AEC36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652805" y="735135"/>
                  <a:ext cx="648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17525138-37FB-4D4E-B7C8-C8D795441C20}"/>
                    </a:ext>
                  </a:extLst>
                </p14:cNvPr>
                <p14:cNvContentPartPr/>
                <p14:nvPr/>
              </p14:nvContentPartPr>
              <p14:xfrm>
                <a:off x="10735605" y="709575"/>
                <a:ext cx="74160" cy="698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17525138-37FB-4D4E-B7C8-C8D795441C2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726605" y="700621"/>
                  <a:ext cx="91800" cy="873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C5295E15-BE31-4DEC-857B-EE763B0B07EA}"/>
                    </a:ext>
                  </a:extLst>
                </p14:cNvPr>
                <p14:cNvContentPartPr/>
                <p14:nvPr/>
              </p14:nvContentPartPr>
              <p14:xfrm>
                <a:off x="11509605" y="561975"/>
                <a:ext cx="23760" cy="532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C5295E15-BE31-4DEC-857B-EE763B0B07E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1500605" y="552975"/>
                  <a:ext cx="4140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44466F4A-8D49-4FAD-B943-F391EF35A5FE}"/>
                    </a:ext>
                  </a:extLst>
                </p14:cNvPr>
                <p14:cNvContentPartPr/>
                <p14:nvPr/>
              </p14:nvContentPartPr>
              <p14:xfrm>
                <a:off x="11539125" y="582135"/>
                <a:ext cx="1440" cy="990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44466F4A-8D49-4FAD-B943-F391EF35A5F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1531925" y="573135"/>
                  <a:ext cx="15552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E00F4D7D-B2DD-47D4-BE55-118B159A9C72}"/>
                    </a:ext>
                  </a:extLst>
                </p14:cNvPr>
                <p14:cNvContentPartPr/>
                <p14:nvPr/>
              </p14:nvContentPartPr>
              <p14:xfrm>
                <a:off x="10483605" y="403215"/>
                <a:ext cx="1177560" cy="9172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E00F4D7D-B2DD-47D4-BE55-118B159A9C72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474605" y="394215"/>
                  <a:ext cx="1195200" cy="9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0DE472D-2EB2-4BFF-9D32-864D2DA507F2}"/>
                    </a:ext>
                  </a:extLst>
                </p14:cNvPr>
                <p14:cNvContentPartPr/>
                <p14:nvPr/>
              </p14:nvContentPartPr>
              <p14:xfrm>
                <a:off x="10667925" y="1175775"/>
                <a:ext cx="989640" cy="1886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0DE472D-2EB2-4BFF-9D32-864D2DA507F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658925" y="1166775"/>
                  <a:ext cx="1007280" cy="20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54D998DF-538C-4FE4-8CA2-90DB32427C2D}"/>
              </a:ext>
            </a:extLst>
          </p:cNvPr>
          <p:cNvGrpSpPr/>
          <p:nvPr/>
        </p:nvGrpSpPr>
        <p:grpSpPr>
          <a:xfrm>
            <a:off x="5161005" y="2763375"/>
            <a:ext cx="1035720" cy="748440"/>
            <a:chOff x="5161005" y="2763375"/>
            <a:chExt cx="1035720" cy="74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D32C284C-B4D6-45A1-88BC-40AF830C6130}"/>
                    </a:ext>
                  </a:extLst>
                </p14:cNvPr>
                <p14:cNvContentPartPr/>
                <p14:nvPr/>
              </p14:nvContentPartPr>
              <p14:xfrm>
                <a:off x="5377005" y="3192855"/>
                <a:ext cx="49680" cy="1490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D32C284C-B4D6-45A1-88BC-40AF830C6130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368005" y="3183855"/>
                  <a:ext cx="6732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4955A93-846A-4F4D-B90D-77545A825606}"/>
                    </a:ext>
                  </a:extLst>
                </p14:cNvPr>
                <p14:cNvContentPartPr/>
                <p14:nvPr/>
              </p14:nvContentPartPr>
              <p14:xfrm>
                <a:off x="5451165" y="3146055"/>
                <a:ext cx="124200" cy="1692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4955A93-846A-4F4D-B90D-77545A82560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442191" y="3137055"/>
                  <a:ext cx="141789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C12978E-7758-4CE0-B4EA-B7C817063015}"/>
                    </a:ext>
                  </a:extLst>
                </p14:cNvPr>
                <p14:cNvContentPartPr/>
                <p14:nvPr/>
              </p14:nvContentPartPr>
              <p14:xfrm>
                <a:off x="5587605" y="3142455"/>
                <a:ext cx="121320" cy="2718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C12978E-7758-4CE0-B4EA-B7C817063015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578605" y="3133455"/>
                  <a:ext cx="13896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E8075F5A-5A97-44B7-8801-44CC73110326}"/>
                    </a:ext>
                  </a:extLst>
                </p14:cNvPr>
                <p14:cNvContentPartPr/>
                <p14:nvPr/>
              </p14:nvContentPartPr>
              <p14:xfrm>
                <a:off x="5761485" y="3042735"/>
                <a:ext cx="197280" cy="2174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E8075F5A-5A97-44B7-8801-44CC7311032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752485" y="3033750"/>
                  <a:ext cx="214920" cy="2350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404CA9D9-5111-4E70-BBC5-06F6296124AD}"/>
                    </a:ext>
                  </a:extLst>
                </p14:cNvPr>
                <p14:cNvContentPartPr/>
                <p14:nvPr/>
              </p14:nvContentPartPr>
              <p14:xfrm>
                <a:off x="5630805" y="3122295"/>
                <a:ext cx="300960" cy="756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404CA9D9-5111-4E70-BBC5-06F6296124AD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621805" y="3113338"/>
                  <a:ext cx="318600" cy="931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6B3FE809-E8FD-4B75-A07C-CB64C7A39ED9}"/>
                    </a:ext>
                  </a:extLst>
                </p14:cNvPr>
                <p14:cNvContentPartPr/>
                <p14:nvPr/>
              </p14:nvContentPartPr>
              <p14:xfrm>
                <a:off x="5161005" y="2763375"/>
                <a:ext cx="1035720" cy="7484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6B3FE809-E8FD-4B75-A07C-CB64C7A39ED9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152005" y="2754371"/>
                  <a:ext cx="1053360" cy="7660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CA099C6D-A739-435B-9549-C6CE5E9B2980}"/>
                    </a:ext>
                  </a:extLst>
                </p14:cNvPr>
                <p14:cNvContentPartPr/>
                <p14:nvPr/>
              </p14:nvContentPartPr>
              <p14:xfrm>
                <a:off x="5242005" y="3063975"/>
                <a:ext cx="29160" cy="561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CA099C6D-A739-435B-9549-C6CE5E9B298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233005" y="3055032"/>
                  <a:ext cx="46800" cy="736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21D4D617-C601-416C-B2CD-5E2AF16AAD18}"/>
                    </a:ext>
                  </a:extLst>
                </p14:cNvPr>
                <p14:cNvContentPartPr/>
                <p14:nvPr/>
              </p14:nvContentPartPr>
              <p14:xfrm>
                <a:off x="5296005" y="3053535"/>
                <a:ext cx="36360" cy="835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21D4D617-C601-416C-B2CD-5E2AF16AAD18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287005" y="3044535"/>
                  <a:ext cx="5400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BF751637-486C-487A-8C61-0E8E0295FAD5}"/>
                    </a:ext>
                  </a:extLst>
                </p14:cNvPr>
                <p14:cNvContentPartPr/>
                <p14:nvPr/>
              </p14:nvContentPartPr>
              <p14:xfrm>
                <a:off x="5877405" y="2905935"/>
                <a:ext cx="29160" cy="885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BF751637-486C-487A-8C61-0E8E0295FAD5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868405" y="2896935"/>
                  <a:ext cx="468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65F4B35B-F26F-45D3-96B8-7372BDB81B46}"/>
                    </a:ext>
                  </a:extLst>
                </p14:cNvPr>
                <p14:cNvContentPartPr/>
                <p14:nvPr/>
              </p14:nvContentPartPr>
              <p14:xfrm>
                <a:off x="5929605" y="2923215"/>
                <a:ext cx="18720" cy="867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65F4B35B-F26F-45D3-96B8-7372BDB81B46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920605" y="2914252"/>
                  <a:ext cx="36360" cy="10432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6EE4724C-ED0E-4F70-AD68-B2CAC7EB5D7A}"/>
              </a:ext>
            </a:extLst>
          </p:cNvPr>
          <p:cNvGrpSpPr/>
          <p:nvPr/>
        </p:nvGrpSpPr>
        <p:grpSpPr>
          <a:xfrm>
            <a:off x="11374605" y="5189415"/>
            <a:ext cx="856800" cy="1316520"/>
            <a:chOff x="11374605" y="5189415"/>
            <a:chExt cx="856800" cy="131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0FF1AFD8-5D86-45D3-B3C7-A1846261C441}"/>
                    </a:ext>
                  </a:extLst>
                </p14:cNvPr>
                <p14:cNvContentPartPr/>
                <p14:nvPr/>
              </p14:nvContentPartPr>
              <p14:xfrm>
                <a:off x="11389005" y="5404335"/>
                <a:ext cx="48960" cy="2682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0FF1AFD8-5D86-45D3-B3C7-A1846261C44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1371005" y="5386311"/>
                  <a:ext cx="84600" cy="3038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A1AE7C58-7730-4571-AB94-E1EFF8D37084}"/>
                    </a:ext>
                  </a:extLst>
                </p14:cNvPr>
                <p14:cNvContentPartPr/>
                <p14:nvPr/>
              </p14:nvContentPartPr>
              <p14:xfrm>
                <a:off x="11506005" y="5379855"/>
                <a:ext cx="65160" cy="2372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A1AE7C58-7730-4571-AB94-E1EFF8D37084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1488005" y="5361882"/>
                  <a:ext cx="100800" cy="2728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94CDB457-9722-4C8B-83DA-03329CFE1321}"/>
                    </a:ext>
                  </a:extLst>
                </p14:cNvPr>
                <p14:cNvContentPartPr/>
                <p14:nvPr/>
              </p14:nvContentPartPr>
              <p14:xfrm>
                <a:off x="11435805" y="5514855"/>
                <a:ext cx="119160" cy="3024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94CDB457-9722-4C8B-83DA-03329CFE1321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1417805" y="5497067"/>
                  <a:ext cx="154800" cy="654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2F5F1A07-62B6-4F59-B6A7-4E9ECED5E6B1}"/>
                    </a:ext>
                  </a:extLst>
                </p14:cNvPr>
                <p14:cNvContentPartPr/>
                <p14:nvPr/>
              </p14:nvContentPartPr>
              <p14:xfrm>
                <a:off x="11582685" y="5442495"/>
                <a:ext cx="130320" cy="968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2F5F1A07-62B6-4F59-B6A7-4E9ECED5E6B1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1564685" y="5424495"/>
                  <a:ext cx="1659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EF7350FF-B0E2-4401-9FDD-1A57532547E7}"/>
                    </a:ext>
                  </a:extLst>
                </p14:cNvPr>
                <p14:cNvContentPartPr/>
                <p14:nvPr/>
              </p14:nvContentPartPr>
              <p14:xfrm>
                <a:off x="11714805" y="5279055"/>
                <a:ext cx="135360" cy="2692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EF7350FF-B0E2-4401-9FDD-1A57532547E7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1696805" y="5261031"/>
                  <a:ext cx="171000" cy="3049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3628911E-D8EA-45E2-B922-D0E516BD8D07}"/>
                    </a:ext>
                  </a:extLst>
                </p14:cNvPr>
                <p14:cNvContentPartPr/>
                <p14:nvPr/>
              </p14:nvContentPartPr>
              <p14:xfrm>
                <a:off x="11853765" y="5350335"/>
                <a:ext cx="102240" cy="1634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3628911E-D8EA-45E2-B922-D0E516BD8D07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1835765" y="5332335"/>
                  <a:ext cx="13788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303D334A-664E-45EB-9F90-0D5DA61A41AA}"/>
                    </a:ext>
                  </a:extLst>
                </p14:cNvPr>
                <p14:cNvContentPartPr/>
                <p14:nvPr/>
              </p14:nvContentPartPr>
              <p14:xfrm>
                <a:off x="11917845" y="5362575"/>
                <a:ext cx="92520" cy="1252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303D334A-664E-45EB-9F90-0D5DA61A41AA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1899845" y="5344575"/>
                  <a:ext cx="1281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A799F524-321C-47FA-BF5C-80B4C9E47AF5}"/>
                    </a:ext>
                  </a:extLst>
                </p14:cNvPr>
                <p14:cNvContentPartPr/>
                <p14:nvPr/>
              </p14:nvContentPartPr>
              <p14:xfrm>
                <a:off x="12021885" y="5189415"/>
                <a:ext cx="53280" cy="3240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A799F524-321C-47FA-BF5C-80B4C9E47AF5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2003885" y="5171415"/>
                  <a:ext cx="8892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3F2C5868-5617-4C63-83CC-7BC0C4FDC44F}"/>
                    </a:ext>
                  </a:extLst>
                </p14:cNvPr>
                <p14:cNvContentPartPr/>
                <p14:nvPr/>
              </p14:nvContentPartPr>
              <p14:xfrm>
                <a:off x="11479005" y="5885655"/>
                <a:ext cx="54360" cy="2458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3F2C5868-5617-4C63-83CC-7BC0C4FDC44F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1461005" y="5867655"/>
                  <a:ext cx="9000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B63B5EE4-A3DB-4741-B628-B27DC3C574AE}"/>
                    </a:ext>
                  </a:extLst>
                </p14:cNvPr>
                <p14:cNvContentPartPr/>
                <p14:nvPr/>
              </p14:nvContentPartPr>
              <p14:xfrm>
                <a:off x="11374605" y="5807895"/>
                <a:ext cx="246960" cy="684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B63B5EE4-A3DB-4741-B628-B27DC3C574AE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1356605" y="5789989"/>
                  <a:ext cx="282600" cy="1038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E157FCB5-9B7F-4D05-8F1C-4DA06B84E0D6}"/>
                    </a:ext>
                  </a:extLst>
                </p14:cNvPr>
                <p14:cNvContentPartPr/>
                <p14:nvPr/>
              </p14:nvContentPartPr>
              <p14:xfrm>
                <a:off x="11623005" y="5956215"/>
                <a:ext cx="70560" cy="201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E157FCB5-9B7F-4D05-8F1C-4DA06B84E0D6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1605005" y="5938215"/>
                  <a:ext cx="10620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B1D18CEF-B438-4A11-81DD-D606EC473278}"/>
                    </a:ext>
                  </a:extLst>
                </p14:cNvPr>
                <p14:cNvContentPartPr/>
                <p14:nvPr/>
              </p14:nvContentPartPr>
              <p14:xfrm>
                <a:off x="11668005" y="5960175"/>
                <a:ext cx="99360" cy="385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B1D18CEF-B438-4A11-81DD-D606EC473278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1650005" y="5942005"/>
                  <a:ext cx="135000" cy="744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9AF26F96-9FDC-4E68-8533-BFB4F90FE808}"/>
                    </a:ext>
                  </a:extLst>
                </p14:cNvPr>
                <p14:cNvContentPartPr/>
                <p14:nvPr/>
              </p14:nvContentPartPr>
              <p14:xfrm>
                <a:off x="11790045" y="5811135"/>
                <a:ext cx="133560" cy="2077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9AF26F96-9FDC-4E68-8533-BFB4F90FE808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772045" y="5793135"/>
                  <a:ext cx="16920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90480427-B57B-40E6-B521-28A9159209B1}"/>
                    </a:ext>
                  </a:extLst>
                </p14:cNvPr>
                <p14:cNvContentPartPr/>
                <p14:nvPr/>
              </p14:nvContentPartPr>
              <p14:xfrm>
                <a:off x="11892285" y="5907615"/>
                <a:ext cx="114120" cy="1065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90480427-B57B-40E6-B521-28A9159209B1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874285" y="5889615"/>
                  <a:ext cx="1497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C697C749-E2FA-45F1-81B4-5CB3E86B3022}"/>
                    </a:ext>
                  </a:extLst>
                </p14:cNvPr>
                <p14:cNvContentPartPr/>
                <p14:nvPr/>
              </p14:nvContentPartPr>
              <p14:xfrm>
                <a:off x="12013245" y="5893935"/>
                <a:ext cx="21960" cy="939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C697C749-E2FA-45F1-81B4-5CB3E86B3022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1995245" y="5875935"/>
                  <a:ext cx="576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03D54B5F-A7B8-4FD7-90C9-0C8330375E6E}"/>
                    </a:ext>
                  </a:extLst>
                </p14:cNvPr>
                <p14:cNvContentPartPr/>
                <p14:nvPr/>
              </p14:nvContentPartPr>
              <p14:xfrm>
                <a:off x="11970045" y="5697015"/>
                <a:ext cx="119160" cy="32040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03D54B5F-A7B8-4FD7-90C9-0C8330375E6E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952045" y="5679015"/>
                  <a:ext cx="15480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046B950F-4884-45D9-9BDC-B493D7F6B5D7}"/>
                    </a:ext>
                  </a:extLst>
                </p14:cNvPr>
                <p14:cNvContentPartPr/>
                <p14:nvPr/>
              </p14:nvContentPartPr>
              <p14:xfrm>
                <a:off x="11381805" y="6252855"/>
                <a:ext cx="196560" cy="25308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046B950F-4884-45D9-9BDC-B493D7F6B5D7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363805" y="6234855"/>
                  <a:ext cx="2322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F087FD0A-F97E-49C9-BCD7-D9077A52540B}"/>
                    </a:ext>
                  </a:extLst>
                </p14:cNvPr>
                <p14:cNvContentPartPr/>
                <p14:nvPr/>
              </p14:nvContentPartPr>
              <p14:xfrm>
                <a:off x="11637405" y="6328455"/>
                <a:ext cx="47160" cy="241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F087FD0A-F97E-49C9-BCD7-D9077A52540B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619405" y="6310455"/>
                  <a:ext cx="8280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FD607353-05C7-47B0-8EAC-7A92DD9B1292}"/>
                    </a:ext>
                  </a:extLst>
                </p14:cNvPr>
                <p14:cNvContentPartPr/>
                <p14:nvPr/>
              </p14:nvContentPartPr>
              <p14:xfrm>
                <a:off x="11644605" y="6370215"/>
                <a:ext cx="92160" cy="2304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FD607353-05C7-47B0-8EAC-7A92DD9B1292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626605" y="6352215"/>
                  <a:ext cx="12780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534C7EE3-B355-4DF5-99A1-1F316E56A327}"/>
                    </a:ext>
                  </a:extLst>
                </p14:cNvPr>
                <p14:cNvContentPartPr/>
                <p14:nvPr/>
              </p14:nvContentPartPr>
              <p14:xfrm>
                <a:off x="11790045" y="6319815"/>
                <a:ext cx="156960" cy="1184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534C7EE3-B355-4DF5-99A1-1F316E56A327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1772045" y="6301870"/>
                  <a:ext cx="192600" cy="1539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8A8C61C3-0CB8-4D3C-890F-78EB3F6107BA}"/>
                    </a:ext>
                  </a:extLst>
                </p14:cNvPr>
                <p14:cNvContentPartPr/>
                <p14:nvPr/>
              </p14:nvContentPartPr>
              <p14:xfrm>
                <a:off x="11948445" y="6303615"/>
                <a:ext cx="55080" cy="673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8A8C61C3-0CB8-4D3C-890F-78EB3F6107BA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1930445" y="6285615"/>
                  <a:ext cx="907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59D1338E-160A-42FF-BF71-F2731AC64871}"/>
                    </a:ext>
                  </a:extLst>
                </p14:cNvPr>
                <p14:cNvContentPartPr/>
                <p14:nvPr/>
              </p14:nvContentPartPr>
              <p14:xfrm>
                <a:off x="12019365" y="6151335"/>
                <a:ext cx="212040" cy="2350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59D1338E-160A-42FF-BF71-F2731AC6487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2001396" y="6133335"/>
                  <a:ext cx="247620" cy="27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12E967B3-9D3F-4151-93EF-035D9EE4D8DC}"/>
              </a:ext>
            </a:extLst>
          </p:cNvPr>
          <p:cNvGrpSpPr/>
          <p:nvPr/>
        </p:nvGrpSpPr>
        <p:grpSpPr>
          <a:xfrm>
            <a:off x="8181405" y="4590735"/>
            <a:ext cx="1158120" cy="360000"/>
            <a:chOff x="8181405" y="4590735"/>
            <a:chExt cx="1158120" cy="36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EEE230AE-4AD7-4A13-A2F1-4469FD47C056}"/>
                    </a:ext>
                  </a:extLst>
                </p14:cNvPr>
                <p14:cNvContentPartPr/>
                <p14:nvPr/>
              </p14:nvContentPartPr>
              <p14:xfrm>
                <a:off x="8181405" y="4633575"/>
                <a:ext cx="41760" cy="31716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EEE230AE-4AD7-4A13-A2F1-4469FD47C056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8163405" y="4615575"/>
                  <a:ext cx="7740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F3E27DE4-8671-4FE6-8550-CDA6FBB7DF3E}"/>
                    </a:ext>
                  </a:extLst>
                </p14:cNvPr>
                <p14:cNvContentPartPr/>
                <p14:nvPr/>
              </p14:nvContentPartPr>
              <p14:xfrm>
                <a:off x="8293005" y="4611975"/>
                <a:ext cx="74160" cy="27864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F3E27DE4-8671-4FE6-8550-CDA6FBB7DF3E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275005" y="4593975"/>
                  <a:ext cx="10980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9D8F289D-314F-4EBF-BA04-D5AF5A9A587B}"/>
                    </a:ext>
                  </a:extLst>
                </p14:cNvPr>
                <p14:cNvContentPartPr/>
                <p14:nvPr/>
              </p14:nvContentPartPr>
              <p14:xfrm>
                <a:off x="8219205" y="4773615"/>
                <a:ext cx="119160" cy="172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9D8F289D-314F-4EBF-BA04-D5AF5A9A587B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201205" y="4755615"/>
                  <a:ext cx="15480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B082B550-07D3-4F2F-88A2-13DB0B1A6529}"/>
                    </a:ext>
                  </a:extLst>
                </p14:cNvPr>
                <p14:cNvContentPartPr/>
                <p14:nvPr/>
              </p14:nvContentPartPr>
              <p14:xfrm>
                <a:off x="8834445" y="4599375"/>
                <a:ext cx="215640" cy="28044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B082B550-07D3-4F2F-88A2-13DB0B1A6529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816445" y="4581375"/>
                  <a:ext cx="25128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6B142EF9-3C87-4BD6-95BF-6AAC39ACA84F}"/>
                    </a:ext>
                  </a:extLst>
                </p14:cNvPr>
                <p14:cNvContentPartPr/>
                <p14:nvPr/>
              </p14:nvContentPartPr>
              <p14:xfrm>
                <a:off x="8435205" y="4721775"/>
                <a:ext cx="208080" cy="3600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6B142EF9-3C87-4BD6-95BF-6AAC39ACA84F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417205" y="4703775"/>
                  <a:ext cx="24372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AC75A346-8A4B-4FC8-BB0B-AA97EA6040AB}"/>
                    </a:ext>
                  </a:extLst>
                </p14:cNvPr>
                <p14:cNvContentPartPr/>
                <p14:nvPr/>
              </p14:nvContentPartPr>
              <p14:xfrm>
                <a:off x="8550405" y="4629615"/>
                <a:ext cx="124920" cy="1314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AC75A346-8A4B-4FC8-BB0B-AA97EA6040AB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532457" y="4611664"/>
                  <a:ext cx="160458" cy="1669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4A8ABC95-11A9-4A38-96DB-8E1641A0D1F1}"/>
                    </a:ext>
                  </a:extLst>
                </p14:cNvPr>
                <p14:cNvContentPartPr/>
                <p14:nvPr/>
              </p14:nvContentPartPr>
              <p14:xfrm>
                <a:off x="9104445" y="4673175"/>
                <a:ext cx="187920" cy="403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4A8ABC95-11A9-4A38-96DB-8E1641A0D1F1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9086445" y="4655175"/>
                  <a:ext cx="22356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6CA62CCA-14BD-48F6-936B-567FE631549F}"/>
                    </a:ext>
                  </a:extLst>
                </p14:cNvPr>
                <p14:cNvContentPartPr/>
                <p14:nvPr/>
              </p14:nvContentPartPr>
              <p14:xfrm>
                <a:off x="9159165" y="4590735"/>
                <a:ext cx="180360" cy="22608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6CA62CCA-14BD-48F6-936B-567FE631549F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9141165" y="4572764"/>
                  <a:ext cx="216000" cy="2616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B5AAEEBA-20CC-40F4-968F-C8118A77DB5E}"/>
                    </a:ext>
                  </a:extLst>
                </p14:cNvPr>
                <p14:cNvContentPartPr/>
                <p14:nvPr/>
              </p14:nvContentPartPr>
              <p14:xfrm>
                <a:off x="8602605" y="4721775"/>
                <a:ext cx="88560" cy="13068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B5AAEEBA-20CC-40F4-968F-C8118A77DB5E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584605" y="4703775"/>
                  <a:ext cx="124200" cy="16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3FFB1198-9E05-456E-AE36-F13FDA2741E5}"/>
              </a:ext>
            </a:extLst>
          </p:cNvPr>
          <p:cNvGrpSpPr/>
          <p:nvPr/>
        </p:nvGrpSpPr>
        <p:grpSpPr>
          <a:xfrm>
            <a:off x="3325365" y="4266375"/>
            <a:ext cx="1872000" cy="370440"/>
            <a:chOff x="3325365" y="4266375"/>
            <a:chExt cx="1872000" cy="37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D2FB3E3C-FAE1-4373-A005-D4028959DCB5}"/>
                    </a:ext>
                  </a:extLst>
                </p14:cNvPr>
                <p14:cNvContentPartPr/>
                <p14:nvPr/>
              </p14:nvContentPartPr>
              <p14:xfrm>
                <a:off x="3339765" y="4370775"/>
                <a:ext cx="38160" cy="26604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D2FB3E3C-FAE1-4373-A005-D4028959DCB5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321765" y="4352775"/>
                  <a:ext cx="7380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92CAB18A-DD47-4ACD-BBAE-4F817A730A2E}"/>
                    </a:ext>
                  </a:extLst>
                </p14:cNvPr>
                <p14:cNvContentPartPr/>
                <p14:nvPr/>
              </p14:nvContentPartPr>
              <p14:xfrm>
                <a:off x="3480165" y="4309575"/>
                <a:ext cx="45360" cy="31392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92CAB18A-DD47-4ACD-BBAE-4F817A730A2E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462165" y="4291575"/>
                  <a:ext cx="8100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8BF1AE46-7214-48D7-B1AA-28A84CD7F56E}"/>
                    </a:ext>
                  </a:extLst>
                </p14:cNvPr>
                <p14:cNvContentPartPr/>
                <p14:nvPr/>
              </p14:nvContentPartPr>
              <p14:xfrm>
                <a:off x="3325365" y="4490295"/>
                <a:ext cx="178560" cy="1908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8BF1AE46-7214-48D7-B1AA-28A84CD7F56E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3307365" y="4472295"/>
                  <a:ext cx="21420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A351F38A-F5FF-4659-96D1-4D504604CF8D}"/>
                    </a:ext>
                  </a:extLst>
                </p14:cNvPr>
                <p14:cNvContentPartPr/>
                <p14:nvPr/>
              </p14:nvContentPartPr>
              <p14:xfrm>
                <a:off x="3604365" y="4448895"/>
                <a:ext cx="370800" cy="4536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A351F38A-F5FF-4659-96D1-4D504604CF8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3586365" y="4430895"/>
                  <a:ext cx="40644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2AA4D34C-A2B5-42A1-83C9-D215BA598C6C}"/>
                    </a:ext>
                  </a:extLst>
                </p14:cNvPr>
                <p14:cNvContentPartPr/>
                <p14:nvPr/>
              </p14:nvContentPartPr>
              <p14:xfrm>
                <a:off x="3845565" y="4408575"/>
                <a:ext cx="177480" cy="1594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2AA4D34C-A2B5-42A1-83C9-D215BA598C6C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3827565" y="4390575"/>
                  <a:ext cx="2131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417B87F9-894E-45F9-B93A-3D55E0947278}"/>
                    </a:ext>
                  </a:extLst>
                </p14:cNvPr>
                <p14:cNvContentPartPr/>
                <p14:nvPr/>
              </p14:nvContentPartPr>
              <p14:xfrm>
                <a:off x="4108005" y="4293375"/>
                <a:ext cx="245520" cy="26172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417B87F9-894E-45F9-B93A-3D55E0947278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4090005" y="4275375"/>
                  <a:ext cx="2811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8845BAC8-E4C6-4D3E-9C3E-40864E79F95A}"/>
                    </a:ext>
                  </a:extLst>
                </p14:cNvPr>
                <p14:cNvContentPartPr/>
                <p14:nvPr/>
              </p14:nvContentPartPr>
              <p14:xfrm>
                <a:off x="4500405" y="4383375"/>
                <a:ext cx="263880" cy="4032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8845BAC8-E4C6-4D3E-9C3E-40864E79F95A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4482405" y="4365375"/>
                  <a:ext cx="29952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D417F966-8D00-423F-8CA5-A209D5327CD7}"/>
                    </a:ext>
                  </a:extLst>
                </p14:cNvPr>
                <p14:cNvContentPartPr/>
                <p14:nvPr/>
              </p14:nvContentPartPr>
              <p14:xfrm>
                <a:off x="4700205" y="4327935"/>
                <a:ext cx="128160" cy="15696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D417F966-8D00-423F-8CA5-A209D5327CD7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4682205" y="4309894"/>
                  <a:ext cx="163800" cy="1926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79D34A2C-3BAF-44D3-B246-6B94975F64DA}"/>
                    </a:ext>
                  </a:extLst>
                </p14:cNvPr>
                <p14:cNvContentPartPr/>
                <p14:nvPr/>
              </p14:nvContentPartPr>
              <p14:xfrm>
                <a:off x="5081805" y="4318575"/>
                <a:ext cx="27360" cy="21420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79D34A2C-3BAF-44D3-B246-6B94975F64DA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5063805" y="4300575"/>
                  <a:ext cx="6300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F19E1F18-501A-4AE1-9DAF-D47BF06DF012}"/>
                    </a:ext>
                  </a:extLst>
                </p14:cNvPr>
                <p14:cNvContentPartPr/>
                <p14:nvPr/>
              </p14:nvContentPartPr>
              <p14:xfrm>
                <a:off x="4864005" y="4266375"/>
                <a:ext cx="333360" cy="3384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F19E1F18-501A-4AE1-9DAF-D47BF06DF012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4846005" y="4248564"/>
                  <a:ext cx="369000" cy="6910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9741A77D-8E84-4816-BDED-CDABEC77CC14}"/>
              </a:ext>
            </a:extLst>
          </p:cNvPr>
          <p:cNvGrpSpPr/>
          <p:nvPr/>
        </p:nvGrpSpPr>
        <p:grpSpPr>
          <a:xfrm>
            <a:off x="8353125" y="4977015"/>
            <a:ext cx="1581840" cy="654840"/>
            <a:chOff x="8353125" y="4977015"/>
            <a:chExt cx="1581840" cy="65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8C141C86-B374-46FE-814E-836CD2685E96}"/>
                    </a:ext>
                  </a:extLst>
                </p14:cNvPr>
                <p14:cNvContentPartPr/>
                <p14:nvPr/>
              </p14:nvContentPartPr>
              <p14:xfrm>
                <a:off x="8377605" y="4990695"/>
                <a:ext cx="1557360" cy="64116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8C141C86-B374-46FE-814E-836CD2685E96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8359605" y="4972685"/>
                  <a:ext cx="1593000" cy="6768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9C80982B-27AD-4618-9B22-AC6026A50473}"/>
                    </a:ext>
                  </a:extLst>
                </p14:cNvPr>
                <p14:cNvContentPartPr/>
                <p14:nvPr/>
              </p14:nvContentPartPr>
              <p14:xfrm>
                <a:off x="8353125" y="4977015"/>
                <a:ext cx="201240" cy="17496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9C80982B-27AD-4618-9B22-AC6026A50473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8335125" y="4959015"/>
                  <a:ext cx="236880" cy="21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A54F9308-68DE-471A-9E15-AF638E83CF7B}"/>
              </a:ext>
            </a:extLst>
          </p:cNvPr>
          <p:cNvGrpSpPr/>
          <p:nvPr/>
        </p:nvGrpSpPr>
        <p:grpSpPr>
          <a:xfrm>
            <a:off x="3483765" y="4650495"/>
            <a:ext cx="2550600" cy="990000"/>
            <a:chOff x="3483765" y="4650495"/>
            <a:chExt cx="2550600" cy="99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F39207BC-6782-4D4F-9324-867FEA6FE9A7}"/>
                    </a:ext>
                  </a:extLst>
                </p14:cNvPr>
                <p14:cNvContentPartPr/>
                <p14:nvPr/>
              </p14:nvContentPartPr>
              <p14:xfrm>
                <a:off x="3523725" y="4687935"/>
                <a:ext cx="2510640" cy="95256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F39207BC-6782-4D4F-9324-867FEA6FE9A7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505725" y="4669935"/>
                  <a:ext cx="2546280" cy="9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E4091B45-0957-47BA-82BE-BEC2DF439CFF}"/>
                    </a:ext>
                  </a:extLst>
                </p14:cNvPr>
                <p14:cNvContentPartPr/>
                <p14:nvPr/>
              </p14:nvContentPartPr>
              <p14:xfrm>
                <a:off x="3483765" y="4650495"/>
                <a:ext cx="245160" cy="18828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E4091B45-0957-47BA-82BE-BEC2DF439CFF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465765" y="4632495"/>
                  <a:ext cx="280800" cy="22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365B2611-96C6-4827-BA72-17F14778DECC}"/>
              </a:ext>
            </a:extLst>
          </p:cNvPr>
          <p:cNvGrpSpPr/>
          <p:nvPr/>
        </p:nvGrpSpPr>
        <p:grpSpPr>
          <a:xfrm>
            <a:off x="4198365" y="2547015"/>
            <a:ext cx="5653800" cy="1914120"/>
            <a:chOff x="4198365" y="2547015"/>
            <a:chExt cx="5653800" cy="191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AB10C17C-3013-498E-82A2-436070B8B50A}"/>
                    </a:ext>
                  </a:extLst>
                </p14:cNvPr>
                <p14:cNvContentPartPr/>
                <p14:nvPr/>
              </p14:nvContentPartPr>
              <p14:xfrm>
                <a:off x="7380045" y="2570415"/>
                <a:ext cx="1521360" cy="189072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AB10C17C-3013-498E-82A2-436070B8B50A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7362045" y="2552415"/>
                  <a:ext cx="1557000" cy="19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0003D8A2-75FB-4827-BA73-2C470060BF13}"/>
                    </a:ext>
                  </a:extLst>
                </p14:cNvPr>
                <p14:cNvContentPartPr/>
                <p14:nvPr/>
              </p14:nvContentPartPr>
              <p14:xfrm>
                <a:off x="7342965" y="2547015"/>
                <a:ext cx="225000" cy="18936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0003D8A2-75FB-4827-BA73-2C470060BF13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7324994" y="2529049"/>
                  <a:ext cx="260583" cy="2249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2EC86CC4-520C-48D5-AAAE-AA540E49D909}"/>
                    </a:ext>
                  </a:extLst>
                </p14:cNvPr>
                <p14:cNvContentPartPr/>
                <p14:nvPr/>
              </p14:nvContentPartPr>
              <p14:xfrm>
                <a:off x="4198365" y="2839695"/>
                <a:ext cx="5653800" cy="140220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2EC86CC4-520C-48D5-AAAE-AA540E49D909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80365" y="2821695"/>
                  <a:ext cx="5689440" cy="143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C9817C89-70B3-420B-8F68-40EEC703F7A4}"/>
              </a:ext>
            </a:extLst>
          </p:cNvPr>
          <p:cNvGrpSpPr/>
          <p:nvPr/>
        </p:nvGrpSpPr>
        <p:grpSpPr>
          <a:xfrm>
            <a:off x="9427005" y="4618095"/>
            <a:ext cx="599040" cy="254520"/>
            <a:chOff x="9427005" y="4618095"/>
            <a:chExt cx="599040" cy="25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8810682-D349-4A69-9E22-D99CB87E527A}"/>
                    </a:ext>
                  </a:extLst>
                </p14:cNvPr>
                <p14:cNvContentPartPr/>
                <p14:nvPr/>
              </p14:nvContentPartPr>
              <p14:xfrm>
                <a:off x="9427005" y="4618095"/>
                <a:ext cx="228600" cy="2545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8810682-D349-4A69-9E22-D99CB87E527A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9409005" y="4600095"/>
                  <a:ext cx="26424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55D7DF7-9A55-4698-A698-0CBD09A46778}"/>
                    </a:ext>
                  </a:extLst>
                </p14:cNvPr>
                <p14:cNvContentPartPr/>
                <p14:nvPr/>
              </p14:nvContentPartPr>
              <p14:xfrm>
                <a:off x="9788805" y="4712775"/>
                <a:ext cx="192960" cy="259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55D7DF7-9A55-4698-A698-0CBD09A46778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9770805" y="4694775"/>
                  <a:ext cx="22860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BAEBF09-700E-4094-B1DC-69D10CAB62FD}"/>
                    </a:ext>
                  </a:extLst>
                </p14:cNvPr>
                <p14:cNvContentPartPr/>
                <p14:nvPr/>
              </p14:nvContentPartPr>
              <p14:xfrm>
                <a:off x="9904005" y="4628895"/>
                <a:ext cx="122040" cy="1825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BAEBF09-700E-4094-B1DC-69D10CAB62FD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9886058" y="4610895"/>
                  <a:ext cx="157575" cy="21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29E760A-EF34-4CBF-AF84-9A3B837C65B3}"/>
              </a:ext>
            </a:extLst>
          </p:cNvPr>
          <p:cNvGrpSpPr/>
          <p:nvPr/>
        </p:nvGrpSpPr>
        <p:grpSpPr>
          <a:xfrm>
            <a:off x="9524925" y="3826815"/>
            <a:ext cx="699840" cy="692280"/>
            <a:chOff x="9524925" y="3826815"/>
            <a:chExt cx="699840" cy="69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D9F6F5AE-D23A-4A9E-8CCA-78AE9D309C8D}"/>
                    </a:ext>
                  </a:extLst>
                </p14:cNvPr>
                <p14:cNvContentPartPr/>
                <p14:nvPr/>
              </p14:nvContentPartPr>
              <p14:xfrm>
                <a:off x="9524925" y="3951735"/>
                <a:ext cx="652680" cy="5673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D9F6F5AE-D23A-4A9E-8CCA-78AE9D309C8D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9506925" y="3933735"/>
                  <a:ext cx="688320" cy="60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EA92A609-3FC2-4097-8D1E-B435D717C329}"/>
                    </a:ext>
                  </a:extLst>
                </p14:cNvPr>
                <p14:cNvContentPartPr/>
                <p14:nvPr/>
              </p14:nvContentPartPr>
              <p14:xfrm>
                <a:off x="9992205" y="3826815"/>
                <a:ext cx="232560" cy="2966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EA92A609-3FC2-4097-8D1E-B435D717C329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9974233" y="3808815"/>
                  <a:ext cx="268145" cy="33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66E98C45-3B45-4F57-847E-D37841159B19}"/>
              </a:ext>
            </a:extLst>
          </p:cNvPr>
          <p:cNvGrpSpPr/>
          <p:nvPr/>
        </p:nvGrpSpPr>
        <p:grpSpPr>
          <a:xfrm>
            <a:off x="10136205" y="4598655"/>
            <a:ext cx="957960" cy="282240"/>
            <a:chOff x="10136205" y="4598655"/>
            <a:chExt cx="957960" cy="28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80BC98D3-5882-4C61-B4D7-0F00BBB5ABDE}"/>
                    </a:ext>
                  </a:extLst>
                </p14:cNvPr>
                <p14:cNvContentPartPr/>
                <p14:nvPr/>
              </p14:nvContentPartPr>
              <p14:xfrm>
                <a:off x="10136205" y="4598655"/>
                <a:ext cx="201240" cy="2426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80BC98D3-5882-4C61-B4D7-0F00BBB5ABDE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0118205" y="4581015"/>
                  <a:ext cx="23688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2063F955-4A13-45BF-A2A9-8FDB071C99EA}"/>
                    </a:ext>
                  </a:extLst>
                </p14:cNvPr>
                <p14:cNvContentPartPr/>
                <p14:nvPr/>
              </p14:nvContentPartPr>
              <p14:xfrm>
                <a:off x="10464165" y="4722495"/>
                <a:ext cx="250200" cy="50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2063F955-4A13-45BF-A2A9-8FDB071C99EA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0446165" y="4704855"/>
                  <a:ext cx="28584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283DF82D-4C53-4819-B814-8C7ADE208BA1}"/>
                    </a:ext>
                  </a:extLst>
                </p14:cNvPr>
                <p14:cNvContentPartPr/>
                <p14:nvPr/>
              </p14:nvContentPartPr>
              <p14:xfrm>
                <a:off x="10588005" y="4624215"/>
                <a:ext cx="201240" cy="1814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283DF82D-4C53-4819-B814-8C7ADE208BA1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0570005" y="4606215"/>
                  <a:ext cx="2368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2775D1F7-370E-4175-B18C-7D9E49590AC4}"/>
                    </a:ext>
                  </a:extLst>
                </p14:cNvPr>
                <p14:cNvContentPartPr/>
                <p14:nvPr/>
              </p14:nvContentPartPr>
              <p14:xfrm>
                <a:off x="10976805" y="4679655"/>
                <a:ext cx="45360" cy="2012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2775D1F7-370E-4175-B18C-7D9E49590AC4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0958805" y="4662015"/>
                  <a:ext cx="8100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D6BBBAAA-7BF7-425D-A817-6373ED3F6E2B}"/>
                    </a:ext>
                  </a:extLst>
                </p14:cNvPr>
                <p14:cNvContentPartPr/>
                <p14:nvPr/>
              </p14:nvContentPartPr>
              <p14:xfrm>
                <a:off x="10827405" y="4665975"/>
                <a:ext cx="266760" cy="309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D6BBBAAA-7BF7-425D-A817-6373ED3F6E2B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0809405" y="4647975"/>
                  <a:ext cx="302400" cy="66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3E9D86FD-E258-44B5-A527-490AC0407D8A}"/>
                  </a:ext>
                </a:extLst>
              </p14:cNvPr>
              <p14:cNvContentPartPr/>
              <p14:nvPr/>
            </p14:nvContentPartPr>
            <p14:xfrm>
              <a:off x="9766485" y="1372695"/>
              <a:ext cx="1669320" cy="315900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3E9D86FD-E258-44B5-A527-490AC0407D8A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9748845" y="1355055"/>
                <a:ext cx="1704960" cy="319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3620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4BFC2-69A6-4130-B422-229A5598F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open hashing, every slot is a linked list </a:t>
            </a:r>
            <a:br>
              <a:rPr lang="en-US" dirty="0"/>
            </a:br>
            <a:r>
              <a:rPr lang="en-US" sz="2400" dirty="0"/>
              <a:t>(or maybe something fancier)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49D4F5-E6C2-402D-8283-45481B4EC03E}"/>
              </a:ext>
            </a:extLst>
          </p:cNvPr>
          <p:cNvSpPr txBox="1"/>
          <p:nvPr/>
        </p:nvSpPr>
        <p:spPr>
          <a:xfrm>
            <a:off x="390525" y="1800225"/>
            <a:ext cx="499688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</a:rPr>
              <a:t>(example 2 from </a:t>
            </a:r>
            <a:r>
              <a:rPr lang="en-US" b="0" dirty="0"/>
              <a:t>HashCodes.java</a:t>
            </a:r>
            <a:r>
              <a:rPr lang="en-US" dirty="0"/>
              <a:t> )</a:t>
            </a:r>
            <a:endParaRPr lang="en-US" sz="1800" dirty="0">
              <a:solidFill>
                <a:srgbClr val="000000"/>
              </a:solidFill>
            </a:endParaRPr>
          </a:p>
          <a:p>
            <a:pPr algn="l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Assuming 20 slots in the hash table...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object: a, hash: 97, slot: 17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object: m, hash: 109, slot: 9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object: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abf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hash: 96357, slot: 17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object: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gggl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hash: 3170757, slot: 17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object: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xyz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hash: 119193, slot: 13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4ADEE5-147E-4018-AC56-C81624A42BFC}"/>
              </a:ext>
            </a:extLst>
          </p:cNvPr>
          <p:cNvGrpSpPr/>
          <p:nvPr/>
        </p:nvGrpSpPr>
        <p:grpSpPr>
          <a:xfrm>
            <a:off x="1233765" y="5692335"/>
            <a:ext cx="9576000" cy="784800"/>
            <a:chOff x="1233765" y="5692335"/>
            <a:chExt cx="9576000" cy="78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60B04D2-C14E-46FE-AE3E-33F09BFFA071}"/>
                    </a:ext>
                  </a:extLst>
                </p14:cNvPr>
                <p14:cNvContentPartPr/>
                <p14:nvPr/>
              </p14:nvContentPartPr>
              <p14:xfrm>
                <a:off x="1287765" y="5888175"/>
                <a:ext cx="39600" cy="4366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60B04D2-C14E-46FE-AE3E-33F09BFFA07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78846" y="5879175"/>
                  <a:ext cx="57081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352C738-EC08-4B2A-B952-6C1DD1474071}"/>
                    </a:ext>
                  </a:extLst>
                </p14:cNvPr>
                <p14:cNvContentPartPr/>
                <p14:nvPr/>
              </p14:nvContentPartPr>
              <p14:xfrm>
                <a:off x="1233765" y="5693055"/>
                <a:ext cx="9576000" cy="5050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352C738-EC08-4B2A-B952-6C1DD147407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24765" y="5684055"/>
                  <a:ext cx="9593640" cy="52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7E4824C-F63E-4D9D-ACD9-4D510CE4F4A4}"/>
                    </a:ext>
                  </a:extLst>
                </p14:cNvPr>
                <p14:cNvContentPartPr/>
                <p14:nvPr/>
              </p14:nvContentPartPr>
              <p14:xfrm>
                <a:off x="1242765" y="6137655"/>
                <a:ext cx="9500400" cy="3394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7E4824C-F63E-4D9D-ACD9-4D510CE4F4A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33765" y="6128665"/>
                  <a:ext cx="9518039" cy="3571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4F4A96D-BF0A-4F12-820C-B5B65F291D8B}"/>
                    </a:ext>
                  </a:extLst>
                </p14:cNvPr>
                <p14:cNvContentPartPr/>
                <p14:nvPr/>
              </p14:nvContentPartPr>
              <p14:xfrm>
                <a:off x="6457005" y="5692335"/>
                <a:ext cx="36360" cy="564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4F4A96D-BF0A-4F12-820C-B5B65F291D8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447915" y="5683329"/>
                  <a:ext cx="54176" cy="5824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9711797-3FB8-46E9-886A-62B55E98A61D}"/>
                    </a:ext>
                  </a:extLst>
                </p14:cNvPr>
                <p14:cNvContentPartPr/>
                <p14:nvPr/>
              </p14:nvContentPartPr>
              <p14:xfrm>
                <a:off x="6446205" y="6170775"/>
                <a:ext cx="25560" cy="192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9711797-3FB8-46E9-886A-62B55E98A61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437205" y="6161775"/>
                  <a:ext cx="43200" cy="210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02920B8-B490-4561-BBBE-96653101BC90}"/>
                  </a:ext>
                </a:extLst>
              </p14:cNvPr>
              <p14:cNvContentPartPr/>
              <p14:nvPr/>
            </p14:nvContentPartPr>
            <p14:xfrm>
              <a:off x="3699765" y="5744895"/>
              <a:ext cx="66960" cy="6724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02920B8-B490-4561-BBBE-96653101BC9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90765" y="5735900"/>
                <a:ext cx="84600" cy="6901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1D10E09-E7EB-4C16-9973-9FC7AF3E6967}"/>
                  </a:ext>
                </a:extLst>
              </p14:cNvPr>
              <p14:cNvContentPartPr/>
              <p14:nvPr/>
            </p14:nvContentPartPr>
            <p14:xfrm>
              <a:off x="8818605" y="5687655"/>
              <a:ext cx="27360" cy="6512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1D10E09-E7EB-4C16-9973-9FC7AF3E696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809605" y="5678650"/>
                <a:ext cx="45000" cy="6688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B3B72D9-84C6-4E5B-81E8-458D81A7F19C}"/>
                  </a:ext>
                </a:extLst>
              </p14:cNvPr>
              <p14:cNvContentPartPr/>
              <p14:nvPr/>
            </p14:nvContentPartPr>
            <p14:xfrm>
              <a:off x="1696365" y="5796375"/>
              <a:ext cx="86760" cy="5036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B3B72D9-84C6-4E5B-81E8-458D81A7F19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687365" y="5787375"/>
                <a:ext cx="104400" cy="52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C36561F-3625-43B2-A6D3-74A5E4F8AB09}"/>
                  </a:ext>
                </a:extLst>
              </p14:cNvPr>
              <p14:cNvContentPartPr/>
              <p14:nvPr/>
            </p14:nvContentPartPr>
            <p14:xfrm>
              <a:off x="2095965" y="5807175"/>
              <a:ext cx="137160" cy="5616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C36561F-3625-43B2-A6D3-74A5E4F8AB0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086965" y="5798181"/>
                <a:ext cx="154800" cy="5792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657D1D2-A683-4AD2-A50E-B3E9767E1B82}"/>
                  </a:ext>
                </a:extLst>
              </p14:cNvPr>
              <p14:cNvContentPartPr/>
              <p14:nvPr/>
            </p14:nvContentPartPr>
            <p14:xfrm>
              <a:off x="4245165" y="5751015"/>
              <a:ext cx="120960" cy="6130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657D1D2-A683-4AD2-A50E-B3E9767E1B8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236165" y="5742015"/>
                <a:ext cx="138600" cy="63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C2DBFF0-4E51-4877-9072-2FB622BEBB41}"/>
                  </a:ext>
                </a:extLst>
              </p14:cNvPr>
              <p14:cNvContentPartPr/>
              <p14:nvPr/>
            </p14:nvContentPartPr>
            <p14:xfrm>
              <a:off x="4819005" y="5743815"/>
              <a:ext cx="151560" cy="6559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C2DBFF0-4E51-4877-9072-2FB622BEBB4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810005" y="5734815"/>
                <a:ext cx="169200" cy="67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F3FD27B-5982-497B-BECC-609E347B1C94}"/>
                  </a:ext>
                </a:extLst>
              </p14:cNvPr>
              <p14:cNvContentPartPr/>
              <p14:nvPr/>
            </p14:nvContentPartPr>
            <p14:xfrm>
              <a:off x="5380605" y="5694495"/>
              <a:ext cx="108360" cy="6724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F3FD27B-5982-497B-BECC-609E347B1C9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371605" y="5685495"/>
                <a:ext cx="126000" cy="69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41E3D49-6F55-48EC-8692-3E9E3122B6C1}"/>
                  </a:ext>
                </a:extLst>
              </p14:cNvPr>
              <p14:cNvContentPartPr/>
              <p14:nvPr/>
            </p14:nvContentPartPr>
            <p14:xfrm>
              <a:off x="5872005" y="5751015"/>
              <a:ext cx="129960" cy="6800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41E3D49-6F55-48EC-8692-3E9E3122B6C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863005" y="5742015"/>
                <a:ext cx="147600" cy="69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BD726E2-FC97-48B3-8D51-DF169532753A}"/>
                  </a:ext>
                </a:extLst>
              </p14:cNvPr>
              <p14:cNvContentPartPr/>
              <p14:nvPr/>
            </p14:nvContentPartPr>
            <p14:xfrm>
              <a:off x="6935445" y="5741655"/>
              <a:ext cx="65520" cy="4424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BD726E2-FC97-48B3-8D51-DF169532753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926445" y="5732655"/>
                <a:ext cx="83160" cy="46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85CA0E5-9D47-40CE-A85C-48DAC6BADB2C}"/>
                  </a:ext>
                </a:extLst>
              </p14:cNvPr>
              <p14:cNvContentPartPr/>
              <p14:nvPr/>
            </p14:nvContentPartPr>
            <p14:xfrm>
              <a:off x="7382925" y="5601255"/>
              <a:ext cx="111240" cy="6462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85CA0E5-9D47-40CE-A85C-48DAC6BADB2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373954" y="5592255"/>
                <a:ext cx="128823" cy="66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AF6E776-2CE8-4AFE-A4E5-8B849EDA8A88}"/>
                  </a:ext>
                </a:extLst>
              </p14:cNvPr>
              <p14:cNvContentPartPr/>
              <p14:nvPr/>
            </p14:nvContentPartPr>
            <p14:xfrm>
              <a:off x="7756605" y="5634375"/>
              <a:ext cx="97560" cy="5619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AF6E776-2CE8-4AFE-A4E5-8B849EDA8A8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747605" y="5625375"/>
                <a:ext cx="115200" cy="57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1F49AAF-70C7-4F2C-8863-4D37A717F7AC}"/>
                  </a:ext>
                </a:extLst>
              </p14:cNvPr>
              <p14:cNvContentPartPr/>
              <p14:nvPr/>
            </p14:nvContentPartPr>
            <p14:xfrm>
              <a:off x="8167005" y="5686575"/>
              <a:ext cx="83160" cy="639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1F49AAF-70C7-4F2C-8863-4D37A717F7A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158005" y="5677575"/>
                <a:ext cx="100800" cy="65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FC80953-80BB-4489-B197-F59B6B52F1FC}"/>
                  </a:ext>
                </a:extLst>
              </p14:cNvPr>
              <p14:cNvContentPartPr/>
              <p14:nvPr/>
            </p14:nvContentPartPr>
            <p14:xfrm>
              <a:off x="9302805" y="5709255"/>
              <a:ext cx="32760" cy="5115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FC80953-80BB-4489-B197-F59B6B52F1F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293705" y="5700255"/>
                <a:ext cx="50596" cy="52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97A84E7-2AA7-4A01-A6F2-8695A4BBEA1E}"/>
                  </a:ext>
                </a:extLst>
              </p14:cNvPr>
              <p14:cNvContentPartPr/>
              <p14:nvPr/>
            </p14:nvContentPartPr>
            <p14:xfrm>
              <a:off x="9748845" y="5704935"/>
              <a:ext cx="72360" cy="5907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97A84E7-2AA7-4A01-A6F2-8695A4BBEA1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739845" y="5695935"/>
                <a:ext cx="90000" cy="608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F4FE383A-DA64-4029-B506-B10AB439D66C}"/>
              </a:ext>
            </a:extLst>
          </p:cNvPr>
          <p:cNvGrpSpPr/>
          <p:nvPr/>
        </p:nvGrpSpPr>
        <p:grpSpPr>
          <a:xfrm>
            <a:off x="10135845" y="5740575"/>
            <a:ext cx="288720" cy="505080"/>
            <a:chOff x="10135845" y="5740575"/>
            <a:chExt cx="288720" cy="50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654A942-324D-4ED2-8889-E9EEF536B765}"/>
                    </a:ext>
                  </a:extLst>
                </p14:cNvPr>
                <p14:cNvContentPartPr/>
                <p14:nvPr/>
              </p14:nvContentPartPr>
              <p14:xfrm>
                <a:off x="10135845" y="5740575"/>
                <a:ext cx="19080" cy="495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654A942-324D-4ED2-8889-E9EEF536B76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126672" y="5731575"/>
                  <a:ext cx="37059" cy="51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F29D59B-0D53-4B5A-AFB4-35354D3B2E55}"/>
                    </a:ext>
                  </a:extLst>
                </p14:cNvPr>
                <p14:cNvContentPartPr/>
                <p14:nvPr/>
              </p14:nvContentPartPr>
              <p14:xfrm>
                <a:off x="10408005" y="5742735"/>
                <a:ext cx="16560" cy="5029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F29D59B-0D53-4B5A-AFB4-35354D3B2E5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399005" y="5733741"/>
                  <a:ext cx="34200" cy="520547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2E608B5C-B715-48E4-AADA-7D7F711D0BF8}"/>
                  </a:ext>
                </a:extLst>
              </p14:cNvPr>
              <p14:cNvContentPartPr/>
              <p14:nvPr/>
            </p14:nvContentPartPr>
            <p14:xfrm>
              <a:off x="1444365" y="6466335"/>
              <a:ext cx="83160" cy="1458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2E608B5C-B715-48E4-AADA-7D7F711D0BF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435365" y="6457335"/>
                <a:ext cx="10080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2457937-C659-4C8F-A824-40AE91B5BFCF}"/>
                  </a:ext>
                </a:extLst>
              </p14:cNvPr>
              <p14:cNvContentPartPr/>
              <p14:nvPr/>
            </p14:nvContentPartPr>
            <p14:xfrm>
              <a:off x="1878165" y="6460935"/>
              <a:ext cx="32760" cy="1314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2457937-C659-4C8F-A824-40AE91B5BFC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869165" y="6451960"/>
                <a:ext cx="50400" cy="148992"/>
              </a:xfrm>
              <a:prstGeom prst="rect">
                <a:avLst/>
              </a:prstGeom>
            </p:spPr>
          </p:pic>
        </mc:Fallback>
      </mc:AlternateContent>
      <p:grpSp>
        <p:nvGrpSpPr>
          <p:cNvPr id="76" name="Group 75">
            <a:extLst>
              <a:ext uri="{FF2B5EF4-FFF2-40B4-BE49-F238E27FC236}">
                <a16:creationId xmlns:a16="http://schemas.microsoft.com/office/drawing/2014/main" id="{E02389E0-777B-4A3F-B49A-0F18B1017266}"/>
              </a:ext>
            </a:extLst>
          </p:cNvPr>
          <p:cNvGrpSpPr/>
          <p:nvPr/>
        </p:nvGrpSpPr>
        <p:grpSpPr>
          <a:xfrm>
            <a:off x="2515365" y="5757855"/>
            <a:ext cx="624960" cy="946800"/>
            <a:chOff x="2515365" y="5757855"/>
            <a:chExt cx="624960" cy="94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D0298CB-4249-4B1A-A858-CE841CF1D36C}"/>
                    </a:ext>
                  </a:extLst>
                </p14:cNvPr>
                <p14:cNvContentPartPr/>
                <p14:nvPr/>
              </p14:nvContentPartPr>
              <p14:xfrm>
                <a:off x="2583765" y="5757855"/>
                <a:ext cx="119160" cy="5511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D0298CB-4249-4B1A-A858-CE841CF1D36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574765" y="5748849"/>
                  <a:ext cx="136800" cy="5688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3E9DF58-4920-4349-ACE4-A29C1AEA9C8B}"/>
                    </a:ext>
                  </a:extLst>
                </p14:cNvPr>
                <p14:cNvContentPartPr/>
                <p14:nvPr/>
              </p14:nvContentPartPr>
              <p14:xfrm>
                <a:off x="3001365" y="5791335"/>
                <a:ext cx="138960" cy="630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3E9DF58-4920-4349-ACE4-A29C1AEA9C8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992365" y="5782335"/>
                  <a:ext cx="156600" cy="64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6FF8A76-69FE-4A00-8876-84F66F743D40}"/>
                    </a:ext>
                  </a:extLst>
                </p14:cNvPr>
                <p14:cNvContentPartPr/>
                <p14:nvPr/>
              </p14:nvContentPartPr>
              <p14:xfrm>
                <a:off x="2515365" y="6504495"/>
                <a:ext cx="113760" cy="1332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6FF8A76-69FE-4A00-8876-84F66F743D4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506365" y="6495471"/>
                  <a:ext cx="131400" cy="1508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D6A9E5D-9F2B-4B06-BE22-BD35CCC5032E}"/>
                    </a:ext>
                  </a:extLst>
                </p14:cNvPr>
                <p14:cNvContentPartPr/>
                <p14:nvPr/>
              </p14:nvContentPartPr>
              <p14:xfrm>
                <a:off x="2778165" y="6481815"/>
                <a:ext cx="135360" cy="2228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D6A9E5D-9F2B-4B06-BE22-BD35CCC5032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769165" y="6472815"/>
                  <a:ext cx="153000" cy="24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A003138-FB33-467D-BAD4-3634C5C55A99}"/>
              </a:ext>
            </a:extLst>
          </p:cNvPr>
          <p:cNvGrpSpPr/>
          <p:nvPr/>
        </p:nvGrpSpPr>
        <p:grpSpPr>
          <a:xfrm>
            <a:off x="3381165" y="6543375"/>
            <a:ext cx="140760" cy="180720"/>
            <a:chOff x="3381165" y="6543375"/>
            <a:chExt cx="140760" cy="18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C9DB909-AAE2-483F-8764-E1E42F91A14B}"/>
                    </a:ext>
                  </a:extLst>
                </p14:cNvPr>
                <p14:cNvContentPartPr/>
                <p14:nvPr/>
              </p14:nvContentPartPr>
              <p14:xfrm>
                <a:off x="3381165" y="6543375"/>
                <a:ext cx="140760" cy="1216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C9DB909-AAE2-483F-8764-E1E42F91A14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372165" y="6534375"/>
                  <a:ext cx="1584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AAAF2A8-BD87-47A1-990D-40886EEE2FCA}"/>
                    </a:ext>
                  </a:extLst>
                </p14:cNvPr>
                <p14:cNvContentPartPr/>
                <p14:nvPr/>
              </p14:nvContentPartPr>
              <p14:xfrm>
                <a:off x="3449565" y="6544095"/>
                <a:ext cx="23760" cy="1800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AAAF2A8-BD87-47A1-990D-40886EEE2FC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440565" y="6535095"/>
                  <a:ext cx="41400" cy="19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7ED353F-1090-4E97-A9E8-4282DFFB9148}"/>
              </a:ext>
            </a:extLst>
          </p:cNvPr>
          <p:cNvGrpSpPr/>
          <p:nvPr/>
        </p:nvGrpSpPr>
        <p:grpSpPr>
          <a:xfrm>
            <a:off x="3906765" y="6511695"/>
            <a:ext cx="207360" cy="217440"/>
            <a:chOff x="3906765" y="6511695"/>
            <a:chExt cx="207360" cy="21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9A96B85-7766-4E5E-A3B1-4C594654837F}"/>
                    </a:ext>
                  </a:extLst>
                </p14:cNvPr>
                <p14:cNvContentPartPr/>
                <p14:nvPr/>
              </p14:nvContentPartPr>
              <p14:xfrm>
                <a:off x="3906765" y="6550575"/>
                <a:ext cx="106920" cy="1785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9A96B85-7766-4E5E-A3B1-4C594654837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897765" y="6541575"/>
                  <a:ext cx="1245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5E59B42-49F3-45B9-95A9-C42A4BE99A12}"/>
                    </a:ext>
                  </a:extLst>
                </p14:cNvPr>
                <p14:cNvContentPartPr/>
                <p14:nvPr/>
              </p14:nvContentPartPr>
              <p14:xfrm>
                <a:off x="3910365" y="6511695"/>
                <a:ext cx="203760" cy="925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5E59B42-49F3-45B9-95A9-C42A4BE99A1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901365" y="6502695"/>
                  <a:ext cx="221400" cy="11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541B773-F2FA-4525-8CA7-C9F36A42B8B7}"/>
                  </a:ext>
                </a:extLst>
              </p14:cNvPr>
              <p14:cNvContentPartPr/>
              <p14:nvPr/>
            </p14:nvContentPartPr>
            <p14:xfrm>
              <a:off x="4556925" y="6569295"/>
              <a:ext cx="111240" cy="1800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541B773-F2FA-4525-8CA7-C9F36A42B8B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547954" y="6560295"/>
                <a:ext cx="128823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557A411F-570E-4A6F-994D-0C99F4AA7BDE}"/>
                  </a:ext>
                </a:extLst>
              </p14:cNvPr>
              <p14:cNvContentPartPr/>
              <p14:nvPr/>
            </p14:nvContentPartPr>
            <p14:xfrm>
              <a:off x="5159205" y="6539415"/>
              <a:ext cx="174960" cy="1825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557A411F-570E-4A6F-994D-0C99F4AA7BDE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150205" y="6530433"/>
                <a:ext cx="192600" cy="2001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8EC4D2F6-ED2F-49C2-AB75-761F2F50FBFC}"/>
                  </a:ext>
                </a:extLst>
              </p14:cNvPr>
              <p14:cNvContentPartPr/>
              <p14:nvPr/>
            </p14:nvContentPartPr>
            <p14:xfrm>
              <a:off x="5623965" y="6503775"/>
              <a:ext cx="84600" cy="1969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8EC4D2F6-ED2F-49C2-AB75-761F2F50FBF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614965" y="6494791"/>
                <a:ext cx="102240" cy="214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1B6DC639-4416-49B1-97BD-0CD4688B5342}"/>
                  </a:ext>
                </a:extLst>
              </p14:cNvPr>
              <p14:cNvContentPartPr/>
              <p14:nvPr/>
            </p14:nvContentPartPr>
            <p14:xfrm>
              <a:off x="6124365" y="6496575"/>
              <a:ext cx="124200" cy="2235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1B6DC639-4416-49B1-97BD-0CD4688B5342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115391" y="6487575"/>
                <a:ext cx="141789" cy="24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Group 72">
            <a:extLst>
              <a:ext uri="{FF2B5EF4-FFF2-40B4-BE49-F238E27FC236}">
                <a16:creationId xmlns:a16="http://schemas.microsoft.com/office/drawing/2014/main" id="{824B2F64-FE7F-4368-B55F-8D8484B40A2D}"/>
              </a:ext>
            </a:extLst>
          </p:cNvPr>
          <p:cNvGrpSpPr/>
          <p:nvPr/>
        </p:nvGrpSpPr>
        <p:grpSpPr>
          <a:xfrm>
            <a:off x="6629445" y="6468855"/>
            <a:ext cx="162000" cy="199440"/>
            <a:chOff x="6629445" y="6468855"/>
            <a:chExt cx="162000" cy="19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00D2655-7F67-442A-A800-2F69CE8F0CDA}"/>
                    </a:ext>
                  </a:extLst>
                </p14:cNvPr>
                <p14:cNvContentPartPr/>
                <p14:nvPr/>
              </p14:nvContentPartPr>
              <p14:xfrm>
                <a:off x="6629445" y="6468855"/>
                <a:ext cx="16920" cy="1994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00D2655-7F67-442A-A800-2F69CE8F0CD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620445" y="6459855"/>
                  <a:ext cx="3456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4BD2550-7CF0-4661-954E-0E5FA817D658}"/>
                    </a:ext>
                  </a:extLst>
                </p14:cNvPr>
                <p14:cNvContentPartPr/>
                <p14:nvPr/>
              </p14:nvContentPartPr>
              <p14:xfrm>
                <a:off x="6692085" y="6499455"/>
                <a:ext cx="99360" cy="1101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4BD2550-7CF0-4661-954E-0E5FA817D65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683085" y="6490455"/>
                  <a:ext cx="117000" cy="12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FC899440-CB4C-41F9-A95D-192F3FD98E87}"/>
              </a:ext>
            </a:extLst>
          </p:cNvPr>
          <p:cNvGrpSpPr/>
          <p:nvPr/>
        </p:nvGrpSpPr>
        <p:grpSpPr>
          <a:xfrm>
            <a:off x="7178805" y="6526455"/>
            <a:ext cx="144360" cy="117720"/>
            <a:chOff x="7178805" y="6526455"/>
            <a:chExt cx="144360" cy="11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41FA580-744F-4AB9-86B0-25ADA7F8AF2A}"/>
                    </a:ext>
                  </a:extLst>
                </p14:cNvPr>
                <p14:cNvContentPartPr/>
                <p14:nvPr/>
              </p14:nvContentPartPr>
              <p14:xfrm>
                <a:off x="7178805" y="6531135"/>
                <a:ext cx="30960" cy="964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41FA580-744F-4AB9-86B0-25ADA7F8AF2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169805" y="6522135"/>
                  <a:ext cx="486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04148A5-BFD0-4022-A1FB-DF4597E8EB27}"/>
                    </a:ext>
                  </a:extLst>
                </p14:cNvPr>
                <p14:cNvContentPartPr/>
                <p14:nvPr/>
              </p14:nvContentPartPr>
              <p14:xfrm>
                <a:off x="7261605" y="6526455"/>
                <a:ext cx="61560" cy="1177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04148A5-BFD0-4022-A1FB-DF4597E8EB2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252605" y="6517482"/>
                  <a:ext cx="79200" cy="13530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D6BB5B9-AF8C-42C0-87F5-9E309261BEF7}"/>
              </a:ext>
            </a:extLst>
          </p:cNvPr>
          <p:cNvGrpSpPr/>
          <p:nvPr/>
        </p:nvGrpSpPr>
        <p:grpSpPr>
          <a:xfrm>
            <a:off x="7637805" y="6489015"/>
            <a:ext cx="164160" cy="135000"/>
            <a:chOff x="7637805" y="6489015"/>
            <a:chExt cx="164160" cy="13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D7FC19A-CB96-4EAE-BB9B-EE4A4E1F0FFE}"/>
                    </a:ext>
                  </a:extLst>
                </p14:cNvPr>
                <p14:cNvContentPartPr/>
                <p14:nvPr/>
              </p14:nvContentPartPr>
              <p14:xfrm>
                <a:off x="7637805" y="6489015"/>
                <a:ext cx="21960" cy="1098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D7FC19A-CB96-4EAE-BB9B-EE4A4E1F0FF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628950" y="6480015"/>
                  <a:ext cx="39315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E14AD3A-ED60-4A71-B6B3-E1FCC6A16E3B}"/>
                    </a:ext>
                  </a:extLst>
                </p14:cNvPr>
                <p14:cNvContentPartPr/>
                <p14:nvPr/>
              </p14:nvContentPartPr>
              <p14:xfrm>
                <a:off x="7679205" y="6504495"/>
                <a:ext cx="122760" cy="119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E14AD3A-ED60-4A71-B6B3-E1FCC6A16E3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670205" y="6495522"/>
                  <a:ext cx="140400" cy="13710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689199D-40AE-4258-929E-8DCDB7CEA953}"/>
              </a:ext>
            </a:extLst>
          </p:cNvPr>
          <p:cNvGrpSpPr/>
          <p:nvPr/>
        </p:nvGrpSpPr>
        <p:grpSpPr>
          <a:xfrm>
            <a:off x="8062245" y="6460215"/>
            <a:ext cx="139680" cy="197640"/>
            <a:chOff x="8062245" y="6460215"/>
            <a:chExt cx="139680" cy="19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6FFFA3C-3AF5-4D49-84B8-4AFE1CAE7083}"/>
                    </a:ext>
                  </a:extLst>
                </p14:cNvPr>
                <p14:cNvContentPartPr/>
                <p14:nvPr/>
              </p14:nvContentPartPr>
              <p14:xfrm>
                <a:off x="8062245" y="6479295"/>
                <a:ext cx="34920" cy="1429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6FFFA3C-3AF5-4D49-84B8-4AFE1CAE708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053151" y="6470295"/>
                  <a:ext cx="52744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FB19180-E5E2-48DE-BEE0-4F7B64894969}"/>
                    </a:ext>
                  </a:extLst>
                </p14:cNvPr>
                <p14:cNvContentPartPr/>
                <p14:nvPr/>
              </p14:nvContentPartPr>
              <p14:xfrm>
                <a:off x="8093205" y="6460215"/>
                <a:ext cx="108720" cy="1976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FB19180-E5E2-48DE-BEE0-4F7B6489496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084205" y="6451231"/>
                  <a:ext cx="126360" cy="21524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AB08425-3765-4824-9112-5FD421A4F1BC}"/>
              </a:ext>
            </a:extLst>
          </p:cNvPr>
          <p:cNvGrpSpPr/>
          <p:nvPr/>
        </p:nvGrpSpPr>
        <p:grpSpPr>
          <a:xfrm>
            <a:off x="8483805" y="6453375"/>
            <a:ext cx="201600" cy="159840"/>
            <a:chOff x="8483805" y="6453375"/>
            <a:chExt cx="201600" cy="15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EF19388-FB5C-44E2-8F3D-3E301EE6804B}"/>
                    </a:ext>
                  </a:extLst>
                </p14:cNvPr>
                <p14:cNvContentPartPr/>
                <p14:nvPr/>
              </p14:nvContentPartPr>
              <p14:xfrm>
                <a:off x="8483805" y="6453375"/>
                <a:ext cx="25560" cy="1177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EF19388-FB5C-44E2-8F3D-3E301EE6804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474805" y="6444375"/>
                  <a:ext cx="432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D4E8BBC-09BC-4D14-BA9C-93E0EF94F88A}"/>
                    </a:ext>
                  </a:extLst>
                </p14:cNvPr>
                <p14:cNvContentPartPr/>
                <p14:nvPr/>
              </p14:nvContentPartPr>
              <p14:xfrm>
                <a:off x="8565885" y="6456615"/>
                <a:ext cx="119520" cy="1566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D4E8BBC-09BC-4D14-BA9C-93E0EF94F88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556885" y="6447615"/>
                  <a:ext cx="137160" cy="17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490936C-CA05-433E-BE90-17B53D1CFFBD}"/>
              </a:ext>
            </a:extLst>
          </p:cNvPr>
          <p:cNvGrpSpPr/>
          <p:nvPr/>
        </p:nvGrpSpPr>
        <p:grpSpPr>
          <a:xfrm>
            <a:off x="8991405" y="6400095"/>
            <a:ext cx="201960" cy="221040"/>
            <a:chOff x="8991405" y="6400095"/>
            <a:chExt cx="201960" cy="22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CA6D5E9-853D-4BE7-9179-19F9B4B8C637}"/>
                    </a:ext>
                  </a:extLst>
                </p14:cNvPr>
                <p14:cNvContentPartPr/>
                <p14:nvPr/>
              </p14:nvContentPartPr>
              <p14:xfrm>
                <a:off x="8991405" y="6444375"/>
                <a:ext cx="20160" cy="1368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CA6D5E9-853D-4BE7-9179-19F9B4B8C63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982405" y="6435375"/>
                  <a:ext cx="378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E9C888D-0550-41F3-8BE6-A7A73B5068D0}"/>
                    </a:ext>
                  </a:extLst>
                </p14:cNvPr>
                <p14:cNvContentPartPr/>
                <p14:nvPr/>
              </p14:nvContentPartPr>
              <p14:xfrm>
                <a:off x="9068805" y="6472815"/>
                <a:ext cx="42840" cy="1483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E9C888D-0550-41F3-8BE6-A7A73B5068D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059805" y="6463793"/>
                  <a:ext cx="60480" cy="1660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AF5E8AC-BCF3-4E9A-893A-A54BAC447195}"/>
                    </a:ext>
                  </a:extLst>
                </p14:cNvPr>
                <p14:cNvContentPartPr/>
                <p14:nvPr/>
              </p14:nvContentPartPr>
              <p14:xfrm>
                <a:off x="9074205" y="6400095"/>
                <a:ext cx="119160" cy="709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AF5E8AC-BCF3-4E9A-893A-A54BAC44719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065205" y="6391095"/>
                  <a:ext cx="136800" cy="8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C771402-47D8-4C62-975B-52CBEF8D137F}"/>
              </a:ext>
            </a:extLst>
          </p:cNvPr>
          <p:cNvGrpSpPr/>
          <p:nvPr/>
        </p:nvGrpSpPr>
        <p:grpSpPr>
          <a:xfrm>
            <a:off x="9412605" y="6426735"/>
            <a:ext cx="166680" cy="152640"/>
            <a:chOff x="9412605" y="6426735"/>
            <a:chExt cx="166680" cy="15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26FAEFD-4C58-4294-A924-2E45E1CE116D}"/>
                    </a:ext>
                  </a:extLst>
                </p14:cNvPr>
                <p14:cNvContentPartPr/>
                <p14:nvPr/>
              </p14:nvContentPartPr>
              <p14:xfrm>
                <a:off x="9412605" y="6439695"/>
                <a:ext cx="21960" cy="1396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26FAEFD-4C58-4294-A924-2E45E1CE116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403605" y="6430695"/>
                  <a:ext cx="396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C97CB31-A4D7-4778-87BF-2F84F517C940}"/>
                    </a:ext>
                  </a:extLst>
                </p14:cNvPr>
                <p14:cNvContentPartPr/>
                <p14:nvPr/>
              </p14:nvContentPartPr>
              <p14:xfrm>
                <a:off x="9500085" y="6426735"/>
                <a:ext cx="79200" cy="1400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C97CB31-A4D7-4778-87BF-2F84F517C94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491085" y="6417735"/>
                  <a:ext cx="96840" cy="15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A61EE5C-DF8D-4041-86CB-0B14EBF19C41}"/>
              </a:ext>
            </a:extLst>
          </p:cNvPr>
          <p:cNvGrpSpPr/>
          <p:nvPr/>
        </p:nvGrpSpPr>
        <p:grpSpPr>
          <a:xfrm>
            <a:off x="9923085" y="6442935"/>
            <a:ext cx="413280" cy="188280"/>
            <a:chOff x="9923085" y="6442935"/>
            <a:chExt cx="413280" cy="18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F3A550E-3CAA-477D-AA67-46A09B486E07}"/>
                    </a:ext>
                  </a:extLst>
                </p14:cNvPr>
                <p14:cNvContentPartPr/>
                <p14:nvPr/>
              </p14:nvContentPartPr>
              <p14:xfrm>
                <a:off x="9923085" y="6466335"/>
                <a:ext cx="25920" cy="1501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F3A550E-3CAA-477D-AA67-46A09B486E0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914085" y="6457335"/>
                  <a:ext cx="4356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9840274-52BB-4BB6-AE4C-8EC5172B9D58}"/>
                    </a:ext>
                  </a:extLst>
                </p14:cNvPr>
                <p14:cNvContentPartPr/>
                <p14:nvPr/>
              </p14:nvContentPartPr>
              <p14:xfrm>
                <a:off x="9977805" y="6442935"/>
                <a:ext cx="101160" cy="1868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9840274-52BB-4BB6-AE4C-8EC5172B9D5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968805" y="6433935"/>
                  <a:ext cx="1188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0182D5B-824E-453D-B752-19F573562EDF}"/>
                    </a:ext>
                  </a:extLst>
                </p14:cNvPr>
                <p14:cNvContentPartPr/>
                <p14:nvPr/>
              </p14:nvContentPartPr>
              <p14:xfrm>
                <a:off x="10228365" y="6465615"/>
                <a:ext cx="10800" cy="1411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0182D5B-824E-453D-B752-19F573562ED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219365" y="6456615"/>
                  <a:ext cx="2844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2D31A23-BCE9-4461-A3E8-DCA21ED89A9A}"/>
                    </a:ext>
                  </a:extLst>
                </p14:cNvPr>
                <p14:cNvContentPartPr/>
                <p14:nvPr/>
              </p14:nvContentPartPr>
              <p14:xfrm>
                <a:off x="10258965" y="6470655"/>
                <a:ext cx="77400" cy="1605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2D31A23-BCE9-4461-A3E8-DCA21ED89A9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249965" y="6461635"/>
                  <a:ext cx="95040" cy="17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B01CCC1-B2A3-4814-B04C-9033AA85FC0D}"/>
              </a:ext>
            </a:extLst>
          </p:cNvPr>
          <p:cNvGrpSpPr/>
          <p:nvPr/>
        </p:nvGrpSpPr>
        <p:grpSpPr>
          <a:xfrm>
            <a:off x="10493685" y="6433215"/>
            <a:ext cx="168480" cy="196200"/>
            <a:chOff x="10493685" y="6433215"/>
            <a:chExt cx="168480" cy="19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C72FB6B-BC27-4D42-84E4-6BA1786FEDA8}"/>
                    </a:ext>
                  </a:extLst>
                </p14:cNvPr>
                <p14:cNvContentPartPr/>
                <p14:nvPr/>
              </p14:nvContentPartPr>
              <p14:xfrm>
                <a:off x="10493685" y="6433215"/>
                <a:ext cx="27720" cy="1389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C72FB6B-BC27-4D42-84E4-6BA1786FEDA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484685" y="6424192"/>
                  <a:ext cx="45360" cy="1566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6DADC62-21E7-4A14-B97D-FB246A5CCF9B}"/>
                    </a:ext>
                  </a:extLst>
                </p14:cNvPr>
                <p14:cNvContentPartPr/>
                <p14:nvPr/>
              </p14:nvContentPartPr>
              <p14:xfrm>
                <a:off x="10553445" y="6442215"/>
                <a:ext cx="108720" cy="1872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6DADC62-21E7-4A14-B97D-FB246A5CCF9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544445" y="6433215"/>
                  <a:ext cx="126360" cy="20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57267FA-34F4-40EA-A64C-567911A88E73}"/>
              </a:ext>
            </a:extLst>
          </p:cNvPr>
          <p:cNvGrpSpPr/>
          <p:nvPr/>
        </p:nvGrpSpPr>
        <p:grpSpPr>
          <a:xfrm>
            <a:off x="6533685" y="1878855"/>
            <a:ext cx="921240" cy="764640"/>
            <a:chOff x="6533685" y="1878855"/>
            <a:chExt cx="921240" cy="76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A42918AB-32FE-4144-89C3-077EB0B902F7}"/>
                    </a:ext>
                  </a:extLst>
                </p14:cNvPr>
                <p14:cNvContentPartPr/>
                <p14:nvPr/>
              </p14:nvContentPartPr>
              <p14:xfrm>
                <a:off x="6933645" y="2237055"/>
                <a:ext cx="194760" cy="2667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A42918AB-32FE-4144-89C3-077EB0B902F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924662" y="2228055"/>
                  <a:ext cx="212367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F620717-D836-4400-A887-B3E399F83DF7}"/>
                    </a:ext>
                  </a:extLst>
                </p14:cNvPr>
                <p14:cNvContentPartPr/>
                <p14:nvPr/>
              </p14:nvContentPartPr>
              <p14:xfrm>
                <a:off x="6689205" y="2111055"/>
                <a:ext cx="45360" cy="831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F620717-D836-4400-A887-B3E399F83DF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680205" y="2102055"/>
                  <a:ext cx="630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A8192E5-0A08-4798-B263-F9AF15ED918E}"/>
                    </a:ext>
                  </a:extLst>
                </p14:cNvPr>
                <p14:cNvContentPartPr/>
                <p14:nvPr/>
              </p14:nvContentPartPr>
              <p14:xfrm>
                <a:off x="6739605" y="2121495"/>
                <a:ext cx="86760" cy="882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A8192E5-0A08-4798-B263-F9AF15ED918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730605" y="2112495"/>
                  <a:ext cx="1044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EED0C33-95D6-419D-9A58-D571E7870199}"/>
                    </a:ext>
                  </a:extLst>
                </p14:cNvPr>
                <p14:cNvContentPartPr/>
                <p14:nvPr/>
              </p14:nvContentPartPr>
              <p14:xfrm>
                <a:off x="7107525" y="2063175"/>
                <a:ext cx="71640" cy="1004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EED0C33-95D6-419D-9A58-D571E787019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098570" y="2054175"/>
                  <a:ext cx="89192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188C5C0-F0A3-4EA3-A18E-F88F1ACB335F}"/>
                    </a:ext>
                  </a:extLst>
                </p14:cNvPr>
                <p14:cNvContentPartPr/>
                <p14:nvPr/>
              </p14:nvContentPartPr>
              <p14:xfrm>
                <a:off x="6533685" y="1878855"/>
                <a:ext cx="921240" cy="7646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188C5C0-F0A3-4EA3-A18E-F88F1ACB335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524685" y="1869855"/>
                  <a:ext cx="938880" cy="78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6FC183CC-D44C-4A6D-A2EF-CEAC559E1D8E}"/>
              </a:ext>
            </a:extLst>
          </p:cNvPr>
          <p:cNvGrpSpPr/>
          <p:nvPr/>
        </p:nvGrpSpPr>
        <p:grpSpPr>
          <a:xfrm>
            <a:off x="9516645" y="2137335"/>
            <a:ext cx="886320" cy="632160"/>
            <a:chOff x="9516645" y="2137335"/>
            <a:chExt cx="886320" cy="63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9EAE641-741E-4EBF-9D3F-81D5D8503104}"/>
                    </a:ext>
                  </a:extLst>
                </p14:cNvPr>
                <p14:cNvContentPartPr/>
                <p14:nvPr/>
              </p14:nvContentPartPr>
              <p14:xfrm>
                <a:off x="9891045" y="2472495"/>
                <a:ext cx="243720" cy="2005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C9EAE641-741E-4EBF-9D3F-81D5D850310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882045" y="2463495"/>
                  <a:ext cx="26136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8C5B4E7-4532-4403-A58F-048784C8BDFF}"/>
                    </a:ext>
                  </a:extLst>
                </p14:cNvPr>
                <p14:cNvContentPartPr/>
                <p14:nvPr/>
              </p14:nvContentPartPr>
              <p14:xfrm>
                <a:off x="9718605" y="2315535"/>
                <a:ext cx="21960" cy="565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8C5B4E7-4532-4403-A58F-048784C8BDF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709605" y="2306535"/>
                  <a:ext cx="396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652EE07-4A55-4F3B-90B4-4C0DDB27760A}"/>
                    </a:ext>
                  </a:extLst>
                </p14:cNvPr>
                <p14:cNvContentPartPr/>
                <p14:nvPr/>
              </p14:nvContentPartPr>
              <p14:xfrm>
                <a:off x="9754605" y="2303655"/>
                <a:ext cx="65160" cy="745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652EE07-4A55-4F3B-90B4-4C0DDB27760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745605" y="2294655"/>
                  <a:ext cx="828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A9464F6-F0F8-4498-A499-8F5CC557AA77}"/>
                    </a:ext>
                  </a:extLst>
                </p14:cNvPr>
                <p14:cNvContentPartPr/>
                <p14:nvPr/>
              </p14:nvContentPartPr>
              <p14:xfrm>
                <a:off x="10150605" y="2325975"/>
                <a:ext cx="30960" cy="774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A9464F6-F0F8-4498-A499-8F5CC557AA77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141605" y="2316933"/>
                  <a:ext cx="48600" cy="951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8329646-B7F2-4438-9614-BDA8E2C389A2}"/>
                    </a:ext>
                  </a:extLst>
                </p14:cNvPr>
                <p14:cNvContentPartPr/>
                <p14:nvPr/>
              </p14:nvContentPartPr>
              <p14:xfrm>
                <a:off x="9516645" y="2137335"/>
                <a:ext cx="885240" cy="6321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8329646-B7F2-4438-9614-BDA8E2C389A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507641" y="2128335"/>
                  <a:ext cx="902887" cy="64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F2AF179-5105-42D5-9703-5BB03865C73F}"/>
                    </a:ext>
                  </a:extLst>
                </p14:cNvPr>
                <p14:cNvContentPartPr/>
                <p14:nvPr/>
              </p14:nvContentPartPr>
              <p14:xfrm>
                <a:off x="9556245" y="2671935"/>
                <a:ext cx="846720" cy="878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F2AF179-5105-42D5-9703-5BB03865C73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547245" y="2662972"/>
                  <a:ext cx="864360" cy="10540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0A6AD58-4A86-405A-BE32-9408280D5450}"/>
              </a:ext>
            </a:extLst>
          </p:cNvPr>
          <p:cNvGrpSpPr/>
          <p:nvPr/>
        </p:nvGrpSpPr>
        <p:grpSpPr>
          <a:xfrm>
            <a:off x="10301085" y="3563655"/>
            <a:ext cx="1095120" cy="842760"/>
            <a:chOff x="10301085" y="3563655"/>
            <a:chExt cx="1095120" cy="84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2AE4F9B-E97D-4D56-9AAC-0186057D0100}"/>
                    </a:ext>
                  </a:extLst>
                </p14:cNvPr>
                <p14:cNvContentPartPr/>
                <p14:nvPr/>
              </p14:nvContentPartPr>
              <p14:xfrm>
                <a:off x="10689165" y="4018335"/>
                <a:ext cx="159840" cy="1872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2AE4F9B-E97D-4D56-9AAC-0186057D010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680165" y="4009335"/>
                  <a:ext cx="17748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CEE7B3F-EA91-4D16-879B-1A1E674C1B4A}"/>
                    </a:ext>
                  </a:extLst>
                </p14:cNvPr>
                <p14:cNvContentPartPr/>
                <p14:nvPr/>
              </p14:nvContentPartPr>
              <p14:xfrm>
                <a:off x="10888605" y="3818895"/>
                <a:ext cx="108360" cy="3297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CEE7B3F-EA91-4D16-879B-1A1E674C1B4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879605" y="3809895"/>
                  <a:ext cx="12600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763FCB7-121F-4049-8833-59B09FE7A09B}"/>
                    </a:ext>
                  </a:extLst>
                </p14:cNvPr>
                <p14:cNvContentPartPr/>
                <p14:nvPr/>
              </p14:nvContentPartPr>
              <p14:xfrm>
                <a:off x="11043765" y="3789015"/>
                <a:ext cx="114480" cy="3661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763FCB7-121F-4049-8833-59B09FE7A09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1034765" y="3780015"/>
                  <a:ext cx="13212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190B5719-E580-420C-95EC-EE7769D936E9}"/>
                    </a:ext>
                  </a:extLst>
                </p14:cNvPr>
                <p14:cNvContentPartPr/>
                <p14:nvPr/>
              </p14:nvContentPartPr>
              <p14:xfrm>
                <a:off x="10949805" y="4026255"/>
                <a:ext cx="212760" cy="255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90B5719-E580-420C-95EC-EE7769D936E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940805" y="4017255"/>
                  <a:ext cx="2304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AFCDE0D0-1B43-43B3-ABD8-4BB057BCDB17}"/>
                    </a:ext>
                  </a:extLst>
                </p14:cNvPr>
                <p14:cNvContentPartPr/>
                <p14:nvPr/>
              </p14:nvContentPartPr>
              <p14:xfrm>
                <a:off x="10438605" y="3742215"/>
                <a:ext cx="38160" cy="972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AFCDE0D0-1B43-43B3-ABD8-4BB057BCDB17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429605" y="3733215"/>
                  <a:ext cx="5580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3FF1F94-1C70-47DD-9E34-8B0414292FDE}"/>
                    </a:ext>
                  </a:extLst>
                </p14:cNvPr>
                <p14:cNvContentPartPr/>
                <p14:nvPr/>
              </p14:nvContentPartPr>
              <p14:xfrm>
                <a:off x="10503405" y="3742575"/>
                <a:ext cx="54360" cy="651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3FF1F94-1C70-47DD-9E34-8B0414292FDE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494405" y="3733575"/>
                  <a:ext cx="720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28972ACB-8A08-4491-9ED3-F3065E68553D}"/>
                    </a:ext>
                  </a:extLst>
                </p14:cNvPr>
                <p14:cNvContentPartPr/>
                <p14:nvPr/>
              </p14:nvContentPartPr>
              <p14:xfrm>
                <a:off x="11227725" y="3719895"/>
                <a:ext cx="65880" cy="1177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28972ACB-8A08-4491-9ED3-F3065E68553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218725" y="3710895"/>
                  <a:ext cx="8352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ACF5978-EF3C-44C9-8C39-52C491D023DF}"/>
                    </a:ext>
                  </a:extLst>
                </p14:cNvPr>
                <p14:cNvContentPartPr/>
                <p14:nvPr/>
              </p14:nvContentPartPr>
              <p14:xfrm>
                <a:off x="10301085" y="3563655"/>
                <a:ext cx="1052280" cy="7232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ACF5978-EF3C-44C9-8C39-52C491D023D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292085" y="3554659"/>
                  <a:ext cx="1069920" cy="7408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EE265E58-6997-4496-96FF-7F5DF4943BF6}"/>
                    </a:ext>
                  </a:extLst>
                </p14:cNvPr>
                <p14:cNvContentPartPr/>
                <p14:nvPr/>
              </p14:nvContentPartPr>
              <p14:xfrm>
                <a:off x="10422765" y="4209495"/>
                <a:ext cx="973440" cy="1969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EE265E58-6997-4496-96FF-7F5DF4943BF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413765" y="4200495"/>
                  <a:ext cx="991080" cy="21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DE03EA2-525E-4C3C-B4E9-CF284B418CE0}"/>
              </a:ext>
            </a:extLst>
          </p:cNvPr>
          <p:cNvGrpSpPr/>
          <p:nvPr/>
        </p:nvGrpSpPr>
        <p:grpSpPr>
          <a:xfrm>
            <a:off x="10483605" y="403215"/>
            <a:ext cx="1177560" cy="961200"/>
            <a:chOff x="10483605" y="403215"/>
            <a:chExt cx="1177560" cy="96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ED9D5853-D971-426E-A194-C05D6546A757}"/>
                    </a:ext>
                  </a:extLst>
                </p14:cNvPr>
                <p14:cNvContentPartPr/>
                <p14:nvPr/>
              </p14:nvContentPartPr>
              <p14:xfrm>
                <a:off x="10874205" y="933135"/>
                <a:ext cx="99000" cy="2772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ED9D5853-D971-426E-A194-C05D6546A75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865205" y="924135"/>
                  <a:ext cx="1166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880AD64-1235-4DBA-B382-52EC1B399E52}"/>
                    </a:ext>
                  </a:extLst>
                </p14:cNvPr>
                <p14:cNvContentPartPr/>
                <p14:nvPr/>
              </p14:nvContentPartPr>
              <p14:xfrm>
                <a:off x="11017485" y="861855"/>
                <a:ext cx="132840" cy="3322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880AD64-1235-4DBA-B382-52EC1B399E5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1008485" y="852865"/>
                  <a:ext cx="150480" cy="3499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D4E02F72-B7F2-4689-9680-27CE93CB4EC4}"/>
                    </a:ext>
                  </a:extLst>
                </p14:cNvPr>
                <p14:cNvContentPartPr/>
                <p14:nvPr/>
              </p14:nvContentPartPr>
              <p14:xfrm>
                <a:off x="11177685" y="854295"/>
                <a:ext cx="135000" cy="3110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D4E02F72-B7F2-4689-9680-27CE93CB4EC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1168685" y="845295"/>
                  <a:ext cx="15264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199394DD-E099-4212-9CCC-8C4217B7FADE}"/>
                    </a:ext>
                  </a:extLst>
                </p14:cNvPr>
                <p14:cNvContentPartPr/>
                <p14:nvPr/>
              </p14:nvContentPartPr>
              <p14:xfrm>
                <a:off x="11356605" y="668535"/>
                <a:ext cx="142560" cy="3384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199394DD-E099-4212-9CCC-8C4217B7FAD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1347605" y="659545"/>
                  <a:ext cx="160200" cy="3560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6453D81E-E302-48E0-A0FA-654C16AEC369}"/>
                    </a:ext>
                  </a:extLst>
                </p14:cNvPr>
                <p14:cNvContentPartPr/>
                <p14:nvPr/>
              </p14:nvContentPartPr>
              <p14:xfrm>
                <a:off x="10661805" y="744135"/>
                <a:ext cx="47160" cy="676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453D81E-E302-48E0-A0FA-654C16AEC36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652805" y="735135"/>
                  <a:ext cx="648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17525138-37FB-4D4E-B7C8-C8D795441C20}"/>
                    </a:ext>
                  </a:extLst>
                </p14:cNvPr>
                <p14:cNvContentPartPr/>
                <p14:nvPr/>
              </p14:nvContentPartPr>
              <p14:xfrm>
                <a:off x="10735605" y="709575"/>
                <a:ext cx="74160" cy="698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17525138-37FB-4D4E-B7C8-C8D795441C2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726605" y="700621"/>
                  <a:ext cx="91800" cy="873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C5295E15-BE31-4DEC-857B-EE763B0B07EA}"/>
                    </a:ext>
                  </a:extLst>
                </p14:cNvPr>
                <p14:cNvContentPartPr/>
                <p14:nvPr/>
              </p14:nvContentPartPr>
              <p14:xfrm>
                <a:off x="11509605" y="561975"/>
                <a:ext cx="23760" cy="532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C5295E15-BE31-4DEC-857B-EE763B0B07E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1500605" y="552975"/>
                  <a:ext cx="4140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44466F4A-8D49-4FAD-B943-F391EF35A5FE}"/>
                    </a:ext>
                  </a:extLst>
                </p14:cNvPr>
                <p14:cNvContentPartPr/>
                <p14:nvPr/>
              </p14:nvContentPartPr>
              <p14:xfrm>
                <a:off x="11539125" y="582135"/>
                <a:ext cx="1440" cy="990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44466F4A-8D49-4FAD-B943-F391EF35A5F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1531925" y="573135"/>
                  <a:ext cx="15552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E00F4D7D-B2DD-47D4-BE55-118B159A9C72}"/>
                    </a:ext>
                  </a:extLst>
                </p14:cNvPr>
                <p14:cNvContentPartPr/>
                <p14:nvPr/>
              </p14:nvContentPartPr>
              <p14:xfrm>
                <a:off x="10483605" y="403215"/>
                <a:ext cx="1177560" cy="9172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E00F4D7D-B2DD-47D4-BE55-118B159A9C72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474605" y="394215"/>
                  <a:ext cx="1195200" cy="9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0DE472D-2EB2-4BFF-9D32-864D2DA507F2}"/>
                    </a:ext>
                  </a:extLst>
                </p14:cNvPr>
                <p14:cNvContentPartPr/>
                <p14:nvPr/>
              </p14:nvContentPartPr>
              <p14:xfrm>
                <a:off x="10667925" y="1175775"/>
                <a:ext cx="989640" cy="1886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0DE472D-2EB2-4BFF-9D32-864D2DA507F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658925" y="1166775"/>
                  <a:ext cx="1007280" cy="20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54D998DF-538C-4FE4-8CA2-90DB32427C2D}"/>
              </a:ext>
            </a:extLst>
          </p:cNvPr>
          <p:cNvGrpSpPr/>
          <p:nvPr/>
        </p:nvGrpSpPr>
        <p:grpSpPr>
          <a:xfrm>
            <a:off x="5161005" y="2763375"/>
            <a:ext cx="1035720" cy="748440"/>
            <a:chOff x="5161005" y="2763375"/>
            <a:chExt cx="1035720" cy="74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D32C284C-B4D6-45A1-88BC-40AF830C6130}"/>
                    </a:ext>
                  </a:extLst>
                </p14:cNvPr>
                <p14:cNvContentPartPr/>
                <p14:nvPr/>
              </p14:nvContentPartPr>
              <p14:xfrm>
                <a:off x="5377005" y="3192855"/>
                <a:ext cx="49680" cy="1490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D32C284C-B4D6-45A1-88BC-40AF830C6130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368005" y="3183855"/>
                  <a:ext cx="6732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4955A93-846A-4F4D-B90D-77545A825606}"/>
                    </a:ext>
                  </a:extLst>
                </p14:cNvPr>
                <p14:cNvContentPartPr/>
                <p14:nvPr/>
              </p14:nvContentPartPr>
              <p14:xfrm>
                <a:off x="5451165" y="3146055"/>
                <a:ext cx="124200" cy="1692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4955A93-846A-4F4D-B90D-77545A82560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442191" y="3137055"/>
                  <a:ext cx="141789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C12978E-7758-4CE0-B4EA-B7C817063015}"/>
                    </a:ext>
                  </a:extLst>
                </p14:cNvPr>
                <p14:cNvContentPartPr/>
                <p14:nvPr/>
              </p14:nvContentPartPr>
              <p14:xfrm>
                <a:off x="5587605" y="3142455"/>
                <a:ext cx="121320" cy="2718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C12978E-7758-4CE0-B4EA-B7C817063015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578605" y="3133455"/>
                  <a:ext cx="13896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E8075F5A-5A97-44B7-8801-44CC73110326}"/>
                    </a:ext>
                  </a:extLst>
                </p14:cNvPr>
                <p14:cNvContentPartPr/>
                <p14:nvPr/>
              </p14:nvContentPartPr>
              <p14:xfrm>
                <a:off x="5761485" y="3042735"/>
                <a:ext cx="197280" cy="2174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E8075F5A-5A97-44B7-8801-44CC7311032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752485" y="3033750"/>
                  <a:ext cx="214920" cy="2350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404CA9D9-5111-4E70-BBC5-06F6296124AD}"/>
                    </a:ext>
                  </a:extLst>
                </p14:cNvPr>
                <p14:cNvContentPartPr/>
                <p14:nvPr/>
              </p14:nvContentPartPr>
              <p14:xfrm>
                <a:off x="5630805" y="3122295"/>
                <a:ext cx="300960" cy="756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404CA9D9-5111-4E70-BBC5-06F6296124AD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621805" y="3113338"/>
                  <a:ext cx="318600" cy="931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6B3FE809-E8FD-4B75-A07C-CB64C7A39ED9}"/>
                    </a:ext>
                  </a:extLst>
                </p14:cNvPr>
                <p14:cNvContentPartPr/>
                <p14:nvPr/>
              </p14:nvContentPartPr>
              <p14:xfrm>
                <a:off x="5161005" y="2763375"/>
                <a:ext cx="1035720" cy="7484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6B3FE809-E8FD-4B75-A07C-CB64C7A39ED9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152005" y="2754371"/>
                  <a:ext cx="1053360" cy="7660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CA099C6D-A739-435B-9549-C6CE5E9B2980}"/>
                    </a:ext>
                  </a:extLst>
                </p14:cNvPr>
                <p14:cNvContentPartPr/>
                <p14:nvPr/>
              </p14:nvContentPartPr>
              <p14:xfrm>
                <a:off x="5242005" y="3063975"/>
                <a:ext cx="29160" cy="561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CA099C6D-A739-435B-9549-C6CE5E9B298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233005" y="3055032"/>
                  <a:ext cx="46800" cy="736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21D4D617-C601-416C-B2CD-5E2AF16AAD18}"/>
                    </a:ext>
                  </a:extLst>
                </p14:cNvPr>
                <p14:cNvContentPartPr/>
                <p14:nvPr/>
              </p14:nvContentPartPr>
              <p14:xfrm>
                <a:off x="5296005" y="3053535"/>
                <a:ext cx="36360" cy="835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21D4D617-C601-416C-B2CD-5E2AF16AAD18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287005" y="3044535"/>
                  <a:ext cx="5400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BF751637-486C-487A-8C61-0E8E0295FAD5}"/>
                    </a:ext>
                  </a:extLst>
                </p14:cNvPr>
                <p14:cNvContentPartPr/>
                <p14:nvPr/>
              </p14:nvContentPartPr>
              <p14:xfrm>
                <a:off x="5877405" y="2905935"/>
                <a:ext cx="29160" cy="885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BF751637-486C-487A-8C61-0E8E0295FAD5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868405" y="2896935"/>
                  <a:ext cx="468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65F4B35B-F26F-45D3-96B8-7372BDB81B46}"/>
                    </a:ext>
                  </a:extLst>
                </p14:cNvPr>
                <p14:cNvContentPartPr/>
                <p14:nvPr/>
              </p14:nvContentPartPr>
              <p14:xfrm>
                <a:off x="5929605" y="2923215"/>
                <a:ext cx="18720" cy="867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65F4B35B-F26F-45D3-96B8-7372BDB81B46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920605" y="2914252"/>
                  <a:ext cx="36360" cy="10432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6EE4724C-ED0E-4F70-AD68-B2CAC7EB5D7A}"/>
              </a:ext>
            </a:extLst>
          </p:cNvPr>
          <p:cNvGrpSpPr/>
          <p:nvPr/>
        </p:nvGrpSpPr>
        <p:grpSpPr>
          <a:xfrm>
            <a:off x="11374605" y="5189415"/>
            <a:ext cx="856800" cy="1316520"/>
            <a:chOff x="11374605" y="5189415"/>
            <a:chExt cx="856800" cy="131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0FF1AFD8-5D86-45D3-B3C7-A1846261C441}"/>
                    </a:ext>
                  </a:extLst>
                </p14:cNvPr>
                <p14:cNvContentPartPr/>
                <p14:nvPr/>
              </p14:nvContentPartPr>
              <p14:xfrm>
                <a:off x="11389005" y="5404335"/>
                <a:ext cx="48960" cy="2682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0FF1AFD8-5D86-45D3-B3C7-A1846261C44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1371005" y="5386311"/>
                  <a:ext cx="84600" cy="3038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A1AE7C58-7730-4571-AB94-E1EFF8D37084}"/>
                    </a:ext>
                  </a:extLst>
                </p14:cNvPr>
                <p14:cNvContentPartPr/>
                <p14:nvPr/>
              </p14:nvContentPartPr>
              <p14:xfrm>
                <a:off x="11506005" y="5379855"/>
                <a:ext cx="65160" cy="2372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A1AE7C58-7730-4571-AB94-E1EFF8D37084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1488005" y="5361882"/>
                  <a:ext cx="100800" cy="2728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94CDB457-9722-4C8B-83DA-03329CFE1321}"/>
                    </a:ext>
                  </a:extLst>
                </p14:cNvPr>
                <p14:cNvContentPartPr/>
                <p14:nvPr/>
              </p14:nvContentPartPr>
              <p14:xfrm>
                <a:off x="11435805" y="5514855"/>
                <a:ext cx="119160" cy="3024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94CDB457-9722-4C8B-83DA-03329CFE1321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1417805" y="5497067"/>
                  <a:ext cx="154800" cy="654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2F5F1A07-62B6-4F59-B6A7-4E9ECED5E6B1}"/>
                    </a:ext>
                  </a:extLst>
                </p14:cNvPr>
                <p14:cNvContentPartPr/>
                <p14:nvPr/>
              </p14:nvContentPartPr>
              <p14:xfrm>
                <a:off x="11582685" y="5442495"/>
                <a:ext cx="130320" cy="968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2F5F1A07-62B6-4F59-B6A7-4E9ECED5E6B1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1564685" y="5424495"/>
                  <a:ext cx="1659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EF7350FF-B0E2-4401-9FDD-1A57532547E7}"/>
                    </a:ext>
                  </a:extLst>
                </p14:cNvPr>
                <p14:cNvContentPartPr/>
                <p14:nvPr/>
              </p14:nvContentPartPr>
              <p14:xfrm>
                <a:off x="11714805" y="5279055"/>
                <a:ext cx="135360" cy="2692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EF7350FF-B0E2-4401-9FDD-1A57532547E7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1696805" y="5261031"/>
                  <a:ext cx="171000" cy="3049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3628911E-D8EA-45E2-B922-D0E516BD8D07}"/>
                    </a:ext>
                  </a:extLst>
                </p14:cNvPr>
                <p14:cNvContentPartPr/>
                <p14:nvPr/>
              </p14:nvContentPartPr>
              <p14:xfrm>
                <a:off x="11853765" y="5350335"/>
                <a:ext cx="102240" cy="1634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3628911E-D8EA-45E2-B922-D0E516BD8D07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1835765" y="5332335"/>
                  <a:ext cx="13788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303D334A-664E-45EB-9F90-0D5DA61A41AA}"/>
                    </a:ext>
                  </a:extLst>
                </p14:cNvPr>
                <p14:cNvContentPartPr/>
                <p14:nvPr/>
              </p14:nvContentPartPr>
              <p14:xfrm>
                <a:off x="11917845" y="5362575"/>
                <a:ext cx="92520" cy="1252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303D334A-664E-45EB-9F90-0D5DA61A41AA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1899845" y="5344575"/>
                  <a:ext cx="1281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A799F524-321C-47FA-BF5C-80B4C9E47AF5}"/>
                    </a:ext>
                  </a:extLst>
                </p14:cNvPr>
                <p14:cNvContentPartPr/>
                <p14:nvPr/>
              </p14:nvContentPartPr>
              <p14:xfrm>
                <a:off x="12021885" y="5189415"/>
                <a:ext cx="53280" cy="3240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A799F524-321C-47FA-BF5C-80B4C9E47AF5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2003885" y="5171415"/>
                  <a:ext cx="8892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3F2C5868-5617-4C63-83CC-7BC0C4FDC44F}"/>
                    </a:ext>
                  </a:extLst>
                </p14:cNvPr>
                <p14:cNvContentPartPr/>
                <p14:nvPr/>
              </p14:nvContentPartPr>
              <p14:xfrm>
                <a:off x="11479005" y="5885655"/>
                <a:ext cx="54360" cy="2458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3F2C5868-5617-4C63-83CC-7BC0C4FDC44F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1461005" y="5867655"/>
                  <a:ext cx="9000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B63B5EE4-A3DB-4741-B628-B27DC3C574AE}"/>
                    </a:ext>
                  </a:extLst>
                </p14:cNvPr>
                <p14:cNvContentPartPr/>
                <p14:nvPr/>
              </p14:nvContentPartPr>
              <p14:xfrm>
                <a:off x="11374605" y="5807895"/>
                <a:ext cx="246960" cy="684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B63B5EE4-A3DB-4741-B628-B27DC3C574AE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1356605" y="5789989"/>
                  <a:ext cx="282600" cy="1038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E157FCB5-9B7F-4D05-8F1C-4DA06B84E0D6}"/>
                    </a:ext>
                  </a:extLst>
                </p14:cNvPr>
                <p14:cNvContentPartPr/>
                <p14:nvPr/>
              </p14:nvContentPartPr>
              <p14:xfrm>
                <a:off x="11623005" y="5956215"/>
                <a:ext cx="70560" cy="201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E157FCB5-9B7F-4D05-8F1C-4DA06B84E0D6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1605005" y="5938215"/>
                  <a:ext cx="10620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B1D18CEF-B438-4A11-81DD-D606EC473278}"/>
                    </a:ext>
                  </a:extLst>
                </p14:cNvPr>
                <p14:cNvContentPartPr/>
                <p14:nvPr/>
              </p14:nvContentPartPr>
              <p14:xfrm>
                <a:off x="11668005" y="5960175"/>
                <a:ext cx="99360" cy="385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B1D18CEF-B438-4A11-81DD-D606EC473278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1650005" y="5942005"/>
                  <a:ext cx="135000" cy="744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9AF26F96-9FDC-4E68-8533-BFB4F90FE808}"/>
                    </a:ext>
                  </a:extLst>
                </p14:cNvPr>
                <p14:cNvContentPartPr/>
                <p14:nvPr/>
              </p14:nvContentPartPr>
              <p14:xfrm>
                <a:off x="11790045" y="5811135"/>
                <a:ext cx="133560" cy="2077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9AF26F96-9FDC-4E68-8533-BFB4F90FE808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772045" y="5793135"/>
                  <a:ext cx="16920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90480427-B57B-40E6-B521-28A9159209B1}"/>
                    </a:ext>
                  </a:extLst>
                </p14:cNvPr>
                <p14:cNvContentPartPr/>
                <p14:nvPr/>
              </p14:nvContentPartPr>
              <p14:xfrm>
                <a:off x="11892285" y="5907615"/>
                <a:ext cx="114120" cy="1065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90480427-B57B-40E6-B521-28A9159209B1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874285" y="5889615"/>
                  <a:ext cx="1497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C697C749-E2FA-45F1-81B4-5CB3E86B3022}"/>
                    </a:ext>
                  </a:extLst>
                </p14:cNvPr>
                <p14:cNvContentPartPr/>
                <p14:nvPr/>
              </p14:nvContentPartPr>
              <p14:xfrm>
                <a:off x="12013245" y="5893935"/>
                <a:ext cx="21960" cy="939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C697C749-E2FA-45F1-81B4-5CB3E86B3022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1995245" y="5875935"/>
                  <a:ext cx="576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03D54B5F-A7B8-4FD7-90C9-0C8330375E6E}"/>
                    </a:ext>
                  </a:extLst>
                </p14:cNvPr>
                <p14:cNvContentPartPr/>
                <p14:nvPr/>
              </p14:nvContentPartPr>
              <p14:xfrm>
                <a:off x="11970045" y="5697015"/>
                <a:ext cx="119160" cy="32040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03D54B5F-A7B8-4FD7-90C9-0C8330375E6E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952045" y="5679015"/>
                  <a:ext cx="15480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046B950F-4884-45D9-9BDC-B493D7F6B5D7}"/>
                    </a:ext>
                  </a:extLst>
                </p14:cNvPr>
                <p14:cNvContentPartPr/>
                <p14:nvPr/>
              </p14:nvContentPartPr>
              <p14:xfrm>
                <a:off x="11381805" y="6252855"/>
                <a:ext cx="196560" cy="25308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046B950F-4884-45D9-9BDC-B493D7F6B5D7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363805" y="6234855"/>
                  <a:ext cx="2322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F087FD0A-F97E-49C9-BCD7-D9077A52540B}"/>
                    </a:ext>
                  </a:extLst>
                </p14:cNvPr>
                <p14:cNvContentPartPr/>
                <p14:nvPr/>
              </p14:nvContentPartPr>
              <p14:xfrm>
                <a:off x="11637405" y="6328455"/>
                <a:ext cx="47160" cy="241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F087FD0A-F97E-49C9-BCD7-D9077A52540B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619405" y="6310455"/>
                  <a:ext cx="8280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FD607353-05C7-47B0-8EAC-7A92DD9B1292}"/>
                    </a:ext>
                  </a:extLst>
                </p14:cNvPr>
                <p14:cNvContentPartPr/>
                <p14:nvPr/>
              </p14:nvContentPartPr>
              <p14:xfrm>
                <a:off x="11644605" y="6370215"/>
                <a:ext cx="92160" cy="2304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FD607353-05C7-47B0-8EAC-7A92DD9B1292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626605" y="6352215"/>
                  <a:ext cx="12780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534C7EE3-B355-4DF5-99A1-1F316E56A327}"/>
                    </a:ext>
                  </a:extLst>
                </p14:cNvPr>
                <p14:cNvContentPartPr/>
                <p14:nvPr/>
              </p14:nvContentPartPr>
              <p14:xfrm>
                <a:off x="11790045" y="6319815"/>
                <a:ext cx="156960" cy="1184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534C7EE3-B355-4DF5-99A1-1F316E56A327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1772045" y="6301870"/>
                  <a:ext cx="192600" cy="1539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8A8C61C3-0CB8-4D3C-890F-78EB3F6107BA}"/>
                    </a:ext>
                  </a:extLst>
                </p14:cNvPr>
                <p14:cNvContentPartPr/>
                <p14:nvPr/>
              </p14:nvContentPartPr>
              <p14:xfrm>
                <a:off x="11948445" y="6303615"/>
                <a:ext cx="55080" cy="673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8A8C61C3-0CB8-4D3C-890F-78EB3F6107BA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1930445" y="6285615"/>
                  <a:ext cx="907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59D1338E-160A-42FF-BF71-F2731AC64871}"/>
                    </a:ext>
                  </a:extLst>
                </p14:cNvPr>
                <p14:cNvContentPartPr/>
                <p14:nvPr/>
              </p14:nvContentPartPr>
              <p14:xfrm>
                <a:off x="12019365" y="6151335"/>
                <a:ext cx="212040" cy="2350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59D1338E-160A-42FF-BF71-F2731AC6487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2001396" y="6133335"/>
                  <a:ext cx="247620" cy="27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12E967B3-9D3F-4151-93EF-035D9EE4D8DC}"/>
              </a:ext>
            </a:extLst>
          </p:cNvPr>
          <p:cNvGrpSpPr/>
          <p:nvPr/>
        </p:nvGrpSpPr>
        <p:grpSpPr>
          <a:xfrm>
            <a:off x="8181405" y="4590735"/>
            <a:ext cx="1158120" cy="360000"/>
            <a:chOff x="8181405" y="4590735"/>
            <a:chExt cx="1158120" cy="36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EEE230AE-4AD7-4A13-A2F1-4469FD47C056}"/>
                    </a:ext>
                  </a:extLst>
                </p14:cNvPr>
                <p14:cNvContentPartPr/>
                <p14:nvPr/>
              </p14:nvContentPartPr>
              <p14:xfrm>
                <a:off x="8181405" y="4633575"/>
                <a:ext cx="41760" cy="31716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EEE230AE-4AD7-4A13-A2F1-4469FD47C056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8163405" y="4615575"/>
                  <a:ext cx="7740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F3E27DE4-8671-4FE6-8550-CDA6FBB7DF3E}"/>
                    </a:ext>
                  </a:extLst>
                </p14:cNvPr>
                <p14:cNvContentPartPr/>
                <p14:nvPr/>
              </p14:nvContentPartPr>
              <p14:xfrm>
                <a:off x="8293005" y="4611975"/>
                <a:ext cx="74160" cy="27864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F3E27DE4-8671-4FE6-8550-CDA6FBB7DF3E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275005" y="4593975"/>
                  <a:ext cx="10980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9D8F289D-314F-4EBF-BA04-D5AF5A9A587B}"/>
                    </a:ext>
                  </a:extLst>
                </p14:cNvPr>
                <p14:cNvContentPartPr/>
                <p14:nvPr/>
              </p14:nvContentPartPr>
              <p14:xfrm>
                <a:off x="8219205" y="4773615"/>
                <a:ext cx="119160" cy="172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9D8F289D-314F-4EBF-BA04-D5AF5A9A587B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201205" y="4755615"/>
                  <a:ext cx="15480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B082B550-07D3-4F2F-88A2-13DB0B1A6529}"/>
                    </a:ext>
                  </a:extLst>
                </p14:cNvPr>
                <p14:cNvContentPartPr/>
                <p14:nvPr/>
              </p14:nvContentPartPr>
              <p14:xfrm>
                <a:off x="8834445" y="4599375"/>
                <a:ext cx="215640" cy="28044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B082B550-07D3-4F2F-88A2-13DB0B1A6529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816445" y="4581375"/>
                  <a:ext cx="25128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6B142EF9-3C87-4BD6-95BF-6AAC39ACA84F}"/>
                    </a:ext>
                  </a:extLst>
                </p14:cNvPr>
                <p14:cNvContentPartPr/>
                <p14:nvPr/>
              </p14:nvContentPartPr>
              <p14:xfrm>
                <a:off x="8435205" y="4721775"/>
                <a:ext cx="208080" cy="3600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6B142EF9-3C87-4BD6-95BF-6AAC39ACA84F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417205" y="4703775"/>
                  <a:ext cx="24372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AC75A346-8A4B-4FC8-BB0B-AA97EA6040AB}"/>
                    </a:ext>
                  </a:extLst>
                </p14:cNvPr>
                <p14:cNvContentPartPr/>
                <p14:nvPr/>
              </p14:nvContentPartPr>
              <p14:xfrm>
                <a:off x="8550405" y="4629615"/>
                <a:ext cx="124920" cy="1314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AC75A346-8A4B-4FC8-BB0B-AA97EA6040AB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532457" y="4611664"/>
                  <a:ext cx="160458" cy="1669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4A8ABC95-11A9-4A38-96DB-8E1641A0D1F1}"/>
                    </a:ext>
                  </a:extLst>
                </p14:cNvPr>
                <p14:cNvContentPartPr/>
                <p14:nvPr/>
              </p14:nvContentPartPr>
              <p14:xfrm>
                <a:off x="9104445" y="4673175"/>
                <a:ext cx="187920" cy="403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4A8ABC95-11A9-4A38-96DB-8E1641A0D1F1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9086445" y="4655175"/>
                  <a:ext cx="22356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6CA62CCA-14BD-48F6-936B-567FE631549F}"/>
                    </a:ext>
                  </a:extLst>
                </p14:cNvPr>
                <p14:cNvContentPartPr/>
                <p14:nvPr/>
              </p14:nvContentPartPr>
              <p14:xfrm>
                <a:off x="9159165" y="4590735"/>
                <a:ext cx="180360" cy="22608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6CA62CCA-14BD-48F6-936B-567FE631549F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9141165" y="4572764"/>
                  <a:ext cx="216000" cy="2616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B5AAEEBA-20CC-40F4-968F-C8118A77DB5E}"/>
                    </a:ext>
                  </a:extLst>
                </p14:cNvPr>
                <p14:cNvContentPartPr/>
                <p14:nvPr/>
              </p14:nvContentPartPr>
              <p14:xfrm>
                <a:off x="8602605" y="4721775"/>
                <a:ext cx="88560" cy="13068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B5AAEEBA-20CC-40F4-968F-C8118A77DB5E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584605" y="4703775"/>
                  <a:ext cx="124200" cy="16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3FFB1198-9E05-456E-AE36-F13FDA2741E5}"/>
              </a:ext>
            </a:extLst>
          </p:cNvPr>
          <p:cNvGrpSpPr/>
          <p:nvPr/>
        </p:nvGrpSpPr>
        <p:grpSpPr>
          <a:xfrm>
            <a:off x="3325365" y="4266375"/>
            <a:ext cx="1872000" cy="370440"/>
            <a:chOff x="3325365" y="4266375"/>
            <a:chExt cx="1872000" cy="37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D2FB3E3C-FAE1-4373-A005-D4028959DCB5}"/>
                    </a:ext>
                  </a:extLst>
                </p14:cNvPr>
                <p14:cNvContentPartPr/>
                <p14:nvPr/>
              </p14:nvContentPartPr>
              <p14:xfrm>
                <a:off x="3339765" y="4370775"/>
                <a:ext cx="38160" cy="26604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D2FB3E3C-FAE1-4373-A005-D4028959DCB5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321765" y="4352775"/>
                  <a:ext cx="7380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92CAB18A-DD47-4ACD-BBAE-4F817A730A2E}"/>
                    </a:ext>
                  </a:extLst>
                </p14:cNvPr>
                <p14:cNvContentPartPr/>
                <p14:nvPr/>
              </p14:nvContentPartPr>
              <p14:xfrm>
                <a:off x="3480165" y="4309575"/>
                <a:ext cx="45360" cy="31392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92CAB18A-DD47-4ACD-BBAE-4F817A730A2E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462165" y="4291575"/>
                  <a:ext cx="8100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8BF1AE46-7214-48D7-B1AA-28A84CD7F56E}"/>
                    </a:ext>
                  </a:extLst>
                </p14:cNvPr>
                <p14:cNvContentPartPr/>
                <p14:nvPr/>
              </p14:nvContentPartPr>
              <p14:xfrm>
                <a:off x="3325365" y="4490295"/>
                <a:ext cx="178560" cy="1908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8BF1AE46-7214-48D7-B1AA-28A84CD7F56E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3307365" y="4472295"/>
                  <a:ext cx="21420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A351F38A-F5FF-4659-96D1-4D504604CF8D}"/>
                    </a:ext>
                  </a:extLst>
                </p14:cNvPr>
                <p14:cNvContentPartPr/>
                <p14:nvPr/>
              </p14:nvContentPartPr>
              <p14:xfrm>
                <a:off x="3604365" y="4448895"/>
                <a:ext cx="370800" cy="4536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A351F38A-F5FF-4659-96D1-4D504604CF8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3586365" y="4430895"/>
                  <a:ext cx="40644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2AA4D34C-A2B5-42A1-83C9-D215BA598C6C}"/>
                    </a:ext>
                  </a:extLst>
                </p14:cNvPr>
                <p14:cNvContentPartPr/>
                <p14:nvPr/>
              </p14:nvContentPartPr>
              <p14:xfrm>
                <a:off x="3845565" y="4408575"/>
                <a:ext cx="177480" cy="1594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2AA4D34C-A2B5-42A1-83C9-D215BA598C6C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3827565" y="4390575"/>
                  <a:ext cx="2131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417B87F9-894E-45F9-B93A-3D55E0947278}"/>
                    </a:ext>
                  </a:extLst>
                </p14:cNvPr>
                <p14:cNvContentPartPr/>
                <p14:nvPr/>
              </p14:nvContentPartPr>
              <p14:xfrm>
                <a:off x="4108005" y="4293375"/>
                <a:ext cx="245520" cy="26172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417B87F9-894E-45F9-B93A-3D55E0947278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4090005" y="4275375"/>
                  <a:ext cx="2811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8845BAC8-E4C6-4D3E-9C3E-40864E79F95A}"/>
                    </a:ext>
                  </a:extLst>
                </p14:cNvPr>
                <p14:cNvContentPartPr/>
                <p14:nvPr/>
              </p14:nvContentPartPr>
              <p14:xfrm>
                <a:off x="4500405" y="4383375"/>
                <a:ext cx="263880" cy="4032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8845BAC8-E4C6-4D3E-9C3E-40864E79F95A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4482405" y="4365375"/>
                  <a:ext cx="29952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D417F966-8D00-423F-8CA5-A209D5327CD7}"/>
                    </a:ext>
                  </a:extLst>
                </p14:cNvPr>
                <p14:cNvContentPartPr/>
                <p14:nvPr/>
              </p14:nvContentPartPr>
              <p14:xfrm>
                <a:off x="4700205" y="4327935"/>
                <a:ext cx="128160" cy="15696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D417F966-8D00-423F-8CA5-A209D5327CD7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4682205" y="4309894"/>
                  <a:ext cx="163800" cy="1926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79D34A2C-3BAF-44D3-B246-6B94975F64DA}"/>
                    </a:ext>
                  </a:extLst>
                </p14:cNvPr>
                <p14:cNvContentPartPr/>
                <p14:nvPr/>
              </p14:nvContentPartPr>
              <p14:xfrm>
                <a:off x="5081805" y="4318575"/>
                <a:ext cx="27360" cy="21420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79D34A2C-3BAF-44D3-B246-6B94975F64DA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5063805" y="4300575"/>
                  <a:ext cx="6300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F19E1F18-501A-4AE1-9DAF-D47BF06DF012}"/>
                    </a:ext>
                  </a:extLst>
                </p14:cNvPr>
                <p14:cNvContentPartPr/>
                <p14:nvPr/>
              </p14:nvContentPartPr>
              <p14:xfrm>
                <a:off x="4864005" y="4266375"/>
                <a:ext cx="333360" cy="3384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F19E1F18-501A-4AE1-9DAF-D47BF06DF012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4846005" y="4248564"/>
                  <a:ext cx="369000" cy="6910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9741A77D-8E84-4816-BDED-CDABEC77CC14}"/>
              </a:ext>
            </a:extLst>
          </p:cNvPr>
          <p:cNvGrpSpPr/>
          <p:nvPr/>
        </p:nvGrpSpPr>
        <p:grpSpPr>
          <a:xfrm>
            <a:off x="8353125" y="4977015"/>
            <a:ext cx="1581840" cy="654840"/>
            <a:chOff x="8353125" y="4977015"/>
            <a:chExt cx="1581840" cy="65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8C141C86-B374-46FE-814E-836CD2685E96}"/>
                    </a:ext>
                  </a:extLst>
                </p14:cNvPr>
                <p14:cNvContentPartPr/>
                <p14:nvPr/>
              </p14:nvContentPartPr>
              <p14:xfrm>
                <a:off x="8377605" y="4990695"/>
                <a:ext cx="1557360" cy="64116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8C141C86-B374-46FE-814E-836CD2685E96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8359605" y="4972685"/>
                  <a:ext cx="1593000" cy="6768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9C80982B-27AD-4618-9B22-AC6026A50473}"/>
                    </a:ext>
                  </a:extLst>
                </p14:cNvPr>
                <p14:cNvContentPartPr/>
                <p14:nvPr/>
              </p14:nvContentPartPr>
              <p14:xfrm>
                <a:off x="8353125" y="4977015"/>
                <a:ext cx="201240" cy="17496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9C80982B-27AD-4618-9B22-AC6026A50473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8335125" y="4959015"/>
                  <a:ext cx="236880" cy="21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A54F9308-68DE-471A-9E15-AF638E83CF7B}"/>
              </a:ext>
            </a:extLst>
          </p:cNvPr>
          <p:cNvGrpSpPr/>
          <p:nvPr/>
        </p:nvGrpSpPr>
        <p:grpSpPr>
          <a:xfrm>
            <a:off x="3483765" y="4650495"/>
            <a:ext cx="2550600" cy="990000"/>
            <a:chOff x="3483765" y="4650495"/>
            <a:chExt cx="2550600" cy="99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F39207BC-6782-4D4F-9324-867FEA6FE9A7}"/>
                    </a:ext>
                  </a:extLst>
                </p14:cNvPr>
                <p14:cNvContentPartPr/>
                <p14:nvPr/>
              </p14:nvContentPartPr>
              <p14:xfrm>
                <a:off x="3523725" y="4687935"/>
                <a:ext cx="2510640" cy="95256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F39207BC-6782-4D4F-9324-867FEA6FE9A7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505725" y="4669935"/>
                  <a:ext cx="2546280" cy="9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E4091B45-0957-47BA-82BE-BEC2DF439CFF}"/>
                    </a:ext>
                  </a:extLst>
                </p14:cNvPr>
                <p14:cNvContentPartPr/>
                <p14:nvPr/>
              </p14:nvContentPartPr>
              <p14:xfrm>
                <a:off x="3483765" y="4650495"/>
                <a:ext cx="245160" cy="18828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E4091B45-0957-47BA-82BE-BEC2DF439CFF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465765" y="4632495"/>
                  <a:ext cx="280800" cy="22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365B2611-96C6-4827-BA72-17F14778DECC}"/>
              </a:ext>
            </a:extLst>
          </p:cNvPr>
          <p:cNvGrpSpPr/>
          <p:nvPr/>
        </p:nvGrpSpPr>
        <p:grpSpPr>
          <a:xfrm>
            <a:off x="4198365" y="2547015"/>
            <a:ext cx="5653800" cy="1914120"/>
            <a:chOff x="4198365" y="2547015"/>
            <a:chExt cx="5653800" cy="191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AB10C17C-3013-498E-82A2-436070B8B50A}"/>
                    </a:ext>
                  </a:extLst>
                </p14:cNvPr>
                <p14:cNvContentPartPr/>
                <p14:nvPr/>
              </p14:nvContentPartPr>
              <p14:xfrm>
                <a:off x="7380045" y="2570415"/>
                <a:ext cx="1521360" cy="189072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AB10C17C-3013-498E-82A2-436070B8B50A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7362045" y="2552415"/>
                  <a:ext cx="1557000" cy="19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0003D8A2-75FB-4827-BA73-2C470060BF13}"/>
                    </a:ext>
                  </a:extLst>
                </p14:cNvPr>
                <p14:cNvContentPartPr/>
                <p14:nvPr/>
              </p14:nvContentPartPr>
              <p14:xfrm>
                <a:off x="7342965" y="2547015"/>
                <a:ext cx="225000" cy="18936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0003D8A2-75FB-4827-BA73-2C470060BF13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7324994" y="2529049"/>
                  <a:ext cx="260583" cy="2249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2EC86CC4-520C-48D5-AAAE-AA540E49D909}"/>
                    </a:ext>
                  </a:extLst>
                </p14:cNvPr>
                <p14:cNvContentPartPr/>
                <p14:nvPr/>
              </p14:nvContentPartPr>
              <p14:xfrm>
                <a:off x="4198365" y="2839695"/>
                <a:ext cx="5653800" cy="140220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2EC86CC4-520C-48D5-AAAE-AA540E49D909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80365" y="2821695"/>
                  <a:ext cx="5689440" cy="143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C9817C89-70B3-420B-8F68-40EEC703F7A4}"/>
              </a:ext>
            </a:extLst>
          </p:cNvPr>
          <p:cNvGrpSpPr/>
          <p:nvPr/>
        </p:nvGrpSpPr>
        <p:grpSpPr>
          <a:xfrm>
            <a:off x="9427005" y="4618095"/>
            <a:ext cx="599040" cy="254520"/>
            <a:chOff x="9427005" y="4618095"/>
            <a:chExt cx="599040" cy="25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8810682-D349-4A69-9E22-D99CB87E527A}"/>
                    </a:ext>
                  </a:extLst>
                </p14:cNvPr>
                <p14:cNvContentPartPr/>
                <p14:nvPr/>
              </p14:nvContentPartPr>
              <p14:xfrm>
                <a:off x="9427005" y="4618095"/>
                <a:ext cx="228600" cy="2545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8810682-D349-4A69-9E22-D99CB87E527A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9409005" y="4600095"/>
                  <a:ext cx="26424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55D7DF7-9A55-4698-A698-0CBD09A46778}"/>
                    </a:ext>
                  </a:extLst>
                </p14:cNvPr>
                <p14:cNvContentPartPr/>
                <p14:nvPr/>
              </p14:nvContentPartPr>
              <p14:xfrm>
                <a:off x="9788805" y="4712775"/>
                <a:ext cx="192960" cy="259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55D7DF7-9A55-4698-A698-0CBD09A46778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9770805" y="4694775"/>
                  <a:ext cx="22860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BAEBF09-700E-4094-B1DC-69D10CAB62FD}"/>
                    </a:ext>
                  </a:extLst>
                </p14:cNvPr>
                <p14:cNvContentPartPr/>
                <p14:nvPr/>
              </p14:nvContentPartPr>
              <p14:xfrm>
                <a:off x="9904005" y="4628895"/>
                <a:ext cx="122040" cy="1825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BAEBF09-700E-4094-B1DC-69D10CAB62FD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9886058" y="4610895"/>
                  <a:ext cx="157575" cy="21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29E760A-EF34-4CBF-AF84-9A3B837C65B3}"/>
              </a:ext>
            </a:extLst>
          </p:cNvPr>
          <p:cNvGrpSpPr/>
          <p:nvPr/>
        </p:nvGrpSpPr>
        <p:grpSpPr>
          <a:xfrm>
            <a:off x="9524925" y="3826815"/>
            <a:ext cx="699840" cy="692280"/>
            <a:chOff x="9524925" y="3826815"/>
            <a:chExt cx="699840" cy="69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D9F6F5AE-D23A-4A9E-8CCA-78AE9D309C8D}"/>
                    </a:ext>
                  </a:extLst>
                </p14:cNvPr>
                <p14:cNvContentPartPr/>
                <p14:nvPr/>
              </p14:nvContentPartPr>
              <p14:xfrm>
                <a:off x="9524925" y="3951735"/>
                <a:ext cx="652680" cy="5673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D9F6F5AE-D23A-4A9E-8CCA-78AE9D309C8D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9506925" y="3933735"/>
                  <a:ext cx="688320" cy="60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EA92A609-3FC2-4097-8D1E-B435D717C329}"/>
                    </a:ext>
                  </a:extLst>
                </p14:cNvPr>
                <p14:cNvContentPartPr/>
                <p14:nvPr/>
              </p14:nvContentPartPr>
              <p14:xfrm>
                <a:off x="9992205" y="3826815"/>
                <a:ext cx="232560" cy="2966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EA92A609-3FC2-4097-8D1E-B435D717C329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9974233" y="3808815"/>
                  <a:ext cx="268145" cy="33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66E98C45-3B45-4F57-847E-D37841159B19}"/>
              </a:ext>
            </a:extLst>
          </p:cNvPr>
          <p:cNvGrpSpPr/>
          <p:nvPr/>
        </p:nvGrpSpPr>
        <p:grpSpPr>
          <a:xfrm>
            <a:off x="10136205" y="4598655"/>
            <a:ext cx="957960" cy="282240"/>
            <a:chOff x="10136205" y="4598655"/>
            <a:chExt cx="957960" cy="28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80BC98D3-5882-4C61-B4D7-0F00BBB5ABDE}"/>
                    </a:ext>
                  </a:extLst>
                </p14:cNvPr>
                <p14:cNvContentPartPr/>
                <p14:nvPr/>
              </p14:nvContentPartPr>
              <p14:xfrm>
                <a:off x="10136205" y="4598655"/>
                <a:ext cx="201240" cy="2426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80BC98D3-5882-4C61-B4D7-0F00BBB5ABDE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0118205" y="4580655"/>
                  <a:ext cx="23688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2063F955-4A13-45BF-A2A9-8FDB071C99EA}"/>
                    </a:ext>
                  </a:extLst>
                </p14:cNvPr>
                <p14:cNvContentPartPr/>
                <p14:nvPr/>
              </p14:nvContentPartPr>
              <p14:xfrm>
                <a:off x="10464165" y="4722495"/>
                <a:ext cx="250200" cy="50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2063F955-4A13-45BF-A2A9-8FDB071C99EA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0446165" y="4704495"/>
                  <a:ext cx="28584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283DF82D-4C53-4819-B814-8C7ADE208BA1}"/>
                    </a:ext>
                  </a:extLst>
                </p14:cNvPr>
                <p14:cNvContentPartPr/>
                <p14:nvPr/>
              </p14:nvContentPartPr>
              <p14:xfrm>
                <a:off x="10588005" y="4624215"/>
                <a:ext cx="201240" cy="1814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283DF82D-4C53-4819-B814-8C7ADE208BA1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0570005" y="4606215"/>
                  <a:ext cx="2368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2775D1F7-370E-4175-B18C-7D9E49590AC4}"/>
                    </a:ext>
                  </a:extLst>
                </p14:cNvPr>
                <p14:cNvContentPartPr/>
                <p14:nvPr/>
              </p14:nvContentPartPr>
              <p14:xfrm>
                <a:off x="10976805" y="4679655"/>
                <a:ext cx="45360" cy="2012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2775D1F7-370E-4175-B18C-7D9E49590AC4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0958805" y="4661655"/>
                  <a:ext cx="8100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D6BBBAAA-7BF7-425D-A817-6373ED3F6E2B}"/>
                    </a:ext>
                  </a:extLst>
                </p14:cNvPr>
                <p14:cNvContentPartPr/>
                <p14:nvPr/>
              </p14:nvContentPartPr>
              <p14:xfrm>
                <a:off x="10827405" y="4665975"/>
                <a:ext cx="266760" cy="309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D6BBBAAA-7BF7-425D-A817-6373ED3F6E2B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0809405" y="4648182"/>
                  <a:ext cx="302400" cy="6619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3E9D86FD-E258-44B5-A527-490AC0407D8A}"/>
                  </a:ext>
                </a:extLst>
              </p14:cNvPr>
              <p14:cNvContentPartPr/>
              <p14:nvPr/>
            </p14:nvContentPartPr>
            <p14:xfrm>
              <a:off x="9766485" y="1372695"/>
              <a:ext cx="1669320" cy="315900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3E9D86FD-E258-44B5-A527-490AC0407D8A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9748485" y="1354695"/>
                <a:ext cx="1704960" cy="3194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3" name="Group 172">
            <a:extLst>
              <a:ext uri="{FF2B5EF4-FFF2-40B4-BE49-F238E27FC236}">
                <a16:creationId xmlns:a16="http://schemas.microsoft.com/office/drawing/2014/main" id="{1EC446BD-DDB4-4B7B-BEDB-66C261D933DE}"/>
              </a:ext>
            </a:extLst>
          </p:cNvPr>
          <p:cNvGrpSpPr/>
          <p:nvPr/>
        </p:nvGrpSpPr>
        <p:grpSpPr>
          <a:xfrm>
            <a:off x="6395805" y="4630695"/>
            <a:ext cx="934920" cy="471240"/>
            <a:chOff x="6395805" y="4630695"/>
            <a:chExt cx="934920" cy="47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B8AB89B5-B75B-4CFC-8B3C-F169C1B10617}"/>
                    </a:ext>
                  </a:extLst>
                </p14:cNvPr>
                <p14:cNvContentPartPr/>
                <p14:nvPr/>
              </p14:nvContentPartPr>
              <p14:xfrm>
                <a:off x="6395805" y="4879815"/>
                <a:ext cx="59760" cy="2221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B8AB89B5-B75B-4CFC-8B3C-F169C1B10617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6378165" y="4861815"/>
                  <a:ext cx="9540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0CC255A3-1CA5-4DE4-A2B0-2CA4689F63BC}"/>
                    </a:ext>
                  </a:extLst>
                </p14:cNvPr>
                <p14:cNvContentPartPr/>
                <p14:nvPr/>
              </p14:nvContentPartPr>
              <p14:xfrm>
                <a:off x="6462405" y="4828695"/>
                <a:ext cx="84960" cy="2012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0CC255A3-1CA5-4DE4-A2B0-2CA4689F63BC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6444765" y="4811055"/>
                  <a:ext cx="12060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9BDFC417-6E1E-4721-846C-D70A83155FCB}"/>
                    </a:ext>
                  </a:extLst>
                </p14:cNvPr>
                <p14:cNvContentPartPr/>
                <p14:nvPr/>
              </p14:nvContentPartPr>
              <p14:xfrm>
                <a:off x="6466005" y="4977735"/>
                <a:ext cx="83160" cy="223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9BDFC417-6E1E-4721-846C-D70A83155FCB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6448365" y="4959735"/>
                  <a:ext cx="11880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C6CF8903-1EE3-44B7-8AF9-951AC6DAD900}"/>
                    </a:ext>
                  </a:extLst>
                </p14:cNvPr>
                <p14:cNvContentPartPr/>
                <p14:nvPr/>
              </p14:nvContentPartPr>
              <p14:xfrm>
                <a:off x="6583005" y="4811055"/>
                <a:ext cx="185040" cy="1443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C6CF8903-1EE3-44B7-8AF9-951AC6DAD900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6565365" y="4793055"/>
                  <a:ext cx="2206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5AFA36A9-462F-4E7D-B4FE-3C9D20047FEC}"/>
                    </a:ext>
                  </a:extLst>
                </p14:cNvPr>
                <p14:cNvContentPartPr/>
                <p14:nvPr/>
              </p14:nvContentPartPr>
              <p14:xfrm>
                <a:off x="6827805" y="4721055"/>
                <a:ext cx="169920" cy="21420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5AFA36A9-462F-4E7D-B4FE-3C9D20047FEC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6810165" y="4703055"/>
                  <a:ext cx="20556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A3C06A34-95B1-4B9C-8F03-7FA88ACF0AB1}"/>
                    </a:ext>
                  </a:extLst>
                </p14:cNvPr>
                <p14:cNvContentPartPr/>
                <p14:nvPr/>
              </p14:nvContentPartPr>
              <p14:xfrm>
                <a:off x="7083405" y="4739775"/>
                <a:ext cx="110160" cy="579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A3C06A34-95B1-4B9C-8F03-7FA88ACF0AB1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7065765" y="4721775"/>
                  <a:ext cx="1458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1D3213C2-C086-45E5-93FB-01170D8C1BF4}"/>
                    </a:ext>
                  </a:extLst>
                </p14:cNvPr>
                <p14:cNvContentPartPr/>
                <p14:nvPr/>
              </p14:nvContentPartPr>
              <p14:xfrm>
                <a:off x="7270605" y="4660215"/>
                <a:ext cx="27360" cy="11952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1D3213C2-C086-45E5-93FB-01170D8C1BF4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7252965" y="4642575"/>
                  <a:ext cx="630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2301F5F7-63F6-483D-980F-D0387FE262E2}"/>
                    </a:ext>
                  </a:extLst>
                </p14:cNvPr>
                <p14:cNvContentPartPr/>
                <p14:nvPr/>
              </p14:nvContentPartPr>
              <p14:xfrm>
                <a:off x="7112205" y="4630695"/>
                <a:ext cx="218520" cy="5076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2301F5F7-63F6-483D-980F-D0387FE262E2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7094565" y="4613055"/>
                  <a:ext cx="25416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EB33EDA1-B5BC-4A3E-B6B6-7953B6E109CB}"/>
                    </a:ext>
                  </a:extLst>
                </p14:cNvPr>
                <p14:cNvContentPartPr/>
                <p14:nvPr/>
              </p14:nvContentPartPr>
              <p14:xfrm>
                <a:off x="7051005" y="4691175"/>
                <a:ext cx="162360" cy="13392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EB33EDA1-B5BC-4A3E-B6B6-7953B6E109CB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7033365" y="4673175"/>
                  <a:ext cx="198000" cy="169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0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7698E55E-CD05-4E3B-AE5C-8A31C88D8D50}"/>
                  </a:ext>
                </a:extLst>
              </p14:cNvPr>
              <p14:cNvContentPartPr/>
              <p14:nvPr/>
            </p14:nvContentPartPr>
            <p14:xfrm>
              <a:off x="6476445" y="5175015"/>
              <a:ext cx="1427400" cy="44640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7698E55E-CD05-4E3B-AE5C-8A31C88D8D50}"/>
                  </a:ext>
                </a:extLst>
              </p:cNvPr>
              <p:cNvPicPr/>
              <p:nvPr/>
            </p:nvPicPr>
            <p:blipFill>
              <a:blip r:embed="rId331"/>
              <a:stretch>
                <a:fillRect/>
              </a:stretch>
            </p:blipFill>
            <p:spPr>
              <a:xfrm>
                <a:off x="6458445" y="5157015"/>
                <a:ext cx="1463040" cy="482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90" name="Group 189">
            <a:extLst>
              <a:ext uri="{FF2B5EF4-FFF2-40B4-BE49-F238E27FC236}">
                <a16:creationId xmlns:a16="http://schemas.microsoft.com/office/drawing/2014/main" id="{5E411DC2-B9A4-4215-830E-86E70BB94897}"/>
              </a:ext>
            </a:extLst>
          </p:cNvPr>
          <p:cNvGrpSpPr/>
          <p:nvPr/>
        </p:nvGrpSpPr>
        <p:grpSpPr>
          <a:xfrm>
            <a:off x="6046965" y="3542415"/>
            <a:ext cx="802080" cy="1094040"/>
            <a:chOff x="6046965" y="3542415"/>
            <a:chExt cx="802080" cy="109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9779EEA9-A6A5-45E5-BCB8-339DDCCFD25F}"/>
                    </a:ext>
                  </a:extLst>
                </p14:cNvPr>
                <p14:cNvContentPartPr/>
                <p14:nvPr/>
              </p14:nvContentPartPr>
              <p14:xfrm>
                <a:off x="6046965" y="3577335"/>
                <a:ext cx="802080" cy="105912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9779EEA9-A6A5-45E5-BCB8-339DDCCFD25F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6029325" y="3559695"/>
                  <a:ext cx="837720" cy="10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56BC5064-8EEE-4B9D-B8DE-41EBD0E9C4AB}"/>
                    </a:ext>
                  </a:extLst>
                </p14:cNvPr>
                <p14:cNvContentPartPr/>
                <p14:nvPr/>
              </p14:nvContentPartPr>
              <p14:xfrm>
                <a:off x="6051285" y="3542415"/>
                <a:ext cx="283680" cy="15480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56BC5064-8EEE-4B9D-B8DE-41EBD0E9C4AB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6033645" y="3524415"/>
                  <a:ext cx="319320" cy="190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12687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C366D-11A9-42B7-B78D-4B0C1E21D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073"/>
            <a:ext cx="10515600" cy="785091"/>
          </a:xfrm>
        </p:spPr>
        <p:txBody>
          <a:bodyPr/>
          <a:lstStyle/>
          <a:p>
            <a:r>
              <a:rPr lang="en-US" dirty="0"/>
              <a:t>Hash tables (2 lectures)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941B8-5008-4197-95C9-CE4CF6AA3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709" y="905164"/>
            <a:ext cx="11323781" cy="549563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Basic idea: </a:t>
            </a:r>
          </a:p>
          <a:p>
            <a:pPr lvl="1"/>
            <a:r>
              <a:rPr lang="en-US" dirty="0"/>
              <a:t>An item maps to a fixed slot in a table via a </a:t>
            </a:r>
            <a:r>
              <a:rPr lang="en-US" b="1" dirty="0"/>
              <a:t>hash function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This provides constant time insertion and lookup.</a:t>
            </a:r>
          </a:p>
          <a:p>
            <a:r>
              <a:rPr lang="en-US" dirty="0"/>
              <a:t>Collision strategy 1: </a:t>
            </a:r>
            <a:r>
              <a:rPr lang="en-US" b="1" dirty="0"/>
              <a:t>open</a:t>
            </a:r>
            <a:r>
              <a:rPr lang="en-US" dirty="0"/>
              <a:t> </a:t>
            </a:r>
            <a:r>
              <a:rPr lang="en-US" b="1" dirty="0"/>
              <a:t>hashing</a:t>
            </a:r>
          </a:p>
          <a:p>
            <a:pPr lvl="1"/>
            <a:r>
              <a:rPr lang="en-US" dirty="0"/>
              <a:t>Each slot points to a linked list of items</a:t>
            </a:r>
          </a:p>
          <a:p>
            <a:r>
              <a:rPr lang="en-US" dirty="0"/>
              <a:t>Resizing: </a:t>
            </a:r>
          </a:p>
          <a:p>
            <a:pPr lvl="1"/>
            <a:r>
              <a:rPr lang="en-US" dirty="0"/>
              <a:t>When the table becomes too full, copy and re-hash everything into a new, larger table</a:t>
            </a:r>
          </a:p>
          <a:p>
            <a:r>
              <a:rPr lang="en-US" dirty="0"/>
              <a:t>In-class activity: handout side 1</a:t>
            </a:r>
          </a:p>
          <a:p>
            <a:r>
              <a:rPr lang="en-US" dirty="0"/>
              <a:t>Collision strategy 2: </a:t>
            </a:r>
            <a:r>
              <a:rPr lang="en-US" b="1" dirty="0"/>
              <a:t>closed hashing</a:t>
            </a:r>
          </a:p>
          <a:p>
            <a:pPr lvl="1"/>
            <a:r>
              <a:rPr lang="en-US" dirty="0"/>
              <a:t>If a slot is occupied, probe for an unoccupied slot</a:t>
            </a:r>
          </a:p>
          <a:p>
            <a:r>
              <a:rPr lang="en-US" dirty="0"/>
              <a:t>In-class activity: handout side 2</a:t>
            </a:r>
          </a:p>
          <a:p>
            <a:r>
              <a:rPr lang="en-US" dirty="0"/>
              <a:t>Additional topics:</a:t>
            </a:r>
          </a:p>
          <a:p>
            <a:pPr lvl="1"/>
            <a:r>
              <a:rPr lang="en-US" dirty="0"/>
              <a:t>Time complexity</a:t>
            </a:r>
          </a:p>
          <a:p>
            <a:pPr lvl="1"/>
            <a:r>
              <a:rPr lang="en-US" dirty="0"/>
              <a:t>Good hash functions and the </a:t>
            </a:r>
            <a:r>
              <a:rPr lang="en-US" b="1" dirty="0"/>
              <a:t>simple uniform hashing assumption </a:t>
            </a:r>
            <a:r>
              <a:rPr lang="en-US" dirty="0"/>
              <a:t>(SUHA)</a:t>
            </a:r>
          </a:p>
          <a:p>
            <a:pPr lvl="1"/>
            <a:r>
              <a:rPr lang="en-US" b="1" dirty="0"/>
              <a:t>Primary clustering</a:t>
            </a:r>
          </a:p>
          <a:p>
            <a:pPr lvl="1"/>
            <a:r>
              <a:rPr lang="en-US" dirty="0"/>
              <a:t>Deletion via </a:t>
            </a:r>
            <a:r>
              <a:rPr lang="en-US" b="1" dirty="0"/>
              <a:t>tombstones</a:t>
            </a:r>
          </a:p>
          <a:p>
            <a:pPr lvl="1"/>
            <a:r>
              <a:rPr lang="en-US" dirty="0"/>
              <a:t>Real implementations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C7B4A6-ECF7-4156-93D9-7BA57D001A6F}"/>
              </a:ext>
            </a:extLst>
          </p:cNvPr>
          <p:cNvSpPr/>
          <p:nvPr/>
        </p:nvSpPr>
        <p:spPr>
          <a:xfrm>
            <a:off x="535708" y="2447636"/>
            <a:ext cx="9725891" cy="66501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836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E0804-F3F1-4B61-B8DE-4FCA28D40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the hash table becomes too full, we increase its size and re-hash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7B0472-BD03-40B8-AA95-E9E62804F6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number of items per slot,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, is called the </a:t>
                </a:r>
                <a:r>
                  <a:rPr lang="en-US" b="1" dirty="0"/>
                  <a:t>load factor</a:t>
                </a:r>
              </a:p>
              <a:p>
                <a:r>
                  <a:rPr lang="en-US" dirty="0"/>
                  <a:t>When the load factor becomes too large (e.g.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&gt;0.5</m:t>
                    </m:r>
                  </m:oMath>
                </a14:m>
                <a:r>
                  <a:rPr lang="en-US" dirty="0"/>
                  <a:t>):</a:t>
                </a:r>
              </a:p>
              <a:p>
                <a:pPr lvl="1"/>
                <a:r>
                  <a:rPr lang="en-US" dirty="0"/>
                  <a:t>create a new table with more slots e.g. twice as many</a:t>
                </a:r>
              </a:p>
              <a:p>
                <a:pPr lvl="1"/>
                <a:r>
                  <a:rPr lang="en-US" dirty="0"/>
                  <a:t>re-hash: copy each entry into the new table, re-calculating the hashes</a:t>
                </a:r>
              </a:p>
              <a:p>
                <a:r>
                  <a:rPr lang="en-US" dirty="0"/>
                  <a:t>This is similar to resizing an </a:t>
                </a:r>
                <a:r>
                  <a:rPr lang="en-US" dirty="0">
                    <a:latin typeface="Consolas" panose="020B0609020204030204" pitchFamily="49" charset="0"/>
                  </a:rPr>
                  <a:t>ArrayList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7B0472-BD03-40B8-AA95-E9E62804F6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5307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C366D-11A9-42B7-B78D-4B0C1E21D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073"/>
            <a:ext cx="10515600" cy="785091"/>
          </a:xfrm>
        </p:spPr>
        <p:txBody>
          <a:bodyPr/>
          <a:lstStyle/>
          <a:p>
            <a:r>
              <a:rPr lang="en-US" dirty="0"/>
              <a:t>Hash tables (2 lectures)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941B8-5008-4197-95C9-CE4CF6AA3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709" y="905164"/>
            <a:ext cx="11323781" cy="549563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Basic idea: </a:t>
            </a:r>
          </a:p>
          <a:p>
            <a:pPr lvl="1"/>
            <a:r>
              <a:rPr lang="en-US" dirty="0"/>
              <a:t>An item maps to a fixed slot in a table via a </a:t>
            </a:r>
            <a:r>
              <a:rPr lang="en-US" b="1" dirty="0"/>
              <a:t>hash function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This provides constant time insertion and lookup.</a:t>
            </a:r>
          </a:p>
          <a:p>
            <a:r>
              <a:rPr lang="en-US" dirty="0"/>
              <a:t>Collision strategy 1: </a:t>
            </a:r>
            <a:r>
              <a:rPr lang="en-US" b="1" dirty="0"/>
              <a:t>open</a:t>
            </a:r>
            <a:r>
              <a:rPr lang="en-US" dirty="0"/>
              <a:t> </a:t>
            </a:r>
            <a:r>
              <a:rPr lang="en-US" b="1" dirty="0"/>
              <a:t>hashing</a:t>
            </a:r>
          </a:p>
          <a:p>
            <a:pPr lvl="1"/>
            <a:r>
              <a:rPr lang="en-US" dirty="0"/>
              <a:t>Each slot points to a linked list of items</a:t>
            </a:r>
          </a:p>
          <a:p>
            <a:r>
              <a:rPr lang="en-US" dirty="0"/>
              <a:t>Resizing: </a:t>
            </a:r>
          </a:p>
          <a:p>
            <a:pPr lvl="1"/>
            <a:r>
              <a:rPr lang="en-US" dirty="0"/>
              <a:t>When the table becomes too full, copy and re-hash everything into a new, larger table</a:t>
            </a:r>
          </a:p>
          <a:p>
            <a:r>
              <a:rPr lang="en-US" dirty="0"/>
              <a:t>In-class activity: handout side 1</a:t>
            </a:r>
          </a:p>
          <a:p>
            <a:r>
              <a:rPr lang="en-US" dirty="0"/>
              <a:t>Collision strategy 2: </a:t>
            </a:r>
            <a:r>
              <a:rPr lang="en-US" b="1" dirty="0"/>
              <a:t>closed hashing</a:t>
            </a:r>
          </a:p>
          <a:p>
            <a:pPr lvl="1"/>
            <a:r>
              <a:rPr lang="en-US" dirty="0"/>
              <a:t>If a slot is occupied, probe for an unoccupied slot</a:t>
            </a:r>
          </a:p>
          <a:p>
            <a:r>
              <a:rPr lang="en-US" dirty="0"/>
              <a:t>In-class activity: handout side 2</a:t>
            </a:r>
          </a:p>
          <a:p>
            <a:r>
              <a:rPr lang="en-US" dirty="0"/>
              <a:t>Additional topics:</a:t>
            </a:r>
          </a:p>
          <a:p>
            <a:pPr lvl="1"/>
            <a:r>
              <a:rPr lang="en-US" dirty="0"/>
              <a:t>Time complexity</a:t>
            </a:r>
          </a:p>
          <a:p>
            <a:pPr lvl="1"/>
            <a:r>
              <a:rPr lang="en-US" dirty="0"/>
              <a:t>Good hash functions and the </a:t>
            </a:r>
            <a:r>
              <a:rPr lang="en-US" b="1" dirty="0"/>
              <a:t>simple uniform hashing assumption </a:t>
            </a:r>
            <a:r>
              <a:rPr lang="en-US" dirty="0"/>
              <a:t>(SUHA)</a:t>
            </a:r>
          </a:p>
          <a:p>
            <a:pPr lvl="1"/>
            <a:r>
              <a:rPr lang="en-US" b="1" dirty="0"/>
              <a:t>Primary clustering</a:t>
            </a:r>
          </a:p>
          <a:p>
            <a:pPr lvl="1"/>
            <a:r>
              <a:rPr lang="en-US" dirty="0"/>
              <a:t>Deletion via </a:t>
            </a:r>
            <a:r>
              <a:rPr lang="en-US" b="1" dirty="0"/>
              <a:t>tombstones</a:t>
            </a:r>
          </a:p>
          <a:p>
            <a:pPr lvl="1"/>
            <a:r>
              <a:rPr lang="en-US" dirty="0"/>
              <a:t>Real implementations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C7B4A6-ECF7-4156-93D9-7BA57D001A6F}"/>
              </a:ext>
            </a:extLst>
          </p:cNvPr>
          <p:cNvSpPr/>
          <p:nvPr/>
        </p:nvSpPr>
        <p:spPr>
          <a:xfrm>
            <a:off x="535710" y="3096491"/>
            <a:ext cx="4368800" cy="45027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45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9638C-7432-450B-A44A-688A5379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activity: handout side 1 (open hashing). </a:t>
            </a:r>
            <a:r>
              <a:rPr lang="en-US" sz="2400" dirty="0">
                <a:latin typeface="+mn-lt"/>
              </a:rPr>
              <a:t>See also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ComputerScientist.java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B5A654-700F-429A-9BD1-69A7FFA03A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Key is birthdate; value is name.</a:t>
                </a:r>
              </a:p>
              <a:p>
                <a:r>
                  <a:rPr lang="en-US" dirty="0"/>
                  <a:t>Initially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=9</m:t>
                    </m:r>
                  </m:oMath>
                </a14:m>
                <a:r>
                  <a:rPr lang="en-US" dirty="0"/>
                  <a:t> slots.</a:t>
                </a:r>
              </a:p>
              <a:p>
                <a:r>
                  <a:rPr lang="en-US" dirty="0"/>
                  <a:t>If the table becomes half full, double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and re-hash.</a:t>
                </a:r>
              </a:p>
              <a:p>
                <a:r>
                  <a:rPr lang="en-US" dirty="0"/>
                  <a:t>After a few insertions, try doing some of the lookups.</a:t>
                </a:r>
              </a:p>
              <a:p>
                <a:r>
                  <a:rPr lang="en-US" dirty="0"/>
                  <a:t>Repeat the lookups after everything has been inserted.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B5A654-700F-429A-9BD1-69A7FFA03A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1477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9638C-7432-450B-A44A-688A5379A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4" y="107950"/>
            <a:ext cx="2447922" cy="5749925"/>
          </a:xfrm>
        </p:spPr>
        <p:txBody>
          <a:bodyPr>
            <a:normAutofit/>
          </a:bodyPr>
          <a:lstStyle/>
          <a:p>
            <a:r>
              <a:rPr lang="en-US" sz="2800" dirty="0"/>
              <a:t>In-class activity: handout side 1 (open hashing). </a:t>
            </a:r>
            <a:br>
              <a:rPr lang="en-US" sz="2800" dirty="0"/>
            </a:br>
            <a:br>
              <a:rPr lang="en-US" sz="2800" dirty="0"/>
            </a:br>
            <a:r>
              <a:rPr lang="en-US" sz="1400" dirty="0">
                <a:latin typeface="+mn-lt"/>
              </a:rPr>
              <a:t>See also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ComputerScientist.java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4635471-F90C-48AE-8DDA-FA6E119CD7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6050" y="83641"/>
            <a:ext cx="9372598" cy="6798491"/>
          </a:xfrm>
        </p:spPr>
      </p:pic>
    </p:spTree>
    <p:extLst>
      <p:ext uri="{BB962C8B-B14F-4D97-AF65-F5344CB8AC3E}">
        <p14:creationId xmlns:p14="http://schemas.microsoft.com/office/powerpoint/2010/main" val="342733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C366D-11A9-42B7-B78D-4B0C1E21D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073"/>
            <a:ext cx="10515600" cy="785091"/>
          </a:xfrm>
        </p:spPr>
        <p:txBody>
          <a:bodyPr/>
          <a:lstStyle/>
          <a:p>
            <a:r>
              <a:rPr lang="en-US" dirty="0"/>
              <a:t>Hash tables (2 lectures)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941B8-5008-4197-95C9-CE4CF6AA3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709" y="905164"/>
            <a:ext cx="11323781" cy="549563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Basic idea: </a:t>
            </a:r>
          </a:p>
          <a:p>
            <a:pPr lvl="1"/>
            <a:r>
              <a:rPr lang="en-US" dirty="0"/>
              <a:t>An item maps to a fixed slot in a table via a </a:t>
            </a:r>
            <a:r>
              <a:rPr lang="en-US" b="1" dirty="0"/>
              <a:t>hash function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This provides constant time insertion and lookup.</a:t>
            </a:r>
          </a:p>
          <a:p>
            <a:r>
              <a:rPr lang="en-US" dirty="0"/>
              <a:t>Collision strategy 1: </a:t>
            </a:r>
            <a:r>
              <a:rPr lang="en-US" b="1" dirty="0"/>
              <a:t>open</a:t>
            </a:r>
            <a:r>
              <a:rPr lang="en-US" dirty="0"/>
              <a:t> </a:t>
            </a:r>
            <a:r>
              <a:rPr lang="en-US" b="1" dirty="0"/>
              <a:t>hashing</a:t>
            </a:r>
          </a:p>
          <a:p>
            <a:pPr lvl="1"/>
            <a:r>
              <a:rPr lang="en-US" dirty="0"/>
              <a:t>Each slot points to a linked list of items</a:t>
            </a:r>
          </a:p>
          <a:p>
            <a:r>
              <a:rPr lang="en-US" dirty="0"/>
              <a:t>Resizing: </a:t>
            </a:r>
          </a:p>
          <a:p>
            <a:pPr lvl="1"/>
            <a:r>
              <a:rPr lang="en-US" dirty="0"/>
              <a:t>When the table becomes too full, copy and re-hash everything into a new, larger table</a:t>
            </a:r>
          </a:p>
          <a:p>
            <a:r>
              <a:rPr lang="en-US" dirty="0"/>
              <a:t>In-class activity: handout side 1</a:t>
            </a:r>
          </a:p>
          <a:p>
            <a:r>
              <a:rPr lang="en-US" dirty="0"/>
              <a:t>Collision strategy 2: </a:t>
            </a:r>
            <a:r>
              <a:rPr lang="en-US" b="1" dirty="0"/>
              <a:t>closed hashing</a:t>
            </a:r>
          </a:p>
          <a:p>
            <a:pPr lvl="1"/>
            <a:r>
              <a:rPr lang="en-US" dirty="0"/>
              <a:t>If a slot is occupied, probe for an unoccupied slot</a:t>
            </a:r>
          </a:p>
          <a:p>
            <a:r>
              <a:rPr lang="en-US" dirty="0"/>
              <a:t>In-class activity: handout side 2</a:t>
            </a:r>
          </a:p>
          <a:p>
            <a:r>
              <a:rPr lang="en-US" dirty="0"/>
              <a:t>Additional topics:</a:t>
            </a:r>
          </a:p>
          <a:p>
            <a:pPr lvl="1"/>
            <a:r>
              <a:rPr lang="en-US" dirty="0"/>
              <a:t>Time complexity</a:t>
            </a:r>
          </a:p>
          <a:p>
            <a:pPr lvl="1"/>
            <a:r>
              <a:rPr lang="en-US" dirty="0"/>
              <a:t>Good hash functions and the </a:t>
            </a:r>
            <a:r>
              <a:rPr lang="en-US" b="1" dirty="0"/>
              <a:t>simple uniform hashing assumption </a:t>
            </a:r>
            <a:r>
              <a:rPr lang="en-US" dirty="0"/>
              <a:t>(SUHA)</a:t>
            </a:r>
          </a:p>
          <a:p>
            <a:pPr lvl="1"/>
            <a:r>
              <a:rPr lang="en-US" b="1" dirty="0"/>
              <a:t>Primary clustering</a:t>
            </a:r>
          </a:p>
          <a:p>
            <a:pPr lvl="1"/>
            <a:r>
              <a:rPr lang="en-US" dirty="0"/>
              <a:t>Deletion via </a:t>
            </a:r>
            <a:r>
              <a:rPr lang="en-US" b="1" dirty="0"/>
              <a:t>tombstones</a:t>
            </a:r>
          </a:p>
          <a:p>
            <a:pPr lvl="1"/>
            <a:r>
              <a:rPr lang="en-US" dirty="0"/>
              <a:t>Real implementations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982AAA-F780-4E57-A0A1-7449E33EAE8C}"/>
              </a:ext>
            </a:extLst>
          </p:cNvPr>
          <p:cNvSpPr/>
          <p:nvPr/>
        </p:nvSpPr>
        <p:spPr>
          <a:xfrm>
            <a:off x="535709" y="905164"/>
            <a:ext cx="7093527" cy="8774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76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C366D-11A9-42B7-B78D-4B0C1E21D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073"/>
            <a:ext cx="10515600" cy="785091"/>
          </a:xfrm>
        </p:spPr>
        <p:txBody>
          <a:bodyPr/>
          <a:lstStyle/>
          <a:p>
            <a:r>
              <a:rPr lang="en-US" dirty="0"/>
              <a:t>Hash tables (2 lectures)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941B8-5008-4197-95C9-CE4CF6AA3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709" y="905164"/>
            <a:ext cx="11323781" cy="549563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Basic idea: </a:t>
            </a:r>
          </a:p>
          <a:p>
            <a:pPr lvl="1"/>
            <a:r>
              <a:rPr lang="en-US" dirty="0"/>
              <a:t>An item maps to a fixed slot in a table via a </a:t>
            </a:r>
            <a:r>
              <a:rPr lang="en-US" b="1" dirty="0"/>
              <a:t>hash function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This provides constant time insertion and lookup.</a:t>
            </a:r>
          </a:p>
          <a:p>
            <a:r>
              <a:rPr lang="en-US" dirty="0"/>
              <a:t>Collision strategy 1: </a:t>
            </a:r>
            <a:r>
              <a:rPr lang="en-US" b="1" dirty="0"/>
              <a:t>open</a:t>
            </a:r>
            <a:r>
              <a:rPr lang="en-US" dirty="0"/>
              <a:t> </a:t>
            </a:r>
            <a:r>
              <a:rPr lang="en-US" b="1" dirty="0"/>
              <a:t>hashing</a:t>
            </a:r>
          </a:p>
          <a:p>
            <a:pPr lvl="1"/>
            <a:r>
              <a:rPr lang="en-US" dirty="0"/>
              <a:t>Each slot points to a linked list of items</a:t>
            </a:r>
          </a:p>
          <a:p>
            <a:r>
              <a:rPr lang="en-US" dirty="0"/>
              <a:t>Resizing: </a:t>
            </a:r>
          </a:p>
          <a:p>
            <a:pPr lvl="1"/>
            <a:r>
              <a:rPr lang="en-US" dirty="0"/>
              <a:t>When the table becomes too full, copy and re-hash everything into a new, larger table</a:t>
            </a:r>
          </a:p>
          <a:p>
            <a:r>
              <a:rPr lang="en-US" dirty="0"/>
              <a:t>In-class activity: handout side 1</a:t>
            </a:r>
          </a:p>
          <a:p>
            <a:r>
              <a:rPr lang="en-US" dirty="0"/>
              <a:t>Collision strategy 2: </a:t>
            </a:r>
            <a:r>
              <a:rPr lang="en-US" b="1" dirty="0"/>
              <a:t>closed hashing</a:t>
            </a:r>
          </a:p>
          <a:p>
            <a:pPr lvl="1"/>
            <a:r>
              <a:rPr lang="en-US" dirty="0"/>
              <a:t>If a slot is occupied, probe for an unoccupied slot</a:t>
            </a:r>
          </a:p>
          <a:p>
            <a:r>
              <a:rPr lang="en-US" dirty="0"/>
              <a:t>In-class activity: handout side 2</a:t>
            </a:r>
          </a:p>
          <a:p>
            <a:r>
              <a:rPr lang="en-US" dirty="0"/>
              <a:t>Additional topics:</a:t>
            </a:r>
          </a:p>
          <a:p>
            <a:pPr lvl="1"/>
            <a:r>
              <a:rPr lang="en-US" dirty="0"/>
              <a:t>Time complexity</a:t>
            </a:r>
          </a:p>
          <a:p>
            <a:pPr lvl="1"/>
            <a:r>
              <a:rPr lang="en-US" dirty="0"/>
              <a:t>Good hash functions and the </a:t>
            </a:r>
            <a:r>
              <a:rPr lang="en-US" b="1" dirty="0"/>
              <a:t>simple uniform hashing assumption </a:t>
            </a:r>
            <a:r>
              <a:rPr lang="en-US" dirty="0"/>
              <a:t>(SUHA)</a:t>
            </a:r>
          </a:p>
          <a:p>
            <a:pPr lvl="1"/>
            <a:r>
              <a:rPr lang="en-US" b="1" dirty="0"/>
              <a:t>Primary clustering</a:t>
            </a:r>
          </a:p>
          <a:p>
            <a:pPr lvl="1"/>
            <a:r>
              <a:rPr lang="en-US" dirty="0"/>
              <a:t>Deletion via </a:t>
            </a:r>
            <a:r>
              <a:rPr lang="en-US" b="1" dirty="0"/>
              <a:t>tombstones</a:t>
            </a:r>
          </a:p>
          <a:p>
            <a:pPr lvl="1"/>
            <a:r>
              <a:rPr lang="en-US" dirty="0"/>
              <a:t>Real implementations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C7B4A6-ECF7-4156-93D9-7BA57D001A6F}"/>
              </a:ext>
            </a:extLst>
          </p:cNvPr>
          <p:cNvSpPr/>
          <p:nvPr/>
        </p:nvSpPr>
        <p:spPr>
          <a:xfrm>
            <a:off x="535709" y="3521364"/>
            <a:ext cx="6096000" cy="66270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3216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21EDF70-E894-4602-89EB-2F74DD339DB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In closed hashing, when there is a collision, we look for an empty slot using a </a:t>
                </a:r>
                <a:r>
                  <a:rPr lang="en-US" b="1" dirty="0"/>
                  <a:t>probe function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21EDF70-E894-4602-89EB-2F74DD339D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 t="-7834" b="-14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3A459C-5F20-4648-A7C9-D409CD7BD2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Basic idea: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occupied, try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, then try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(2)</m:t>
                    </m:r>
                  </m:oMath>
                </a14:m>
                <a:r>
                  <a:rPr lang="en-US" dirty="0"/>
                  <a:t>, then try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(3)</m:t>
                    </m:r>
                  </m:oMath>
                </a14:m>
                <a:r>
                  <a:rPr lang="en-US" dirty="0"/>
                  <a:t>, and so on until an empty slot is found.</a:t>
                </a:r>
              </a:p>
              <a:p>
                <a:r>
                  <a:rPr lang="en-US" dirty="0"/>
                  <a:t>Simple examples:</a:t>
                </a:r>
              </a:p>
              <a:p>
                <a:pPr lvl="1"/>
                <a:r>
                  <a:rPr lang="en-US" dirty="0"/>
                  <a:t>linear probing (not used in practice due to poor performance)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, so we try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dirty="0"/>
                  <a:t> 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, …</a:t>
                </a:r>
              </a:p>
              <a:p>
                <a:pPr lvl="1"/>
                <a:r>
                  <a:rPr lang="en-US" dirty="0"/>
                  <a:t>quadratic probing (better, but still not used in practice)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, so we try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+4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dirty="0"/>
                  <a:t>, …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3A459C-5F20-4648-A7C9-D409CD7BD2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1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0270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4BFC2-69A6-4130-B422-229A5598F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of closed hashing with linear probing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49D4F5-E6C2-402D-8283-45481B4EC03E}"/>
              </a:ext>
            </a:extLst>
          </p:cNvPr>
          <p:cNvSpPr txBox="1"/>
          <p:nvPr/>
        </p:nvSpPr>
        <p:spPr>
          <a:xfrm>
            <a:off x="390525" y="1800225"/>
            <a:ext cx="499688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</a:rPr>
              <a:t>(example 2 from </a:t>
            </a:r>
            <a:r>
              <a:rPr lang="en-US" b="0" dirty="0"/>
              <a:t>HashCodes.java</a:t>
            </a:r>
            <a:r>
              <a:rPr lang="en-US" dirty="0"/>
              <a:t> )</a:t>
            </a:r>
            <a:endParaRPr lang="en-US" sz="1800" dirty="0">
              <a:solidFill>
                <a:srgbClr val="000000"/>
              </a:solidFill>
            </a:endParaRPr>
          </a:p>
          <a:p>
            <a:pPr algn="l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Assuming 20 slots in the hash table...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object: a, hash: 97, slot: 17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object: m, hash: 109, slot: 9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object: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abf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hash: 96357, slot: 17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object: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gggl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hash: 3170757, slot: 17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object: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xyz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hash: 119193, slot: 13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4ADEE5-147E-4018-AC56-C81624A42BFC}"/>
              </a:ext>
            </a:extLst>
          </p:cNvPr>
          <p:cNvGrpSpPr/>
          <p:nvPr/>
        </p:nvGrpSpPr>
        <p:grpSpPr>
          <a:xfrm>
            <a:off x="1233765" y="5692335"/>
            <a:ext cx="9576000" cy="784800"/>
            <a:chOff x="1233765" y="5692335"/>
            <a:chExt cx="9576000" cy="78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60B04D2-C14E-46FE-AE3E-33F09BFFA071}"/>
                    </a:ext>
                  </a:extLst>
                </p14:cNvPr>
                <p14:cNvContentPartPr/>
                <p14:nvPr/>
              </p14:nvContentPartPr>
              <p14:xfrm>
                <a:off x="1287765" y="5888175"/>
                <a:ext cx="39600" cy="4366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60B04D2-C14E-46FE-AE3E-33F09BFFA07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78846" y="5879175"/>
                  <a:ext cx="57081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352C738-EC08-4B2A-B952-6C1DD1474071}"/>
                    </a:ext>
                  </a:extLst>
                </p14:cNvPr>
                <p14:cNvContentPartPr/>
                <p14:nvPr/>
              </p14:nvContentPartPr>
              <p14:xfrm>
                <a:off x="1233765" y="5693055"/>
                <a:ext cx="9576000" cy="5050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352C738-EC08-4B2A-B952-6C1DD147407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24765" y="5684055"/>
                  <a:ext cx="9593640" cy="52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7E4824C-F63E-4D9D-ACD9-4D510CE4F4A4}"/>
                    </a:ext>
                  </a:extLst>
                </p14:cNvPr>
                <p14:cNvContentPartPr/>
                <p14:nvPr/>
              </p14:nvContentPartPr>
              <p14:xfrm>
                <a:off x="1242765" y="6137655"/>
                <a:ext cx="9500400" cy="3394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7E4824C-F63E-4D9D-ACD9-4D510CE4F4A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33765" y="6128665"/>
                  <a:ext cx="9518039" cy="3571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4F4A96D-BF0A-4F12-820C-B5B65F291D8B}"/>
                    </a:ext>
                  </a:extLst>
                </p14:cNvPr>
                <p14:cNvContentPartPr/>
                <p14:nvPr/>
              </p14:nvContentPartPr>
              <p14:xfrm>
                <a:off x="6457005" y="5692335"/>
                <a:ext cx="36360" cy="564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4F4A96D-BF0A-4F12-820C-B5B65F291D8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447915" y="5683329"/>
                  <a:ext cx="54176" cy="5824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9711797-3FB8-46E9-886A-62B55E98A61D}"/>
                    </a:ext>
                  </a:extLst>
                </p14:cNvPr>
                <p14:cNvContentPartPr/>
                <p14:nvPr/>
              </p14:nvContentPartPr>
              <p14:xfrm>
                <a:off x="6446205" y="6170775"/>
                <a:ext cx="25560" cy="192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9711797-3FB8-46E9-886A-62B55E98A61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437205" y="6161775"/>
                  <a:ext cx="43200" cy="210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02920B8-B490-4561-BBBE-96653101BC90}"/>
                  </a:ext>
                </a:extLst>
              </p14:cNvPr>
              <p14:cNvContentPartPr/>
              <p14:nvPr/>
            </p14:nvContentPartPr>
            <p14:xfrm>
              <a:off x="3699765" y="5744895"/>
              <a:ext cx="66960" cy="6724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02920B8-B490-4561-BBBE-96653101BC9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90765" y="5735900"/>
                <a:ext cx="84600" cy="6901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1D10E09-E7EB-4C16-9973-9FC7AF3E6967}"/>
                  </a:ext>
                </a:extLst>
              </p14:cNvPr>
              <p14:cNvContentPartPr/>
              <p14:nvPr/>
            </p14:nvContentPartPr>
            <p14:xfrm>
              <a:off x="8818605" y="5687655"/>
              <a:ext cx="27360" cy="6512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1D10E09-E7EB-4C16-9973-9FC7AF3E696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809605" y="5678650"/>
                <a:ext cx="45000" cy="6688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B3B72D9-84C6-4E5B-81E8-458D81A7F19C}"/>
                  </a:ext>
                </a:extLst>
              </p14:cNvPr>
              <p14:cNvContentPartPr/>
              <p14:nvPr/>
            </p14:nvContentPartPr>
            <p14:xfrm>
              <a:off x="1696365" y="5796375"/>
              <a:ext cx="86760" cy="5036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B3B72D9-84C6-4E5B-81E8-458D81A7F19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687365" y="5787375"/>
                <a:ext cx="104400" cy="52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C36561F-3625-43B2-A6D3-74A5E4F8AB09}"/>
                  </a:ext>
                </a:extLst>
              </p14:cNvPr>
              <p14:cNvContentPartPr/>
              <p14:nvPr/>
            </p14:nvContentPartPr>
            <p14:xfrm>
              <a:off x="2095965" y="5807175"/>
              <a:ext cx="137160" cy="5616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C36561F-3625-43B2-A6D3-74A5E4F8AB0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086965" y="5798181"/>
                <a:ext cx="154800" cy="5792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657D1D2-A683-4AD2-A50E-B3E9767E1B82}"/>
                  </a:ext>
                </a:extLst>
              </p14:cNvPr>
              <p14:cNvContentPartPr/>
              <p14:nvPr/>
            </p14:nvContentPartPr>
            <p14:xfrm>
              <a:off x="4245165" y="5751015"/>
              <a:ext cx="120960" cy="6130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657D1D2-A683-4AD2-A50E-B3E9767E1B8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236165" y="5742015"/>
                <a:ext cx="138600" cy="63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C2DBFF0-4E51-4877-9072-2FB622BEBB41}"/>
                  </a:ext>
                </a:extLst>
              </p14:cNvPr>
              <p14:cNvContentPartPr/>
              <p14:nvPr/>
            </p14:nvContentPartPr>
            <p14:xfrm>
              <a:off x="4819005" y="5743815"/>
              <a:ext cx="151560" cy="6559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C2DBFF0-4E51-4877-9072-2FB622BEBB4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810005" y="5734815"/>
                <a:ext cx="169200" cy="67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F3FD27B-5982-497B-BECC-609E347B1C94}"/>
                  </a:ext>
                </a:extLst>
              </p14:cNvPr>
              <p14:cNvContentPartPr/>
              <p14:nvPr/>
            </p14:nvContentPartPr>
            <p14:xfrm>
              <a:off x="5380605" y="5694495"/>
              <a:ext cx="108360" cy="6724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F3FD27B-5982-497B-BECC-609E347B1C9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371605" y="5685495"/>
                <a:ext cx="126000" cy="69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41E3D49-6F55-48EC-8692-3E9E3122B6C1}"/>
                  </a:ext>
                </a:extLst>
              </p14:cNvPr>
              <p14:cNvContentPartPr/>
              <p14:nvPr/>
            </p14:nvContentPartPr>
            <p14:xfrm>
              <a:off x="5872005" y="5751015"/>
              <a:ext cx="129960" cy="6800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41E3D49-6F55-48EC-8692-3E9E3122B6C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863005" y="5742015"/>
                <a:ext cx="147600" cy="69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BD726E2-FC97-48B3-8D51-DF169532753A}"/>
                  </a:ext>
                </a:extLst>
              </p14:cNvPr>
              <p14:cNvContentPartPr/>
              <p14:nvPr/>
            </p14:nvContentPartPr>
            <p14:xfrm>
              <a:off x="6935445" y="5741655"/>
              <a:ext cx="65520" cy="4424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BD726E2-FC97-48B3-8D51-DF169532753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926445" y="5732655"/>
                <a:ext cx="83160" cy="46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85CA0E5-9D47-40CE-A85C-48DAC6BADB2C}"/>
                  </a:ext>
                </a:extLst>
              </p14:cNvPr>
              <p14:cNvContentPartPr/>
              <p14:nvPr/>
            </p14:nvContentPartPr>
            <p14:xfrm>
              <a:off x="7382925" y="5601255"/>
              <a:ext cx="111240" cy="6462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85CA0E5-9D47-40CE-A85C-48DAC6BADB2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373954" y="5592255"/>
                <a:ext cx="128823" cy="66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AF6E776-2CE8-4AFE-A4E5-8B849EDA8A88}"/>
                  </a:ext>
                </a:extLst>
              </p14:cNvPr>
              <p14:cNvContentPartPr/>
              <p14:nvPr/>
            </p14:nvContentPartPr>
            <p14:xfrm>
              <a:off x="7756605" y="5634375"/>
              <a:ext cx="97560" cy="5619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AF6E776-2CE8-4AFE-A4E5-8B849EDA8A8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747605" y="5625375"/>
                <a:ext cx="115200" cy="57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1F49AAF-70C7-4F2C-8863-4D37A717F7AC}"/>
                  </a:ext>
                </a:extLst>
              </p14:cNvPr>
              <p14:cNvContentPartPr/>
              <p14:nvPr/>
            </p14:nvContentPartPr>
            <p14:xfrm>
              <a:off x="8167005" y="5686575"/>
              <a:ext cx="83160" cy="639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1F49AAF-70C7-4F2C-8863-4D37A717F7A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158005" y="5677575"/>
                <a:ext cx="100800" cy="65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FC80953-80BB-4489-B197-F59B6B52F1FC}"/>
                  </a:ext>
                </a:extLst>
              </p14:cNvPr>
              <p14:cNvContentPartPr/>
              <p14:nvPr/>
            </p14:nvContentPartPr>
            <p14:xfrm>
              <a:off x="9302805" y="5709255"/>
              <a:ext cx="32760" cy="5115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FC80953-80BB-4489-B197-F59B6B52F1F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293705" y="5700255"/>
                <a:ext cx="50596" cy="52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97A84E7-2AA7-4A01-A6F2-8695A4BBEA1E}"/>
                  </a:ext>
                </a:extLst>
              </p14:cNvPr>
              <p14:cNvContentPartPr/>
              <p14:nvPr/>
            </p14:nvContentPartPr>
            <p14:xfrm>
              <a:off x="9748845" y="5704935"/>
              <a:ext cx="72360" cy="5907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97A84E7-2AA7-4A01-A6F2-8695A4BBEA1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739845" y="5695935"/>
                <a:ext cx="90000" cy="608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F4FE383A-DA64-4029-B506-B10AB439D66C}"/>
              </a:ext>
            </a:extLst>
          </p:cNvPr>
          <p:cNvGrpSpPr/>
          <p:nvPr/>
        </p:nvGrpSpPr>
        <p:grpSpPr>
          <a:xfrm>
            <a:off x="10135845" y="5740575"/>
            <a:ext cx="288720" cy="505080"/>
            <a:chOff x="10135845" y="5740575"/>
            <a:chExt cx="288720" cy="50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654A942-324D-4ED2-8889-E9EEF536B765}"/>
                    </a:ext>
                  </a:extLst>
                </p14:cNvPr>
                <p14:cNvContentPartPr/>
                <p14:nvPr/>
              </p14:nvContentPartPr>
              <p14:xfrm>
                <a:off x="10135845" y="5740575"/>
                <a:ext cx="19080" cy="495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654A942-324D-4ED2-8889-E9EEF536B76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126672" y="5731575"/>
                  <a:ext cx="37059" cy="51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F29D59B-0D53-4B5A-AFB4-35354D3B2E55}"/>
                    </a:ext>
                  </a:extLst>
                </p14:cNvPr>
                <p14:cNvContentPartPr/>
                <p14:nvPr/>
              </p14:nvContentPartPr>
              <p14:xfrm>
                <a:off x="10408005" y="5742735"/>
                <a:ext cx="16560" cy="5029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F29D59B-0D53-4B5A-AFB4-35354D3B2E5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399005" y="5733741"/>
                  <a:ext cx="34200" cy="520547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2E608B5C-B715-48E4-AADA-7D7F711D0BF8}"/>
                  </a:ext>
                </a:extLst>
              </p14:cNvPr>
              <p14:cNvContentPartPr/>
              <p14:nvPr/>
            </p14:nvContentPartPr>
            <p14:xfrm>
              <a:off x="1444365" y="6466335"/>
              <a:ext cx="83160" cy="1458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2E608B5C-B715-48E4-AADA-7D7F711D0BF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435365" y="6457335"/>
                <a:ext cx="10080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2457937-C659-4C8F-A824-40AE91B5BFCF}"/>
                  </a:ext>
                </a:extLst>
              </p14:cNvPr>
              <p14:cNvContentPartPr/>
              <p14:nvPr/>
            </p14:nvContentPartPr>
            <p14:xfrm>
              <a:off x="1878165" y="6460935"/>
              <a:ext cx="32760" cy="1314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2457937-C659-4C8F-A824-40AE91B5BFC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869165" y="6451960"/>
                <a:ext cx="50400" cy="148992"/>
              </a:xfrm>
              <a:prstGeom prst="rect">
                <a:avLst/>
              </a:prstGeom>
            </p:spPr>
          </p:pic>
        </mc:Fallback>
      </mc:AlternateContent>
      <p:grpSp>
        <p:nvGrpSpPr>
          <p:cNvPr id="76" name="Group 75">
            <a:extLst>
              <a:ext uri="{FF2B5EF4-FFF2-40B4-BE49-F238E27FC236}">
                <a16:creationId xmlns:a16="http://schemas.microsoft.com/office/drawing/2014/main" id="{E02389E0-777B-4A3F-B49A-0F18B1017266}"/>
              </a:ext>
            </a:extLst>
          </p:cNvPr>
          <p:cNvGrpSpPr/>
          <p:nvPr/>
        </p:nvGrpSpPr>
        <p:grpSpPr>
          <a:xfrm>
            <a:off x="2515365" y="5757855"/>
            <a:ext cx="624960" cy="946800"/>
            <a:chOff x="2515365" y="5757855"/>
            <a:chExt cx="624960" cy="94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D0298CB-4249-4B1A-A858-CE841CF1D36C}"/>
                    </a:ext>
                  </a:extLst>
                </p14:cNvPr>
                <p14:cNvContentPartPr/>
                <p14:nvPr/>
              </p14:nvContentPartPr>
              <p14:xfrm>
                <a:off x="2583765" y="5757855"/>
                <a:ext cx="119160" cy="5511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D0298CB-4249-4B1A-A858-CE841CF1D36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574765" y="5748849"/>
                  <a:ext cx="136800" cy="5688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3E9DF58-4920-4349-ACE4-A29C1AEA9C8B}"/>
                    </a:ext>
                  </a:extLst>
                </p14:cNvPr>
                <p14:cNvContentPartPr/>
                <p14:nvPr/>
              </p14:nvContentPartPr>
              <p14:xfrm>
                <a:off x="3001365" y="5791335"/>
                <a:ext cx="138960" cy="630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3E9DF58-4920-4349-ACE4-A29C1AEA9C8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992365" y="5782335"/>
                  <a:ext cx="156600" cy="64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6FF8A76-69FE-4A00-8876-84F66F743D40}"/>
                    </a:ext>
                  </a:extLst>
                </p14:cNvPr>
                <p14:cNvContentPartPr/>
                <p14:nvPr/>
              </p14:nvContentPartPr>
              <p14:xfrm>
                <a:off x="2515365" y="6504495"/>
                <a:ext cx="113760" cy="1332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6FF8A76-69FE-4A00-8876-84F66F743D4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506365" y="6495471"/>
                  <a:ext cx="131400" cy="1508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D6A9E5D-9F2B-4B06-BE22-BD35CCC5032E}"/>
                    </a:ext>
                  </a:extLst>
                </p14:cNvPr>
                <p14:cNvContentPartPr/>
                <p14:nvPr/>
              </p14:nvContentPartPr>
              <p14:xfrm>
                <a:off x="2778165" y="6481815"/>
                <a:ext cx="135360" cy="2228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D6A9E5D-9F2B-4B06-BE22-BD35CCC5032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769165" y="6472815"/>
                  <a:ext cx="153000" cy="24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A003138-FB33-467D-BAD4-3634C5C55A99}"/>
              </a:ext>
            </a:extLst>
          </p:cNvPr>
          <p:cNvGrpSpPr/>
          <p:nvPr/>
        </p:nvGrpSpPr>
        <p:grpSpPr>
          <a:xfrm>
            <a:off x="3381165" y="6543375"/>
            <a:ext cx="140760" cy="180720"/>
            <a:chOff x="3381165" y="6543375"/>
            <a:chExt cx="140760" cy="18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C9DB909-AAE2-483F-8764-E1E42F91A14B}"/>
                    </a:ext>
                  </a:extLst>
                </p14:cNvPr>
                <p14:cNvContentPartPr/>
                <p14:nvPr/>
              </p14:nvContentPartPr>
              <p14:xfrm>
                <a:off x="3381165" y="6543375"/>
                <a:ext cx="140760" cy="1216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C9DB909-AAE2-483F-8764-E1E42F91A14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372165" y="6534375"/>
                  <a:ext cx="1584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AAAF2A8-BD87-47A1-990D-40886EEE2FCA}"/>
                    </a:ext>
                  </a:extLst>
                </p14:cNvPr>
                <p14:cNvContentPartPr/>
                <p14:nvPr/>
              </p14:nvContentPartPr>
              <p14:xfrm>
                <a:off x="3449565" y="6544095"/>
                <a:ext cx="23760" cy="1800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AAAF2A8-BD87-47A1-990D-40886EEE2FC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440565" y="6535095"/>
                  <a:ext cx="41400" cy="19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7ED353F-1090-4E97-A9E8-4282DFFB9148}"/>
              </a:ext>
            </a:extLst>
          </p:cNvPr>
          <p:cNvGrpSpPr/>
          <p:nvPr/>
        </p:nvGrpSpPr>
        <p:grpSpPr>
          <a:xfrm>
            <a:off x="3906765" y="6511695"/>
            <a:ext cx="207360" cy="217440"/>
            <a:chOff x="3906765" y="6511695"/>
            <a:chExt cx="207360" cy="21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9A96B85-7766-4E5E-A3B1-4C594654837F}"/>
                    </a:ext>
                  </a:extLst>
                </p14:cNvPr>
                <p14:cNvContentPartPr/>
                <p14:nvPr/>
              </p14:nvContentPartPr>
              <p14:xfrm>
                <a:off x="3906765" y="6550575"/>
                <a:ext cx="106920" cy="1785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9A96B85-7766-4E5E-A3B1-4C594654837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897765" y="6541575"/>
                  <a:ext cx="1245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5E59B42-49F3-45B9-95A9-C42A4BE99A12}"/>
                    </a:ext>
                  </a:extLst>
                </p14:cNvPr>
                <p14:cNvContentPartPr/>
                <p14:nvPr/>
              </p14:nvContentPartPr>
              <p14:xfrm>
                <a:off x="3910365" y="6511695"/>
                <a:ext cx="203760" cy="925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5E59B42-49F3-45B9-95A9-C42A4BE99A1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901365" y="6502695"/>
                  <a:ext cx="221400" cy="11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541B773-F2FA-4525-8CA7-C9F36A42B8B7}"/>
                  </a:ext>
                </a:extLst>
              </p14:cNvPr>
              <p14:cNvContentPartPr/>
              <p14:nvPr/>
            </p14:nvContentPartPr>
            <p14:xfrm>
              <a:off x="4556925" y="6569295"/>
              <a:ext cx="111240" cy="1800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541B773-F2FA-4525-8CA7-C9F36A42B8B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547954" y="6560295"/>
                <a:ext cx="128823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557A411F-570E-4A6F-994D-0C99F4AA7BDE}"/>
                  </a:ext>
                </a:extLst>
              </p14:cNvPr>
              <p14:cNvContentPartPr/>
              <p14:nvPr/>
            </p14:nvContentPartPr>
            <p14:xfrm>
              <a:off x="5159205" y="6539415"/>
              <a:ext cx="174960" cy="1825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557A411F-570E-4A6F-994D-0C99F4AA7BDE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150205" y="6530433"/>
                <a:ext cx="192600" cy="2001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8EC4D2F6-ED2F-49C2-AB75-761F2F50FBFC}"/>
                  </a:ext>
                </a:extLst>
              </p14:cNvPr>
              <p14:cNvContentPartPr/>
              <p14:nvPr/>
            </p14:nvContentPartPr>
            <p14:xfrm>
              <a:off x="5623965" y="6503775"/>
              <a:ext cx="84600" cy="1969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8EC4D2F6-ED2F-49C2-AB75-761F2F50FBF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614965" y="6494791"/>
                <a:ext cx="102240" cy="214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1B6DC639-4416-49B1-97BD-0CD4688B5342}"/>
                  </a:ext>
                </a:extLst>
              </p14:cNvPr>
              <p14:cNvContentPartPr/>
              <p14:nvPr/>
            </p14:nvContentPartPr>
            <p14:xfrm>
              <a:off x="6124365" y="6496575"/>
              <a:ext cx="124200" cy="2235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1B6DC639-4416-49B1-97BD-0CD4688B5342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115391" y="6487575"/>
                <a:ext cx="141789" cy="24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Group 72">
            <a:extLst>
              <a:ext uri="{FF2B5EF4-FFF2-40B4-BE49-F238E27FC236}">
                <a16:creationId xmlns:a16="http://schemas.microsoft.com/office/drawing/2014/main" id="{824B2F64-FE7F-4368-B55F-8D8484B40A2D}"/>
              </a:ext>
            </a:extLst>
          </p:cNvPr>
          <p:cNvGrpSpPr/>
          <p:nvPr/>
        </p:nvGrpSpPr>
        <p:grpSpPr>
          <a:xfrm>
            <a:off x="6629445" y="6468855"/>
            <a:ext cx="162000" cy="199440"/>
            <a:chOff x="6629445" y="6468855"/>
            <a:chExt cx="162000" cy="19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00D2655-7F67-442A-A800-2F69CE8F0CDA}"/>
                    </a:ext>
                  </a:extLst>
                </p14:cNvPr>
                <p14:cNvContentPartPr/>
                <p14:nvPr/>
              </p14:nvContentPartPr>
              <p14:xfrm>
                <a:off x="6629445" y="6468855"/>
                <a:ext cx="16920" cy="1994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00D2655-7F67-442A-A800-2F69CE8F0CD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620445" y="6459855"/>
                  <a:ext cx="3456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4BD2550-7CF0-4661-954E-0E5FA817D658}"/>
                    </a:ext>
                  </a:extLst>
                </p14:cNvPr>
                <p14:cNvContentPartPr/>
                <p14:nvPr/>
              </p14:nvContentPartPr>
              <p14:xfrm>
                <a:off x="6692085" y="6499455"/>
                <a:ext cx="99360" cy="1101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4BD2550-7CF0-4661-954E-0E5FA817D65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683085" y="6490455"/>
                  <a:ext cx="117000" cy="12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FC899440-CB4C-41F9-A95D-192F3FD98E87}"/>
              </a:ext>
            </a:extLst>
          </p:cNvPr>
          <p:cNvGrpSpPr/>
          <p:nvPr/>
        </p:nvGrpSpPr>
        <p:grpSpPr>
          <a:xfrm>
            <a:off x="7178805" y="6526455"/>
            <a:ext cx="144360" cy="117720"/>
            <a:chOff x="7178805" y="6526455"/>
            <a:chExt cx="144360" cy="11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41FA580-744F-4AB9-86B0-25ADA7F8AF2A}"/>
                    </a:ext>
                  </a:extLst>
                </p14:cNvPr>
                <p14:cNvContentPartPr/>
                <p14:nvPr/>
              </p14:nvContentPartPr>
              <p14:xfrm>
                <a:off x="7178805" y="6531135"/>
                <a:ext cx="30960" cy="964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41FA580-744F-4AB9-86B0-25ADA7F8AF2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169805" y="6522135"/>
                  <a:ext cx="486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04148A5-BFD0-4022-A1FB-DF4597E8EB27}"/>
                    </a:ext>
                  </a:extLst>
                </p14:cNvPr>
                <p14:cNvContentPartPr/>
                <p14:nvPr/>
              </p14:nvContentPartPr>
              <p14:xfrm>
                <a:off x="7261605" y="6526455"/>
                <a:ext cx="61560" cy="1177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04148A5-BFD0-4022-A1FB-DF4597E8EB2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252605" y="6517482"/>
                  <a:ext cx="79200" cy="13530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D6BB5B9-AF8C-42C0-87F5-9E309261BEF7}"/>
              </a:ext>
            </a:extLst>
          </p:cNvPr>
          <p:cNvGrpSpPr/>
          <p:nvPr/>
        </p:nvGrpSpPr>
        <p:grpSpPr>
          <a:xfrm>
            <a:off x="7637805" y="6489015"/>
            <a:ext cx="164160" cy="135000"/>
            <a:chOff x="7637805" y="6489015"/>
            <a:chExt cx="164160" cy="13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D7FC19A-CB96-4EAE-BB9B-EE4A4E1F0FFE}"/>
                    </a:ext>
                  </a:extLst>
                </p14:cNvPr>
                <p14:cNvContentPartPr/>
                <p14:nvPr/>
              </p14:nvContentPartPr>
              <p14:xfrm>
                <a:off x="7637805" y="6489015"/>
                <a:ext cx="21960" cy="1098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D7FC19A-CB96-4EAE-BB9B-EE4A4E1F0FF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628950" y="6480015"/>
                  <a:ext cx="39315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E14AD3A-ED60-4A71-B6B3-E1FCC6A16E3B}"/>
                    </a:ext>
                  </a:extLst>
                </p14:cNvPr>
                <p14:cNvContentPartPr/>
                <p14:nvPr/>
              </p14:nvContentPartPr>
              <p14:xfrm>
                <a:off x="7679205" y="6504495"/>
                <a:ext cx="122760" cy="119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E14AD3A-ED60-4A71-B6B3-E1FCC6A16E3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670205" y="6495522"/>
                  <a:ext cx="140400" cy="13710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689199D-40AE-4258-929E-8DCDB7CEA953}"/>
              </a:ext>
            </a:extLst>
          </p:cNvPr>
          <p:cNvGrpSpPr/>
          <p:nvPr/>
        </p:nvGrpSpPr>
        <p:grpSpPr>
          <a:xfrm>
            <a:off x="8062245" y="6460215"/>
            <a:ext cx="139680" cy="197640"/>
            <a:chOff x="8062245" y="6460215"/>
            <a:chExt cx="139680" cy="19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6FFFA3C-3AF5-4D49-84B8-4AFE1CAE7083}"/>
                    </a:ext>
                  </a:extLst>
                </p14:cNvPr>
                <p14:cNvContentPartPr/>
                <p14:nvPr/>
              </p14:nvContentPartPr>
              <p14:xfrm>
                <a:off x="8062245" y="6479295"/>
                <a:ext cx="34920" cy="1429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6FFFA3C-3AF5-4D49-84B8-4AFE1CAE708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053151" y="6470295"/>
                  <a:ext cx="52744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FB19180-E5E2-48DE-BEE0-4F7B64894969}"/>
                    </a:ext>
                  </a:extLst>
                </p14:cNvPr>
                <p14:cNvContentPartPr/>
                <p14:nvPr/>
              </p14:nvContentPartPr>
              <p14:xfrm>
                <a:off x="8093205" y="6460215"/>
                <a:ext cx="108720" cy="1976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FB19180-E5E2-48DE-BEE0-4F7B6489496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084205" y="6451231"/>
                  <a:ext cx="126360" cy="21524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AB08425-3765-4824-9112-5FD421A4F1BC}"/>
              </a:ext>
            </a:extLst>
          </p:cNvPr>
          <p:cNvGrpSpPr/>
          <p:nvPr/>
        </p:nvGrpSpPr>
        <p:grpSpPr>
          <a:xfrm>
            <a:off x="8483805" y="6453375"/>
            <a:ext cx="201600" cy="159840"/>
            <a:chOff x="8483805" y="6453375"/>
            <a:chExt cx="201600" cy="15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EF19388-FB5C-44E2-8F3D-3E301EE6804B}"/>
                    </a:ext>
                  </a:extLst>
                </p14:cNvPr>
                <p14:cNvContentPartPr/>
                <p14:nvPr/>
              </p14:nvContentPartPr>
              <p14:xfrm>
                <a:off x="8483805" y="6453375"/>
                <a:ext cx="25560" cy="1177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EF19388-FB5C-44E2-8F3D-3E301EE6804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474805" y="6444375"/>
                  <a:ext cx="432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D4E8BBC-09BC-4D14-BA9C-93E0EF94F88A}"/>
                    </a:ext>
                  </a:extLst>
                </p14:cNvPr>
                <p14:cNvContentPartPr/>
                <p14:nvPr/>
              </p14:nvContentPartPr>
              <p14:xfrm>
                <a:off x="8565885" y="6456615"/>
                <a:ext cx="119520" cy="1566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D4E8BBC-09BC-4D14-BA9C-93E0EF94F88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556885" y="6447615"/>
                  <a:ext cx="137160" cy="17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490936C-CA05-433E-BE90-17B53D1CFFBD}"/>
              </a:ext>
            </a:extLst>
          </p:cNvPr>
          <p:cNvGrpSpPr/>
          <p:nvPr/>
        </p:nvGrpSpPr>
        <p:grpSpPr>
          <a:xfrm>
            <a:off x="8991405" y="6400095"/>
            <a:ext cx="201960" cy="221040"/>
            <a:chOff x="8991405" y="6400095"/>
            <a:chExt cx="201960" cy="22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CA6D5E9-853D-4BE7-9179-19F9B4B8C637}"/>
                    </a:ext>
                  </a:extLst>
                </p14:cNvPr>
                <p14:cNvContentPartPr/>
                <p14:nvPr/>
              </p14:nvContentPartPr>
              <p14:xfrm>
                <a:off x="8991405" y="6444375"/>
                <a:ext cx="20160" cy="1368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CA6D5E9-853D-4BE7-9179-19F9B4B8C63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982405" y="6435375"/>
                  <a:ext cx="378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E9C888D-0550-41F3-8BE6-A7A73B5068D0}"/>
                    </a:ext>
                  </a:extLst>
                </p14:cNvPr>
                <p14:cNvContentPartPr/>
                <p14:nvPr/>
              </p14:nvContentPartPr>
              <p14:xfrm>
                <a:off x="9068805" y="6472815"/>
                <a:ext cx="42840" cy="1483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E9C888D-0550-41F3-8BE6-A7A73B5068D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059805" y="6463793"/>
                  <a:ext cx="60480" cy="1660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AF5E8AC-BCF3-4E9A-893A-A54BAC447195}"/>
                    </a:ext>
                  </a:extLst>
                </p14:cNvPr>
                <p14:cNvContentPartPr/>
                <p14:nvPr/>
              </p14:nvContentPartPr>
              <p14:xfrm>
                <a:off x="9074205" y="6400095"/>
                <a:ext cx="119160" cy="709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AF5E8AC-BCF3-4E9A-893A-A54BAC44719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065205" y="6391095"/>
                  <a:ext cx="136800" cy="8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C771402-47D8-4C62-975B-52CBEF8D137F}"/>
              </a:ext>
            </a:extLst>
          </p:cNvPr>
          <p:cNvGrpSpPr/>
          <p:nvPr/>
        </p:nvGrpSpPr>
        <p:grpSpPr>
          <a:xfrm>
            <a:off x="9412605" y="6426735"/>
            <a:ext cx="166680" cy="152640"/>
            <a:chOff x="9412605" y="6426735"/>
            <a:chExt cx="166680" cy="15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26FAEFD-4C58-4294-A924-2E45E1CE116D}"/>
                    </a:ext>
                  </a:extLst>
                </p14:cNvPr>
                <p14:cNvContentPartPr/>
                <p14:nvPr/>
              </p14:nvContentPartPr>
              <p14:xfrm>
                <a:off x="9412605" y="6439695"/>
                <a:ext cx="21960" cy="1396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26FAEFD-4C58-4294-A924-2E45E1CE116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403605" y="6430695"/>
                  <a:ext cx="396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C97CB31-A4D7-4778-87BF-2F84F517C940}"/>
                    </a:ext>
                  </a:extLst>
                </p14:cNvPr>
                <p14:cNvContentPartPr/>
                <p14:nvPr/>
              </p14:nvContentPartPr>
              <p14:xfrm>
                <a:off x="9500085" y="6426735"/>
                <a:ext cx="79200" cy="1400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C97CB31-A4D7-4778-87BF-2F84F517C94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491085" y="6417735"/>
                  <a:ext cx="96840" cy="15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A61EE5C-DF8D-4041-86CB-0B14EBF19C41}"/>
              </a:ext>
            </a:extLst>
          </p:cNvPr>
          <p:cNvGrpSpPr/>
          <p:nvPr/>
        </p:nvGrpSpPr>
        <p:grpSpPr>
          <a:xfrm>
            <a:off x="9923085" y="6442935"/>
            <a:ext cx="413280" cy="188280"/>
            <a:chOff x="9923085" y="6442935"/>
            <a:chExt cx="413280" cy="18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F3A550E-3CAA-477D-AA67-46A09B486E07}"/>
                    </a:ext>
                  </a:extLst>
                </p14:cNvPr>
                <p14:cNvContentPartPr/>
                <p14:nvPr/>
              </p14:nvContentPartPr>
              <p14:xfrm>
                <a:off x="9923085" y="6466335"/>
                <a:ext cx="25920" cy="1501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F3A550E-3CAA-477D-AA67-46A09B486E0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914085" y="6457335"/>
                  <a:ext cx="4356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9840274-52BB-4BB6-AE4C-8EC5172B9D58}"/>
                    </a:ext>
                  </a:extLst>
                </p14:cNvPr>
                <p14:cNvContentPartPr/>
                <p14:nvPr/>
              </p14:nvContentPartPr>
              <p14:xfrm>
                <a:off x="9977805" y="6442935"/>
                <a:ext cx="101160" cy="1868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9840274-52BB-4BB6-AE4C-8EC5172B9D5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968805" y="6433935"/>
                  <a:ext cx="1188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0182D5B-824E-453D-B752-19F573562EDF}"/>
                    </a:ext>
                  </a:extLst>
                </p14:cNvPr>
                <p14:cNvContentPartPr/>
                <p14:nvPr/>
              </p14:nvContentPartPr>
              <p14:xfrm>
                <a:off x="10228365" y="6465615"/>
                <a:ext cx="10800" cy="1411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0182D5B-824E-453D-B752-19F573562ED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219365" y="6456615"/>
                  <a:ext cx="2844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2D31A23-BCE9-4461-A3E8-DCA21ED89A9A}"/>
                    </a:ext>
                  </a:extLst>
                </p14:cNvPr>
                <p14:cNvContentPartPr/>
                <p14:nvPr/>
              </p14:nvContentPartPr>
              <p14:xfrm>
                <a:off x="10258965" y="6470655"/>
                <a:ext cx="77400" cy="1605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2D31A23-BCE9-4461-A3E8-DCA21ED89A9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249965" y="6461635"/>
                  <a:ext cx="95040" cy="17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B01CCC1-B2A3-4814-B04C-9033AA85FC0D}"/>
              </a:ext>
            </a:extLst>
          </p:cNvPr>
          <p:cNvGrpSpPr/>
          <p:nvPr/>
        </p:nvGrpSpPr>
        <p:grpSpPr>
          <a:xfrm>
            <a:off x="10493685" y="6433215"/>
            <a:ext cx="168480" cy="196200"/>
            <a:chOff x="10493685" y="6433215"/>
            <a:chExt cx="168480" cy="19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C72FB6B-BC27-4D42-84E4-6BA1786FEDA8}"/>
                    </a:ext>
                  </a:extLst>
                </p14:cNvPr>
                <p14:cNvContentPartPr/>
                <p14:nvPr/>
              </p14:nvContentPartPr>
              <p14:xfrm>
                <a:off x="10493685" y="6433215"/>
                <a:ext cx="27720" cy="1389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C72FB6B-BC27-4D42-84E4-6BA1786FEDA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484685" y="6424192"/>
                  <a:ext cx="45360" cy="1566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6DADC62-21E7-4A14-B97D-FB246A5CCF9B}"/>
                    </a:ext>
                  </a:extLst>
                </p14:cNvPr>
                <p14:cNvContentPartPr/>
                <p14:nvPr/>
              </p14:nvContentPartPr>
              <p14:xfrm>
                <a:off x="10553445" y="6442215"/>
                <a:ext cx="108720" cy="1872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6DADC62-21E7-4A14-B97D-FB246A5CCF9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544445" y="6433215"/>
                  <a:ext cx="126360" cy="20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0E6EF7A-3351-4DC4-8DDB-BEC370AC205E}"/>
              </a:ext>
            </a:extLst>
          </p:cNvPr>
          <p:cNvGrpSpPr/>
          <p:nvPr/>
        </p:nvGrpSpPr>
        <p:grpSpPr>
          <a:xfrm>
            <a:off x="6533685" y="1878855"/>
            <a:ext cx="921240" cy="764640"/>
            <a:chOff x="6533685" y="1878855"/>
            <a:chExt cx="921240" cy="76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00C8B1E-697B-4103-B14F-40DD57FE49A1}"/>
                    </a:ext>
                  </a:extLst>
                </p14:cNvPr>
                <p14:cNvContentPartPr/>
                <p14:nvPr/>
              </p14:nvContentPartPr>
              <p14:xfrm>
                <a:off x="6933645" y="2237055"/>
                <a:ext cx="194760" cy="2667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00C8B1E-697B-4103-B14F-40DD57FE49A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924662" y="2228055"/>
                  <a:ext cx="212367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17D7182-8AAC-4B41-96AA-D5BEB39C7C94}"/>
                    </a:ext>
                  </a:extLst>
                </p14:cNvPr>
                <p14:cNvContentPartPr/>
                <p14:nvPr/>
              </p14:nvContentPartPr>
              <p14:xfrm>
                <a:off x="6689205" y="2111055"/>
                <a:ext cx="45360" cy="831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17D7182-8AAC-4B41-96AA-D5BEB39C7C9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680205" y="2102055"/>
                  <a:ext cx="630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F8FF12A-57DD-493A-9A79-F12974755006}"/>
                    </a:ext>
                  </a:extLst>
                </p14:cNvPr>
                <p14:cNvContentPartPr/>
                <p14:nvPr/>
              </p14:nvContentPartPr>
              <p14:xfrm>
                <a:off x="6739605" y="2121495"/>
                <a:ext cx="86760" cy="882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F8FF12A-57DD-493A-9A79-F1297475500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730605" y="2112495"/>
                  <a:ext cx="1044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EA5A7CA-D4A3-4846-AD8C-F428B83D1633}"/>
                    </a:ext>
                  </a:extLst>
                </p14:cNvPr>
                <p14:cNvContentPartPr/>
                <p14:nvPr/>
              </p14:nvContentPartPr>
              <p14:xfrm>
                <a:off x="7107525" y="2063175"/>
                <a:ext cx="71640" cy="1004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EA5A7CA-D4A3-4846-AD8C-F428B83D163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098570" y="2054175"/>
                  <a:ext cx="89192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96024F74-C230-4312-9E41-568EB3D73E3F}"/>
                    </a:ext>
                  </a:extLst>
                </p14:cNvPr>
                <p14:cNvContentPartPr/>
                <p14:nvPr/>
              </p14:nvContentPartPr>
              <p14:xfrm>
                <a:off x="6533685" y="1878855"/>
                <a:ext cx="921240" cy="7646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96024F74-C230-4312-9E41-568EB3D73E3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524685" y="1869855"/>
                  <a:ext cx="938880" cy="78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5948559C-2C35-4BA1-A0B9-3306C5332D9E}"/>
              </a:ext>
            </a:extLst>
          </p:cNvPr>
          <p:cNvGrpSpPr/>
          <p:nvPr/>
        </p:nvGrpSpPr>
        <p:grpSpPr>
          <a:xfrm>
            <a:off x="9516645" y="2137335"/>
            <a:ext cx="886320" cy="632160"/>
            <a:chOff x="9516645" y="2137335"/>
            <a:chExt cx="886320" cy="63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510319D-7B72-4BC1-B8F2-9A3E854C9E86}"/>
                    </a:ext>
                  </a:extLst>
                </p14:cNvPr>
                <p14:cNvContentPartPr/>
                <p14:nvPr/>
              </p14:nvContentPartPr>
              <p14:xfrm>
                <a:off x="9891045" y="2472495"/>
                <a:ext cx="243720" cy="2005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510319D-7B72-4BC1-B8F2-9A3E854C9E8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882045" y="2463495"/>
                  <a:ext cx="26136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0DAE0DF5-E776-4A2C-BAB4-556E27409784}"/>
                    </a:ext>
                  </a:extLst>
                </p14:cNvPr>
                <p14:cNvContentPartPr/>
                <p14:nvPr/>
              </p14:nvContentPartPr>
              <p14:xfrm>
                <a:off x="9718605" y="2315535"/>
                <a:ext cx="21960" cy="565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0DAE0DF5-E776-4A2C-BAB4-556E2740978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709605" y="2306535"/>
                  <a:ext cx="396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F844532-6BA2-4A78-B79D-0C8479E9D846}"/>
                    </a:ext>
                  </a:extLst>
                </p14:cNvPr>
                <p14:cNvContentPartPr/>
                <p14:nvPr/>
              </p14:nvContentPartPr>
              <p14:xfrm>
                <a:off x="9754605" y="2303655"/>
                <a:ext cx="65160" cy="745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F844532-6BA2-4A78-B79D-0C8479E9D84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745605" y="2294655"/>
                  <a:ext cx="828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72CCB1A-E013-4239-B26D-AFEB7A2B775D}"/>
                    </a:ext>
                  </a:extLst>
                </p14:cNvPr>
                <p14:cNvContentPartPr/>
                <p14:nvPr/>
              </p14:nvContentPartPr>
              <p14:xfrm>
                <a:off x="10150605" y="2325975"/>
                <a:ext cx="30960" cy="774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72CCB1A-E013-4239-B26D-AFEB7A2B775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141605" y="2316933"/>
                  <a:ext cx="48600" cy="951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16E2F263-2826-47DC-BC51-4270B018ED21}"/>
                    </a:ext>
                  </a:extLst>
                </p14:cNvPr>
                <p14:cNvContentPartPr/>
                <p14:nvPr/>
              </p14:nvContentPartPr>
              <p14:xfrm>
                <a:off x="9516645" y="2137335"/>
                <a:ext cx="885240" cy="6321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16E2F263-2826-47DC-BC51-4270B018ED2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507641" y="2128335"/>
                  <a:ext cx="902887" cy="64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E0B4E4A4-738B-47CF-8879-D67A08BF3838}"/>
                    </a:ext>
                  </a:extLst>
                </p14:cNvPr>
                <p14:cNvContentPartPr/>
                <p14:nvPr/>
              </p14:nvContentPartPr>
              <p14:xfrm>
                <a:off x="9556245" y="2671935"/>
                <a:ext cx="846720" cy="878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E0B4E4A4-738B-47CF-8879-D67A08BF383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547245" y="2662972"/>
                  <a:ext cx="864360" cy="10540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E6980DAA-9F11-492C-9BCA-E1D878591904}"/>
              </a:ext>
            </a:extLst>
          </p:cNvPr>
          <p:cNvGrpSpPr/>
          <p:nvPr/>
        </p:nvGrpSpPr>
        <p:grpSpPr>
          <a:xfrm>
            <a:off x="10301085" y="3563655"/>
            <a:ext cx="1095120" cy="842760"/>
            <a:chOff x="10301085" y="3563655"/>
            <a:chExt cx="1095120" cy="84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03E26709-4913-41BC-A015-E531E77DB24B}"/>
                    </a:ext>
                  </a:extLst>
                </p14:cNvPr>
                <p14:cNvContentPartPr/>
                <p14:nvPr/>
              </p14:nvContentPartPr>
              <p14:xfrm>
                <a:off x="10689165" y="4018335"/>
                <a:ext cx="159840" cy="1872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03E26709-4913-41BC-A015-E531E77DB24B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680165" y="4009335"/>
                  <a:ext cx="17748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75D3196D-FEBA-4470-ABA8-D4B884CC83A7}"/>
                    </a:ext>
                  </a:extLst>
                </p14:cNvPr>
                <p14:cNvContentPartPr/>
                <p14:nvPr/>
              </p14:nvContentPartPr>
              <p14:xfrm>
                <a:off x="10888605" y="3818895"/>
                <a:ext cx="108360" cy="3297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75D3196D-FEBA-4470-ABA8-D4B884CC83A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879605" y="3809895"/>
                  <a:ext cx="12600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96EC21E-CBC1-4019-9E1B-C22F9305CB0D}"/>
                    </a:ext>
                  </a:extLst>
                </p14:cNvPr>
                <p14:cNvContentPartPr/>
                <p14:nvPr/>
              </p14:nvContentPartPr>
              <p14:xfrm>
                <a:off x="11043765" y="3789015"/>
                <a:ext cx="114480" cy="3661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96EC21E-CBC1-4019-9E1B-C22F9305CB0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1034765" y="3780015"/>
                  <a:ext cx="13212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71E03C2-2BF2-4ED6-858B-B07E21A57322}"/>
                    </a:ext>
                  </a:extLst>
                </p14:cNvPr>
                <p14:cNvContentPartPr/>
                <p14:nvPr/>
              </p14:nvContentPartPr>
              <p14:xfrm>
                <a:off x="10949805" y="4026255"/>
                <a:ext cx="212760" cy="255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71E03C2-2BF2-4ED6-858B-B07E21A5732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940805" y="4017255"/>
                  <a:ext cx="2304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5CA79BF4-A128-4C78-845A-313EE606B972}"/>
                    </a:ext>
                  </a:extLst>
                </p14:cNvPr>
                <p14:cNvContentPartPr/>
                <p14:nvPr/>
              </p14:nvContentPartPr>
              <p14:xfrm>
                <a:off x="10438605" y="3742215"/>
                <a:ext cx="38160" cy="972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5CA79BF4-A128-4C78-845A-313EE606B97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429605" y="3733215"/>
                  <a:ext cx="5580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06DDFD9-9FFC-468B-BCBE-64C985BF8BD9}"/>
                    </a:ext>
                  </a:extLst>
                </p14:cNvPr>
                <p14:cNvContentPartPr/>
                <p14:nvPr/>
              </p14:nvContentPartPr>
              <p14:xfrm>
                <a:off x="10503405" y="3742575"/>
                <a:ext cx="54360" cy="651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06DDFD9-9FFC-468B-BCBE-64C985BF8BD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494405" y="3733575"/>
                  <a:ext cx="720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DFA04957-54FD-446E-BE5B-D0624D475CC8}"/>
                    </a:ext>
                  </a:extLst>
                </p14:cNvPr>
                <p14:cNvContentPartPr/>
                <p14:nvPr/>
              </p14:nvContentPartPr>
              <p14:xfrm>
                <a:off x="11227725" y="3719895"/>
                <a:ext cx="65880" cy="1177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DFA04957-54FD-446E-BE5B-D0624D475CC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218725" y="3710895"/>
                  <a:ext cx="8352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D50FA87-3479-4CFA-9F79-4F4DBEC489B1}"/>
                    </a:ext>
                  </a:extLst>
                </p14:cNvPr>
                <p14:cNvContentPartPr/>
                <p14:nvPr/>
              </p14:nvContentPartPr>
              <p14:xfrm>
                <a:off x="10301085" y="3563655"/>
                <a:ext cx="1052280" cy="7232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D50FA87-3479-4CFA-9F79-4F4DBEC489B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292085" y="3554659"/>
                  <a:ext cx="1069920" cy="7408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3660B28F-CD6F-4755-AAED-9BBD53A61B81}"/>
                    </a:ext>
                  </a:extLst>
                </p14:cNvPr>
                <p14:cNvContentPartPr/>
                <p14:nvPr/>
              </p14:nvContentPartPr>
              <p14:xfrm>
                <a:off x="10422765" y="4209495"/>
                <a:ext cx="973440" cy="1969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3660B28F-CD6F-4755-AAED-9BBD53A61B8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413765" y="4200495"/>
                  <a:ext cx="991080" cy="21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19587940-EC1B-4CF6-953C-735DD244C2D0}"/>
              </a:ext>
            </a:extLst>
          </p:cNvPr>
          <p:cNvGrpSpPr/>
          <p:nvPr/>
        </p:nvGrpSpPr>
        <p:grpSpPr>
          <a:xfrm>
            <a:off x="10902900" y="1432568"/>
            <a:ext cx="1177560" cy="961200"/>
            <a:chOff x="10483605" y="403215"/>
            <a:chExt cx="1177560" cy="96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665C5CBA-61D1-46F9-BE48-A2D7DEBC774F}"/>
                    </a:ext>
                  </a:extLst>
                </p14:cNvPr>
                <p14:cNvContentPartPr/>
                <p14:nvPr/>
              </p14:nvContentPartPr>
              <p14:xfrm>
                <a:off x="10874205" y="933135"/>
                <a:ext cx="99000" cy="2772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665C5CBA-61D1-46F9-BE48-A2D7DEBC774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865205" y="924135"/>
                  <a:ext cx="1166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E6322A4-FEAD-4E05-90B3-1F21C307C8E0}"/>
                    </a:ext>
                  </a:extLst>
                </p14:cNvPr>
                <p14:cNvContentPartPr/>
                <p14:nvPr/>
              </p14:nvContentPartPr>
              <p14:xfrm>
                <a:off x="11017485" y="861855"/>
                <a:ext cx="132840" cy="3322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E6322A4-FEAD-4E05-90B3-1F21C307C8E0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1008485" y="852865"/>
                  <a:ext cx="150480" cy="3499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CB67B9C-3FB8-423B-BDE4-5EA70852CAB6}"/>
                    </a:ext>
                  </a:extLst>
                </p14:cNvPr>
                <p14:cNvContentPartPr/>
                <p14:nvPr/>
              </p14:nvContentPartPr>
              <p14:xfrm>
                <a:off x="11177685" y="854295"/>
                <a:ext cx="135000" cy="3110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CB67B9C-3FB8-423B-BDE4-5EA70852CAB6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1168685" y="845295"/>
                  <a:ext cx="15264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A67035F1-94C8-4A65-9635-46B1495C9A3B}"/>
                    </a:ext>
                  </a:extLst>
                </p14:cNvPr>
                <p14:cNvContentPartPr/>
                <p14:nvPr/>
              </p14:nvContentPartPr>
              <p14:xfrm>
                <a:off x="11356605" y="668535"/>
                <a:ext cx="142560" cy="3384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A67035F1-94C8-4A65-9635-46B1495C9A3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1347605" y="659545"/>
                  <a:ext cx="160200" cy="3560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A936D6AB-0077-4A47-A3EF-96A7B5BEE8E1}"/>
                    </a:ext>
                  </a:extLst>
                </p14:cNvPr>
                <p14:cNvContentPartPr/>
                <p14:nvPr/>
              </p14:nvContentPartPr>
              <p14:xfrm>
                <a:off x="10661805" y="744135"/>
                <a:ext cx="47160" cy="676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A936D6AB-0077-4A47-A3EF-96A7B5BEE8E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652805" y="735135"/>
                  <a:ext cx="648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C8D3CFC-DEFE-48BD-A220-A1A009DC8669}"/>
                    </a:ext>
                  </a:extLst>
                </p14:cNvPr>
                <p14:cNvContentPartPr/>
                <p14:nvPr/>
              </p14:nvContentPartPr>
              <p14:xfrm>
                <a:off x="10735605" y="709575"/>
                <a:ext cx="74160" cy="698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C8D3CFC-DEFE-48BD-A220-A1A009DC866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726605" y="700621"/>
                  <a:ext cx="91800" cy="873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FD626480-DB4B-40F7-9F4E-2DC8F7A81378}"/>
                    </a:ext>
                  </a:extLst>
                </p14:cNvPr>
                <p14:cNvContentPartPr/>
                <p14:nvPr/>
              </p14:nvContentPartPr>
              <p14:xfrm>
                <a:off x="11509605" y="561975"/>
                <a:ext cx="23760" cy="532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FD626480-DB4B-40F7-9F4E-2DC8F7A8137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1500605" y="552975"/>
                  <a:ext cx="4140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83BF7A9-FB7B-4C54-9ABC-49174174F4A2}"/>
                    </a:ext>
                  </a:extLst>
                </p14:cNvPr>
                <p14:cNvContentPartPr/>
                <p14:nvPr/>
              </p14:nvContentPartPr>
              <p14:xfrm>
                <a:off x="11539125" y="582135"/>
                <a:ext cx="1440" cy="990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83BF7A9-FB7B-4C54-9ABC-49174174F4A2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1531925" y="573135"/>
                  <a:ext cx="15552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02F38356-68E4-47A9-9FCD-06B0F7ECCFCE}"/>
                    </a:ext>
                  </a:extLst>
                </p14:cNvPr>
                <p14:cNvContentPartPr/>
                <p14:nvPr/>
              </p14:nvContentPartPr>
              <p14:xfrm>
                <a:off x="10483605" y="403215"/>
                <a:ext cx="1177560" cy="9172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02F38356-68E4-47A9-9FCD-06B0F7ECCFC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474605" y="394215"/>
                  <a:ext cx="1195200" cy="9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27F15FB1-23CB-4EF4-80B4-978A276FF0F0}"/>
                    </a:ext>
                  </a:extLst>
                </p14:cNvPr>
                <p14:cNvContentPartPr/>
                <p14:nvPr/>
              </p14:nvContentPartPr>
              <p14:xfrm>
                <a:off x="10667925" y="1175775"/>
                <a:ext cx="989640" cy="1886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27F15FB1-23CB-4EF4-80B4-978A276FF0F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658925" y="1166775"/>
                  <a:ext cx="1007280" cy="20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9F32A3D2-F56A-4745-90A2-5DA5B83C1160}"/>
              </a:ext>
            </a:extLst>
          </p:cNvPr>
          <p:cNvGrpSpPr/>
          <p:nvPr/>
        </p:nvGrpSpPr>
        <p:grpSpPr>
          <a:xfrm>
            <a:off x="5161005" y="2763375"/>
            <a:ext cx="1035720" cy="748440"/>
            <a:chOff x="5161005" y="2763375"/>
            <a:chExt cx="1035720" cy="74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A14D8F4-B5E9-460D-AB7D-CF284827D96F}"/>
                    </a:ext>
                  </a:extLst>
                </p14:cNvPr>
                <p14:cNvContentPartPr/>
                <p14:nvPr/>
              </p14:nvContentPartPr>
              <p14:xfrm>
                <a:off x="5377005" y="3192855"/>
                <a:ext cx="49680" cy="1490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A14D8F4-B5E9-460D-AB7D-CF284827D96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368005" y="3183855"/>
                  <a:ext cx="6732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1104ED23-45A7-4DA7-9A2C-1FAD48BF9A53}"/>
                    </a:ext>
                  </a:extLst>
                </p14:cNvPr>
                <p14:cNvContentPartPr/>
                <p14:nvPr/>
              </p14:nvContentPartPr>
              <p14:xfrm>
                <a:off x="5451165" y="3146055"/>
                <a:ext cx="124200" cy="1692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1104ED23-45A7-4DA7-9A2C-1FAD48BF9A53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442191" y="3137055"/>
                  <a:ext cx="141789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C509E32F-7E7D-43F4-BAC8-9B5DF4AC1E82}"/>
                    </a:ext>
                  </a:extLst>
                </p14:cNvPr>
                <p14:cNvContentPartPr/>
                <p14:nvPr/>
              </p14:nvContentPartPr>
              <p14:xfrm>
                <a:off x="5587605" y="3142455"/>
                <a:ext cx="121320" cy="2718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C509E32F-7E7D-43F4-BAC8-9B5DF4AC1E82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578605" y="3133455"/>
                  <a:ext cx="13896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B5D4E580-0CA5-4F9E-A4FA-678941A578E9}"/>
                    </a:ext>
                  </a:extLst>
                </p14:cNvPr>
                <p14:cNvContentPartPr/>
                <p14:nvPr/>
              </p14:nvContentPartPr>
              <p14:xfrm>
                <a:off x="5761485" y="3042735"/>
                <a:ext cx="197280" cy="2174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B5D4E580-0CA5-4F9E-A4FA-678941A578E9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752485" y="3033750"/>
                  <a:ext cx="214920" cy="2350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BA301365-E723-43C5-862C-579CAD80A928}"/>
                    </a:ext>
                  </a:extLst>
                </p14:cNvPr>
                <p14:cNvContentPartPr/>
                <p14:nvPr/>
              </p14:nvContentPartPr>
              <p14:xfrm>
                <a:off x="5630805" y="3122295"/>
                <a:ext cx="300960" cy="7560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BA301365-E723-43C5-862C-579CAD80A92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621805" y="3113338"/>
                  <a:ext cx="318600" cy="931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9EE5205D-8195-4ACE-ACCD-8E35AF6ACE9A}"/>
                    </a:ext>
                  </a:extLst>
                </p14:cNvPr>
                <p14:cNvContentPartPr/>
                <p14:nvPr/>
              </p14:nvContentPartPr>
              <p14:xfrm>
                <a:off x="5161005" y="2763375"/>
                <a:ext cx="1035720" cy="7484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9EE5205D-8195-4ACE-ACCD-8E35AF6ACE9A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152005" y="2754371"/>
                  <a:ext cx="1053360" cy="7660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887DA507-0B0F-4F38-996B-61DA125C1178}"/>
                    </a:ext>
                  </a:extLst>
                </p14:cNvPr>
                <p14:cNvContentPartPr/>
                <p14:nvPr/>
              </p14:nvContentPartPr>
              <p14:xfrm>
                <a:off x="5242005" y="3063975"/>
                <a:ext cx="29160" cy="561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887DA507-0B0F-4F38-996B-61DA125C1178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233005" y="3055032"/>
                  <a:ext cx="46800" cy="736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E3FFBD17-F66F-48D7-B3FA-890A06FDADB1}"/>
                    </a:ext>
                  </a:extLst>
                </p14:cNvPr>
                <p14:cNvContentPartPr/>
                <p14:nvPr/>
              </p14:nvContentPartPr>
              <p14:xfrm>
                <a:off x="5296005" y="3053535"/>
                <a:ext cx="36360" cy="835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E3FFBD17-F66F-48D7-B3FA-890A06FDADB1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287005" y="3044535"/>
                  <a:ext cx="5400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9A54CF35-F623-47F7-929C-3CA87877188C}"/>
                    </a:ext>
                  </a:extLst>
                </p14:cNvPr>
                <p14:cNvContentPartPr/>
                <p14:nvPr/>
              </p14:nvContentPartPr>
              <p14:xfrm>
                <a:off x="5877405" y="2905935"/>
                <a:ext cx="29160" cy="885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9A54CF35-F623-47F7-929C-3CA87877188C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868405" y="2896935"/>
                  <a:ext cx="468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1C5BF455-D64D-4E01-B034-A50B57C5B71A}"/>
                    </a:ext>
                  </a:extLst>
                </p14:cNvPr>
                <p14:cNvContentPartPr/>
                <p14:nvPr/>
              </p14:nvContentPartPr>
              <p14:xfrm>
                <a:off x="5929605" y="2923215"/>
                <a:ext cx="18720" cy="867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1C5BF455-D64D-4E01-B034-A50B57C5B71A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920605" y="2914252"/>
                  <a:ext cx="36360" cy="10432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16EB0ED5-9585-44D2-9A09-2B91DEEABBF5}"/>
              </a:ext>
            </a:extLst>
          </p:cNvPr>
          <p:cNvGrpSpPr/>
          <p:nvPr/>
        </p:nvGrpSpPr>
        <p:grpSpPr>
          <a:xfrm>
            <a:off x="6054165" y="2642775"/>
            <a:ext cx="3965400" cy="3479040"/>
            <a:chOff x="6054165" y="2642775"/>
            <a:chExt cx="3965400" cy="347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B2BD0E9-9137-4A86-B74E-96288E1295F8}"/>
                    </a:ext>
                  </a:extLst>
                </p14:cNvPr>
                <p14:cNvContentPartPr/>
                <p14:nvPr/>
              </p14:nvContentPartPr>
              <p14:xfrm>
                <a:off x="9898605" y="5919855"/>
                <a:ext cx="36360" cy="748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B2BD0E9-9137-4A86-B74E-96288E1295F8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880605" y="5901855"/>
                  <a:ext cx="720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5D23C18-663A-4567-B29C-6352CAE6E12C}"/>
                    </a:ext>
                  </a:extLst>
                </p14:cNvPr>
                <p14:cNvContentPartPr/>
                <p14:nvPr/>
              </p14:nvContentPartPr>
              <p14:xfrm>
                <a:off x="9888525" y="5918055"/>
                <a:ext cx="38520" cy="691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5D23C18-663A-4567-B29C-6352CAE6E12C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870525" y="5900148"/>
                  <a:ext cx="74160" cy="1045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1673D48-F79B-4B37-9E2A-A9FDC1732A2E}"/>
                    </a:ext>
                  </a:extLst>
                </p14:cNvPr>
                <p14:cNvContentPartPr/>
                <p14:nvPr/>
              </p14:nvContentPartPr>
              <p14:xfrm>
                <a:off x="7186005" y="2642775"/>
                <a:ext cx="2833560" cy="32508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1673D48-F79B-4B37-9E2A-A9FDC1732A2E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168005" y="2624775"/>
                  <a:ext cx="2869200" cy="328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2432A2C5-75FC-4682-A585-3A1EA9B83512}"/>
                    </a:ext>
                  </a:extLst>
                </p14:cNvPr>
                <p14:cNvContentPartPr/>
                <p14:nvPr/>
              </p14:nvContentPartPr>
              <p14:xfrm>
                <a:off x="7223805" y="2682375"/>
                <a:ext cx="230760" cy="709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2432A2C5-75FC-4682-A585-3A1EA9B83512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205805" y="2664375"/>
                  <a:ext cx="26640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9F932290-3796-4DB3-A0E9-8E5D71690AE6}"/>
                    </a:ext>
                  </a:extLst>
                </p14:cNvPr>
                <p14:cNvContentPartPr/>
                <p14:nvPr/>
              </p14:nvContentPartPr>
              <p14:xfrm>
                <a:off x="6054165" y="5990415"/>
                <a:ext cx="85320" cy="1314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9F932290-3796-4DB3-A0E9-8E5D71690AE6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036165" y="5972415"/>
                  <a:ext cx="1209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D3D81E3E-5647-403F-84E5-DFB104E0A5FA}"/>
                    </a:ext>
                  </a:extLst>
                </p14:cNvPr>
                <p14:cNvContentPartPr/>
                <p14:nvPr/>
              </p14:nvContentPartPr>
              <p14:xfrm>
                <a:off x="6109605" y="2856615"/>
                <a:ext cx="3783600" cy="31230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D3D81E3E-5647-403F-84E5-DFB104E0A5F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091605" y="2838613"/>
                  <a:ext cx="3819240" cy="315864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E18A2659-5D2E-4B43-9102-25AC57B59F0A}"/>
              </a:ext>
            </a:extLst>
          </p:cNvPr>
          <p:cNvGrpSpPr/>
          <p:nvPr/>
        </p:nvGrpSpPr>
        <p:grpSpPr>
          <a:xfrm>
            <a:off x="10220805" y="4431975"/>
            <a:ext cx="723960" cy="1583280"/>
            <a:chOff x="10220805" y="4431975"/>
            <a:chExt cx="723960" cy="158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B498A5FC-5AE4-48FD-B2EC-765445C3D86B}"/>
                    </a:ext>
                  </a:extLst>
                </p14:cNvPr>
                <p14:cNvContentPartPr/>
                <p14:nvPr/>
              </p14:nvContentPartPr>
              <p14:xfrm>
                <a:off x="10220805" y="5937855"/>
                <a:ext cx="65160" cy="774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B498A5FC-5AE4-48FD-B2EC-765445C3D86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202805" y="5919855"/>
                  <a:ext cx="1008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8D87F5E0-BE23-4F74-B9E9-03421C81F8F3}"/>
                    </a:ext>
                  </a:extLst>
                </p14:cNvPr>
                <p14:cNvContentPartPr/>
                <p14:nvPr/>
              </p14:nvContentPartPr>
              <p14:xfrm>
                <a:off x="10280205" y="4431975"/>
                <a:ext cx="664560" cy="15058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8D87F5E0-BE23-4F74-B9E9-03421C81F8F3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262205" y="4413975"/>
                  <a:ext cx="700200" cy="154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1A0A6E5B-83A5-4A6C-8872-2E828361D2EF}"/>
              </a:ext>
            </a:extLst>
          </p:cNvPr>
          <p:cNvGrpSpPr/>
          <p:nvPr/>
        </p:nvGrpSpPr>
        <p:grpSpPr>
          <a:xfrm>
            <a:off x="10575765" y="2364855"/>
            <a:ext cx="1470240" cy="3670560"/>
            <a:chOff x="10575765" y="2364855"/>
            <a:chExt cx="1470240" cy="367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DA45D3B1-FDF9-48EF-92EE-6EB6DEF579C1}"/>
                    </a:ext>
                  </a:extLst>
                </p14:cNvPr>
                <p14:cNvContentPartPr/>
                <p14:nvPr/>
              </p14:nvContentPartPr>
              <p14:xfrm>
                <a:off x="10575765" y="5955495"/>
                <a:ext cx="46800" cy="799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DA45D3B1-FDF9-48EF-92EE-6EB6DEF579C1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557765" y="5937495"/>
                  <a:ext cx="8244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73EE60EA-9D07-40F5-AE17-7B09AAE8B0B4}"/>
                    </a:ext>
                  </a:extLst>
                </p14:cNvPr>
                <p14:cNvContentPartPr/>
                <p14:nvPr/>
              </p14:nvContentPartPr>
              <p14:xfrm>
                <a:off x="10604205" y="2364855"/>
                <a:ext cx="1375200" cy="359172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73EE60EA-9D07-40F5-AE17-7B09AAE8B0B4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586205" y="2347215"/>
                  <a:ext cx="1410840" cy="36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06E9CDA8-2C4F-44BD-B255-1BEB1D6C941E}"/>
                    </a:ext>
                  </a:extLst>
                </p14:cNvPr>
                <p14:cNvContentPartPr/>
                <p14:nvPr/>
              </p14:nvContentPartPr>
              <p14:xfrm>
                <a:off x="11843685" y="2368095"/>
                <a:ext cx="202320" cy="1951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06E9CDA8-2C4F-44BD-B255-1BEB1D6C941E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1826045" y="2350455"/>
                  <a:ext cx="237960" cy="23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1C1186C3-9740-413C-8D7B-4320BC57370F}"/>
              </a:ext>
            </a:extLst>
          </p:cNvPr>
          <p:cNvGrpSpPr/>
          <p:nvPr/>
        </p:nvGrpSpPr>
        <p:grpSpPr>
          <a:xfrm>
            <a:off x="5862285" y="3544215"/>
            <a:ext cx="2140200" cy="2512800"/>
            <a:chOff x="5862285" y="3544215"/>
            <a:chExt cx="2140200" cy="251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840D8155-815A-4568-8881-F800A0BA8669}"/>
                    </a:ext>
                  </a:extLst>
                </p14:cNvPr>
                <p14:cNvContentPartPr/>
                <p14:nvPr/>
              </p14:nvContentPartPr>
              <p14:xfrm>
                <a:off x="7941285" y="5969895"/>
                <a:ext cx="61200" cy="871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840D8155-815A-4568-8881-F800A0BA8669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923285" y="5952255"/>
                  <a:ext cx="9684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E0760DDD-E9B1-40B3-BD31-1F55BF3DA7AD}"/>
                    </a:ext>
                  </a:extLst>
                </p14:cNvPr>
                <p14:cNvContentPartPr/>
                <p14:nvPr/>
              </p14:nvContentPartPr>
              <p14:xfrm>
                <a:off x="5862285" y="3544215"/>
                <a:ext cx="2099880" cy="243900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E0760DDD-E9B1-40B3-BD31-1F55BF3DA7AD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844285" y="3526575"/>
                  <a:ext cx="2135520" cy="2474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50297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4BFC2-69A6-4130-B422-229A5598F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of closed hashing with quadratic probing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49D4F5-E6C2-402D-8283-45481B4EC03E}"/>
              </a:ext>
            </a:extLst>
          </p:cNvPr>
          <p:cNvSpPr txBox="1"/>
          <p:nvPr/>
        </p:nvSpPr>
        <p:spPr>
          <a:xfrm>
            <a:off x="390525" y="1800225"/>
            <a:ext cx="499688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</a:rPr>
              <a:t>(example 2 from </a:t>
            </a:r>
            <a:r>
              <a:rPr lang="en-US" b="0" dirty="0"/>
              <a:t>HashCodes.java</a:t>
            </a:r>
            <a:r>
              <a:rPr lang="en-US" dirty="0"/>
              <a:t> )</a:t>
            </a:r>
            <a:endParaRPr lang="en-US" sz="1800" dirty="0">
              <a:solidFill>
                <a:srgbClr val="000000"/>
              </a:solidFill>
            </a:endParaRPr>
          </a:p>
          <a:p>
            <a:pPr algn="l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Assuming 20 slots in the hash table...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object: a, hash: 97, slot: 17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object: m, hash: 109, slot: 9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object: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abf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hash: 96357, slot: 17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object: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gggl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hash: 3170757, slot: 17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object: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xyz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hash: 119193, slot: 13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4ADEE5-147E-4018-AC56-C81624A42BFC}"/>
              </a:ext>
            </a:extLst>
          </p:cNvPr>
          <p:cNvGrpSpPr/>
          <p:nvPr/>
        </p:nvGrpSpPr>
        <p:grpSpPr>
          <a:xfrm>
            <a:off x="1233765" y="5692335"/>
            <a:ext cx="9576000" cy="784800"/>
            <a:chOff x="1233765" y="5692335"/>
            <a:chExt cx="9576000" cy="78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60B04D2-C14E-46FE-AE3E-33F09BFFA071}"/>
                    </a:ext>
                  </a:extLst>
                </p14:cNvPr>
                <p14:cNvContentPartPr/>
                <p14:nvPr/>
              </p14:nvContentPartPr>
              <p14:xfrm>
                <a:off x="1287765" y="5888175"/>
                <a:ext cx="39600" cy="4366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60B04D2-C14E-46FE-AE3E-33F09BFFA07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78846" y="5879175"/>
                  <a:ext cx="57081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352C738-EC08-4B2A-B952-6C1DD1474071}"/>
                    </a:ext>
                  </a:extLst>
                </p14:cNvPr>
                <p14:cNvContentPartPr/>
                <p14:nvPr/>
              </p14:nvContentPartPr>
              <p14:xfrm>
                <a:off x="1233765" y="5693055"/>
                <a:ext cx="9576000" cy="5050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352C738-EC08-4B2A-B952-6C1DD147407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24765" y="5684055"/>
                  <a:ext cx="9593640" cy="52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7E4824C-F63E-4D9D-ACD9-4D510CE4F4A4}"/>
                    </a:ext>
                  </a:extLst>
                </p14:cNvPr>
                <p14:cNvContentPartPr/>
                <p14:nvPr/>
              </p14:nvContentPartPr>
              <p14:xfrm>
                <a:off x="1242765" y="6137655"/>
                <a:ext cx="9500400" cy="3394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7E4824C-F63E-4D9D-ACD9-4D510CE4F4A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33765" y="6128665"/>
                  <a:ext cx="9518039" cy="3571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4F4A96D-BF0A-4F12-820C-B5B65F291D8B}"/>
                    </a:ext>
                  </a:extLst>
                </p14:cNvPr>
                <p14:cNvContentPartPr/>
                <p14:nvPr/>
              </p14:nvContentPartPr>
              <p14:xfrm>
                <a:off x="6457005" y="5692335"/>
                <a:ext cx="36360" cy="564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4F4A96D-BF0A-4F12-820C-B5B65F291D8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447915" y="5683329"/>
                  <a:ext cx="54176" cy="5824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9711797-3FB8-46E9-886A-62B55E98A61D}"/>
                    </a:ext>
                  </a:extLst>
                </p14:cNvPr>
                <p14:cNvContentPartPr/>
                <p14:nvPr/>
              </p14:nvContentPartPr>
              <p14:xfrm>
                <a:off x="6446205" y="6170775"/>
                <a:ext cx="25560" cy="192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9711797-3FB8-46E9-886A-62B55E98A61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437205" y="6161775"/>
                  <a:ext cx="43200" cy="210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02920B8-B490-4561-BBBE-96653101BC90}"/>
                  </a:ext>
                </a:extLst>
              </p14:cNvPr>
              <p14:cNvContentPartPr/>
              <p14:nvPr/>
            </p14:nvContentPartPr>
            <p14:xfrm>
              <a:off x="3699765" y="5744895"/>
              <a:ext cx="66960" cy="6724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02920B8-B490-4561-BBBE-96653101BC9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90765" y="5735900"/>
                <a:ext cx="84600" cy="6901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1D10E09-E7EB-4C16-9973-9FC7AF3E6967}"/>
                  </a:ext>
                </a:extLst>
              </p14:cNvPr>
              <p14:cNvContentPartPr/>
              <p14:nvPr/>
            </p14:nvContentPartPr>
            <p14:xfrm>
              <a:off x="8818605" y="5687655"/>
              <a:ext cx="27360" cy="6512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1D10E09-E7EB-4C16-9973-9FC7AF3E696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809605" y="5678650"/>
                <a:ext cx="45000" cy="6688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B3B72D9-84C6-4E5B-81E8-458D81A7F19C}"/>
                  </a:ext>
                </a:extLst>
              </p14:cNvPr>
              <p14:cNvContentPartPr/>
              <p14:nvPr/>
            </p14:nvContentPartPr>
            <p14:xfrm>
              <a:off x="1696365" y="5796375"/>
              <a:ext cx="86760" cy="5036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B3B72D9-84C6-4E5B-81E8-458D81A7F19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687365" y="5787375"/>
                <a:ext cx="104400" cy="52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C36561F-3625-43B2-A6D3-74A5E4F8AB09}"/>
                  </a:ext>
                </a:extLst>
              </p14:cNvPr>
              <p14:cNvContentPartPr/>
              <p14:nvPr/>
            </p14:nvContentPartPr>
            <p14:xfrm>
              <a:off x="2095965" y="5807175"/>
              <a:ext cx="137160" cy="5616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C36561F-3625-43B2-A6D3-74A5E4F8AB0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086965" y="5798181"/>
                <a:ext cx="154800" cy="5792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657D1D2-A683-4AD2-A50E-B3E9767E1B82}"/>
                  </a:ext>
                </a:extLst>
              </p14:cNvPr>
              <p14:cNvContentPartPr/>
              <p14:nvPr/>
            </p14:nvContentPartPr>
            <p14:xfrm>
              <a:off x="4245165" y="5751015"/>
              <a:ext cx="120960" cy="6130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657D1D2-A683-4AD2-A50E-B3E9767E1B8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236165" y="5742015"/>
                <a:ext cx="138600" cy="63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C2DBFF0-4E51-4877-9072-2FB622BEBB41}"/>
                  </a:ext>
                </a:extLst>
              </p14:cNvPr>
              <p14:cNvContentPartPr/>
              <p14:nvPr/>
            </p14:nvContentPartPr>
            <p14:xfrm>
              <a:off x="4819005" y="5743815"/>
              <a:ext cx="151560" cy="6559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C2DBFF0-4E51-4877-9072-2FB622BEBB4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810005" y="5734815"/>
                <a:ext cx="169200" cy="67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F3FD27B-5982-497B-BECC-609E347B1C94}"/>
                  </a:ext>
                </a:extLst>
              </p14:cNvPr>
              <p14:cNvContentPartPr/>
              <p14:nvPr/>
            </p14:nvContentPartPr>
            <p14:xfrm>
              <a:off x="5380605" y="5694495"/>
              <a:ext cx="108360" cy="6724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F3FD27B-5982-497B-BECC-609E347B1C9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371605" y="5685495"/>
                <a:ext cx="126000" cy="69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41E3D49-6F55-48EC-8692-3E9E3122B6C1}"/>
                  </a:ext>
                </a:extLst>
              </p14:cNvPr>
              <p14:cNvContentPartPr/>
              <p14:nvPr/>
            </p14:nvContentPartPr>
            <p14:xfrm>
              <a:off x="5872005" y="5751015"/>
              <a:ext cx="129960" cy="6800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41E3D49-6F55-48EC-8692-3E9E3122B6C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863005" y="5742015"/>
                <a:ext cx="147600" cy="69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BD726E2-FC97-48B3-8D51-DF169532753A}"/>
                  </a:ext>
                </a:extLst>
              </p14:cNvPr>
              <p14:cNvContentPartPr/>
              <p14:nvPr/>
            </p14:nvContentPartPr>
            <p14:xfrm>
              <a:off x="6935445" y="5741655"/>
              <a:ext cx="65520" cy="4424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BD726E2-FC97-48B3-8D51-DF169532753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926445" y="5732655"/>
                <a:ext cx="83160" cy="46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85CA0E5-9D47-40CE-A85C-48DAC6BADB2C}"/>
                  </a:ext>
                </a:extLst>
              </p14:cNvPr>
              <p14:cNvContentPartPr/>
              <p14:nvPr/>
            </p14:nvContentPartPr>
            <p14:xfrm>
              <a:off x="7382925" y="5601255"/>
              <a:ext cx="111240" cy="6462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85CA0E5-9D47-40CE-A85C-48DAC6BADB2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373954" y="5592255"/>
                <a:ext cx="128823" cy="66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AF6E776-2CE8-4AFE-A4E5-8B849EDA8A88}"/>
                  </a:ext>
                </a:extLst>
              </p14:cNvPr>
              <p14:cNvContentPartPr/>
              <p14:nvPr/>
            </p14:nvContentPartPr>
            <p14:xfrm>
              <a:off x="7756605" y="5634375"/>
              <a:ext cx="97560" cy="5619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AF6E776-2CE8-4AFE-A4E5-8B849EDA8A8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747605" y="5625375"/>
                <a:ext cx="115200" cy="57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1F49AAF-70C7-4F2C-8863-4D37A717F7AC}"/>
                  </a:ext>
                </a:extLst>
              </p14:cNvPr>
              <p14:cNvContentPartPr/>
              <p14:nvPr/>
            </p14:nvContentPartPr>
            <p14:xfrm>
              <a:off x="8167005" y="5686575"/>
              <a:ext cx="83160" cy="639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1F49AAF-70C7-4F2C-8863-4D37A717F7A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158005" y="5677575"/>
                <a:ext cx="100800" cy="65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FC80953-80BB-4489-B197-F59B6B52F1FC}"/>
                  </a:ext>
                </a:extLst>
              </p14:cNvPr>
              <p14:cNvContentPartPr/>
              <p14:nvPr/>
            </p14:nvContentPartPr>
            <p14:xfrm>
              <a:off x="9302805" y="5709255"/>
              <a:ext cx="32760" cy="5115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FC80953-80BB-4489-B197-F59B6B52F1F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293705" y="5700255"/>
                <a:ext cx="50596" cy="52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97A84E7-2AA7-4A01-A6F2-8695A4BBEA1E}"/>
                  </a:ext>
                </a:extLst>
              </p14:cNvPr>
              <p14:cNvContentPartPr/>
              <p14:nvPr/>
            </p14:nvContentPartPr>
            <p14:xfrm>
              <a:off x="9748845" y="5704935"/>
              <a:ext cx="72360" cy="5907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97A84E7-2AA7-4A01-A6F2-8695A4BBEA1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739845" y="5695935"/>
                <a:ext cx="90000" cy="608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F4FE383A-DA64-4029-B506-B10AB439D66C}"/>
              </a:ext>
            </a:extLst>
          </p:cNvPr>
          <p:cNvGrpSpPr/>
          <p:nvPr/>
        </p:nvGrpSpPr>
        <p:grpSpPr>
          <a:xfrm>
            <a:off x="10135845" y="5740575"/>
            <a:ext cx="288720" cy="505080"/>
            <a:chOff x="10135845" y="5740575"/>
            <a:chExt cx="288720" cy="50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654A942-324D-4ED2-8889-E9EEF536B765}"/>
                    </a:ext>
                  </a:extLst>
                </p14:cNvPr>
                <p14:cNvContentPartPr/>
                <p14:nvPr/>
              </p14:nvContentPartPr>
              <p14:xfrm>
                <a:off x="10135845" y="5740575"/>
                <a:ext cx="19080" cy="495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654A942-324D-4ED2-8889-E9EEF536B76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126672" y="5731575"/>
                  <a:ext cx="37059" cy="51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F29D59B-0D53-4B5A-AFB4-35354D3B2E55}"/>
                    </a:ext>
                  </a:extLst>
                </p14:cNvPr>
                <p14:cNvContentPartPr/>
                <p14:nvPr/>
              </p14:nvContentPartPr>
              <p14:xfrm>
                <a:off x="10408005" y="5742735"/>
                <a:ext cx="16560" cy="5029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F29D59B-0D53-4B5A-AFB4-35354D3B2E5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399005" y="5733741"/>
                  <a:ext cx="34200" cy="520547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2E608B5C-B715-48E4-AADA-7D7F711D0BF8}"/>
                  </a:ext>
                </a:extLst>
              </p14:cNvPr>
              <p14:cNvContentPartPr/>
              <p14:nvPr/>
            </p14:nvContentPartPr>
            <p14:xfrm>
              <a:off x="1444365" y="6466335"/>
              <a:ext cx="83160" cy="1458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2E608B5C-B715-48E4-AADA-7D7F711D0BF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435365" y="6457335"/>
                <a:ext cx="10080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2457937-C659-4C8F-A824-40AE91B5BFCF}"/>
                  </a:ext>
                </a:extLst>
              </p14:cNvPr>
              <p14:cNvContentPartPr/>
              <p14:nvPr/>
            </p14:nvContentPartPr>
            <p14:xfrm>
              <a:off x="1878165" y="6460935"/>
              <a:ext cx="32760" cy="1314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2457937-C659-4C8F-A824-40AE91B5BFC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869165" y="6451960"/>
                <a:ext cx="50400" cy="148992"/>
              </a:xfrm>
              <a:prstGeom prst="rect">
                <a:avLst/>
              </a:prstGeom>
            </p:spPr>
          </p:pic>
        </mc:Fallback>
      </mc:AlternateContent>
      <p:grpSp>
        <p:nvGrpSpPr>
          <p:cNvPr id="76" name="Group 75">
            <a:extLst>
              <a:ext uri="{FF2B5EF4-FFF2-40B4-BE49-F238E27FC236}">
                <a16:creationId xmlns:a16="http://schemas.microsoft.com/office/drawing/2014/main" id="{E02389E0-777B-4A3F-B49A-0F18B1017266}"/>
              </a:ext>
            </a:extLst>
          </p:cNvPr>
          <p:cNvGrpSpPr/>
          <p:nvPr/>
        </p:nvGrpSpPr>
        <p:grpSpPr>
          <a:xfrm>
            <a:off x="2515365" y="5757855"/>
            <a:ext cx="624960" cy="946800"/>
            <a:chOff x="2515365" y="5757855"/>
            <a:chExt cx="624960" cy="94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D0298CB-4249-4B1A-A858-CE841CF1D36C}"/>
                    </a:ext>
                  </a:extLst>
                </p14:cNvPr>
                <p14:cNvContentPartPr/>
                <p14:nvPr/>
              </p14:nvContentPartPr>
              <p14:xfrm>
                <a:off x="2583765" y="5757855"/>
                <a:ext cx="119160" cy="5511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D0298CB-4249-4B1A-A858-CE841CF1D36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574765" y="5748849"/>
                  <a:ext cx="136800" cy="5688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3E9DF58-4920-4349-ACE4-A29C1AEA9C8B}"/>
                    </a:ext>
                  </a:extLst>
                </p14:cNvPr>
                <p14:cNvContentPartPr/>
                <p14:nvPr/>
              </p14:nvContentPartPr>
              <p14:xfrm>
                <a:off x="3001365" y="5791335"/>
                <a:ext cx="138960" cy="630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3E9DF58-4920-4349-ACE4-A29C1AEA9C8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992365" y="5782335"/>
                  <a:ext cx="156600" cy="64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6FF8A76-69FE-4A00-8876-84F66F743D40}"/>
                    </a:ext>
                  </a:extLst>
                </p14:cNvPr>
                <p14:cNvContentPartPr/>
                <p14:nvPr/>
              </p14:nvContentPartPr>
              <p14:xfrm>
                <a:off x="2515365" y="6504495"/>
                <a:ext cx="113760" cy="1332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6FF8A76-69FE-4A00-8876-84F66F743D4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506365" y="6495471"/>
                  <a:ext cx="131400" cy="1508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D6A9E5D-9F2B-4B06-BE22-BD35CCC5032E}"/>
                    </a:ext>
                  </a:extLst>
                </p14:cNvPr>
                <p14:cNvContentPartPr/>
                <p14:nvPr/>
              </p14:nvContentPartPr>
              <p14:xfrm>
                <a:off x="2778165" y="6481815"/>
                <a:ext cx="135360" cy="2228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D6A9E5D-9F2B-4B06-BE22-BD35CCC5032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769165" y="6472815"/>
                  <a:ext cx="153000" cy="24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A003138-FB33-467D-BAD4-3634C5C55A99}"/>
              </a:ext>
            </a:extLst>
          </p:cNvPr>
          <p:cNvGrpSpPr/>
          <p:nvPr/>
        </p:nvGrpSpPr>
        <p:grpSpPr>
          <a:xfrm>
            <a:off x="3381165" y="6543375"/>
            <a:ext cx="140760" cy="180720"/>
            <a:chOff x="3381165" y="6543375"/>
            <a:chExt cx="140760" cy="18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C9DB909-AAE2-483F-8764-E1E42F91A14B}"/>
                    </a:ext>
                  </a:extLst>
                </p14:cNvPr>
                <p14:cNvContentPartPr/>
                <p14:nvPr/>
              </p14:nvContentPartPr>
              <p14:xfrm>
                <a:off x="3381165" y="6543375"/>
                <a:ext cx="140760" cy="1216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C9DB909-AAE2-483F-8764-E1E42F91A14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372165" y="6534375"/>
                  <a:ext cx="1584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AAAF2A8-BD87-47A1-990D-40886EEE2FCA}"/>
                    </a:ext>
                  </a:extLst>
                </p14:cNvPr>
                <p14:cNvContentPartPr/>
                <p14:nvPr/>
              </p14:nvContentPartPr>
              <p14:xfrm>
                <a:off x="3449565" y="6544095"/>
                <a:ext cx="23760" cy="1800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AAAF2A8-BD87-47A1-990D-40886EEE2FC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440565" y="6535095"/>
                  <a:ext cx="41400" cy="19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7ED353F-1090-4E97-A9E8-4282DFFB9148}"/>
              </a:ext>
            </a:extLst>
          </p:cNvPr>
          <p:cNvGrpSpPr/>
          <p:nvPr/>
        </p:nvGrpSpPr>
        <p:grpSpPr>
          <a:xfrm>
            <a:off x="3906765" y="6511695"/>
            <a:ext cx="207360" cy="217440"/>
            <a:chOff x="3906765" y="6511695"/>
            <a:chExt cx="207360" cy="21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9A96B85-7766-4E5E-A3B1-4C594654837F}"/>
                    </a:ext>
                  </a:extLst>
                </p14:cNvPr>
                <p14:cNvContentPartPr/>
                <p14:nvPr/>
              </p14:nvContentPartPr>
              <p14:xfrm>
                <a:off x="3906765" y="6550575"/>
                <a:ext cx="106920" cy="1785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9A96B85-7766-4E5E-A3B1-4C594654837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897765" y="6541575"/>
                  <a:ext cx="1245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5E59B42-49F3-45B9-95A9-C42A4BE99A12}"/>
                    </a:ext>
                  </a:extLst>
                </p14:cNvPr>
                <p14:cNvContentPartPr/>
                <p14:nvPr/>
              </p14:nvContentPartPr>
              <p14:xfrm>
                <a:off x="3910365" y="6511695"/>
                <a:ext cx="203760" cy="925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5E59B42-49F3-45B9-95A9-C42A4BE99A1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901365" y="6502695"/>
                  <a:ext cx="221400" cy="11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541B773-F2FA-4525-8CA7-C9F36A42B8B7}"/>
                  </a:ext>
                </a:extLst>
              </p14:cNvPr>
              <p14:cNvContentPartPr/>
              <p14:nvPr/>
            </p14:nvContentPartPr>
            <p14:xfrm>
              <a:off x="4556925" y="6569295"/>
              <a:ext cx="111240" cy="1800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541B773-F2FA-4525-8CA7-C9F36A42B8B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547954" y="6560295"/>
                <a:ext cx="128823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557A411F-570E-4A6F-994D-0C99F4AA7BDE}"/>
                  </a:ext>
                </a:extLst>
              </p14:cNvPr>
              <p14:cNvContentPartPr/>
              <p14:nvPr/>
            </p14:nvContentPartPr>
            <p14:xfrm>
              <a:off x="5159205" y="6539415"/>
              <a:ext cx="174960" cy="1825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557A411F-570E-4A6F-994D-0C99F4AA7BDE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150205" y="6530433"/>
                <a:ext cx="192600" cy="2001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8EC4D2F6-ED2F-49C2-AB75-761F2F50FBFC}"/>
                  </a:ext>
                </a:extLst>
              </p14:cNvPr>
              <p14:cNvContentPartPr/>
              <p14:nvPr/>
            </p14:nvContentPartPr>
            <p14:xfrm>
              <a:off x="5623965" y="6503775"/>
              <a:ext cx="84600" cy="1969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8EC4D2F6-ED2F-49C2-AB75-761F2F50FBF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614965" y="6494791"/>
                <a:ext cx="102240" cy="214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1B6DC639-4416-49B1-97BD-0CD4688B5342}"/>
                  </a:ext>
                </a:extLst>
              </p14:cNvPr>
              <p14:cNvContentPartPr/>
              <p14:nvPr/>
            </p14:nvContentPartPr>
            <p14:xfrm>
              <a:off x="6124365" y="6496575"/>
              <a:ext cx="124200" cy="2235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1B6DC639-4416-49B1-97BD-0CD4688B5342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115391" y="6487575"/>
                <a:ext cx="141789" cy="24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Group 72">
            <a:extLst>
              <a:ext uri="{FF2B5EF4-FFF2-40B4-BE49-F238E27FC236}">
                <a16:creationId xmlns:a16="http://schemas.microsoft.com/office/drawing/2014/main" id="{824B2F64-FE7F-4368-B55F-8D8484B40A2D}"/>
              </a:ext>
            </a:extLst>
          </p:cNvPr>
          <p:cNvGrpSpPr/>
          <p:nvPr/>
        </p:nvGrpSpPr>
        <p:grpSpPr>
          <a:xfrm>
            <a:off x="6629445" y="6468855"/>
            <a:ext cx="162000" cy="199440"/>
            <a:chOff x="6629445" y="6468855"/>
            <a:chExt cx="162000" cy="19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00D2655-7F67-442A-A800-2F69CE8F0CDA}"/>
                    </a:ext>
                  </a:extLst>
                </p14:cNvPr>
                <p14:cNvContentPartPr/>
                <p14:nvPr/>
              </p14:nvContentPartPr>
              <p14:xfrm>
                <a:off x="6629445" y="6468855"/>
                <a:ext cx="16920" cy="1994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00D2655-7F67-442A-A800-2F69CE8F0CD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620445" y="6459855"/>
                  <a:ext cx="3456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4BD2550-7CF0-4661-954E-0E5FA817D658}"/>
                    </a:ext>
                  </a:extLst>
                </p14:cNvPr>
                <p14:cNvContentPartPr/>
                <p14:nvPr/>
              </p14:nvContentPartPr>
              <p14:xfrm>
                <a:off x="6692085" y="6499455"/>
                <a:ext cx="99360" cy="1101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4BD2550-7CF0-4661-954E-0E5FA817D65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683085" y="6490455"/>
                  <a:ext cx="117000" cy="12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FC899440-CB4C-41F9-A95D-192F3FD98E87}"/>
              </a:ext>
            </a:extLst>
          </p:cNvPr>
          <p:cNvGrpSpPr/>
          <p:nvPr/>
        </p:nvGrpSpPr>
        <p:grpSpPr>
          <a:xfrm>
            <a:off x="7178805" y="6526455"/>
            <a:ext cx="144360" cy="117720"/>
            <a:chOff x="7178805" y="6526455"/>
            <a:chExt cx="144360" cy="11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41FA580-744F-4AB9-86B0-25ADA7F8AF2A}"/>
                    </a:ext>
                  </a:extLst>
                </p14:cNvPr>
                <p14:cNvContentPartPr/>
                <p14:nvPr/>
              </p14:nvContentPartPr>
              <p14:xfrm>
                <a:off x="7178805" y="6531135"/>
                <a:ext cx="30960" cy="964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41FA580-744F-4AB9-86B0-25ADA7F8AF2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169805" y="6522135"/>
                  <a:ext cx="486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04148A5-BFD0-4022-A1FB-DF4597E8EB27}"/>
                    </a:ext>
                  </a:extLst>
                </p14:cNvPr>
                <p14:cNvContentPartPr/>
                <p14:nvPr/>
              </p14:nvContentPartPr>
              <p14:xfrm>
                <a:off x="7261605" y="6526455"/>
                <a:ext cx="61560" cy="1177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04148A5-BFD0-4022-A1FB-DF4597E8EB2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252605" y="6517482"/>
                  <a:ext cx="79200" cy="13530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D6BB5B9-AF8C-42C0-87F5-9E309261BEF7}"/>
              </a:ext>
            </a:extLst>
          </p:cNvPr>
          <p:cNvGrpSpPr/>
          <p:nvPr/>
        </p:nvGrpSpPr>
        <p:grpSpPr>
          <a:xfrm>
            <a:off x="7637805" y="6489015"/>
            <a:ext cx="164160" cy="135000"/>
            <a:chOff x="7637805" y="6489015"/>
            <a:chExt cx="164160" cy="13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D7FC19A-CB96-4EAE-BB9B-EE4A4E1F0FFE}"/>
                    </a:ext>
                  </a:extLst>
                </p14:cNvPr>
                <p14:cNvContentPartPr/>
                <p14:nvPr/>
              </p14:nvContentPartPr>
              <p14:xfrm>
                <a:off x="7637805" y="6489015"/>
                <a:ext cx="21960" cy="1098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D7FC19A-CB96-4EAE-BB9B-EE4A4E1F0FF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628950" y="6480015"/>
                  <a:ext cx="39315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E14AD3A-ED60-4A71-B6B3-E1FCC6A16E3B}"/>
                    </a:ext>
                  </a:extLst>
                </p14:cNvPr>
                <p14:cNvContentPartPr/>
                <p14:nvPr/>
              </p14:nvContentPartPr>
              <p14:xfrm>
                <a:off x="7679205" y="6504495"/>
                <a:ext cx="122760" cy="119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E14AD3A-ED60-4A71-B6B3-E1FCC6A16E3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670205" y="6495522"/>
                  <a:ext cx="140400" cy="13710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689199D-40AE-4258-929E-8DCDB7CEA953}"/>
              </a:ext>
            </a:extLst>
          </p:cNvPr>
          <p:cNvGrpSpPr/>
          <p:nvPr/>
        </p:nvGrpSpPr>
        <p:grpSpPr>
          <a:xfrm>
            <a:off x="8062245" y="6460215"/>
            <a:ext cx="139680" cy="197640"/>
            <a:chOff x="8062245" y="6460215"/>
            <a:chExt cx="139680" cy="19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6FFFA3C-3AF5-4D49-84B8-4AFE1CAE7083}"/>
                    </a:ext>
                  </a:extLst>
                </p14:cNvPr>
                <p14:cNvContentPartPr/>
                <p14:nvPr/>
              </p14:nvContentPartPr>
              <p14:xfrm>
                <a:off x="8062245" y="6479295"/>
                <a:ext cx="34920" cy="1429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6FFFA3C-3AF5-4D49-84B8-4AFE1CAE708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053151" y="6470295"/>
                  <a:ext cx="52744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FB19180-E5E2-48DE-BEE0-4F7B64894969}"/>
                    </a:ext>
                  </a:extLst>
                </p14:cNvPr>
                <p14:cNvContentPartPr/>
                <p14:nvPr/>
              </p14:nvContentPartPr>
              <p14:xfrm>
                <a:off x="8093205" y="6460215"/>
                <a:ext cx="108720" cy="1976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FB19180-E5E2-48DE-BEE0-4F7B6489496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084205" y="6451231"/>
                  <a:ext cx="126360" cy="21524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AB08425-3765-4824-9112-5FD421A4F1BC}"/>
              </a:ext>
            </a:extLst>
          </p:cNvPr>
          <p:cNvGrpSpPr/>
          <p:nvPr/>
        </p:nvGrpSpPr>
        <p:grpSpPr>
          <a:xfrm>
            <a:off x="8483805" y="6453375"/>
            <a:ext cx="201600" cy="159840"/>
            <a:chOff x="8483805" y="6453375"/>
            <a:chExt cx="201600" cy="15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EF19388-FB5C-44E2-8F3D-3E301EE6804B}"/>
                    </a:ext>
                  </a:extLst>
                </p14:cNvPr>
                <p14:cNvContentPartPr/>
                <p14:nvPr/>
              </p14:nvContentPartPr>
              <p14:xfrm>
                <a:off x="8483805" y="6453375"/>
                <a:ext cx="25560" cy="1177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EF19388-FB5C-44E2-8F3D-3E301EE6804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474805" y="6444375"/>
                  <a:ext cx="432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D4E8BBC-09BC-4D14-BA9C-93E0EF94F88A}"/>
                    </a:ext>
                  </a:extLst>
                </p14:cNvPr>
                <p14:cNvContentPartPr/>
                <p14:nvPr/>
              </p14:nvContentPartPr>
              <p14:xfrm>
                <a:off x="8565885" y="6456615"/>
                <a:ext cx="119520" cy="1566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D4E8BBC-09BC-4D14-BA9C-93E0EF94F88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556885" y="6447615"/>
                  <a:ext cx="137160" cy="17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490936C-CA05-433E-BE90-17B53D1CFFBD}"/>
              </a:ext>
            </a:extLst>
          </p:cNvPr>
          <p:cNvGrpSpPr/>
          <p:nvPr/>
        </p:nvGrpSpPr>
        <p:grpSpPr>
          <a:xfrm>
            <a:off x="8991405" y="6400095"/>
            <a:ext cx="201960" cy="221040"/>
            <a:chOff x="8991405" y="6400095"/>
            <a:chExt cx="201960" cy="22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CA6D5E9-853D-4BE7-9179-19F9B4B8C637}"/>
                    </a:ext>
                  </a:extLst>
                </p14:cNvPr>
                <p14:cNvContentPartPr/>
                <p14:nvPr/>
              </p14:nvContentPartPr>
              <p14:xfrm>
                <a:off x="8991405" y="6444375"/>
                <a:ext cx="20160" cy="1368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CA6D5E9-853D-4BE7-9179-19F9B4B8C63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982405" y="6435375"/>
                  <a:ext cx="378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E9C888D-0550-41F3-8BE6-A7A73B5068D0}"/>
                    </a:ext>
                  </a:extLst>
                </p14:cNvPr>
                <p14:cNvContentPartPr/>
                <p14:nvPr/>
              </p14:nvContentPartPr>
              <p14:xfrm>
                <a:off x="9068805" y="6472815"/>
                <a:ext cx="42840" cy="1483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E9C888D-0550-41F3-8BE6-A7A73B5068D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059805" y="6463793"/>
                  <a:ext cx="60480" cy="1660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AF5E8AC-BCF3-4E9A-893A-A54BAC447195}"/>
                    </a:ext>
                  </a:extLst>
                </p14:cNvPr>
                <p14:cNvContentPartPr/>
                <p14:nvPr/>
              </p14:nvContentPartPr>
              <p14:xfrm>
                <a:off x="9074205" y="6400095"/>
                <a:ext cx="119160" cy="709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AF5E8AC-BCF3-4E9A-893A-A54BAC44719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065205" y="6391095"/>
                  <a:ext cx="136800" cy="8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C771402-47D8-4C62-975B-52CBEF8D137F}"/>
              </a:ext>
            </a:extLst>
          </p:cNvPr>
          <p:cNvGrpSpPr/>
          <p:nvPr/>
        </p:nvGrpSpPr>
        <p:grpSpPr>
          <a:xfrm>
            <a:off x="9412605" y="6426735"/>
            <a:ext cx="166680" cy="152640"/>
            <a:chOff x="9412605" y="6426735"/>
            <a:chExt cx="166680" cy="15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26FAEFD-4C58-4294-A924-2E45E1CE116D}"/>
                    </a:ext>
                  </a:extLst>
                </p14:cNvPr>
                <p14:cNvContentPartPr/>
                <p14:nvPr/>
              </p14:nvContentPartPr>
              <p14:xfrm>
                <a:off x="9412605" y="6439695"/>
                <a:ext cx="21960" cy="1396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26FAEFD-4C58-4294-A924-2E45E1CE116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403605" y="6430695"/>
                  <a:ext cx="396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C97CB31-A4D7-4778-87BF-2F84F517C940}"/>
                    </a:ext>
                  </a:extLst>
                </p14:cNvPr>
                <p14:cNvContentPartPr/>
                <p14:nvPr/>
              </p14:nvContentPartPr>
              <p14:xfrm>
                <a:off x="9500085" y="6426735"/>
                <a:ext cx="79200" cy="1400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C97CB31-A4D7-4778-87BF-2F84F517C94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491085" y="6417735"/>
                  <a:ext cx="96840" cy="15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A61EE5C-DF8D-4041-86CB-0B14EBF19C41}"/>
              </a:ext>
            </a:extLst>
          </p:cNvPr>
          <p:cNvGrpSpPr/>
          <p:nvPr/>
        </p:nvGrpSpPr>
        <p:grpSpPr>
          <a:xfrm>
            <a:off x="9923085" y="6442935"/>
            <a:ext cx="413280" cy="188280"/>
            <a:chOff x="9923085" y="6442935"/>
            <a:chExt cx="413280" cy="18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F3A550E-3CAA-477D-AA67-46A09B486E07}"/>
                    </a:ext>
                  </a:extLst>
                </p14:cNvPr>
                <p14:cNvContentPartPr/>
                <p14:nvPr/>
              </p14:nvContentPartPr>
              <p14:xfrm>
                <a:off x="9923085" y="6466335"/>
                <a:ext cx="25920" cy="1501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F3A550E-3CAA-477D-AA67-46A09B486E0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914085" y="6457335"/>
                  <a:ext cx="4356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9840274-52BB-4BB6-AE4C-8EC5172B9D58}"/>
                    </a:ext>
                  </a:extLst>
                </p14:cNvPr>
                <p14:cNvContentPartPr/>
                <p14:nvPr/>
              </p14:nvContentPartPr>
              <p14:xfrm>
                <a:off x="9977805" y="6442935"/>
                <a:ext cx="101160" cy="1868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9840274-52BB-4BB6-AE4C-8EC5172B9D5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968805" y="6433935"/>
                  <a:ext cx="1188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0182D5B-824E-453D-B752-19F573562EDF}"/>
                    </a:ext>
                  </a:extLst>
                </p14:cNvPr>
                <p14:cNvContentPartPr/>
                <p14:nvPr/>
              </p14:nvContentPartPr>
              <p14:xfrm>
                <a:off x="10228365" y="6465615"/>
                <a:ext cx="10800" cy="1411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0182D5B-824E-453D-B752-19F573562ED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219365" y="6456615"/>
                  <a:ext cx="2844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2D31A23-BCE9-4461-A3E8-DCA21ED89A9A}"/>
                    </a:ext>
                  </a:extLst>
                </p14:cNvPr>
                <p14:cNvContentPartPr/>
                <p14:nvPr/>
              </p14:nvContentPartPr>
              <p14:xfrm>
                <a:off x="10258965" y="6470655"/>
                <a:ext cx="77400" cy="1605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2D31A23-BCE9-4461-A3E8-DCA21ED89A9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249965" y="6461635"/>
                  <a:ext cx="95040" cy="17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B01CCC1-B2A3-4814-B04C-9033AA85FC0D}"/>
              </a:ext>
            </a:extLst>
          </p:cNvPr>
          <p:cNvGrpSpPr/>
          <p:nvPr/>
        </p:nvGrpSpPr>
        <p:grpSpPr>
          <a:xfrm>
            <a:off x="10493685" y="6433215"/>
            <a:ext cx="168480" cy="196200"/>
            <a:chOff x="10493685" y="6433215"/>
            <a:chExt cx="168480" cy="19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C72FB6B-BC27-4D42-84E4-6BA1786FEDA8}"/>
                    </a:ext>
                  </a:extLst>
                </p14:cNvPr>
                <p14:cNvContentPartPr/>
                <p14:nvPr/>
              </p14:nvContentPartPr>
              <p14:xfrm>
                <a:off x="10493685" y="6433215"/>
                <a:ext cx="27720" cy="1389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C72FB6B-BC27-4D42-84E4-6BA1786FEDA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484685" y="6424192"/>
                  <a:ext cx="45360" cy="1566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6DADC62-21E7-4A14-B97D-FB246A5CCF9B}"/>
                    </a:ext>
                  </a:extLst>
                </p14:cNvPr>
                <p14:cNvContentPartPr/>
                <p14:nvPr/>
              </p14:nvContentPartPr>
              <p14:xfrm>
                <a:off x="10553445" y="6442215"/>
                <a:ext cx="108720" cy="1872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6DADC62-21E7-4A14-B97D-FB246A5CCF9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544445" y="6433215"/>
                  <a:ext cx="126360" cy="20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0E6EF7A-3351-4DC4-8DDB-BEC370AC205E}"/>
              </a:ext>
            </a:extLst>
          </p:cNvPr>
          <p:cNvGrpSpPr/>
          <p:nvPr/>
        </p:nvGrpSpPr>
        <p:grpSpPr>
          <a:xfrm>
            <a:off x="6533685" y="1878855"/>
            <a:ext cx="921240" cy="764640"/>
            <a:chOff x="6533685" y="1878855"/>
            <a:chExt cx="921240" cy="76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00C8B1E-697B-4103-B14F-40DD57FE49A1}"/>
                    </a:ext>
                  </a:extLst>
                </p14:cNvPr>
                <p14:cNvContentPartPr/>
                <p14:nvPr/>
              </p14:nvContentPartPr>
              <p14:xfrm>
                <a:off x="6933645" y="2237055"/>
                <a:ext cx="194760" cy="2667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00C8B1E-697B-4103-B14F-40DD57FE49A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924662" y="2228055"/>
                  <a:ext cx="212367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17D7182-8AAC-4B41-96AA-D5BEB39C7C94}"/>
                    </a:ext>
                  </a:extLst>
                </p14:cNvPr>
                <p14:cNvContentPartPr/>
                <p14:nvPr/>
              </p14:nvContentPartPr>
              <p14:xfrm>
                <a:off x="6689205" y="2111055"/>
                <a:ext cx="45360" cy="831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17D7182-8AAC-4B41-96AA-D5BEB39C7C9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680205" y="2102055"/>
                  <a:ext cx="630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F8FF12A-57DD-493A-9A79-F12974755006}"/>
                    </a:ext>
                  </a:extLst>
                </p14:cNvPr>
                <p14:cNvContentPartPr/>
                <p14:nvPr/>
              </p14:nvContentPartPr>
              <p14:xfrm>
                <a:off x="6739605" y="2121495"/>
                <a:ext cx="86760" cy="882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F8FF12A-57DD-493A-9A79-F1297475500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730605" y="2112495"/>
                  <a:ext cx="1044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EA5A7CA-D4A3-4846-AD8C-F428B83D1633}"/>
                    </a:ext>
                  </a:extLst>
                </p14:cNvPr>
                <p14:cNvContentPartPr/>
                <p14:nvPr/>
              </p14:nvContentPartPr>
              <p14:xfrm>
                <a:off x="7107525" y="2063175"/>
                <a:ext cx="71640" cy="1004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EA5A7CA-D4A3-4846-AD8C-F428B83D163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098570" y="2054175"/>
                  <a:ext cx="89192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96024F74-C230-4312-9E41-568EB3D73E3F}"/>
                    </a:ext>
                  </a:extLst>
                </p14:cNvPr>
                <p14:cNvContentPartPr/>
                <p14:nvPr/>
              </p14:nvContentPartPr>
              <p14:xfrm>
                <a:off x="6533685" y="1878855"/>
                <a:ext cx="921240" cy="7646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96024F74-C230-4312-9E41-568EB3D73E3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524685" y="1869855"/>
                  <a:ext cx="938880" cy="78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5948559C-2C35-4BA1-A0B9-3306C5332D9E}"/>
              </a:ext>
            </a:extLst>
          </p:cNvPr>
          <p:cNvGrpSpPr/>
          <p:nvPr/>
        </p:nvGrpSpPr>
        <p:grpSpPr>
          <a:xfrm>
            <a:off x="9516645" y="2137335"/>
            <a:ext cx="886320" cy="632160"/>
            <a:chOff x="9516645" y="2137335"/>
            <a:chExt cx="886320" cy="63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510319D-7B72-4BC1-B8F2-9A3E854C9E86}"/>
                    </a:ext>
                  </a:extLst>
                </p14:cNvPr>
                <p14:cNvContentPartPr/>
                <p14:nvPr/>
              </p14:nvContentPartPr>
              <p14:xfrm>
                <a:off x="9891045" y="2472495"/>
                <a:ext cx="243720" cy="2005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510319D-7B72-4BC1-B8F2-9A3E854C9E8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882045" y="2463495"/>
                  <a:ext cx="26136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0DAE0DF5-E776-4A2C-BAB4-556E27409784}"/>
                    </a:ext>
                  </a:extLst>
                </p14:cNvPr>
                <p14:cNvContentPartPr/>
                <p14:nvPr/>
              </p14:nvContentPartPr>
              <p14:xfrm>
                <a:off x="9718605" y="2315535"/>
                <a:ext cx="21960" cy="565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0DAE0DF5-E776-4A2C-BAB4-556E2740978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709605" y="2306535"/>
                  <a:ext cx="396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F844532-6BA2-4A78-B79D-0C8479E9D846}"/>
                    </a:ext>
                  </a:extLst>
                </p14:cNvPr>
                <p14:cNvContentPartPr/>
                <p14:nvPr/>
              </p14:nvContentPartPr>
              <p14:xfrm>
                <a:off x="9754605" y="2303655"/>
                <a:ext cx="65160" cy="745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F844532-6BA2-4A78-B79D-0C8479E9D84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745605" y="2294655"/>
                  <a:ext cx="828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72CCB1A-E013-4239-B26D-AFEB7A2B775D}"/>
                    </a:ext>
                  </a:extLst>
                </p14:cNvPr>
                <p14:cNvContentPartPr/>
                <p14:nvPr/>
              </p14:nvContentPartPr>
              <p14:xfrm>
                <a:off x="10150605" y="2325975"/>
                <a:ext cx="30960" cy="774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72CCB1A-E013-4239-B26D-AFEB7A2B775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141605" y="2316933"/>
                  <a:ext cx="48600" cy="951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16E2F263-2826-47DC-BC51-4270B018ED21}"/>
                    </a:ext>
                  </a:extLst>
                </p14:cNvPr>
                <p14:cNvContentPartPr/>
                <p14:nvPr/>
              </p14:nvContentPartPr>
              <p14:xfrm>
                <a:off x="9516645" y="2137335"/>
                <a:ext cx="885240" cy="6321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16E2F263-2826-47DC-BC51-4270B018ED2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507641" y="2128335"/>
                  <a:ext cx="902887" cy="64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E0B4E4A4-738B-47CF-8879-D67A08BF3838}"/>
                    </a:ext>
                  </a:extLst>
                </p14:cNvPr>
                <p14:cNvContentPartPr/>
                <p14:nvPr/>
              </p14:nvContentPartPr>
              <p14:xfrm>
                <a:off x="9556245" y="2671935"/>
                <a:ext cx="846720" cy="878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E0B4E4A4-738B-47CF-8879-D67A08BF383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547245" y="2662972"/>
                  <a:ext cx="864360" cy="10540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E6980DAA-9F11-492C-9BCA-E1D878591904}"/>
              </a:ext>
            </a:extLst>
          </p:cNvPr>
          <p:cNvGrpSpPr/>
          <p:nvPr/>
        </p:nvGrpSpPr>
        <p:grpSpPr>
          <a:xfrm>
            <a:off x="10301085" y="3563655"/>
            <a:ext cx="1095120" cy="842760"/>
            <a:chOff x="10301085" y="3563655"/>
            <a:chExt cx="1095120" cy="84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03E26709-4913-41BC-A015-E531E77DB24B}"/>
                    </a:ext>
                  </a:extLst>
                </p14:cNvPr>
                <p14:cNvContentPartPr/>
                <p14:nvPr/>
              </p14:nvContentPartPr>
              <p14:xfrm>
                <a:off x="10689165" y="4018335"/>
                <a:ext cx="159840" cy="1872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03E26709-4913-41BC-A015-E531E77DB24B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680165" y="4009335"/>
                  <a:ext cx="17748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75D3196D-FEBA-4470-ABA8-D4B884CC83A7}"/>
                    </a:ext>
                  </a:extLst>
                </p14:cNvPr>
                <p14:cNvContentPartPr/>
                <p14:nvPr/>
              </p14:nvContentPartPr>
              <p14:xfrm>
                <a:off x="10888605" y="3818895"/>
                <a:ext cx="108360" cy="3297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75D3196D-FEBA-4470-ABA8-D4B884CC83A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879605" y="3809895"/>
                  <a:ext cx="12600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96EC21E-CBC1-4019-9E1B-C22F9305CB0D}"/>
                    </a:ext>
                  </a:extLst>
                </p14:cNvPr>
                <p14:cNvContentPartPr/>
                <p14:nvPr/>
              </p14:nvContentPartPr>
              <p14:xfrm>
                <a:off x="11043765" y="3789015"/>
                <a:ext cx="114480" cy="3661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96EC21E-CBC1-4019-9E1B-C22F9305CB0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1034765" y="3780015"/>
                  <a:ext cx="13212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71E03C2-2BF2-4ED6-858B-B07E21A57322}"/>
                    </a:ext>
                  </a:extLst>
                </p14:cNvPr>
                <p14:cNvContentPartPr/>
                <p14:nvPr/>
              </p14:nvContentPartPr>
              <p14:xfrm>
                <a:off x="10949805" y="4026255"/>
                <a:ext cx="212760" cy="255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71E03C2-2BF2-4ED6-858B-B07E21A5732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940805" y="4017255"/>
                  <a:ext cx="2304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5CA79BF4-A128-4C78-845A-313EE606B972}"/>
                    </a:ext>
                  </a:extLst>
                </p14:cNvPr>
                <p14:cNvContentPartPr/>
                <p14:nvPr/>
              </p14:nvContentPartPr>
              <p14:xfrm>
                <a:off x="10438605" y="3742215"/>
                <a:ext cx="38160" cy="972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5CA79BF4-A128-4C78-845A-313EE606B97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429605" y="3733215"/>
                  <a:ext cx="5580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06DDFD9-9FFC-468B-BCBE-64C985BF8BD9}"/>
                    </a:ext>
                  </a:extLst>
                </p14:cNvPr>
                <p14:cNvContentPartPr/>
                <p14:nvPr/>
              </p14:nvContentPartPr>
              <p14:xfrm>
                <a:off x="10503405" y="3742575"/>
                <a:ext cx="54360" cy="651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06DDFD9-9FFC-468B-BCBE-64C985BF8BD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494405" y="3733575"/>
                  <a:ext cx="720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DFA04957-54FD-446E-BE5B-D0624D475CC8}"/>
                    </a:ext>
                  </a:extLst>
                </p14:cNvPr>
                <p14:cNvContentPartPr/>
                <p14:nvPr/>
              </p14:nvContentPartPr>
              <p14:xfrm>
                <a:off x="11227725" y="3719895"/>
                <a:ext cx="65880" cy="1177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DFA04957-54FD-446E-BE5B-D0624D475CC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218725" y="3710895"/>
                  <a:ext cx="8352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D50FA87-3479-4CFA-9F79-4F4DBEC489B1}"/>
                    </a:ext>
                  </a:extLst>
                </p14:cNvPr>
                <p14:cNvContentPartPr/>
                <p14:nvPr/>
              </p14:nvContentPartPr>
              <p14:xfrm>
                <a:off x="10301085" y="3563655"/>
                <a:ext cx="1052280" cy="7232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D50FA87-3479-4CFA-9F79-4F4DBEC489B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292085" y="3554659"/>
                  <a:ext cx="1069920" cy="7408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3660B28F-CD6F-4755-AAED-9BBD53A61B81}"/>
                    </a:ext>
                  </a:extLst>
                </p14:cNvPr>
                <p14:cNvContentPartPr/>
                <p14:nvPr/>
              </p14:nvContentPartPr>
              <p14:xfrm>
                <a:off x="10422765" y="4209495"/>
                <a:ext cx="973440" cy="1969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3660B28F-CD6F-4755-AAED-9BBD53A61B8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413765" y="4200495"/>
                  <a:ext cx="991080" cy="21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19587940-EC1B-4CF6-953C-735DD244C2D0}"/>
              </a:ext>
            </a:extLst>
          </p:cNvPr>
          <p:cNvGrpSpPr/>
          <p:nvPr/>
        </p:nvGrpSpPr>
        <p:grpSpPr>
          <a:xfrm>
            <a:off x="10902900" y="1432568"/>
            <a:ext cx="1177560" cy="961200"/>
            <a:chOff x="10483605" y="403215"/>
            <a:chExt cx="1177560" cy="96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665C5CBA-61D1-46F9-BE48-A2D7DEBC774F}"/>
                    </a:ext>
                  </a:extLst>
                </p14:cNvPr>
                <p14:cNvContentPartPr/>
                <p14:nvPr/>
              </p14:nvContentPartPr>
              <p14:xfrm>
                <a:off x="10874205" y="933135"/>
                <a:ext cx="99000" cy="2772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665C5CBA-61D1-46F9-BE48-A2D7DEBC774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865205" y="924135"/>
                  <a:ext cx="1166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E6322A4-FEAD-4E05-90B3-1F21C307C8E0}"/>
                    </a:ext>
                  </a:extLst>
                </p14:cNvPr>
                <p14:cNvContentPartPr/>
                <p14:nvPr/>
              </p14:nvContentPartPr>
              <p14:xfrm>
                <a:off x="11017485" y="861855"/>
                <a:ext cx="132840" cy="3322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E6322A4-FEAD-4E05-90B3-1F21C307C8E0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1008485" y="852865"/>
                  <a:ext cx="150480" cy="3499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CB67B9C-3FB8-423B-BDE4-5EA70852CAB6}"/>
                    </a:ext>
                  </a:extLst>
                </p14:cNvPr>
                <p14:cNvContentPartPr/>
                <p14:nvPr/>
              </p14:nvContentPartPr>
              <p14:xfrm>
                <a:off x="11177685" y="854295"/>
                <a:ext cx="135000" cy="3110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CB67B9C-3FB8-423B-BDE4-5EA70852CAB6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1168685" y="845295"/>
                  <a:ext cx="15264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A67035F1-94C8-4A65-9635-46B1495C9A3B}"/>
                    </a:ext>
                  </a:extLst>
                </p14:cNvPr>
                <p14:cNvContentPartPr/>
                <p14:nvPr/>
              </p14:nvContentPartPr>
              <p14:xfrm>
                <a:off x="11356605" y="668535"/>
                <a:ext cx="142560" cy="3384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A67035F1-94C8-4A65-9635-46B1495C9A3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1347605" y="659545"/>
                  <a:ext cx="160200" cy="3560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A936D6AB-0077-4A47-A3EF-96A7B5BEE8E1}"/>
                    </a:ext>
                  </a:extLst>
                </p14:cNvPr>
                <p14:cNvContentPartPr/>
                <p14:nvPr/>
              </p14:nvContentPartPr>
              <p14:xfrm>
                <a:off x="10661805" y="744135"/>
                <a:ext cx="47160" cy="676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A936D6AB-0077-4A47-A3EF-96A7B5BEE8E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652805" y="735135"/>
                  <a:ext cx="648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C8D3CFC-DEFE-48BD-A220-A1A009DC8669}"/>
                    </a:ext>
                  </a:extLst>
                </p14:cNvPr>
                <p14:cNvContentPartPr/>
                <p14:nvPr/>
              </p14:nvContentPartPr>
              <p14:xfrm>
                <a:off x="10735605" y="709575"/>
                <a:ext cx="74160" cy="698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C8D3CFC-DEFE-48BD-A220-A1A009DC866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726605" y="700621"/>
                  <a:ext cx="91800" cy="873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FD626480-DB4B-40F7-9F4E-2DC8F7A81378}"/>
                    </a:ext>
                  </a:extLst>
                </p14:cNvPr>
                <p14:cNvContentPartPr/>
                <p14:nvPr/>
              </p14:nvContentPartPr>
              <p14:xfrm>
                <a:off x="11509605" y="561975"/>
                <a:ext cx="23760" cy="532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FD626480-DB4B-40F7-9F4E-2DC8F7A8137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1500605" y="552975"/>
                  <a:ext cx="4140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83BF7A9-FB7B-4C54-9ABC-49174174F4A2}"/>
                    </a:ext>
                  </a:extLst>
                </p14:cNvPr>
                <p14:cNvContentPartPr/>
                <p14:nvPr/>
              </p14:nvContentPartPr>
              <p14:xfrm>
                <a:off x="11539125" y="582135"/>
                <a:ext cx="1440" cy="990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83BF7A9-FB7B-4C54-9ABC-49174174F4A2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1531925" y="573135"/>
                  <a:ext cx="15552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02F38356-68E4-47A9-9FCD-06B0F7ECCFCE}"/>
                    </a:ext>
                  </a:extLst>
                </p14:cNvPr>
                <p14:cNvContentPartPr/>
                <p14:nvPr/>
              </p14:nvContentPartPr>
              <p14:xfrm>
                <a:off x="10483605" y="403215"/>
                <a:ext cx="1177560" cy="9172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02F38356-68E4-47A9-9FCD-06B0F7ECCFC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474605" y="394215"/>
                  <a:ext cx="1195200" cy="9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27F15FB1-23CB-4EF4-80B4-978A276FF0F0}"/>
                    </a:ext>
                  </a:extLst>
                </p14:cNvPr>
                <p14:cNvContentPartPr/>
                <p14:nvPr/>
              </p14:nvContentPartPr>
              <p14:xfrm>
                <a:off x="10667925" y="1175775"/>
                <a:ext cx="989640" cy="1886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27F15FB1-23CB-4EF4-80B4-978A276FF0F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658925" y="1166775"/>
                  <a:ext cx="1007280" cy="20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9F32A3D2-F56A-4745-90A2-5DA5B83C1160}"/>
              </a:ext>
            </a:extLst>
          </p:cNvPr>
          <p:cNvGrpSpPr/>
          <p:nvPr/>
        </p:nvGrpSpPr>
        <p:grpSpPr>
          <a:xfrm>
            <a:off x="5161005" y="2763375"/>
            <a:ext cx="1035720" cy="748440"/>
            <a:chOff x="5161005" y="2763375"/>
            <a:chExt cx="1035720" cy="74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A14D8F4-B5E9-460D-AB7D-CF284827D96F}"/>
                    </a:ext>
                  </a:extLst>
                </p14:cNvPr>
                <p14:cNvContentPartPr/>
                <p14:nvPr/>
              </p14:nvContentPartPr>
              <p14:xfrm>
                <a:off x="5377005" y="3192855"/>
                <a:ext cx="49680" cy="1490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A14D8F4-B5E9-460D-AB7D-CF284827D96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368005" y="3183855"/>
                  <a:ext cx="6732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1104ED23-45A7-4DA7-9A2C-1FAD48BF9A53}"/>
                    </a:ext>
                  </a:extLst>
                </p14:cNvPr>
                <p14:cNvContentPartPr/>
                <p14:nvPr/>
              </p14:nvContentPartPr>
              <p14:xfrm>
                <a:off x="5451165" y="3146055"/>
                <a:ext cx="124200" cy="1692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1104ED23-45A7-4DA7-9A2C-1FAD48BF9A53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442191" y="3137055"/>
                  <a:ext cx="141789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C509E32F-7E7D-43F4-BAC8-9B5DF4AC1E82}"/>
                    </a:ext>
                  </a:extLst>
                </p14:cNvPr>
                <p14:cNvContentPartPr/>
                <p14:nvPr/>
              </p14:nvContentPartPr>
              <p14:xfrm>
                <a:off x="5587605" y="3142455"/>
                <a:ext cx="121320" cy="2718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C509E32F-7E7D-43F4-BAC8-9B5DF4AC1E82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578605" y="3133455"/>
                  <a:ext cx="13896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B5D4E580-0CA5-4F9E-A4FA-678941A578E9}"/>
                    </a:ext>
                  </a:extLst>
                </p14:cNvPr>
                <p14:cNvContentPartPr/>
                <p14:nvPr/>
              </p14:nvContentPartPr>
              <p14:xfrm>
                <a:off x="5761485" y="3042735"/>
                <a:ext cx="197280" cy="2174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B5D4E580-0CA5-4F9E-A4FA-678941A578E9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752485" y="3033750"/>
                  <a:ext cx="214920" cy="2350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BA301365-E723-43C5-862C-579CAD80A928}"/>
                    </a:ext>
                  </a:extLst>
                </p14:cNvPr>
                <p14:cNvContentPartPr/>
                <p14:nvPr/>
              </p14:nvContentPartPr>
              <p14:xfrm>
                <a:off x="5630805" y="3122295"/>
                <a:ext cx="300960" cy="7560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BA301365-E723-43C5-862C-579CAD80A92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621805" y="3113338"/>
                  <a:ext cx="318600" cy="931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9EE5205D-8195-4ACE-ACCD-8E35AF6ACE9A}"/>
                    </a:ext>
                  </a:extLst>
                </p14:cNvPr>
                <p14:cNvContentPartPr/>
                <p14:nvPr/>
              </p14:nvContentPartPr>
              <p14:xfrm>
                <a:off x="5161005" y="2763375"/>
                <a:ext cx="1035720" cy="7484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9EE5205D-8195-4ACE-ACCD-8E35AF6ACE9A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152005" y="2754371"/>
                  <a:ext cx="1053360" cy="7660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887DA507-0B0F-4F38-996B-61DA125C1178}"/>
                    </a:ext>
                  </a:extLst>
                </p14:cNvPr>
                <p14:cNvContentPartPr/>
                <p14:nvPr/>
              </p14:nvContentPartPr>
              <p14:xfrm>
                <a:off x="5242005" y="3063975"/>
                <a:ext cx="29160" cy="561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887DA507-0B0F-4F38-996B-61DA125C1178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233005" y="3055032"/>
                  <a:ext cx="46800" cy="736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E3FFBD17-F66F-48D7-B3FA-890A06FDADB1}"/>
                    </a:ext>
                  </a:extLst>
                </p14:cNvPr>
                <p14:cNvContentPartPr/>
                <p14:nvPr/>
              </p14:nvContentPartPr>
              <p14:xfrm>
                <a:off x="5296005" y="3053535"/>
                <a:ext cx="36360" cy="835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E3FFBD17-F66F-48D7-B3FA-890A06FDADB1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287005" y="3044535"/>
                  <a:ext cx="5400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9A54CF35-F623-47F7-929C-3CA87877188C}"/>
                    </a:ext>
                  </a:extLst>
                </p14:cNvPr>
                <p14:cNvContentPartPr/>
                <p14:nvPr/>
              </p14:nvContentPartPr>
              <p14:xfrm>
                <a:off x="5877405" y="2905935"/>
                <a:ext cx="29160" cy="885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9A54CF35-F623-47F7-929C-3CA87877188C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868405" y="2896935"/>
                  <a:ext cx="468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1C5BF455-D64D-4E01-B034-A50B57C5B71A}"/>
                    </a:ext>
                  </a:extLst>
                </p14:cNvPr>
                <p14:cNvContentPartPr/>
                <p14:nvPr/>
              </p14:nvContentPartPr>
              <p14:xfrm>
                <a:off x="5929605" y="2923215"/>
                <a:ext cx="18720" cy="867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1C5BF455-D64D-4E01-B034-A50B57C5B71A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920605" y="2914252"/>
                  <a:ext cx="36360" cy="10432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16EB0ED5-9585-44D2-9A09-2B91DEEABBF5}"/>
              </a:ext>
            </a:extLst>
          </p:cNvPr>
          <p:cNvGrpSpPr/>
          <p:nvPr/>
        </p:nvGrpSpPr>
        <p:grpSpPr>
          <a:xfrm>
            <a:off x="6054165" y="2642775"/>
            <a:ext cx="3965400" cy="3479040"/>
            <a:chOff x="6054165" y="2642775"/>
            <a:chExt cx="3965400" cy="347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B2BD0E9-9137-4A86-B74E-96288E1295F8}"/>
                    </a:ext>
                  </a:extLst>
                </p14:cNvPr>
                <p14:cNvContentPartPr/>
                <p14:nvPr/>
              </p14:nvContentPartPr>
              <p14:xfrm>
                <a:off x="9898605" y="5919855"/>
                <a:ext cx="36360" cy="748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B2BD0E9-9137-4A86-B74E-96288E1295F8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880605" y="5901855"/>
                  <a:ext cx="720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5D23C18-663A-4567-B29C-6352CAE6E12C}"/>
                    </a:ext>
                  </a:extLst>
                </p14:cNvPr>
                <p14:cNvContentPartPr/>
                <p14:nvPr/>
              </p14:nvContentPartPr>
              <p14:xfrm>
                <a:off x="9888525" y="5918055"/>
                <a:ext cx="38520" cy="691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5D23C18-663A-4567-B29C-6352CAE6E12C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870525" y="5900148"/>
                  <a:ext cx="74160" cy="1045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1673D48-F79B-4B37-9E2A-A9FDC1732A2E}"/>
                    </a:ext>
                  </a:extLst>
                </p14:cNvPr>
                <p14:cNvContentPartPr/>
                <p14:nvPr/>
              </p14:nvContentPartPr>
              <p14:xfrm>
                <a:off x="7186005" y="2642775"/>
                <a:ext cx="2833560" cy="32508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1673D48-F79B-4B37-9E2A-A9FDC1732A2E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168005" y="2624775"/>
                  <a:ext cx="2869200" cy="328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2432A2C5-75FC-4682-A585-3A1EA9B83512}"/>
                    </a:ext>
                  </a:extLst>
                </p14:cNvPr>
                <p14:cNvContentPartPr/>
                <p14:nvPr/>
              </p14:nvContentPartPr>
              <p14:xfrm>
                <a:off x="7223805" y="2682375"/>
                <a:ext cx="230760" cy="709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2432A2C5-75FC-4682-A585-3A1EA9B83512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205805" y="2664375"/>
                  <a:ext cx="26640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9F932290-3796-4DB3-A0E9-8E5D71690AE6}"/>
                    </a:ext>
                  </a:extLst>
                </p14:cNvPr>
                <p14:cNvContentPartPr/>
                <p14:nvPr/>
              </p14:nvContentPartPr>
              <p14:xfrm>
                <a:off x="6054165" y="5990415"/>
                <a:ext cx="85320" cy="1314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9F932290-3796-4DB3-A0E9-8E5D71690AE6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036165" y="5972415"/>
                  <a:ext cx="1209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D3D81E3E-5647-403F-84E5-DFB104E0A5FA}"/>
                    </a:ext>
                  </a:extLst>
                </p14:cNvPr>
                <p14:cNvContentPartPr/>
                <p14:nvPr/>
              </p14:nvContentPartPr>
              <p14:xfrm>
                <a:off x="6109605" y="2856615"/>
                <a:ext cx="3783600" cy="31230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D3D81E3E-5647-403F-84E5-DFB104E0A5F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091605" y="2838613"/>
                  <a:ext cx="3819240" cy="315864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E18A2659-5D2E-4B43-9102-25AC57B59F0A}"/>
              </a:ext>
            </a:extLst>
          </p:cNvPr>
          <p:cNvGrpSpPr/>
          <p:nvPr/>
        </p:nvGrpSpPr>
        <p:grpSpPr>
          <a:xfrm>
            <a:off x="10220805" y="4431975"/>
            <a:ext cx="723960" cy="1583280"/>
            <a:chOff x="10220805" y="4431975"/>
            <a:chExt cx="723960" cy="158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B498A5FC-5AE4-48FD-B2EC-765445C3D86B}"/>
                    </a:ext>
                  </a:extLst>
                </p14:cNvPr>
                <p14:cNvContentPartPr/>
                <p14:nvPr/>
              </p14:nvContentPartPr>
              <p14:xfrm>
                <a:off x="10220805" y="5937855"/>
                <a:ext cx="65160" cy="774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B498A5FC-5AE4-48FD-B2EC-765445C3D86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202805" y="5919855"/>
                  <a:ext cx="1008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8D87F5E0-BE23-4F74-B9E9-03421C81F8F3}"/>
                    </a:ext>
                  </a:extLst>
                </p14:cNvPr>
                <p14:cNvContentPartPr/>
                <p14:nvPr/>
              </p14:nvContentPartPr>
              <p14:xfrm>
                <a:off x="10280205" y="4431975"/>
                <a:ext cx="664560" cy="15058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8D87F5E0-BE23-4F74-B9E9-03421C81F8F3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262205" y="4413975"/>
                  <a:ext cx="700200" cy="154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1C1186C3-9740-413C-8D7B-4320BC57370F}"/>
              </a:ext>
            </a:extLst>
          </p:cNvPr>
          <p:cNvGrpSpPr/>
          <p:nvPr/>
        </p:nvGrpSpPr>
        <p:grpSpPr>
          <a:xfrm>
            <a:off x="5862285" y="3544215"/>
            <a:ext cx="2140200" cy="2512800"/>
            <a:chOff x="5862285" y="3544215"/>
            <a:chExt cx="2140200" cy="251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840D8155-815A-4568-8881-F800A0BA8669}"/>
                    </a:ext>
                  </a:extLst>
                </p14:cNvPr>
                <p14:cNvContentPartPr/>
                <p14:nvPr/>
              </p14:nvContentPartPr>
              <p14:xfrm>
                <a:off x="7941285" y="5969895"/>
                <a:ext cx="61200" cy="871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840D8155-815A-4568-8881-F800A0BA8669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923285" y="5951895"/>
                  <a:ext cx="9684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E0760DDD-E9B1-40B3-BD31-1F55BF3DA7AD}"/>
                    </a:ext>
                  </a:extLst>
                </p14:cNvPr>
                <p14:cNvContentPartPr/>
                <p14:nvPr/>
              </p14:nvContentPartPr>
              <p14:xfrm>
                <a:off x="5862285" y="3544215"/>
                <a:ext cx="2099880" cy="243900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E0760DDD-E9B1-40B3-BD31-1F55BF3DA7AD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844285" y="3526215"/>
                  <a:ext cx="2135520" cy="247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69E6C14A-0247-4DCC-818F-DA0535E68E10}"/>
              </a:ext>
            </a:extLst>
          </p:cNvPr>
          <p:cNvGrpSpPr/>
          <p:nvPr/>
        </p:nvGrpSpPr>
        <p:grpSpPr>
          <a:xfrm>
            <a:off x="1881985" y="2437731"/>
            <a:ext cx="9478440" cy="3719160"/>
            <a:chOff x="1881985" y="2437731"/>
            <a:chExt cx="9478440" cy="371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66E83918-F3AD-4B68-8B22-C580EF4D5E3E}"/>
                    </a:ext>
                  </a:extLst>
                </p14:cNvPr>
                <p14:cNvContentPartPr/>
                <p14:nvPr/>
              </p14:nvContentPartPr>
              <p14:xfrm>
                <a:off x="1881985" y="6075171"/>
                <a:ext cx="53280" cy="817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66E83918-F3AD-4B68-8B22-C580EF4D5E3E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863985" y="6057171"/>
                  <a:ext cx="889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438EC78C-AE8F-43D2-8CFC-170840790ED1}"/>
                    </a:ext>
                  </a:extLst>
                </p14:cNvPr>
                <p14:cNvContentPartPr/>
                <p14:nvPr/>
              </p14:nvContentPartPr>
              <p14:xfrm>
                <a:off x="1893145" y="2473371"/>
                <a:ext cx="9423720" cy="358272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438EC78C-AE8F-43D2-8CFC-170840790ED1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875145" y="2455731"/>
                  <a:ext cx="9459360" cy="36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4F3BB23F-8FDC-4E03-A7A8-64FCD3217C16}"/>
                    </a:ext>
                  </a:extLst>
                </p14:cNvPr>
                <p14:cNvContentPartPr/>
                <p14:nvPr/>
              </p14:nvContentPartPr>
              <p14:xfrm>
                <a:off x="11190145" y="2437731"/>
                <a:ext cx="170280" cy="1126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4F3BB23F-8FDC-4E03-A7A8-64FCD3217C16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172145" y="2420091"/>
                  <a:ext cx="205920" cy="14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8C21C3D6-8811-4D19-BDF0-01D18313F242}"/>
              </a:ext>
            </a:extLst>
          </p:cNvPr>
          <p:cNvGrpSpPr/>
          <p:nvPr/>
        </p:nvGrpSpPr>
        <p:grpSpPr>
          <a:xfrm>
            <a:off x="170185" y="4757571"/>
            <a:ext cx="2248560" cy="1993320"/>
            <a:chOff x="170185" y="4757571"/>
            <a:chExt cx="2248560" cy="199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FEBEF1FA-6525-48A9-A48E-45924CECC45F}"/>
                    </a:ext>
                  </a:extLst>
                </p14:cNvPr>
                <p14:cNvContentPartPr/>
                <p14:nvPr/>
              </p14:nvContentPartPr>
              <p14:xfrm>
                <a:off x="1010785" y="6340491"/>
                <a:ext cx="11160" cy="5364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FEBEF1FA-6525-48A9-A48E-45924CECC45F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92785" y="6322851"/>
                  <a:ext cx="4680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077986D2-A662-45F3-9134-A88B4EDE039D}"/>
                    </a:ext>
                  </a:extLst>
                </p14:cNvPr>
                <p14:cNvContentPartPr/>
                <p14:nvPr/>
              </p14:nvContentPartPr>
              <p14:xfrm>
                <a:off x="1007185" y="6152931"/>
                <a:ext cx="16560" cy="6660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077986D2-A662-45F3-9134-A88B4EDE039D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89185" y="6135291"/>
                  <a:ext cx="52200" cy="1022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BD969EF7-9D49-4B0A-AF55-599CC71895BF}"/>
                </a:ext>
              </a:extLst>
            </p:cNvPr>
            <p:cNvGrpSpPr/>
            <p:nvPr/>
          </p:nvGrpSpPr>
          <p:grpSpPr>
            <a:xfrm>
              <a:off x="961465" y="4757571"/>
              <a:ext cx="1457280" cy="947160"/>
              <a:chOff x="961465" y="4757571"/>
              <a:chExt cx="1457280" cy="947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142" name="Ink 141">
                    <a:extLst>
                      <a:ext uri="{FF2B5EF4-FFF2-40B4-BE49-F238E27FC236}">
                        <a16:creationId xmlns:a16="http://schemas.microsoft.com/office/drawing/2014/main" id="{1026C7DF-7F4D-4284-B870-119595A20AA1}"/>
                      </a:ext>
                    </a:extLst>
                  </p14:cNvPr>
                  <p14:cNvContentPartPr/>
                  <p14:nvPr/>
                </p14:nvContentPartPr>
                <p14:xfrm>
                  <a:off x="1008985" y="5208651"/>
                  <a:ext cx="80280" cy="236520"/>
                </p14:xfrm>
              </p:contentPart>
            </mc:Choice>
            <mc:Fallback xmlns="">
              <p:pic>
                <p:nvPicPr>
                  <p:cNvPr id="142" name="Ink 141">
                    <a:extLst>
                      <a:ext uri="{FF2B5EF4-FFF2-40B4-BE49-F238E27FC236}">
                        <a16:creationId xmlns:a16="http://schemas.microsoft.com/office/drawing/2014/main" id="{1026C7DF-7F4D-4284-B870-119595A20AA1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990985" y="5190651"/>
                    <a:ext cx="115920" cy="272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143" name="Ink 142">
                    <a:extLst>
                      <a:ext uri="{FF2B5EF4-FFF2-40B4-BE49-F238E27FC236}">
                        <a16:creationId xmlns:a16="http://schemas.microsoft.com/office/drawing/2014/main" id="{3C2B9870-1CF0-4248-B96C-CC6FEA61B2AC}"/>
                      </a:ext>
                    </a:extLst>
                  </p14:cNvPr>
                  <p14:cNvContentPartPr/>
                  <p14:nvPr/>
                </p14:nvContentPartPr>
                <p14:xfrm>
                  <a:off x="1156225" y="5044131"/>
                  <a:ext cx="100440" cy="262800"/>
                </p14:xfrm>
              </p:contentPart>
            </mc:Choice>
            <mc:Fallback xmlns="">
              <p:pic>
                <p:nvPicPr>
                  <p:cNvPr id="143" name="Ink 142">
                    <a:extLst>
                      <a:ext uri="{FF2B5EF4-FFF2-40B4-BE49-F238E27FC236}">
                        <a16:creationId xmlns:a16="http://schemas.microsoft.com/office/drawing/2014/main" id="{3C2B9870-1CF0-4248-B96C-CC6FEA61B2AC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1138225" y="5026491"/>
                    <a:ext cx="136080" cy="298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144" name="Ink 143">
                    <a:extLst>
                      <a:ext uri="{FF2B5EF4-FFF2-40B4-BE49-F238E27FC236}">
                        <a16:creationId xmlns:a16="http://schemas.microsoft.com/office/drawing/2014/main" id="{A69CDA86-F488-49B8-8AB8-420D351F3D24}"/>
                      </a:ext>
                    </a:extLst>
                  </p14:cNvPr>
                  <p14:cNvContentPartPr/>
                  <p14:nvPr/>
                </p14:nvContentPartPr>
                <p14:xfrm>
                  <a:off x="1239025" y="5090931"/>
                  <a:ext cx="179280" cy="124560"/>
                </p14:xfrm>
              </p:contentPart>
            </mc:Choice>
            <mc:Fallback xmlns="">
              <p:pic>
                <p:nvPicPr>
                  <p:cNvPr id="144" name="Ink 143">
                    <a:extLst>
                      <a:ext uri="{FF2B5EF4-FFF2-40B4-BE49-F238E27FC236}">
                        <a16:creationId xmlns:a16="http://schemas.microsoft.com/office/drawing/2014/main" id="{A69CDA86-F488-49B8-8AB8-420D351F3D24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1221385" y="5073291"/>
                    <a:ext cx="214920" cy="16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145" name="Ink 144">
                    <a:extLst>
                      <a:ext uri="{FF2B5EF4-FFF2-40B4-BE49-F238E27FC236}">
                        <a16:creationId xmlns:a16="http://schemas.microsoft.com/office/drawing/2014/main" id="{86E68385-08F7-473D-817C-791ED3E448EB}"/>
                      </a:ext>
                    </a:extLst>
                  </p14:cNvPr>
                  <p14:cNvContentPartPr/>
                  <p14:nvPr/>
                </p14:nvContentPartPr>
                <p14:xfrm>
                  <a:off x="1376185" y="5006691"/>
                  <a:ext cx="135720" cy="282240"/>
                </p14:xfrm>
              </p:contentPart>
            </mc:Choice>
            <mc:Fallback xmlns="">
              <p:pic>
                <p:nvPicPr>
                  <p:cNvPr id="145" name="Ink 144">
                    <a:extLst>
                      <a:ext uri="{FF2B5EF4-FFF2-40B4-BE49-F238E27FC236}">
                        <a16:creationId xmlns:a16="http://schemas.microsoft.com/office/drawing/2014/main" id="{86E68385-08F7-473D-817C-791ED3E448EB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1358185" y="4989051"/>
                    <a:ext cx="171360" cy="317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147" name="Ink 146">
                    <a:extLst>
                      <a:ext uri="{FF2B5EF4-FFF2-40B4-BE49-F238E27FC236}">
                        <a16:creationId xmlns:a16="http://schemas.microsoft.com/office/drawing/2014/main" id="{549F82B9-7ECD-4F2E-B93B-BCF38C1CCCBD}"/>
                      </a:ext>
                    </a:extLst>
                  </p14:cNvPr>
                  <p14:cNvContentPartPr/>
                  <p14:nvPr/>
                </p14:nvContentPartPr>
                <p14:xfrm>
                  <a:off x="1578145" y="5050611"/>
                  <a:ext cx="64080" cy="25920"/>
                </p14:xfrm>
              </p:contentPart>
            </mc:Choice>
            <mc:Fallback xmlns="">
              <p:pic>
                <p:nvPicPr>
                  <p:cNvPr id="147" name="Ink 146">
                    <a:extLst>
                      <a:ext uri="{FF2B5EF4-FFF2-40B4-BE49-F238E27FC236}">
                        <a16:creationId xmlns:a16="http://schemas.microsoft.com/office/drawing/2014/main" id="{549F82B9-7ECD-4F2E-B93B-BCF38C1CCCBD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1560505" y="5032611"/>
                    <a:ext cx="99720" cy="61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4">
                <p14:nvContentPartPr>
                  <p14:cNvPr id="148" name="Ink 147">
                    <a:extLst>
                      <a:ext uri="{FF2B5EF4-FFF2-40B4-BE49-F238E27FC236}">
                        <a16:creationId xmlns:a16="http://schemas.microsoft.com/office/drawing/2014/main" id="{B868C9DA-705E-42C8-991B-69FA48728DB4}"/>
                      </a:ext>
                    </a:extLst>
                  </p14:cNvPr>
                  <p14:cNvContentPartPr/>
                  <p14:nvPr/>
                </p14:nvContentPartPr>
                <p14:xfrm>
                  <a:off x="1610905" y="5071131"/>
                  <a:ext cx="55080" cy="45360"/>
                </p14:xfrm>
              </p:contentPart>
            </mc:Choice>
            <mc:Fallback xmlns="">
              <p:pic>
                <p:nvPicPr>
                  <p:cNvPr id="148" name="Ink 147">
                    <a:extLst>
                      <a:ext uri="{FF2B5EF4-FFF2-40B4-BE49-F238E27FC236}">
                        <a16:creationId xmlns:a16="http://schemas.microsoft.com/office/drawing/2014/main" id="{B868C9DA-705E-42C8-991B-69FA48728DB4}"/>
                      </a:ext>
                    </a:extLst>
                  </p:cNvPr>
                  <p:cNvPicPr/>
                  <p:nvPr/>
                </p:nvPicPr>
                <p:blipFill>
                  <a:blip r:embed="rId235"/>
                  <a:stretch>
                    <a:fillRect/>
                  </a:stretch>
                </p:blipFill>
                <p:spPr>
                  <a:xfrm>
                    <a:off x="1592905" y="5053131"/>
                    <a:ext cx="907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6">
                <p14:nvContentPartPr>
                  <p14:cNvPr id="149" name="Ink 148">
                    <a:extLst>
                      <a:ext uri="{FF2B5EF4-FFF2-40B4-BE49-F238E27FC236}">
                        <a16:creationId xmlns:a16="http://schemas.microsoft.com/office/drawing/2014/main" id="{3E03F58A-1688-4722-BEF4-22D9B3D8853A}"/>
                      </a:ext>
                    </a:extLst>
                  </p14:cNvPr>
                  <p14:cNvContentPartPr/>
                  <p14:nvPr/>
                </p14:nvContentPartPr>
                <p14:xfrm>
                  <a:off x="1761745" y="4922451"/>
                  <a:ext cx="173160" cy="187920"/>
                </p14:xfrm>
              </p:contentPart>
            </mc:Choice>
            <mc:Fallback xmlns="">
              <p:pic>
                <p:nvPicPr>
                  <p:cNvPr id="149" name="Ink 148">
                    <a:extLst>
                      <a:ext uri="{FF2B5EF4-FFF2-40B4-BE49-F238E27FC236}">
                        <a16:creationId xmlns:a16="http://schemas.microsoft.com/office/drawing/2014/main" id="{3E03F58A-1688-4722-BEF4-22D9B3D8853A}"/>
                      </a:ext>
                    </a:extLst>
                  </p:cNvPr>
                  <p:cNvPicPr/>
                  <p:nvPr/>
                </p:nvPicPr>
                <p:blipFill>
                  <a:blip r:embed="rId237"/>
                  <a:stretch>
                    <a:fillRect/>
                  </a:stretch>
                </p:blipFill>
                <p:spPr>
                  <a:xfrm>
                    <a:off x="1744105" y="4904451"/>
                    <a:ext cx="208800" cy="223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8">
                <p14:nvContentPartPr>
                  <p14:cNvPr id="150" name="Ink 149">
                    <a:extLst>
                      <a:ext uri="{FF2B5EF4-FFF2-40B4-BE49-F238E27FC236}">
                        <a16:creationId xmlns:a16="http://schemas.microsoft.com/office/drawing/2014/main" id="{84077A0A-2CB0-423C-BE8C-2EFD01F25AF3}"/>
                      </a:ext>
                    </a:extLst>
                  </p14:cNvPr>
                  <p14:cNvContentPartPr/>
                  <p14:nvPr/>
                </p14:nvContentPartPr>
                <p14:xfrm>
                  <a:off x="1827265" y="4774131"/>
                  <a:ext cx="131400" cy="76320"/>
                </p14:xfrm>
              </p:contentPart>
            </mc:Choice>
            <mc:Fallback xmlns="">
              <p:pic>
                <p:nvPicPr>
                  <p:cNvPr id="150" name="Ink 149">
                    <a:extLst>
                      <a:ext uri="{FF2B5EF4-FFF2-40B4-BE49-F238E27FC236}">
                        <a16:creationId xmlns:a16="http://schemas.microsoft.com/office/drawing/2014/main" id="{84077A0A-2CB0-423C-BE8C-2EFD01F25AF3}"/>
                      </a:ext>
                    </a:extLst>
                  </p:cNvPr>
                  <p:cNvPicPr/>
                  <p:nvPr/>
                </p:nvPicPr>
                <p:blipFill>
                  <a:blip r:embed="rId239"/>
                  <a:stretch>
                    <a:fillRect/>
                  </a:stretch>
                </p:blipFill>
                <p:spPr>
                  <a:xfrm>
                    <a:off x="1809625" y="4756131"/>
                    <a:ext cx="167040" cy="11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0">
                <p14:nvContentPartPr>
                  <p14:cNvPr id="151" name="Ink 150">
                    <a:extLst>
                      <a:ext uri="{FF2B5EF4-FFF2-40B4-BE49-F238E27FC236}">
                        <a16:creationId xmlns:a16="http://schemas.microsoft.com/office/drawing/2014/main" id="{A526CC3C-23FA-49DE-A784-87B451FCFB63}"/>
                      </a:ext>
                    </a:extLst>
                  </p14:cNvPr>
                  <p14:cNvContentPartPr/>
                  <p14:nvPr/>
                </p14:nvContentPartPr>
                <p14:xfrm>
                  <a:off x="2065585" y="4857291"/>
                  <a:ext cx="64080" cy="29160"/>
                </p14:xfrm>
              </p:contentPart>
            </mc:Choice>
            <mc:Fallback xmlns="">
              <p:pic>
                <p:nvPicPr>
                  <p:cNvPr id="151" name="Ink 150">
                    <a:extLst>
                      <a:ext uri="{FF2B5EF4-FFF2-40B4-BE49-F238E27FC236}">
                        <a16:creationId xmlns:a16="http://schemas.microsoft.com/office/drawing/2014/main" id="{A526CC3C-23FA-49DE-A784-87B451FCFB63}"/>
                      </a:ext>
                    </a:extLst>
                  </p:cNvPr>
                  <p:cNvPicPr/>
                  <p:nvPr/>
                </p:nvPicPr>
                <p:blipFill>
                  <a:blip r:embed="rId241"/>
                  <a:stretch>
                    <a:fillRect/>
                  </a:stretch>
                </p:blipFill>
                <p:spPr>
                  <a:xfrm>
                    <a:off x="2047945" y="4839651"/>
                    <a:ext cx="99720" cy="64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2">
                <p14:nvContentPartPr>
                  <p14:cNvPr id="152" name="Ink 151">
                    <a:extLst>
                      <a:ext uri="{FF2B5EF4-FFF2-40B4-BE49-F238E27FC236}">
                        <a16:creationId xmlns:a16="http://schemas.microsoft.com/office/drawing/2014/main" id="{ADBAFA79-D5B0-4BAC-AFF6-02A6DB45BD36}"/>
                      </a:ext>
                    </a:extLst>
                  </p14:cNvPr>
                  <p14:cNvContentPartPr/>
                  <p14:nvPr/>
                </p14:nvContentPartPr>
                <p14:xfrm>
                  <a:off x="2096545" y="4875291"/>
                  <a:ext cx="98640" cy="68400"/>
                </p14:xfrm>
              </p:contentPart>
            </mc:Choice>
            <mc:Fallback xmlns="">
              <p:pic>
                <p:nvPicPr>
                  <p:cNvPr id="152" name="Ink 151">
                    <a:extLst>
                      <a:ext uri="{FF2B5EF4-FFF2-40B4-BE49-F238E27FC236}">
                        <a16:creationId xmlns:a16="http://schemas.microsoft.com/office/drawing/2014/main" id="{ADBAFA79-D5B0-4BAC-AFF6-02A6DB45BD36}"/>
                      </a:ext>
                    </a:extLst>
                  </p:cNvPr>
                  <p:cNvPicPr/>
                  <p:nvPr/>
                </p:nvPicPr>
                <p:blipFill>
                  <a:blip r:embed="rId243"/>
                  <a:stretch>
                    <a:fillRect/>
                  </a:stretch>
                </p:blipFill>
                <p:spPr>
                  <a:xfrm>
                    <a:off x="2078545" y="4857651"/>
                    <a:ext cx="134280" cy="104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4">
                <p14:nvContentPartPr>
                  <p14:cNvPr id="153" name="Ink 152">
                    <a:extLst>
                      <a:ext uri="{FF2B5EF4-FFF2-40B4-BE49-F238E27FC236}">
                        <a16:creationId xmlns:a16="http://schemas.microsoft.com/office/drawing/2014/main" id="{43994AF1-7AA4-4CE4-9C4F-462C7F541B69}"/>
                      </a:ext>
                    </a:extLst>
                  </p14:cNvPr>
                  <p14:cNvContentPartPr/>
                  <p14:nvPr/>
                </p14:nvContentPartPr>
                <p14:xfrm>
                  <a:off x="2272225" y="4757571"/>
                  <a:ext cx="146520" cy="138600"/>
                </p14:xfrm>
              </p:contentPart>
            </mc:Choice>
            <mc:Fallback xmlns="">
              <p:pic>
                <p:nvPicPr>
                  <p:cNvPr id="153" name="Ink 152">
                    <a:extLst>
                      <a:ext uri="{FF2B5EF4-FFF2-40B4-BE49-F238E27FC236}">
                        <a16:creationId xmlns:a16="http://schemas.microsoft.com/office/drawing/2014/main" id="{43994AF1-7AA4-4CE4-9C4F-462C7F541B69}"/>
                      </a:ext>
                    </a:extLst>
                  </p:cNvPr>
                  <p:cNvPicPr/>
                  <p:nvPr/>
                </p:nvPicPr>
                <p:blipFill>
                  <a:blip r:embed="rId245"/>
                  <a:stretch>
                    <a:fillRect/>
                  </a:stretch>
                </p:blipFill>
                <p:spPr>
                  <a:xfrm>
                    <a:off x="2254585" y="4739571"/>
                    <a:ext cx="1821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6">
                <p14:nvContentPartPr>
                  <p14:cNvPr id="154" name="Ink 153">
                    <a:extLst>
                      <a:ext uri="{FF2B5EF4-FFF2-40B4-BE49-F238E27FC236}">
                        <a16:creationId xmlns:a16="http://schemas.microsoft.com/office/drawing/2014/main" id="{F36202FA-3238-4F19-8FB5-50FAF3D88509}"/>
                      </a:ext>
                    </a:extLst>
                  </p14:cNvPr>
                  <p14:cNvContentPartPr/>
                  <p14:nvPr/>
                </p14:nvContentPartPr>
                <p14:xfrm>
                  <a:off x="2293105" y="4773051"/>
                  <a:ext cx="80280" cy="207360"/>
                </p14:xfrm>
              </p:contentPart>
            </mc:Choice>
            <mc:Fallback xmlns="">
              <p:pic>
                <p:nvPicPr>
                  <p:cNvPr id="154" name="Ink 153">
                    <a:extLst>
                      <a:ext uri="{FF2B5EF4-FFF2-40B4-BE49-F238E27FC236}">
                        <a16:creationId xmlns:a16="http://schemas.microsoft.com/office/drawing/2014/main" id="{F36202FA-3238-4F19-8FB5-50FAF3D88509}"/>
                      </a:ext>
                    </a:extLst>
                  </p:cNvPr>
                  <p:cNvPicPr/>
                  <p:nvPr/>
                </p:nvPicPr>
                <p:blipFill>
                  <a:blip r:embed="rId247"/>
                  <a:stretch>
                    <a:fillRect/>
                  </a:stretch>
                </p:blipFill>
                <p:spPr>
                  <a:xfrm>
                    <a:off x="2275105" y="4755411"/>
                    <a:ext cx="115920" cy="243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8">
                <p14:nvContentPartPr>
                  <p14:cNvPr id="156" name="Ink 155">
                    <a:extLst>
                      <a:ext uri="{FF2B5EF4-FFF2-40B4-BE49-F238E27FC236}">
                        <a16:creationId xmlns:a16="http://schemas.microsoft.com/office/drawing/2014/main" id="{8CCBEF9D-0C59-4282-9D0E-D93A4668E55F}"/>
                      </a:ext>
                    </a:extLst>
                  </p14:cNvPr>
                  <p14:cNvContentPartPr/>
                  <p14:nvPr/>
                </p14:nvContentPartPr>
                <p14:xfrm>
                  <a:off x="961465" y="5559651"/>
                  <a:ext cx="60480" cy="145080"/>
                </p14:xfrm>
              </p:contentPart>
            </mc:Choice>
            <mc:Fallback xmlns="">
              <p:pic>
                <p:nvPicPr>
                  <p:cNvPr id="156" name="Ink 155">
                    <a:extLst>
                      <a:ext uri="{FF2B5EF4-FFF2-40B4-BE49-F238E27FC236}">
                        <a16:creationId xmlns:a16="http://schemas.microsoft.com/office/drawing/2014/main" id="{8CCBEF9D-0C59-4282-9D0E-D93A4668E55F}"/>
                      </a:ext>
                    </a:extLst>
                  </p:cNvPr>
                  <p:cNvPicPr/>
                  <p:nvPr/>
                </p:nvPicPr>
                <p:blipFill>
                  <a:blip r:embed="rId249"/>
                  <a:stretch>
                    <a:fillRect/>
                  </a:stretch>
                </p:blipFill>
                <p:spPr>
                  <a:xfrm>
                    <a:off x="943825" y="5542011"/>
                    <a:ext cx="96120" cy="180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0">
                <p14:nvContentPartPr>
                  <p14:cNvPr id="157" name="Ink 156">
                    <a:extLst>
                      <a:ext uri="{FF2B5EF4-FFF2-40B4-BE49-F238E27FC236}">
                        <a16:creationId xmlns:a16="http://schemas.microsoft.com/office/drawing/2014/main" id="{2F2B73A9-6339-4EDC-A5CA-60327903AC77}"/>
                      </a:ext>
                    </a:extLst>
                  </p14:cNvPr>
                  <p14:cNvContentPartPr/>
                  <p14:nvPr/>
                </p14:nvContentPartPr>
                <p14:xfrm>
                  <a:off x="1007185" y="5507811"/>
                  <a:ext cx="131400" cy="176760"/>
                </p14:xfrm>
              </p:contentPart>
            </mc:Choice>
            <mc:Fallback xmlns="">
              <p:pic>
                <p:nvPicPr>
                  <p:cNvPr id="157" name="Ink 156">
                    <a:extLst>
                      <a:ext uri="{FF2B5EF4-FFF2-40B4-BE49-F238E27FC236}">
                        <a16:creationId xmlns:a16="http://schemas.microsoft.com/office/drawing/2014/main" id="{2F2B73A9-6339-4EDC-A5CA-60327903AC77}"/>
                      </a:ext>
                    </a:extLst>
                  </p:cNvPr>
                  <p:cNvPicPr/>
                  <p:nvPr/>
                </p:nvPicPr>
                <p:blipFill>
                  <a:blip r:embed="rId251"/>
                  <a:stretch>
                    <a:fillRect/>
                  </a:stretch>
                </p:blipFill>
                <p:spPr>
                  <a:xfrm>
                    <a:off x="989185" y="5489811"/>
                    <a:ext cx="167040" cy="212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2">
                <p14:nvContentPartPr>
                  <p14:cNvPr id="158" name="Ink 157">
                    <a:extLst>
                      <a:ext uri="{FF2B5EF4-FFF2-40B4-BE49-F238E27FC236}">
                        <a16:creationId xmlns:a16="http://schemas.microsoft.com/office/drawing/2014/main" id="{6666841C-5419-4BE5-AC5D-8C0062C1F267}"/>
                      </a:ext>
                    </a:extLst>
                  </p14:cNvPr>
                  <p14:cNvContentPartPr/>
                  <p14:nvPr/>
                </p14:nvContentPartPr>
                <p14:xfrm>
                  <a:off x="1179985" y="5508891"/>
                  <a:ext cx="45720" cy="83160"/>
                </p14:xfrm>
              </p:contentPart>
            </mc:Choice>
            <mc:Fallback xmlns="">
              <p:pic>
                <p:nvPicPr>
                  <p:cNvPr id="158" name="Ink 157">
                    <a:extLst>
                      <a:ext uri="{FF2B5EF4-FFF2-40B4-BE49-F238E27FC236}">
                        <a16:creationId xmlns:a16="http://schemas.microsoft.com/office/drawing/2014/main" id="{6666841C-5419-4BE5-AC5D-8C0062C1F267}"/>
                      </a:ext>
                    </a:extLst>
                  </p:cNvPr>
                  <p:cNvPicPr/>
                  <p:nvPr/>
                </p:nvPicPr>
                <p:blipFill>
                  <a:blip r:embed="rId253"/>
                  <a:stretch>
                    <a:fillRect/>
                  </a:stretch>
                </p:blipFill>
                <p:spPr>
                  <a:xfrm>
                    <a:off x="1161985" y="5491251"/>
                    <a:ext cx="81360" cy="118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4">
                <p14:nvContentPartPr>
                  <p14:cNvPr id="159" name="Ink 158">
                    <a:extLst>
                      <a:ext uri="{FF2B5EF4-FFF2-40B4-BE49-F238E27FC236}">
                        <a16:creationId xmlns:a16="http://schemas.microsoft.com/office/drawing/2014/main" id="{B70F9F6A-D43B-4E80-85D5-30C15717EEBA}"/>
                      </a:ext>
                    </a:extLst>
                  </p14:cNvPr>
                  <p14:cNvContentPartPr/>
                  <p14:nvPr/>
                </p14:nvContentPartPr>
                <p14:xfrm>
                  <a:off x="1159825" y="5533011"/>
                  <a:ext cx="87840" cy="70560"/>
                </p14:xfrm>
              </p:contentPart>
            </mc:Choice>
            <mc:Fallback xmlns="">
              <p:pic>
                <p:nvPicPr>
                  <p:cNvPr id="159" name="Ink 158">
                    <a:extLst>
                      <a:ext uri="{FF2B5EF4-FFF2-40B4-BE49-F238E27FC236}">
                        <a16:creationId xmlns:a16="http://schemas.microsoft.com/office/drawing/2014/main" id="{B70F9F6A-D43B-4E80-85D5-30C15717EEBA}"/>
                      </a:ext>
                    </a:extLst>
                  </p:cNvPr>
                  <p:cNvPicPr/>
                  <p:nvPr/>
                </p:nvPicPr>
                <p:blipFill>
                  <a:blip r:embed="rId255"/>
                  <a:stretch>
                    <a:fillRect/>
                  </a:stretch>
                </p:blipFill>
                <p:spPr>
                  <a:xfrm>
                    <a:off x="1141825" y="5515011"/>
                    <a:ext cx="12348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6">
                <p14:nvContentPartPr>
                  <p14:cNvPr id="161" name="Ink 160">
                    <a:extLst>
                      <a:ext uri="{FF2B5EF4-FFF2-40B4-BE49-F238E27FC236}">
                        <a16:creationId xmlns:a16="http://schemas.microsoft.com/office/drawing/2014/main" id="{179420A2-7251-46B9-9FA4-AA870CC25D38}"/>
                      </a:ext>
                    </a:extLst>
                  </p14:cNvPr>
                  <p14:cNvContentPartPr/>
                  <p14:nvPr/>
                </p14:nvContentPartPr>
                <p14:xfrm>
                  <a:off x="1303825" y="5407371"/>
                  <a:ext cx="107280" cy="127080"/>
                </p14:xfrm>
              </p:contentPart>
            </mc:Choice>
            <mc:Fallback xmlns="">
              <p:pic>
                <p:nvPicPr>
                  <p:cNvPr id="161" name="Ink 160">
                    <a:extLst>
                      <a:ext uri="{FF2B5EF4-FFF2-40B4-BE49-F238E27FC236}">
                        <a16:creationId xmlns:a16="http://schemas.microsoft.com/office/drawing/2014/main" id="{179420A2-7251-46B9-9FA4-AA870CC25D38}"/>
                      </a:ext>
                    </a:extLst>
                  </p:cNvPr>
                  <p:cNvPicPr/>
                  <p:nvPr/>
                </p:nvPicPr>
                <p:blipFill>
                  <a:blip r:embed="rId257"/>
                  <a:stretch>
                    <a:fillRect/>
                  </a:stretch>
                </p:blipFill>
                <p:spPr>
                  <a:xfrm>
                    <a:off x="1286185" y="5389731"/>
                    <a:ext cx="142920" cy="162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8">
                <p14:nvContentPartPr>
                  <p14:cNvPr id="162" name="Ink 161">
                    <a:extLst>
                      <a:ext uri="{FF2B5EF4-FFF2-40B4-BE49-F238E27FC236}">
                        <a16:creationId xmlns:a16="http://schemas.microsoft.com/office/drawing/2014/main" id="{18539571-43A1-4573-A856-25F30C5E4022}"/>
                      </a:ext>
                    </a:extLst>
                  </p14:cNvPr>
                  <p14:cNvContentPartPr/>
                  <p14:nvPr/>
                </p14:nvContentPartPr>
                <p14:xfrm>
                  <a:off x="1352425" y="5383611"/>
                  <a:ext cx="31680" cy="175680"/>
                </p14:xfrm>
              </p:contentPart>
            </mc:Choice>
            <mc:Fallback xmlns="">
              <p:pic>
                <p:nvPicPr>
                  <p:cNvPr id="162" name="Ink 161">
                    <a:extLst>
                      <a:ext uri="{FF2B5EF4-FFF2-40B4-BE49-F238E27FC236}">
                        <a16:creationId xmlns:a16="http://schemas.microsoft.com/office/drawing/2014/main" id="{18539571-43A1-4573-A856-25F30C5E4022}"/>
                      </a:ext>
                    </a:extLst>
                  </p:cNvPr>
                  <p:cNvPicPr/>
                  <p:nvPr/>
                </p:nvPicPr>
                <p:blipFill>
                  <a:blip r:embed="rId259"/>
                  <a:stretch>
                    <a:fillRect/>
                  </a:stretch>
                </p:blipFill>
                <p:spPr>
                  <a:xfrm>
                    <a:off x="1334425" y="5365971"/>
                    <a:ext cx="67320" cy="211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0">
                <p14:nvContentPartPr>
                  <p14:cNvPr id="163" name="Ink 162">
                    <a:extLst>
                      <a:ext uri="{FF2B5EF4-FFF2-40B4-BE49-F238E27FC236}">
                        <a16:creationId xmlns:a16="http://schemas.microsoft.com/office/drawing/2014/main" id="{FDF07C0C-609A-475E-9552-1436310B9224}"/>
                      </a:ext>
                    </a:extLst>
                  </p14:cNvPr>
                  <p14:cNvContentPartPr/>
                  <p14:nvPr/>
                </p14:nvContentPartPr>
                <p14:xfrm>
                  <a:off x="1441705" y="5351211"/>
                  <a:ext cx="64080" cy="37800"/>
                </p14:xfrm>
              </p:contentPart>
            </mc:Choice>
            <mc:Fallback xmlns="">
              <p:pic>
                <p:nvPicPr>
                  <p:cNvPr id="163" name="Ink 162">
                    <a:extLst>
                      <a:ext uri="{FF2B5EF4-FFF2-40B4-BE49-F238E27FC236}">
                        <a16:creationId xmlns:a16="http://schemas.microsoft.com/office/drawing/2014/main" id="{FDF07C0C-609A-475E-9552-1436310B9224}"/>
                      </a:ext>
                    </a:extLst>
                  </p:cNvPr>
                  <p:cNvPicPr/>
                  <p:nvPr/>
                </p:nvPicPr>
                <p:blipFill>
                  <a:blip r:embed="rId261"/>
                  <a:stretch>
                    <a:fillRect/>
                  </a:stretch>
                </p:blipFill>
                <p:spPr>
                  <a:xfrm>
                    <a:off x="1424065" y="5333571"/>
                    <a:ext cx="99720" cy="73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2">
                <p14:nvContentPartPr>
                  <p14:cNvPr id="164" name="Ink 163">
                    <a:extLst>
                      <a:ext uri="{FF2B5EF4-FFF2-40B4-BE49-F238E27FC236}">
                        <a16:creationId xmlns:a16="http://schemas.microsoft.com/office/drawing/2014/main" id="{3DADACEC-4895-4530-83AA-BCB62D492E6A}"/>
                      </a:ext>
                    </a:extLst>
                  </p14:cNvPr>
                  <p14:cNvContentPartPr/>
                  <p14:nvPr/>
                </p14:nvContentPartPr>
                <p14:xfrm>
                  <a:off x="1463665" y="5386131"/>
                  <a:ext cx="86040" cy="50040"/>
                </p14:xfrm>
              </p:contentPart>
            </mc:Choice>
            <mc:Fallback xmlns="">
              <p:pic>
                <p:nvPicPr>
                  <p:cNvPr id="164" name="Ink 163">
                    <a:extLst>
                      <a:ext uri="{FF2B5EF4-FFF2-40B4-BE49-F238E27FC236}">
                        <a16:creationId xmlns:a16="http://schemas.microsoft.com/office/drawing/2014/main" id="{3DADACEC-4895-4530-83AA-BCB62D492E6A}"/>
                      </a:ext>
                    </a:extLst>
                  </p:cNvPr>
                  <p:cNvPicPr/>
                  <p:nvPr/>
                </p:nvPicPr>
                <p:blipFill>
                  <a:blip r:embed="rId263"/>
                  <a:stretch>
                    <a:fillRect/>
                  </a:stretch>
                </p:blipFill>
                <p:spPr>
                  <a:xfrm>
                    <a:off x="1445665" y="5368491"/>
                    <a:ext cx="121680" cy="85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4">
                <p14:nvContentPartPr>
                  <p14:cNvPr id="165" name="Ink 164">
                    <a:extLst>
                      <a:ext uri="{FF2B5EF4-FFF2-40B4-BE49-F238E27FC236}">
                        <a16:creationId xmlns:a16="http://schemas.microsoft.com/office/drawing/2014/main" id="{32C0BF01-3AAC-4F85-8CEC-75761277C864}"/>
                      </a:ext>
                    </a:extLst>
                  </p14:cNvPr>
                  <p14:cNvContentPartPr/>
                  <p14:nvPr/>
                </p14:nvContentPartPr>
                <p14:xfrm>
                  <a:off x="1570945" y="5296491"/>
                  <a:ext cx="174960" cy="182520"/>
                </p14:xfrm>
              </p:contentPart>
            </mc:Choice>
            <mc:Fallback xmlns="">
              <p:pic>
                <p:nvPicPr>
                  <p:cNvPr id="165" name="Ink 164">
                    <a:extLst>
                      <a:ext uri="{FF2B5EF4-FFF2-40B4-BE49-F238E27FC236}">
                        <a16:creationId xmlns:a16="http://schemas.microsoft.com/office/drawing/2014/main" id="{32C0BF01-3AAC-4F85-8CEC-75761277C864}"/>
                      </a:ext>
                    </a:extLst>
                  </p:cNvPr>
                  <p:cNvPicPr/>
                  <p:nvPr/>
                </p:nvPicPr>
                <p:blipFill>
                  <a:blip r:embed="rId265"/>
                  <a:stretch>
                    <a:fillRect/>
                  </a:stretch>
                </p:blipFill>
                <p:spPr>
                  <a:xfrm>
                    <a:off x="1552945" y="5278491"/>
                    <a:ext cx="210600" cy="21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6">
                <p14:nvContentPartPr>
                  <p14:cNvPr id="166" name="Ink 165">
                    <a:extLst>
                      <a:ext uri="{FF2B5EF4-FFF2-40B4-BE49-F238E27FC236}">
                        <a16:creationId xmlns:a16="http://schemas.microsoft.com/office/drawing/2014/main" id="{99046BB6-627B-449D-87AD-19B964382F12}"/>
                      </a:ext>
                    </a:extLst>
                  </p14:cNvPr>
                  <p14:cNvContentPartPr/>
                  <p14:nvPr/>
                </p14:nvContentPartPr>
                <p14:xfrm>
                  <a:off x="1736545" y="5269131"/>
                  <a:ext cx="78480" cy="173880"/>
                </p14:xfrm>
              </p:contentPart>
            </mc:Choice>
            <mc:Fallback xmlns="">
              <p:pic>
                <p:nvPicPr>
                  <p:cNvPr id="166" name="Ink 165">
                    <a:extLst>
                      <a:ext uri="{FF2B5EF4-FFF2-40B4-BE49-F238E27FC236}">
                        <a16:creationId xmlns:a16="http://schemas.microsoft.com/office/drawing/2014/main" id="{99046BB6-627B-449D-87AD-19B964382F12}"/>
                      </a:ext>
                    </a:extLst>
                  </p:cNvPr>
                  <p:cNvPicPr/>
                  <p:nvPr/>
                </p:nvPicPr>
                <p:blipFill>
                  <a:blip r:embed="rId267"/>
                  <a:stretch>
                    <a:fillRect/>
                  </a:stretch>
                </p:blipFill>
                <p:spPr>
                  <a:xfrm>
                    <a:off x="1718545" y="5251491"/>
                    <a:ext cx="114120" cy="2095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25B07284-53BE-4383-8BC8-C2648E685D93}"/>
                </a:ext>
              </a:extLst>
            </p:cNvPr>
            <p:cNvGrpSpPr/>
            <p:nvPr/>
          </p:nvGrpSpPr>
          <p:grpSpPr>
            <a:xfrm>
              <a:off x="170185" y="5856651"/>
              <a:ext cx="866160" cy="527760"/>
              <a:chOff x="170185" y="5856651"/>
              <a:chExt cx="866160" cy="527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68">
                <p14:nvContentPartPr>
                  <p14:cNvPr id="168" name="Ink 167">
                    <a:extLst>
                      <a:ext uri="{FF2B5EF4-FFF2-40B4-BE49-F238E27FC236}">
                        <a16:creationId xmlns:a16="http://schemas.microsoft.com/office/drawing/2014/main" id="{C61945DD-EE79-4CF7-B3B5-C1E882F0D78C}"/>
                      </a:ext>
                    </a:extLst>
                  </p14:cNvPr>
                  <p14:cNvContentPartPr/>
                  <p14:nvPr/>
                </p14:nvContentPartPr>
                <p14:xfrm>
                  <a:off x="170185" y="6214851"/>
                  <a:ext cx="154800" cy="169560"/>
                </p14:xfrm>
              </p:contentPart>
            </mc:Choice>
            <mc:Fallback xmlns="">
              <p:pic>
                <p:nvPicPr>
                  <p:cNvPr id="168" name="Ink 167">
                    <a:extLst>
                      <a:ext uri="{FF2B5EF4-FFF2-40B4-BE49-F238E27FC236}">
                        <a16:creationId xmlns:a16="http://schemas.microsoft.com/office/drawing/2014/main" id="{C61945DD-EE79-4CF7-B3B5-C1E882F0D78C}"/>
                      </a:ext>
                    </a:extLst>
                  </p:cNvPr>
                  <p:cNvPicPr/>
                  <p:nvPr/>
                </p:nvPicPr>
                <p:blipFill>
                  <a:blip r:embed="rId269"/>
                  <a:stretch>
                    <a:fillRect/>
                  </a:stretch>
                </p:blipFill>
                <p:spPr>
                  <a:xfrm>
                    <a:off x="152545" y="6196851"/>
                    <a:ext cx="190440" cy="205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0">
                <p14:nvContentPartPr>
                  <p14:cNvPr id="169" name="Ink 168">
                    <a:extLst>
                      <a:ext uri="{FF2B5EF4-FFF2-40B4-BE49-F238E27FC236}">
                        <a16:creationId xmlns:a16="http://schemas.microsoft.com/office/drawing/2014/main" id="{843DA3B2-814B-4D4C-A00C-F3415DF380F5}"/>
                      </a:ext>
                    </a:extLst>
                  </p14:cNvPr>
                  <p14:cNvContentPartPr/>
                  <p14:nvPr/>
                </p14:nvContentPartPr>
                <p14:xfrm>
                  <a:off x="299425" y="6152571"/>
                  <a:ext cx="76680" cy="167760"/>
                </p14:xfrm>
              </p:contentPart>
            </mc:Choice>
            <mc:Fallback xmlns="">
              <p:pic>
                <p:nvPicPr>
                  <p:cNvPr id="169" name="Ink 168">
                    <a:extLst>
                      <a:ext uri="{FF2B5EF4-FFF2-40B4-BE49-F238E27FC236}">
                        <a16:creationId xmlns:a16="http://schemas.microsoft.com/office/drawing/2014/main" id="{843DA3B2-814B-4D4C-A00C-F3415DF380F5}"/>
                      </a:ext>
                    </a:extLst>
                  </p:cNvPr>
                  <p:cNvPicPr/>
                  <p:nvPr/>
                </p:nvPicPr>
                <p:blipFill>
                  <a:blip r:embed="rId271"/>
                  <a:stretch>
                    <a:fillRect/>
                  </a:stretch>
                </p:blipFill>
                <p:spPr>
                  <a:xfrm>
                    <a:off x="281785" y="6134931"/>
                    <a:ext cx="11232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2">
                <p14:nvContentPartPr>
                  <p14:cNvPr id="170" name="Ink 169">
                    <a:extLst>
                      <a:ext uri="{FF2B5EF4-FFF2-40B4-BE49-F238E27FC236}">
                        <a16:creationId xmlns:a16="http://schemas.microsoft.com/office/drawing/2014/main" id="{5C602804-C5AC-4F3F-8A3D-9DD2FF3F9F93}"/>
                      </a:ext>
                    </a:extLst>
                  </p14:cNvPr>
                  <p14:cNvContentPartPr/>
                  <p14:nvPr/>
                </p14:nvContentPartPr>
                <p14:xfrm>
                  <a:off x="405265" y="6092091"/>
                  <a:ext cx="56520" cy="64080"/>
                </p14:xfrm>
              </p:contentPart>
            </mc:Choice>
            <mc:Fallback xmlns="">
              <p:pic>
                <p:nvPicPr>
                  <p:cNvPr id="170" name="Ink 169">
                    <a:extLst>
                      <a:ext uri="{FF2B5EF4-FFF2-40B4-BE49-F238E27FC236}">
                        <a16:creationId xmlns:a16="http://schemas.microsoft.com/office/drawing/2014/main" id="{5C602804-C5AC-4F3F-8A3D-9DD2FF3F9F93}"/>
                      </a:ext>
                    </a:extLst>
                  </p:cNvPr>
                  <p:cNvPicPr/>
                  <p:nvPr/>
                </p:nvPicPr>
                <p:blipFill>
                  <a:blip r:embed="rId273"/>
                  <a:stretch>
                    <a:fillRect/>
                  </a:stretch>
                </p:blipFill>
                <p:spPr>
                  <a:xfrm>
                    <a:off x="387625" y="6074451"/>
                    <a:ext cx="92160" cy="99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4">
                <p14:nvContentPartPr>
                  <p14:cNvPr id="171" name="Ink 170">
                    <a:extLst>
                      <a:ext uri="{FF2B5EF4-FFF2-40B4-BE49-F238E27FC236}">
                        <a16:creationId xmlns:a16="http://schemas.microsoft.com/office/drawing/2014/main" id="{E3BC2998-28F0-4844-8653-7313F1C3779E}"/>
                      </a:ext>
                    </a:extLst>
                  </p14:cNvPr>
                  <p14:cNvContentPartPr/>
                  <p14:nvPr/>
                </p14:nvContentPartPr>
                <p14:xfrm>
                  <a:off x="492025" y="6006411"/>
                  <a:ext cx="18720" cy="284400"/>
                </p14:xfrm>
              </p:contentPart>
            </mc:Choice>
            <mc:Fallback xmlns="">
              <p:pic>
                <p:nvPicPr>
                  <p:cNvPr id="171" name="Ink 170">
                    <a:extLst>
                      <a:ext uri="{FF2B5EF4-FFF2-40B4-BE49-F238E27FC236}">
                        <a16:creationId xmlns:a16="http://schemas.microsoft.com/office/drawing/2014/main" id="{E3BC2998-28F0-4844-8653-7313F1C3779E}"/>
                      </a:ext>
                    </a:extLst>
                  </p:cNvPr>
                  <p:cNvPicPr/>
                  <p:nvPr/>
                </p:nvPicPr>
                <p:blipFill>
                  <a:blip r:embed="rId275"/>
                  <a:stretch>
                    <a:fillRect/>
                  </a:stretch>
                </p:blipFill>
                <p:spPr>
                  <a:xfrm>
                    <a:off x="474025" y="5988771"/>
                    <a:ext cx="54360" cy="32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6">
                <p14:nvContentPartPr>
                  <p14:cNvPr id="172" name="Ink 171">
                    <a:extLst>
                      <a:ext uri="{FF2B5EF4-FFF2-40B4-BE49-F238E27FC236}">
                        <a16:creationId xmlns:a16="http://schemas.microsoft.com/office/drawing/2014/main" id="{8170C695-5E50-458C-A397-41C8CC24975C}"/>
                      </a:ext>
                    </a:extLst>
                  </p14:cNvPr>
                  <p14:cNvContentPartPr/>
                  <p14:nvPr/>
                </p14:nvContentPartPr>
                <p14:xfrm>
                  <a:off x="512185" y="6190731"/>
                  <a:ext cx="54000" cy="39960"/>
                </p14:xfrm>
              </p:contentPart>
            </mc:Choice>
            <mc:Fallback xmlns="">
              <p:pic>
                <p:nvPicPr>
                  <p:cNvPr id="172" name="Ink 171">
                    <a:extLst>
                      <a:ext uri="{FF2B5EF4-FFF2-40B4-BE49-F238E27FC236}">
                        <a16:creationId xmlns:a16="http://schemas.microsoft.com/office/drawing/2014/main" id="{8170C695-5E50-458C-A397-41C8CC24975C}"/>
                      </a:ext>
                    </a:extLst>
                  </p:cNvPr>
                  <p:cNvPicPr/>
                  <p:nvPr/>
                </p:nvPicPr>
                <p:blipFill>
                  <a:blip r:embed="rId277"/>
                  <a:stretch>
                    <a:fillRect/>
                  </a:stretch>
                </p:blipFill>
                <p:spPr>
                  <a:xfrm>
                    <a:off x="494545" y="6172731"/>
                    <a:ext cx="89640" cy="75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8">
                <p14:nvContentPartPr>
                  <p14:cNvPr id="173" name="Ink 172">
                    <a:extLst>
                      <a:ext uri="{FF2B5EF4-FFF2-40B4-BE49-F238E27FC236}">
                        <a16:creationId xmlns:a16="http://schemas.microsoft.com/office/drawing/2014/main" id="{0E24126E-AF4C-4FFB-9345-9B781235A513}"/>
                      </a:ext>
                    </a:extLst>
                  </p14:cNvPr>
                  <p14:cNvContentPartPr/>
                  <p14:nvPr/>
                </p14:nvContentPartPr>
                <p14:xfrm>
                  <a:off x="599305" y="6002811"/>
                  <a:ext cx="201960" cy="165240"/>
                </p14:xfrm>
              </p:contentPart>
            </mc:Choice>
            <mc:Fallback xmlns="">
              <p:pic>
                <p:nvPicPr>
                  <p:cNvPr id="173" name="Ink 172">
                    <a:extLst>
                      <a:ext uri="{FF2B5EF4-FFF2-40B4-BE49-F238E27FC236}">
                        <a16:creationId xmlns:a16="http://schemas.microsoft.com/office/drawing/2014/main" id="{0E24126E-AF4C-4FFB-9345-9B781235A513}"/>
                      </a:ext>
                    </a:extLst>
                  </p:cNvPr>
                  <p:cNvPicPr/>
                  <p:nvPr/>
                </p:nvPicPr>
                <p:blipFill>
                  <a:blip r:embed="rId279"/>
                  <a:stretch>
                    <a:fillRect/>
                  </a:stretch>
                </p:blipFill>
                <p:spPr>
                  <a:xfrm>
                    <a:off x="581665" y="5984811"/>
                    <a:ext cx="237600" cy="20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0">
                <p14:nvContentPartPr>
                  <p14:cNvPr id="174" name="Ink 173">
                    <a:extLst>
                      <a:ext uri="{FF2B5EF4-FFF2-40B4-BE49-F238E27FC236}">
                        <a16:creationId xmlns:a16="http://schemas.microsoft.com/office/drawing/2014/main" id="{8E288004-9E5E-4949-BBAA-A8B81FB229C4}"/>
                      </a:ext>
                    </a:extLst>
                  </p14:cNvPr>
                  <p14:cNvContentPartPr/>
                  <p14:nvPr/>
                </p14:nvContentPartPr>
                <p14:xfrm>
                  <a:off x="848065" y="5959971"/>
                  <a:ext cx="37440" cy="24840"/>
                </p14:xfrm>
              </p:contentPart>
            </mc:Choice>
            <mc:Fallback xmlns="">
              <p:pic>
                <p:nvPicPr>
                  <p:cNvPr id="174" name="Ink 173">
                    <a:extLst>
                      <a:ext uri="{FF2B5EF4-FFF2-40B4-BE49-F238E27FC236}">
                        <a16:creationId xmlns:a16="http://schemas.microsoft.com/office/drawing/2014/main" id="{8E288004-9E5E-4949-BBAA-A8B81FB229C4}"/>
                      </a:ext>
                    </a:extLst>
                  </p:cNvPr>
                  <p:cNvPicPr/>
                  <p:nvPr/>
                </p:nvPicPr>
                <p:blipFill>
                  <a:blip r:embed="rId281"/>
                  <a:stretch>
                    <a:fillRect/>
                  </a:stretch>
                </p:blipFill>
                <p:spPr>
                  <a:xfrm>
                    <a:off x="830425" y="5941971"/>
                    <a:ext cx="73080" cy="60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2">
                <p14:nvContentPartPr>
                  <p14:cNvPr id="175" name="Ink 174">
                    <a:extLst>
                      <a:ext uri="{FF2B5EF4-FFF2-40B4-BE49-F238E27FC236}">
                        <a16:creationId xmlns:a16="http://schemas.microsoft.com/office/drawing/2014/main" id="{64E94EF7-3178-4D50-A83E-FCB0281C157B}"/>
                      </a:ext>
                    </a:extLst>
                  </p14:cNvPr>
                  <p14:cNvContentPartPr/>
                  <p14:nvPr/>
                </p14:nvContentPartPr>
                <p14:xfrm>
                  <a:off x="863185" y="5856651"/>
                  <a:ext cx="173160" cy="186120"/>
                </p14:xfrm>
              </p:contentPart>
            </mc:Choice>
            <mc:Fallback xmlns="">
              <p:pic>
                <p:nvPicPr>
                  <p:cNvPr id="175" name="Ink 174">
                    <a:extLst>
                      <a:ext uri="{FF2B5EF4-FFF2-40B4-BE49-F238E27FC236}">
                        <a16:creationId xmlns:a16="http://schemas.microsoft.com/office/drawing/2014/main" id="{64E94EF7-3178-4D50-A83E-FCB0281C157B}"/>
                      </a:ext>
                    </a:extLst>
                  </p:cNvPr>
                  <p:cNvPicPr/>
                  <p:nvPr/>
                </p:nvPicPr>
                <p:blipFill>
                  <a:blip r:embed="rId283"/>
                  <a:stretch>
                    <a:fillRect/>
                  </a:stretch>
                </p:blipFill>
                <p:spPr>
                  <a:xfrm>
                    <a:off x="845545" y="5839011"/>
                    <a:ext cx="208800" cy="2217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55F63B4-0CBF-4CC5-8305-92AF24B1A068}"/>
                </a:ext>
              </a:extLst>
            </p:cNvPr>
            <p:cNvGrpSpPr/>
            <p:nvPr/>
          </p:nvGrpSpPr>
          <p:grpSpPr>
            <a:xfrm>
              <a:off x="992425" y="6488811"/>
              <a:ext cx="779760" cy="262080"/>
              <a:chOff x="992425" y="6488811"/>
              <a:chExt cx="779760" cy="2620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84">
                <p14:nvContentPartPr>
                  <p14:cNvPr id="179" name="Ink 178">
                    <a:extLst>
                      <a:ext uri="{FF2B5EF4-FFF2-40B4-BE49-F238E27FC236}">
                        <a16:creationId xmlns:a16="http://schemas.microsoft.com/office/drawing/2014/main" id="{07C09779-972E-45E9-AEAF-B13AEDC58C5C}"/>
                      </a:ext>
                    </a:extLst>
                  </p14:cNvPr>
                  <p14:cNvContentPartPr/>
                  <p14:nvPr/>
                </p14:nvContentPartPr>
                <p14:xfrm>
                  <a:off x="992425" y="6488811"/>
                  <a:ext cx="11160" cy="106920"/>
                </p14:xfrm>
              </p:contentPart>
            </mc:Choice>
            <mc:Fallback xmlns="">
              <p:pic>
                <p:nvPicPr>
                  <p:cNvPr id="179" name="Ink 178">
                    <a:extLst>
                      <a:ext uri="{FF2B5EF4-FFF2-40B4-BE49-F238E27FC236}">
                        <a16:creationId xmlns:a16="http://schemas.microsoft.com/office/drawing/2014/main" id="{07C09779-972E-45E9-AEAF-B13AEDC58C5C}"/>
                      </a:ext>
                    </a:extLst>
                  </p:cNvPr>
                  <p:cNvPicPr/>
                  <p:nvPr/>
                </p:nvPicPr>
                <p:blipFill>
                  <a:blip r:embed="rId285"/>
                  <a:stretch>
                    <a:fillRect/>
                  </a:stretch>
                </p:blipFill>
                <p:spPr>
                  <a:xfrm>
                    <a:off x="974785" y="6470811"/>
                    <a:ext cx="46800" cy="14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6">
                <p14:nvContentPartPr>
                  <p14:cNvPr id="180" name="Ink 179">
                    <a:extLst>
                      <a:ext uri="{FF2B5EF4-FFF2-40B4-BE49-F238E27FC236}">
                        <a16:creationId xmlns:a16="http://schemas.microsoft.com/office/drawing/2014/main" id="{AB562F34-39DC-4B24-A863-90E89AB3FAF6}"/>
                      </a:ext>
                    </a:extLst>
                  </p14:cNvPr>
                  <p14:cNvContentPartPr/>
                  <p14:nvPr/>
                </p14:nvContentPartPr>
                <p14:xfrm>
                  <a:off x="1014385" y="6652251"/>
                  <a:ext cx="245880" cy="84600"/>
                </p14:xfrm>
              </p:contentPart>
            </mc:Choice>
            <mc:Fallback xmlns="">
              <p:pic>
                <p:nvPicPr>
                  <p:cNvPr id="180" name="Ink 179">
                    <a:extLst>
                      <a:ext uri="{FF2B5EF4-FFF2-40B4-BE49-F238E27FC236}">
                        <a16:creationId xmlns:a16="http://schemas.microsoft.com/office/drawing/2014/main" id="{AB562F34-39DC-4B24-A863-90E89AB3FAF6}"/>
                      </a:ext>
                    </a:extLst>
                  </p:cNvPr>
                  <p:cNvPicPr/>
                  <p:nvPr/>
                </p:nvPicPr>
                <p:blipFill>
                  <a:blip r:embed="rId287"/>
                  <a:stretch>
                    <a:fillRect/>
                  </a:stretch>
                </p:blipFill>
                <p:spPr>
                  <a:xfrm>
                    <a:off x="996385" y="6634611"/>
                    <a:ext cx="281520" cy="12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8">
                <p14:nvContentPartPr>
                  <p14:cNvPr id="181" name="Ink 180">
                    <a:extLst>
                      <a:ext uri="{FF2B5EF4-FFF2-40B4-BE49-F238E27FC236}">
                        <a16:creationId xmlns:a16="http://schemas.microsoft.com/office/drawing/2014/main" id="{42F067A5-A34C-42B6-9B0A-4EAF2A343727}"/>
                      </a:ext>
                    </a:extLst>
                  </p14:cNvPr>
                  <p14:cNvContentPartPr/>
                  <p14:nvPr/>
                </p14:nvContentPartPr>
                <p14:xfrm>
                  <a:off x="1329025" y="6720291"/>
                  <a:ext cx="156960" cy="15120"/>
                </p14:xfrm>
              </p:contentPart>
            </mc:Choice>
            <mc:Fallback xmlns="">
              <p:pic>
                <p:nvPicPr>
                  <p:cNvPr id="181" name="Ink 180">
                    <a:extLst>
                      <a:ext uri="{FF2B5EF4-FFF2-40B4-BE49-F238E27FC236}">
                        <a16:creationId xmlns:a16="http://schemas.microsoft.com/office/drawing/2014/main" id="{42F067A5-A34C-42B6-9B0A-4EAF2A343727}"/>
                      </a:ext>
                    </a:extLst>
                  </p:cNvPr>
                  <p:cNvPicPr/>
                  <p:nvPr/>
                </p:nvPicPr>
                <p:blipFill>
                  <a:blip r:embed="rId289"/>
                  <a:stretch>
                    <a:fillRect/>
                  </a:stretch>
                </p:blipFill>
                <p:spPr>
                  <a:xfrm>
                    <a:off x="1311025" y="6702291"/>
                    <a:ext cx="19260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0">
                <p14:nvContentPartPr>
                  <p14:cNvPr id="182" name="Ink 181">
                    <a:extLst>
                      <a:ext uri="{FF2B5EF4-FFF2-40B4-BE49-F238E27FC236}">
                        <a16:creationId xmlns:a16="http://schemas.microsoft.com/office/drawing/2014/main" id="{B5C6375D-55B7-4209-8764-75CF98C2F78A}"/>
                      </a:ext>
                    </a:extLst>
                  </p14:cNvPr>
                  <p14:cNvContentPartPr/>
                  <p14:nvPr/>
                </p14:nvContentPartPr>
                <p14:xfrm>
                  <a:off x="1583545" y="6748011"/>
                  <a:ext cx="38520" cy="2880"/>
                </p14:xfrm>
              </p:contentPart>
            </mc:Choice>
            <mc:Fallback xmlns="">
              <p:pic>
                <p:nvPicPr>
                  <p:cNvPr id="182" name="Ink 181">
                    <a:extLst>
                      <a:ext uri="{FF2B5EF4-FFF2-40B4-BE49-F238E27FC236}">
                        <a16:creationId xmlns:a16="http://schemas.microsoft.com/office/drawing/2014/main" id="{B5C6375D-55B7-4209-8764-75CF98C2F78A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1565905" y="6730371"/>
                    <a:ext cx="74160" cy="38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2">
                <p14:nvContentPartPr>
                  <p14:cNvPr id="183" name="Ink 182">
                    <a:extLst>
                      <a:ext uri="{FF2B5EF4-FFF2-40B4-BE49-F238E27FC236}">
                        <a16:creationId xmlns:a16="http://schemas.microsoft.com/office/drawing/2014/main" id="{DE06DE6E-2808-400A-87A3-DD34259E44F0}"/>
                      </a:ext>
                    </a:extLst>
                  </p14:cNvPr>
                  <p14:cNvContentPartPr/>
                  <p14:nvPr/>
                </p14:nvContentPartPr>
                <p14:xfrm>
                  <a:off x="1681825" y="6622731"/>
                  <a:ext cx="64080" cy="111600"/>
                </p14:xfrm>
              </p:contentPart>
            </mc:Choice>
            <mc:Fallback xmlns="">
              <p:pic>
                <p:nvPicPr>
                  <p:cNvPr id="183" name="Ink 182">
                    <a:extLst>
                      <a:ext uri="{FF2B5EF4-FFF2-40B4-BE49-F238E27FC236}">
                        <a16:creationId xmlns:a16="http://schemas.microsoft.com/office/drawing/2014/main" id="{DE06DE6E-2808-400A-87A3-DD34259E44F0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1664185" y="6605091"/>
                    <a:ext cx="99720" cy="14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4">
                <p14:nvContentPartPr>
                  <p14:cNvPr id="184" name="Ink 183">
                    <a:extLst>
                      <a:ext uri="{FF2B5EF4-FFF2-40B4-BE49-F238E27FC236}">
                        <a16:creationId xmlns:a16="http://schemas.microsoft.com/office/drawing/2014/main" id="{977E2005-D7B2-46A0-A48A-1A311A98FD82}"/>
                      </a:ext>
                    </a:extLst>
                  </p14:cNvPr>
                  <p14:cNvContentPartPr/>
                  <p14:nvPr/>
                </p14:nvContentPartPr>
                <p14:xfrm>
                  <a:off x="1647265" y="6542091"/>
                  <a:ext cx="124920" cy="146880"/>
                </p14:xfrm>
              </p:contentPart>
            </mc:Choice>
            <mc:Fallback xmlns="">
              <p:pic>
                <p:nvPicPr>
                  <p:cNvPr id="184" name="Ink 183">
                    <a:extLst>
                      <a:ext uri="{FF2B5EF4-FFF2-40B4-BE49-F238E27FC236}">
                        <a16:creationId xmlns:a16="http://schemas.microsoft.com/office/drawing/2014/main" id="{977E2005-D7B2-46A0-A48A-1A311A98FD82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1629625" y="6524091"/>
                    <a:ext cx="160560" cy="1825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987407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C366D-11A9-42B7-B78D-4B0C1E21D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073"/>
            <a:ext cx="10515600" cy="785091"/>
          </a:xfrm>
        </p:spPr>
        <p:txBody>
          <a:bodyPr/>
          <a:lstStyle/>
          <a:p>
            <a:r>
              <a:rPr lang="en-US" dirty="0"/>
              <a:t>Hash tables (2 lectures)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941B8-5008-4197-95C9-CE4CF6AA3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709" y="905164"/>
            <a:ext cx="11323781" cy="549563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Basic idea: </a:t>
            </a:r>
          </a:p>
          <a:p>
            <a:pPr lvl="1"/>
            <a:r>
              <a:rPr lang="en-US" dirty="0"/>
              <a:t>An item maps to a fixed slot in a table via a </a:t>
            </a:r>
            <a:r>
              <a:rPr lang="en-US" b="1" dirty="0"/>
              <a:t>hash function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This provides constant time insertion and lookup.</a:t>
            </a:r>
          </a:p>
          <a:p>
            <a:r>
              <a:rPr lang="en-US" dirty="0"/>
              <a:t>Collision strategy 1: </a:t>
            </a:r>
            <a:r>
              <a:rPr lang="en-US" b="1" dirty="0"/>
              <a:t>open</a:t>
            </a:r>
            <a:r>
              <a:rPr lang="en-US" dirty="0"/>
              <a:t> </a:t>
            </a:r>
            <a:r>
              <a:rPr lang="en-US" b="1" dirty="0"/>
              <a:t>hashing</a:t>
            </a:r>
          </a:p>
          <a:p>
            <a:pPr lvl="1"/>
            <a:r>
              <a:rPr lang="en-US" dirty="0"/>
              <a:t>Each slot points to a linked list of items</a:t>
            </a:r>
          </a:p>
          <a:p>
            <a:r>
              <a:rPr lang="en-US" dirty="0"/>
              <a:t>Resizing: </a:t>
            </a:r>
          </a:p>
          <a:p>
            <a:pPr lvl="1"/>
            <a:r>
              <a:rPr lang="en-US" dirty="0"/>
              <a:t>When the table becomes too full, copy and re-hash everything into a new, larger table</a:t>
            </a:r>
          </a:p>
          <a:p>
            <a:r>
              <a:rPr lang="en-US" dirty="0"/>
              <a:t>In-class activity: handout side 1</a:t>
            </a:r>
          </a:p>
          <a:p>
            <a:r>
              <a:rPr lang="en-US" dirty="0"/>
              <a:t>Collision strategy 2: </a:t>
            </a:r>
            <a:r>
              <a:rPr lang="en-US" b="1" dirty="0"/>
              <a:t>closed hashing</a:t>
            </a:r>
          </a:p>
          <a:p>
            <a:pPr lvl="1"/>
            <a:r>
              <a:rPr lang="en-US" dirty="0"/>
              <a:t>If a slot is occupied, probe for an unoccupied slot</a:t>
            </a:r>
          </a:p>
          <a:p>
            <a:r>
              <a:rPr lang="en-US" dirty="0"/>
              <a:t>In-class activity: handout side 2</a:t>
            </a:r>
          </a:p>
          <a:p>
            <a:r>
              <a:rPr lang="en-US" dirty="0"/>
              <a:t>Additional topics:</a:t>
            </a:r>
          </a:p>
          <a:p>
            <a:pPr lvl="1"/>
            <a:r>
              <a:rPr lang="en-US" dirty="0"/>
              <a:t>Time complexity</a:t>
            </a:r>
          </a:p>
          <a:p>
            <a:pPr lvl="1"/>
            <a:r>
              <a:rPr lang="en-US" dirty="0"/>
              <a:t>Good hash functions and the </a:t>
            </a:r>
            <a:r>
              <a:rPr lang="en-US" b="1" dirty="0"/>
              <a:t>simple uniform hashing assumption </a:t>
            </a:r>
            <a:r>
              <a:rPr lang="en-US" dirty="0"/>
              <a:t>(SUHA)</a:t>
            </a:r>
          </a:p>
          <a:p>
            <a:pPr lvl="1"/>
            <a:r>
              <a:rPr lang="en-US" b="1" dirty="0"/>
              <a:t>Primary clustering</a:t>
            </a:r>
          </a:p>
          <a:p>
            <a:pPr lvl="1"/>
            <a:r>
              <a:rPr lang="en-US" dirty="0"/>
              <a:t>Deletion via </a:t>
            </a:r>
            <a:r>
              <a:rPr lang="en-US" b="1" dirty="0"/>
              <a:t>tombstones</a:t>
            </a:r>
          </a:p>
          <a:p>
            <a:pPr lvl="1"/>
            <a:r>
              <a:rPr lang="en-US" dirty="0"/>
              <a:t>Real implementations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C7B4A6-ECF7-4156-93D9-7BA57D001A6F}"/>
              </a:ext>
            </a:extLst>
          </p:cNvPr>
          <p:cNvSpPr/>
          <p:nvPr/>
        </p:nvSpPr>
        <p:spPr>
          <a:xfrm>
            <a:off x="535709" y="4112491"/>
            <a:ext cx="4322618" cy="45950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3892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9638C-7432-450B-A44A-688A5379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activity: handout side 2 (closed hashing). </a:t>
            </a:r>
            <a:r>
              <a:rPr lang="en-US" sz="2400" dirty="0">
                <a:latin typeface="+mn-lt"/>
              </a:rPr>
              <a:t>See also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ComputerScientist.java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B5A654-700F-429A-9BD1-69A7FFA03A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Key is birthdate; value is name.</a:t>
                </a:r>
              </a:p>
              <a:p>
                <a:r>
                  <a:rPr lang="en-US" dirty="0"/>
                  <a:t>Initially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=9</m:t>
                    </m:r>
                  </m:oMath>
                </a14:m>
                <a:r>
                  <a:rPr lang="en-US" dirty="0"/>
                  <a:t> slots.</a:t>
                </a:r>
              </a:p>
              <a:p>
                <a:r>
                  <a:rPr lang="en-US" dirty="0"/>
                  <a:t>If the table becomes half full, double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and re-hash.</a:t>
                </a:r>
              </a:p>
              <a:p>
                <a:r>
                  <a:rPr lang="en-US" dirty="0"/>
                  <a:t>Use quadratic probing,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After a few insertions, try doing some of the lookups.</a:t>
                </a:r>
              </a:p>
              <a:p>
                <a:r>
                  <a:rPr lang="en-US" dirty="0"/>
                  <a:t>Repeat the lookups after everything has been inserted.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B5A654-700F-429A-9BD1-69A7FFA03A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51810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9638C-7432-450B-A44A-688A5379A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4" y="107950"/>
            <a:ext cx="2447922" cy="5749925"/>
          </a:xfrm>
        </p:spPr>
        <p:txBody>
          <a:bodyPr>
            <a:normAutofit/>
          </a:bodyPr>
          <a:lstStyle/>
          <a:p>
            <a:r>
              <a:rPr lang="en-US" sz="2800" dirty="0"/>
              <a:t>In-class activity: handout side 2 (closed hashing). </a:t>
            </a:r>
            <a:br>
              <a:rPr lang="en-US" sz="2800" dirty="0"/>
            </a:br>
            <a:br>
              <a:rPr lang="en-US" sz="2800" dirty="0"/>
            </a:br>
            <a:r>
              <a:rPr lang="en-US" sz="1400" dirty="0">
                <a:latin typeface="+mn-lt"/>
              </a:rPr>
              <a:t>See also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ComputerScientist.java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5B6D55E-D9AB-462F-B315-7B5A1AEA7B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0801" y="36974"/>
            <a:ext cx="9401174" cy="6830728"/>
          </a:xfrm>
        </p:spPr>
      </p:pic>
    </p:spTree>
    <p:extLst>
      <p:ext uri="{BB962C8B-B14F-4D97-AF65-F5344CB8AC3E}">
        <p14:creationId xmlns:p14="http://schemas.microsoft.com/office/powerpoint/2010/main" val="15671214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C366D-11A9-42B7-B78D-4B0C1E21D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073"/>
            <a:ext cx="10515600" cy="785091"/>
          </a:xfrm>
        </p:spPr>
        <p:txBody>
          <a:bodyPr/>
          <a:lstStyle/>
          <a:p>
            <a:r>
              <a:rPr lang="en-US" dirty="0"/>
              <a:t>Hash tables (2 lectures)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941B8-5008-4197-95C9-CE4CF6AA3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709" y="905164"/>
            <a:ext cx="11323781" cy="549563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Basic idea: </a:t>
            </a:r>
          </a:p>
          <a:p>
            <a:pPr lvl="1"/>
            <a:r>
              <a:rPr lang="en-US" dirty="0"/>
              <a:t>An item maps to a fixed slot in a table via a </a:t>
            </a:r>
            <a:r>
              <a:rPr lang="en-US" b="1" dirty="0"/>
              <a:t>hash function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This provides constant time insertion and lookup.</a:t>
            </a:r>
          </a:p>
          <a:p>
            <a:r>
              <a:rPr lang="en-US" dirty="0"/>
              <a:t>Collision strategy 1: </a:t>
            </a:r>
            <a:r>
              <a:rPr lang="en-US" b="1" dirty="0"/>
              <a:t>open</a:t>
            </a:r>
            <a:r>
              <a:rPr lang="en-US" dirty="0"/>
              <a:t> </a:t>
            </a:r>
            <a:r>
              <a:rPr lang="en-US" b="1" dirty="0"/>
              <a:t>hashing</a:t>
            </a:r>
          </a:p>
          <a:p>
            <a:pPr lvl="1"/>
            <a:r>
              <a:rPr lang="en-US" dirty="0"/>
              <a:t>Each slot points to a linked list of items</a:t>
            </a:r>
          </a:p>
          <a:p>
            <a:r>
              <a:rPr lang="en-US" dirty="0"/>
              <a:t>Resizing: </a:t>
            </a:r>
          </a:p>
          <a:p>
            <a:pPr lvl="1"/>
            <a:r>
              <a:rPr lang="en-US" dirty="0"/>
              <a:t>When the table becomes too full, copy and re-hash everything into a new, larger table</a:t>
            </a:r>
          </a:p>
          <a:p>
            <a:r>
              <a:rPr lang="en-US" dirty="0"/>
              <a:t>In-class activity: handout side 1</a:t>
            </a:r>
          </a:p>
          <a:p>
            <a:r>
              <a:rPr lang="en-US" dirty="0"/>
              <a:t>Collision strategy 2: </a:t>
            </a:r>
            <a:r>
              <a:rPr lang="en-US" b="1" dirty="0"/>
              <a:t>closed hashing</a:t>
            </a:r>
          </a:p>
          <a:p>
            <a:pPr lvl="1"/>
            <a:r>
              <a:rPr lang="en-US" dirty="0"/>
              <a:t>If a slot is occupied, probe for an unoccupied slot</a:t>
            </a:r>
          </a:p>
          <a:p>
            <a:r>
              <a:rPr lang="en-US" dirty="0"/>
              <a:t>In-class activity: handout side 2</a:t>
            </a:r>
          </a:p>
          <a:p>
            <a:r>
              <a:rPr lang="en-US" dirty="0"/>
              <a:t>Additional topics:</a:t>
            </a:r>
          </a:p>
          <a:p>
            <a:pPr lvl="1"/>
            <a:r>
              <a:rPr lang="en-US" dirty="0"/>
              <a:t>Time complexity</a:t>
            </a:r>
          </a:p>
          <a:p>
            <a:pPr lvl="1"/>
            <a:r>
              <a:rPr lang="en-US" dirty="0"/>
              <a:t>Good hash functions and the </a:t>
            </a:r>
            <a:r>
              <a:rPr lang="en-US" b="1" dirty="0"/>
              <a:t>simple uniform hashing assumption </a:t>
            </a:r>
            <a:r>
              <a:rPr lang="en-US" dirty="0"/>
              <a:t>(SUHA)</a:t>
            </a:r>
          </a:p>
          <a:p>
            <a:pPr lvl="1"/>
            <a:r>
              <a:rPr lang="en-US" b="1" dirty="0"/>
              <a:t>Primary clustering</a:t>
            </a:r>
          </a:p>
          <a:p>
            <a:pPr lvl="1"/>
            <a:r>
              <a:rPr lang="en-US" dirty="0"/>
              <a:t>Deletion via </a:t>
            </a:r>
            <a:r>
              <a:rPr lang="en-US" b="1" dirty="0"/>
              <a:t>tombstones</a:t>
            </a:r>
          </a:p>
          <a:p>
            <a:pPr lvl="1"/>
            <a:r>
              <a:rPr lang="en-US" dirty="0"/>
              <a:t>Real implementations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C7B4A6-ECF7-4156-93D9-7BA57D001A6F}"/>
              </a:ext>
            </a:extLst>
          </p:cNvPr>
          <p:cNvSpPr/>
          <p:nvPr/>
        </p:nvSpPr>
        <p:spPr>
          <a:xfrm>
            <a:off x="535708" y="4528128"/>
            <a:ext cx="8460509" cy="180801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4598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EEA8905-A887-4634-94B6-5EE91D6E236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Complexity of open hashing without resizing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EEA8905-A887-4634-94B6-5EE91D6E23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5593E3-03B0-42F5-8C3F-9BE779E023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In practice, we always resize before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becomes larger than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. To see why we must resize, let's assume that we do not resize and see what happens.</a:t>
                </a:r>
              </a:p>
              <a:p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US" dirty="0"/>
                  <a:t>. Now each of the linked lists has length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100/20=5</m:t>
                    </m:r>
                  </m:oMath>
                </a14:m>
                <a:r>
                  <a:rPr lang="en-US" dirty="0"/>
                  <a:t>, on average. So the expected cost of a lookup operation is 5 key comparisons.</a:t>
                </a:r>
              </a:p>
              <a:p>
                <a:r>
                  <a:rPr lang="en-US" dirty="0"/>
                  <a:t>In general, the expected cost of a lookup will be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This explains the need for resizing. The cost of lookups will not be constant otherwise.</a:t>
                </a:r>
              </a:p>
              <a:p>
                <a:pPr lvl="1"/>
                <a:r>
                  <a:rPr lang="en-US" dirty="0"/>
                  <a:t>As with ArrayLists, the amortized cost of resizing is constant! (Remember why? Remember the tollbooth that charges $1 on day 1, $2 on day 2, $4 on day 4, $8 on day 8, …?)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5593E3-03B0-42F5-8C3F-9BE779E023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2101" r="-522" b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5032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39CA1-7A96-44BF-B21B-66AE55D03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2693"/>
          </a:xfrm>
        </p:spPr>
        <p:txBody>
          <a:bodyPr>
            <a:normAutofit fontScale="90000"/>
          </a:bodyPr>
          <a:lstStyle/>
          <a:p>
            <a:r>
              <a:rPr lang="en-US" dirty="0"/>
              <a:t>A good hash function spreads keys evenly across all slots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B8DD50-618C-466F-BA7F-BA1B6FC901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5637" y="1634836"/>
                <a:ext cx="11351490" cy="498763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We usually adopt the </a:t>
                </a:r>
                <a:r>
                  <a:rPr lang="en-US" b="1" dirty="0"/>
                  <a:t>simple uniform hashing assumption </a:t>
                </a:r>
                <a:r>
                  <a:rPr lang="en-US" dirty="0"/>
                  <a:t>(SUHA): items have equal probability of being placed into any slot, independently of other items</a:t>
                </a:r>
              </a:p>
              <a:p>
                <a:r>
                  <a:rPr lang="en-US" dirty="0"/>
                  <a:t>Under this assumption, hash tables with resizing require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 time for insertion and lookup (average case, amortized)</a:t>
                </a:r>
              </a:p>
              <a:p>
                <a:pPr lvl="1"/>
                <a:r>
                  <a:rPr lang="en-US" dirty="0"/>
                  <a:t>If SUHA doesn’t hold, there could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items in one slot, and lookup time will be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In most situations, with a well-chosen hash function, the SUHA is approximately true and hash table performance is excellent.</a:t>
                </a:r>
              </a:p>
              <a:p>
                <a:pPr lvl="1"/>
                <a:r>
                  <a:rPr lang="en-US" dirty="0"/>
                  <a:t>Validity of SUHA depends on both the </a:t>
                </a:r>
                <a:r>
                  <a:rPr lang="en-US" b="1" dirty="0"/>
                  <a:t>distribution of items </a:t>
                </a:r>
                <a:r>
                  <a:rPr lang="en-US" dirty="0"/>
                  <a:t>and the </a:t>
                </a:r>
                <a:r>
                  <a:rPr lang="en-US" b="1" dirty="0"/>
                  <a:t>hash function</a:t>
                </a:r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B8DD50-618C-466F-BA7F-BA1B6FC901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5637" y="1634836"/>
                <a:ext cx="11351490" cy="4987637"/>
              </a:xfrm>
              <a:blipFill>
                <a:blip r:embed="rId2"/>
                <a:stretch>
                  <a:fillRect l="-967" t="-1956" r="-1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5146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CA7CF-BF12-4932-8E2D-AD73927BE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tables have constant time insertion and lookup (average case)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D3A70-2DC7-464B-B6F0-C8F7DBEBC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hash table stores key-value pairs. Given the key, we can find the value in constant time.</a:t>
            </a:r>
          </a:p>
          <a:p>
            <a:r>
              <a:rPr lang="en-US" dirty="0"/>
              <a:t>A hash table cannot:</a:t>
            </a:r>
          </a:p>
          <a:p>
            <a:pPr lvl="1"/>
            <a:r>
              <a:rPr lang="en-US" dirty="0"/>
              <a:t>Perform range queries, iterate over the elements, find the max or min, store the elements in sorted order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6509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FA654-C8CB-4AA7-AFA9-661BDF486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 closed hashing, linear probing leads to poor performance because of primary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14CD7-65EA-4CC6-AE46-264B99413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27325"/>
          </a:xfrm>
        </p:spPr>
        <p:txBody>
          <a:bodyPr/>
          <a:lstStyle/>
          <a:p>
            <a:r>
              <a:rPr lang="en-US" dirty="0"/>
              <a:t>After a collision, there is a </a:t>
            </a:r>
            <a:r>
              <a:rPr lang="en-US" b="1" dirty="0"/>
              <a:t>primary cluster </a:t>
            </a:r>
            <a:r>
              <a:rPr lang="en-US" dirty="0"/>
              <a:t>of at least two consecutive occupied slots</a:t>
            </a:r>
          </a:p>
          <a:p>
            <a:r>
              <a:rPr lang="en-US" dirty="0"/>
              <a:t>Compared to other probing techniques, linear probing makes it more likely that this cluster will be extended (because a key that hashes to anywhere in the cluster will extend the cluster)</a:t>
            </a:r>
          </a:p>
          <a:p>
            <a:r>
              <a:rPr lang="en-US" dirty="0"/>
              <a:t>This leads to lookup times that are longer than necessary.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980F12-F869-4A46-97B2-2B2F21A62532}"/>
              </a:ext>
            </a:extLst>
          </p:cNvPr>
          <p:cNvSpPr txBox="1"/>
          <p:nvPr/>
        </p:nvSpPr>
        <p:spPr>
          <a:xfrm>
            <a:off x="4593265" y="6257951"/>
            <a:ext cx="6736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Example: try the handout with linear probing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F68B8B8-24BE-4AFE-B222-F06D35672A58}"/>
              </a:ext>
            </a:extLst>
          </p:cNvPr>
          <p:cNvGrpSpPr/>
          <p:nvPr/>
        </p:nvGrpSpPr>
        <p:grpSpPr>
          <a:xfrm>
            <a:off x="1239767" y="5196069"/>
            <a:ext cx="5009400" cy="955800"/>
            <a:chOff x="1239767" y="5196069"/>
            <a:chExt cx="5009400" cy="955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A812174-E8B7-47B6-962A-5E452DB1EE44}"/>
                    </a:ext>
                  </a:extLst>
                </p14:cNvPr>
                <p14:cNvContentPartPr/>
                <p14:nvPr/>
              </p14:nvContentPartPr>
              <p14:xfrm>
                <a:off x="1272887" y="5233509"/>
                <a:ext cx="54360" cy="3870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A812174-E8B7-47B6-962A-5E452DB1EE4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64247" y="5224509"/>
                  <a:ext cx="7200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EDC4112-9698-4A24-8ABD-3AF365C5DEA5}"/>
                    </a:ext>
                  </a:extLst>
                </p14:cNvPr>
                <p14:cNvContentPartPr/>
                <p14:nvPr/>
              </p14:nvContentPartPr>
              <p14:xfrm>
                <a:off x="1330127" y="5196069"/>
                <a:ext cx="4901760" cy="3736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EDC4112-9698-4A24-8ABD-3AF365C5DEA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21127" y="5187069"/>
                  <a:ext cx="491940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27EEE41-C644-4EE5-B78B-BA0D455ECC68}"/>
                    </a:ext>
                  </a:extLst>
                </p14:cNvPr>
                <p14:cNvContentPartPr/>
                <p14:nvPr/>
              </p14:nvContentPartPr>
              <p14:xfrm>
                <a:off x="1239767" y="5478309"/>
                <a:ext cx="5009400" cy="3916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27EEE41-C644-4EE5-B78B-BA0D455ECC6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31127" y="5469309"/>
                  <a:ext cx="502704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191B96E-16E1-4BAA-BBAC-8D3F5DE26CC9}"/>
                    </a:ext>
                  </a:extLst>
                </p14:cNvPr>
                <p14:cNvContentPartPr/>
                <p14:nvPr/>
              </p14:nvContentPartPr>
              <p14:xfrm>
                <a:off x="1700567" y="5251869"/>
                <a:ext cx="23040" cy="4215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191B96E-16E1-4BAA-BBAC-8D3F5DE26CC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91567" y="5243229"/>
                  <a:ext cx="40680" cy="43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5285159-1A02-48AA-AD06-15030CC043EC}"/>
                    </a:ext>
                  </a:extLst>
                </p14:cNvPr>
                <p14:cNvContentPartPr/>
                <p14:nvPr/>
              </p14:nvContentPartPr>
              <p14:xfrm>
                <a:off x="2054807" y="5231349"/>
                <a:ext cx="43920" cy="4586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5285159-1A02-48AA-AD06-15030CC043E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46167" y="5222709"/>
                  <a:ext cx="61560" cy="47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41C5F11-2F46-4D8D-8A29-9A6BB1A54E83}"/>
                    </a:ext>
                  </a:extLst>
                </p14:cNvPr>
                <p14:cNvContentPartPr/>
                <p14:nvPr/>
              </p14:nvContentPartPr>
              <p14:xfrm>
                <a:off x="2486087" y="5315589"/>
                <a:ext cx="10800" cy="4082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41C5F11-2F46-4D8D-8A29-9A6BB1A54E8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477447" y="5306589"/>
                  <a:ext cx="2844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53063F2-6526-4690-9365-7FE8049FF6DB}"/>
                    </a:ext>
                  </a:extLst>
                </p14:cNvPr>
                <p14:cNvContentPartPr/>
                <p14:nvPr/>
              </p14:nvContentPartPr>
              <p14:xfrm>
                <a:off x="2892527" y="5291109"/>
                <a:ext cx="29880" cy="4107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53063F2-6526-4690-9365-7FE8049FF6D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883887" y="5282109"/>
                  <a:ext cx="47520" cy="42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2B60F04-0AFF-4359-844F-185C29C87760}"/>
                    </a:ext>
                  </a:extLst>
                </p14:cNvPr>
                <p14:cNvContentPartPr/>
                <p14:nvPr/>
              </p14:nvContentPartPr>
              <p14:xfrm>
                <a:off x="3292487" y="5295069"/>
                <a:ext cx="75240" cy="4687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2B60F04-0AFF-4359-844F-185C29C8776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283487" y="5286069"/>
                  <a:ext cx="9288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B89BA2F-AFE0-4A8E-AB61-EC2D67DD93C8}"/>
                    </a:ext>
                  </a:extLst>
                </p14:cNvPr>
                <p14:cNvContentPartPr/>
                <p14:nvPr/>
              </p14:nvContentPartPr>
              <p14:xfrm>
                <a:off x="3804407" y="5335749"/>
                <a:ext cx="62640" cy="4107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B89BA2F-AFE0-4A8E-AB61-EC2D67DD93C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795407" y="5327109"/>
                  <a:ext cx="80280" cy="42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55BD84A-31DC-4C54-A18A-D0C0C111C470}"/>
                    </a:ext>
                  </a:extLst>
                </p14:cNvPr>
                <p14:cNvContentPartPr/>
                <p14:nvPr/>
              </p14:nvContentPartPr>
              <p14:xfrm>
                <a:off x="4262687" y="5239989"/>
                <a:ext cx="66600" cy="4611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55BD84A-31DC-4C54-A18A-D0C0C111C47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254047" y="5231349"/>
                  <a:ext cx="84240" cy="47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5C22414-0CAF-4115-BA6F-A52E4B5A5D7C}"/>
                    </a:ext>
                  </a:extLst>
                </p14:cNvPr>
                <p14:cNvContentPartPr/>
                <p14:nvPr/>
              </p14:nvContentPartPr>
              <p14:xfrm>
                <a:off x="4718447" y="5202909"/>
                <a:ext cx="33480" cy="4806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5C22414-0CAF-4115-BA6F-A52E4B5A5D7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709447" y="5194269"/>
                  <a:ext cx="51120" cy="49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2279764-7966-48E5-BFDC-C67B4BEF7E9F}"/>
                    </a:ext>
                  </a:extLst>
                </p14:cNvPr>
                <p14:cNvContentPartPr/>
                <p14:nvPr/>
              </p14:nvContentPartPr>
              <p14:xfrm>
                <a:off x="5114447" y="5256549"/>
                <a:ext cx="98280" cy="5868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2279764-7966-48E5-BFDC-C67B4BEF7E9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105807" y="5247549"/>
                  <a:ext cx="115920" cy="60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5D7DF0A-7576-4A1C-8B13-03275B1E755A}"/>
                    </a:ext>
                  </a:extLst>
                </p14:cNvPr>
                <p14:cNvContentPartPr/>
                <p14:nvPr/>
              </p14:nvContentPartPr>
              <p14:xfrm>
                <a:off x="5638607" y="5275629"/>
                <a:ext cx="50760" cy="5356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5D7DF0A-7576-4A1C-8B13-03275B1E755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29607" y="5266629"/>
                  <a:ext cx="68400" cy="55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EE88C3E-7676-4849-A4CF-931B406BCEC2}"/>
                    </a:ext>
                  </a:extLst>
                </p14:cNvPr>
                <p14:cNvContentPartPr/>
                <p14:nvPr/>
              </p14:nvContentPartPr>
              <p14:xfrm>
                <a:off x="1388447" y="5823549"/>
                <a:ext cx="70560" cy="1180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EE88C3E-7676-4849-A4CF-931B406BCEC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379807" y="5814549"/>
                  <a:ext cx="882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E3F445D-CC49-4AED-9683-F33B8B8FBDC5}"/>
                    </a:ext>
                  </a:extLst>
                </p14:cNvPr>
                <p14:cNvContentPartPr/>
                <p14:nvPr/>
              </p14:nvContentPartPr>
              <p14:xfrm>
                <a:off x="1828007" y="5893029"/>
                <a:ext cx="12600" cy="1587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E3F445D-CC49-4AED-9683-F33B8B8FBDC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819367" y="5884029"/>
                  <a:ext cx="3024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14749D3-1181-4C5D-B41D-EF0885956B83}"/>
                    </a:ext>
                  </a:extLst>
                </p14:cNvPr>
                <p14:cNvContentPartPr/>
                <p14:nvPr/>
              </p14:nvContentPartPr>
              <p14:xfrm>
                <a:off x="2250287" y="5940549"/>
                <a:ext cx="127800" cy="1548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14749D3-1181-4C5D-B41D-EF0885956B8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241647" y="5931549"/>
                  <a:ext cx="14544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BDD68F2-3EE4-45C4-B489-48295CBD217F}"/>
                    </a:ext>
                  </a:extLst>
                </p14:cNvPr>
                <p14:cNvContentPartPr/>
                <p14:nvPr/>
              </p14:nvContentPartPr>
              <p14:xfrm>
                <a:off x="2604887" y="5932629"/>
                <a:ext cx="92160" cy="1861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BDD68F2-3EE4-45C4-B489-48295CBD217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595887" y="5923629"/>
                  <a:ext cx="10980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A66365A-E30D-42CE-8FA9-A6FE06D01A33}"/>
                    </a:ext>
                  </a:extLst>
                </p14:cNvPr>
                <p14:cNvContentPartPr/>
                <p14:nvPr/>
              </p14:nvContentPartPr>
              <p14:xfrm>
                <a:off x="3041567" y="5959269"/>
                <a:ext cx="132480" cy="1087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A66365A-E30D-42CE-8FA9-A6FE06D01A3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032927" y="5950629"/>
                  <a:ext cx="15012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FEACDF9-89FF-4E7B-AB49-A0DD80C1E7FC}"/>
                    </a:ext>
                  </a:extLst>
                </p14:cNvPr>
                <p14:cNvContentPartPr/>
                <p14:nvPr/>
              </p14:nvContentPartPr>
              <p14:xfrm>
                <a:off x="3111047" y="5949909"/>
                <a:ext cx="31680" cy="1519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FEACDF9-89FF-4E7B-AB49-A0DD80C1E7F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102047" y="5940909"/>
                  <a:ext cx="4932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7858BE2-5B71-4AFA-A735-AC282363E6CC}"/>
                    </a:ext>
                  </a:extLst>
                </p14:cNvPr>
                <p14:cNvContentPartPr/>
                <p14:nvPr/>
              </p14:nvContentPartPr>
              <p14:xfrm>
                <a:off x="3543767" y="5983749"/>
                <a:ext cx="71640" cy="1346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7858BE2-5B71-4AFA-A735-AC282363E6C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534767" y="5974749"/>
                  <a:ext cx="8928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DFDEE8C-3528-4B8E-968A-1E583691D504}"/>
                    </a:ext>
                  </a:extLst>
                </p14:cNvPr>
                <p14:cNvContentPartPr/>
                <p14:nvPr/>
              </p14:nvContentPartPr>
              <p14:xfrm>
                <a:off x="3540167" y="5909949"/>
                <a:ext cx="183600" cy="1105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DFDEE8C-3528-4B8E-968A-1E583691D50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531527" y="5900949"/>
                  <a:ext cx="2012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6BE8F77-3BF8-41C5-902D-83B059A32C48}"/>
                    </a:ext>
                  </a:extLst>
                </p14:cNvPr>
                <p14:cNvContentPartPr/>
                <p14:nvPr/>
              </p14:nvContentPartPr>
              <p14:xfrm>
                <a:off x="4049927" y="5976189"/>
                <a:ext cx="79920" cy="1756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6BE8F77-3BF8-41C5-902D-83B059A32C4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041287" y="5967189"/>
                  <a:ext cx="975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8C78CAB-80A0-4B62-A484-3AF3435F8D8A}"/>
                    </a:ext>
                  </a:extLst>
                </p14:cNvPr>
                <p14:cNvContentPartPr/>
                <p14:nvPr/>
              </p14:nvContentPartPr>
              <p14:xfrm>
                <a:off x="4467167" y="5918229"/>
                <a:ext cx="106920" cy="1933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8C78CAB-80A0-4B62-A484-3AF3435F8D8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458167" y="5909229"/>
                  <a:ext cx="12456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0102E1C-8C00-4BCC-B8B7-A54D0B17DDAB}"/>
                    </a:ext>
                  </a:extLst>
                </p14:cNvPr>
                <p14:cNvContentPartPr/>
                <p14:nvPr/>
              </p14:nvContentPartPr>
              <p14:xfrm>
                <a:off x="4948847" y="5931549"/>
                <a:ext cx="126000" cy="1742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0102E1C-8C00-4BCC-B8B7-A54D0B17DDA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940207" y="5922549"/>
                  <a:ext cx="14364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F596A6E-F72A-4FAA-8F27-1FA75D3650F1}"/>
                    </a:ext>
                  </a:extLst>
                </p14:cNvPr>
                <p14:cNvContentPartPr/>
                <p14:nvPr/>
              </p14:nvContentPartPr>
              <p14:xfrm>
                <a:off x="5393447" y="5946669"/>
                <a:ext cx="82800" cy="1623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F596A6E-F72A-4FAA-8F27-1FA75D3650F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384447" y="5937669"/>
                  <a:ext cx="10044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F6E67A2-E409-4751-BA27-35A87F09341B}"/>
                    </a:ext>
                  </a:extLst>
                </p14:cNvPr>
                <p14:cNvContentPartPr/>
                <p14:nvPr/>
              </p14:nvContentPartPr>
              <p14:xfrm>
                <a:off x="5865407" y="5993829"/>
                <a:ext cx="19080" cy="1191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F6E67A2-E409-4751-BA27-35A87F09341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856407" y="5985189"/>
                  <a:ext cx="367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383630F-4B18-422D-BC4E-0CB0E8A4BD77}"/>
                    </a:ext>
                  </a:extLst>
                </p14:cNvPr>
                <p14:cNvContentPartPr/>
                <p14:nvPr/>
              </p14:nvContentPartPr>
              <p14:xfrm>
                <a:off x="5924447" y="5995269"/>
                <a:ext cx="102600" cy="824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383630F-4B18-422D-BC4E-0CB0E8A4BD7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915447" y="5986629"/>
                  <a:ext cx="120240" cy="10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F9472EE-5FFB-41F7-85B1-3EC35F63C292}"/>
              </a:ext>
            </a:extLst>
          </p:cNvPr>
          <p:cNvGrpSpPr/>
          <p:nvPr/>
        </p:nvGrpSpPr>
        <p:grpSpPr>
          <a:xfrm>
            <a:off x="2198087" y="5481549"/>
            <a:ext cx="1560960" cy="1173240"/>
            <a:chOff x="2198087" y="5481549"/>
            <a:chExt cx="1560960" cy="117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6547B98-2611-4FDB-A153-271FF2D64D32}"/>
                    </a:ext>
                  </a:extLst>
                </p14:cNvPr>
                <p14:cNvContentPartPr/>
                <p14:nvPr/>
              </p14:nvContentPartPr>
              <p14:xfrm>
                <a:off x="2658887" y="5481549"/>
                <a:ext cx="57600" cy="856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6547B98-2611-4FDB-A153-271FF2D64D3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649887" y="5472909"/>
                  <a:ext cx="752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147D107-BB55-4594-B9CE-E8883B05E144}"/>
                    </a:ext>
                  </a:extLst>
                </p14:cNvPr>
                <p14:cNvContentPartPr/>
                <p14:nvPr/>
              </p14:nvContentPartPr>
              <p14:xfrm>
                <a:off x="2626847" y="5484789"/>
                <a:ext cx="44280" cy="723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147D107-BB55-4594-B9CE-E8883B05E14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618207" y="5475789"/>
                  <a:ext cx="619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A9D2780-C169-46D1-8D9D-CB86F394CB0C}"/>
                    </a:ext>
                  </a:extLst>
                </p14:cNvPr>
                <p14:cNvContentPartPr/>
                <p14:nvPr/>
              </p14:nvContentPartPr>
              <p14:xfrm>
                <a:off x="2236247" y="5514309"/>
                <a:ext cx="536040" cy="10742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A9D2780-C169-46D1-8D9D-CB86F394CB0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227247" y="5505669"/>
                  <a:ext cx="553680" cy="10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EDC8B86-3A3F-4322-9100-53D138D50311}"/>
                    </a:ext>
                  </a:extLst>
                </p14:cNvPr>
                <p14:cNvContentPartPr/>
                <p14:nvPr/>
              </p14:nvContentPartPr>
              <p14:xfrm>
                <a:off x="2198087" y="6452829"/>
                <a:ext cx="157320" cy="1861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EDC8B86-3A3F-4322-9100-53D138D5031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189087" y="6444189"/>
                  <a:ext cx="17496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C2EF55C-3E7C-4856-8065-9C4A10FBC654}"/>
                    </a:ext>
                  </a:extLst>
                </p14:cNvPr>
                <p14:cNvContentPartPr/>
                <p14:nvPr/>
              </p14:nvContentPartPr>
              <p14:xfrm>
                <a:off x="3082247" y="5500989"/>
                <a:ext cx="58680" cy="817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C2EF55C-3E7C-4856-8065-9C4A10FBC65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073607" y="5491989"/>
                  <a:ext cx="763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F5BB6CF-6906-4242-97ED-ECFC95C6FAC7}"/>
                    </a:ext>
                  </a:extLst>
                </p14:cNvPr>
                <p14:cNvContentPartPr/>
                <p14:nvPr/>
              </p14:nvContentPartPr>
              <p14:xfrm>
                <a:off x="3101327" y="5515389"/>
                <a:ext cx="158400" cy="10324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F5BB6CF-6906-4242-97ED-ECFC95C6FAC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092327" y="5506389"/>
                  <a:ext cx="176040" cy="10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4F423C7-2E6B-4D73-B518-BD486BE67E48}"/>
                    </a:ext>
                  </a:extLst>
                </p14:cNvPr>
                <p14:cNvContentPartPr/>
                <p14:nvPr/>
              </p14:nvContentPartPr>
              <p14:xfrm>
                <a:off x="3168647" y="6489909"/>
                <a:ext cx="222120" cy="1648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4F423C7-2E6B-4D73-B518-BD486BE67E4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159647" y="6481269"/>
                  <a:ext cx="23976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5F2E41B-4320-40FB-A6A5-58371131AF01}"/>
                    </a:ext>
                  </a:extLst>
                </p14:cNvPr>
                <p14:cNvContentPartPr/>
                <p14:nvPr/>
              </p14:nvContentPartPr>
              <p14:xfrm>
                <a:off x="3596687" y="5487669"/>
                <a:ext cx="52560" cy="1062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5F2E41B-4320-40FB-A6A5-58371131AF0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588047" y="5478669"/>
                  <a:ext cx="702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78196A8-115D-48EA-A64D-0B8251AACC4C}"/>
                    </a:ext>
                  </a:extLst>
                </p14:cNvPr>
                <p14:cNvContentPartPr/>
                <p14:nvPr/>
              </p14:nvContentPartPr>
              <p14:xfrm>
                <a:off x="3538727" y="5537349"/>
                <a:ext cx="220320" cy="10436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78196A8-115D-48EA-A64D-0B8251AACC4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530087" y="5528349"/>
                  <a:ext cx="237960" cy="10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8335195-18E2-4BA4-BEAC-87F905657490}"/>
                    </a:ext>
                  </a:extLst>
                </p14:cNvPr>
                <p14:cNvContentPartPr/>
                <p14:nvPr/>
              </p14:nvContentPartPr>
              <p14:xfrm>
                <a:off x="3494447" y="6419349"/>
                <a:ext cx="155880" cy="1789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8335195-18E2-4BA4-BEAC-87F90565749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485807" y="6410349"/>
                  <a:ext cx="173520" cy="19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2869D9A-CD6B-4704-9626-66A206EDB846}"/>
              </a:ext>
            </a:extLst>
          </p:cNvPr>
          <p:cNvGrpSpPr/>
          <p:nvPr/>
        </p:nvGrpSpPr>
        <p:grpSpPr>
          <a:xfrm>
            <a:off x="4030847" y="5499549"/>
            <a:ext cx="366480" cy="1154160"/>
            <a:chOff x="4030847" y="5499549"/>
            <a:chExt cx="366480" cy="115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C43DE47-6FD0-45B5-9734-7D467D0B41E0}"/>
                    </a:ext>
                  </a:extLst>
                </p14:cNvPr>
                <p14:cNvContentPartPr/>
                <p14:nvPr/>
              </p14:nvContentPartPr>
              <p14:xfrm>
                <a:off x="4030847" y="5499549"/>
                <a:ext cx="41760" cy="1040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C43DE47-6FD0-45B5-9734-7D467D0B41E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021847" y="5490549"/>
                  <a:ext cx="5940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9A23663-3AFC-4340-B214-BC9C2577F77C}"/>
                    </a:ext>
                  </a:extLst>
                </p14:cNvPr>
                <p14:cNvContentPartPr/>
                <p14:nvPr/>
              </p14:nvContentPartPr>
              <p14:xfrm>
                <a:off x="4034087" y="5550309"/>
                <a:ext cx="248040" cy="11034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9A23663-3AFC-4340-B214-BC9C2577F77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025447" y="5541669"/>
                  <a:ext cx="265680" cy="11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FAD895C-335C-4F88-A6CF-CA8173C7A0D3}"/>
                    </a:ext>
                  </a:extLst>
                </p14:cNvPr>
                <p14:cNvContentPartPr/>
                <p14:nvPr/>
              </p14:nvContentPartPr>
              <p14:xfrm>
                <a:off x="4180607" y="6527709"/>
                <a:ext cx="216720" cy="1213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FAD895C-335C-4F88-A6CF-CA8173C7A0D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171967" y="6518709"/>
                  <a:ext cx="234360" cy="13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FEB7AC4-D239-4AE7-A4CB-2A096C235A06}"/>
              </a:ext>
            </a:extLst>
          </p:cNvPr>
          <p:cNvGrpSpPr/>
          <p:nvPr/>
        </p:nvGrpSpPr>
        <p:grpSpPr>
          <a:xfrm>
            <a:off x="2522807" y="4590909"/>
            <a:ext cx="2895840" cy="634320"/>
            <a:chOff x="2522807" y="4590909"/>
            <a:chExt cx="2895840" cy="63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0F287CF-CE85-4FA9-8F7F-2FA9DD84E765}"/>
                    </a:ext>
                  </a:extLst>
                </p14:cNvPr>
                <p14:cNvContentPartPr/>
                <p14:nvPr/>
              </p14:nvContentPartPr>
              <p14:xfrm>
                <a:off x="3262607" y="4830309"/>
                <a:ext cx="483840" cy="727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0F287CF-CE85-4FA9-8F7F-2FA9DD84E76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253967" y="4821669"/>
                  <a:ext cx="50148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33513C9-A216-4CDC-887D-D957E7DF980D}"/>
                    </a:ext>
                  </a:extLst>
                </p14:cNvPr>
                <p14:cNvContentPartPr/>
                <p14:nvPr/>
              </p14:nvContentPartPr>
              <p14:xfrm>
                <a:off x="3860567" y="4813389"/>
                <a:ext cx="102600" cy="842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33513C9-A216-4CDC-887D-D957E7DF980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851567" y="4804749"/>
                  <a:ext cx="12024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8B9C1E0-D858-4E3E-AE9A-DA10281765BC}"/>
                    </a:ext>
                  </a:extLst>
                </p14:cNvPr>
                <p14:cNvContentPartPr/>
                <p14:nvPr/>
              </p14:nvContentPartPr>
              <p14:xfrm>
                <a:off x="4029767" y="4590909"/>
                <a:ext cx="71640" cy="3193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8B9C1E0-D858-4E3E-AE9A-DA10281765B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021127" y="4581909"/>
                  <a:ext cx="8928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272DB2C-6C18-45D9-B396-7A542343A7FE}"/>
                    </a:ext>
                  </a:extLst>
                </p14:cNvPr>
                <p14:cNvContentPartPr/>
                <p14:nvPr/>
              </p14:nvContentPartPr>
              <p14:xfrm>
                <a:off x="3969647" y="4804749"/>
                <a:ext cx="121320" cy="338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272DB2C-6C18-45D9-B396-7A542343A7F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960647" y="4795749"/>
                  <a:ext cx="13896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5BF085D-38DE-4A18-B34F-66367FA57AD5}"/>
                    </a:ext>
                  </a:extLst>
                </p14:cNvPr>
                <p14:cNvContentPartPr/>
                <p14:nvPr/>
              </p14:nvContentPartPr>
              <p14:xfrm>
                <a:off x="4065407" y="4707909"/>
                <a:ext cx="129600" cy="2041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5BF085D-38DE-4A18-B34F-66367FA57AD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056767" y="4698909"/>
                  <a:ext cx="14724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FEB94DB-8D46-4B6A-8463-5EF1A34B5CAF}"/>
                    </a:ext>
                  </a:extLst>
                </p14:cNvPr>
                <p14:cNvContentPartPr/>
                <p14:nvPr/>
              </p14:nvContentPartPr>
              <p14:xfrm>
                <a:off x="4159727" y="4743909"/>
                <a:ext cx="239400" cy="1508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FEB94DB-8D46-4B6A-8463-5EF1A34B5CA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151087" y="4734909"/>
                  <a:ext cx="2570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3031A85-483A-4BDD-AB1D-5F69524C2833}"/>
                    </a:ext>
                  </a:extLst>
                </p14:cNvPr>
                <p14:cNvContentPartPr/>
                <p14:nvPr/>
              </p14:nvContentPartPr>
              <p14:xfrm>
                <a:off x="4913927" y="4861989"/>
                <a:ext cx="11520" cy="1029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3031A85-483A-4BDD-AB1D-5F69524C283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904927" y="4852989"/>
                  <a:ext cx="291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5468500-9B58-405F-A3A3-43701E381886}"/>
                    </a:ext>
                  </a:extLst>
                </p14:cNvPr>
                <p14:cNvContentPartPr/>
                <p14:nvPr/>
              </p14:nvContentPartPr>
              <p14:xfrm>
                <a:off x="4924367" y="4699269"/>
                <a:ext cx="68400" cy="2455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5468500-9B58-405F-A3A3-43701E38188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915367" y="4690269"/>
                  <a:ext cx="8604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79D6052-ED34-4E65-9841-DDDEF244231D}"/>
                    </a:ext>
                  </a:extLst>
                </p14:cNvPr>
                <p14:cNvContentPartPr/>
                <p14:nvPr/>
              </p14:nvContentPartPr>
              <p14:xfrm>
                <a:off x="4938407" y="4832829"/>
                <a:ext cx="94680" cy="190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79D6052-ED34-4E65-9841-DDDEF244231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929407" y="4823829"/>
                  <a:ext cx="1123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AA334E1-663C-4F37-8805-18B957A4C3C0}"/>
                    </a:ext>
                  </a:extLst>
                </p14:cNvPr>
                <p14:cNvContentPartPr/>
                <p14:nvPr/>
              </p14:nvContentPartPr>
              <p14:xfrm>
                <a:off x="4994207" y="4802229"/>
                <a:ext cx="129600" cy="1321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AA334E1-663C-4F37-8805-18B957A4C3C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985207" y="4793589"/>
                  <a:ext cx="14724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FFF8D8D-344C-4248-8F8E-721742766507}"/>
                    </a:ext>
                  </a:extLst>
                </p14:cNvPr>
                <p14:cNvContentPartPr/>
                <p14:nvPr/>
              </p14:nvContentPartPr>
              <p14:xfrm>
                <a:off x="5151167" y="4809069"/>
                <a:ext cx="267480" cy="1753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FFF8D8D-344C-4248-8F8E-72174276650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142527" y="4800069"/>
                  <a:ext cx="28512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5D21354-1AD9-4DF8-A0D1-CCC700E11209}"/>
                    </a:ext>
                  </a:extLst>
                </p14:cNvPr>
                <p14:cNvContentPartPr/>
                <p14:nvPr/>
              </p14:nvContentPartPr>
              <p14:xfrm>
                <a:off x="4520807" y="4638789"/>
                <a:ext cx="201600" cy="1807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5D21354-1AD9-4DF8-A0D1-CCC700E1120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511807" y="4629789"/>
                  <a:ext cx="21924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6A8AB02-D63B-4FDE-B360-02C211D4575C}"/>
                    </a:ext>
                  </a:extLst>
                </p14:cNvPr>
                <p14:cNvContentPartPr/>
                <p14:nvPr/>
              </p14:nvContentPartPr>
              <p14:xfrm>
                <a:off x="4587407" y="4633029"/>
                <a:ext cx="59760" cy="2984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6A8AB02-D63B-4FDE-B360-02C211D4575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578767" y="4624029"/>
                  <a:ext cx="7740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DF8AAB4-0D5F-41B4-9862-1FE09039EF91}"/>
                    </a:ext>
                  </a:extLst>
                </p14:cNvPr>
                <p14:cNvContentPartPr/>
                <p14:nvPr/>
              </p14:nvContentPartPr>
              <p14:xfrm>
                <a:off x="2522807" y="4946589"/>
                <a:ext cx="1548360" cy="2786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DF8AAB4-0D5F-41B4-9862-1FE09039EF9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513807" y="4937949"/>
                  <a:ext cx="1566000" cy="29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1B8E2A1-7C47-4325-BBB6-907877204995}"/>
              </a:ext>
            </a:extLst>
          </p:cNvPr>
          <p:cNvGrpSpPr/>
          <p:nvPr/>
        </p:nvGrpSpPr>
        <p:grpSpPr>
          <a:xfrm>
            <a:off x="5593607" y="4653189"/>
            <a:ext cx="1025640" cy="300960"/>
            <a:chOff x="5593607" y="4653189"/>
            <a:chExt cx="1025640" cy="30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1B29EBB-0DAB-4C35-ABD0-B3FE98CB6D9F}"/>
                    </a:ext>
                  </a:extLst>
                </p14:cNvPr>
                <p14:cNvContentPartPr/>
                <p14:nvPr/>
              </p14:nvContentPartPr>
              <p14:xfrm>
                <a:off x="5593607" y="4813389"/>
                <a:ext cx="151560" cy="1407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1B29EBB-0DAB-4C35-ABD0-B3FE98CB6D9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584967" y="4804749"/>
                  <a:ext cx="16920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8A03283-F28D-4A82-BE15-2FDB98DB598D}"/>
                    </a:ext>
                  </a:extLst>
                </p14:cNvPr>
                <p14:cNvContentPartPr/>
                <p14:nvPr/>
              </p14:nvContentPartPr>
              <p14:xfrm>
                <a:off x="5795207" y="4724109"/>
                <a:ext cx="21960" cy="1728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8A03283-F28D-4A82-BE15-2FDB98DB598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786567" y="4715109"/>
                  <a:ext cx="3960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45A5C15-6201-477D-AB8C-374BB7A5DE8E}"/>
                    </a:ext>
                  </a:extLst>
                </p14:cNvPr>
                <p14:cNvContentPartPr/>
                <p14:nvPr/>
              </p14:nvContentPartPr>
              <p14:xfrm>
                <a:off x="5845247" y="4657869"/>
                <a:ext cx="55080" cy="2570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45A5C15-6201-477D-AB8C-374BB7A5DE8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836247" y="4649229"/>
                  <a:ext cx="7272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98DCACC-904D-41D8-8212-198F1374F4A9}"/>
                    </a:ext>
                  </a:extLst>
                </p14:cNvPr>
                <p14:cNvContentPartPr/>
                <p14:nvPr/>
              </p14:nvContentPartPr>
              <p14:xfrm>
                <a:off x="5898167" y="4698549"/>
                <a:ext cx="23040" cy="334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98DCACC-904D-41D8-8212-198F1374F4A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889527" y="4689549"/>
                  <a:ext cx="4068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215B382-5AC3-49D8-9C50-D5600F766BC9}"/>
                    </a:ext>
                  </a:extLst>
                </p14:cNvPr>
                <p14:cNvContentPartPr/>
                <p14:nvPr/>
              </p14:nvContentPartPr>
              <p14:xfrm>
                <a:off x="5915087" y="4665429"/>
                <a:ext cx="351720" cy="2667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215B382-5AC3-49D8-9C50-D5600F766BC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906087" y="4656789"/>
                  <a:ext cx="36936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28B3E13-F532-45EB-88F3-06C0300C5DC2}"/>
                    </a:ext>
                  </a:extLst>
                </p14:cNvPr>
                <p14:cNvContentPartPr/>
                <p14:nvPr/>
              </p14:nvContentPartPr>
              <p14:xfrm>
                <a:off x="6442127" y="4834269"/>
                <a:ext cx="90000" cy="954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28B3E13-F532-45EB-88F3-06C0300C5DC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433127" y="4825629"/>
                  <a:ext cx="10764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8ADFD99-7FF2-407D-8FB7-0CDB625FFB61}"/>
                    </a:ext>
                  </a:extLst>
                </p14:cNvPr>
                <p14:cNvContentPartPr/>
                <p14:nvPr/>
              </p14:nvContentPartPr>
              <p14:xfrm>
                <a:off x="6552647" y="4653189"/>
                <a:ext cx="12600" cy="2484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8ADFD99-7FF2-407D-8FB7-0CDB625FFB6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543647" y="4644189"/>
                  <a:ext cx="3024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5F50652-9485-403B-8AD5-04D51D10BA81}"/>
                    </a:ext>
                  </a:extLst>
                </p14:cNvPr>
                <p14:cNvContentPartPr/>
                <p14:nvPr/>
              </p14:nvContentPartPr>
              <p14:xfrm>
                <a:off x="6482807" y="4795749"/>
                <a:ext cx="136440" cy="176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5F50652-9485-403B-8AD5-04D51D10BA8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474167" y="4787109"/>
                  <a:ext cx="154080" cy="3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BB41E474-D224-4AE9-8011-0379DF218C5F}"/>
              </a:ext>
            </a:extLst>
          </p:cNvPr>
          <p:cNvGrpSpPr/>
          <p:nvPr/>
        </p:nvGrpSpPr>
        <p:grpSpPr>
          <a:xfrm>
            <a:off x="6824087" y="4633029"/>
            <a:ext cx="738000" cy="310320"/>
            <a:chOff x="6824087" y="4633029"/>
            <a:chExt cx="738000" cy="31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4CBFB95-0430-4B7D-B27D-56AF012A4F1C}"/>
                    </a:ext>
                  </a:extLst>
                </p14:cNvPr>
                <p14:cNvContentPartPr/>
                <p14:nvPr/>
              </p14:nvContentPartPr>
              <p14:xfrm>
                <a:off x="6824087" y="4750029"/>
                <a:ext cx="99720" cy="1933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4CBFB95-0430-4B7D-B27D-56AF012A4F1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815447" y="4741389"/>
                  <a:ext cx="11736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96AB420-D153-470C-BBC4-F2A557AC922B}"/>
                    </a:ext>
                  </a:extLst>
                </p14:cNvPr>
                <p14:cNvContentPartPr/>
                <p14:nvPr/>
              </p14:nvContentPartPr>
              <p14:xfrm>
                <a:off x="6975287" y="4633029"/>
                <a:ext cx="16200" cy="2660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96AB420-D153-470C-BBC4-F2A557AC922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966287" y="4624389"/>
                  <a:ext cx="3384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C3C8765-6454-4C25-BCFD-649853166EE7}"/>
                    </a:ext>
                  </a:extLst>
                </p14:cNvPr>
                <p14:cNvContentPartPr/>
                <p14:nvPr/>
              </p14:nvContentPartPr>
              <p14:xfrm>
                <a:off x="7012367" y="4828509"/>
                <a:ext cx="101520" cy="1036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C3C8765-6454-4C25-BCFD-649853166EE7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003367" y="4819509"/>
                  <a:ext cx="1191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0490194-5AD5-4A83-8665-5AA61637057C}"/>
                    </a:ext>
                  </a:extLst>
                </p14:cNvPr>
                <p14:cNvContentPartPr/>
                <p14:nvPr/>
              </p14:nvContentPartPr>
              <p14:xfrm>
                <a:off x="7118207" y="4669749"/>
                <a:ext cx="127800" cy="2570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0490194-5AD5-4A83-8665-5AA61637057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109567" y="4661109"/>
                  <a:ext cx="14544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9211FE6-A73B-4BCE-9367-D2C43836FED1}"/>
                    </a:ext>
                  </a:extLst>
                </p14:cNvPr>
                <p14:cNvContentPartPr/>
                <p14:nvPr/>
              </p14:nvContentPartPr>
              <p14:xfrm>
                <a:off x="7396127" y="4669389"/>
                <a:ext cx="165960" cy="2455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9211FE6-A73B-4BCE-9367-D2C43836FED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387127" y="4660389"/>
                  <a:ext cx="183600" cy="26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52E6A45A-3135-4DD1-BC9E-26C52A1AA779}"/>
              </a:ext>
            </a:extLst>
          </p:cNvPr>
          <p:cNvGrpSpPr/>
          <p:nvPr/>
        </p:nvGrpSpPr>
        <p:grpSpPr>
          <a:xfrm>
            <a:off x="7636607" y="4553829"/>
            <a:ext cx="4414680" cy="1833953"/>
            <a:chOff x="7636607" y="4553829"/>
            <a:chExt cx="4414680" cy="1833953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B86F8272-E1D7-434D-9910-1E8058A58B82}"/>
                    </a:ext>
                  </a:extLst>
                </p14:cNvPr>
                <p14:cNvContentPartPr/>
                <p14:nvPr/>
              </p14:nvContentPartPr>
              <p14:xfrm>
                <a:off x="7636607" y="4877469"/>
                <a:ext cx="54720" cy="1742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B86F8272-E1D7-434D-9910-1E8058A58B8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627967" y="4868829"/>
                  <a:ext cx="723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119E2644-64EF-41B8-BD8C-657E5237C1A7}"/>
                    </a:ext>
                  </a:extLst>
                </p14:cNvPr>
                <p14:cNvContentPartPr/>
                <p14:nvPr/>
              </p14:nvContentPartPr>
              <p14:xfrm>
                <a:off x="7978967" y="4821309"/>
                <a:ext cx="87120" cy="1216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119E2644-64EF-41B8-BD8C-657E5237C1A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970327" y="4812669"/>
                  <a:ext cx="10476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B583C70-8DD5-492B-91BA-C0DFF3985B3C}"/>
                    </a:ext>
                  </a:extLst>
                </p14:cNvPr>
                <p14:cNvContentPartPr/>
                <p14:nvPr/>
              </p14:nvContentPartPr>
              <p14:xfrm>
                <a:off x="8097407" y="4828149"/>
                <a:ext cx="77040" cy="1058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B583C70-8DD5-492B-91BA-C0DFF3985B3C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088407" y="4819149"/>
                  <a:ext cx="946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7DC5A82-A1D6-411B-8F97-C754C5D14869}"/>
                    </a:ext>
                  </a:extLst>
                </p14:cNvPr>
                <p14:cNvContentPartPr/>
                <p14:nvPr/>
              </p14:nvContentPartPr>
              <p14:xfrm>
                <a:off x="8148167" y="4860909"/>
                <a:ext cx="159840" cy="2455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7DC5A82-A1D6-411B-8F97-C754C5D1486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139167" y="4851909"/>
                  <a:ext cx="1774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EC97146-B208-42FB-B189-8FAD2CF9A36D}"/>
                    </a:ext>
                  </a:extLst>
                </p14:cNvPr>
                <p14:cNvContentPartPr/>
                <p14:nvPr/>
              </p14:nvContentPartPr>
              <p14:xfrm>
                <a:off x="8572247" y="4793949"/>
                <a:ext cx="5760" cy="1260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EC97146-B208-42FB-B189-8FAD2CF9A36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563247" y="4785309"/>
                  <a:ext cx="2340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A68C6A76-05BC-49F9-A38E-30D1C86016A6}"/>
                    </a:ext>
                  </a:extLst>
                </p14:cNvPr>
                <p14:cNvContentPartPr/>
                <p14:nvPr/>
              </p14:nvContentPartPr>
              <p14:xfrm>
                <a:off x="8575487" y="4686669"/>
                <a:ext cx="21240" cy="295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A68C6A76-05BC-49F9-A38E-30D1C86016A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566847" y="4677669"/>
                  <a:ext cx="388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73296B8-6393-4CF4-A72C-A56A20192CD4}"/>
                    </a:ext>
                  </a:extLst>
                </p14:cNvPr>
                <p14:cNvContentPartPr/>
                <p14:nvPr/>
              </p14:nvContentPartPr>
              <p14:xfrm>
                <a:off x="8614007" y="4647429"/>
                <a:ext cx="79200" cy="2646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73296B8-6393-4CF4-A72C-A56A20192CD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605367" y="4638429"/>
                  <a:ext cx="9684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1624C05-1825-4B29-9DC5-EDE618529A4A}"/>
                    </a:ext>
                  </a:extLst>
                </p14:cNvPr>
                <p14:cNvContentPartPr/>
                <p14:nvPr/>
              </p14:nvContentPartPr>
              <p14:xfrm>
                <a:off x="8677007" y="4753989"/>
                <a:ext cx="120960" cy="1260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1624C05-1825-4B29-9DC5-EDE618529A4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668007" y="4744989"/>
                  <a:ext cx="13860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8F1A50B-6BAD-465E-8EA8-D94DBD5E6FD6}"/>
                    </a:ext>
                  </a:extLst>
                </p14:cNvPr>
                <p14:cNvContentPartPr/>
                <p14:nvPr/>
              </p14:nvContentPartPr>
              <p14:xfrm>
                <a:off x="8816327" y="4801509"/>
                <a:ext cx="230760" cy="738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8F1A50B-6BAD-465E-8EA8-D94DBD5E6FD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807687" y="4792869"/>
                  <a:ext cx="2484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1FB9ACBD-3898-42E3-A24B-D3FD2EBA697B}"/>
                    </a:ext>
                  </a:extLst>
                </p14:cNvPr>
                <p14:cNvContentPartPr/>
                <p14:nvPr/>
              </p14:nvContentPartPr>
              <p14:xfrm>
                <a:off x="9370007" y="4652829"/>
                <a:ext cx="14400" cy="2919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1FB9ACBD-3898-42E3-A24B-D3FD2EBA697B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361007" y="4643829"/>
                  <a:ext cx="3204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6B65D674-D7D8-4ED2-82CD-FC8C8385EC18}"/>
                    </a:ext>
                  </a:extLst>
                </p14:cNvPr>
                <p14:cNvContentPartPr/>
                <p14:nvPr/>
              </p14:nvContentPartPr>
              <p14:xfrm>
                <a:off x="9310247" y="4810509"/>
                <a:ext cx="140760" cy="345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6B65D674-D7D8-4ED2-82CD-FC8C8385EC1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301607" y="4801509"/>
                  <a:ext cx="1584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7C9EC9EB-DF72-4D2C-B81E-D58AAD4C3E39}"/>
                    </a:ext>
                  </a:extLst>
                </p14:cNvPr>
                <p14:cNvContentPartPr/>
                <p14:nvPr/>
              </p14:nvContentPartPr>
              <p14:xfrm>
                <a:off x="9389087" y="4669029"/>
                <a:ext cx="227160" cy="2613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7C9EC9EB-DF72-4D2C-B81E-D58AAD4C3E3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380087" y="4660029"/>
                  <a:ext cx="24480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3CBC40B5-8C2B-4A96-BE08-543DCF4E959A}"/>
                    </a:ext>
                  </a:extLst>
                </p14:cNvPr>
                <p14:cNvContentPartPr/>
                <p14:nvPr/>
              </p14:nvContentPartPr>
              <p14:xfrm>
                <a:off x="9638927" y="4717269"/>
                <a:ext cx="29880" cy="1990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3CBC40B5-8C2B-4A96-BE08-543DCF4E959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629927" y="4708269"/>
                  <a:ext cx="4752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60798125-3157-4CFA-A979-48AF0E92A58C}"/>
                    </a:ext>
                  </a:extLst>
                </p14:cNvPr>
                <p14:cNvContentPartPr/>
                <p14:nvPr/>
              </p14:nvContentPartPr>
              <p14:xfrm>
                <a:off x="9558287" y="4803669"/>
                <a:ext cx="173160" cy="169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60798125-3157-4CFA-A979-48AF0E92A58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549287" y="4795029"/>
                  <a:ext cx="19080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4000A9FD-120F-4EB2-A577-8EEA756A3C50}"/>
                    </a:ext>
                  </a:extLst>
                </p14:cNvPr>
                <p14:cNvContentPartPr/>
                <p14:nvPr/>
              </p14:nvContentPartPr>
              <p14:xfrm>
                <a:off x="9870767" y="4581909"/>
                <a:ext cx="136440" cy="2804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4000A9FD-120F-4EB2-A577-8EEA756A3C5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861767" y="4573269"/>
                  <a:ext cx="15408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72C1E6AE-EEC6-44CD-9FB1-B5A6C2993E6B}"/>
                    </a:ext>
                  </a:extLst>
                </p14:cNvPr>
                <p14:cNvContentPartPr/>
                <p14:nvPr/>
              </p14:nvContentPartPr>
              <p14:xfrm>
                <a:off x="10027727" y="4754349"/>
                <a:ext cx="75600" cy="1015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72C1E6AE-EEC6-44CD-9FB1-B5A6C2993E6B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018727" y="4745349"/>
                  <a:ext cx="9324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2E20C5D5-3BDD-4A54-A0BB-599E37F8AD5F}"/>
                    </a:ext>
                  </a:extLst>
                </p14:cNvPr>
                <p14:cNvContentPartPr/>
                <p14:nvPr/>
              </p14:nvContentPartPr>
              <p14:xfrm>
                <a:off x="10132487" y="4720149"/>
                <a:ext cx="45720" cy="1573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2E20C5D5-3BDD-4A54-A0BB-599E37F8AD5F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123487" y="4711149"/>
                  <a:ext cx="6336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9814F6D-26F7-4B8A-94CE-2099924214E4}"/>
                    </a:ext>
                  </a:extLst>
                </p14:cNvPr>
                <p14:cNvContentPartPr/>
                <p14:nvPr/>
              </p14:nvContentPartPr>
              <p14:xfrm>
                <a:off x="10172807" y="4553829"/>
                <a:ext cx="370800" cy="3819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9814F6D-26F7-4B8A-94CE-2099924214E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163807" y="4545189"/>
                  <a:ext cx="38844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32986F24-DB6F-4A6D-8948-E3D2D7070B25}"/>
                    </a:ext>
                  </a:extLst>
                </p14:cNvPr>
                <p14:cNvContentPartPr/>
                <p14:nvPr/>
              </p14:nvContentPartPr>
              <p14:xfrm>
                <a:off x="7901927" y="5110389"/>
                <a:ext cx="51120" cy="2739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32986F24-DB6F-4A6D-8948-E3D2D7070B25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892927" y="5101749"/>
                  <a:ext cx="6876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2F189C3C-FD56-4620-8D80-4AAE6656BA8F}"/>
                    </a:ext>
                  </a:extLst>
                </p14:cNvPr>
                <p14:cNvContentPartPr/>
                <p14:nvPr/>
              </p14:nvContentPartPr>
              <p14:xfrm>
                <a:off x="7830287" y="5278149"/>
                <a:ext cx="131400" cy="572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2F189C3C-FD56-4620-8D80-4AAE6656BA8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821647" y="5269509"/>
                  <a:ext cx="14904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4C16D59E-CD66-4931-B407-339BA4E7AD99}"/>
                    </a:ext>
                  </a:extLst>
                </p14:cNvPr>
                <p14:cNvContentPartPr/>
                <p14:nvPr/>
              </p14:nvContentPartPr>
              <p14:xfrm>
                <a:off x="7950887" y="5291109"/>
                <a:ext cx="111960" cy="673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4C16D59E-CD66-4931-B407-339BA4E7AD99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941887" y="5282109"/>
                  <a:ext cx="12960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C3B98395-0F81-4C52-A674-B4F459BC04AE}"/>
                    </a:ext>
                  </a:extLst>
                </p14:cNvPr>
                <p14:cNvContentPartPr/>
                <p14:nvPr/>
              </p14:nvContentPartPr>
              <p14:xfrm>
                <a:off x="8320607" y="5315229"/>
                <a:ext cx="82800" cy="975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C3B98395-0F81-4C52-A674-B4F459BC04AE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311607" y="5306589"/>
                  <a:ext cx="10044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105E6E0C-606F-4167-B489-E39A599D055B}"/>
                    </a:ext>
                  </a:extLst>
                </p14:cNvPr>
                <p14:cNvContentPartPr/>
                <p14:nvPr/>
              </p14:nvContentPartPr>
              <p14:xfrm>
                <a:off x="8430767" y="5296509"/>
                <a:ext cx="91080" cy="939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105E6E0C-606F-4167-B489-E39A599D055B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421767" y="5287509"/>
                  <a:ext cx="1087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FCF1A792-E320-413C-A02C-C925B0341CE9}"/>
                    </a:ext>
                  </a:extLst>
                </p14:cNvPr>
                <p14:cNvContentPartPr/>
                <p14:nvPr/>
              </p14:nvContentPartPr>
              <p14:xfrm>
                <a:off x="8556047" y="5283189"/>
                <a:ext cx="96480" cy="2188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FCF1A792-E320-413C-A02C-C925B0341CE9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547407" y="5274549"/>
                  <a:ext cx="11412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8C29D8E1-58DA-466F-9F74-86B52BBB06E7}"/>
                    </a:ext>
                  </a:extLst>
                </p14:cNvPr>
                <p14:cNvContentPartPr/>
                <p14:nvPr/>
              </p14:nvContentPartPr>
              <p14:xfrm>
                <a:off x="8289287" y="5466429"/>
                <a:ext cx="330120" cy="97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8C29D8E1-58DA-466F-9F74-86B52BBB06E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280647" y="5457789"/>
                  <a:ext cx="3477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C0B1EBC9-886E-4AFF-952C-7D92102C20B1}"/>
                    </a:ext>
                  </a:extLst>
                </p14:cNvPr>
                <p14:cNvContentPartPr/>
                <p14:nvPr/>
              </p14:nvContentPartPr>
              <p14:xfrm>
                <a:off x="8869607" y="5307309"/>
                <a:ext cx="53280" cy="1195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C0B1EBC9-886E-4AFF-952C-7D92102C20B1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860607" y="5298669"/>
                  <a:ext cx="709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CA94DB4A-F7E3-42C3-B283-5678A5F97D0B}"/>
                    </a:ext>
                  </a:extLst>
                </p14:cNvPr>
                <p14:cNvContentPartPr/>
                <p14:nvPr/>
              </p14:nvContentPartPr>
              <p14:xfrm>
                <a:off x="8961047" y="5094189"/>
                <a:ext cx="102960" cy="3034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CA94DB4A-F7E3-42C3-B283-5678A5F97D0B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952407" y="5085549"/>
                  <a:ext cx="12060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92E8C13A-B90C-43E3-962A-07C115E2BB1E}"/>
                    </a:ext>
                  </a:extLst>
                </p14:cNvPr>
                <p14:cNvContentPartPr/>
                <p14:nvPr/>
              </p14:nvContentPartPr>
              <p14:xfrm>
                <a:off x="8919287" y="5273469"/>
                <a:ext cx="116280" cy="248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92E8C13A-B90C-43E3-962A-07C115E2BB1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910647" y="5264829"/>
                  <a:ext cx="1339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21BF4DEF-16B7-4ACF-887E-86765806E610}"/>
                    </a:ext>
                  </a:extLst>
                </p14:cNvPr>
                <p14:cNvContentPartPr/>
                <p14:nvPr/>
              </p14:nvContentPartPr>
              <p14:xfrm>
                <a:off x="9167327" y="5264109"/>
                <a:ext cx="64080" cy="1936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21BF4DEF-16B7-4ACF-887E-86765806E61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158687" y="5255109"/>
                  <a:ext cx="8172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F44B1716-1D2C-46EB-A6DF-54D4AF5FC78D}"/>
                    </a:ext>
                  </a:extLst>
                </p14:cNvPr>
                <p14:cNvContentPartPr/>
                <p14:nvPr/>
              </p14:nvContentPartPr>
              <p14:xfrm>
                <a:off x="9277127" y="5164029"/>
                <a:ext cx="18000" cy="2602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F44B1716-1D2C-46EB-A6DF-54D4AF5FC78D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268487" y="5155029"/>
                  <a:ext cx="3564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A585099F-5C49-4653-9473-FAD9139CC494}"/>
                    </a:ext>
                  </a:extLst>
                </p14:cNvPr>
                <p14:cNvContentPartPr/>
                <p14:nvPr/>
              </p14:nvContentPartPr>
              <p14:xfrm>
                <a:off x="9311687" y="5352309"/>
                <a:ext cx="74160" cy="842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A585099F-5C49-4653-9473-FAD9139CC494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302687" y="5343669"/>
                  <a:ext cx="918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FB0C0B18-02FA-476A-99D4-9095045F7830}"/>
                    </a:ext>
                  </a:extLst>
                </p14:cNvPr>
                <p14:cNvContentPartPr/>
                <p14:nvPr/>
              </p14:nvContentPartPr>
              <p14:xfrm>
                <a:off x="9305207" y="5171589"/>
                <a:ext cx="152280" cy="2415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FB0C0B18-02FA-476A-99D4-9095045F7830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296207" y="5162949"/>
                  <a:ext cx="16992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2372D8E3-4D1B-4E93-A675-AFDDF2687578}"/>
                    </a:ext>
                  </a:extLst>
                </p14:cNvPr>
                <p14:cNvContentPartPr/>
                <p14:nvPr/>
              </p14:nvContentPartPr>
              <p14:xfrm>
                <a:off x="9463967" y="5256189"/>
                <a:ext cx="84960" cy="1965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2372D8E3-4D1B-4E93-A675-AFDDF2687578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455327" y="5247189"/>
                  <a:ext cx="10260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4B7353DF-5D43-49D5-8F5A-B2F54CD47FE9}"/>
                    </a:ext>
                  </a:extLst>
                </p14:cNvPr>
                <p14:cNvContentPartPr/>
                <p14:nvPr/>
              </p14:nvContentPartPr>
              <p14:xfrm>
                <a:off x="9743687" y="5187069"/>
                <a:ext cx="136080" cy="20628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4B7353DF-5D43-49D5-8F5A-B2F54CD47FE9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735047" y="5178429"/>
                  <a:ext cx="15372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F206E261-8A0C-4932-8135-A53572E242AC}"/>
                    </a:ext>
                  </a:extLst>
                </p14:cNvPr>
                <p14:cNvContentPartPr/>
                <p14:nvPr/>
              </p14:nvContentPartPr>
              <p14:xfrm>
                <a:off x="9935207" y="5348349"/>
                <a:ext cx="44280" cy="12924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F206E261-8A0C-4932-8135-A53572E242AC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926567" y="5339709"/>
                  <a:ext cx="6192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F839B3AA-F8CE-4B26-91EE-8C4166A01916}"/>
                    </a:ext>
                  </a:extLst>
                </p14:cNvPr>
                <p14:cNvContentPartPr/>
                <p14:nvPr/>
              </p14:nvContentPartPr>
              <p14:xfrm>
                <a:off x="10070567" y="5182389"/>
                <a:ext cx="165240" cy="19368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F839B3AA-F8CE-4B26-91EE-8C4166A01916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061567" y="5173389"/>
                  <a:ext cx="18288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7491AD3D-2874-4B60-9793-E7F5267FC5F7}"/>
                    </a:ext>
                  </a:extLst>
                </p14:cNvPr>
                <p14:cNvContentPartPr/>
                <p14:nvPr/>
              </p14:nvContentPartPr>
              <p14:xfrm>
                <a:off x="10138967" y="5279949"/>
                <a:ext cx="135360" cy="2109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7491AD3D-2874-4B60-9793-E7F5267FC5F7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129967" y="5271309"/>
                  <a:ext cx="15300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4A6A2323-EA64-4C0E-B85C-29635D2627D5}"/>
                    </a:ext>
                  </a:extLst>
                </p14:cNvPr>
                <p14:cNvContentPartPr/>
                <p14:nvPr/>
              </p14:nvContentPartPr>
              <p14:xfrm>
                <a:off x="10364687" y="5180229"/>
                <a:ext cx="109080" cy="2242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4A6A2323-EA64-4C0E-B85C-29635D2627D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355687" y="5171229"/>
                  <a:ext cx="12672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97CDD1C2-CBDE-4ABB-990D-F5E9B2408EA4}"/>
                    </a:ext>
                  </a:extLst>
                </p14:cNvPr>
                <p14:cNvContentPartPr/>
                <p14:nvPr/>
              </p14:nvContentPartPr>
              <p14:xfrm>
                <a:off x="10369727" y="5130549"/>
                <a:ext cx="187200" cy="6084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97CDD1C2-CBDE-4ABB-990D-F5E9B2408EA4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361087" y="5121909"/>
                  <a:ext cx="20484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B22BA0DD-9750-4DBE-8E0D-9AE97BDD4307}"/>
                    </a:ext>
                  </a:extLst>
                </p14:cNvPr>
                <p14:cNvContentPartPr/>
                <p14:nvPr/>
              </p14:nvContentPartPr>
              <p14:xfrm>
                <a:off x="10562327" y="5345469"/>
                <a:ext cx="25920" cy="1065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B22BA0DD-9750-4DBE-8E0D-9AE97BDD4307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553687" y="5336469"/>
                  <a:ext cx="435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21E66A03-5FA8-4345-851E-4408F9F01C79}"/>
                    </a:ext>
                  </a:extLst>
                </p14:cNvPr>
                <p14:cNvContentPartPr/>
                <p14:nvPr/>
              </p14:nvContentPartPr>
              <p14:xfrm>
                <a:off x="10677887" y="5154669"/>
                <a:ext cx="116640" cy="26424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21E66A03-5FA8-4345-851E-4408F9F01C79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669247" y="5145669"/>
                  <a:ext cx="13428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66BCD148-76BC-474C-8071-C7C298A7F7D1}"/>
                    </a:ext>
                  </a:extLst>
                </p14:cNvPr>
                <p14:cNvContentPartPr/>
                <p14:nvPr/>
              </p14:nvContentPartPr>
              <p14:xfrm>
                <a:off x="9825407" y="5710509"/>
                <a:ext cx="162720" cy="17028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66BCD148-76BC-474C-8071-C7C298A7F7D1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816407" y="5701509"/>
                  <a:ext cx="1803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01C49983-4101-4FBA-91CE-C32C9EB3C710}"/>
                    </a:ext>
                  </a:extLst>
                </p14:cNvPr>
                <p14:cNvContentPartPr/>
                <p14:nvPr/>
              </p14:nvContentPartPr>
              <p14:xfrm>
                <a:off x="10015487" y="5634909"/>
                <a:ext cx="32760" cy="20988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01C49983-4101-4FBA-91CE-C32C9EB3C71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0006847" y="5625909"/>
                  <a:ext cx="5040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E486C46F-3C60-47EB-A861-6601D8672AC2}"/>
                    </a:ext>
                  </a:extLst>
                </p14:cNvPr>
                <p14:cNvContentPartPr/>
                <p14:nvPr/>
              </p14:nvContentPartPr>
              <p14:xfrm>
                <a:off x="10065887" y="5606469"/>
                <a:ext cx="61560" cy="22572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E486C46F-3C60-47EB-A861-6601D8672AC2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057247" y="5597829"/>
                  <a:ext cx="7920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BAFD2329-81DE-486E-BDE8-00D36C29CAE9}"/>
                    </a:ext>
                  </a:extLst>
                </p14:cNvPr>
                <p14:cNvContentPartPr/>
                <p14:nvPr/>
              </p14:nvContentPartPr>
              <p14:xfrm>
                <a:off x="10149767" y="5626629"/>
                <a:ext cx="5760" cy="2772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BAFD2329-81DE-486E-BDE8-00D36C29CAE9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0141127" y="5617989"/>
                  <a:ext cx="2340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8BF52F4D-A8B9-45A4-BD9B-9F11E6153305}"/>
                    </a:ext>
                  </a:extLst>
                </p14:cNvPr>
                <p14:cNvContentPartPr/>
                <p14:nvPr/>
              </p14:nvContentPartPr>
              <p14:xfrm>
                <a:off x="10153727" y="5718069"/>
                <a:ext cx="83520" cy="14940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8BF52F4D-A8B9-45A4-BD9B-9F11E615330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0145087" y="5709069"/>
                  <a:ext cx="1011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0E60E00F-4CB3-454C-90C2-BA9FB5B7E118}"/>
                    </a:ext>
                  </a:extLst>
                </p14:cNvPr>
                <p14:cNvContentPartPr/>
                <p14:nvPr/>
              </p14:nvContentPartPr>
              <p14:xfrm>
                <a:off x="10259927" y="5661549"/>
                <a:ext cx="12600" cy="2556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0E60E00F-4CB3-454C-90C2-BA9FB5B7E11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0250927" y="5652549"/>
                  <a:ext cx="3024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B2487D0D-E667-4DEC-A63D-A7DBB3FABF66}"/>
                    </a:ext>
                  </a:extLst>
                </p14:cNvPr>
                <p14:cNvContentPartPr/>
                <p14:nvPr/>
              </p14:nvContentPartPr>
              <p14:xfrm>
                <a:off x="10279007" y="5726349"/>
                <a:ext cx="60120" cy="9036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B2487D0D-E667-4DEC-A63D-A7DBB3FABF66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0270367" y="5717709"/>
                  <a:ext cx="7776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1A0382C6-8F83-418B-89AC-978BCA98AD07}"/>
                    </a:ext>
                  </a:extLst>
                </p14:cNvPr>
                <p14:cNvContentPartPr/>
                <p14:nvPr/>
              </p14:nvContentPartPr>
              <p14:xfrm>
                <a:off x="10348847" y="5701869"/>
                <a:ext cx="120960" cy="9504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1A0382C6-8F83-418B-89AC-978BCA98AD07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340207" y="5693229"/>
                  <a:ext cx="13860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492DC31D-6A5F-4A99-B876-955F30AB8D4F}"/>
                    </a:ext>
                  </a:extLst>
                </p14:cNvPr>
                <p14:cNvContentPartPr/>
                <p14:nvPr/>
              </p14:nvContentPartPr>
              <p14:xfrm>
                <a:off x="10530287" y="5765949"/>
                <a:ext cx="12600" cy="900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492DC31D-6A5F-4A99-B876-955F30AB8D4F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521287" y="5756949"/>
                  <a:ext cx="3024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0E021A51-4322-45AF-B601-B7CB5B9ADB1E}"/>
                    </a:ext>
                  </a:extLst>
                </p14:cNvPr>
                <p14:cNvContentPartPr/>
                <p14:nvPr/>
              </p14:nvContentPartPr>
              <p14:xfrm>
                <a:off x="10514807" y="5726709"/>
                <a:ext cx="274320" cy="1260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0E021A51-4322-45AF-B601-B7CB5B9ADB1E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0505807" y="5718069"/>
                  <a:ext cx="29196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03908EEE-9146-44C9-9579-92C6F490C649}"/>
                    </a:ext>
                  </a:extLst>
                </p14:cNvPr>
                <p14:cNvContentPartPr/>
                <p14:nvPr/>
              </p14:nvContentPartPr>
              <p14:xfrm>
                <a:off x="10833407" y="5696109"/>
                <a:ext cx="70920" cy="7632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03908EEE-9146-44C9-9579-92C6F490C649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0824407" y="5687469"/>
                  <a:ext cx="885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C0E1987F-BE7F-4EB3-AE59-ADF0D480A788}"/>
                    </a:ext>
                  </a:extLst>
                </p14:cNvPr>
                <p14:cNvContentPartPr/>
                <p14:nvPr/>
              </p14:nvContentPartPr>
              <p14:xfrm>
                <a:off x="10935287" y="5669469"/>
                <a:ext cx="122400" cy="9072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C0E1987F-BE7F-4EB3-AE59-ADF0D480A78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0926647" y="5660469"/>
                  <a:ext cx="14004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261593CA-94F8-404C-9FEF-31A60B4096A7}"/>
                    </a:ext>
                  </a:extLst>
                </p14:cNvPr>
                <p14:cNvContentPartPr/>
                <p14:nvPr/>
              </p14:nvContentPartPr>
              <p14:xfrm>
                <a:off x="11057327" y="5538429"/>
                <a:ext cx="129600" cy="20736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261593CA-94F8-404C-9FEF-31A60B4096A7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048327" y="5529429"/>
                  <a:ext cx="14724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2B50BB26-6723-41A9-8DC7-AA65AA6ABD4C}"/>
                    </a:ext>
                  </a:extLst>
                </p14:cNvPr>
                <p14:cNvContentPartPr/>
                <p14:nvPr/>
              </p14:nvContentPartPr>
              <p14:xfrm>
                <a:off x="11449007" y="5605389"/>
                <a:ext cx="37080" cy="19872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2B50BB26-6723-41A9-8DC7-AA65AA6ABD4C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440007" y="5596749"/>
                  <a:ext cx="5472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7E1A791A-55EB-4F99-AA2A-598D4CC5234A}"/>
                    </a:ext>
                  </a:extLst>
                </p14:cNvPr>
                <p14:cNvContentPartPr/>
                <p14:nvPr/>
              </p14:nvContentPartPr>
              <p14:xfrm>
                <a:off x="11397887" y="5692149"/>
                <a:ext cx="130680" cy="2772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7E1A791A-55EB-4F99-AA2A-598D4CC5234A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388887" y="5683509"/>
                  <a:ext cx="1483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E6ABF93E-E5D3-4605-8CCB-EE0F64193606}"/>
                    </a:ext>
                  </a:extLst>
                </p14:cNvPr>
                <p14:cNvContentPartPr/>
                <p14:nvPr/>
              </p14:nvContentPartPr>
              <p14:xfrm>
                <a:off x="11506967" y="5540949"/>
                <a:ext cx="270000" cy="24480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E6ABF93E-E5D3-4605-8CCB-EE0F64193606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498327" y="5532309"/>
                  <a:ext cx="28764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BB6039F3-0364-4BE7-9CB1-A7022D7F3EF2}"/>
                    </a:ext>
                  </a:extLst>
                </p14:cNvPr>
                <p14:cNvContentPartPr/>
                <p14:nvPr/>
              </p14:nvContentPartPr>
              <p14:xfrm>
                <a:off x="8923967" y="5716989"/>
                <a:ext cx="104040" cy="13788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BB6039F3-0364-4BE7-9CB1-A7022D7F3EF2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915327" y="5708349"/>
                  <a:ext cx="1216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DB4E98D4-5828-4A80-94C9-0AD577B68687}"/>
                    </a:ext>
                  </a:extLst>
                </p14:cNvPr>
                <p14:cNvContentPartPr/>
                <p14:nvPr/>
              </p14:nvContentPartPr>
              <p14:xfrm>
                <a:off x="9033047" y="5732829"/>
                <a:ext cx="111960" cy="10584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DB4E98D4-5828-4A80-94C9-0AD577B68687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9024047" y="5724189"/>
                  <a:ext cx="1296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BEBD5F9C-52CE-4641-8035-64EA3A2A6345}"/>
                    </a:ext>
                  </a:extLst>
                </p14:cNvPr>
                <p14:cNvContentPartPr/>
                <p14:nvPr/>
              </p14:nvContentPartPr>
              <p14:xfrm>
                <a:off x="9187127" y="5771349"/>
                <a:ext cx="82080" cy="6444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BEBD5F9C-52CE-4641-8035-64EA3A2A6345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9178487" y="5762349"/>
                  <a:ext cx="9972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DF5097A5-92E0-478E-86D9-B90A95DFA4B3}"/>
                    </a:ext>
                  </a:extLst>
                </p14:cNvPr>
                <p14:cNvContentPartPr/>
                <p14:nvPr/>
              </p14:nvContentPartPr>
              <p14:xfrm>
                <a:off x="9294767" y="5622669"/>
                <a:ext cx="29880" cy="23328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DF5097A5-92E0-478E-86D9-B90A95DFA4B3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9285767" y="5614029"/>
                  <a:ext cx="4752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69425A8D-4D27-49E2-B021-9C9AD23C2DDB}"/>
                    </a:ext>
                  </a:extLst>
                </p14:cNvPr>
                <p14:cNvContentPartPr/>
                <p14:nvPr/>
              </p14:nvContentPartPr>
              <p14:xfrm>
                <a:off x="9254447" y="5723109"/>
                <a:ext cx="117360" cy="2592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69425A8D-4D27-49E2-B021-9C9AD23C2DDB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9245807" y="5714469"/>
                  <a:ext cx="13500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638F89C5-1FFC-4DB9-B99B-B02D4092FBB4}"/>
                    </a:ext>
                  </a:extLst>
                </p14:cNvPr>
                <p14:cNvContentPartPr/>
                <p14:nvPr/>
              </p14:nvContentPartPr>
              <p14:xfrm>
                <a:off x="9349487" y="5608629"/>
                <a:ext cx="324360" cy="27108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638F89C5-1FFC-4DB9-B99B-B02D4092FBB4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9340847" y="5599989"/>
                  <a:ext cx="3420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C9D98EA7-DBA1-4A4C-8667-851107CA1CFD}"/>
                    </a:ext>
                  </a:extLst>
                </p14:cNvPr>
                <p14:cNvContentPartPr/>
                <p14:nvPr/>
              </p14:nvContentPartPr>
              <p14:xfrm>
                <a:off x="7811927" y="5718069"/>
                <a:ext cx="104400" cy="15624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C9D98EA7-DBA1-4A4C-8667-851107CA1CF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803287" y="5709069"/>
                  <a:ext cx="12204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011335E3-A914-4023-B792-E708D52A28A4}"/>
                    </a:ext>
                  </a:extLst>
                </p14:cNvPr>
                <p14:cNvContentPartPr/>
                <p14:nvPr/>
              </p14:nvContentPartPr>
              <p14:xfrm>
                <a:off x="7941887" y="5768109"/>
                <a:ext cx="11520" cy="846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011335E3-A914-4023-B792-E708D52A28A4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933247" y="5759109"/>
                  <a:ext cx="291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0A28CD9C-C6B6-42DE-AB52-448E433CED16}"/>
                    </a:ext>
                  </a:extLst>
                </p14:cNvPr>
                <p14:cNvContentPartPr/>
                <p14:nvPr/>
              </p14:nvContentPartPr>
              <p14:xfrm>
                <a:off x="7941887" y="5672349"/>
                <a:ext cx="7200" cy="230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0A28CD9C-C6B6-42DE-AB52-448E433CED16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933247" y="5663709"/>
                  <a:ext cx="2484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CF4F8B98-0DEE-4490-9EFD-6B45E25E1E44}"/>
                    </a:ext>
                  </a:extLst>
                </p14:cNvPr>
                <p14:cNvContentPartPr/>
                <p14:nvPr/>
              </p14:nvContentPartPr>
              <p14:xfrm>
                <a:off x="7987247" y="5607909"/>
                <a:ext cx="66960" cy="2235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CF4F8B98-0DEE-4490-9EFD-6B45E25E1E44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978607" y="5599269"/>
                  <a:ext cx="8460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AE3820A4-D76E-4DBD-B39D-45DBD875B457}"/>
                    </a:ext>
                  </a:extLst>
                </p14:cNvPr>
                <p14:cNvContentPartPr/>
                <p14:nvPr/>
              </p14:nvContentPartPr>
              <p14:xfrm>
                <a:off x="8212247" y="5691789"/>
                <a:ext cx="63360" cy="17604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AE3820A4-D76E-4DBD-B39D-45DBD875B457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8203607" y="5683149"/>
                  <a:ext cx="8100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FE939731-496A-458C-AFD5-8C15BF2BC403}"/>
                    </a:ext>
                  </a:extLst>
                </p14:cNvPr>
                <p14:cNvContentPartPr/>
                <p14:nvPr/>
              </p14:nvContentPartPr>
              <p14:xfrm>
                <a:off x="8302607" y="5725989"/>
                <a:ext cx="78120" cy="11340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FE939731-496A-458C-AFD5-8C15BF2BC403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8293607" y="5716989"/>
                  <a:ext cx="957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A6CBFA8D-E8FC-458F-B3FC-879F708AD43E}"/>
                    </a:ext>
                  </a:extLst>
                </p14:cNvPr>
                <p14:cNvContentPartPr/>
                <p14:nvPr/>
              </p14:nvContentPartPr>
              <p14:xfrm>
                <a:off x="8408087" y="5700789"/>
                <a:ext cx="124200" cy="14184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A6CBFA8D-E8FC-458F-B3FC-879F708AD43E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8399087" y="5692149"/>
                  <a:ext cx="14184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9614BCFD-B4B9-4C4A-8047-F9291BB7550C}"/>
                    </a:ext>
                  </a:extLst>
                </p14:cNvPr>
                <p14:cNvContentPartPr/>
                <p14:nvPr/>
              </p14:nvContentPartPr>
              <p14:xfrm>
                <a:off x="8549567" y="5720589"/>
                <a:ext cx="44280" cy="17604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9614BCFD-B4B9-4C4A-8047-F9291BB7550C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8540567" y="5711949"/>
                  <a:ext cx="6192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BEB75DDE-910C-4347-8D67-A6431136C14F}"/>
                    </a:ext>
                  </a:extLst>
                </p14:cNvPr>
                <p14:cNvContentPartPr/>
                <p14:nvPr/>
              </p14:nvContentPartPr>
              <p14:xfrm>
                <a:off x="8554607" y="5734989"/>
                <a:ext cx="190440" cy="13968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BEB75DDE-910C-4347-8D67-A6431136C14F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8545967" y="5726349"/>
                  <a:ext cx="20808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39A566DC-BC01-404E-B84D-6ADF522FFFA2}"/>
                    </a:ext>
                  </a:extLst>
                </p14:cNvPr>
                <p14:cNvContentPartPr/>
                <p14:nvPr/>
              </p14:nvContentPartPr>
              <p14:xfrm>
                <a:off x="7790327" y="6018782"/>
                <a:ext cx="117000" cy="16200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39A566DC-BC01-404E-B84D-6ADF522FFFA2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7781687" y="6009782"/>
                  <a:ext cx="1346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1CB9F746-B1F1-4CC7-9334-4AE158E309BE}"/>
                    </a:ext>
                  </a:extLst>
                </p14:cNvPr>
                <p14:cNvContentPartPr/>
                <p14:nvPr/>
              </p14:nvContentPartPr>
              <p14:xfrm>
                <a:off x="7911287" y="5967302"/>
                <a:ext cx="36000" cy="19872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1CB9F746-B1F1-4CC7-9334-4AE158E309BE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7902647" y="5958302"/>
                  <a:ext cx="5364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213E6EA7-9E8B-4F65-8EFD-66B1A066120B}"/>
                    </a:ext>
                  </a:extLst>
                </p14:cNvPr>
                <p14:cNvContentPartPr/>
                <p14:nvPr/>
              </p14:nvContentPartPr>
              <p14:xfrm>
                <a:off x="7982927" y="6090782"/>
                <a:ext cx="111600" cy="5940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213E6EA7-9E8B-4F65-8EFD-66B1A066120B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7973927" y="6081782"/>
                  <a:ext cx="12924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F9396865-2024-4271-80D1-FD55B30A49B4}"/>
                    </a:ext>
                  </a:extLst>
                </p14:cNvPr>
                <p14:cNvContentPartPr/>
                <p14:nvPr/>
              </p14:nvContentPartPr>
              <p14:xfrm>
                <a:off x="8116127" y="6019862"/>
                <a:ext cx="55080" cy="13284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F9396865-2024-4271-80D1-FD55B30A49B4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8107127" y="6010862"/>
                  <a:ext cx="727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3BC0DEFF-BEC8-4CD4-9E29-87A128835A40}"/>
                    </a:ext>
                  </a:extLst>
                </p14:cNvPr>
                <p14:cNvContentPartPr/>
                <p14:nvPr/>
              </p14:nvContentPartPr>
              <p14:xfrm>
                <a:off x="8200367" y="5971262"/>
                <a:ext cx="26280" cy="17532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3BC0DEFF-BEC8-4CD4-9E29-87A128835A40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8191367" y="5962262"/>
                  <a:ext cx="4392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9CB80DBD-B5CF-46FF-B54C-2E7EADAA7A2F}"/>
                    </a:ext>
                  </a:extLst>
                </p14:cNvPr>
                <p14:cNvContentPartPr/>
                <p14:nvPr/>
              </p14:nvContentPartPr>
              <p14:xfrm>
                <a:off x="8167247" y="6062702"/>
                <a:ext cx="86040" cy="2232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9CB80DBD-B5CF-46FF-B54C-2E7EADAA7A2F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8158247" y="6054062"/>
                  <a:ext cx="1036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742C7741-2217-412B-B186-399FD01C2D4F}"/>
                    </a:ext>
                  </a:extLst>
                </p14:cNvPr>
                <p14:cNvContentPartPr/>
                <p14:nvPr/>
              </p14:nvContentPartPr>
              <p14:xfrm>
                <a:off x="8235287" y="6016982"/>
                <a:ext cx="204480" cy="12924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742C7741-2217-412B-B186-399FD01C2D4F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8226287" y="6008342"/>
                  <a:ext cx="22212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F9966939-A21C-4C64-AAE6-0612C89C9D7A}"/>
                    </a:ext>
                  </a:extLst>
                </p14:cNvPr>
                <p14:cNvContentPartPr/>
                <p14:nvPr/>
              </p14:nvContentPartPr>
              <p14:xfrm>
                <a:off x="8577287" y="6038942"/>
                <a:ext cx="169920" cy="12564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F9966939-A21C-4C64-AAE6-0612C89C9D7A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8568287" y="6030302"/>
                  <a:ext cx="18756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E1BDF40D-36DB-4748-8AA4-ED5F42D057F4}"/>
                    </a:ext>
                  </a:extLst>
                </p14:cNvPr>
                <p14:cNvContentPartPr/>
                <p14:nvPr/>
              </p14:nvContentPartPr>
              <p14:xfrm>
                <a:off x="8753687" y="6064862"/>
                <a:ext cx="17640" cy="5292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E1BDF40D-36DB-4748-8AA4-ED5F42D057F4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8744687" y="6056222"/>
                  <a:ext cx="3528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66B77F35-6E32-403B-84E7-8CABC103398A}"/>
                    </a:ext>
                  </a:extLst>
                </p14:cNvPr>
                <p14:cNvContentPartPr/>
                <p14:nvPr/>
              </p14:nvContentPartPr>
              <p14:xfrm>
                <a:off x="8748287" y="5918702"/>
                <a:ext cx="70200" cy="16560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66B77F35-6E32-403B-84E7-8CABC103398A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8739647" y="5910062"/>
                  <a:ext cx="8784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BAD13BDD-2E7D-419D-8324-2DFD128C49A7}"/>
                    </a:ext>
                  </a:extLst>
                </p14:cNvPr>
                <p14:cNvContentPartPr/>
                <p14:nvPr/>
              </p14:nvContentPartPr>
              <p14:xfrm>
                <a:off x="8843687" y="5920502"/>
                <a:ext cx="23760" cy="15696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BAD13BDD-2E7D-419D-8324-2DFD128C49A7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8835047" y="5911502"/>
                  <a:ext cx="4140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32057707-395F-4BDE-A5EB-DA0FB4AF8A6B}"/>
                    </a:ext>
                  </a:extLst>
                </p14:cNvPr>
                <p14:cNvContentPartPr/>
                <p14:nvPr/>
              </p14:nvContentPartPr>
              <p14:xfrm>
                <a:off x="9008567" y="6060182"/>
                <a:ext cx="105120" cy="18036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32057707-395F-4BDE-A5EB-DA0FB4AF8A6B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8999567" y="6051182"/>
                  <a:ext cx="12276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EDDB5AC7-8832-4EC1-B7BB-54AE628432DC}"/>
                    </a:ext>
                  </a:extLst>
                </p14:cNvPr>
                <p14:cNvContentPartPr/>
                <p14:nvPr/>
              </p14:nvContentPartPr>
              <p14:xfrm>
                <a:off x="9062567" y="5986382"/>
                <a:ext cx="200880" cy="15984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EDDB5AC7-8832-4EC1-B7BB-54AE628432DC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9053927" y="5977742"/>
                  <a:ext cx="2185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0F293D37-66BF-4D97-A79F-3AC8C33B4964}"/>
                    </a:ext>
                  </a:extLst>
                </p14:cNvPr>
                <p14:cNvContentPartPr/>
                <p14:nvPr/>
              </p14:nvContentPartPr>
              <p14:xfrm>
                <a:off x="9195047" y="6028862"/>
                <a:ext cx="119160" cy="2412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0F293D37-66BF-4D97-A79F-3AC8C33B4964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9186407" y="6020222"/>
                  <a:ext cx="1368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49D62A48-5B51-481D-92D9-38A67E932722}"/>
                    </a:ext>
                  </a:extLst>
                </p14:cNvPr>
                <p14:cNvContentPartPr/>
                <p14:nvPr/>
              </p14:nvContentPartPr>
              <p14:xfrm>
                <a:off x="9413567" y="5973422"/>
                <a:ext cx="56520" cy="20844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49D62A48-5B51-481D-92D9-38A67E932722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9404567" y="5964782"/>
                  <a:ext cx="7416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9B81717D-2DFC-4E8B-827C-CD8F329CABD1}"/>
                    </a:ext>
                  </a:extLst>
                </p14:cNvPr>
                <p14:cNvContentPartPr/>
                <p14:nvPr/>
              </p14:nvContentPartPr>
              <p14:xfrm>
                <a:off x="9528767" y="6064862"/>
                <a:ext cx="19800" cy="7200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9B81717D-2DFC-4E8B-827C-CD8F329CABD1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9520127" y="6055862"/>
                  <a:ext cx="3744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8986ECE6-03C9-436F-9C10-E95367F80A85}"/>
                    </a:ext>
                  </a:extLst>
                </p14:cNvPr>
                <p14:cNvContentPartPr/>
                <p14:nvPr/>
              </p14:nvContentPartPr>
              <p14:xfrm>
                <a:off x="9544247" y="5946422"/>
                <a:ext cx="23040" cy="3888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8986ECE6-03C9-436F-9C10-E95367F80A85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9535607" y="5937782"/>
                  <a:ext cx="4068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BDE2733F-E1FC-43CA-A262-8E3F198121E9}"/>
                    </a:ext>
                  </a:extLst>
                </p14:cNvPr>
                <p14:cNvContentPartPr/>
                <p14:nvPr/>
              </p14:nvContentPartPr>
              <p14:xfrm>
                <a:off x="9532007" y="6048662"/>
                <a:ext cx="110160" cy="16164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BDE2733F-E1FC-43CA-A262-8E3F198121E9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9523367" y="6039662"/>
                  <a:ext cx="1278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A7F61D0F-799D-4A05-92F8-C648D76B4FA9}"/>
                    </a:ext>
                  </a:extLst>
                </p14:cNvPr>
                <p14:cNvContentPartPr/>
                <p14:nvPr/>
              </p14:nvContentPartPr>
              <p14:xfrm>
                <a:off x="9624527" y="6032462"/>
                <a:ext cx="92160" cy="20664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A7F61D0F-799D-4A05-92F8-C648D76B4FA9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9615887" y="6023462"/>
                  <a:ext cx="10980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D0868DEF-C004-4BE7-BAC6-21D1583E0F84}"/>
                    </a:ext>
                  </a:extLst>
                </p14:cNvPr>
                <p14:cNvContentPartPr/>
                <p14:nvPr/>
              </p14:nvContentPartPr>
              <p14:xfrm>
                <a:off x="9734687" y="6020222"/>
                <a:ext cx="209880" cy="12348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D0868DEF-C004-4BE7-BAC6-21D1583E0F84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9725687" y="6011582"/>
                  <a:ext cx="2275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D105A326-DC71-4FC3-90CD-64ACE9717D80}"/>
                    </a:ext>
                  </a:extLst>
                </p14:cNvPr>
                <p14:cNvContentPartPr/>
                <p14:nvPr/>
              </p14:nvContentPartPr>
              <p14:xfrm>
                <a:off x="10019087" y="6135062"/>
                <a:ext cx="51120" cy="8064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D105A326-DC71-4FC3-90CD-64ACE9717D80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0010087" y="6126062"/>
                  <a:ext cx="687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9301FBE9-3E4A-40CD-B91A-0646CEE4AE89}"/>
                    </a:ext>
                  </a:extLst>
                </p14:cNvPr>
                <p14:cNvContentPartPr/>
                <p14:nvPr/>
              </p14:nvContentPartPr>
              <p14:xfrm>
                <a:off x="10132487" y="6024902"/>
                <a:ext cx="114120" cy="12528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9301FBE9-3E4A-40CD-B91A-0646CEE4AE89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0123487" y="6016262"/>
                  <a:ext cx="13176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A79C00F6-9913-431D-8DC4-52896761F7F0}"/>
                    </a:ext>
                  </a:extLst>
                </p14:cNvPr>
                <p14:cNvContentPartPr/>
                <p14:nvPr/>
              </p14:nvContentPartPr>
              <p14:xfrm>
                <a:off x="10229687" y="6045422"/>
                <a:ext cx="93600" cy="9396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A79C00F6-9913-431D-8DC4-52896761F7F0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0220687" y="6036422"/>
                  <a:ext cx="1112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51D3D796-9E1C-4B59-BFB7-F09044910FA6}"/>
                    </a:ext>
                  </a:extLst>
                </p14:cNvPr>
                <p14:cNvContentPartPr/>
                <p14:nvPr/>
              </p14:nvContentPartPr>
              <p14:xfrm>
                <a:off x="10340207" y="6014822"/>
                <a:ext cx="145440" cy="9612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51D3D796-9E1C-4B59-BFB7-F09044910FA6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0331207" y="6006182"/>
                  <a:ext cx="1630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60FF7E60-9FBA-4F28-AF8F-923A641DCE24}"/>
                    </a:ext>
                  </a:extLst>
                </p14:cNvPr>
                <p14:cNvContentPartPr/>
                <p14:nvPr/>
              </p14:nvContentPartPr>
              <p14:xfrm>
                <a:off x="10502567" y="5977022"/>
                <a:ext cx="52560" cy="15156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60FF7E60-9FBA-4F28-AF8F-923A641DCE24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0493567" y="5968382"/>
                  <a:ext cx="702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62900461-2D9E-4515-8002-DC1203C4480C}"/>
                    </a:ext>
                  </a:extLst>
                </p14:cNvPr>
                <p14:cNvContentPartPr/>
                <p14:nvPr/>
              </p14:nvContentPartPr>
              <p14:xfrm>
                <a:off x="10556567" y="5926982"/>
                <a:ext cx="64080" cy="14580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62900461-2D9E-4515-8002-DC1203C4480C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0547927" y="5917982"/>
                  <a:ext cx="8172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97ECC752-0F17-48E6-A176-415F18477F72}"/>
                    </a:ext>
                  </a:extLst>
                </p14:cNvPr>
                <p14:cNvContentPartPr/>
                <p14:nvPr/>
              </p14:nvContentPartPr>
              <p14:xfrm>
                <a:off x="10609127" y="5978462"/>
                <a:ext cx="101520" cy="9072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97ECC752-0F17-48E6-A176-415F18477F72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0600127" y="5969822"/>
                  <a:ext cx="1191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E5453EEE-36A3-4859-A0FE-1B1E80C7F692}"/>
                    </a:ext>
                  </a:extLst>
                </p14:cNvPr>
                <p14:cNvContentPartPr/>
                <p14:nvPr/>
              </p14:nvContentPartPr>
              <p14:xfrm>
                <a:off x="10664927" y="6010502"/>
                <a:ext cx="118080" cy="20772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E5453EEE-36A3-4859-A0FE-1B1E80C7F692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0655927" y="6001862"/>
                  <a:ext cx="13572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470EEE01-C910-47E7-94D7-EFF164FCA302}"/>
                    </a:ext>
                  </a:extLst>
                </p14:cNvPr>
                <p14:cNvContentPartPr/>
                <p14:nvPr/>
              </p14:nvContentPartPr>
              <p14:xfrm>
                <a:off x="10935287" y="5977382"/>
                <a:ext cx="131400" cy="12276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470EEE01-C910-47E7-94D7-EFF164FCA302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0926647" y="5968742"/>
                  <a:ext cx="1490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20A808FE-EC29-41B1-8C1A-0713FB156033}"/>
                    </a:ext>
                  </a:extLst>
                </p14:cNvPr>
                <p14:cNvContentPartPr/>
                <p14:nvPr/>
              </p14:nvContentPartPr>
              <p14:xfrm>
                <a:off x="11090447" y="5956862"/>
                <a:ext cx="379440" cy="13320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20A808FE-EC29-41B1-8C1A-0713FB156033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1081807" y="5947862"/>
                  <a:ext cx="39708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12227D2D-68F6-4CB3-8857-5CB126304038}"/>
                    </a:ext>
                  </a:extLst>
                </p14:cNvPr>
                <p14:cNvContentPartPr/>
                <p14:nvPr/>
              </p14:nvContentPartPr>
              <p14:xfrm>
                <a:off x="11577527" y="5972342"/>
                <a:ext cx="162720" cy="11268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12227D2D-68F6-4CB3-8857-5CB126304038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1568887" y="5963702"/>
                  <a:ext cx="18036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39B23E6C-8540-4C21-BE74-0A0F16A644AA}"/>
                    </a:ext>
                  </a:extLst>
                </p14:cNvPr>
                <p14:cNvContentPartPr/>
                <p14:nvPr/>
              </p14:nvContentPartPr>
              <p14:xfrm>
                <a:off x="11749247" y="5946422"/>
                <a:ext cx="62640" cy="11988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39B23E6C-8540-4C21-BE74-0A0F16A644AA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1740247" y="5937782"/>
                  <a:ext cx="8028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AC28705C-12F0-4063-8855-5A149242FB30}"/>
                    </a:ext>
                  </a:extLst>
                </p14:cNvPr>
                <p14:cNvContentPartPr/>
                <p14:nvPr/>
              </p14:nvContentPartPr>
              <p14:xfrm>
                <a:off x="11850047" y="5934902"/>
                <a:ext cx="201240" cy="14112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AC28705C-12F0-4063-8855-5A149242FB30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11841047" y="5926262"/>
                  <a:ext cx="21888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7C07864D-FF82-4ED6-B09F-274EDE684576}"/>
                    </a:ext>
                  </a:extLst>
                </p14:cNvPr>
                <p14:cNvContentPartPr/>
                <p14:nvPr/>
              </p14:nvContentPartPr>
              <p14:xfrm>
                <a:off x="10811807" y="6243782"/>
                <a:ext cx="244080" cy="11952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7C07864D-FF82-4ED6-B09F-274EDE684576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10802807" y="6235142"/>
                  <a:ext cx="2617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CC467110-EF87-4650-A611-F6DAFC6CE189}"/>
                    </a:ext>
                  </a:extLst>
                </p14:cNvPr>
                <p14:cNvContentPartPr/>
                <p14:nvPr/>
              </p14:nvContentPartPr>
              <p14:xfrm>
                <a:off x="11079287" y="6185102"/>
                <a:ext cx="35280" cy="17568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CC467110-EF87-4650-A611-F6DAFC6CE189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11070287" y="6176462"/>
                  <a:ext cx="5292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89162A48-D245-4220-8B38-82F0D976A68A}"/>
                    </a:ext>
                  </a:extLst>
                </p14:cNvPr>
                <p14:cNvContentPartPr/>
                <p14:nvPr/>
              </p14:nvContentPartPr>
              <p14:xfrm>
                <a:off x="11144807" y="6188342"/>
                <a:ext cx="62640" cy="16992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89162A48-D245-4220-8B38-82F0D976A68A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11135807" y="6179702"/>
                  <a:ext cx="8028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8A1E9C2F-B9E9-45F5-8C0B-D648635B637B}"/>
                    </a:ext>
                  </a:extLst>
                </p14:cNvPr>
                <p14:cNvContentPartPr/>
                <p14:nvPr/>
              </p14:nvContentPartPr>
              <p14:xfrm>
                <a:off x="11216447" y="6151622"/>
                <a:ext cx="28440" cy="3168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8A1E9C2F-B9E9-45F5-8C0B-D648635B637B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11207447" y="6142622"/>
                  <a:ext cx="4608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B6BC6D3E-CDF1-47A4-AC49-3D657B6996EC}"/>
                    </a:ext>
                  </a:extLst>
                </p14:cNvPr>
                <p14:cNvContentPartPr/>
                <p14:nvPr/>
              </p14:nvContentPartPr>
              <p14:xfrm>
                <a:off x="11249927" y="6235502"/>
                <a:ext cx="73440" cy="14796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B6BC6D3E-CDF1-47A4-AC49-3D657B6996EC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11241287" y="6226862"/>
                  <a:ext cx="9108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05057C9E-6E8E-49B2-8A15-3395DF010294}"/>
                    </a:ext>
                  </a:extLst>
                </p14:cNvPr>
                <p14:cNvContentPartPr/>
                <p14:nvPr/>
              </p14:nvContentPartPr>
              <p14:xfrm>
                <a:off x="11349287" y="6191582"/>
                <a:ext cx="61200" cy="16596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05057C9E-6E8E-49B2-8A15-3395DF010294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11340287" y="6182942"/>
                  <a:ext cx="788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02CE5CC0-C9AE-492A-87F8-58922F2CDDCC}"/>
                    </a:ext>
                  </a:extLst>
                </p14:cNvPr>
                <p14:cNvContentPartPr/>
                <p14:nvPr/>
              </p14:nvContentPartPr>
              <p14:xfrm>
                <a:off x="11427407" y="6247382"/>
                <a:ext cx="110160" cy="7704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02CE5CC0-C9AE-492A-87F8-58922F2CDDCC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11418767" y="6238742"/>
                  <a:ext cx="12780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D78CF8BF-2226-46BB-8362-1304EF653BEE}"/>
                    </a:ext>
                  </a:extLst>
                </p14:cNvPr>
                <p14:cNvContentPartPr/>
                <p14:nvPr/>
              </p14:nvContentPartPr>
              <p14:xfrm>
                <a:off x="11539367" y="6207062"/>
                <a:ext cx="78480" cy="15768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D78CF8BF-2226-46BB-8362-1304EF653BEE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1530367" y="6198422"/>
                  <a:ext cx="961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41BFAD6A-2FF6-439C-9389-BA5D9FEB12CA}"/>
                    </a:ext>
                  </a:extLst>
                </p14:cNvPr>
                <p14:cNvContentPartPr/>
                <p14:nvPr/>
              </p14:nvContentPartPr>
              <p14:xfrm>
                <a:off x="11682287" y="6168902"/>
                <a:ext cx="46080" cy="14004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41BFAD6A-2FF6-439C-9389-BA5D9FEB12CA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1673647" y="6160262"/>
                  <a:ext cx="637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434C8537-0152-471A-B444-0E2D4E0EE45C}"/>
                    </a:ext>
                  </a:extLst>
                </p14:cNvPr>
                <p14:cNvContentPartPr/>
                <p14:nvPr/>
              </p14:nvContentPartPr>
              <p14:xfrm>
                <a:off x="11667527" y="6361502"/>
                <a:ext cx="3240" cy="288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434C8537-0152-471A-B444-0E2D4E0EE45C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1658527" y="6352502"/>
                  <a:ext cx="208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F2722CF4-788F-43A3-82A3-54183BA9C94E}"/>
                    </a:ext>
                  </a:extLst>
                </p14:cNvPr>
                <p14:cNvContentPartPr/>
                <p14:nvPr/>
              </p14:nvContentPartPr>
              <p14:xfrm>
                <a:off x="11679047" y="6142262"/>
                <a:ext cx="78840" cy="16380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F2722CF4-788F-43A3-82A3-54183BA9C94E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1670047" y="6133262"/>
                  <a:ext cx="9648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25195C7B-058C-4C30-8898-8469CE36C480}"/>
                    </a:ext>
                  </a:extLst>
                </p14:cNvPr>
                <p14:cNvContentPartPr/>
                <p14:nvPr/>
              </p14:nvContentPartPr>
              <p14:xfrm>
                <a:off x="11649167" y="6318662"/>
                <a:ext cx="26280" cy="6912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25195C7B-058C-4C30-8898-8469CE36C480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11640167" y="6309662"/>
                  <a:ext cx="43920" cy="86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3584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F917F-F274-4B11-AD1F-FB432EF66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closed hashing, deletion requires tombstones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83AAB-5862-4585-876C-D093DA470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deleted key is replaced by a special value called a </a:t>
            </a:r>
            <a:r>
              <a:rPr lang="en-US" b="1" dirty="0"/>
              <a:t>tombstone</a:t>
            </a:r>
          </a:p>
          <a:p>
            <a:pPr lvl="1"/>
            <a:r>
              <a:rPr lang="en-US" dirty="0"/>
              <a:t>Otherwise, there will be a gap in the probe sequence and lookups could fail</a:t>
            </a:r>
          </a:p>
          <a:p>
            <a:r>
              <a:rPr lang="en-US" dirty="0"/>
              <a:t>When inserting, we can replace a tombstone but only after checking the entire probe sequence.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B7EE66-20D8-4676-8AAA-D0E038B1C55F}"/>
              </a:ext>
            </a:extLst>
          </p:cNvPr>
          <p:cNvSpPr txBox="1"/>
          <p:nvPr/>
        </p:nvSpPr>
        <p:spPr>
          <a:xfrm>
            <a:off x="1762124" y="3638549"/>
            <a:ext cx="9591675" cy="3046988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Example: on the closed hashing handout, insert all keys then delete 8/1/1943.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Now look up 1/9/1959.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We need to skip over the tombstone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Now insert 1/9/1959.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We must again skip over the tombstone to find out that this key is already present and should not be re-inserted.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Now insert 8/19/1943.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After checking the whole probe sequence, this key can replace the tombstone.</a:t>
            </a:r>
          </a:p>
        </p:txBody>
      </p:sp>
    </p:spTree>
    <p:extLst>
      <p:ext uri="{BB962C8B-B14F-4D97-AF65-F5344CB8AC3E}">
        <p14:creationId xmlns:p14="http://schemas.microsoft.com/office/powerpoint/2010/main" val="17569049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1A238-9DC4-45E7-87A4-93D02BBBB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B00CA-D318-4701-97FB-1DA9B9A0E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CS232OpenHashMap, CS232ClosedHashMap</a:t>
            </a:r>
          </a:p>
          <a:p>
            <a:r>
              <a:rPr lang="en-US" dirty="0" err="1"/>
              <a:t>java.util.HashMap</a:t>
            </a:r>
            <a:endParaRPr lang="en-US" dirty="0"/>
          </a:p>
          <a:p>
            <a:pPr lvl="1"/>
            <a:r>
              <a:rPr lang="en-US" dirty="0"/>
              <a:t>Open hashing</a:t>
            </a:r>
          </a:p>
          <a:p>
            <a:pPr lvl="1"/>
            <a:r>
              <a:rPr lang="en-US" dirty="0"/>
              <a:t>Each slot is a </a:t>
            </a:r>
            <a:r>
              <a:rPr lang="en-US" i="1" dirty="0"/>
              <a:t>balanced tree</a:t>
            </a:r>
            <a:r>
              <a:rPr lang="en-US" dirty="0"/>
              <a:t>, not a linked list. Therefore, lookup time is worst-case logarithmic even if all keys hash to a single slot!</a:t>
            </a:r>
          </a:p>
          <a:p>
            <a:r>
              <a:rPr lang="en-US" dirty="0"/>
              <a:t>Python dictionaries</a:t>
            </a:r>
          </a:p>
          <a:p>
            <a:pPr lvl="1"/>
            <a:r>
              <a:rPr lang="en-US" dirty="0"/>
              <a:t>Closed hashing with </a:t>
            </a:r>
            <a:r>
              <a:rPr lang="en-US" i="1" dirty="0"/>
              <a:t>pseudorandom</a:t>
            </a:r>
            <a:r>
              <a:rPr lang="en-US" dirty="0"/>
              <a:t> probing</a:t>
            </a:r>
          </a:p>
          <a:p>
            <a:pPr lvl="1"/>
            <a:r>
              <a:rPr lang="en-US" dirty="0"/>
              <a:t>Resize when two-thirds full</a:t>
            </a:r>
          </a:p>
          <a:p>
            <a:pPr lvl="1"/>
            <a:r>
              <a:rPr lang="en-US" dirty="0"/>
              <a:t>Another trick allows the insertion order to be preserved</a:t>
            </a:r>
          </a:p>
        </p:txBody>
      </p:sp>
    </p:spTree>
    <p:extLst>
      <p:ext uri="{BB962C8B-B14F-4D97-AF65-F5344CB8AC3E}">
        <p14:creationId xmlns:p14="http://schemas.microsoft.com/office/powerpoint/2010/main" val="1925303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C366D-11A9-42B7-B78D-4B0C1E21D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073"/>
            <a:ext cx="10515600" cy="785091"/>
          </a:xfrm>
        </p:spPr>
        <p:txBody>
          <a:bodyPr/>
          <a:lstStyle/>
          <a:p>
            <a:r>
              <a:rPr lang="en-US" dirty="0"/>
              <a:t>Hash tables (2 lectures)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941B8-5008-4197-95C9-CE4CF6AA3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709" y="905164"/>
            <a:ext cx="11323781" cy="549563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Basic idea: </a:t>
            </a:r>
          </a:p>
          <a:p>
            <a:pPr lvl="1"/>
            <a:r>
              <a:rPr lang="en-US" dirty="0"/>
              <a:t>An item maps to a fixed slot in a table via a </a:t>
            </a:r>
            <a:r>
              <a:rPr lang="en-US" b="1" dirty="0"/>
              <a:t>hash function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This provides constant time insertion and lookup.</a:t>
            </a:r>
          </a:p>
          <a:p>
            <a:r>
              <a:rPr lang="en-US" dirty="0"/>
              <a:t>Collision strategy 1: </a:t>
            </a:r>
            <a:r>
              <a:rPr lang="en-US" b="1" dirty="0"/>
              <a:t>open</a:t>
            </a:r>
            <a:r>
              <a:rPr lang="en-US" dirty="0"/>
              <a:t> </a:t>
            </a:r>
            <a:r>
              <a:rPr lang="en-US" b="1" dirty="0"/>
              <a:t>hashing</a:t>
            </a:r>
          </a:p>
          <a:p>
            <a:pPr lvl="1"/>
            <a:r>
              <a:rPr lang="en-US" dirty="0"/>
              <a:t>Each slot points to a linked list of items</a:t>
            </a:r>
          </a:p>
          <a:p>
            <a:r>
              <a:rPr lang="en-US" dirty="0"/>
              <a:t>Resizing: </a:t>
            </a:r>
          </a:p>
          <a:p>
            <a:pPr lvl="1"/>
            <a:r>
              <a:rPr lang="en-US" dirty="0"/>
              <a:t>When the table becomes too full, copy and re-hash everything into a new, larger table</a:t>
            </a:r>
          </a:p>
          <a:p>
            <a:r>
              <a:rPr lang="en-US" dirty="0"/>
              <a:t>In-class activity: handout side 1</a:t>
            </a:r>
          </a:p>
          <a:p>
            <a:r>
              <a:rPr lang="en-US" dirty="0"/>
              <a:t>Collision strategy 2: </a:t>
            </a:r>
            <a:r>
              <a:rPr lang="en-US" b="1" dirty="0"/>
              <a:t>closed hashing</a:t>
            </a:r>
          </a:p>
          <a:p>
            <a:pPr lvl="1"/>
            <a:r>
              <a:rPr lang="en-US" dirty="0"/>
              <a:t>If a slot is occupied, probe for an unoccupied slot</a:t>
            </a:r>
          </a:p>
          <a:p>
            <a:r>
              <a:rPr lang="en-US" dirty="0"/>
              <a:t>In-class activity: handout side 2</a:t>
            </a:r>
          </a:p>
          <a:p>
            <a:r>
              <a:rPr lang="en-US" dirty="0"/>
              <a:t>Additional topics:</a:t>
            </a:r>
          </a:p>
          <a:p>
            <a:pPr lvl="1"/>
            <a:r>
              <a:rPr lang="en-US" dirty="0"/>
              <a:t>Time complexity</a:t>
            </a:r>
          </a:p>
          <a:p>
            <a:pPr lvl="1"/>
            <a:r>
              <a:rPr lang="en-US" dirty="0"/>
              <a:t>Good hash functions and the </a:t>
            </a:r>
            <a:r>
              <a:rPr lang="en-US" b="1" dirty="0"/>
              <a:t>simple uniform hashing assumption </a:t>
            </a:r>
            <a:r>
              <a:rPr lang="en-US" dirty="0"/>
              <a:t>(SUHA)</a:t>
            </a:r>
          </a:p>
          <a:p>
            <a:pPr lvl="1"/>
            <a:r>
              <a:rPr lang="en-US" b="1" dirty="0"/>
              <a:t>Primary clustering</a:t>
            </a:r>
          </a:p>
          <a:p>
            <a:pPr lvl="1"/>
            <a:r>
              <a:rPr lang="en-US" dirty="0"/>
              <a:t>Deletion via </a:t>
            </a:r>
            <a:r>
              <a:rPr lang="en-US" b="1" dirty="0"/>
              <a:t>tombstones</a:t>
            </a:r>
          </a:p>
          <a:p>
            <a:pPr lvl="1"/>
            <a:r>
              <a:rPr lang="en-US" dirty="0"/>
              <a:t>Real implementations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482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3B527-B120-40BF-A1CC-D5892F4AF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idea: each key is mapped to a slot using a hash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F67BED-AA2F-423C-809D-46D781BEE8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Terminology: slot = bucket = bin</a:t>
                </a:r>
              </a:p>
              <a:p>
                <a:r>
                  <a:rPr lang="en-US" dirty="0"/>
                  <a:t>Notation: </a:t>
                </a:r>
              </a:p>
              <a:p>
                <a:pPr lvl="1"/>
                <a:r>
                  <a:rPr lang="en-US" dirty="0"/>
                  <a:t>number of slots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number of elements stored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hash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maps key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to slot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Sometimes we think of the hash function as mapping to an arbitrary integer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2"/>
                <a:r>
                  <a:rPr lang="en-US" dirty="0"/>
                  <a:t>Then the slot is determined using the remainder operator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F67BED-AA2F-423C-809D-46D781BEE8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1229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0B1150C-91D4-4A5F-9FAD-45BD57660BF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Sometimes we think of the hash function as mapping to an arbitrary integer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, the </a:t>
                </a:r>
                <a:r>
                  <a:rPr lang="en-US" b="1" dirty="0"/>
                  <a:t>hash code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0B1150C-91D4-4A5F-9FAD-45BD57660B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 t="-7834" b="-14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62100C-E6BF-48AF-B908-56082FF323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Then the slot is determined using the remainder operator:</a:t>
                </a:r>
              </a:p>
              <a:p>
                <a:pPr lvl="1"/>
                <a:r>
                  <a:rPr lang="en-US" b="0" dirty="0"/>
                  <a:t>Hash code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Slot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%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r>
                  <a:rPr lang="en-US" b="0" dirty="0"/>
                  <a:t>In Java, use the </a:t>
                </a:r>
                <a:r>
                  <a:rPr lang="en-US" b="0" dirty="0">
                    <a:latin typeface="Consolas" panose="020B0609020204030204" pitchFamily="49" charset="0"/>
                  </a:rPr>
                  <a:t>.</a:t>
                </a:r>
                <a:r>
                  <a:rPr lang="en-US" b="0" dirty="0" err="1">
                    <a:latin typeface="Consolas" panose="020B0609020204030204" pitchFamily="49" charset="0"/>
                  </a:rPr>
                  <a:t>hashcode</a:t>
                </a:r>
                <a:r>
                  <a:rPr lang="en-US" b="0" dirty="0">
                    <a:latin typeface="Consolas" panose="020B0609020204030204" pitchFamily="49" charset="0"/>
                  </a:rPr>
                  <a:t>() </a:t>
                </a:r>
                <a:r>
                  <a:rPr lang="en-US" b="0" dirty="0"/>
                  <a:t>method </a:t>
                </a:r>
              </a:p>
              <a:p>
                <a:pPr lvl="1"/>
                <a:r>
                  <a:rPr lang="en-US" b="0" dirty="0"/>
                  <a:t>see </a:t>
                </a:r>
                <a:r>
                  <a:rPr lang="en-US" b="0" dirty="0">
                    <a:latin typeface="Consolas" panose="020B0609020204030204" pitchFamily="49" charset="0"/>
                  </a:rPr>
                  <a:t>HashCodes.java</a:t>
                </a:r>
                <a:endParaRPr lang="en-US" b="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62100C-E6BF-48AF-B908-56082FF323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9507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E5922-84C8-4376-A7F1-C8E44157F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 from </a:t>
            </a:r>
            <a:r>
              <a:rPr lang="en-US" b="0" dirty="0">
                <a:latin typeface="Consolas" panose="020B0609020204030204" pitchFamily="49" charset="0"/>
              </a:rPr>
              <a:t>HashCodes.java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4D33B1-56F0-43DB-AF98-42F668ECEA2D}"/>
              </a:ext>
            </a:extLst>
          </p:cNvPr>
          <p:cNvSpPr txBox="1"/>
          <p:nvPr/>
        </p:nvSpPr>
        <p:spPr>
          <a:xfrm>
            <a:off x="276225" y="1524000"/>
            <a:ext cx="6248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Assuming 100 slots in the hash table...</a:t>
            </a:r>
          </a:p>
          <a:p>
            <a:r>
              <a:rPr lang="en-US" dirty="0">
                <a:latin typeface="Consolas" panose="020B0609020204030204" pitchFamily="49" charset="0"/>
              </a:rPr>
              <a:t>object: 5735, hash: 5735, slot: 35</a:t>
            </a:r>
          </a:p>
          <a:p>
            <a:r>
              <a:rPr lang="en-US" dirty="0">
                <a:latin typeface="Consolas" panose="020B0609020204030204" pitchFamily="49" charset="0"/>
              </a:rPr>
              <a:t>object: 5736, hash: 5736, slot: 36</a:t>
            </a:r>
          </a:p>
          <a:p>
            <a:r>
              <a:rPr lang="en-US" dirty="0">
                <a:latin typeface="Consolas" panose="020B0609020204030204" pitchFamily="49" charset="0"/>
              </a:rPr>
              <a:t>object: 27.5, hash: 1077641216, slot: 16</a:t>
            </a:r>
          </a:p>
          <a:p>
            <a:r>
              <a:rPr lang="en-US" dirty="0">
                <a:latin typeface="Consolas" panose="020B0609020204030204" pitchFamily="49" charset="0"/>
              </a:rPr>
              <a:t>object: 27.75, hash: 1077657600, slot: 0</a:t>
            </a:r>
          </a:p>
          <a:p>
            <a:r>
              <a:rPr lang="en-US" dirty="0">
                <a:latin typeface="Consolas" panose="020B0609020204030204" pitchFamily="49" charset="0"/>
              </a:rPr>
              <a:t>object: a, hash: 97, slot: 97</a:t>
            </a:r>
          </a:p>
          <a:p>
            <a:r>
              <a:rPr lang="en-US" dirty="0">
                <a:latin typeface="Consolas" panose="020B0609020204030204" pitchFamily="49" charset="0"/>
              </a:rPr>
              <a:t>object: b, hash: 98, slot: 98</a:t>
            </a:r>
          </a:p>
          <a:p>
            <a:r>
              <a:rPr lang="en-US" dirty="0">
                <a:latin typeface="Consolas" panose="020B0609020204030204" pitchFamily="49" charset="0"/>
              </a:rPr>
              <a:t>object: aa, hash: 3104, slot: 4</a:t>
            </a:r>
          </a:p>
          <a:p>
            <a:r>
              <a:rPr lang="en-US" dirty="0">
                <a:latin typeface="Consolas" panose="020B0609020204030204" pitchFamily="49" charset="0"/>
              </a:rPr>
              <a:t>object: ab, hash: 3105, slot: 5</a:t>
            </a:r>
          </a:p>
          <a:p>
            <a:r>
              <a:rPr lang="en-US" dirty="0">
                <a:latin typeface="Consolas" panose="020B0609020204030204" pitchFamily="49" charset="0"/>
              </a:rPr>
              <a:t>object: java.lang.Object@15db9742, hash: 366712642, slot: 42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EFB1C49-771E-4924-AC9F-2D6F928221EF}"/>
                  </a:ext>
                </a:extLst>
              </p14:cNvPr>
              <p14:cNvContentPartPr/>
              <p14:nvPr/>
            </p14:nvContentPartPr>
            <p14:xfrm>
              <a:off x="1153125" y="5895735"/>
              <a:ext cx="27000" cy="3927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EFB1C49-771E-4924-AC9F-2D6F928221E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4003" y="5886727"/>
                <a:ext cx="44878" cy="4104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757A623-D2F9-416A-9ADE-6D6F8659E333}"/>
                  </a:ext>
                </a:extLst>
              </p14:cNvPr>
              <p14:cNvContentPartPr/>
              <p14:nvPr/>
            </p14:nvContentPartPr>
            <p14:xfrm>
              <a:off x="1140165" y="5698455"/>
              <a:ext cx="10321200" cy="2458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757A623-D2F9-416A-9ADE-6D6F8659E33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31165" y="5689455"/>
                <a:ext cx="1033884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5EDC0A3-8276-49B8-934D-1D8FE6E0E125}"/>
                  </a:ext>
                </a:extLst>
              </p14:cNvPr>
              <p14:cNvContentPartPr/>
              <p14:nvPr/>
            </p14:nvContentPartPr>
            <p14:xfrm>
              <a:off x="1156365" y="5791695"/>
              <a:ext cx="10297440" cy="4888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5EDC0A3-8276-49B8-934D-1D8FE6E0E12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47365" y="5782688"/>
                <a:ext cx="10315081" cy="5065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BF58877-9794-4322-B2C6-3A0C4B1CE060}"/>
                  </a:ext>
                </a:extLst>
              </p14:cNvPr>
              <p14:cNvContentPartPr/>
              <p14:nvPr/>
            </p14:nvContentPartPr>
            <p14:xfrm>
              <a:off x="1431765" y="5861895"/>
              <a:ext cx="56160" cy="3528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BF58877-9794-4322-B2C6-3A0C4B1CE06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22707" y="5852895"/>
                <a:ext cx="73914" cy="3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C0F5588-5DC7-40F6-9431-A93DE19A356D}"/>
                  </a:ext>
                </a:extLst>
              </p14:cNvPr>
              <p14:cNvContentPartPr/>
              <p14:nvPr/>
            </p14:nvContentPartPr>
            <p14:xfrm>
              <a:off x="1721565" y="5855775"/>
              <a:ext cx="72360" cy="2815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C0F5588-5DC7-40F6-9431-A93DE19A356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12565" y="5846775"/>
                <a:ext cx="9000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8A5ACF4-EC67-4875-A279-B21EB389343F}"/>
                  </a:ext>
                </a:extLst>
              </p14:cNvPr>
              <p14:cNvContentPartPr/>
              <p14:nvPr/>
            </p14:nvContentPartPr>
            <p14:xfrm>
              <a:off x="1989765" y="5822655"/>
              <a:ext cx="52560" cy="27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8A5ACF4-EC67-4875-A279-B21EB389343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980765" y="5813655"/>
                <a:ext cx="7020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68DB215-6B16-4F34-AD50-74A7B4D87A5F}"/>
                  </a:ext>
                </a:extLst>
              </p14:cNvPr>
              <p14:cNvContentPartPr/>
              <p14:nvPr/>
            </p14:nvContentPartPr>
            <p14:xfrm>
              <a:off x="2216565" y="5805015"/>
              <a:ext cx="86760" cy="2448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68DB215-6B16-4F34-AD50-74A7B4D87A5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07565" y="5796015"/>
                <a:ext cx="10440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DED7765-AAE6-4DB8-A65D-63C57B5D3E2C}"/>
                  </a:ext>
                </a:extLst>
              </p14:cNvPr>
              <p14:cNvContentPartPr/>
              <p14:nvPr/>
            </p14:nvContentPartPr>
            <p14:xfrm>
              <a:off x="2460645" y="5823375"/>
              <a:ext cx="44280" cy="2602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DED7765-AAE6-4DB8-A65D-63C57B5D3E2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451645" y="5814387"/>
                <a:ext cx="61920" cy="2778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ACADDE9-8E2B-4453-86F7-26A655C08A9B}"/>
                  </a:ext>
                </a:extLst>
              </p14:cNvPr>
              <p14:cNvContentPartPr/>
              <p14:nvPr/>
            </p14:nvContentPartPr>
            <p14:xfrm>
              <a:off x="1301085" y="6361935"/>
              <a:ext cx="75240" cy="1436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ACADDE9-8E2B-4453-86F7-26A655C08A9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292085" y="6352935"/>
                <a:ext cx="9288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552FE44-6907-4449-9AE6-6278B77508F7}"/>
                  </a:ext>
                </a:extLst>
              </p14:cNvPr>
              <p14:cNvContentPartPr/>
              <p14:nvPr/>
            </p14:nvContentPartPr>
            <p14:xfrm>
              <a:off x="1586565" y="6370935"/>
              <a:ext cx="47160" cy="1429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552FE44-6907-4449-9AE6-6278B77508F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577565" y="6361935"/>
                <a:ext cx="6480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181910B-C65C-4248-A7D1-D74673A858EF}"/>
                  </a:ext>
                </a:extLst>
              </p14:cNvPr>
              <p14:cNvContentPartPr/>
              <p14:nvPr/>
            </p14:nvContentPartPr>
            <p14:xfrm>
              <a:off x="1842165" y="6361935"/>
              <a:ext cx="192960" cy="1440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181910B-C65C-4248-A7D1-D74673A858E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833165" y="6352935"/>
                <a:ext cx="21060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A79723D-A226-4D19-BC17-64277CD014EE}"/>
                  </a:ext>
                </a:extLst>
              </p14:cNvPr>
              <p14:cNvContentPartPr/>
              <p14:nvPr/>
            </p14:nvContentPartPr>
            <p14:xfrm>
              <a:off x="2149965" y="6318375"/>
              <a:ext cx="97560" cy="1594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A79723D-A226-4D19-BC17-64277CD014E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140965" y="6309375"/>
                <a:ext cx="11520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EF46469-AFD6-42D6-8AD2-F6A5D5810C3E}"/>
                  </a:ext>
                </a:extLst>
              </p14:cNvPr>
              <p14:cNvContentPartPr/>
              <p14:nvPr/>
            </p14:nvContentPartPr>
            <p14:xfrm>
              <a:off x="2403765" y="6295695"/>
              <a:ext cx="165960" cy="1137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EF46469-AFD6-42D6-8AD2-F6A5D5810C3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394765" y="6286695"/>
                <a:ext cx="18360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AA66CAA-4C9F-4DB2-9E94-0FA4E59AFFCB}"/>
                  </a:ext>
                </a:extLst>
              </p14:cNvPr>
              <p14:cNvContentPartPr/>
              <p14:nvPr/>
            </p14:nvContentPartPr>
            <p14:xfrm>
              <a:off x="2450565" y="6284895"/>
              <a:ext cx="36360" cy="2181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AA66CAA-4C9F-4DB2-9E94-0FA4E59AFFC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441475" y="6275895"/>
                <a:ext cx="54176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C7690E4-BF6D-40E5-8A49-D998FAADA92E}"/>
                  </a:ext>
                </a:extLst>
              </p14:cNvPr>
              <p14:cNvContentPartPr/>
              <p14:nvPr/>
            </p14:nvContentPartPr>
            <p14:xfrm>
              <a:off x="2866365" y="6028215"/>
              <a:ext cx="245160" cy="133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C7690E4-BF6D-40E5-8A49-D998FAADA92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857365" y="6019215"/>
                <a:ext cx="26280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E9AC670-59AB-4787-8862-0F3A4F400300}"/>
                  </a:ext>
                </a:extLst>
              </p14:cNvPr>
              <p14:cNvContentPartPr/>
              <p14:nvPr/>
            </p14:nvContentPartPr>
            <p14:xfrm>
              <a:off x="4025565" y="5776215"/>
              <a:ext cx="43560" cy="3769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E9AC670-59AB-4787-8862-0F3A4F40030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016565" y="5767215"/>
                <a:ext cx="61200" cy="3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A77E13E1-FB88-41DE-BE31-C07CE4673523}"/>
                  </a:ext>
                </a:extLst>
              </p14:cNvPr>
              <p14:cNvContentPartPr/>
              <p14:nvPr/>
            </p14:nvContentPartPr>
            <p14:xfrm>
              <a:off x="2704365" y="5808255"/>
              <a:ext cx="93960" cy="2908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A77E13E1-FB88-41DE-BE31-C07CE467352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695365" y="5799255"/>
                <a:ext cx="11160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6B77244-E5C9-4F15-841F-1D79A4539C2A}"/>
                  </a:ext>
                </a:extLst>
              </p14:cNvPr>
              <p14:cNvContentPartPr/>
              <p14:nvPr/>
            </p14:nvContentPartPr>
            <p14:xfrm>
              <a:off x="2645685" y="6302895"/>
              <a:ext cx="114840" cy="1537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6B77244-E5C9-4F15-841F-1D79A4539C2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636685" y="6293895"/>
                <a:ext cx="13248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C2BD500-A023-47C5-B61F-AB31D7818F36}"/>
                  </a:ext>
                </a:extLst>
              </p14:cNvPr>
              <p14:cNvContentPartPr/>
              <p14:nvPr/>
            </p14:nvContentPartPr>
            <p14:xfrm>
              <a:off x="2652165" y="6196695"/>
              <a:ext cx="158760" cy="1202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C2BD500-A023-47C5-B61F-AB31D7818F3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643165" y="6187695"/>
                <a:ext cx="176400" cy="13788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E7755A2E-FF34-4D9F-AC95-6E84BC2A02F0}"/>
              </a:ext>
            </a:extLst>
          </p:cNvPr>
          <p:cNvGrpSpPr/>
          <p:nvPr/>
        </p:nvGrpSpPr>
        <p:grpSpPr>
          <a:xfrm>
            <a:off x="3359565" y="5770815"/>
            <a:ext cx="367560" cy="650520"/>
            <a:chOff x="3359565" y="5770815"/>
            <a:chExt cx="367560" cy="65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B5E3B9B-CCFA-4351-8CAC-56A3F4FF6867}"/>
                    </a:ext>
                  </a:extLst>
                </p14:cNvPr>
                <p14:cNvContentPartPr/>
                <p14:nvPr/>
              </p14:nvContentPartPr>
              <p14:xfrm>
                <a:off x="3359565" y="5770815"/>
                <a:ext cx="50760" cy="387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B5E3B9B-CCFA-4351-8CAC-56A3F4FF686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350565" y="5761823"/>
                  <a:ext cx="68400" cy="4049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32DD92F-7C46-4043-BA54-B147702ED5FF}"/>
                    </a:ext>
                  </a:extLst>
                </p14:cNvPr>
                <p14:cNvContentPartPr/>
                <p14:nvPr/>
              </p14:nvContentPartPr>
              <p14:xfrm>
                <a:off x="3672765" y="5772255"/>
                <a:ext cx="54360" cy="4028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32DD92F-7C46-4043-BA54-B147702ED5F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663765" y="5763255"/>
                  <a:ext cx="7200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0701D25-67C4-49EE-8E4C-CFDC9AAAD033}"/>
                    </a:ext>
                  </a:extLst>
                </p14:cNvPr>
                <p14:cNvContentPartPr/>
                <p14:nvPr/>
              </p14:nvContentPartPr>
              <p14:xfrm>
                <a:off x="3517965" y="6297855"/>
                <a:ext cx="20160" cy="1216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0701D25-67C4-49EE-8E4C-CFDC9AAAD03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508965" y="6288855"/>
                  <a:ext cx="378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AED5B70-3C01-48A6-8B7E-265025B36A15}"/>
                    </a:ext>
                  </a:extLst>
                </p14:cNvPr>
                <p14:cNvContentPartPr/>
                <p14:nvPr/>
              </p14:nvContentPartPr>
              <p14:xfrm>
                <a:off x="3550365" y="6328815"/>
                <a:ext cx="107640" cy="925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AED5B70-3C01-48A6-8B7E-265025B36A1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541365" y="6319815"/>
                  <a:ext cx="12528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A5400E5-031B-40D0-962A-C593973697ED}"/>
                    </a:ext>
                  </a:extLst>
                </p14:cNvPr>
                <p14:cNvContentPartPr/>
                <p14:nvPr/>
              </p14:nvContentPartPr>
              <p14:xfrm>
                <a:off x="3571965" y="6245295"/>
                <a:ext cx="119160" cy="982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A5400E5-031B-40D0-962A-C593973697E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562965" y="6236295"/>
                  <a:ext cx="136800" cy="11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82BC9B3-5C7C-496E-A23D-AC14AB9E4AC0}"/>
              </a:ext>
            </a:extLst>
          </p:cNvPr>
          <p:cNvGrpSpPr/>
          <p:nvPr/>
        </p:nvGrpSpPr>
        <p:grpSpPr>
          <a:xfrm>
            <a:off x="3903165" y="6274815"/>
            <a:ext cx="83520" cy="173160"/>
            <a:chOff x="3903165" y="6274815"/>
            <a:chExt cx="83520" cy="17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2CDE44F-AC9C-4C08-A1B5-DDD51BAFB9FD}"/>
                    </a:ext>
                  </a:extLst>
                </p14:cNvPr>
                <p14:cNvContentPartPr/>
                <p14:nvPr/>
              </p14:nvContentPartPr>
              <p14:xfrm>
                <a:off x="3903165" y="6317295"/>
                <a:ext cx="7560" cy="1306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2CDE44F-AC9C-4C08-A1B5-DDD51BAFB9F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894165" y="6308295"/>
                  <a:ext cx="2520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10B4C8F-3428-473F-A6B1-B6B5CCBE4120}"/>
                    </a:ext>
                  </a:extLst>
                </p14:cNvPr>
                <p14:cNvContentPartPr/>
                <p14:nvPr/>
              </p14:nvContentPartPr>
              <p14:xfrm>
                <a:off x="3930165" y="6274815"/>
                <a:ext cx="56520" cy="1594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10B4C8F-3428-473F-A6B1-B6B5CCBE412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921165" y="6265795"/>
                  <a:ext cx="74160" cy="177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65EEBA2E-0CDB-4C87-939C-CB63A0B39E2A}"/>
                  </a:ext>
                </a:extLst>
              </p14:cNvPr>
              <p14:cNvContentPartPr/>
              <p14:nvPr/>
            </p14:nvContentPartPr>
            <p14:xfrm>
              <a:off x="4302045" y="5781975"/>
              <a:ext cx="33480" cy="2959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65EEBA2E-0CDB-4C87-939C-CB63A0B39E2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293045" y="5772986"/>
                <a:ext cx="51120" cy="313539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2B0D3DCE-F353-4E51-863E-9D19A6AFBE66}"/>
              </a:ext>
            </a:extLst>
          </p:cNvPr>
          <p:cNvGrpSpPr/>
          <p:nvPr/>
        </p:nvGrpSpPr>
        <p:grpSpPr>
          <a:xfrm>
            <a:off x="4140765" y="6228015"/>
            <a:ext cx="158760" cy="146520"/>
            <a:chOff x="4140765" y="6228015"/>
            <a:chExt cx="158760" cy="14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92822CF-FAA9-4C9A-9422-C55CF05210AC}"/>
                    </a:ext>
                  </a:extLst>
                </p14:cNvPr>
                <p14:cNvContentPartPr/>
                <p14:nvPr/>
              </p14:nvContentPartPr>
              <p14:xfrm>
                <a:off x="4140765" y="6250335"/>
                <a:ext cx="47160" cy="1242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92822CF-FAA9-4C9A-9422-C55CF05210A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131765" y="6241335"/>
                  <a:ext cx="648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D1A3066-3B22-4632-A055-CB32D512EC1B}"/>
                    </a:ext>
                  </a:extLst>
                </p14:cNvPr>
                <p14:cNvContentPartPr/>
                <p14:nvPr/>
              </p14:nvContentPartPr>
              <p14:xfrm>
                <a:off x="4194765" y="6228015"/>
                <a:ext cx="104760" cy="1393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D1A3066-3B22-4632-A055-CB32D512EC1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185765" y="6219015"/>
                  <a:ext cx="122400" cy="156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8A6F02DB-D541-4631-BEBD-FFFB4E8C1260}"/>
                  </a:ext>
                </a:extLst>
              </p14:cNvPr>
              <p14:cNvContentPartPr/>
              <p14:nvPr/>
            </p14:nvContentPartPr>
            <p14:xfrm>
              <a:off x="4656645" y="5750295"/>
              <a:ext cx="16920" cy="3528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8A6F02DB-D541-4631-BEBD-FFFB4E8C1260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647645" y="5741295"/>
                <a:ext cx="34560" cy="37044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5821AF6C-8266-4D1C-9676-4DF8F49CD735}"/>
              </a:ext>
            </a:extLst>
          </p:cNvPr>
          <p:cNvGrpSpPr/>
          <p:nvPr/>
        </p:nvGrpSpPr>
        <p:grpSpPr>
          <a:xfrm>
            <a:off x="4478805" y="6242775"/>
            <a:ext cx="116640" cy="186840"/>
            <a:chOff x="4478805" y="6242775"/>
            <a:chExt cx="116640" cy="18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FAD7571-1C4E-4B11-B535-F2EC51ADDC0E}"/>
                    </a:ext>
                  </a:extLst>
                </p14:cNvPr>
                <p14:cNvContentPartPr/>
                <p14:nvPr/>
              </p14:nvContentPartPr>
              <p14:xfrm>
                <a:off x="4478805" y="6324855"/>
                <a:ext cx="25560" cy="104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FAD7571-1C4E-4B11-B535-F2EC51ADDC0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469805" y="6315855"/>
                  <a:ext cx="432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F2B840A-997E-4FE9-A2BE-8EEE0C4D0980}"/>
                    </a:ext>
                  </a:extLst>
                </p14:cNvPr>
                <p14:cNvContentPartPr/>
                <p14:nvPr/>
              </p14:nvContentPartPr>
              <p14:xfrm>
                <a:off x="4536765" y="6242775"/>
                <a:ext cx="58680" cy="1458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F2B840A-997E-4FE9-A2BE-8EEE0C4D098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527765" y="6233775"/>
                  <a:ext cx="76320" cy="16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B408203-BF3F-492B-A25C-6EF1785C6343}"/>
              </a:ext>
            </a:extLst>
          </p:cNvPr>
          <p:cNvGrpSpPr/>
          <p:nvPr/>
        </p:nvGrpSpPr>
        <p:grpSpPr>
          <a:xfrm>
            <a:off x="4820805" y="5875215"/>
            <a:ext cx="354960" cy="57600"/>
            <a:chOff x="4820805" y="5875215"/>
            <a:chExt cx="354960" cy="5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BA87D2A-E6CF-414A-9299-10AC6EF30164}"/>
                    </a:ext>
                  </a:extLst>
                </p14:cNvPr>
                <p14:cNvContentPartPr/>
                <p14:nvPr/>
              </p14:nvContentPartPr>
              <p14:xfrm>
                <a:off x="4820805" y="5921295"/>
                <a:ext cx="43560" cy="115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BA87D2A-E6CF-414A-9299-10AC6EF3016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811805" y="5912295"/>
                  <a:ext cx="6120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3089394-6638-4D9A-A5AD-50D56CE9D3B3}"/>
                    </a:ext>
                  </a:extLst>
                </p14:cNvPr>
                <p14:cNvContentPartPr/>
                <p14:nvPr/>
              </p14:nvContentPartPr>
              <p14:xfrm>
                <a:off x="4932405" y="5892855"/>
                <a:ext cx="156960" cy="223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3089394-6638-4D9A-A5AD-50D56CE9D3B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923405" y="5883855"/>
                  <a:ext cx="1746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532B2C4-FD6E-4F05-B043-C5F818A96DE0}"/>
                    </a:ext>
                  </a:extLst>
                </p14:cNvPr>
                <p14:cNvContentPartPr/>
                <p14:nvPr/>
              </p14:nvContentPartPr>
              <p14:xfrm>
                <a:off x="5126805" y="5875215"/>
                <a:ext cx="48960" cy="43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532B2C4-FD6E-4F05-B043-C5F818A96DE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117805" y="5866907"/>
                  <a:ext cx="66600" cy="20603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BE53E7BF-8658-4A0D-90DF-8F46648030EF}"/>
                  </a:ext>
                </a:extLst>
              </p14:cNvPr>
              <p14:cNvContentPartPr/>
              <p14:nvPr/>
            </p14:nvContentPartPr>
            <p14:xfrm>
              <a:off x="5362605" y="5729775"/>
              <a:ext cx="36360" cy="3448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BE53E7BF-8658-4A0D-90DF-8F46648030EF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353605" y="5720775"/>
                <a:ext cx="54000" cy="362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0" name="Group 99">
            <a:extLst>
              <a:ext uri="{FF2B5EF4-FFF2-40B4-BE49-F238E27FC236}">
                <a16:creationId xmlns:a16="http://schemas.microsoft.com/office/drawing/2014/main" id="{3D9B0744-0F79-4ACA-B5E9-30BC7EF855F3}"/>
              </a:ext>
            </a:extLst>
          </p:cNvPr>
          <p:cNvGrpSpPr/>
          <p:nvPr/>
        </p:nvGrpSpPr>
        <p:grpSpPr>
          <a:xfrm>
            <a:off x="10051245" y="5732655"/>
            <a:ext cx="1327680" cy="731520"/>
            <a:chOff x="10051245" y="5732655"/>
            <a:chExt cx="1327680" cy="73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D589914C-B16B-4038-A021-E6545776A33F}"/>
                    </a:ext>
                  </a:extLst>
                </p14:cNvPr>
                <p14:cNvContentPartPr/>
                <p14:nvPr/>
              </p14:nvContentPartPr>
              <p14:xfrm>
                <a:off x="11149605" y="5732655"/>
                <a:ext cx="23760" cy="3657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D589914C-B16B-4038-A021-E6545776A33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140605" y="5723655"/>
                  <a:ext cx="414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24EFA9B-6C1C-492F-A792-242F610F8A70}"/>
                    </a:ext>
                  </a:extLst>
                </p14:cNvPr>
                <p14:cNvContentPartPr/>
                <p14:nvPr/>
              </p14:nvContentPartPr>
              <p14:xfrm>
                <a:off x="10863045" y="5744895"/>
                <a:ext cx="11520" cy="3024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24EFA9B-6C1C-492F-A792-242F610F8A7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854045" y="5735895"/>
                  <a:ext cx="2916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35AF9AC-4BA7-48A7-954B-1B898D943C6B}"/>
                    </a:ext>
                  </a:extLst>
                </p14:cNvPr>
                <p14:cNvContentPartPr/>
                <p14:nvPr/>
              </p14:nvContentPartPr>
              <p14:xfrm>
                <a:off x="10576485" y="5750295"/>
                <a:ext cx="4320" cy="2934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35AF9AC-4BA7-48A7-954B-1B898D943C6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567485" y="5741295"/>
                  <a:ext cx="2196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49098617-5A7C-405B-A5D8-B478976FB7F5}"/>
                    </a:ext>
                  </a:extLst>
                </p14:cNvPr>
                <p14:cNvContentPartPr/>
                <p14:nvPr/>
              </p14:nvContentPartPr>
              <p14:xfrm>
                <a:off x="10309005" y="5777655"/>
                <a:ext cx="8280" cy="3085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49098617-5A7C-405B-A5D8-B478976FB7F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300005" y="5768655"/>
                  <a:ext cx="2592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CFD3DC24-8A45-40AB-92B1-1B253669DEE8}"/>
                    </a:ext>
                  </a:extLst>
                </p14:cNvPr>
                <p14:cNvContentPartPr/>
                <p14:nvPr/>
              </p14:nvContentPartPr>
              <p14:xfrm>
                <a:off x="10051245" y="5756055"/>
                <a:ext cx="34920" cy="3024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CFD3DC24-8A45-40AB-92B1-1B253669DEE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042245" y="5747055"/>
                  <a:ext cx="5256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D30D26C-3B25-4F07-9404-1A82B3FDD441}"/>
                    </a:ext>
                  </a:extLst>
                </p14:cNvPr>
                <p14:cNvContentPartPr/>
                <p14:nvPr/>
              </p14:nvContentPartPr>
              <p14:xfrm>
                <a:off x="10108125" y="6248535"/>
                <a:ext cx="66240" cy="1890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D30D26C-3B25-4F07-9404-1A82B3FDD44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099125" y="6239535"/>
                  <a:ext cx="8388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A784EB4-E68D-44FF-AC7C-3C3DD4D1AC4B}"/>
                    </a:ext>
                  </a:extLst>
                </p14:cNvPr>
                <p14:cNvContentPartPr/>
                <p14:nvPr/>
              </p14:nvContentPartPr>
              <p14:xfrm>
                <a:off x="10181205" y="6229815"/>
                <a:ext cx="58320" cy="1533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A784EB4-E68D-44FF-AC7C-3C3DD4D1AC4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172205" y="6220815"/>
                  <a:ext cx="7596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146969F7-1666-4943-AF04-9A076D542933}"/>
                    </a:ext>
                  </a:extLst>
                </p14:cNvPr>
                <p14:cNvContentPartPr/>
                <p14:nvPr/>
              </p14:nvContentPartPr>
              <p14:xfrm>
                <a:off x="10206405" y="6183735"/>
                <a:ext cx="128160" cy="529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146969F7-1666-4943-AF04-9A076D54293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197405" y="6174735"/>
                  <a:ext cx="14580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6F1A509-58AB-43E6-B992-3300321BC639}"/>
                    </a:ext>
                  </a:extLst>
                </p14:cNvPr>
                <p14:cNvContentPartPr/>
                <p14:nvPr/>
              </p14:nvContentPartPr>
              <p14:xfrm>
                <a:off x="10383165" y="6251775"/>
                <a:ext cx="68400" cy="1760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6F1A509-58AB-43E6-B992-3300321BC63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374165" y="6242793"/>
                  <a:ext cx="86040" cy="1936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709501F9-AE63-405A-9AB6-959A660FBD96}"/>
                    </a:ext>
                  </a:extLst>
                </p14:cNvPr>
                <p14:cNvContentPartPr/>
                <p14:nvPr/>
              </p14:nvContentPartPr>
              <p14:xfrm>
                <a:off x="10474605" y="6253215"/>
                <a:ext cx="65880" cy="1479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709501F9-AE63-405A-9AB6-959A660FBD9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465605" y="6244215"/>
                  <a:ext cx="835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7778886A-153F-42C1-B80A-655BF1C712F4}"/>
                    </a:ext>
                  </a:extLst>
                </p14:cNvPr>
                <p14:cNvContentPartPr/>
                <p14:nvPr/>
              </p14:nvContentPartPr>
              <p14:xfrm>
                <a:off x="10652805" y="6263655"/>
                <a:ext cx="90000" cy="2005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7778886A-153F-42C1-B80A-655BF1C712F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643805" y="6254655"/>
                  <a:ext cx="10764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6450851C-1C6E-49FB-A8F9-94C9C39DCC95}"/>
                    </a:ext>
                  </a:extLst>
                </p14:cNvPr>
                <p14:cNvContentPartPr/>
                <p14:nvPr/>
              </p14:nvContentPartPr>
              <p14:xfrm>
                <a:off x="10748205" y="6257175"/>
                <a:ext cx="110160" cy="1886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6450851C-1C6E-49FB-A8F9-94C9C39DCC9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739205" y="6248175"/>
                  <a:ext cx="12780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B024307D-CE92-4204-AA69-B164F2894337}"/>
                    </a:ext>
                  </a:extLst>
                </p14:cNvPr>
                <p14:cNvContentPartPr/>
                <p14:nvPr/>
              </p14:nvContentPartPr>
              <p14:xfrm>
                <a:off x="10927125" y="6250695"/>
                <a:ext cx="69840" cy="1641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B024307D-CE92-4204-AA69-B164F289433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918125" y="6241715"/>
                  <a:ext cx="87480" cy="1817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DEB3FEC8-1690-435B-8744-C686D81E9BF1}"/>
                    </a:ext>
                  </a:extLst>
                </p14:cNvPr>
                <p14:cNvContentPartPr/>
                <p14:nvPr/>
              </p14:nvContentPartPr>
              <p14:xfrm>
                <a:off x="11026845" y="6224775"/>
                <a:ext cx="78120" cy="1843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DEB3FEC8-1690-435B-8744-C686D81E9BF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1017845" y="6215775"/>
                  <a:ext cx="957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8EAF753A-CD9C-4B0C-8F14-00DAC31EF998}"/>
                    </a:ext>
                  </a:extLst>
                </p14:cNvPr>
                <p14:cNvContentPartPr/>
                <p14:nvPr/>
              </p14:nvContentPartPr>
              <p14:xfrm>
                <a:off x="11192085" y="6244215"/>
                <a:ext cx="105120" cy="2001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8EAF753A-CD9C-4B0C-8F14-00DAC31EF99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1183085" y="6235215"/>
                  <a:ext cx="12276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0E52A52F-DFBC-4B79-89CB-727028CBAC86}"/>
                    </a:ext>
                  </a:extLst>
                </p14:cNvPr>
                <p14:cNvContentPartPr/>
                <p14:nvPr/>
              </p14:nvContentPartPr>
              <p14:xfrm>
                <a:off x="11297205" y="6234495"/>
                <a:ext cx="81720" cy="2257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0E52A52F-DFBC-4B79-89CB-727028CBAC8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1288244" y="6225495"/>
                  <a:ext cx="99283" cy="24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EC3E6B5F-AB9F-4716-8173-81B3CB42E59C}"/>
              </a:ext>
            </a:extLst>
          </p:cNvPr>
          <p:cNvGrpSpPr/>
          <p:nvPr/>
        </p:nvGrpSpPr>
        <p:grpSpPr>
          <a:xfrm>
            <a:off x="3152565" y="4357455"/>
            <a:ext cx="1027800" cy="603360"/>
            <a:chOff x="3152565" y="4357455"/>
            <a:chExt cx="1027800" cy="60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FC4D10D2-18A5-4797-BDB2-F7E7B55CB66C}"/>
                    </a:ext>
                  </a:extLst>
                </p14:cNvPr>
                <p14:cNvContentPartPr/>
                <p14:nvPr/>
              </p14:nvContentPartPr>
              <p14:xfrm>
                <a:off x="3358125" y="4690455"/>
                <a:ext cx="120240" cy="2008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FC4D10D2-18A5-4797-BDB2-F7E7B55CB66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349125" y="4681455"/>
                  <a:ext cx="13788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F349779D-5196-4D31-BD2F-F1743BCB1F81}"/>
                    </a:ext>
                  </a:extLst>
                </p14:cNvPr>
                <p14:cNvContentPartPr/>
                <p14:nvPr/>
              </p14:nvContentPartPr>
              <p14:xfrm>
                <a:off x="3357765" y="4609455"/>
                <a:ext cx="196560" cy="1069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F349779D-5196-4D31-BD2F-F1743BCB1F8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348765" y="4600455"/>
                  <a:ext cx="21420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509020EB-46AE-4F26-A4FC-2AD770963590}"/>
                    </a:ext>
                  </a:extLst>
                </p14:cNvPr>
                <p14:cNvContentPartPr/>
                <p14:nvPr/>
              </p14:nvContentPartPr>
              <p14:xfrm>
                <a:off x="3514005" y="4610175"/>
                <a:ext cx="178560" cy="2286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509020EB-46AE-4F26-A4FC-2AD77096359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505005" y="4601175"/>
                  <a:ext cx="19620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886DCD5A-739A-4B76-BF85-AD9AE00AA1ED}"/>
                    </a:ext>
                  </a:extLst>
                </p14:cNvPr>
                <p14:cNvContentPartPr/>
                <p14:nvPr/>
              </p14:nvContentPartPr>
              <p14:xfrm>
                <a:off x="3742965" y="4606575"/>
                <a:ext cx="135360" cy="2372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886DCD5A-739A-4B76-BF85-AD9AE00AA1E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733965" y="4597575"/>
                  <a:ext cx="15300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E3F44AA4-9283-4AB8-9EF7-8E538D53A10D}"/>
                    </a:ext>
                  </a:extLst>
                </p14:cNvPr>
                <p14:cNvContentPartPr/>
                <p14:nvPr/>
              </p14:nvContentPartPr>
              <p14:xfrm>
                <a:off x="3903165" y="4639335"/>
                <a:ext cx="104400" cy="1897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E3F44AA4-9283-4AB8-9EF7-8E538D53A10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894165" y="4630335"/>
                  <a:ext cx="12204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CE03E70-0C64-4ECB-A160-91408060B7FB}"/>
                    </a:ext>
                  </a:extLst>
                </p14:cNvPr>
                <p14:cNvContentPartPr/>
                <p14:nvPr/>
              </p14:nvContentPartPr>
              <p14:xfrm>
                <a:off x="3944565" y="4563735"/>
                <a:ext cx="156960" cy="1137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CE03E70-0C64-4ECB-A160-91408060B7F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935565" y="4554735"/>
                  <a:ext cx="1746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0849F23-B981-40AC-B2FC-C7E8E36CA890}"/>
                    </a:ext>
                  </a:extLst>
                </p14:cNvPr>
                <p14:cNvContentPartPr/>
                <p14:nvPr/>
              </p14:nvContentPartPr>
              <p14:xfrm>
                <a:off x="3152565" y="4357455"/>
                <a:ext cx="1027800" cy="6033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80849F23-B981-40AC-B2FC-C7E8E36CA89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143565" y="4348455"/>
                  <a:ext cx="1045440" cy="62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51E6F01C-156F-4F25-A459-ACDD9F45657E}"/>
              </a:ext>
            </a:extLst>
          </p:cNvPr>
          <p:cNvGrpSpPr/>
          <p:nvPr/>
        </p:nvGrpSpPr>
        <p:grpSpPr>
          <a:xfrm>
            <a:off x="5842845" y="3661935"/>
            <a:ext cx="1143720" cy="636120"/>
            <a:chOff x="5842845" y="3661935"/>
            <a:chExt cx="1143720" cy="63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1C3FEEA4-39A5-40D3-9FF2-16E045119B0A}"/>
                    </a:ext>
                  </a:extLst>
                </p14:cNvPr>
                <p14:cNvContentPartPr/>
                <p14:nvPr/>
              </p14:nvContentPartPr>
              <p14:xfrm>
                <a:off x="6035805" y="3936615"/>
                <a:ext cx="98280" cy="2559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1C3FEEA4-39A5-40D3-9FF2-16E045119B0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026805" y="3927628"/>
                  <a:ext cx="115920" cy="2735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F14FD347-FA78-4721-9B20-79E31F164F7B}"/>
                    </a:ext>
                  </a:extLst>
                </p14:cNvPr>
                <p14:cNvContentPartPr/>
                <p14:nvPr/>
              </p14:nvContentPartPr>
              <p14:xfrm>
                <a:off x="6109605" y="3856695"/>
                <a:ext cx="106200" cy="522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F14FD347-FA78-4721-9B20-79E31F164F7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100605" y="3847695"/>
                  <a:ext cx="12384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D652C118-FA3F-45A0-AD8D-614DFECA1751}"/>
                    </a:ext>
                  </a:extLst>
                </p14:cNvPr>
                <p14:cNvContentPartPr/>
                <p14:nvPr/>
              </p14:nvContentPartPr>
              <p14:xfrm>
                <a:off x="6235245" y="3900975"/>
                <a:ext cx="151200" cy="2088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D652C118-FA3F-45A0-AD8D-614DFECA175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226245" y="3891975"/>
                  <a:ext cx="16884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D83BC0F-A58B-40C4-82A8-902C9AC6DD4D}"/>
                    </a:ext>
                  </a:extLst>
                </p14:cNvPr>
                <p14:cNvContentPartPr/>
                <p14:nvPr/>
              </p14:nvContentPartPr>
              <p14:xfrm>
                <a:off x="6433605" y="3914295"/>
                <a:ext cx="131760" cy="2527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D83BC0F-A58B-40C4-82A8-902C9AC6DD4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424605" y="3905295"/>
                  <a:ext cx="14940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280B7C6D-BDFD-4042-AA10-B64C30D51542}"/>
                    </a:ext>
                  </a:extLst>
                </p14:cNvPr>
                <p14:cNvContentPartPr/>
                <p14:nvPr/>
              </p14:nvContentPartPr>
              <p14:xfrm>
                <a:off x="6633405" y="3833295"/>
                <a:ext cx="154440" cy="2574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280B7C6D-BDFD-4042-AA10-B64C30D5154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624405" y="3824282"/>
                  <a:ext cx="172080" cy="2750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564BC384-F60C-4E26-8A51-1A3D70DAEC5B}"/>
                    </a:ext>
                  </a:extLst>
                </p14:cNvPr>
                <p14:cNvContentPartPr/>
                <p14:nvPr/>
              </p14:nvContentPartPr>
              <p14:xfrm>
                <a:off x="5842845" y="3661935"/>
                <a:ext cx="1143720" cy="6361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564BC384-F60C-4E26-8A51-1A3D70DAEC5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833845" y="3652930"/>
                  <a:ext cx="1161360" cy="65377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FF767681-30DA-47D3-9E6C-ABB126F529B4}"/>
              </a:ext>
            </a:extLst>
          </p:cNvPr>
          <p:cNvGrpSpPr/>
          <p:nvPr/>
        </p:nvGrpSpPr>
        <p:grpSpPr>
          <a:xfrm>
            <a:off x="10137285" y="3786855"/>
            <a:ext cx="1019880" cy="713520"/>
            <a:chOff x="10137285" y="3786855"/>
            <a:chExt cx="1019880" cy="71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18962E65-16E0-4845-98D1-69FEC54F1A2E}"/>
                    </a:ext>
                  </a:extLst>
                </p14:cNvPr>
                <p14:cNvContentPartPr/>
                <p14:nvPr/>
              </p14:nvContentPartPr>
              <p14:xfrm>
                <a:off x="10314405" y="4069455"/>
                <a:ext cx="200160" cy="2642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18962E65-16E0-4845-98D1-69FEC54F1A2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305405" y="4060455"/>
                  <a:ext cx="21780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166D947E-2C43-4089-8F1D-120E968D8A7D}"/>
                    </a:ext>
                  </a:extLst>
                </p14:cNvPr>
                <p14:cNvContentPartPr/>
                <p14:nvPr/>
              </p14:nvContentPartPr>
              <p14:xfrm>
                <a:off x="10468485" y="4025895"/>
                <a:ext cx="136080" cy="2660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166D947E-2C43-4089-8F1D-120E968D8A7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459461" y="4016895"/>
                  <a:ext cx="153767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E8A8C41D-40A3-4DAC-B9C7-60572791D814}"/>
                    </a:ext>
                  </a:extLst>
                </p14:cNvPr>
                <p14:cNvContentPartPr/>
                <p14:nvPr/>
              </p14:nvContentPartPr>
              <p14:xfrm>
                <a:off x="10676205" y="4199415"/>
                <a:ext cx="9360" cy="244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E8A8C41D-40A3-4DAC-B9C7-60572791D81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667205" y="4190415"/>
                  <a:ext cx="270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45262D53-2915-4DBB-BF56-187D042ADF9A}"/>
                    </a:ext>
                  </a:extLst>
                </p14:cNvPr>
                <p14:cNvContentPartPr/>
                <p14:nvPr/>
              </p14:nvContentPartPr>
              <p14:xfrm>
                <a:off x="10735605" y="4011855"/>
                <a:ext cx="237960" cy="2768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45262D53-2915-4DBB-BF56-187D042ADF9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726605" y="4002855"/>
                  <a:ext cx="25560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E64E0F47-196C-4BCF-AC4B-700EAEA77EE4}"/>
                    </a:ext>
                  </a:extLst>
                </p14:cNvPr>
                <p14:cNvContentPartPr/>
                <p14:nvPr/>
              </p14:nvContentPartPr>
              <p14:xfrm>
                <a:off x="10137285" y="3786855"/>
                <a:ext cx="1019880" cy="7135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E64E0F47-196C-4BCF-AC4B-700EAEA77EE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128285" y="3777850"/>
                  <a:ext cx="1037520" cy="73116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53176741-B1A2-4023-97FF-D39AD4211CF5}"/>
              </a:ext>
            </a:extLst>
          </p:cNvPr>
          <p:cNvGrpSpPr/>
          <p:nvPr/>
        </p:nvGrpSpPr>
        <p:grpSpPr>
          <a:xfrm>
            <a:off x="9038205" y="4640775"/>
            <a:ext cx="866520" cy="552960"/>
            <a:chOff x="9038205" y="4640775"/>
            <a:chExt cx="866520" cy="55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EB0AE081-FEAB-4DB6-987B-FC3E0D1F1A13}"/>
                    </a:ext>
                  </a:extLst>
                </p14:cNvPr>
                <p14:cNvContentPartPr/>
                <p14:nvPr/>
              </p14:nvContentPartPr>
              <p14:xfrm>
                <a:off x="9136485" y="4905735"/>
                <a:ext cx="190080" cy="14184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EB0AE081-FEAB-4DB6-987B-FC3E0D1F1A1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127468" y="4896735"/>
                  <a:ext cx="207753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A1660DBB-1FC2-4DE9-8994-2804031A59D5}"/>
                    </a:ext>
                  </a:extLst>
                </p14:cNvPr>
                <p14:cNvContentPartPr/>
                <p14:nvPr/>
              </p14:nvContentPartPr>
              <p14:xfrm>
                <a:off x="9278685" y="4850655"/>
                <a:ext cx="117720" cy="1897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A1660DBB-1FC2-4DE9-8994-2804031A59D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269685" y="4841655"/>
                  <a:ext cx="13536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CD82F528-A876-409C-9AF4-B58BFE2CFAF5}"/>
                    </a:ext>
                  </a:extLst>
                </p14:cNvPr>
                <p14:cNvContentPartPr/>
                <p14:nvPr/>
              </p14:nvContentPartPr>
              <p14:xfrm>
                <a:off x="9473445" y="4955775"/>
                <a:ext cx="9720" cy="223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CD82F528-A876-409C-9AF4-B58BFE2CFAF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464445" y="4946775"/>
                  <a:ext cx="273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F4181959-1DEA-4D59-B8BD-E35A9483A8D3}"/>
                    </a:ext>
                  </a:extLst>
                </p14:cNvPr>
                <p14:cNvContentPartPr/>
                <p14:nvPr/>
              </p14:nvContentPartPr>
              <p14:xfrm>
                <a:off x="9508005" y="4783335"/>
                <a:ext cx="101880" cy="2278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F4181959-1DEA-4D59-B8BD-E35A9483A8D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499037" y="4774335"/>
                  <a:ext cx="119458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4CCD5F6A-3BDA-43AB-88B1-20BD24DBAB73}"/>
                    </a:ext>
                  </a:extLst>
                </p14:cNvPr>
                <p14:cNvContentPartPr/>
                <p14:nvPr/>
              </p14:nvContentPartPr>
              <p14:xfrm>
                <a:off x="9666405" y="4822575"/>
                <a:ext cx="99720" cy="1710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4CCD5F6A-3BDA-43AB-88B1-20BD24DBAB7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657405" y="4813575"/>
                  <a:ext cx="1173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BEFEE7FE-122F-42FC-BDAC-C278AE3735DE}"/>
                    </a:ext>
                  </a:extLst>
                </p14:cNvPr>
                <p14:cNvContentPartPr/>
                <p14:nvPr/>
              </p14:nvContentPartPr>
              <p14:xfrm>
                <a:off x="9565605" y="4753815"/>
                <a:ext cx="254520" cy="756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BEFEE7FE-122F-42FC-BDAC-C278AE3735DE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556618" y="4744815"/>
                  <a:ext cx="272135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1A9167B4-D172-48AA-8C92-93672A4652A7}"/>
                    </a:ext>
                  </a:extLst>
                </p14:cNvPr>
                <p14:cNvContentPartPr/>
                <p14:nvPr/>
              </p14:nvContentPartPr>
              <p14:xfrm>
                <a:off x="9038205" y="4640775"/>
                <a:ext cx="866520" cy="5529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1A9167B4-D172-48AA-8C92-93672A4652A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029205" y="4631775"/>
                  <a:ext cx="884160" cy="57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196225DB-6E52-4982-82C5-06D4D64768DC}"/>
              </a:ext>
            </a:extLst>
          </p:cNvPr>
          <p:cNvGrpSpPr/>
          <p:nvPr/>
        </p:nvGrpSpPr>
        <p:grpSpPr>
          <a:xfrm>
            <a:off x="7863525" y="2347215"/>
            <a:ext cx="1011600" cy="689760"/>
            <a:chOff x="7863525" y="2347215"/>
            <a:chExt cx="1011600" cy="68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290289AF-2F63-4BBE-B010-DCBACA46A397}"/>
                    </a:ext>
                  </a:extLst>
                </p14:cNvPr>
                <p14:cNvContentPartPr/>
                <p14:nvPr/>
              </p14:nvContentPartPr>
              <p14:xfrm>
                <a:off x="8300925" y="2699295"/>
                <a:ext cx="159480" cy="1828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290289AF-2F63-4BBE-B010-DCBACA46A39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291945" y="2690295"/>
                  <a:ext cx="17708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F2ACC5A6-0252-4D62-8537-F9D737F3D81D}"/>
                    </a:ext>
                  </a:extLst>
                </p14:cNvPr>
                <p14:cNvContentPartPr/>
                <p14:nvPr/>
              </p14:nvContentPartPr>
              <p14:xfrm>
                <a:off x="8060805" y="2590935"/>
                <a:ext cx="41760" cy="1062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F2ACC5A6-0252-4D62-8537-F9D737F3D81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051727" y="2581935"/>
                  <a:ext cx="59553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5A62A3F5-CA11-489E-8FF0-806EA7CDFC74}"/>
                    </a:ext>
                  </a:extLst>
                </p14:cNvPr>
                <p14:cNvContentPartPr/>
                <p14:nvPr/>
              </p14:nvContentPartPr>
              <p14:xfrm>
                <a:off x="8123805" y="2608215"/>
                <a:ext cx="59760" cy="626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5A62A3F5-CA11-489E-8FF0-806EA7CDFC74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114805" y="2599215"/>
                  <a:ext cx="7740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28B0EFA9-537C-4EEA-BDAE-81F3960CD20F}"/>
                    </a:ext>
                  </a:extLst>
                </p14:cNvPr>
                <p14:cNvContentPartPr/>
                <p14:nvPr/>
              </p14:nvContentPartPr>
              <p14:xfrm>
                <a:off x="8529885" y="2492655"/>
                <a:ext cx="15480" cy="8640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28B0EFA9-537C-4EEA-BDAE-81F3960CD20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520885" y="2483655"/>
                  <a:ext cx="3312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32EF89C1-47FC-4B53-89E2-1DFAC7407ED7}"/>
                    </a:ext>
                  </a:extLst>
                </p14:cNvPr>
                <p14:cNvContentPartPr/>
                <p14:nvPr/>
              </p14:nvContentPartPr>
              <p14:xfrm>
                <a:off x="8573445" y="2505975"/>
                <a:ext cx="15120" cy="1267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32EF89C1-47FC-4B53-89E2-1DFAC7407ED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564225" y="2496975"/>
                  <a:ext cx="3319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E19939C5-1954-4981-A032-56DA7EB8B7D3}"/>
                    </a:ext>
                  </a:extLst>
                </p14:cNvPr>
                <p14:cNvContentPartPr/>
                <p14:nvPr/>
              </p14:nvContentPartPr>
              <p14:xfrm>
                <a:off x="7863525" y="2347215"/>
                <a:ext cx="1011600" cy="6897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E19939C5-1954-4981-A032-56DA7EB8B7D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854525" y="2338215"/>
                  <a:ext cx="1029240" cy="70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D8E56059-9FC1-48F2-B337-7165DA715530}"/>
              </a:ext>
            </a:extLst>
          </p:cNvPr>
          <p:cNvGrpSpPr/>
          <p:nvPr/>
        </p:nvGrpSpPr>
        <p:grpSpPr>
          <a:xfrm>
            <a:off x="8403885" y="3213735"/>
            <a:ext cx="865440" cy="607320"/>
            <a:chOff x="8403885" y="3213735"/>
            <a:chExt cx="865440" cy="60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D5913ADF-0329-4354-85EF-08BA7CED748C}"/>
                    </a:ext>
                  </a:extLst>
                </p14:cNvPr>
                <p14:cNvContentPartPr/>
                <p14:nvPr/>
              </p14:nvContentPartPr>
              <p14:xfrm>
                <a:off x="8838045" y="3482295"/>
                <a:ext cx="154080" cy="2538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D5913ADF-0329-4354-85EF-08BA7CED748C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829066" y="3473295"/>
                  <a:ext cx="171679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BC2547D6-04CD-45F6-80D2-FBFF39D7EC1D}"/>
                    </a:ext>
                  </a:extLst>
                </p14:cNvPr>
                <p14:cNvContentPartPr/>
                <p14:nvPr/>
              </p14:nvContentPartPr>
              <p14:xfrm>
                <a:off x="8662005" y="3457455"/>
                <a:ext cx="20160" cy="633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BC2547D6-04CD-45F6-80D2-FBFF39D7EC1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653005" y="3448455"/>
                  <a:ext cx="378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37C85627-307C-4DBA-8ACB-37CA092AE470}"/>
                    </a:ext>
                  </a:extLst>
                </p14:cNvPr>
                <p14:cNvContentPartPr/>
                <p14:nvPr/>
              </p14:nvContentPartPr>
              <p14:xfrm>
                <a:off x="8699805" y="3426855"/>
                <a:ext cx="66960" cy="820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37C85627-307C-4DBA-8ACB-37CA092AE47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690805" y="3417855"/>
                  <a:ext cx="846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06049184-0185-4E13-A77F-04AAADFEEA0A}"/>
                    </a:ext>
                  </a:extLst>
                </p14:cNvPr>
                <p14:cNvContentPartPr/>
                <p14:nvPr/>
              </p14:nvContentPartPr>
              <p14:xfrm>
                <a:off x="8999685" y="3355935"/>
                <a:ext cx="69480" cy="946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06049184-0185-4E13-A77F-04AAADFEEA0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990638" y="3346935"/>
                  <a:ext cx="87212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4BFB5090-93C2-425D-9A86-6147A08D29BB}"/>
                    </a:ext>
                  </a:extLst>
                </p14:cNvPr>
                <p14:cNvContentPartPr/>
                <p14:nvPr/>
              </p14:nvContentPartPr>
              <p14:xfrm>
                <a:off x="8403885" y="3213735"/>
                <a:ext cx="865440" cy="6073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4BFB5090-93C2-425D-9A86-6147A08D29BB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394885" y="3204730"/>
                  <a:ext cx="883080" cy="62497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56C74387-6C27-4F93-A983-ED83C510161C}"/>
              </a:ext>
            </a:extLst>
          </p:cNvPr>
          <p:cNvGrpSpPr/>
          <p:nvPr/>
        </p:nvGrpSpPr>
        <p:grpSpPr>
          <a:xfrm>
            <a:off x="5875245" y="2321655"/>
            <a:ext cx="903960" cy="641520"/>
            <a:chOff x="5875245" y="2321655"/>
            <a:chExt cx="903960" cy="64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7813848C-34CF-4E99-BF50-7DBDA4DEA04F}"/>
                    </a:ext>
                  </a:extLst>
                </p14:cNvPr>
                <p14:cNvContentPartPr/>
                <p14:nvPr/>
              </p14:nvContentPartPr>
              <p14:xfrm>
                <a:off x="6233085" y="2708295"/>
                <a:ext cx="152280" cy="1573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7813848C-34CF-4E99-BF50-7DBDA4DEA04F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224085" y="2699295"/>
                  <a:ext cx="16992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C8B49125-D465-4D8C-9859-3767DF407418}"/>
                    </a:ext>
                  </a:extLst>
                </p14:cNvPr>
                <p14:cNvContentPartPr/>
                <p14:nvPr/>
              </p14:nvContentPartPr>
              <p14:xfrm>
                <a:off x="6361245" y="2676975"/>
                <a:ext cx="146880" cy="14004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C8B49125-D465-4D8C-9859-3767DF40741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352245" y="2667975"/>
                  <a:ext cx="1645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C70BE9E7-BFA9-4B0E-9D0E-BE9BAFD51525}"/>
                    </a:ext>
                  </a:extLst>
                </p14:cNvPr>
                <p14:cNvContentPartPr/>
                <p14:nvPr/>
              </p14:nvContentPartPr>
              <p14:xfrm>
                <a:off x="6512445" y="2509215"/>
                <a:ext cx="13320" cy="943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C70BE9E7-BFA9-4B0E-9D0E-BE9BAFD51525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503682" y="2500215"/>
                  <a:ext cx="30496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6EA1B2C5-2B15-4033-AC88-B64D3E690256}"/>
                    </a:ext>
                  </a:extLst>
                </p14:cNvPr>
                <p14:cNvContentPartPr/>
                <p14:nvPr/>
              </p14:nvContentPartPr>
              <p14:xfrm>
                <a:off x="6559965" y="2498415"/>
                <a:ext cx="10800" cy="10728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6EA1B2C5-2B15-4033-AC88-B64D3E690256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550965" y="2489415"/>
                  <a:ext cx="2844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00F3E641-94D0-4D8C-8E15-D754745E96C8}"/>
                    </a:ext>
                  </a:extLst>
                </p14:cNvPr>
                <p14:cNvContentPartPr/>
                <p14:nvPr/>
              </p14:nvContentPartPr>
              <p14:xfrm>
                <a:off x="6005205" y="2585895"/>
                <a:ext cx="34560" cy="730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00F3E641-94D0-4D8C-8E15-D754745E96C8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996205" y="2576895"/>
                  <a:ext cx="522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5E4ED61E-BAA4-46C5-BA7A-9FF3542F8B12}"/>
                    </a:ext>
                  </a:extLst>
                </p14:cNvPr>
                <p14:cNvContentPartPr/>
                <p14:nvPr/>
              </p14:nvContentPartPr>
              <p14:xfrm>
                <a:off x="6057405" y="2598495"/>
                <a:ext cx="66960" cy="1137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5E4ED61E-BAA4-46C5-BA7A-9FF3542F8B1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048405" y="2589495"/>
                  <a:ext cx="846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55B9132A-1FB5-4DC3-A5F0-C7F4488F6FEE}"/>
                    </a:ext>
                  </a:extLst>
                </p14:cNvPr>
                <p14:cNvContentPartPr/>
                <p14:nvPr/>
              </p14:nvContentPartPr>
              <p14:xfrm>
                <a:off x="5875245" y="2321655"/>
                <a:ext cx="903960" cy="64152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55B9132A-1FB5-4DC3-A5F0-C7F4488F6FE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866245" y="2312655"/>
                  <a:ext cx="921600" cy="65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F49E666E-B97B-48F0-863D-3D8570A4B960}"/>
              </a:ext>
            </a:extLst>
          </p:cNvPr>
          <p:cNvGrpSpPr/>
          <p:nvPr/>
        </p:nvGrpSpPr>
        <p:grpSpPr>
          <a:xfrm>
            <a:off x="10339965" y="1827015"/>
            <a:ext cx="1114200" cy="890640"/>
            <a:chOff x="10339965" y="1827015"/>
            <a:chExt cx="1114200" cy="89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45A8042E-37A9-438F-B4D8-CAB2BA7C9021}"/>
                    </a:ext>
                  </a:extLst>
                </p14:cNvPr>
                <p14:cNvContentPartPr/>
                <p14:nvPr/>
              </p14:nvContentPartPr>
              <p14:xfrm>
                <a:off x="10570725" y="2096655"/>
                <a:ext cx="212040" cy="42300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45A8042E-37A9-438F-B4D8-CAB2BA7C9021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0561725" y="2087647"/>
                  <a:ext cx="229680" cy="4406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6C2C0EFB-2C91-45D1-9387-88C1FA53C125}"/>
                    </a:ext>
                  </a:extLst>
                </p14:cNvPr>
                <p14:cNvContentPartPr/>
                <p14:nvPr/>
              </p14:nvContentPartPr>
              <p14:xfrm>
                <a:off x="10802205" y="2084775"/>
                <a:ext cx="82800" cy="31392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6C2C0EFB-2C91-45D1-9387-88C1FA53C125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793205" y="2075775"/>
                  <a:ext cx="10044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406C896F-3718-43CE-9271-7950009021C6}"/>
                    </a:ext>
                  </a:extLst>
                </p14:cNvPr>
                <p14:cNvContentPartPr/>
                <p14:nvPr/>
              </p14:nvContentPartPr>
              <p14:xfrm>
                <a:off x="10865205" y="2259735"/>
                <a:ext cx="106560" cy="29772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406C896F-3718-43CE-9271-7950009021C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856205" y="2250735"/>
                  <a:ext cx="12420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54070788-7F07-45C4-A328-220CF48768E4}"/>
                    </a:ext>
                  </a:extLst>
                </p14:cNvPr>
                <p14:cNvContentPartPr/>
                <p14:nvPr/>
              </p14:nvContentPartPr>
              <p14:xfrm>
                <a:off x="10872405" y="2112855"/>
                <a:ext cx="61560" cy="4032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54070788-7F07-45C4-A328-220CF48768E4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863405" y="2103855"/>
                  <a:ext cx="7920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F2A68E45-BCFA-4AE4-B9FB-47D4216D28E7}"/>
                    </a:ext>
                  </a:extLst>
                </p14:cNvPr>
                <p14:cNvContentPartPr/>
                <p14:nvPr/>
              </p14:nvContentPartPr>
              <p14:xfrm>
                <a:off x="10985445" y="2054535"/>
                <a:ext cx="304920" cy="27180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F2A68E45-BCFA-4AE4-B9FB-47D4216D28E7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976445" y="2045523"/>
                  <a:ext cx="322560" cy="2894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97FCADA2-AE80-4FD7-A0AA-E65D0D7E1650}"/>
                    </a:ext>
                  </a:extLst>
                </p14:cNvPr>
                <p14:cNvContentPartPr/>
                <p14:nvPr/>
              </p14:nvContentPartPr>
              <p14:xfrm>
                <a:off x="11045205" y="2183415"/>
                <a:ext cx="248760" cy="3852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97FCADA2-AE80-4FD7-A0AA-E65D0D7E1650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1036205" y="2174330"/>
                  <a:ext cx="266400" cy="563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3CD62C3A-D4BF-4CA3-BC92-2828C849A612}"/>
                    </a:ext>
                  </a:extLst>
                </p14:cNvPr>
                <p14:cNvContentPartPr/>
                <p14:nvPr/>
              </p14:nvContentPartPr>
              <p14:xfrm>
                <a:off x="10339965" y="1827015"/>
                <a:ext cx="1114200" cy="8906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3CD62C3A-D4BF-4CA3-BC92-2828C849A61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0330965" y="1818015"/>
                  <a:ext cx="1131840" cy="90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64BE7D6E-BBDA-4EAA-804E-558235FB97D6}"/>
              </a:ext>
            </a:extLst>
          </p:cNvPr>
          <p:cNvGrpSpPr/>
          <p:nvPr/>
        </p:nvGrpSpPr>
        <p:grpSpPr>
          <a:xfrm>
            <a:off x="5486805" y="5684055"/>
            <a:ext cx="2877840" cy="722160"/>
            <a:chOff x="5486805" y="5684055"/>
            <a:chExt cx="2877840" cy="72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A80AA53-9073-4A93-AE24-5767716E4A42}"/>
                    </a:ext>
                  </a:extLst>
                </p14:cNvPr>
                <p14:cNvContentPartPr/>
                <p14:nvPr/>
              </p14:nvContentPartPr>
              <p14:xfrm>
                <a:off x="5665005" y="5700975"/>
                <a:ext cx="56160" cy="3733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A80AA53-9073-4A93-AE24-5767716E4A42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656005" y="5691975"/>
                  <a:ext cx="7380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E7D8DB2-B63D-4536-8A86-0F7293E31EBB}"/>
                    </a:ext>
                  </a:extLst>
                </p14:cNvPr>
                <p14:cNvContentPartPr/>
                <p14:nvPr/>
              </p14:nvContentPartPr>
              <p14:xfrm>
                <a:off x="5971005" y="5693055"/>
                <a:ext cx="34560" cy="3250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E7D8DB2-B63D-4536-8A86-0F7293E31EBB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962005" y="5684055"/>
                  <a:ext cx="5220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A62A08A-CA46-4969-A08D-ED504509309C}"/>
                    </a:ext>
                  </a:extLst>
                </p14:cNvPr>
                <p14:cNvContentPartPr/>
                <p14:nvPr/>
              </p14:nvContentPartPr>
              <p14:xfrm>
                <a:off x="6246405" y="5725455"/>
                <a:ext cx="50760" cy="2966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A62A08A-CA46-4969-A08D-ED504509309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237405" y="5716455"/>
                  <a:ext cx="6840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01A7896-7F83-4B4B-B238-DF5574A12BA4}"/>
                    </a:ext>
                  </a:extLst>
                </p14:cNvPr>
                <p14:cNvContentPartPr/>
                <p14:nvPr/>
              </p14:nvContentPartPr>
              <p14:xfrm>
                <a:off x="6592005" y="5709255"/>
                <a:ext cx="41760" cy="2862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01A7896-7F83-4B4B-B238-DF5574A12BA4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583005" y="5700255"/>
                  <a:ext cx="5940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4DD954E-0E32-417E-8210-50B16260A32E}"/>
                    </a:ext>
                  </a:extLst>
                </p14:cNvPr>
                <p14:cNvContentPartPr/>
                <p14:nvPr/>
              </p14:nvContentPartPr>
              <p14:xfrm>
                <a:off x="6854805" y="5684055"/>
                <a:ext cx="39960" cy="315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4DD954E-0E32-417E-8210-50B16260A32E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845805" y="5675065"/>
                  <a:ext cx="57600" cy="3329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F7C6C7B-171D-43C1-9083-E5C4341FBA7B}"/>
                    </a:ext>
                  </a:extLst>
                </p14:cNvPr>
                <p14:cNvContentPartPr/>
                <p14:nvPr/>
              </p14:nvContentPartPr>
              <p14:xfrm>
                <a:off x="5486805" y="6221895"/>
                <a:ext cx="52560" cy="153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F7C6C7B-171D-43C1-9083-E5C4341FBA7B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477743" y="6212895"/>
                  <a:ext cx="70322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5F32F9C-B968-4DA7-B16A-1FCF3134CF3B}"/>
                    </a:ext>
                  </a:extLst>
                </p14:cNvPr>
                <p14:cNvContentPartPr/>
                <p14:nvPr/>
              </p14:nvContentPartPr>
              <p14:xfrm>
                <a:off x="5548005" y="6198855"/>
                <a:ext cx="96840" cy="1796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5F32F9C-B968-4DA7-B16A-1FCF3134CF3B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538971" y="6189855"/>
                  <a:ext cx="114546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C8A6DE8-B8C2-4270-8B8D-CF42B3BD4064}"/>
                    </a:ext>
                  </a:extLst>
                </p14:cNvPr>
                <p14:cNvContentPartPr/>
                <p14:nvPr/>
              </p14:nvContentPartPr>
              <p14:xfrm>
                <a:off x="5795685" y="6205695"/>
                <a:ext cx="77400" cy="1512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C8A6DE8-B8C2-4270-8B8D-CF42B3BD4064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786685" y="6196695"/>
                  <a:ext cx="9504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52A1AB5-2096-4B1C-8765-9035D75EEF0B}"/>
                    </a:ext>
                  </a:extLst>
                </p14:cNvPr>
                <p14:cNvContentPartPr/>
                <p14:nvPr/>
              </p14:nvContentPartPr>
              <p14:xfrm>
                <a:off x="5872005" y="6246735"/>
                <a:ext cx="128160" cy="673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52A1AB5-2096-4B1C-8765-9035D75EEF0B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863005" y="6237735"/>
                  <a:ext cx="14580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62251ED-7CB0-4BBE-BC6A-BE38F41FFC7B}"/>
                    </a:ext>
                  </a:extLst>
                </p14:cNvPr>
                <p14:cNvContentPartPr/>
                <p14:nvPr/>
              </p14:nvContentPartPr>
              <p14:xfrm>
                <a:off x="5937885" y="6241335"/>
                <a:ext cx="33840" cy="1648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62251ED-7CB0-4BBE-BC6A-BE38F41FFC7B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928885" y="6232335"/>
                  <a:ext cx="5148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3B81075-3829-4C18-BD8D-1E6E02020C5D}"/>
                    </a:ext>
                  </a:extLst>
                </p14:cNvPr>
                <p14:cNvContentPartPr/>
                <p14:nvPr/>
              </p14:nvContentPartPr>
              <p14:xfrm>
                <a:off x="6075405" y="6211455"/>
                <a:ext cx="60120" cy="1508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3B81075-3829-4C18-BD8D-1E6E02020C5D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066351" y="6202476"/>
                  <a:ext cx="77866" cy="1684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81A4211-DA2D-41EE-B47C-FDFE24E613CF}"/>
                    </a:ext>
                  </a:extLst>
                </p14:cNvPr>
                <p14:cNvContentPartPr/>
                <p14:nvPr/>
              </p14:nvContentPartPr>
              <p14:xfrm>
                <a:off x="6139845" y="6166815"/>
                <a:ext cx="101880" cy="1818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81A4211-DA2D-41EE-B47C-FDFE24E613CF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130845" y="6157815"/>
                  <a:ext cx="11952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494F0D3-5296-4A91-BBC6-D54947DFAD1C}"/>
                    </a:ext>
                  </a:extLst>
                </p14:cNvPr>
                <p14:cNvContentPartPr/>
                <p14:nvPr/>
              </p14:nvContentPartPr>
              <p14:xfrm>
                <a:off x="6286005" y="6196695"/>
                <a:ext cx="118440" cy="1677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494F0D3-5296-4A91-BBC6-D54947DFAD1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276978" y="6187695"/>
                  <a:ext cx="136134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F3337F4-533D-4D62-B4FD-A828B508E8DE}"/>
                    </a:ext>
                  </a:extLst>
                </p14:cNvPr>
                <p14:cNvContentPartPr/>
                <p14:nvPr/>
              </p14:nvContentPartPr>
              <p14:xfrm>
                <a:off x="6438645" y="6197415"/>
                <a:ext cx="79920" cy="1450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F3337F4-533D-4D62-B4FD-A828B508E8DE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429645" y="6188415"/>
                  <a:ext cx="9756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A718571-9C94-441A-BC1D-7D284E3DE951}"/>
                    </a:ext>
                  </a:extLst>
                </p14:cNvPr>
                <p14:cNvContentPartPr/>
                <p14:nvPr/>
              </p14:nvContentPartPr>
              <p14:xfrm>
                <a:off x="6679125" y="6208575"/>
                <a:ext cx="77760" cy="1641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A718571-9C94-441A-BC1D-7D284E3DE951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670125" y="6199575"/>
                  <a:ext cx="954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025321F-8050-4E5F-B219-2FB4C2D6E124}"/>
                    </a:ext>
                  </a:extLst>
                </p14:cNvPr>
                <p14:cNvContentPartPr/>
                <p14:nvPr/>
              </p14:nvContentPartPr>
              <p14:xfrm>
                <a:off x="6766605" y="6155655"/>
                <a:ext cx="111960" cy="2286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025321F-8050-4E5F-B219-2FB4C2D6E124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757605" y="6146655"/>
                  <a:ext cx="12960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E347521-9445-4A87-9785-1ACAD2B908C8}"/>
                    </a:ext>
                  </a:extLst>
                </p14:cNvPr>
                <p14:cNvContentPartPr/>
                <p14:nvPr/>
              </p14:nvContentPartPr>
              <p14:xfrm>
                <a:off x="7089525" y="5738055"/>
                <a:ext cx="28440" cy="2394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E347521-9445-4A87-9785-1ACAD2B908C8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080525" y="5729055"/>
                  <a:ext cx="4608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F56246F0-7BDD-4D42-91B9-9A9A76ED769C}"/>
                    </a:ext>
                  </a:extLst>
                </p14:cNvPr>
                <p14:cNvContentPartPr/>
                <p14:nvPr/>
              </p14:nvContentPartPr>
              <p14:xfrm>
                <a:off x="7354845" y="5768295"/>
                <a:ext cx="40320" cy="24084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F56246F0-7BDD-4D42-91B9-9A9A76ED769C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345925" y="5759308"/>
                  <a:ext cx="57804" cy="2584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0DFF5621-D760-4B21-839B-7F93A0956AEF}"/>
                    </a:ext>
                  </a:extLst>
                </p14:cNvPr>
                <p14:cNvContentPartPr/>
                <p14:nvPr/>
              </p14:nvContentPartPr>
              <p14:xfrm>
                <a:off x="7634205" y="5753535"/>
                <a:ext cx="36360" cy="23652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0DFF5621-D760-4B21-839B-7F93A0956AEF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625205" y="5744535"/>
                  <a:ext cx="5400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94BD4CFA-83EB-4B4A-B486-2E86A859252A}"/>
                    </a:ext>
                  </a:extLst>
                </p14:cNvPr>
                <p14:cNvContentPartPr/>
                <p14:nvPr/>
              </p14:nvContentPartPr>
              <p14:xfrm>
                <a:off x="7853805" y="5804655"/>
                <a:ext cx="63360" cy="21492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94BD4CFA-83EB-4B4A-B486-2E86A859252A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844805" y="5795655"/>
                  <a:ext cx="8100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4E21446D-85F7-4C3E-A5AD-F285B36AAD6D}"/>
                    </a:ext>
                  </a:extLst>
                </p14:cNvPr>
                <p14:cNvContentPartPr/>
                <p14:nvPr/>
              </p14:nvContentPartPr>
              <p14:xfrm>
                <a:off x="8069805" y="5747055"/>
                <a:ext cx="79560" cy="2595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4E21446D-85F7-4C3E-A5AD-F285B36AAD6D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060764" y="5738055"/>
                  <a:ext cx="9728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D24AABD0-7266-4DBC-B4EC-BA74C62BAB97}"/>
                    </a:ext>
                  </a:extLst>
                </p14:cNvPr>
                <p14:cNvContentPartPr/>
                <p14:nvPr/>
              </p14:nvContentPartPr>
              <p14:xfrm>
                <a:off x="8293005" y="5761455"/>
                <a:ext cx="70560" cy="2973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D24AABD0-7266-4DBC-B4EC-BA74C62BAB97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284005" y="5752455"/>
                  <a:ext cx="8820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52FEFA2D-7303-4D0A-AACC-3CC8BDC8CB62}"/>
                    </a:ext>
                  </a:extLst>
                </p14:cNvPr>
                <p14:cNvContentPartPr/>
                <p14:nvPr/>
              </p14:nvContentPartPr>
              <p14:xfrm>
                <a:off x="6941205" y="6204975"/>
                <a:ext cx="83520" cy="12888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52FEFA2D-7303-4D0A-AACC-3CC8BDC8CB62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932166" y="6196000"/>
                  <a:ext cx="101236" cy="1464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9707D956-313D-4E27-8EBD-B2FAD43195BC}"/>
                    </a:ext>
                  </a:extLst>
                </p14:cNvPr>
                <p14:cNvContentPartPr/>
                <p14:nvPr/>
              </p14:nvContentPartPr>
              <p14:xfrm>
                <a:off x="7060365" y="6192735"/>
                <a:ext cx="93600" cy="16812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9707D956-313D-4E27-8EBD-B2FAD43195BC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051399" y="6183754"/>
                  <a:ext cx="111172" cy="1857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CE00B51D-E927-4C35-BB3A-419B1F2B7CF4}"/>
                    </a:ext>
                  </a:extLst>
                </p14:cNvPr>
                <p14:cNvContentPartPr/>
                <p14:nvPr/>
              </p14:nvContentPartPr>
              <p14:xfrm>
                <a:off x="7189605" y="6192015"/>
                <a:ext cx="50040" cy="18972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CE00B51D-E927-4C35-BB3A-419B1F2B7CF4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7180605" y="6183032"/>
                  <a:ext cx="67680" cy="2073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DE18C3A1-8A88-4567-9B94-8C34DD1D14E8}"/>
                    </a:ext>
                  </a:extLst>
                </p14:cNvPr>
                <p14:cNvContentPartPr/>
                <p14:nvPr/>
              </p14:nvContentPartPr>
              <p14:xfrm>
                <a:off x="7270245" y="6195255"/>
                <a:ext cx="106920" cy="17856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DE18C3A1-8A88-4567-9B94-8C34DD1D14E8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261275" y="6186255"/>
                  <a:ext cx="124501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98D047A8-B906-4CC7-99CE-72F9663F3284}"/>
                    </a:ext>
                  </a:extLst>
                </p14:cNvPr>
                <p14:cNvContentPartPr/>
                <p14:nvPr/>
              </p14:nvContentPartPr>
              <p14:xfrm>
                <a:off x="7547805" y="6158175"/>
                <a:ext cx="81360" cy="11880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98D047A8-B906-4CC7-99CE-72F9663F328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538805" y="6149202"/>
                  <a:ext cx="99000" cy="13638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E03EA3C3-EC9C-4020-BAF6-722A68EA6A2F}"/>
                    </a:ext>
                  </a:extLst>
                </p14:cNvPr>
                <p14:cNvContentPartPr/>
                <p14:nvPr/>
              </p14:nvContentPartPr>
              <p14:xfrm>
                <a:off x="7610805" y="6201735"/>
                <a:ext cx="18360" cy="1623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E03EA3C3-EC9C-4020-BAF6-722A68EA6A2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601805" y="6192735"/>
                  <a:ext cx="360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915CD28D-7350-4C83-B969-D6F335651208}"/>
                    </a:ext>
                  </a:extLst>
                </p14:cNvPr>
                <p14:cNvContentPartPr/>
                <p14:nvPr/>
              </p14:nvContentPartPr>
              <p14:xfrm>
                <a:off x="7609005" y="6208935"/>
                <a:ext cx="91800" cy="9252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915CD28D-7350-4C83-B969-D6F335651208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599970" y="6199935"/>
                  <a:ext cx="109509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3EE6E0CA-02DE-407A-8E07-81AC1AF5A31F}"/>
                    </a:ext>
                  </a:extLst>
                </p14:cNvPr>
                <p14:cNvContentPartPr/>
                <p14:nvPr/>
              </p14:nvContentPartPr>
              <p14:xfrm>
                <a:off x="7754805" y="6165015"/>
                <a:ext cx="108360" cy="13176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3EE6E0CA-02DE-407A-8E07-81AC1AF5A31F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745805" y="6156015"/>
                  <a:ext cx="12600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9AB67B38-AF89-47CD-B10E-B3ABA220A13D}"/>
                    </a:ext>
                  </a:extLst>
                </p14:cNvPr>
                <p14:cNvContentPartPr/>
                <p14:nvPr/>
              </p14:nvContentPartPr>
              <p14:xfrm>
                <a:off x="7830405" y="6195975"/>
                <a:ext cx="11160" cy="14616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9AB67B38-AF89-47CD-B10E-B3ABA220A13D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821405" y="6186975"/>
                  <a:ext cx="288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42E84807-7918-4DEE-BE50-0D569E757B89}"/>
                    </a:ext>
                  </a:extLst>
                </p14:cNvPr>
                <p14:cNvContentPartPr/>
                <p14:nvPr/>
              </p14:nvContentPartPr>
              <p14:xfrm>
                <a:off x="7861005" y="6174735"/>
                <a:ext cx="29160" cy="13176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42E84807-7918-4DEE-BE50-0D569E757B89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852005" y="6165735"/>
                  <a:ext cx="4680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490289DA-8193-445C-A433-06D58E0F1FEC}"/>
                    </a:ext>
                  </a:extLst>
                </p14:cNvPr>
                <p14:cNvContentPartPr/>
                <p14:nvPr/>
              </p14:nvContentPartPr>
              <p14:xfrm>
                <a:off x="7964325" y="6148815"/>
                <a:ext cx="104040" cy="15156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490289DA-8193-445C-A433-06D58E0F1FEC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7955325" y="6139815"/>
                  <a:ext cx="12168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45662FB0-7E1C-4A58-AF19-B7C7B8192872}"/>
                    </a:ext>
                  </a:extLst>
                </p14:cNvPr>
                <p14:cNvContentPartPr/>
                <p14:nvPr/>
              </p14:nvContentPartPr>
              <p14:xfrm>
                <a:off x="8062605" y="6157815"/>
                <a:ext cx="111960" cy="14400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45662FB0-7E1C-4A58-AF19-B7C7B8192872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8053576" y="6148815"/>
                  <a:ext cx="129657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ECABF183-3E21-4C4E-9FFB-82043FEFA83C}"/>
                    </a:ext>
                  </a:extLst>
                </p14:cNvPr>
                <p14:cNvContentPartPr/>
                <p14:nvPr/>
              </p14:nvContentPartPr>
              <p14:xfrm>
                <a:off x="8228205" y="6175095"/>
                <a:ext cx="72360" cy="12240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ECABF183-3E21-4C4E-9FFB-82043FEFA83C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8219160" y="6166095"/>
                  <a:ext cx="90088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6AFAD688-F53D-4890-820C-E1D756E99C18}"/>
                    </a:ext>
                  </a:extLst>
                </p14:cNvPr>
                <p14:cNvContentPartPr/>
                <p14:nvPr/>
              </p14:nvContentPartPr>
              <p14:xfrm>
                <a:off x="8291205" y="6121815"/>
                <a:ext cx="73440" cy="23472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6AFAD688-F53D-4890-820C-E1D756E99C18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8282205" y="6112815"/>
                  <a:ext cx="91080" cy="25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487E2F29-31A5-4912-91CF-0B927427138F}"/>
              </a:ext>
            </a:extLst>
          </p:cNvPr>
          <p:cNvGrpSpPr/>
          <p:nvPr/>
        </p:nvGrpSpPr>
        <p:grpSpPr>
          <a:xfrm>
            <a:off x="8728605" y="5873415"/>
            <a:ext cx="437760" cy="14040"/>
            <a:chOff x="8728605" y="5873415"/>
            <a:chExt cx="437760" cy="1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57A223E6-3100-4683-B7EB-7CC3F7CB3D48}"/>
                    </a:ext>
                  </a:extLst>
                </p14:cNvPr>
                <p14:cNvContentPartPr/>
                <p14:nvPr/>
              </p14:nvContentPartPr>
              <p14:xfrm>
                <a:off x="8728605" y="5875935"/>
                <a:ext cx="63360" cy="684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57A223E6-3100-4683-B7EB-7CC3F7CB3D48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8719605" y="5866935"/>
                  <a:ext cx="810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5676882D-1E78-497F-B326-70DA2ED8204D}"/>
                    </a:ext>
                  </a:extLst>
                </p14:cNvPr>
                <p14:cNvContentPartPr/>
                <p14:nvPr/>
              </p14:nvContentPartPr>
              <p14:xfrm>
                <a:off x="8923005" y="5873415"/>
                <a:ext cx="243360" cy="1404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5676882D-1E78-497F-B326-70DA2ED8204D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914005" y="5864415"/>
                  <a:ext cx="261000" cy="3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C50320BD-906C-4AC3-9F4E-A79036E6AF9E}"/>
              </a:ext>
            </a:extLst>
          </p:cNvPr>
          <p:cNvGrpSpPr/>
          <p:nvPr/>
        </p:nvGrpSpPr>
        <p:grpSpPr>
          <a:xfrm>
            <a:off x="9522405" y="5880975"/>
            <a:ext cx="216360" cy="29520"/>
            <a:chOff x="9522405" y="5880975"/>
            <a:chExt cx="216360" cy="2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4D3D08F0-DBE0-46F1-A3D3-39630313E96B}"/>
                    </a:ext>
                  </a:extLst>
                </p14:cNvPr>
                <p14:cNvContentPartPr/>
                <p14:nvPr/>
              </p14:nvContentPartPr>
              <p14:xfrm>
                <a:off x="9522405" y="5880975"/>
                <a:ext cx="61560" cy="1584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4D3D08F0-DBE0-46F1-A3D3-39630313E96B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9513405" y="5871975"/>
                  <a:ext cx="792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7C0EE1CC-0708-49CD-833A-ED13ED24795B}"/>
                    </a:ext>
                  </a:extLst>
                </p14:cNvPr>
                <p14:cNvContentPartPr/>
                <p14:nvPr/>
              </p14:nvContentPartPr>
              <p14:xfrm>
                <a:off x="9733005" y="5907615"/>
                <a:ext cx="5760" cy="288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7C0EE1CC-0708-49CD-833A-ED13ED24795B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9724005" y="5898615"/>
                  <a:ext cx="23400" cy="2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CBB6262F-0D51-4871-A86B-D259ECE69031}"/>
              </a:ext>
            </a:extLst>
          </p:cNvPr>
          <p:cNvGrpSpPr/>
          <p:nvPr/>
        </p:nvGrpSpPr>
        <p:grpSpPr>
          <a:xfrm>
            <a:off x="7335765" y="4205895"/>
            <a:ext cx="905400" cy="591480"/>
            <a:chOff x="7335765" y="4205895"/>
            <a:chExt cx="905400" cy="59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3F1DA201-B3C5-4C73-BEE9-5DE711C92893}"/>
                    </a:ext>
                  </a:extLst>
                </p14:cNvPr>
                <p14:cNvContentPartPr/>
                <p14:nvPr/>
              </p14:nvContentPartPr>
              <p14:xfrm>
                <a:off x="7830405" y="4305975"/>
                <a:ext cx="110160" cy="3150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3F1DA201-B3C5-4C73-BEE9-5DE711C92893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7821405" y="4296975"/>
                  <a:ext cx="12780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00CC9DCE-AE46-4139-9A21-2FCE8DF9E5C6}"/>
                    </a:ext>
                  </a:extLst>
                </p14:cNvPr>
                <p14:cNvContentPartPr/>
                <p14:nvPr/>
              </p14:nvContentPartPr>
              <p14:xfrm>
                <a:off x="7987365" y="4277535"/>
                <a:ext cx="16200" cy="1213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00CC9DCE-AE46-4139-9A21-2FCE8DF9E5C6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7978365" y="4268535"/>
                  <a:ext cx="3384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4577A972-3E66-4D7B-B37B-8BA80BB1F2C6}"/>
                    </a:ext>
                  </a:extLst>
                </p14:cNvPr>
                <p14:cNvContentPartPr/>
                <p14:nvPr/>
              </p14:nvContentPartPr>
              <p14:xfrm>
                <a:off x="8044245" y="4301295"/>
                <a:ext cx="9000" cy="1260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4577A972-3E66-4D7B-B37B-8BA80BB1F2C6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8035245" y="4292295"/>
                  <a:ext cx="2664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E6E77289-23AE-48FF-94C1-1A7F48A6B7E5}"/>
                    </a:ext>
                  </a:extLst>
                </p14:cNvPr>
                <p14:cNvContentPartPr/>
                <p14:nvPr/>
              </p14:nvContentPartPr>
              <p14:xfrm>
                <a:off x="7493805" y="4332975"/>
                <a:ext cx="30960" cy="6768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E6E77289-23AE-48FF-94C1-1A7F48A6B7E5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7484805" y="4323927"/>
                  <a:ext cx="48600" cy="854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940B7D10-1E9B-4491-834C-91E53CB2ED48}"/>
                    </a:ext>
                  </a:extLst>
                </p14:cNvPr>
                <p14:cNvContentPartPr/>
                <p14:nvPr/>
              </p14:nvContentPartPr>
              <p14:xfrm>
                <a:off x="7538805" y="4338015"/>
                <a:ext cx="66960" cy="982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940B7D10-1E9B-4491-834C-91E53CB2ED48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7529805" y="4329015"/>
                  <a:ext cx="8460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0992241D-AD0C-4F5A-9E0D-2B83BF4721CB}"/>
                    </a:ext>
                  </a:extLst>
                </p14:cNvPr>
                <p14:cNvContentPartPr/>
                <p14:nvPr/>
              </p14:nvContentPartPr>
              <p14:xfrm>
                <a:off x="7335765" y="4205895"/>
                <a:ext cx="905400" cy="59148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0992241D-AD0C-4F5A-9E0D-2B83BF4721CB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7326761" y="4196895"/>
                  <a:ext cx="923047" cy="60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A13B72AB-AE23-471B-8B70-84B43D0AD524}"/>
                    </a:ext>
                  </a:extLst>
                </p14:cNvPr>
                <p14:cNvContentPartPr/>
                <p14:nvPr/>
              </p14:nvContentPartPr>
              <p14:xfrm>
                <a:off x="7699725" y="4484895"/>
                <a:ext cx="122040" cy="15048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A13B72AB-AE23-471B-8B70-84B43D0AD524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7690751" y="4475895"/>
                  <a:ext cx="139628" cy="168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32" name="TextBox 231">
            <a:extLst>
              <a:ext uri="{FF2B5EF4-FFF2-40B4-BE49-F238E27FC236}">
                <a16:creationId xmlns:a16="http://schemas.microsoft.com/office/drawing/2014/main" id="{E771B86D-50C7-43F7-A350-8F2A842B5A0B}"/>
              </a:ext>
            </a:extLst>
          </p:cNvPr>
          <p:cNvSpPr txBox="1"/>
          <p:nvPr/>
        </p:nvSpPr>
        <p:spPr>
          <a:xfrm>
            <a:off x="8999684" y="466725"/>
            <a:ext cx="30018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7030A0"/>
                </a:solidFill>
              </a:rPr>
              <a:t>In practice we store key-value pairs, but for simplicity we show only the keys here.</a:t>
            </a:r>
            <a:endParaRPr lang="en-US" dirty="0">
              <a:solidFill>
                <a:srgbClr val="7030A0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8B05B7E-F2E5-4645-BBF4-A23092EDA24F}"/>
              </a:ext>
            </a:extLst>
          </p:cNvPr>
          <p:cNvGrpSpPr/>
          <p:nvPr/>
        </p:nvGrpSpPr>
        <p:grpSpPr>
          <a:xfrm>
            <a:off x="4161645" y="4768215"/>
            <a:ext cx="1989000" cy="1179360"/>
            <a:chOff x="4161645" y="4768215"/>
            <a:chExt cx="1989000" cy="117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E6DBA924-52F0-4CAE-80F7-6A415FCF2055}"/>
                    </a:ext>
                  </a:extLst>
                </p14:cNvPr>
                <p14:cNvContentPartPr/>
                <p14:nvPr/>
              </p14:nvContentPartPr>
              <p14:xfrm>
                <a:off x="4161645" y="4840215"/>
                <a:ext cx="1989000" cy="110736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E6DBA924-52F0-4CAE-80F7-6A415FCF2055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4143645" y="4822215"/>
                  <a:ext cx="2024640" cy="11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DA924A89-45DF-41B6-91A3-C8F1B70DB0EE}"/>
                    </a:ext>
                  </a:extLst>
                </p14:cNvPr>
                <p14:cNvContentPartPr/>
                <p14:nvPr/>
              </p14:nvContentPartPr>
              <p14:xfrm>
                <a:off x="4171365" y="4768215"/>
                <a:ext cx="254160" cy="22284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DA924A89-45DF-41B6-91A3-C8F1B70DB0EE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4153365" y="4750244"/>
                  <a:ext cx="289800" cy="25842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C911637-4D2B-4D71-BA99-BA90CAF0FFD0}"/>
              </a:ext>
            </a:extLst>
          </p:cNvPr>
          <p:cNvGrpSpPr/>
          <p:nvPr/>
        </p:nvGrpSpPr>
        <p:grpSpPr>
          <a:xfrm>
            <a:off x="6237405" y="4339095"/>
            <a:ext cx="270360" cy="1572480"/>
            <a:chOff x="6237405" y="4339095"/>
            <a:chExt cx="270360" cy="157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9D3DDBF7-3DAA-4D36-9BC6-C4A819483ABB}"/>
                    </a:ext>
                  </a:extLst>
                </p14:cNvPr>
                <p14:cNvContentPartPr/>
                <p14:nvPr/>
              </p14:nvContentPartPr>
              <p14:xfrm>
                <a:off x="6401205" y="5835615"/>
                <a:ext cx="79920" cy="7596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9D3DDBF7-3DAA-4D36-9BC6-C4A819483ABB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6383205" y="5817615"/>
                  <a:ext cx="1155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35E1F815-2696-4EE0-8A9B-0C3F9C5EBC37}"/>
                    </a:ext>
                  </a:extLst>
                </p14:cNvPr>
                <p14:cNvContentPartPr/>
                <p14:nvPr/>
              </p14:nvContentPartPr>
              <p14:xfrm>
                <a:off x="6261165" y="4339455"/>
                <a:ext cx="219600" cy="145332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35E1F815-2696-4EE0-8A9B-0C3F9C5EBC37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6243165" y="4321455"/>
                  <a:ext cx="255240" cy="148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6E80E1EF-DBE4-4F08-AAE6-8E90C624BF6E}"/>
                    </a:ext>
                  </a:extLst>
                </p14:cNvPr>
                <p14:cNvContentPartPr/>
                <p14:nvPr/>
              </p14:nvContentPartPr>
              <p14:xfrm>
                <a:off x="6237405" y="4339095"/>
                <a:ext cx="270360" cy="13212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6E80E1EF-DBE4-4F08-AAE6-8E90C624BF6E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6219405" y="4321095"/>
                  <a:ext cx="306000" cy="167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11005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E5922-84C8-4376-A7F1-C8E44157F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 from </a:t>
            </a:r>
            <a:r>
              <a:rPr lang="en-US" b="0" dirty="0">
                <a:latin typeface="Consolas" panose="020B0609020204030204" pitchFamily="49" charset="0"/>
              </a:rPr>
              <a:t>HashCodes.java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4D33B1-56F0-43DB-AF98-42F668ECEA2D}"/>
              </a:ext>
            </a:extLst>
          </p:cNvPr>
          <p:cNvSpPr txBox="1"/>
          <p:nvPr/>
        </p:nvSpPr>
        <p:spPr>
          <a:xfrm>
            <a:off x="276225" y="1524000"/>
            <a:ext cx="6248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Assuming 100 slots in the hash table...</a:t>
            </a:r>
          </a:p>
          <a:p>
            <a:r>
              <a:rPr lang="en-US" dirty="0">
                <a:latin typeface="Consolas" panose="020B0609020204030204" pitchFamily="49" charset="0"/>
              </a:rPr>
              <a:t>object: 5735, hash: 5735, slot: 35</a:t>
            </a:r>
          </a:p>
          <a:p>
            <a:r>
              <a:rPr lang="en-US" dirty="0">
                <a:latin typeface="Consolas" panose="020B0609020204030204" pitchFamily="49" charset="0"/>
              </a:rPr>
              <a:t>object: 5736, hash: 5736, slot: 36</a:t>
            </a:r>
          </a:p>
          <a:p>
            <a:r>
              <a:rPr lang="en-US" dirty="0">
                <a:latin typeface="Consolas" panose="020B0609020204030204" pitchFamily="49" charset="0"/>
              </a:rPr>
              <a:t>object: 27.5, hash: 1077641216, slot: 16</a:t>
            </a:r>
          </a:p>
          <a:p>
            <a:r>
              <a:rPr lang="en-US" dirty="0">
                <a:latin typeface="Consolas" panose="020B0609020204030204" pitchFamily="49" charset="0"/>
              </a:rPr>
              <a:t>object: 27.75, hash: 1077657600, slot: 0</a:t>
            </a:r>
          </a:p>
          <a:p>
            <a:r>
              <a:rPr lang="en-US" dirty="0">
                <a:latin typeface="Consolas" panose="020B0609020204030204" pitchFamily="49" charset="0"/>
              </a:rPr>
              <a:t>object: a, hash: 97, slot: 97</a:t>
            </a:r>
          </a:p>
          <a:p>
            <a:r>
              <a:rPr lang="en-US" dirty="0">
                <a:latin typeface="Consolas" panose="020B0609020204030204" pitchFamily="49" charset="0"/>
              </a:rPr>
              <a:t>object: b, hash: 98, slot: 98</a:t>
            </a:r>
          </a:p>
          <a:p>
            <a:r>
              <a:rPr lang="en-US" dirty="0">
                <a:latin typeface="Consolas" panose="020B0609020204030204" pitchFamily="49" charset="0"/>
              </a:rPr>
              <a:t>object: aa, hash: 3104, slot: 4</a:t>
            </a:r>
          </a:p>
          <a:p>
            <a:r>
              <a:rPr lang="en-US" dirty="0">
                <a:latin typeface="Consolas" panose="020B0609020204030204" pitchFamily="49" charset="0"/>
              </a:rPr>
              <a:t>object: ab, hash: 3105, slot: 5</a:t>
            </a:r>
          </a:p>
          <a:p>
            <a:r>
              <a:rPr lang="en-US" dirty="0">
                <a:latin typeface="Consolas" panose="020B0609020204030204" pitchFamily="49" charset="0"/>
              </a:rPr>
              <a:t>object: java.lang.Object@15db9742, hash: 366712642, slot: 42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EFB1C49-771E-4924-AC9F-2D6F928221EF}"/>
                  </a:ext>
                </a:extLst>
              </p14:cNvPr>
              <p14:cNvContentPartPr/>
              <p14:nvPr/>
            </p14:nvContentPartPr>
            <p14:xfrm>
              <a:off x="1153125" y="5895735"/>
              <a:ext cx="27000" cy="3927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EFB1C49-771E-4924-AC9F-2D6F928221E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4003" y="5886727"/>
                <a:ext cx="44878" cy="4104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757A623-D2F9-416A-9ADE-6D6F8659E333}"/>
                  </a:ext>
                </a:extLst>
              </p14:cNvPr>
              <p14:cNvContentPartPr/>
              <p14:nvPr/>
            </p14:nvContentPartPr>
            <p14:xfrm>
              <a:off x="1140165" y="5698455"/>
              <a:ext cx="10321200" cy="2458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757A623-D2F9-416A-9ADE-6D6F8659E33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31165" y="5689455"/>
                <a:ext cx="1033884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5EDC0A3-8276-49B8-934D-1D8FE6E0E125}"/>
                  </a:ext>
                </a:extLst>
              </p14:cNvPr>
              <p14:cNvContentPartPr/>
              <p14:nvPr/>
            </p14:nvContentPartPr>
            <p14:xfrm>
              <a:off x="1156365" y="5791695"/>
              <a:ext cx="10297440" cy="4888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5EDC0A3-8276-49B8-934D-1D8FE6E0E12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47365" y="5782688"/>
                <a:ext cx="10315081" cy="5065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BF58877-9794-4322-B2C6-3A0C4B1CE060}"/>
                  </a:ext>
                </a:extLst>
              </p14:cNvPr>
              <p14:cNvContentPartPr/>
              <p14:nvPr/>
            </p14:nvContentPartPr>
            <p14:xfrm>
              <a:off x="1431765" y="5861895"/>
              <a:ext cx="56160" cy="3528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BF58877-9794-4322-B2C6-3A0C4B1CE06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22707" y="5852895"/>
                <a:ext cx="73914" cy="3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C0F5588-5DC7-40F6-9431-A93DE19A356D}"/>
                  </a:ext>
                </a:extLst>
              </p14:cNvPr>
              <p14:cNvContentPartPr/>
              <p14:nvPr/>
            </p14:nvContentPartPr>
            <p14:xfrm>
              <a:off x="1721565" y="5855775"/>
              <a:ext cx="72360" cy="2815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C0F5588-5DC7-40F6-9431-A93DE19A356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12565" y="5846775"/>
                <a:ext cx="9000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8A5ACF4-EC67-4875-A279-B21EB389343F}"/>
                  </a:ext>
                </a:extLst>
              </p14:cNvPr>
              <p14:cNvContentPartPr/>
              <p14:nvPr/>
            </p14:nvContentPartPr>
            <p14:xfrm>
              <a:off x="1989765" y="5822655"/>
              <a:ext cx="52560" cy="27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8A5ACF4-EC67-4875-A279-B21EB389343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980765" y="5813655"/>
                <a:ext cx="7020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68DB215-6B16-4F34-AD50-74A7B4D87A5F}"/>
                  </a:ext>
                </a:extLst>
              </p14:cNvPr>
              <p14:cNvContentPartPr/>
              <p14:nvPr/>
            </p14:nvContentPartPr>
            <p14:xfrm>
              <a:off x="2216565" y="5805015"/>
              <a:ext cx="86760" cy="2448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68DB215-6B16-4F34-AD50-74A7B4D87A5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07565" y="5796015"/>
                <a:ext cx="10440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DED7765-AAE6-4DB8-A65D-63C57B5D3E2C}"/>
                  </a:ext>
                </a:extLst>
              </p14:cNvPr>
              <p14:cNvContentPartPr/>
              <p14:nvPr/>
            </p14:nvContentPartPr>
            <p14:xfrm>
              <a:off x="2460645" y="5823375"/>
              <a:ext cx="44280" cy="2602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DED7765-AAE6-4DB8-A65D-63C57B5D3E2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451645" y="5814387"/>
                <a:ext cx="61920" cy="2778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ACADDE9-8E2B-4453-86F7-26A655C08A9B}"/>
                  </a:ext>
                </a:extLst>
              </p14:cNvPr>
              <p14:cNvContentPartPr/>
              <p14:nvPr/>
            </p14:nvContentPartPr>
            <p14:xfrm>
              <a:off x="1301085" y="6361935"/>
              <a:ext cx="75240" cy="1436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ACADDE9-8E2B-4453-86F7-26A655C08A9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292085" y="6352935"/>
                <a:ext cx="9288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552FE44-6907-4449-9AE6-6278B77508F7}"/>
                  </a:ext>
                </a:extLst>
              </p14:cNvPr>
              <p14:cNvContentPartPr/>
              <p14:nvPr/>
            </p14:nvContentPartPr>
            <p14:xfrm>
              <a:off x="1586565" y="6370935"/>
              <a:ext cx="47160" cy="1429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552FE44-6907-4449-9AE6-6278B77508F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577565" y="6361935"/>
                <a:ext cx="6480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181910B-C65C-4248-A7D1-D74673A858EF}"/>
                  </a:ext>
                </a:extLst>
              </p14:cNvPr>
              <p14:cNvContentPartPr/>
              <p14:nvPr/>
            </p14:nvContentPartPr>
            <p14:xfrm>
              <a:off x="1842165" y="6361935"/>
              <a:ext cx="192960" cy="1440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181910B-C65C-4248-A7D1-D74673A858E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833165" y="6352935"/>
                <a:ext cx="21060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A79723D-A226-4D19-BC17-64277CD014EE}"/>
                  </a:ext>
                </a:extLst>
              </p14:cNvPr>
              <p14:cNvContentPartPr/>
              <p14:nvPr/>
            </p14:nvContentPartPr>
            <p14:xfrm>
              <a:off x="2149965" y="6318375"/>
              <a:ext cx="97560" cy="1594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A79723D-A226-4D19-BC17-64277CD014E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140965" y="6309375"/>
                <a:ext cx="11520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EF46469-AFD6-42D6-8AD2-F6A5D5810C3E}"/>
                  </a:ext>
                </a:extLst>
              </p14:cNvPr>
              <p14:cNvContentPartPr/>
              <p14:nvPr/>
            </p14:nvContentPartPr>
            <p14:xfrm>
              <a:off x="2403765" y="6295695"/>
              <a:ext cx="165960" cy="1137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EF46469-AFD6-42D6-8AD2-F6A5D5810C3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394765" y="6286695"/>
                <a:ext cx="18360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AA66CAA-4C9F-4DB2-9E94-0FA4E59AFFCB}"/>
                  </a:ext>
                </a:extLst>
              </p14:cNvPr>
              <p14:cNvContentPartPr/>
              <p14:nvPr/>
            </p14:nvContentPartPr>
            <p14:xfrm>
              <a:off x="2450565" y="6284895"/>
              <a:ext cx="36360" cy="2181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AA66CAA-4C9F-4DB2-9E94-0FA4E59AFFC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441475" y="6275895"/>
                <a:ext cx="54176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C7690E4-BF6D-40E5-8A49-D998FAADA92E}"/>
                  </a:ext>
                </a:extLst>
              </p14:cNvPr>
              <p14:cNvContentPartPr/>
              <p14:nvPr/>
            </p14:nvContentPartPr>
            <p14:xfrm>
              <a:off x="2866365" y="6028215"/>
              <a:ext cx="245160" cy="133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C7690E4-BF6D-40E5-8A49-D998FAADA92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857365" y="6019215"/>
                <a:ext cx="26280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E9AC670-59AB-4787-8862-0F3A4F400300}"/>
                  </a:ext>
                </a:extLst>
              </p14:cNvPr>
              <p14:cNvContentPartPr/>
              <p14:nvPr/>
            </p14:nvContentPartPr>
            <p14:xfrm>
              <a:off x="4025565" y="5776215"/>
              <a:ext cx="43560" cy="3769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E9AC670-59AB-4787-8862-0F3A4F40030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016565" y="5767215"/>
                <a:ext cx="61200" cy="3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A77E13E1-FB88-41DE-BE31-C07CE4673523}"/>
                  </a:ext>
                </a:extLst>
              </p14:cNvPr>
              <p14:cNvContentPartPr/>
              <p14:nvPr/>
            </p14:nvContentPartPr>
            <p14:xfrm>
              <a:off x="2704365" y="5808255"/>
              <a:ext cx="93960" cy="2908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A77E13E1-FB88-41DE-BE31-C07CE467352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695365" y="5799255"/>
                <a:ext cx="11160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6B77244-E5C9-4F15-841F-1D79A4539C2A}"/>
                  </a:ext>
                </a:extLst>
              </p14:cNvPr>
              <p14:cNvContentPartPr/>
              <p14:nvPr/>
            </p14:nvContentPartPr>
            <p14:xfrm>
              <a:off x="2645685" y="6302895"/>
              <a:ext cx="114840" cy="1537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6B77244-E5C9-4F15-841F-1D79A4539C2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636685" y="6293895"/>
                <a:ext cx="13248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C2BD500-A023-47C5-B61F-AB31D7818F36}"/>
                  </a:ext>
                </a:extLst>
              </p14:cNvPr>
              <p14:cNvContentPartPr/>
              <p14:nvPr/>
            </p14:nvContentPartPr>
            <p14:xfrm>
              <a:off x="2652165" y="6196695"/>
              <a:ext cx="158760" cy="1202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C2BD500-A023-47C5-B61F-AB31D7818F3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643165" y="6187695"/>
                <a:ext cx="176400" cy="13788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E7755A2E-FF34-4D9F-AC95-6E84BC2A02F0}"/>
              </a:ext>
            </a:extLst>
          </p:cNvPr>
          <p:cNvGrpSpPr/>
          <p:nvPr/>
        </p:nvGrpSpPr>
        <p:grpSpPr>
          <a:xfrm>
            <a:off x="3359565" y="5770815"/>
            <a:ext cx="367560" cy="650520"/>
            <a:chOff x="3359565" y="5770815"/>
            <a:chExt cx="367560" cy="65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B5E3B9B-CCFA-4351-8CAC-56A3F4FF6867}"/>
                    </a:ext>
                  </a:extLst>
                </p14:cNvPr>
                <p14:cNvContentPartPr/>
                <p14:nvPr/>
              </p14:nvContentPartPr>
              <p14:xfrm>
                <a:off x="3359565" y="5770815"/>
                <a:ext cx="50760" cy="387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B5E3B9B-CCFA-4351-8CAC-56A3F4FF686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350565" y="5761823"/>
                  <a:ext cx="68400" cy="4049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32DD92F-7C46-4043-BA54-B147702ED5FF}"/>
                    </a:ext>
                  </a:extLst>
                </p14:cNvPr>
                <p14:cNvContentPartPr/>
                <p14:nvPr/>
              </p14:nvContentPartPr>
              <p14:xfrm>
                <a:off x="3672765" y="5772255"/>
                <a:ext cx="54360" cy="4028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32DD92F-7C46-4043-BA54-B147702ED5F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663765" y="5763255"/>
                  <a:ext cx="7200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0701D25-67C4-49EE-8E4C-CFDC9AAAD033}"/>
                    </a:ext>
                  </a:extLst>
                </p14:cNvPr>
                <p14:cNvContentPartPr/>
                <p14:nvPr/>
              </p14:nvContentPartPr>
              <p14:xfrm>
                <a:off x="3517965" y="6297855"/>
                <a:ext cx="20160" cy="1216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0701D25-67C4-49EE-8E4C-CFDC9AAAD03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508965" y="6288855"/>
                  <a:ext cx="378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AED5B70-3C01-48A6-8B7E-265025B36A15}"/>
                    </a:ext>
                  </a:extLst>
                </p14:cNvPr>
                <p14:cNvContentPartPr/>
                <p14:nvPr/>
              </p14:nvContentPartPr>
              <p14:xfrm>
                <a:off x="3550365" y="6328815"/>
                <a:ext cx="107640" cy="925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AED5B70-3C01-48A6-8B7E-265025B36A1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541365" y="6319815"/>
                  <a:ext cx="12528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A5400E5-031B-40D0-962A-C593973697ED}"/>
                    </a:ext>
                  </a:extLst>
                </p14:cNvPr>
                <p14:cNvContentPartPr/>
                <p14:nvPr/>
              </p14:nvContentPartPr>
              <p14:xfrm>
                <a:off x="3571965" y="6245295"/>
                <a:ext cx="119160" cy="982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A5400E5-031B-40D0-962A-C593973697E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562965" y="6236295"/>
                  <a:ext cx="136800" cy="11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82BC9B3-5C7C-496E-A23D-AC14AB9E4AC0}"/>
              </a:ext>
            </a:extLst>
          </p:cNvPr>
          <p:cNvGrpSpPr/>
          <p:nvPr/>
        </p:nvGrpSpPr>
        <p:grpSpPr>
          <a:xfrm>
            <a:off x="3903165" y="6274815"/>
            <a:ext cx="83520" cy="173160"/>
            <a:chOff x="3903165" y="6274815"/>
            <a:chExt cx="83520" cy="17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2CDE44F-AC9C-4C08-A1B5-DDD51BAFB9FD}"/>
                    </a:ext>
                  </a:extLst>
                </p14:cNvPr>
                <p14:cNvContentPartPr/>
                <p14:nvPr/>
              </p14:nvContentPartPr>
              <p14:xfrm>
                <a:off x="3903165" y="6317295"/>
                <a:ext cx="7560" cy="1306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2CDE44F-AC9C-4C08-A1B5-DDD51BAFB9F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894165" y="6308295"/>
                  <a:ext cx="2520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10B4C8F-3428-473F-A6B1-B6B5CCBE4120}"/>
                    </a:ext>
                  </a:extLst>
                </p14:cNvPr>
                <p14:cNvContentPartPr/>
                <p14:nvPr/>
              </p14:nvContentPartPr>
              <p14:xfrm>
                <a:off x="3930165" y="6274815"/>
                <a:ext cx="56520" cy="1594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10B4C8F-3428-473F-A6B1-B6B5CCBE412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921165" y="6265795"/>
                  <a:ext cx="74160" cy="177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65EEBA2E-0CDB-4C87-939C-CB63A0B39E2A}"/>
                  </a:ext>
                </a:extLst>
              </p14:cNvPr>
              <p14:cNvContentPartPr/>
              <p14:nvPr/>
            </p14:nvContentPartPr>
            <p14:xfrm>
              <a:off x="4302045" y="5781975"/>
              <a:ext cx="33480" cy="2959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65EEBA2E-0CDB-4C87-939C-CB63A0B39E2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293045" y="5772986"/>
                <a:ext cx="51120" cy="313539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2B0D3DCE-F353-4E51-863E-9D19A6AFBE66}"/>
              </a:ext>
            </a:extLst>
          </p:cNvPr>
          <p:cNvGrpSpPr/>
          <p:nvPr/>
        </p:nvGrpSpPr>
        <p:grpSpPr>
          <a:xfrm>
            <a:off x="4140765" y="6228015"/>
            <a:ext cx="158760" cy="146520"/>
            <a:chOff x="4140765" y="6228015"/>
            <a:chExt cx="158760" cy="14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92822CF-FAA9-4C9A-9422-C55CF05210AC}"/>
                    </a:ext>
                  </a:extLst>
                </p14:cNvPr>
                <p14:cNvContentPartPr/>
                <p14:nvPr/>
              </p14:nvContentPartPr>
              <p14:xfrm>
                <a:off x="4140765" y="6250335"/>
                <a:ext cx="47160" cy="1242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92822CF-FAA9-4C9A-9422-C55CF05210A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131765" y="6241335"/>
                  <a:ext cx="648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D1A3066-3B22-4632-A055-CB32D512EC1B}"/>
                    </a:ext>
                  </a:extLst>
                </p14:cNvPr>
                <p14:cNvContentPartPr/>
                <p14:nvPr/>
              </p14:nvContentPartPr>
              <p14:xfrm>
                <a:off x="4194765" y="6228015"/>
                <a:ext cx="104760" cy="1393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D1A3066-3B22-4632-A055-CB32D512EC1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185765" y="6219015"/>
                  <a:ext cx="122400" cy="156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8A6F02DB-D541-4631-BEBD-FFFB4E8C1260}"/>
                  </a:ext>
                </a:extLst>
              </p14:cNvPr>
              <p14:cNvContentPartPr/>
              <p14:nvPr/>
            </p14:nvContentPartPr>
            <p14:xfrm>
              <a:off x="4656645" y="5750295"/>
              <a:ext cx="16920" cy="3528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8A6F02DB-D541-4631-BEBD-FFFB4E8C1260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647645" y="5741295"/>
                <a:ext cx="34560" cy="37044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5821AF6C-8266-4D1C-9676-4DF8F49CD735}"/>
              </a:ext>
            </a:extLst>
          </p:cNvPr>
          <p:cNvGrpSpPr/>
          <p:nvPr/>
        </p:nvGrpSpPr>
        <p:grpSpPr>
          <a:xfrm>
            <a:off x="4478805" y="6242775"/>
            <a:ext cx="116640" cy="186840"/>
            <a:chOff x="4478805" y="6242775"/>
            <a:chExt cx="116640" cy="18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FAD7571-1C4E-4B11-B535-F2EC51ADDC0E}"/>
                    </a:ext>
                  </a:extLst>
                </p14:cNvPr>
                <p14:cNvContentPartPr/>
                <p14:nvPr/>
              </p14:nvContentPartPr>
              <p14:xfrm>
                <a:off x="4478805" y="6324855"/>
                <a:ext cx="25560" cy="104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FAD7571-1C4E-4B11-B535-F2EC51ADDC0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469805" y="6315855"/>
                  <a:ext cx="432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F2B840A-997E-4FE9-A2BE-8EEE0C4D0980}"/>
                    </a:ext>
                  </a:extLst>
                </p14:cNvPr>
                <p14:cNvContentPartPr/>
                <p14:nvPr/>
              </p14:nvContentPartPr>
              <p14:xfrm>
                <a:off x="4536765" y="6242775"/>
                <a:ext cx="58680" cy="1458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F2B840A-997E-4FE9-A2BE-8EEE0C4D098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527765" y="6233775"/>
                  <a:ext cx="76320" cy="16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B408203-BF3F-492B-A25C-6EF1785C6343}"/>
              </a:ext>
            </a:extLst>
          </p:cNvPr>
          <p:cNvGrpSpPr/>
          <p:nvPr/>
        </p:nvGrpSpPr>
        <p:grpSpPr>
          <a:xfrm>
            <a:off x="4820805" y="5875215"/>
            <a:ext cx="354960" cy="57600"/>
            <a:chOff x="4820805" y="5875215"/>
            <a:chExt cx="354960" cy="5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BA87D2A-E6CF-414A-9299-10AC6EF30164}"/>
                    </a:ext>
                  </a:extLst>
                </p14:cNvPr>
                <p14:cNvContentPartPr/>
                <p14:nvPr/>
              </p14:nvContentPartPr>
              <p14:xfrm>
                <a:off x="4820805" y="5921295"/>
                <a:ext cx="43560" cy="115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BA87D2A-E6CF-414A-9299-10AC6EF3016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811805" y="5912295"/>
                  <a:ext cx="6120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3089394-6638-4D9A-A5AD-50D56CE9D3B3}"/>
                    </a:ext>
                  </a:extLst>
                </p14:cNvPr>
                <p14:cNvContentPartPr/>
                <p14:nvPr/>
              </p14:nvContentPartPr>
              <p14:xfrm>
                <a:off x="4932405" y="5892855"/>
                <a:ext cx="156960" cy="223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3089394-6638-4D9A-A5AD-50D56CE9D3B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923405" y="5883855"/>
                  <a:ext cx="1746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532B2C4-FD6E-4F05-B043-C5F818A96DE0}"/>
                    </a:ext>
                  </a:extLst>
                </p14:cNvPr>
                <p14:cNvContentPartPr/>
                <p14:nvPr/>
              </p14:nvContentPartPr>
              <p14:xfrm>
                <a:off x="5126805" y="5875215"/>
                <a:ext cx="48960" cy="43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532B2C4-FD6E-4F05-B043-C5F818A96DE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117805" y="5866907"/>
                  <a:ext cx="66600" cy="20603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BE53E7BF-8658-4A0D-90DF-8F46648030EF}"/>
                  </a:ext>
                </a:extLst>
              </p14:cNvPr>
              <p14:cNvContentPartPr/>
              <p14:nvPr/>
            </p14:nvContentPartPr>
            <p14:xfrm>
              <a:off x="5362605" y="5729775"/>
              <a:ext cx="36360" cy="3448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BE53E7BF-8658-4A0D-90DF-8F46648030EF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353605" y="5720775"/>
                <a:ext cx="54000" cy="362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0" name="Group 99">
            <a:extLst>
              <a:ext uri="{FF2B5EF4-FFF2-40B4-BE49-F238E27FC236}">
                <a16:creationId xmlns:a16="http://schemas.microsoft.com/office/drawing/2014/main" id="{3D9B0744-0F79-4ACA-B5E9-30BC7EF855F3}"/>
              </a:ext>
            </a:extLst>
          </p:cNvPr>
          <p:cNvGrpSpPr/>
          <p:nvPr/>
        </p:nvGrpSpPr>
        <p:grpSpPr>
          <a:xfrm>
            <a:off x="10051245" y="5732655"/>
            <a:ext cx="1327680" cy="731520"/>
            <a:chOff x="10051245" y="5732655"/>
            <a:chExt cx="1327680" cy="73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D589914C-B16B-4038-A021-E6545776A33F}"/>
                    </a:ext>
                  </a:extLst>
                </p14:cNvPr>
                <p14:cNvContentPartPr/>
                <p14:nvPr/>
              </p14:nvContentPartPr>
              <p14:xfrm>
                <a:off x="11149605" y="5732655"/>
                <a:ext cx="23760" cy="3657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D589914C-B16B-4038-A021-E6545776A33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140605" y="5723655"/>
                  <a:ext cx="414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24EFA9B-6C1C-492F-A792-242F610F8A70}"/>
                    </a:ext>
                  </a:extLst>
                </p14:cNvPr>
                <p14:cNvContentPartPr/>
                <p14:nvPr/>
              </p14:nvContentPartPr>
              <p14:xfrm>
                <a:off x="10863045" y="5744895"/>
                <a:ext cx="11520" cy="3024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24EFA9B-6C1C-492F-A792-242F610F8A7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854045" y="5735895"/>
                  <a:ext cx="2916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35AF9AC-4BA7-48A7-954B-1B898D943C6B}"/>
                    </a:ext>
                  </a:extLst>
                </p14:cNvPr>
                <p14:cNvContentPartPr/>
                <p14:nvPr/>
              </p14:nvContentPartPr>
              <p14:xfrm>
                <a:off x="10576485" y="5750295"/>
                <a:ext cx="4320" cy="2934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35AF9AC-4BA7-48A7-954B-1B898D943C6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567485" y="5741295"/>
                  <a:ext cx="2196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49098617-5A7C-405B-A5D8-B478976FB7F5}"/>
                    </a:ext>
                  </a:extLst>
                </p14:cNvPr>
                <p14:cNvContentPartPr/>
                <p14:nvPr/>
              </p14:nvContentPartPr>
              <p14:xfrm>
                <a:off x="10309005" y="5777655"/>
                <a:ext cx="8280" cy="3085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49098617-5A7C-405B-A5D8-B478976FB7F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300005" y="5768655"/>
                  <a:ext cx="2592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CFD3DC24-8A45-40AB-92B1-1B253669DEE8}"/>
                    </a:ext>
                  </a:extLst>
                </p14:cNvPr>
                <p14:cNvContentPartPr/>
                <p14:nvPr/>
              </p14:nvContentPartPr>
              <p14:xfrm>
                <a:off x="10051245" y="5756055"/>
                <a:ext cx="34920" cy="3024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CFD3DC24-8A45-40AB-92B1-1B253669DEE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042245" y="5747055"/>
                  <a:ext cx="5256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D30D26C-3B25-4F07-9404-1A82B3FDD441}"/>
                    </a:ext>
                  </a:extLst>
                </p14:cNvPr>
                <p14:cNvContentPartPr/>
                <p14:nvPr/>
              </p14:nvContentPartPr>
              <p14:xfrm>
                <a:off x="10108125" y="6248535"/>
                <a:ext cx="66240" cy="1890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D30D26C-3B25-4F07-9404-1A82B3FDD44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099125" y="6239535"/>
                  <a:ext cx="8388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A784EB4-E68D-44FF-AC7C-3C3DD4D1AC4B}"/>
                    </a:ext>
                  </a:extLst>
                </p14:cNvPr>
                <p14:cNvContentPartPr/>
                <p14:nvPr/>
              </p14:nvContentPartPr>
              <p14:xfrm>
                <a:off x="10181205" y="6229815"/>
                <a:ext cx="58320" cy="1533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A784EB4-E68D-44FF-AC7C-3C3DD4D1AC4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172205" y="6220815"/>
                  <a:ext cx="7596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146969F7-1666-4943-AF04-9A076D542933}"/>
                    </a:ext>
                  </a:extLst>
                </p14:cNvPr>
                <p14:cNvContentPartPr/>
                <p14:nvPr/>
              </p14:nvContentPartPr>
              <p14:xfrm>
                <a:off x="10206405" y="6183735"/>
                <a:ext cx="128160" cy="529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146969F7-1666-4943-AF04-9A076D54293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197405" y="6174735"/>
                  <a:ext cx="14580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6F1A509-58AB-43E6-B992-3300321BC639}"/>
                    </a:ext>
                  </a:extLst>
                </p14:cNvPr>
                <p14:cNvContentPartPr/>
                <p14:nvPr/>
              </p14:nvContentPartPr>
              <p14:xfrm>
                <a:off x="10383165" y="6251775"/>
                <a:ext cx="68400" cy="1760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6F1A509-58AB-43E6-B992-3300321BC63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374165" y="6242793"/>
                  <a:ext cx="86040" cy="1936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709501F9-AE63-405A-9AB6-959A660FBD96}"/>
                    </a:ext>
                  </a:extLst>
                </p14:cNvPr>
                <p14:cNvContentPartPr/>
                <p14:nvPr/>
              </p14:nvContentPartPr>
              <p14:xfrm>
                <a:off x="10474605" y="6253215"/>
                <a:ext cx="65880" cy="1479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709501F9-AE63-405A-9AB6-959A660FBD9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465605" y="6244215"/>
                  <a:ext cx="835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7778886A-153F-42C1-B80A-655BF1C712F4}"/>
                    </a:ext>
                  </a:extLst>
                </p14:cNvPr>
                <p14:cNvContentPartPr/>
                <p14:nvPr/>
              </p14:nvContentPartPr>
              <p14:xfrm>
                <a:off x="10652805" y="6263655"/>
                <a:ext cx="90000" cy="2005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7778886A-153F-42C1-B80A-655BF1C712F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643805" y="6254655"/>
                  <a:ext cx="10764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6450851C-1C6E-49FB-A8F9-94C9C39DCC95}"/>
                    </a:ext>
                  </a:extLst>
                </p14:cNvPr>
                <p14:cNvContentPartPr/>
                <p14:nvPr/>
              </p14:nvContentPartPr>
              <p14:xfrm>
                <a:off x="10748205" y="6257175"/>
                <a:ext cx="110160" cy="1886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6450851C-1C6E-49FB-A8F9-94C9C39DCC9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739205" y="6248175"/>
                  <a:ext cx="12780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B024307D-CE92-4204-AA69-B164F2894337}"/>
                    </a:ext>
                  </a:extLst>
                </p14:cNvPr>
                <p14:cNvContentPartPr/>
                <p14:nvPr/>
              </p14:nvContentPartPr>
              <p14:xfrm>
                <a:off x="10927125" y="6250695"/>
                <a:ext cx="69840" cy="1641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B024307D-CE92-4204-AA69-B164F289433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918125" y="6241715"/>
                  <a:ext cx="87480" cy="1817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DEB3FEC8-1690-435B-8744-C686D81E9BF1}"/>
                    </a:ext>
                  </a:extLst>
                </p14:cNvPr>
                <p14:cNvContentPartPr/>
                <p14:nvPr/>
              </p14:nvContentPartPr>
              <p14:xfrm>
                <a:off x="11026845" y="6224775"/>
                <a:ext cx="78120" cy="1843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DEB3FEC8-1690-435B-8744-C686D81E9BF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1017845" y="6215775"/>
                  <a:ext cx="957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8EAF753A-CD9C-4B0C-8F14-00DAC31EF998}"/>
                    </a:ext>
                  </a:extLst>
                </p14:cNvPr>
                <p14:cNvContentPartPr/>
                <p14:nvPr/>
              </p14:nvContentPartPr>
              <p14:xfrm>
                <a:off x="11192085" y="6244215"/>
                <a:ext cx="105120" cy="2001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8EAF753A-CD9C-4B0C-8F14-00DAC31EF99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1183085" y="6235215"/>
                  <a:ext cx="12276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0E52A52F-DFBC-4B79-89CB-727028CBAC86}"/>
                    </a:ext>
                  </a:extLst>
                </p14:cNvPr>
                <p14:cNvContentPartPr/>
                <p14:nvPr/>
              </p14:nvContentPartPr>
              <p14:xfrm>
                <a:off x="11297205" y="6234495"/>
                <a:ext cx="81720" cy="2257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0E52A52F-DFBC-4B79-89CB-727028CBAC8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1288244" y="6225495"/>
                  <a:ext cx="99283" cy="24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EC3E6B5F-AB9F-4716-8173-81B3CB42E59C}"/>
              </a:ext>
            </a:extLst>
          </p:cNvPr>
          <p:cNvGrpSpPr/>
          <p:nvPr/>
        </p:nvGrpSpPr>
        <p:grpSpPr>
          <a:xfrm>
            <a:off x="3152565" y="4357455"/>
            <a:ext cx="1027800" cy="603360"/>
            <a:chOff x="3152565" y="4357455"/>
            <a:chExt cx="1027800" cy="60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FC4D10D2-18A5-4797-BDB2-F7E7B55CB66C}"/>
                    </a:ext>
                  </a:extLst>
                </p14:cNvPr>
                <p14:cNvContentPartPr/>
                <p14:nvPr/>
              </p14:nvContentPartPr>
              <p14:xfrm>
                <a:off x="3358125" y="4690455"/>
                <a:ext cx="120240" cy="2008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FC4D10D2-18A5-4797-BDB2-F7E7B55CB66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349125" y="4681455"/>
                  <a:ext cx="13788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F349779D-5196-4D31-BD2F-F1743BCB1F81}"/>
                    </a:ext>
                  </a:extLst>
                </p14:cNvPr>
                <p14:cNvContentPartPr/>
                <p14:nvPr/>
              </p14:nvContentPartPr>
              <p14:xfrm>
                <a:off x="3357765" y="4609455"/>
                <a:ext cx="196560" cy="1069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F349779D-5196-4D31-BD2F-F1743BCB1F8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348765" y="4600455"/>
                  <a:ext cx="21420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509020EB-46AE-4F26-A4FC-2AD770963590}"/>
                    </a:ext>
                  </a:extLst>
                </p14:cNvPr>
                <p14:cNvContentPartPr/>
                <p14:nvPr/>
              </p14:nvContentPartPr>
              <p14:xfrm>
                <a:off x="3514005" y="4610175"/>
                <a:ext cx="178560" cy="2286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509020EB-46AE-4F26-A4FC-2AD77096359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505005" y="4601175"/>
                  <a:ext cx="19620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886DCD5A-739A-4B76-BF85-AD9AE00AA1ED}"/>
                    </a:ext>
                  </a:extLst>
                </p14:cNvPr>
                <p14:cNvContentPartPr/>
                <p14:nvPr/>
              </p14:nvContentPartPr>
              <p14:xfrm>
                <a:off x="3742965" y="4606575"/>
                <a:ext cx="135360" cy="2372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886DCD5A-739A-4B76-BF85-AD9AE00AA1E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733965" y="4597575"/>
                  <a:ext cx="15300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E3F44AA4-9283-4AB8-9EF7-8E538D53A10D}"/>
                    </a:ext>
                  </a:extLst>
                </p14:cNvPr>
                <p14:cNvContentPartPr/>
                <p14:nvPr/>
              </p14:nvContentPartPr>
              <p14:xfrm>
                <a:off x="3903165" y="4639335"/>
                <a:ext cx="104400" cy="1897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E3F44AA4-9283-4AB8-9EF7-8E538D53A10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894165" y="4630335"/>
                  <a:ext cx="12204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CE03E70-0C64-4ECB-A160-91408060B7FB}"/>
                    </a:ext>
                  </a:extLst>
                </p14:cNvPr>
                <p14:cNvContentPartPr/>
                <p14:nvPr/>
              </p14:nvContentPartPr>
              <p14:xfrm>
                <a:off x="3944565" y="4563735"/>
                <a:ext cx="156960" cy="1137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CE03E70-0C64-4ECB-A160-91408060B7F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935565" y="4554735"/>
                  <a:ext cx="1746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0849F23-B981-40AC-B2FC-C7E8E36CA890}"/>
                    </a:ext>
                  </a:extLst>
                </p14:cNvPr>
                <p14:cNvContentPartPr/>
                <p14:nvPr/>
              </p14:nvContentPartPr>
              <p14:xfrm>
                <a:off x="3152565" y="4357455"/>
                <a:ext cx="1027800" cy="6033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80849F23-B981-40AC-B2FC-C7E8E36CA89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143565" y="4348455"/>
                  <a:ext cx="1045440" cy="62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51E6F01C-156F-4F25-A459-ACDD9F45657E}"/>
              </a:ext>
            </a:extLst>
          </p:cNvPr>
          <p:cNvGrpSpPr/>
          <p:nvPr/>
        </p:nvGrpSpPr>
        <p:grpSpPr>
          <a:xfrm>
            <a:off x="5842845" y="3661935"/>
            <a:ext cx="1143720" cy="636120"/>
            <a:chOff x="5842845" y="3661935"/>
            <a:chExt cx="1143720" cy="63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1C3FEEA4-39A5-40D3-9FF2-16E045119B0A}"/>
                    </a:ext>
                  </a:extLst>
                </p14:cNvPr>
                <p14:cNvContentPartPr/>
                <p14:nvPr/>
              </p14:nvContentPartPr>
              <p14:xfrm>
                <a:off x="6035805" y="3936615"/>
                <a:ext cx="98280" cy="2559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1C3FEEA4-39A5-40D3-9FF2-16E045119B0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026805" y="3927628"/>
                  <a:ext cx="115920" cy="2735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F14FD347-FA78-4721-9B20-79E31F164F7B}"/>
                    </a:ext>
                  </a:extLst>
                </p14:cNvPr>
                <p14:cNvContentPartPr/>
                <p14:nvPr/>
              </p14:nvContentPartPr>
              <p14:xfrm>
                <a:off x="6109605" y="3856695"/>
                <a:ext cx="106200" cy="522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F14FD347-FA78-4721-9B20-79E31F164F7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100605" y="3847695"/>
                  <a:ext cx="12384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D652C118-FA3F-45A0-AD8D-614DFECA1751}"/>
                    </a:ext>
                  </a:extLst>
                </p14:cNvPr>
                <p14:cNvContentPartPr/>
                <p14:nvPr/>
              </p14:nvContentPartPr>
              <p14:xfrm>
                <a:off x="6235245" y="3900975"/>
                <a:ext cx="151200" cy="2088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D652C118-FA3F-45A0-AD8D-614DFECA175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226245" y="3891975"/>
                  <a:ext cx="16884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D83BC0F-A58B-40C4-82A8-902C9AC6DD4D}"/>
                    </a:ext>
                  </a:extLst>
                </p14:cNvPr>
                <p14:cNvContentPartPr/>
                <p14:nvPr/>
              </p14:nvContentPartPr>
              <p14:xfrm>
                <a:off x="6433605" y="3914295"/>
                <a:ext cx="131760" cy="2527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D83BC0F-A58B-40C4-82A8-902C9AC6DD4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424605" y="3905295"/>
                  <a:ext cx="14940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280B7C6D-BDFD-4042-AA10-B64C30D51542}"/>
                    </a:ext>
                  </a:extLst>
                </p14:cNvPr>
                <p14:cNvContentPartPr/>
                <p14:nvPr/>
              </p14:nvContentPartPr>
              <p14:xfrm>
                <a:off x="6633405" y="3833295"/>
                <a:ext cx="154440" cy="2574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280B7C6D-BDFD-4042-AA10-B64C30D5154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624405" y="3824282"/>
                  <a:ext cx="172080" cy="2750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564BC384-F60C-4E26-8A51-1A3D70DAEC5B}"/>
                    </a:ext>
                  </a:extLst>
                </p14:cNvPr>
                <p14:cNvContentPartPr/>
                <p14:nvPr/>
              </p14:nvContentPartPr>
              <p14:xfrm>
                <a:off x="5842845" y="3661935"/>
                <a:ext cx="1143720" cy="6361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564BC384-F60C-4E26-8A51-1A3D70DAEC5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833845" y="3652930"/>
                  <a:ext cx="1161360" cy="65377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FF767681-30DA-47D3-9E6C-ABB126F529B4}"/>
              </a:ext>
            </a:extLst>
          </p:cNvPr>
          <p:cNvGrpSpPr/>
          <p:nvPr/>
        </p:nvGrpSpPr>
        <p:grpSpPr>
          <a:xfrm>
            <a:off x="10137285" y="3786855"/>
            <a:ext cx="1019880" cy="713520"/>
            <a:chOff x="10137285" y="3786855"/>
            <a:chExt cx="1019880" cy="71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18962E65-16E0-4845-98D1-69FEC54F1A2E}"/>
                    </a:ext>
                  </a:extLst>
                </p14:cNvPr>
                <p14:cNvContentPartPr/>
                <p14:nvPr/>
              </p14:nvContentPartPr>
              <p14:xfrm>
                <a:off x="10314405" y="4069455"/>
                <a:ext cx="200160" cy="2642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18962E65-16E0-4845-98D1-69FEC54F1A2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305405" y="4060455"/>
                  <a:ext cx="21780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166D947E-2C43-4089-8F1D-120E968D8A7D}"/>
                    </a:ext>
                  </a:extLst>
                </p14:cNvPr>
                <p14:cNvContentPartPr/>
                <p14:nvPr/>
              </p14:nvContentPartPr>
              <p14:xfrm>
                <a:off x="10468485" y="4025895"/>
                <a:ext cx="136080" cy="2660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166D947E-2C43-4089-8F1D-120E968D8A7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459461" y="4016895"/>
                  <a:ext cx="153767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E8A8C41D-40A3-4DAC-B9C7-60572791D814}"/>
                    </a:ext>
                  </a:extLst>
                </p14:cNvPr>
                <p14:cNvContentPartPr/>
                <p14:nvPr/>
              </p14:nvContentPartPr>
              <p14:xfrm>
                <a:off x="10676205" y="4199415"/>
                <a:ext cx="9360" cy="244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E8A8C41D-40A3-4DAC-B9C7-60572791D81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667205" y="4190415"/>
                  <a:ext cx="270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45262D53-2915-4DBB-BF56-187D042ADF9A}"/>
                    </a:ext>
                  </a:extLst>
                </p14:cNvPr>
                <p14:cNvContentPartPr/>
                <p14:nvPr/>
              </p14:nvContentPartPr>
              <p14:xfrm>
                <a:off x="10735605" y="4011855"/>
                <a:ext cx="237960" cy="2768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45262D53-2915-4DBB-BF56-187D042ADF9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726605" y="4002855"/>
                  <a:ext cx="25560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E64E0F47-196C-4BCF-AC4B-700EAEA77EE4}"/>
                    </a:ext>
                  </a:extLst>
                </p14:cNvPr>
                <p14:cNvContentPartPr/>
                <p14:nvPr/>
              </p14:nvContentPartPr>
              <p14:xfrm>
                <a:off x="10137285" y="3786855"/>
                <a:ext cx="1019880" cy="7135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E64E0F47-196C-4BCF-AC4B-700EAEA77EE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128285" y="3777850"/>
                  <a:ext cx="1037520" cy="73116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53176741-B1A2-4023-97FF-D39AD4211CF5}"/>
              </a:ext>
            </a:extLst>
          </p:cNvPr>
          <p:cNvGrpSpPr/>
          <p:nvPr/>
        </p:nvGrpSpPr>
        <p:grpSpPr>
          <a:xfrm>
            <a:off x="9038205" y="4640775"/>
            <a:ext cx="866520" cy="552960"/>
            <a:chOff x="9038205" y="4640775"/>
            <a:chExt cx="866520" cy="55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EB0AE081-FEAB-4DB6-987B-FC3E0D1F1A13}"/>
                    </a:ext>
                  </a:extLst>
                </p14:cNvPr>
                <p14:cNvContentPartPr/>
                <p14:nvPr/>
              </p14:nvContentPartPr>
              <p14:xfrm>
                <a:off x="9136485" y="4905735"/>
                <a:ext cx="190080" cy="14184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EB0AE081-FEAB-4DB6-987B-FC3E0D1F1A1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127468" y="4896735"/>
                  <a:ext cx="207753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A1660DBB-1FC2-4DE9-8994-2804031A59D5}"/>
                    </a:ext>
                  </a:extLst>
                </p14:cNvPr>
                <p14:cNvContentPartPr/>
                <p14:nvPr/>
              </p14:nvContentPartPr>
              <p14:xfrm>
                <a:off x="9278685" y="4850655"/>
                <a:ext cx="117720" cy="1897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A1660DBB-1FC2-4DE9-8994-2804031A59D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269685" y="4841655"/>
                  <a:ext cx="13536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CD82F528-A876-409C-9AF4-B58BFE2CFAF5}"/>
                    </a:ext>
                  </a:extLst>
                </p14:cNvPr>
                <p14:cNvContentPartPr/>
                <p14:nvPr/>
              </p14:nvContentPartPr>
              <p14:xfrm>
                <a:off x="9473445" y="4955775"/>
                <a:ext cx="9720" cy="223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CD82F528-A876-409C-9AF4-B58BFE2CFAF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464445" y="4946775"/>
                  <a:ext cx="273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F4181959-1DEA-4D59-B8BD-E35A9483A8D3}"/>
                    </a:ext>
                  </a:extLst>
                </p14:cNvPr>
                <p14:cNvContentPartPr/>
                <p14:nvPr/>
              </p14:nvContentPartPr>
              <p14:xfrm>
                <a:off x="9508005" y="4783335"/>
                <a:ext cx="101880" cy="2278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F4181959-1DEA-4D59-B8BD-E35A9483A8D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499037" y="4774335"/>
                  <a:ext cx="119458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4CCD5F6A-3BDA-43AB-88B1-20BD24DBAB73}"/>
                    </a:ext>
                  </a:extLst>
                </p14:cNvPr>
                <p14:cNvContentPartPr/>
                <p14:nvPr/>
              </p14:nvContentPartPr>
              <p14:xfrm>
                <a:off x="9666405" y="4822575"/>
                <a:ext cx="99720" cy="1710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4CCD5F6A-3BDA-43AB-88B1-20BD24DBAB7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657405" y="4813575"/>
                  <a:ext cx="1173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BEFEE7FE-122F-42FC-BDAC-C278AE3735DE}"/>
                    </a:ext>
                  </a:extLst>
                </p14:cNvPr>
                <p14:cNvContentPartPr/>
                <p14:nvPr/>
              </p14:nvContentPartPr>
              <p14:xfrm>
                <a:off x="9565605" y="4753815"/>
                <a:ext cx="254520" cy="756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BEFEE7FE-122F-42FC-BDAC-C278AE3735DE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556618" y="4744815"/>
                  <a:ext cx="272135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1A9167B4-D172-48AA-8C92-93672A4652A7}"/>
                    </a:ext>
                  </a:extLst>
                </p14:cNvPr>
                <p14:cNvContentPartPr/>
                <p14:nvPr/>
              </p14:nvContentPartPr>
              <p14:xfrm>
                <a:off x="9038205" y="4640775"/>
                <a:ext cx="866520" cy="5529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1A9167B4-D172-48AA-8C92-93672A4652A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029205" y="4631775"/>
                  <a:ext cx="884160" cy="57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196225DB-6E52-4982-82C5-06D4D64768DC}"/>
              </a:ext>
            </a:extLst>
          </p:cNvPr>
          <p:cNvGrpSpPr/>
          <p:nvPr/>
        </p:nvGrpSpPr>
        <p:grpSpPr>
          <a:xfrm>
            <a:off x="7863525" y="2347215"/>
            <a:ext cx="1011600" cy="689760"/>
            <a:chOff x="7863525" y="2347215"/>
            <a:chExt cx="1011600" cy="68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290289AF-2F63-4BBE-B010-DCBACA46A397}"/>
                    </a:ext>
                  </a:extLst>
                </p14:cNvPr>
                <p14:cNvContentPartPr/>
                <p14:nvPr/>
              </p14:nvContentPartPr>
              <p14:xfrm>
                <a:off x="8300925" y="2699295"/>
                <a:ext cx="159480" cy="1828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290289AF-2F63-4BBE-B010-DCBACA46A39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291945" y="2690295"/>
                  <a:ext cx="17708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F2ACC5A6-0252-4D62-8537-F9D737F3D81D}"/>
                    </a:ext>
                  </a:extLst>
                </p14:cNvPr>
                <p14:cNvContentPartPr/>
                <p14:nvPr/>
              </p14:nvContentPartPr>
              <p14:xfrm>
                <a:off x="8060805" y="2590935"/>
                <a:ext cx="41760" cy="1062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F2ACC5A6-0252-4D62-8537-F9D737F3D81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051727" y="2581935"/>
                  <a:ext cx="59553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5A62A3F5-CA11-489E-8FF0-806EA7CDFC74}"/>
                    </a:ext>
                  </a:extLst>
                </p14:cNvPr>
                <p14:cNvContentPartPr/>
                <p14:nvPr/>
              </p14:nvContentPartPr>
              <p14:xfrm>
                <a:off x="8123805" y="2608215"/>
                <a:ext cx="59760" cy="626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5A62A3F5-CA11-489E-8FF0-806EA7CDFC74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114805" y="2599215"/>
                  <a:ext cx="7740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28B0EFA9-537C-4EEA-BDAE-81F3960CD20F}"/>
                    </a:ext>
                  </a:extLst>
                </p14:cNvPr>
                <p14:cNvContentPartPr/>
                <p14:nvPr/>
              </p14:nvContentPartPr>
              <p14:xfrm>
                <a:off x="8529885" y="2492655"/>
                <a:ext cx="15480" cy="8640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28B0EFA9-537C-4EEA-BDAE-81F3960CD20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520885" y="2483655"/>
                  <a:ext cx="3312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32EF89C1-47FC-4B53-89E2-1DFAC7407ED7}"/>
                    </a:ext>
                  </a:extLst>
                </p14:cNvPr>
                <p14:cNvContentPartPr/>
                <p14:nvPr/>
              </p14:nvContentPartPr>
              <p14:xfrm>
                <a:off x="8573445" y="2505975"/>
                <a:ext cx="15120" cy="1267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32EF89C1-47FC-4B53-89E2-1DFAC7407ED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564225" y="2496975"/>
                  <a:ext cx="3319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E19939C5-1954-4981-A032-56DA7EB8B7D3}"/>
                    </a:ext>
                  </a:extLst>
                </p14:cNvPr>
                <p14:cNvContentPartPr/>
                <p14:nvPr/>
              </p14:nvContentPartPr>
              <p14:xfrm>
                <a:off x="7863525" y="2347215"/>
                <a:ext cx="1011600" cy="6897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E19939C5-1954-4981-A032-56DA7EB8B7D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854525" y="2338215"/>
                  <a:ext cx="1029240" cy="70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D8E56059-9FC1-48F2-B337-7165DA715530}"/>
              </a:ext>
            </a:extLst>
          </p:cNvPr>
          <p:cNvGrpSpPr/>
          <p:nvPr/>
        </p:nvGrpSpPr>
        <p:grpSpPr>
          <a:xfrm>
            <a:off x="8403885" y="3213735"/>
            <a:ext cx="865440" cy="607320"/>
            <a:chOff x="8403885" y="3213735"/>
            <a:chExt cx="865440" cy="60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D5913ADF-0329-4354-85EF-08BA7CED748C}"/>
                    </a:ext>
                  </a:extLst>
                </p14:cNvPr>
                <p14:cNvContentPartPr/>
                <p14:nvPr/>
              </p14:nvContentPartPr>
              <p14:xfrm>
                <a:off x="8838045" y="3482295"/>
                <a:ext cx="154080" cy="2538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D5913ADF-0329-4354-85EF-08BA7CED748C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829066" y="3473295"/>
                  <a:ext cx="171679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BC2547D6-04CD-45F6-80D2-FBFF39D7EC1D}"/>
                    </a:ext>
                  </a:extLst>
                </p14:cNvPr>
                <p14:cNvContentPartPr/>
                <p14:nvPr/>
              </p14:nvContentPartPr>
              <p14:xfrm>
                <a:off x="8662005" y="3457455"/>
                <a:ext cx="20160" cy="633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BC2547D6-04CD-45F6-80D2-FBFF39D7EC1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653005" y="3448455"/>
                  <a:ext cx="378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37C85627-307C-4DBA-8ACB-37CA092AE470}"/>
                    </a:ext>
                  </a:extLst>
                </p14:cNvPr>
                <p14:cNvContentPartPr/>
                <p14:nvPr/>
              </p14:nvContentPartPr>
              <p14:xfrm>
                <a:off x="8699805" y="3426855"/>
                <a:ext cx="66960" cy="820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37C85627-307C-4DBA-8ACB-37CA092AE47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690805" y="3417855"/>
                  <a:ext cx="846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06049184-0185-4E13-A77F-04AAADFEEA0A}"/>
                    </a:ext>
                  </a:extLst>
                </p14:cNvPr>
                <p14:cNvContentPartPr/>
                <p14:nvPr/>
              </p14:nvContentPartPr>
              <p14:xfrm>
                <a:off x="8999685" y="3355935"/>
                <a:ext cx="69480" cy="946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06049184-0185-4E13-A77F-04AAADFEEA0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990638" y="3346935"/>
                  <a:ext cx="87212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4BFB5090-93C2-425D-9A86-6147A08D29BB}"/>
                    </a:ext>
                  </a:extLst>
                </p14:cNvPr>
                <p14:cNvContentPartPr/>
                <p14:nvPr/>
              </p14:nvContentPartPr>
              <p14:xfrm>
                <a:off x="8403885" y="3213735"/>
                <a:ext cx="865440" cy="6073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4BFB5090-93C2-425D-9A86-6147A08D29BB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394885" y="3204730"/>
                  <a:ext cx="883080" cy="62497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56C74387-6C27-4F93-A983-ED83C510161C}"/>
              </a:ext>
            </a:extLst>
          </p:cNvPr>
          <p:cNvGrpSpPr/>
          <p:nvPr/>
        </p:nvGrpSpPr>
        <p:grpSpPr>
          <a:xfrm>
            <a:off x="5875245" y="2321655"/>
            <a:ext cx="903960" cy="641520"/>
            <a:chOff x="5875245" y="2321655"/>
            <a:chExt cx="903960" cy="64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7813848C-34CF-4E99-BF50-7DBDA4DEA04F}"/>
                    </a:ext>
                  </a:extLst>
                </p14:cNvPr>
                <p14:cNvContentPartPr/>
                <p14:nvPr/>
              </p14:nvContentPartPr>
              <p14:xfrm>
                <a:off x="6233085" y="2708295"/>
                <a:ext cx="152280" cy="1573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7813848C-34CF-4E99-BF50-7DBDA4DEA04F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224085" y="2699295"/>
                  <a:ext cx="16992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C8B49125-D465-4D8C-9859-3767DF407418}"/>
                    </a:ext>
                  </a:extLst>
                </p14:cNvPr>
                <p14:cNvContentPartPr/>
                <p14:nvPr/>
              </p14:nvContentPartPr>
              <p14:xfrm>
                <a:off x="6361245" y="2676975"/>
                <a:ext cx="146880" cy="14004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C8B49125-D465-4D8C-9859-3767DF40741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352245" y="2667975"/>
                  <a:ext cx="1645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C70BE9E7-BFA9-4B0E-9D0E-BE9BAFD51525}"/>
                    </a:ext>
                  </a:extLst>
                </p14:cNvPr>
                <p14:cNvContentPartPr/>
                <p14:nvPr/>
              </p14:nvContentPartPr>
              <p14:xfrm>
                <a:off x="6512445" y="2509215"/>
                <a:ext cx="13320" cy="943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C70BE9E7-BFA9-4B0E-9D0E-BE9BAFD51525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503682" y="2500215"/>
                  <a:ext cx="30496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6EA1B2C5-2B15-4033-AC88-B64D3E690256}"/>
                    </a:ext>
                  </a:extLst>
                </p14:cNvPr>
                <p14:cNvContentPartPr/>
                <p14:nvPr/>
              </p14:nvContentPartPr>
              <p14:xfrm>
                <a:off x="6559965" y="2498415"/>
                <a:ext cx="10800" cy="10728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6EA1B2C5-2B15-4033-AC88-B64D3E690256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550965" y="2489415"/>
                  <a:ext cx="2844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00F3E641-94D0-4D8C-8E15-D754745E96C8}"/>
                    </a:ext>
                  </a:extLst>
                </p14:cNvPr>
                <p14:cNvContentPartPr/>
                <p14:nvPr/>
              </p14:nvContentPartPr>
              <p14:xfrm>
                <a:off x="6005205" y="2585895"/>
                <a:ext cx="34560" cy="730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00F3E641-94D0-4D8C-8E15-D754745E96C8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996205" y="2576895"/>
                  <a:ext cx="522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5E4ED61E-BAA4-46C5-BA7A-9FF3542F8B12}"/>
                    </a:ext>
                  </a:extLst>
                </p14:cNvPr>
                <p14:cNvContentPartPr/>
                <p14:nvPr/>
              </p14:nvContentPartPr>
              <p14:xfrm>
                <a:off x="6057405" y="2598495"/>
                <a:ext cx="66960" cy="1137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5E4ED61E-BAA4-46C5-BA7A-9FF3542F8B1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048405" y="2589495"/>
                  <a:ext cx="846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55B9132A-1FB5-4DC3-A5F0-C7F4488F6FEE}"/>
                    </a:ext>
                  </a:extLst>
                </p14:cNvPr>
                <p14:cNvContentPartPr/>
                <p14:nvPr/>
              </p14:nvContentPartPr>
              <p14:xfrm>
                <a:off x="5875245" y="2321655"/>
                <a:ext cx="903960" cy="64152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55B9132A-1FB5-4DC3-A5F0-C7F4488F6FE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866245" y="2312655"/>
                  <a:ext cx="921600" cy="65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F49E666E-B97B-48F0-863D-3D8570A4B960}"/>
              </a:ext>
            </a:extLst>
          </p:cNvPr>
          <p:cNvGrpSpPr/>
          <p:nvPr/>
        </p:nvGrpSpPr>
        <p:grpSpPr>
          <a:xfrm>
            <a:off x="10339965" y="1827015"/>
            <a:ext cx="1114200" cy="890640"/>
            <a:chOff x="10339965" y="1827015"/>
            <a:chExt cx="1114200" cy="89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45A8042E-37A9-438F-B4D8-CAB2BA7C9021}"/>
                    </a:ext>
                  </a:extLst>
                </p14:cNvPr>
                <p14:cNvContentPartPr/>
                <p14:nvPr/>
              </p14:nvContentPartPr>
              <p14:xfrm>
                <a:off x="10570725" y="2096655"/>
                <a:ext cx="212040" cy="42300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45A8042E-37A9-438F-B4D8-CAB2BA7C9021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0561725" y="2087647"/>
                  <a:ext cx="229680" cy="4406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6C2C0EFB-2C91-45D1-9387-88C1FA53C125}"/>
                    </a:ext>
                  </a:extLst>
                </p14:cNvPr>
                <p14:cNvContentPartPr/>
                <p14:nvPr/>
              </p14:nvContentPartPr>
              <p14:xfrm>
                <a:off x="10802205" y="2084775"/>
                <a:ext cx="82800" cy="31392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6C2C0EFB-2C91-45D1-9387-88C1FA53C125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793205" y="2075775"/>
                  <a:ext cx="10044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406C896F-3718-43CE-9271-7950009021C6}"/>
                    </a:ext>
                  </a:extLst>
                </p14:cNvPr>
                <p14:cNvContentPartPr/>
                <p14:nvPr/>
              </p14:nvContentPartPr>
              <p14:xfrm>
                <a:off x="10865205" y="2259735"/>
                <a:ext cx="106560" cy="29772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406C896F-3718-43CE-9271-7950009021C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856205" y="2250735"/>
                  <a:ext cx="12420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54070788-7F07-45C4-A328-220CF48768E4}"/>
                    </a:ext>
                  </a:extLst>
                </p14:cNvPr>
                <p14:cNvContentPartPr/>
                <p14:nvPr/>
              </p14:nvContentPartPr>
              <p14:xfrm>
                <a:off x="10872405" y="2112855"/>
                <a:ext cx="61560" cy="4032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54070788-7F07-45C4-A328-220CF48768E4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863405" y="2103855"/>
                  <a:ext cx="7920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F2A68E45-BCFA-4AE4-B9FB-47D4216D28E7}"/>
                    </a:ext>
                  </a:extLst>
                </p14:cNvPr>
                <p14:cNvContentPartPr/>
                <p14:nvPr/>
              </p14:nvContentPartPr>
              <p14:xfrm>
                <a:off x="10985445" y="2054535"/>
                <a:ext cx="304920" cy="27180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F2A68E45-BCFA-4AE4-B9FB-47D4216D28E7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976445" y="2045523"/>
                  <a:ext cx="322560" cy="2894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97FCADA2-AE80-4FD7-A0AA-E65D0D7E1650}"/>
                    </a:ext>
                  </a:extLst>
                </p14:cNvPr>
                <p14:cNvContentPartPr/>
                <p14:nvPr/>
              </p14:nvContentPartPr>
              <p14:xfrm>
                <a:off x="11045205" y="2183415"/>
                <a:ext cx="248760" cy="3852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97FCADA2-AE80-4FD7-A0AA-E65D0D7E1650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1036205" y="2174330"/>
                  <a:ext cx="266400" cy="563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3CD62C3A-D4BF-4CA3-BC92-2828C849A612}"/>
                    </a:ext>
                  </a:extLst>
                </p14:cNvPr>
                <p14:cNvContentPartPr/>
                <p14:nvPr/>
              </p14:nvContentPartPr>
              <p14:xfrm>
                <a:off x="10339965" y="1827015"/>
                <a:ext cx="1114200" cy="8906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3CD62C3A-D4BF-4CA3-BC92-2828C849A61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0330965" y="1818015"/>
                  <a:ext cx="1131840" cy="90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64BE7D6E-BBDA-4EAA-804E-558235FB97D6}"/>
              </a:ext>
            </a:extLst>
          </p:cNvPr>
          <p:cNvGrpSpPr/>
          <p:nvPr/>
        </p:nvGrpSpPr>
        <p:grpSpPr>
          <a:xfrm>
            <a:off x="5486805" y="5684055"/>
            <a:ext cx="2877840" cy="722160"/>
            <a:chOff x="5486805" y="5684055"/>
            <a:chExt cx="2877840" cy="72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A80AA53-9073-4A93-AE24-5767716E4A42}"/>
                    </a:ext>
                  </a:extLst>
                </p14:cNvPr>
                <p14:cNvContentPartPr/>
                <p14:nvPr/>
              </p14:nvContentPartPr>
              <p14:xfrm>
                <a:off x="5665005" y="5700975"/>
                <a:ext cx="56160" cy="3733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A80AA53-9073-4A93-AE24-5767716E4A42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656005" y="5691975"/>
                  <a:ext cx="7380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E7D8DB2-B63D-4536-8A86-0F7293E31EBB}"/>
                    </a:ext>
                  </a:extLst>
                </p14:cNvPr>
                <p14:cNvContentPartPr/>
                <p14:nvPr/>
              </p14:nvContentPartPr>
              <p14:xfrm>
                <a:off x="5971005" y="5693055"/>
                <a:ext cx="34560" cy="3250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E7D8DB2-B63D-4536-8A86-0F7293E31EBB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962005" y="5684055"/>
                  <a:ext cx="5220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A62A08A-CA46-4969-A08D-ED504509309C}"/>
                    </a:ext>
                  </a:extLst>
                </p14:cNvPr>
                <p14:cNvContentPartPr/>
                <p14:nvPr/>
              </p14:nvContentPartPr>
              <p14:xfrm>
                <a:off x="6246405" y="5725455"/>
                <a:ext cx="50760" cy="2966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A62A08A-CA46-4969-A08D-ED504509309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237405" y="5716455"/>
                  <a:ext cx="6840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01A7896-7F83-4B4B-B238-DF5574A12BA4}"/>
                    </a:ext>
                  </a:extLst>
                </p14:cNvPr>
                <p14:cNvContentPartPr/>
                <p14:nvPr/>
              </p14:nvContentPartPr>
              <p14:xfrm>
                <a:off x="6592005" y="5709255"/>
                <a:ext cx="41760" cy="2862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01A7896-7F83-4B4B-B238-DF5574A12BA4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583005" y="5700255"/>
                  <a:ext cx="5940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4DD954E-0E32-417E-8210-50B16260A32E}"/>
                    </a:ext>
                  </a:extLst>
                </p14:cNvPr>
                <p14:cNvContentPartPr/>
                <p14:nvPr/>
              </p14:nvContentPartPr>
              <p14:xfrm>
                <a:off x="6854805" y="5684055"/>
                <a:ext cx="39960" cy="315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4DD954E-0E32-417E-8210-50B16260A32E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845805" y="5675065"/>
                  <a:ext cx="57600" cy="3329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F7C6C7B-171D-43C1-9083-E5C4341FBA7B}"/>
                    </a:ext>
                  </a:extLst>
                </p14:cNvPr>
                <p14:cNvContentPartPr/>
                <p14:nvPr/>
              </p14:nvContentPartPr>
              <p14:xfrm>
                <a:off x="5486805" y="6221895"/>
                <a:ext cx="52560" cy="153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F7C6C7B-171D-43C1-9083-E5C4341FBA7B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477743" y="6212895"/>
                  <a:ext cx="70322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5F32F9C-B968-4DA7-B16A-1FCF3134CF3B}"/>
                    </a:ext>
                  </a:extLst>
                </p14:cNvPr>
                <p14:cNvContentPartPr/>
                <p14:nvPr/>
              </p14:nvContentPartPr>
              <p14:xfrm>
                <a:off x="5548005" y="6198855"/>
                <a:ext cx="96840" cy="1796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5F32F9C-B968-4DA7-B16A-1FCF3134CF3B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538971" y="6189855"/>
                  <a:ext cx="114546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C8A6DE8-B8C2-4270-8B8D-CF42B3BD4064}"/>
                    </a:ext>
                  </a:extLst>
                </p14:cNvPr>
                <p14:cNvContentPartPr/>
                <p14:nvPr/>
              </p14:nvContentPartPr>
              <p14:xfrm>
                <a:off x="5795685" y="6205695"/>
                <a:ext cx="77400" cy="1512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C8A6DE8-B8C2-4270-8B8D-CF42B3BD4064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786685" y="6196695"/>
                  <a:ext cx="9504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52A1AB5-2096-4B1C-8765-9035D75EEF0B}"/>
                    </a:ext>
                  </a:extLst>
                </p14:cNvPr>
                <p14:cNvContentPartPr/>
                <p14:nvPr/>
              </p14:nvContentPartPr>
              <p14:xfrm>
                <a:off x="5872005" y="6246735"/>
                <a:ext cx="128160" cy="673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52A1AB5-2096-4B1C-8765-9035D75EEF0B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863005" y="6237735"/>
                  <a:ext cx="14580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62251ED-7CB0-4BBE-BC6A-BE38F41FFC7B}"/>
                    </a:ext>
                  </a:extLst>
                </p14:cNvPr>
                <p14:cNvContentPartPr/>
                <p14:nvPr/>
              </p14:nvContentPartPr>
              <p14:xfrm>
                <a:off x="5937885" y="6241335"/>
                <a:ext cx="33840" cy="1648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62251ED-7CB0-4BBE-BC6A-BE38F41FFC7B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928885" y="6232335"/>
                  <a:ext cx="5148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3B81075-3829-4C18-BD8D-1E6E02020C5D}"/>
                    </a:ext>
                  </a:extLst>
                </p14:cNvPr>
                <p14:cNvContentPartPr/>
                <p14:nvPr/>
              </p14:nvContentPartPr>
              <p14:xfrm>
                <a:off x="6075405" y="6211455"/>
                <a:ext cx="60120" cy="1508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3B81075-3829-4C18-BD8D-1E6E02020C5D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066351" y="6202476"/>
                  <a:ext cx="77866" cy="1684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81A4211-DA2D-41EE-B47C-FDFE24E613CF}"/>
                    </a:ext>
                  </a:extLst>
                </p14:cNvPr>
                <p14:cNvContentPartPr/>
                <p14:nvPr/>
              </p14:nvContentPartPr>
              <p14:xfrm>
                <a:off x="6139845" y="6166815"/>
                <a:ext cx="101880" cy="1818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81A4211-DA2D-41EE-B47C-FDFE24E613CF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130845" y="6157815"/>
                  <a:ext cx="11952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494F0D3-5296-4A91-BBC6-D54947DFAD1C}"/>
                    </a:ext>
                  </a:extLst>
                </p14:cNvPr>
                <p14:cNvContentPartPr/>
                <p14:nvPr/>
              </p14:nvContentPartPr>
              <p14:xfrm>
                <a:off x="6286005" y="6196695"/>
                <a:ext cx="118440" cy="1677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494F0D3-5296-4A91-BBC6-D54947DFAD1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276978" y="6187695"/>
                  <a:ext cx="136134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F3337F4-533D-4D62-B4FD-A828B508E8DE}"/>
                    </a:ext>
                  </a:extLst>
                </p14:cNvPr>
                <p14:cNvContentPartPr/>
                <p14:nvPr/>
              </p14:nvContentPartPr>
              <p14:xfrm>
                <a:off x="6438645" y="6197415"/>
                <a:ext cx="79920" cy="1450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F3337F4-533D-4D62-B4FD-A828B508E8DE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429645" y="6188415"/>
                  <a:ext cx="9756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A718571-9C94-441A-BC1D-7D284E3DE951}"/>
                    </a:ext>
                  </a:extLst>
                </p14:cNvPr>
                <p14:cNvContentPartPr/>
                <p14:nvPr/>
              </p14:nvContentPartPr>
              <p14:xfrm>
                <a:off x="6679125" y="6208575"/>
                <a:ext cx="77760" cy="1641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A718571-9C94-441A-BC1D-7D284E3DE951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670125" y="6199575"/>
                  <a:ext cx="954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025321F-8050-4E5F-B219-2FB4C2D6E124}"/>
                    </a:ext>
                  </a:extLst>
                </p14:cNvPr>
                <p14:cNvContentPartPr/>
                <p14:nvPr/>
              </p14:nvContentPartPr>
              <p14:xfrm>
                <a:off x="6766605" y="6155655"/>
                <a:ext cx="111960" cy="2286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025321F-8050-4E5F-B219-2FB4C2D6E124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757605" y="6146655"/>
                  <a:ext cx="12960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E347521-9445-4A87-9785-1ACAD2B908C8}"/>
                    </a:ext>
                  </a:extLst>
                </p14:cNvPr>
                <p14:cNvContentPartPr/>
                <p14:nvPr/>
              </p14:nvContentPartPr>
              <p14:xfrm>
                <a:off x="7089525" y="5738055"/>
                <a:ext cx="28440" cy="2394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E347521-9445-4A87-9785-1ACAD2B908C8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080525" y="5729055"/>
                  <a:ext cx="4608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F56246F0-7BDD-4D42-91B9-9A9A76ED769C}"/>
                    </a:ext>
                  </a:extLst>
                </p14:cNvPr>
                <p14:cNvContentPartPr/>
                <p14:nvPr/>
              </p14:nvContentPartPr>
              <p14:xfrm>
                <a:off x="7354845" y="5768295"/>
                <a:ext cx="40320" cy="24084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F56246F0-7BDD-4D42-91B9-9A9A76ED769C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345925" y="5759308"/>
                  <a:ext cx="57804" cy="2584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0DFF5621-D760-4B21-839B-7F93A0956AEF}"/>
                    </a:ext>
                  </a:extLst>
                </p14:cNvPr>
                <p14:cNvContentPartPr/>
                <p14:nvPr/>
              </p14:nvContentPartPr>
              <p14:xfrm>
                <a:off x="7634205" y="5753535"/>
                <a:ext cx="36360" cy="23652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0DFF5621-D760-4B21-839B-7F93A0956AEF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625205" y="5744535"/>
                  <a:ext cx="5400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94BD4CFA-83EB-4B4A-B486-2E86A859252A}"/>
                    </a:ext>
                  </a:extLst>
                </p14:cNvPr>
                <p14:cNvContentPartPr/>
                <p14:nvPr/>
              </p14:nvContentPartPr>
              <p14:xfrm>
                <a:off x="7853805" y="5804655"/>
                <a:ext cx="63360" cy="21492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94BD4CFA-83EB-4B4A-B486-2E86A859252A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844805" y="5795655"/>
                  <a:ext cx="8100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4E21446D-85F7-4C3E-A5AD-F285B36AAD6D}"/>
                    </a:ext>
                  </a:extLst>
                </p14:cNvPr>
                <p14:cNvContentPartPr/>
                <p14:nvPr/>
              </p14:nvContentPartPr>
              <p14:xfrm>
                <a:off x="8069805" y="5747055"/>
                <a:ext cx="79560" cy="2595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4E21446D-85F7-4C3E-A5AD-F285B36AAD6D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060764" y="5738055"/>
                  <a:ext cx="9728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D24AABD0-7266-4DBC-B4EC-BA74C62BAB97}"/>
                    </a:ext>
                  </a:extLst>
                </p14:cNvPr>
                <p14:cNvContentPartPr/>
                <p14:nvPr/>
              </p14:nvContentPartPr>
              <p14:xfrm>
                <a:off x="8293005" y="5761455"/>
                <a:ext cx="70560" cy="2973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D24AABD0-7266-4DBC-B4EC-BA74C62BAB97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284005" y="5752455"/>
                  <a:ext cx="8820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52FEFA2D-7303-4D0A-AACC-3CC8BDC8CB62}"/>
                    </a:ext>
                  </a:extLst>
                </p14:cNvPr>
                <p14:cNvContentPartPr/>
                <p14:nvPr/>
              </p14:nvContentPartPr>
              <p14:xfrm>
                <a:off x="6941205" y="6204975"/>
                <a:ext cx="83520" cy="12888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52FEFA2D-7303-4D0A-AACC-3CC8BDC8CB62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932166" y="6196000"/>
                  <a:ext cx="101236" cy="1464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9707D956-313D-4E27-8EBD-B2FAD43195BC}"/>
                    </a:ext>
                  </a:extLst>
                </p14:cNvPr>
                <p14:cNvContentPartPr/>
                <p14:nvPr/>
              </p14:nvContentPartPr>
              <p14:xfrm>
                <a:off x="7060365" y="6192735"/>
                <a:ext cx="93600" cy="16812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9707D956-313D-4E27-8EBD-B2FAD43195BC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051399" y="6183754"/>
                  <a:ext cx="111172" cy="1857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CE00B51D-E927-4C35-BB3A-419B1F2B7CF4}"/>
                    </a:ext>
                  </a:extLst>
                </p14:cNvPr>
                <p14:cNvContentPartPr/>
                <p14:nvPr/>
              </p14:nvContentPartPr>
              <p14:xfrm>
                <a:off x="7189605" y="6192015"/>
                <a:ext cx="50040" cy="18972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CE00B51D-E927-4C35-BB3A-419B1F2B7CF4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7180605" y="6183032"/>
                  <a:ext cx="67680" cy="2073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DE18C3A1-8A88-4567-9B94-8C34DD1D14E8}"/>
                    </a:ext>
                  </a:extLst>
                </p14:cNvPr>
                <p14:cNvContentPartPr/>
                <p14:nvPr/>
              </p14:nvContentPartPr>
              <p14:xfrm>
                <a:off x="7270245" y="6195255"/>
                <a:ext cx="106920" cy="17856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DE18C3A1-8A88-4567-9B94-8C34DD1D14E8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261275" y="6186255"/>
                  <a:ext cx="124501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98D047A8-B906-4CC7-99CE-72F9663F3284}"/>
                    </a:ext>
                  </a:extLst>
                </p14:cNvPr>
                <p14:cNvContentPartPr/>
                <p14:nvPr/>
              </p14:nvContentPartPr>
              <p14:xfrm>
                <a:off x="7547805" y="6158175"/>
                <a:ext cx="81360" cy="11880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98D047A8-B906-4CC7-99CE-72F9663F328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538805" y="6149202"/>
                  <a:ext cx="99000" cy="13638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E03EA3C3-EC9C-4020-BAF6-722A68EA6A2F}"/>
                    </a:ext>
                  </a:extLst>
                </p14:cNvPr>
                <p14:cNvContentPartPr/>
                <p14:nvPr/>
              </p14:nvContentPartPr>
              <p14:xfrm>
                <a:off x="7610805" y="6201735"/>
                <a:ext cx="18360" cy="1623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E03EA3C3-EC9C-4020-BAF6-722A68EA6A2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601805" y="6192735"/>
                  <a:ext cx="360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915CD28D-7350-4C83-B969-D6F335651208}"/>
                    </a:ext>
                  </a:extLst>
                </p14:cNvPr>
                <p14:cNvContentPartPr/>
                <p14:nvPr/>
              </p14:nvContentPartPr>
              <p14:xfrm>
                <a:off x="7609005" y="6208935"/>
                <a:ext cx="91800" cy="9252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915CD28D-7350-4C83-B969-D6F335651208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599970" y="6199935"/>
                  <a:ext cx="109509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3EE6E0CA-02DE-407A-8E07-81AC1AF5A31F}"/>
                    </a:ext>
                  </a:extLst>
                </p14:cNvPr>
                <p14:cNvContentPartPr/>
                <p14:nvPr/>
              </p14:nvContentPartPr>
              <p14:xfrm>
                <a:off x="7754805" y="6165015"/>
                <a:ext cx="108360" cy="13176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3EE6E0CA-02DE-407A-8E07-81AC1AF5A31F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745805" y="6156015"/>
                  <a:ext cx="12600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9AB67B38-AF89-47CD-B10E-B3ABA220A13D}"/>
                    </a:ext>
                  </a:extLst>
                </p14:cNvPr>
                <p14:cNvContentPartPr/>
                <p14:nvPr/>
              </p14:nvContentPartPr>
              <p14:xfrm>
                <a:off x="7830405" y="6195975"/>
                <a:ext cx="11160" cy="14616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9AB67B38-AF89-47CD-B10E-B3ABA220A13D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821405" y="6186975"/>
                  <a:ext cx="288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42E84807-7918-4DEE-BE50-0D569E757B89}"/>
                    </a:ext>
                  </a:extLst>
                </p14:cNvPr>
                <p14:cNvContentPartPr/>
                <p14:nvPr/>
              </p14:nvContentPartPr>
              <p14:xfrm>
                <a:off x="7861005" y="6174735"/>
                <a:ext cx="29160" cy="13176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42E84807-7918-4DEE-BE50-0D569E757B89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852005" y="6165735"/>
                  <a:ext cx="4680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490289DA-8193-445C-A433-06D58E0F1FEC}"/>
                    </a:ext>
                  </a:extLst>
                </p14:cNvPr>
                <p14:cNvContentPartPr/>
                <p14:nvPr/>
              </p14:nvContentPartPr>
              <p14:xfrm>
                <a:off x="7964325" y="6148815"/>
                <a:ext cx="104040" cy="15156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490289DA-8193-445C-A433-06D58E0F1FEC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7955325" y="6139815"/>
                  <a:ext cx="12168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45662FB0-7E1C-4A58-AF19-B7C7B8192872}"/>
                    </a:ext>
                  </a:extLst>
                </p14:cNvPr>
                <p14:cNvContentPartPr/>
                <p14:nvPr/>
              </p14:nvContentPartPr>
              <p14:xfrm>
                <a:off x="8062605" y="6157815"/>
                <a:ext cx="111960" cy="14400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45662FB0-7E1C-4A58-AF19-B7C7B8192872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8053576" y="6148815"/>
                  <a:ext cx="129657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ECABF183-3E21-4C4E-9FFB-82043FEFA83C}"/>
                    </a:ext>
                  </a:extLst>
                </p14:cNvPr>
                <p14:cNvContentPartPr/>
                <p14:nvPr/>
              </p14:nvContentPartPr>
              <p14:xfrm>
                <a:off x="8228205" y="6175095"/>
                <a:ext cx="72360" cy="12240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ECABF183-3E21-4C4E-9FFB-82043FEFA83C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8219160" y="6166095"/>
                  <a:ext cx="90088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6AFAD688-F53D-4890-820C-E1D756E99C18}"/>
                    </a:ext>
                  </a:extLst>
                </p14:cNvPr>
                <p14:cNvContentPartPr/>
                <p14:nvPr/>
              </p14:nvContentPartPr>
              <p14:xfrm>
                <a:off x="8291205" y="6121815"/>
                <a:ext cx="73440" cy="23472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6AFAD688-F53D-4890-820C-E1D756E99C18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8282205" y="6112815"/>
                  <a:ext cx="91080" cy="25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487E2F29-31A5-4912-91CF-0B927427138F}"/>
              </a:ext>
            </a:extLst>
          </p:cNvPr>
          <p:cNvGrpSpPr/>
          <p:nvPr/>
        </p:nvGrpSpPr>
        <p:grpSpPr>
          <a:xfrm>
            <a:off x="8728605" y="5873415"/>
            <a:ext cx="437760" cy="14040"/>
            <a:chOff x="8728605" y="5873415"/>
            <a:chExt cx="437760" cy="1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57A223E6-3100-4683-B7EB-7CC3F7CB3D48}"/>
                    </a:ext>
                  </a:extLst>
                </p14:cNvPr>
                <p14:cNvContentPartPr/>
                <p14:nvPr/>
              </p14:nvContentPartPr>
              <p14:xfrm>
                <a:off x="8728605" y="5875935"/>
                <a:ext cx="63360" cy="684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57A223E6-3100-4683-B7EB-7CC3F7CB3D48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8719605" y="5866935"/>
                  <a:ext cx="810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5676882D-1E78-497F-B326-70DA2ED8204D}"/>
                    </a:ext>
                  </a:extLst>
                </p14:cNvPr>
                <p14:cNvContentPartPr/>
                <p14:nvPr/>
              </p14:nvContentPartPr>
              <p14:xfrm>
                <a:off x="8923005" y="5873415"/>
                <a:ext cx="243360" cy="1404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5676882D-1E78-497F-B326-70DA2ED8204D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914005" y="5864415"/>
                  <a:ext cx="261000" cy="3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C50320BD-906C-4AC3-9F4E-A79036E6AF9E}"/>
              </a:ext>
            </a:extLst>
          </p:cNvPr>
          <p:cNvGrpSpPr/>
          <p:nvPr/>
        </p:nvGrpSpPr>
        <p:grpSpPr>
          <a:xfrm>
            <a:off x="9522405" y="5880975"/>
            <a:ext cx="216360" cy="29520"/>
            <a:chOff x="9522405" y="5880975"/>
            <a:chExt cx="216360" cy="2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4D3D08F0-DBE0-46F1-A3D3-39630313E96B}"/>
                    </a:ext>
                  </a:extLst>
                </p14:cNvPr>
                <p14:cNvContentPartPr/>
                <p14:nvPr/>
              </p14:nvContentPartPr>
              <p14:xfrm>
                <a:off x="9522405" y="5880975"/>
                <a:ext cx="61560" cy="1584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4D3D08F0-DBE0-46F1-A3D3-39630313E96B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9513405" y="5871975"/>
                  <a:ext cx="792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7C0EE1CC-0708-49CD-833A-ED13ED24795B}"/>
                    </a:ext>
                  </a:extLst>
                </p14:cNvPr>
                <p14:cNvContentPartPr/>
                <p14:nvPr/>
              </p14:nvContentPartPr>
              <p14:xfrm>
                <a:off x="9733005" y="5907615"/>
                <a:ext cx="5760" cy="288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7C0EE1CC-0708-49CD-833A-ED13ED24795B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9724005" y="5898615"/>
                  <a:ext cx="23400" cy="20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A46828A3-3C47-4599-8EED-13194B664619}"/>
                  </a:ext>
                </a:extLst>
              </p14:cNvPr>
              <p14:cNvContentPartPr/>
              <p14:nvPr/>
            </p14:nvContentPartPr>
            <p14:xfrm>
              <a:off x="3807405" y="5943615"/>
              <a:ext cx="68760" cy="6804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A46828A3-3C47-4599-8EED-13194B664619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3789499" y="5925615"/>
                <a:ext cx="104214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F8EBB420-7457-4BA9-987E-DADE36E553C4}"/>
                  </a:ext>
                </a:extLst>
              </p14:cNvPr>
              <p14:cNvContentPartPr/>
              <p14:nvPr/>
            </p14:nvContentPartPr>
            <p14:xfrm>
              <a:off x="3872565" y="4509735"/>
              <a:ext cx="6996600" cy="138132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F8EBB420-7457-4BA9-987E-DADE36E553C4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3854565" y="4491740"/>
                <a:ext cx="7032240" cy="14169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845E5941-1682-48F1-A330-F62554EA40A1}"/>
                  </a:ext>
                </a:extLst>
              </p14:cNvPr>
              <p14:cNvContentPartPr/>
              <p14:nvPr/>
            </p14:nvContentPartPr>
            <p14:xfrm>
              <a:off x="1239165" y="6091575"/>
              <a:ext cx="90720" cy="7632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845E5941-1682-48F1-A330-F62554EA40A1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1221236" y="6073575"/>
                <a:ext cx="126219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377784D2-492C-4964-9407-5DB11E490DF7}"/>
                  </a:ext>
                </a:extLst>
              </p14:cNvPr>
              <p14:cNvContentPartPr/>
              <p14:nvPr/>
            </p14:nvContentPartPr>
            <p14:xfrm>
              <a:off x="1242405" y="5015175"/>
              <a:ext cx="8035560" cy="109044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377784D2-492C-4964-9407-5DB11E490DF7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1224404" y="4997175"/>
                <a:ext cx="8071202" cy="112608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4059E649-D985-4E28-8F70-83B3943EAC6E}"/>
              </a:ext>
            </a:extLst>
          </p:cNvPr>
          <p:cNvGrpSpPr/>
          <p:nvPr/>
        </p:nvGrpSpPr>
        <p:grpSpPr>
          <a:xfrm>
            <a:off x="2353365" y="2975775"/>
            <a:ext cx="3690000" cy="3079440"/>
            <a:chOff x="2353365" y="2975775"/>
            <a:chExt cx="3690000" cy="307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AAE0BD65-6659-4AA5-B1E7-AAFBC96B8BB7}"/>
                    </a:ext>
                  </a:extLst>
                </p14:cNvPr>
                <p14:cNvContentPartPr/>
                <p14:nvPr/>
              </p14:nvContentPartPr>
              <p14:xfrm>
                <a:off x="2353365" y="5981055"/>
                <a:ext cx="50760" cy="7416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AAE0BD65-6659-4AA5-B1E7-AAFBC96B8BB7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2335492" y="5963055"/>
                  <a:ext cx="86149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6F332C02-D11B-45FC-8EB1-097660DDB77C}"/>
                    </a:ext>
                  </a:extLst>
                </p14:cNvPr>
                <p14:cNvContentPartPr/>
                <p14:nvPr/>
              </p14:nvContentPartPr>
              <p14:xfrm>
                <a:off x="2385765" y="2975775"/>
                <a:ext cx="3657600" cy="298188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6F332C02-D11B-45FC-8EB1-097660DDB77C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2367765" y="2957775"/>
                  <a:ext cx="3693240" cy="301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CBB6262F-0D51-4871-A86B-D259ECE69031}"/>
              </a:ext>
            </a:extLst>
          </p:cNvPr>
          <p:cNvGrpSpPr/>
          <p:nvPr/>
        </p:nvGrpSpPr>
        <p:grpSpPr>
          <a:xfrm>
            <a:off x="7335765" y="4205895"/>
            <a:ext cx="905400" cy="591480"/>
            <a:chOff x="7335765" y="4205895"/>
            <a:chExt cx="905400" cy="59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3F1DA201-B3C5-4C73-BEE9-5DE711C92893}"/>
                    </a:ext>
                  </a:extLst>
                </p14:cNvPr>
                <p14:cNvContentPartPr/>
                <p14:nvPr/>
              </p14:nvContentPartPr>
              <p14:xfrm>
                <a:off x="7830405" y="4305975"/>
                <a:ext cx="110160" cy="3150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3F1DA201-B3C5-4C73-BEE9-5DE711C92893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7821405" y="4296975"/>
                  <a:ext cx="12780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00CC9DCE-AE46-4139-9A21-2FCE8DF9E5C6}"/>
                    </a:ext>
                  </a:extLst>
                </p14:cNvPr>
                <p14:cNvContentPartPr/>
                <p14:nvPr/>
              </p14:nvContentPartPr>
              <p14:xfrm>
                <a:off x="7987365" y="4277535"/>
                <a:ext cx="16200" cy="1213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00CC9DCE-AE46-4139-9A21-2FCE8DF9E5C6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7978365" y="4268535"/>
                  <a:ext cx="3384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4577A972-3E66-4D7B-B37B-8BA80BB1F2C6}"/>
                    </a:ext>
                  </a:extLst>
                </p14:cNvPr>
                <p14:cNvContentPartPr/>
                <p14:nvPr/>
              </p14:nvContentPartPr>
              <p14:xfrm>
                <a:off x="8044245" y="4301295"/>
                <a:ext cx="9000" cy="1260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4577A972-3E66-4D7B-B37B-8BA80BB1F2C6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8035245" y="4292295"/>
                  <a:ext cx="2664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E6E77289-23AE-48FF-94C1-1A7F48A6B7E5}"/>
                    </a:ext>
                  </a:extLst>
                </p14:cNvPr>
                <p14:cNvContentPartPr/>
                <p14:nvPr/>
              </p14:nvContentPartPr>
              <p14:xfrm>
                <a:off x="7493805" y="4332975"/>
                <a:ext cx="30960" cy="6768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E6E77289-23AE-48FF-94C1-1A7F48A6B7E5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7484805" y="4323927"/>
                  <a:ext cx="48600" cy="854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940B7D10-1E9B-4491-834C-91E53CB2ED48}"/>
                    </a:ext>
                  </a:extLst>
                </p14:cNvPr>
                <p14:cNvContentPartPr/>
                <p14:nvPr/>
              </p14:nvContentPartPr>
              <p14:xfrm>
                <a:off x="7538805" y="4338015"/>
                <a:ext cx="66960" cy="982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940B7D10-1E9B-4491-834C-91E53CB2ED48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7529805" y="4329015"/>
                  <a:ext cx="8460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0992241D-AD0C-4F5A-9E0D-2B83BF4721CB}"/>
                    </a:ext>
                  </a:extLst>
                </p14:cNvPr>
                <p14:cNvContentPartPr/>
                <p14:nvPr/>
              </p14:nvContentPartPr>
              <p14:xfrm>
                <a:off x="7335765" y="4205895"/>
                <a:ext cx="905400" cy="59148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0992241D-AD0C-4F5A-9E0D-2B83BF4721CB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7326761" y="4196895"/>
                  <a:ext cx="923047" cy="60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A13B72AB-AE23-471B-8B70-84B43D0AD524}"/>
                    </a:ext>
                  </a:extLst>
                </p14:cNvPr>
                <p14:cNvContentPartPr/>
                <p14:nvPr/>
              </p14:nvContentPartPr>
              <p14:xfrm>
                <a:off x="7699725" y="4484895"/>
                <a:ext cx="122040" cy="15048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A13B72AB-AE23-471B-8B70-84B43D0AD524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7690751" y="4475895"/>
                  <a:ext cx="139628" cy="168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EB2274F9-0C4B-41B5-956F-BF6D9132A64C}"/>
                  </a:ext>
                </a:extLst>
              </p14:cNvPr>
              <p14:cNvContentPartPr/>
              <p14:nvPr/>
            </p14:nvContentPartPr>
            <p14:xfrm>
              <a:off x="4161645" y="4840215"/>
              <a:ext cx="1989000" cy="110736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EB2274F9-0C4B-41B5-956F-BF6D9132A64C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4143645" y="4822215"/>
                <a:ext cx="2024640" cy="11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1BDA7943-3ADA-4CAD-8730-4B6766B3A28C}"/>
                  </a:ext>
                </a:extLst>
              </p14:cNvPr>
              <p14:cNvContentPartPr/>
              <p14:nvPr/>
            </p14:nvContentPartPr>
            <p14:xfrm>
              <a:off x="4171365" y="4768215"/>
              <a:ext cx="254160" cy="22284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1BDA7943-3ADA-4CAD-8730-4B6766B3A28C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4153365" y="4750244"/>
                <a:ext cx="289800" cy="2584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812F8119-C664-4298-A38A-4DCD664EB0F5}"/>
                  </a:ext>
                </a:extLst>
              </p14:cNvPr>
              <p14:cNvContentPartPr/>
              <p14:nvPr/>
            </p14:nvContentPartPr>
            <p14:xfrm>
              <a:off x="6401205" y="5835615"/>
              <a:ext cx="79920" cy="7596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812F8119-C664-4298-A38A-4DCD664EB0F5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6383205" y="5817615"/>
                <a:ext cx="115560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1227D037-2117-47CC-95E9-336A9D99E18B}"/>
                  </a:ext>
                </a:extLst>
              </p14:cNvPr>
              <p14:cNvContentPartPr/>
              <p14:nvPr/>
            </p14:nvContentPartPr>
            <p14:xfrm>
              <a:off x="6261165" y="4339455"/>
              <a:ext cx="219600" cy="145332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1227D037-2117-47CC-95E9-336A9D99E18B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6243165" y="4321455"/>
                <a:ext cx="255240" cy="148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08144D06-3326-451B-AF59-6EF1025FB0D1}"/>
                  </a:ext>
                </a:extLst>
              </p14:cNvPr>
              <p14:cNvContentPartPr/>
              <p14:nvPr/>
            </p14:nvContentPartPr>
            <p14:xfrm>
              <a:off x="6237405" y="4339095"/>
              <a:ext cx="270360" cy="13212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08144D06-3326-451B-AF59-6EF1025FB0D1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6219405" y="4321095"/>
                <a:ext cx="306000" cy="167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FCC52ADC-1C97-4097-B708-0318C7AF205D}"/>
              </a:ext>
            </a:extLst>
          </p:cNvPr>
          <p:cNvGrpSpPr/>
          <p:nvPr/>
        </p:nvGrpSpPr>
        <p:grpSpPr>
          <a:xfrm>
            <a:off x="2605365" y="4756335"/>
            <a:ext cx="5407200" cy="1297080"/>
            <a:chOff x="2605365" y="4756335"/>
            <a:chExt cx="5407200" cy="129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5DB67C0F-A157-4D47-B6D6-8F4945925058}"/>
                    </a:ext>
                  </a:extLst>
                </p14:cNvPr>
                <p14:cNvContentPartPr/>
                <p14:nvPr/>
              </p14:nvContentPartPr>
              <p14:xfrm>
                <a:off x="2605365" y="5993655"/>
                <a:ext cx="67680" cy="5976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5DB67C0F-A157-4D47-B6D6-8F4945925058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2587365" y="5975655"/>
                  <a:ext cx="10332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A3E4ED9A-0E49-401D-9C4E-138ACF7EDDA3}"/>
                    </a:ext>
                  </a:extLst>
                </p14:cNvPr>
                <p14:cNvContentPartPr/>
                <p14:nvPr/>
              </p14:nvContentPartPr>
              <p14:xfrm>
                <a:off x="2623365" y="4756335"/>
                <a:ext cx="5389200" cy="123012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A3E4ED9A-0E49-401D-9C4E-138ACF7EDDA3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2605366" y="4738335"/>
                  <a:ext cx="5424838" cy="126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A546307-2996-4CA8-AC83-98F786B6832C}"/>
              </a:ext>
            </a:extLst>
          </p:cNvPr>
          <p:cNvGrpSpPr/>
          <p:nvPr/>
        </p:nvGrpSpPr>
        <p:grpSpPr>
          <a:xfrm>
            <a:off x="8919405" y="2623335"/>
            <a:ext cx="2866320" cy="3330000"/>
            <a:chOff x="8919405" y="2623335"/>
            <a:chExt cx="2866320" cy="333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1AF573F7-AAEF-43AA-9792-16D5A117F46C}"/>
                    </a:ext>
                  </a:extLst>
                </p14:cNvPr>
                <p14:cNvContentPartPr/>
                <p14:nvPr/>
              </p14:nvContentPartPr>
              <p14:xfrm>
                <a:off x="10685925" y="5889615"/>
                <a:ext cx="63000" cy="6372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1AF573F7-AAEF-43AA-9792-16D5A117F46C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0668027" y="5871615"/>
                  <a:ext cx="98438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688E94C9-FDAE-4279-861B-8CEB8FA2EC1A}"/>
                    </a:ext>
                  </a:extLst>
                </p14:cNvPr>
                <p14:cNvContentPartPr/>
                <p14:nvPr/>
              </p14:nvContentPartPr>
              <p14:xfrm>
                <a:off x="8973405" y="2782095"/>
                <a:ext cx="2812320" cy="303408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688E94C9-FDAE-4279-861B-8CEB8FA2EC1A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8955407" y="2764097"/>
                  <a:ext cx="2847955" cy="30697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E27A3E99-9789-4BB1-AB6F-7A5FA3086951}"/>
                    </a:ext>
                  </a:extLst>
                </p14:cNvPr>
                <p14:cNvContentPartPr/>
                <p14:nvPr/>
              </p14:nvContentPartPr>
              <p14:xfrm>
                <a:off x="8919405" y="2623335"/>
                <a:ext cx="201960" cy="27648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E27A3E99-9789-4BB1-AB6F-7A5FA3086951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8901373" y="2605358"/>
                  <a:ext cx="237664" cy="31207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B95A07C-175B-4F01-9AC9-3F7762EB66B0}"/>
              </a:ext>
            </a:extLst>
          </p:cNvPr>
          <p:cNvGrpSpPr/>
          <p:nvPr/>
        </p:nvGrpSpPr>
        <p:grpSpPr>
          <a:xfrm>
            <a:off x="9353205" y="3484095"/>
            <a:ext cx="2057040" cy="2499120"/>
            <a:chOff x="9353205" y="3484095"/>
            <a:chExt cx="2057040" cy="249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6F12E09A-B47D-4599-8444-3BD26AC4EE05}"/>
                    </a:ext>
                  </a:extLst>
                </p14:cNvPr>
                <p14:cNvContentPartPr/>
                <p14:nvPr/>
              </p14:nvContentPartPr>
              <p14:xfrm>
                <a:off x="10999485" y="5913015"/>
                <a:ext cx="78480" cy="7020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6F12E09A-B47D-4599-8444-3BD26AC4EE05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0981485" y="5895015"/>
                  <a:ext cx="11412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365B5967-9DF8-4C17-B1EC-228D487A5DC1}"/>
                    </a:ext>
                  </a:extLst>
                </p14:cNvPr>
                <p14:cNvContentPartPr/>
                <p14:nvPr/>
              </p14:nvContentPartPr>
              <p14:xfrm>
                <a:off x="9405765" y="3502095"/>
                <a:ext cx="2004480" cy="242604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365B5967-9DF8-4C17-B1EC-228D487A5DC1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9387765" y="3484098"/>
                  <a:ext cx="2040120" cy="24616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6E019C67-5A1C-4D20-94EA-ACB1D4059A27}"/>
                    </a:ext>
                  </a:extLst>
                </p14:cNvPr>
                <p14:cNvContentPartPr/>
                <p14:nvPr/>
              </p14:nvContentPartPr>
              <p14:xfrm>
                <a:off x="9353205" y="3484095"/>
                <a:ext cx="180360" cy="25056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6E019C67-5A1C-4D20-94EA-ACB1D4059A27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9335169" y="3466095"/>
                  <a:ext cx="216071" cy="28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174F291-92C7-4F01-BE3C-0ABAD7514A5F}"/>
              </a:ext>
            </a:extLst>
          </p:cNvPr>
          <p:cNvGrpSpPr/>
          <p:nvPr/>
        </p:nvGrpSpPr>
        <p:grpSpPr>
          <a:xfrm>
            <a:off x="7949205" y="2584815"/>
            <a:ext cx="3177360" cy="3384720"/>
            <a:chOff x="7949205" y="2584815"/>
            <a:chExt cx="3177360" cy="338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6E36BE63-177D-4F48-A089-B97B237E8060}"/>
                    </a:ext>
                  </a:extLst>
                </p14:cNvPr>
                <p14:cNvContentPartPr/>
                <p14:nvPr/>
              </p14:nvContentPartPr>
              <p14:xfrm>
                <a:off x="7964325" y="5918055"/>
                <a:ext cx="61560" cy="5148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6E36BE63-177D-4F48-A089-B97B237E8060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7946325" y="5899928"/>
                  <a:ext cx="97200" cy="873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712B8AFF-02B8-4B9B-87EF-27D4B38D8686}"/>
                    </a:ext>
                  </a:extLst>
                </p14:cNvPr>
                <p14:cNvContentPartPr/>
                <p14:nvPr/>
              </p14:nvContentPartPr>
              <p14:xfrm>
                <a:off x="7949205" y="2584815"/>
                <a:ext cx="3177360" cy="328356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712B8AFF-02B8-4B9B-87EF-27D4B38D8686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7931203" y="2566815"/>
                  <a:ext cx="3213004" cy="3319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03" name="TextBox 202">
            <a:extLst>
              <a:ext uri="{FF2B5EF4-FFF2-40B4-BE49-F238E27FC236}">
                <a16:creationId xmlns:a16="http://schemas.microsoft.com/office/drawing/2014/main" id="{2D84BA5E-4292-46F0-84BF-74AC3D12D316}"/>
              </a:ext>
            </a:extLst>
          </p:cNvPr>
          <p:cNvSpPr txBox="1"/>
          <p:nvPr/>
        </p:nvSpPr>
        <p:spPr>
          <a:xfrm>
            <a:off x="8999684" y="466725"/>
            <a:ext cx="30018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7030A0"/>
                </a:solidFill>
              </a:rPr>
              <a:t>In practice we store key-value pairs, but for simplicity we show only the keys here.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119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C366D-11A9-42B7-B78D-4B0C1E21D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073"/>
            <a:ext cx="10515600" cy="785091"/>
          </a:xfrm>
        </p:spPr>
        <p:txBody>
          <a:bodyPr/>
          <a:lstStyle/>
          <a:p>
            <a:r>
              <a:rPr lang="en-US" dirty="0"/>
              <a:t>Hash tables (2 lectures)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941B8-5008-4197-95C9-CE4CF6AA3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709" y="905164"/>
            <a:ext cx="11323781" cy="549563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Basic idea: </a:t>
            </a:r>
          </a:p>
          <a:p>
            <a:pPr lvl="1"/>
            <a:r>
              <a:rPr lang="en-US" dirty="0"/>
              <a:t>An item maps to a fixed slot in a table via a </a:t>
            </a:r>
            <a:r>
              <a:rPr lang="en-US" b="1" dirty="0"/>
              <a:t>hash function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This provides constant time insertion and lookup.</a:t>
            </a:r>
          </a:p>
          <a:p>
            <a:r>
              <a:rPr lang="en-US" dirty="0"/>
              <a:t>Collision strategy 1: </a:t>
            </a:r>
            <a:r>
              <a:rPr lang="en-US" b="1" dirty="0"/>
              <a:t>open</a:t>
            </a:r>
            <a:r>
              <a:rPr lang="en-US" dirty="0"/>
              <a:t> </a:t>
            </a:r>
            <a:r>
              <a:rPr lang="en-US" b="1" dirty="0"/>
              <a:t>hashing</a:t>
            </a:r>
          </a:p>
          <a:p>
            <a:pPr lvl="1"/>
            <a:r>
              <a:rPr lang="en-US" dirty="0"/>
              <a:t>Each slot points to a linked list of items</a:t>
            </a:r>
          </a:p>
          <a:p>
            <a:r>
              <a:rPr lang="en-US" dirty="0"/>
              <a:t>Resizing: </a:t>
            </a:r>
          </a:p>
          <a:p>
            <a:pPr lvl="1"/>
            <a:r>
              <a:rPr lang="en-US" dirty="0"/>
              <a:t>When the table becomes too full, copy and re-hash everything into a new, larger table</a:t>
            </a:r>
          </a:p>
          <a:p>
            <a:r>
              <a:rPr lang="en-US" dirty="0"/>
              <a:t>In-class activity: handout side 1</a:t>
            </a:r>
          </a:p>
          <a:p>
            <a:r>
              <a:rPr lang="en-US" dirty="0"/>
              <a:t>Collision strategy 2: </a:t>
            </a:r>
            <a:r>
              <a:rPr lang="en-US" b="1" dirty="0"/>
              <a:t>closed hashing</a:t>
            </a:r>
          </a:p>
          <a:p>
            <a:pPr lvl="1"/>
            <a:r>
              <a:rPr lang="en-US" dirty="0"/>
              <a:t>If a slot is occupied, probe for an unoccupied slot</a:t>
            </a:r>
          </a:p>
          <a:p>
            <a:r>
              <a:rPr lang="en-US" dirty="0"/>
              <a:t>In-class activity: handout side 2</a:t>
            </a:r>
          </a:p>
          <a:p>
            <a:r>
              <a:rPr lang="en-US" dirty="0"/>
              <a:t>Additional topics:</a:t>
            </a:r>
          </a:p>
          <a:p>
            <a:pPr lvl="1"/>
            <a:r>
              <a:rPr lang="en-US" dirty="0"/>
              <a:t>Time complexity</a:t>
            </a:r>
          </a:p>
          <a:p>
            <a:pPr lvl="1"/>
            <a:r>
              <a:rPr lang="en-US" dirty="0"/>
              <a:t>Good hash functions and the </a:t>
            </a:r>
            <a:r>
              <a:rPr lang="en-US" b="1" dirty="0"/>
              <a:t>simple uniform hashing assumption </a:t>
            </a:r>
            <a:r>
              <a:rPr lang="en-US" dirty="0"/>
              <a:t>(SUHA)</a:t>
            </a:r>
          </a:p>
          <a:p>
            <a:pPr lvl="1"/>
            <a:r>
              <a:rPr lang="en-US" b="1" dirty="0"/>
              <a:t>Primary clustering</a:t>
            </a:r>
          </a:p>
          <a:p>
            <a:pPr lvl="1"/>
            <a:r>
              <a:rPr lang="en-US" dirty="0"/>
              <a:t>Deletion via </a:t>
            </a:r>
            <a:r>
              <a:rPr lang="en-US" b="1" dirty="0"/>
              <a:t>tombstones</a:t>
            </a:r>
          </a:p>
          <a:p>
            <a:pPr lvl="1"/>
            <a:r>
              <a:rPr lang="en-US" dirty="0"/>
              <a:t>Real implementations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C7B4A6-ECF7-4156-93D9-7BA57D001A6F}"/>
              </a:ext>
            </a:extLst>
          </p:cNvPr>
          <p:cNvSpPr/>
          <p:nvPr/>
        </p:nvSpPr>
        <p:spPr>
          <a:xfrm>
            <a:off x="535710" y="1782618"/>
            <a:ext cx="6253018" cy="66501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980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30506-8FF6-44BD-A6A7-93F3E280D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what if there is a </a:t>
            </a:r>
            <a:r>
              <a:rPr lang="en-US" b="1" dirty="0"/>
              <a:t>collision</a:t>
            </a:r>
            <a:r>
              <a:rPr lang="en-US" dirty="0"/>
              <a:t>? (Two different keys map to the same slot.)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212F3-0C4D-46EE-9B0B-203DC781A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84475"/>
          </a:xfrm>
        </p:spPr>
        <p:txBody>
          <a:bodyPr/>
          <a:lstStyle/>
          <a:p>
            <a:r>
              <a:rPr lang="en-US" dirty="0"/>
              <a:t>We must use a collision resolution policy</a:t>
            </a:r>
          </a:p>
          <a:p>
            <a:r>
              <a:rPr lang="en-US" dirty="0"/>
              <a:t>The two main collision resolution policies are </a:t>
            </a:r>
            <a:r>
              <a:rPr lang="en-US" b="1" dirty="0"/>
              <a:t>open hashing </a:t>
            </a:r>
            <a:r>
              <a:rPr lang="en-US" dirty="0"/>
              <a:t>and </a:t>
            </a:r>
            <a:r>
              <a:rPr lang="en-US" b="1" dirty="0"/>
              <a:t>closed hashing</a:t>
            </a:r>
          </a:p>
          <a:p>
            <a:r>
              <a:rPr lang="en-US" dirty="0"/>
              <a:t>Unfortunately,</a:t>
            </a:r>
          </a:p>
          <a:p>
            <a:pPr lvl="1"/>
            <a:r>
              <a:rPr lang="en-US" dirty="0"/>
              <a:t>open hashing is also known as </a:t>
            </a:r>
            <a:r>
              <a:rPr lang="en-US" b="1" dirty="0"/>
              <a:t>closed addressing</a:t>
            </a:r>
          </a:p>
          <a:p>
            <a:pPr lvl="1"/>
            <a:r>
              <a:rPr lang="en-US" dirty="0"/>
              <a:t>closed hashing is also known as </a:t>
            </a:r>
            <a:r>
              <a:rPr lang="en-US" b="1" dirty="0"/>
              <a:t>open addressing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9592D97E-1203-4E0D-8A92-BDDA7B1001C5}"/>
              </a:ext>
            </a:extLst>
          </p:cNvPr>
          <p:cNvGrpSpPr/>
          <p:nvPr/>
        </p:nvGrpSpPr>
        <p:grpSpPr>
          <a:xfrm>
            <a:off x="8148645" y="4032735"/>
            <a:ext cx="3575160" cy="768240"/>
            <a:chOff x="8148645" y="4032735"/>
            <a:chExt cx="3575160" cy="76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D8146F90-9341-4A96-815C-71BF0D18F4AA}"/>
                    </a:ext>
                  </a:extLst>
                </p14:cNvPr>
                <p14:cNvContentPartPr/>
                <p14:nvPr/>
              </p14:nvContentPartPr>
              <p14:xfrm>
                <a:off x="8148645" y="4490295"/>
                <a:ext cx="207720" cy="31068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D8146F90-9341-4A96-815C-71BF0D18F4A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139645" y="4481655"/>
                  <a:ext cx="22536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8B499A7C-0109-4FF8-AD0C-0AB2564D0D7B}"/>
                    </a:ext>
                  </a:extLst>
                </p14:cNvPr>
                <p14:cNvContentPartPr/>
                <p14:nvPr/>
              </p14:nvContentPartPr>
              <p14:xfrm>
                <a:off x="8374005" y="4653015"/>
                <a:ext cx="81360" cy="860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8B499A7C-0109-4FF8-AD0C-0AB2564D0D7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365005" y="4644015"/>
                  <a:ext cx="9900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70388676-39E9-4522-90C7-FA2D96E78C55}"/>
                    </a:ext>
                  </a:extLst>
                </p14:cNvPr>
                <p14:cNvContentPartPr/>
                <p14:nvPr/>
              </p14:nvContentPartPr>
              <p14:xfrm>
                <a:off x="8487765" y="4581015"/>
                <a:ext cx="48600" cy="1677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70388676-39E9-4522-90C7-FA2D96E78C5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479125" y="4572015"/>
                  <a:ext cx="6624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CD370A8B-1092-444B-81C6-3663A62386F5}"/>
                    </a:ext>
                  </a:extLst>
                </p14:cNvPr>
                <p14:cNvContentPartPr/>
                <p14:nvPr/>
              </p14:nvContentPartPr>
              <p14:xfrm>
                <a:off x="8527005" y="4490295"/>
                <a:ext cx="295560" cy="2433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CD370A8B-1092-444B-81C6-3663A62386F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518005" y="4481655"/>
                  <a:ext cx="31320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BCE58DC9-0798-4C80-A2B6-05DBF51830B4}"/>
                    </a:ext>
                  </a:extLst>
                </p14:cNvPr>
                <p14:cNvContentPartPr/>
                <p14:nvPr/>
              </p14:nvContentPartPr>
              <p14:xfrm>
                <a:off x="8933805" y="4330095"/>
                <a:ext cx="246960" cy="3225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BCE58DC9-0798-4C80-A2B6-05DBF51830B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924805" y="4321095"/>
                  <a:ext cx="26460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F752556B-BEED-492E-AD14-90B74CB64934}"/>
                    </a:ext>
                  </a:extLst>
                </p14:cNvPr>
                <p14:cNvContentPartPr/>
                <p14:nvPr/>
              </p14:nvContentPartPr>
              <p14:xfrm>
                <a:off x="9180405" y="4487415"/>
                <a:ext cx="88560" cy="997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F752556B-BEED-492E-AD14-90B74CB6493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171405" y="4478415"/>
                  <a:ext cx="1062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D04A4ECB-762B-403B-B7CE-345EEA49AB3A}"/>
                    </a:ext>
                  </a:extLst>
                </p14:cNvPr>
                <p14:cNvContentPartPr/>
                <p14:nvPr/>
              </p14:nvContentPartPr>
              <p14:xfrm>
                <a:off x="9285165" y="4465815"/>
                <a:ext cx="56520" cy="16200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D04A4ECB-762B-403B-B7CE-345EEA49AB3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276165" y="4457175"/>
                  <a:ext cx="741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C86AC8BD-3229-423E-B328-BE3EA84D57AD}"/>
                    </a:ext>
                  </a:extLst>
                </p14:cNvPr>
                <p14:cNvContentPartPr/>
                <p14:nvPr/>
              </p14:nvContentPartPr>
              <p14:xfrm>
                <a:off x="9324405" y="4349175"/>
                <a:ext cx="147960" cy="2386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C86AC8BD-3229-423E-B328-BE3EA84D57A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315405" y="4340535"/>
                  <a:ext cx="16560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94B75730-7F32-4C25-8840-602F31816B0D}"/>
                    </a:ext>
                  </a:extLst>
                </p14:cNvPr>
                <p14:cNvContentPartPr/>
                <p14:nvPr/>
              </p14:nvContentPartPr>
              <p14:xfrm>
                <a:off x="9495405" y="4387335"/>
                <a:ext cx="61560" cy="17892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94B75730-7F32-4C25-8840-602F31816B0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486405" y="4378695"/>
                  <a:ext cx="792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103E856F-DC4A-4272-88B1-1727448E4E75}"/>
                    </a:ext>
                  </a:extLst>
                </p14:cNvPr>
                <p14:cNvContentPartPr/>
                <p14:nvPr/>
              </p14:nvContentPartPr>
              <p14:xfrm>
                <a:off x="9605205" y="4482015"/>
                <a:ext cx="173160" cy="900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103E856F-DC4A-4272-88B1-1727448E4E7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596205" y="4473015"/>
                  <a:ext cx="19080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5BEB99F6-7A1D-4260-8E43-3724D0F517AA}"/>
                    </a:ext>
                  </a:extLst>
                </p14:cNvPr>
                <p14:cNvContentPartPr/>
                <p14:nvPr/>
              </p14:nvContentPartPr>
              <p14:xfrm>
                <a:off x="9754965" y="4452495"/>
                <a:ext cx="135360" cy="3153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5BEB99F6-7A1D-4260-8E43-3724D0F517A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745965" y="4443855"/>
                  <a:ext cx="15300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E219D907-D599-4076-A959-EFD29964C122}"/>
                    </a:ext>
                  </a:extLst>
                </p14:cNvPr>
                <p14:cNvContentPartPr/>
                <p14:nvPr/>
              </p14:nvContentPartPr>
              <p14:xfrm>
                <a:off x="9981045" y="4032735"/>
                <a:ext cx="63720" cy="6296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E219D907-D599-4076-A959-EFD29964C12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972045" y="4023735"/>
                  <a:ext cx="81360" cy="64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DA370C89-9437-4982-B90B-96844EAA50EE}"/>
                    </a:ext>
                  </a:extLst>
                </p14:cNvPr>
                <p14:cNvContentPartPr/>
                <p14:nvPr/>
              </p14:nvContentPartPr>
              <p14:xfrm>
                <a:off x="10150245" y="4418295"/>
                <a:ext cx="74880" cy="1249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DA370C89-9437-4982-B90B-96844EAA50E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141245" y="4409295"/>
                  <a:ext cx="925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C2D00B2A-4FD3-48DD-B2AD-E93B5E3D04C9}"/>
                    </a:ext>
                  </a:extLst>
                </p14:cNvPr>
                <p14:cNvContentPartPr/>
                <p14:nvPr/>
              </p14:nvContentPartPr>
              <p14:xfrm>
                <a:off x="10267605" y="4361775"/>
                <a:ext cx="63720" cy="2772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C2D00B2A-4FD3-48DD-B2AD-E93B5E3D04C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258605" y="4352775"/>
                  <a:ext cx="8136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FAA412CF-8F68-4212-9E8A-39955D57838A}"/>
                    </a:ext>
                  </a:extLst>
                </p14:cNvPr>
                <p14:cNvContentPartPr/>
                <p14:nvPr/>
              </p14:nvContentPartPr>
              <p14:xfrm>
                <a:off x="10291005" y="4353855"/>
                <a:ext cx="340560" cy="1555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FAA412CF-8F68-4212-9E8A-39955D57838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282005" y="4345215"/>
                  <a:ext cx="35820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53D60B37-F070-4540-B849-099F8F904532}"/>
                    </a:ext>
                  </a:extLst>
                </p14:cNvPr>
                <p14:cNvContentPartPr/>
                <p14:nvPr/>
              </p14:nvContentPartPr>
              <p14:xfrm>
                <a:off x="10746045" y="4285455"/>
                <a:ext cx="124920" cy="14724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53D60B37-F070-4540-B849-099F8F90453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737045" y="4276815"/>
                  <a:ext cx="14256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798066F4-E5A1-42B9-B05A-B8C1512CC152}"/>
                    </a:ext>
                  </a:extLst>
                </p14:cNvPr>
                <p14:cNvContentPartPr/>
                <p14:nvPr/>
              </p14:nvContentPartPr>
              <p14:xfrm>
                <a:off x="10855485" y="4078095"/>
                <a:ext cx="124920" cy="28836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798066F4-E5A1-42B9-B05A-B8C1512CC15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846845" y="4069455"/>
                  <a:ext cx="14256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0C5AE35F-8746-4825-BB34-B190660F5544}"/>
                    </a:ext>
                  </a:extLst>
                </p14:cNvPr>
                <p14:cNvContentPartPr/>
                <p14:nvPr/>
              </p14:nvContentPartPr>
              <p14:xfrm>
                <a:off x="10970325" y="4068375"/>
                <a:ext cx="174240" cy="27000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0C5AE35F-8746-4825-BB34-B190660F554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961325" y="4059375"/>
                  <a:ext cx="19188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74054ECC-499A-49CA-BFAA-DAC100A5D70C}"/>
                    </a:ext>
                  </a:extLst>
                </p14:cNvPr>
                <p14:cNvContentPartPr/>
                <p14:nvPr/>
              </p14:nvContentPartPr>
              <p14:xfrm>
                <a:off x="11144565" y="4138935"/>
                <a:ext cx="260640" cy="22284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74054ECC-499A-49CA-BFAA-DAC100A5D70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135565" y="4129935"/>
                  <a:ext cx="27828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11495EC8-79C2-4E49-8650-27341A2F7C84}"/>
                    </a:ext>
                  </a:extLst>
                </p14:cNvPr>
                <p14:cNvContentPartPr/>
                <p14:nvPr/>
              </p14:nvContentPartPr>
              <p14:xfrm>
                <a:off x="11411685" y="4161975"/>
                <a:ext cx="40680" cy="2102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11495EC8-79C2-4E49-8650-27341A2F7C8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403045" y="4152975"/>
                  <a:ext cx="5832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401AC84D-7B84-4E98-B18E-19CB23DD3278}"/>
                    </a:ext>
                  </a:extLst>
                </p14:cNvPr>
                <p14:cNvContentPartPr/>
                <p14:nvPr/>
              </p14:nvContentPartPr>
              <p14:xfrm>
                <a:off x="11444805" y="4109415"/>
                <a:ext cx="42840" cy="21168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401AC84D-7B84-4E98-B18E-19CB23DD327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435805" y="4100775"/>
                  <a:ext cx="6048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CA316D5E-FEA6-425C-9372-FDFB910F6BF5}"/>
                    </a:ext>
                  </a:extLst>
                </p14:cNvPr>
                <p14:cNvContentPartPr/>
                <p14:nvPr/>
              </p14:nvContentPartPr>
              <p14:xfrm>
                <a:off x="11497005" y="4187895"/>
                <a:ext cx="158760" cy="8532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CA316D5E-FEA6-425C-9372-FDFB910F6BF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488005" y="4179255"/>
                  <a:ext cx="17640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120B0427-7ABB-4F61-8F4D-1A7EF78D3EE9}"/>
                    </a:ext>
                  </a:extLst>
                </p14:cNvPr>
                <p14:cNvContentPartPr/>
                <p14:nvPr/>
              </p14:nvContentPartPr>
              <p14:xfrm>
                <a:off x="11556405" y="4162335"/>
                <a:ext cx="167400" cy="35820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120B0427-7ABB-4F61-8F4D-1A7EF78D3EE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547405" y="4153335"/>
                  <a:ext cx="185040" cy="37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95082114-2EEB-4A4C-9348-C68552673243}"/>
              </a:ext>
            </a:extLst>
          </p:cNvPr>
          <p:cNvGrpSpPr/>
          <p:nvPr/>
        </p:nvGrpSpPr>
        <p:grpSpPr>
          <a:xfrm>
            <a:off x="10535445" y="4608735"/>
            <a:ext cx="1487160" cy="1685520"/>
            <a:chOff x="10535445" y="4608735"/>
            <a:chExt cx="1487160" cy="168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A7F469AB-FDF5-4D51-B9A0-98AAE40F02EA}"/>
                    </a:ext>
                  </a:extLst>
                </p14:cNvPr>
                <p14:cNvContentPartPr/>
                <p14:nvPr/>
              </p14:nvContentPartPr>
              <p14:xfrm>
                <a:off x="10721205" y="4608735"/>
                <a:ext cx="126360" cy="48672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A7F469AB-FDF5-4D51-B9A0-98AAE40F02E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712205" y="4599735"/>
                  <a:ext cx="144000" cy="50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BD746A44-DAA5-4DDF-8518-7E8B746DD38A}"/>
                    </a:ext>
                  </a:extLst>
                </p14:cNvPr>
                <p14:cNvContentPartPr/>
                <p14:nvPr/>
              </p14:nvContentPartPr>
              <p14:xfrm>
                <a:off x="10753605" y="5011935"/>
                <a:ext cx="165600" cy="7128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BD746A44-DAA5-4DDF-8518-7E8B746DD38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744965" y="5002935"/>
                  <a:ext cx="18324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DA5DDACC-3A19-4355-A83F-E1F185B07A70}"/>
                    </a:ext>
                  </a:extLst>
                </p14:cNvPr>
                <p14:cNvContentPartPr/>
                <p14:nvPr/>
              </p14:nvContentPartPr>
              <p14:xfrm>
                <a:off x="10544085" y="5369775"/>
                <a:ext cx="94320" cy="13320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DA5DDACC-3A19-4355-A83F-E1F185B07A7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535445" y="5360775"/>
                  <a:ext cx="11196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CEB9A00B-52CF-41B4-89F7-821C7533368B}"/>
                    </a:ext>
                  </a:extLst>
                </p14:cNvPr>
                <p14:cNvContentPartPr/>
                <p14:nvPr/>
              </p14:nvContentPartPr>
              <p14:xfrm>
                <a:off x="10655685" y="5199135"/>
                <a:ext cx="107280" cy="24696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CEB9A00B-52CF-41B4-89F7-821C7533368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646685" y="5190135"/>
                  <a:ext cx="1249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4D4994FA-CD58-4851-A253-D0390766F0D9}"/>
                    </a:ext>
                  </a:extLst>
                </p14:cNvPr>
                <p14:cNvContentPartPr/>
                <p14:nvPr/>
              </p14:nvContentPartPr>
              <p14:xfrm>
                <a:off x="10784565" y="5158095"/>
                <a:ext cx="109800" cy="27648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4D4994FA-CD58-4851-A253-D0390766F0D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775565" y="5149095"/>
                  <a:ext cx="12744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705C5C9C-9535-4A10-BE6D-5D14EBCB1D4F}"/>
                    </a:ext>
                  </a:extLst>
                </p14:cNvPr>
                <p14:cNvContentPartPr/>
                <p14:nvPr/>
              </p14:nvContentPartPr>
              <p14:xfrm>
                <a:off x="10911285" y="5189055"/>
                <a:ext cx="296640" cy="19980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705C5C9C-9535-4A10-BE6D-5D14EBCB1D4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902645" y="5180055"/>
                  <a:ext cx="31428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61CB8E69-5EA8-4F91-AAB6-D061EC7F5E73}"/>
                    </a:ext>
                  </a:extLst>
                </p14:cNvPr>
                <p14:cNvContentPartPr/>
                <p14:nvPr/>
              </p14:nvContentPartPr>
              <p14:xfrm>
                <a:off x="11225205" y="5157015"/>
                <a:ext cx="48960" cy="20592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61CB8E69-5EA8-4F91-AAB6-D061EC7F5E7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1216565" y="5148015"/>
                  <a:ext cx="6660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6B71FF7A-7284-407A-81B2-98F91B61006B}"/>
                    </a:ext>
                  </a:extLst>
                </p14:cNvPr>
                <p14:cNvContentPartPr/>
                <p14:nvPr/>
              </p14:nvContentPartPr>
              <p14:xfrm>
                <a:off x="11412045" y="5136495"/>
                <a:ext cx="150840" cy="17712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6B71FF7A-7284-407A-81B2-98F91B61006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1403405" y="5127855"/>
                  <a:ext cx="1684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9CCA4128-74F2-4481-A438-928F21B6D57C}"/>
                    </a:ext>
                  </a:extLst>
                </p14:cNvPr>
                <p14:cNvContentPartPr/>
                <p14:nvPr/>
              </p14:nvContentPartPr>
              <p14:xfrm>
                <a:off x="11549205" y="5163495"/>
                <a:ext cx="142560" cy="8748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9CCA4128-74F2-4481-A438-928F21B6D57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1540205" y="5154855"/>
                  <a:ext cx="1602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96C55CC9-59A4-4D92-A5F3-A7260CD89C9D}"/>
                    </a:ext>
                  </a:extLst>
                </p14:cNvPr>
                <p14:cNvContentPartPr/>
                <p14:nvPr/>
              </p14:nvContentPartPr>
              <p14:xfrm>
                <a:off x="11662965" y="4993215"/>
                <a:ext cx="66600" cy="17532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96C55CC9-59A4-4D92-A5F3-A7260CD89C9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1653965" y="4984215"/>
                  <a:ext cx="8424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3A78BFC9-647D-47E3-B883-9510C808E541}"/>
                    </a:ext>
                  </a:extLst>
                </p14:cNvPr>
                <p14:cNvContentPartPr/>
                <p14:nvPr/>
              </p14:nvContentPartPr>
              <p14:xfrm>
                <a:off x="11737845" y="4954335"/>
                <a:ext cx="139320" cy="25128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3A78BFC9-647D-47E3-B883-9510C808E54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1728845" y="4945695"/>
                  <a:ext cx="15696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FB93932A-1046-4A51-872C-FFD65B04F12B}"/>
                    </a:ext>
                  </a:extLst>
                </p14:cNvPr>
                <p14:cNvContentPartPr/>
                <p14:nvPr/>
              </p14:nvContentPartPr>
              <p14:xfrm>
                <a:off x="10535445" y="5631495"/>
                <a:ext cx="288360" cy="27216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FB93932A-1046-4A51-872C-FFD65B04F12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526805" y="5622495"/>
                  <a:ext cx="30600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8BB5D8A3-45B3-4630-8F3F-7FF032410513}"/>
                    </a:ext>
                  </a:extLst>
                </p14:cNvPr>
                <p14:cNvContentPartPr/>
                <p14:nvPr/>
              </p14:nvContentPartPr>
              <p14:xfrm>
                <a:off x="10971405" y="5587575"/>
                <a:ext cx="111960" cy="26424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8BB5D8A3-45B3-4630-8F3F-7FF03241051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962405" y="5578935"/>
                  <a:ext cx="12960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947883C2-2E73-4AF4-A502-BCC37F137989}"/>
                    </a:ext>
                  </a:extLst>
                </p14:cNvPr>
                <p14:cNvContentPartPr/>
                <p14:nvPr/>
              </p14:nvContentPartPr>
              <p14:xfrm>
                <a:off x="11129805" y="5577855"/>
                <a:ext cx="16560" cy="19620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947883C2-2E73-4AF4-A502-BCC37F13798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120805" y="5569215"/>
                  <a:ext cx="3420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F4A80D39-57C9-4511-957D-F0FD309B40C7}"/>
                    </a:ext>
                  </a:extLst>
                </p14:cNvPr>
                <p14:cNvContentPartPr/>
                <p14:nvPr/>
              </p14:nvContentPartPr>
              <p14:xfrm>
                <a:off x="11149965" y="5675055"/>
                <a:ext cx="102240" cy="6840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F4A80D39-57C9-4511-957D-F0FD309B40C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141325" y="5666415"/>
                  <a:ext cx="11988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486FB4A3-8B12-4509-B448-0FAE66F5083D}"/>
                    </a:ext>
                  </a:extLst>
                </p14:cNvPr>
                <p14:cNvContentPartPr/>
                <p14:nvPr/>
              </p14:nvContentPartPr>
              <p14:xfrm>
                <a:off x="11228805" y="5544735"/>
                <a:ext cx="54360" cy="29844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486FB4A3-8B12-4509-B448-0FAE66F5083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219805" y="5535735"/>
                  <a:ext cx="7200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A571E01E-1268-4C12-B9E1-BB64F94EF44E}"/>
                    </a:ext>
                  </a:extLst>
                </p14:cNvPr>
                <p14:cNvContentPartPr/>
                <p14:nvPr/>
              </p14:nvContentPartPr>
              <p14:xfrm>
                <a:off x="11066805" y="5540415"/>
                <a:ext cx="119160" cy="26136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A571E01E-1268-4C12-B9E1-BB64F94EF44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1057805" y="5531415"/>
                  <a:ext cx="13680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E7111D41-EBB0-40C1-A055-CBC7D1E6BF07}"/>
                    </a:ext>
                  </a:extLst>
                </p14:cNvPr>
                <p14:cNvContentPartPr/>
                <p14:nvPr/>
              </p14:nvContentPartPr>
              <p14:xfrm>
                <a:off x="11368125" y="5591535"/>
                <a:ext cx="32040" cy="10512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E7111D41-EBB0-40C1-A055-CBC7D1E6BF0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359125" y="5582535"/>
                  <a:ext cx="4968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C877652F-919C-49BA-AF36-B2845E8D295E}"/>
                    </a:ext>
                  </a:extLst>
                </p14:cNvPr>
                <p14:cNvContentPartPr/>
                <p14:nvPr/>
              </p14:nvContentPartPr>
              <p14:xfrm>
                <a:off x="11324205" y="5636535"/>
                <a:ext cx="102960" cy="2052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C877652F-919C-49BA-AF36-B2845E8D295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1315205" y="5627535"/>
                  <a:ext cx="12060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76701AB5-FA3B-4D6B-B1E6-5E23C8CABB68}"/>
                    </a:ext>
                  </a:extLst>
                </p14:cNvPr>
                <p14:cNvContentPartPr/>
                <p14:nvPr/>
              </p14:nvContentPartPr>
              <p14:xfrm>
                <a:off x="11579445" y="5607375"/>
                <a:ext cx="43560" cy="8784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76701AB5-FA3B-4D6B-B1E6-5E23C8CABB6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1570805" y="5598375"/>
                  <a:ext cx="6120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32F1F68F-C049-48B2-BCEB-F935BEDE3316}"/>
                    </a:ext>
                  </a:extLst>
                </p14:cNvPr>
                <p14:cNvContentPartPr/>
                <p14:nvPr/>
              </p14:nvContentPartPr>
              <p14:xfrm>
                <a:off x="11655045" y="5406855"/>
                <a:ext cx="56160" cy="27828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32F1F68F-C049-48B2-BCEB-F935BEDE331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646045" y="5397855"/>
                  <a:ext cx="7380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5616757B-978A-40BD-A294-E50F0E112142}"/>
                    </a:ext>
                  </a:extLst>
                </p14:cNvPr>
                <p14:cNvContentPartPr/>
                <p14:nvPr/>
              </p14:nvContentPartPr>
              <p14:xfrm>
                <a:off x="11691405" y="5473815"/>
                <a:ext cx="78120" cy="20700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5616757B-978A-40BD-A294-E50F0E11214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1682765" y="5464815"/>
                  <a:ext cx="9576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93B46289-45D5-4775-9AC2-A8AF1C93DD20}"/>
                    </a:ext>
                  </a:extLst>
                </p14:cNvPr>
                <p14:cNvContentPartPr/>
                <p14:nvPr/>
              </p14:nvContentPartPr>
              <p14:xfrm>
                <a:off x="11594205" y="5498295"/>
                <a:ext cx="164520" cy="7272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93B46289-45D5-4775-9AC2-A8AF1C93DD2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1585205" y="5489655"/>
                  <a:ext cx="18216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D2A2DF4F-D4F4-4ED3-BE17-20013893740B}"/>
                    </a:ext>
                  </a:extLst>
                </p14:cNvPr>
                <p14:cNvContentPartPr/>
                <p14:nvPr/>
              </p14:nvContentPartPr>
              <p14:xfrm>
                <a:off x="11766645" y="5508375"/>
                <a:ext cx="51840" cy="17136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D2A2DF4F-D4F4-4ED3-BE17-20013893740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1757645" y="5499375"/>
                  <a:ext cx="694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2E19FACB-91C5-47CF-84BC-8442EA4277AB}"/>
                    </a:ext>
                  </a:extLst>
                </p14:cNvPr>
                <p14:cNvContentPartPr/>
                <p14:nvPr/>
              </p14:nvContentPartPr>
              <p14:xfrm>
                <a:off x="11797245" y="5418015"/>
                <a:ext cx="171360" cy="21780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2E19FACB-91C5-47CF-84BC-8442EA4277A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1788605" y="5409015"/>
                  <a:ext cx="18900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1E62E46C-D4C0-48D8-91AF-5A2CC1E49ECF}"/>
                    </a:ext>
                  </a:extLst>
                </p14:cNvPr>
                <p14:cNvContentPartPr/>
                <p14:nvPr/>
              </p14:nvContentPartPr>
              <p14:xfrm>
                <a:off x="11844045" y="5481735"/>
                <a:ext cx="158760" cy="2520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1E62E46C-D4C0-48D8-91AF-5A2CC1E49EC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1835405" y="5473095"/>
                  <a:ext cx="17640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732D80A8-F926-4760-A386-0CC2BDE59CA1}"/>
                    </a:ext>
                  </a:extLst>
                </p14:cNvPr>
                <p14:cNvContentPartPr/>
                <p14:nvPr/>
              </p14:nvContentPartPr>
              <p14:xfrm>
                <a:off x="12016845" y="5578935"/>
                <a:ext cx="5760" cy="1584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732D80A8-F926-4760-A386-0CC2BDE59CA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2008205" y="5569935"/>
                  <a:ext cx="234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60629693-ADB5-4636-8E6E-1E30F90DCB2D}"/>
                    </a:ext>
                  </a:extLst>
                </p14:cNvPr>
                <p14:cNvContentPartPr/>
                <p14:nvPr/>
              </p14:nvContentPartPr>
              <p14:xfrm>
                <a:off x="10631205" y="6072495"/>
                <a:ext cx="16560" cy="22176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60629693-ADB5-4636-8E6E-1E30F90DCB2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622205" y="6063855"/>
                  <a:ext cx="3420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111E2F49-496A-4CA3-B157-132EA7015F09}"/>
                    </a:ext>
                  </a:extLst>
                </p14:cNvPr>
                <p14:cNvContentPartPr/>
                <p14:nvPr/>
              </p14:nvContentPartPr>
              <p14:xfrm>
                <a:off x="10541205" y="5998335"/>
                <a:ext cx="226440" cy="9252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111E2F49-496A-4CA3-B157-132EA7015F0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532205" y="5989695"/>
                  <a:ext cx="24408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40768F24-9EFB-4814-BCA3-9544BBB216ED}"/>
                    </a:ext>
                  </a:extLst>
                </p14:cNvPr>
                <p14:cNvContentPartPr/>
                <p14:nvPr/>
              </p14:nvContentPartPr>
              <p14:xfrm>
                <a:off x="10680885" y="6031815"/>
                <a:ext cx="281520" cy="21096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40768F24-9EFB-4814-BCA3-9544BBB216E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672245" y="6023175"/>
                  <a:ext cx="29916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1F2D48E9-6E6C-4471-845E-5AE75A82ACF6}"/>
                    </a:ext>
                  </a:extLst>
                </p14:cNvPr>
                <p14:cNvContentPartPr/>
                <p14:nvPr/>
              </p14:nvContentPartPr>
              <p14:xfrm>
                <a:off x="11005965" y="6121095"/>
                <a:ext cx="118800" cy="10476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1F2D48E9-6E6C-4471-845E-5AE75A82ACF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996965" y="6112095"/>
                  <a:ext cx="13644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9BFFED28-5AB1-4B6D-BC14-9531EFBDCC45}"/>
                    </a:ext>
                  </a:extLst>
                </p14:cNvPr>
                <p14:cNvContentPartPr/>
                <p14:nvPr/>
              </p14:nvContentPartPr>
              <p14:xfrm>
                <a:off x="11133045" y="5987895"/>
                <a:ext cx="135360" cy="22464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9BFFED28-5AB1-4B6D-BC14-9531EFBDCC4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124405" y="5979255"/>
                  <a:ext cx="15300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A2BFFD6B-E319-4127-9B88-AFC3ACBBBBB1}"/>
                    </a:ext>
                  </a:extLst>
                </p14:cNvPr>
                <p14:cNvContentPartPr/>
                <p14:nvPr/>
              </p14:nvContentPartPr>
              <p14:xfrm>
                <a:off x="11260125" y="5953695"/>
                <a:ext cx="110880" cy="22752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A2BFFD6B-E319-4127-9B88-AFC3ACBBBBB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1251485" y="5944695"/>
                  <a:ext cx="12852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A7743056-119D-4714-A024-50EAD840B4CD}"/>
                    </a:ext>
                  </a:extLst>
                </p14:cNvPr>
                <p14:cNvContentPartPr/>
                <p14:nvPr/>
              </p14:nvContentPartPr>
              <p14:xfrm>
                <a:off x="11390805" y="5972775"/>
                <a:ext cx="209520" cy="20880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A7743056-119D-4714-A024-50EAD840B4C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381805" y="5964135"/>
                  <a:ext cx="22716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4260CF0D-EE46-4886-914D-BD6B255FDC7D}"/>
                    </a:ext>
                  </a:extLst>
                </p14:cNvPr>
                <p14:cNvContentPartPr/>
                <p14:nvPr/>
              </p14:nvContentPartPr>
              <p14:xfrm>
                <a:off x="11576205" y="5971335"/>
                <a:ext cx="92520" cy="17964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4260CF0D-EE46-4886-914D-BD6B255FDC7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567205" y="5962335"/>
                  <a:ext cx="11016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3AA95104-5093-475C-AD75-25D18359BFAB}"/>
                    </a:ext>
                  </a:extLst>
                </p14:cNvPr>
                <p14:cNvContentPartPr/>
                <p14:nvPr/>
              </p14:nvContentPartPr>
              <p14:xfrm>
                <a:off x="11752245" y="5950095"/>
                <a:ext cx="20160" cy="13680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3AA95104-5093-475C-AD75-25D18359BFA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743605" y="5941455"/>
                  <a:ext cx="378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FF82747F-5F17-4D4B-AB2B-B956C0F82E39}"/>
                    </a:ext>
                  </a:extLst>
                </p14:cNvPr>
                <p14:cNvContentPartPr/>
                <p14:nvPr/>
              </p14:nvContentPartPr>
              <p14:xfrm>
                <a:off x="11738205" y="5875215"/>
                <a:ext cx="32760" cy="2304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FF82747F-5F17-4D4B-AB2B-B956C0F82E3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729205" y="5866215"/>
                  <a:ext cx="5040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9047B96A-B952-438D-83FC-96BBDA7263AB}"/>
                    </a:ext>
                  </a:extLst>
                </p14:cNvPr>
                <p14:cNvContentPartPr/>
                <p14:nvPr/>
              </p14:nvContentPartPr>
              <p14:xfrm>
                <a:off x="11819565" y="5942535"/>
                <a:ext cx="63720" cy="17676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9047B96A-B952-438D-83FC-96BBDA7263A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810565" y="5933535"/>
                  <a:ext cx="81360" cy="19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3BA7E957-F3A4-44E2-8E54-FAD0A0591EF3}"/>
              </a:ext>
            </a:extLst>
          </p:cNvPr>
          <p:cNvGrpSpPr/>
          <p:nvPr/>
        </p:nvGrpSpPr>
        <p:grpSpPr>
          <a:xfrm>
            <a:off x="753165" y="4616295"/>
            <a:ext cx="5049000" cy="2042640"/>
            <a:chOff x="753165" y="4616295"/>
            <a:chExt cx="5049000" cy="204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580D198-5A05-4BAA-B189-9544155C4532}"/>
                    </a:ext>
                  </a:extLst>
                </p14:cNvPr>
                <p14:cNvContentPartPr/>
                <p14:nvPr/>
              </p14:nvContentPartPr>
              <p14:xfrm>
                <a:off x="1453365" y="4863975"/>
                <a:ext cx="86040" cy="1854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580D198-5A05-4BAA-B189-9544155C453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444365" y="4854975"/>
                  <a:ext cx="10368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E476AE2-177E-4A56-80C2-0D9FC4B52546}"/>
                    </a:ext>
                  </a:extLst>
                </p14:cNvPr>
                <p14:cNvContentPartPr/>
                <p14:nvPr/>
              </p14:nvContentPartPr>
              <p14:xfrm>
                <a:off x="1573965" y="4852455"/>
                <a:ext cx="90360" cy="3236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E476AE2-177E-4A56-80C2-0D9FC4B5254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564965" y="4843815"/>
                  <a:ext cx="10800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80D0601-6994-4148-8277-7270AB71687C}"/>
                    </a:ext>
                  </a:extLst>
                </p14:cNvPr>
                <p14:cNvContentPartPr/>
                <p14:nvPr/>
              </p14:nvContentPartPr>
              <p14:xfrm>
                <a:off x="1681965" y="4866855"/>
                <a:ext cx="331560" cy="1476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80D0601-6994-4148-8277-7270AB71687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672965" y="4857855"/>
                  <a:ext cx="34920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EEB8A1F-D83A-4DD1-A369-B4119E95BFBA}"/>
                    </a:ext>
                  </a:extLst>
                </p14:cNvPr>
                <p14:cNvContentPartPr/>
                <p14:nvPr/>
              </p14:nvContentPartPr>
              <p14:xfrm>
                <a:off x="2155365" y="4740495"/>
                <a:ext cx="178560" cy="2538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EEB8A1F-D83A-4DD1-A369-B4119E95BFB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146365" y="4731855"/>
                  <a:ext cx="19620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1BF957A-4768-4FB2-B4F4-0C3BD3232E36}"/>
                    </a:ext>
                  </a:extLst>
                </p14:cNvPr>
                <p14:cNvContentPartPr/>
                <p14:nvPr/>
              </p14:nvContentPartPr>
              <p14:xfrm>
                <a:off x="2338605" y="4891335"/>
                <a:ext cx="110160" cy="982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1BF957A-4768-4FB2-B4F4-0C3BD3232E3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329965" y="4882335"/>
                  <a:ext cx="12780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E5A8DA8-7C6C-440B-8E0A-C54719DE1BD5}"/>
                    </a:ext>
                  </a:extLst>
                </p14:cNvPr>
                <p14:cNvContentPartPr/>
                <p14:nvPr/>
              </p14:nvContentPartPr>
              <p14:xfrm>
                <a:off x="2452365" y="4867935"/>
                <a:ext cx="71280" cy="1393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E5A8DA8-7C6C-440B-8E0A-C54719DE1BD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443365" y="4859295"/>
                  <a:ext cx="8892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7272A6B-C006-4934-9A22-5E664B771A63}"/>
                    </a:ext>
                  </a:extLst>
                </p14:cNvPr>
                <p14:cNvContentPartPr/>
                <p14:nvPr/>
              </p14:nvContentPartPr>
              <p14:xfrm>
                <a:off x="2535165" y="4755975"/>
                <a:ext cx="176760" cy="234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7272A6B-C006-4934-9A22-5E664B771A6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526165" y="4747335"/>
                  <a:ext cx="19440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4AF9943-1BE9-4761-98ED-8A141B3B4431}"/>
                    </a:ext>
                  </a:extLst>
                </p14:cNvPr>
                <p14:cNvContentPartPr/>
                <p14:nvPr/>
              </p14:nvContentPartPr>
              <p14:xfrm>
                <a:off x="2653965" y="4839855"/>
                <a:ext cx="45360" cy="1360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4AF9943-1BE9-4761-98ED-8A141B3B443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644965" y="4831215"/>
                  <a:ext cx="630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439981E-58AC-4447-97B5-E67479C98902}"/>
                    </a:ext>
                  </a:extLst>
                </p14:cNvPr>
                <p14:cNvContentPartPr/>
                <p14:nvPr/>
              </p14:nvContentPartPr>
              <p14:xfrm>
                <a:off x="2661165" y="4749495"/>
                <a:ext cx="29160" cy="270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439981E-58AC-4447-97B5-E67479C9890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652165" y="4740495"/>
                  <a:ext cx="4680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4B9E327-8593-4CD3-A2C3-4C279743EC5E}"/>
                    </a:ext>
                  </a:extLst>
                </p14:cNvPr>
                <p14:cNvContentPartPr/>
                <p14:nvPr/>
              </p14:nvContentPartPr>
              <p14:xfrm>
                <a:off x="2733165" y="4852455"/>
                <a:ext cx="198360" cy="121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4B9E327-8593-4CD3-A2C3-4C279743EC5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724165" y="4843815"/>
                  <a:ext cx="2160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BA08FF3-854A-4C4F-B38B-1499FED6C64C}"/>
                    </a:ext>
                  </a:extLst>
                </p14:cNvPr>
                <p14:cNvContentPartPr/>
                <p14:nvPr/>
              </p14:nvContentPartPr>
              <p14:xfrm>
                <a:off x="2725965" y="4869015"/>
                <a:ext cx="284760" cy="3456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BA08FF3-854A-4C4F-B38B-1499FED6C64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716965" y="4860375"/>
                  <a:ext cx="30240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F351E76-7664-47A6-84C7-56F9DAD01943}"/>
                    </a:ext>
                  </a:extLst>
                </p14:cNvPr>
                <p14:cNvContentPartPr/>
                <p14:nvPr/>
              </p14:nvContentPartPr>
              <p14:xfrm>
                <a:off x="3098205" y="4616295"/>
                <a:ext cx="34200" cy="5695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F351E76-7664-47A6-84C7-56F9DAD0194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089205" y="4607295"/>
                  <a:ext cx="51840" cy="58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F052867-4638-4896-9A45-436BAEC5AAD7}"/>
                    </a:ext>
                  </a:extLst>
                </p14:cNvPr>
                <p14:cNvContentPartPr/>
                <p14:nvPr/>
              </p14:nvContentPartPr>
              <p14:xfrm>
                <a:off x="3191445" y="4743015"/>
                <a:ext cx="461880" cy="3060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F052867-4638-4896-9A45-436BAEC5AAD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182445" y="4734375"/>
                  <a:ext cx="47952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E3BB81F-FF4F-4959-9B38-A9A602C4D679}"/>
                    </a:ext>
                  </a:extLst>
                </p14:cNvPr>
                <p14:cNvContentPartPr/>
                <p14:nvPr/>
              </p14:nvContentPartPr>
              <p14:xfrm>
                <a:off x="3654765" y="4882335"/>
                <a:ext cx="104400" cy="2178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E3BB81F-FF4F-4959-9B38-A9A602C4D67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645765" y="4873335"/>
                  <a:ext cx="12204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DBF04CD-0838-427F-BB45-FB1D9D0DA275}"/>
                    </a:ext>
                  </a:extLst>
                </p14:cNvPr>
                <p14:cNvContentPartPr/>
                <p14:nvPr/>
              </p14:nvContentPartPr>
              <p14:xfrm>
                <a:off x="3724965" y="4745895"/>
                <a:ext cx="363960" cy="3121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DBF04CD-0838-427F-BB45-FB1D9D0DA27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715965" y="4736895"/>
                  <a:ext cx="38160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029721D-3C49-4406-A6AC-F3C7FCC783F4}"/>
                    </a:ext>
                  </a:extLst>
                </p14:cNvPr>
                <p14:cNvContentPartPr/>
                <p14:nvPr/>
              </p14:nvContentPartPr>
              <p14:xfrm>
                <a:off x="4242285" y="4834095"/>
                <a:ext cx="167040" cy="1634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029721D-3C49-4406-A6AC-F3C7FCC783F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233285" y="4825455"/>
                  <a:ext cx="18468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86A41F6-AED7-49F4-813E-43705AFF60DC}"/>
                    </a:ext>
                  </a:extLst>
                </p14:cNvPr>
                <p14:cNvContentPartPr/>
                <p14:nvPr/>
              </p14:nvContentPartPr>
              <p14:xfrm>
                <a:off x="4401765" y="4728255"/>
                <a:ext cx="160560" cy="2944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86A41F6-AED7-49F4-813E-43705AFF60D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392765" y="4719615"/>
                  <a:ext cx="17820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802F2AB-01A7-463C-8CDA-396488282552}"/>
                    </a:ext>
                  </a:extLst>
                </p14:cNvPr>
                <p14:cNvContentPartPr/>
                <p14:nvPr/>
              </p14:nvContentPartPr>
              <p14:xfrm>
                <a:off x="4579605" y="4723935"/>
                <a:ext cx="162360" cy="2980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802F2AB-01A7-463C-8CDA-39648828255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570965" y="4715295"/>
                  <a:ext cx="18000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14BB519-3926-4A6A-9E27-13B1F0D791C1}"/>
                    </a:ext>
                  </a:extLst>
                </p14:cNvPr>
                <p14:cNvContentPartPr/>
                <p14:nvPr/>
              </p14:nvContentPartPr>
              <p14:xfrm>
                <a:off x="4747005" y="4815015"/>
                <a:ext cx="381600" cy="2674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14BB519-3926-4A6A-9E27-13B1F0D791C1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738005" y="4806375"/>
                  <a:ext cx="39924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6431C97-017B-4566-8445-B4C2D1F1C62D}"/>
                    </a:ext>
                  </a:extLst>
                </p14:cNvPr>
                <p14:cNvContentPartPr/>
                <p14:nvPr/>
              </p14:nvContentPartPr>
              <p14:xfrm>
                <a:off x="5117085" y="4845615"/>
                <a:ext cx="75960" cy="2048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6431C97-017B-4566-8445-B4C2D1F1C62D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108445" y="4836975"/>
                  <a:ext cx="936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C2EF339-D109-4623-AB80-65711C8279CC}"/>
                    </a:ext>
                  </a:extLst>
                </p14:cNvPr>
                <p14:cNvContentPartPr/>
                <p14:nvPr/>
              </p14:nvContentPartPr>
              <p14:xfrm>
                <a:off x="5231205" y="4743015"/>
                <a:ext cx="31320" cy="2293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C2EF339-D109-4623-AB80-65711C8279C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222565" y="4734015"/>
                  <a:ext cx="4896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0F605D8-0682-44A9-9383-CA087E0EA166}"/>
                    </a:ext>
                  </a:extLst>
                </p14:cNvPr>
                <p14:cNvContentPartPr/>
                <p14:nvPr/>
              </p14:nvContentPartPr>
              <p14:xfrm>
                <a:off x="5290605" y="4864335"/>
                <a:ext cx="243360" cy="1144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0F605D8-0682-44A9-9383-CA087E0EA166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281965" y="4855695"/>
                  <a:ext cx="26100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0436DAB-875D-4EB1-A97C-92FBB433F3BD}"/>
                    </a:ext>
                  </a:extLst>
                </p14:cNvPr>
                <p14:cNvContentPartPr/>
                <p14:nvPr/>
              </p14:nvContentPartPr>
              <p14:xfrm>
                <a:off x="5393205" y="4849935"/>
                <a:ext cx="231480" cy="4035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0436DAB-875D-4EB1-A97C-92FBB433F3BD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384565" y="4841295"/>
                  <a:ext cx="249120" cy="42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F9220F7-35B8-4E33-B244-D02E9D3DBBF5}"/>
                    </a:ext>
                  </a:extLst>
                </p14:cNvPr>
                <p14:cNvContentPartPr/>
                <p14:nvPr/>
              </p14:nvContentPartPr>
              <p14:xfrm>
                <a:off x="1631565" y="5097975"/>
                <a:ext cx="222120" cy="3938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F9220F7-35B8-4E33-B244-D02E9D3DBBF5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622565" y="5088975"/>
                  <a:ext cx="23976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5E1C8D2-D769-45CC-887D-16CBD126838A}"/>
                    </a:ext>
                  </a:extLst>
                </p14:cNvPr>
                <p14:cNvContentPartPr/>
                <p14:nvPr/>
              </p14:nvContentPartPr>
              <p14:xfrm>
                <a:off x="1561365" y="5378055"/>
                <a:ext cx="182160" cy="1846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5E1C8D2-D769-45CC-887D-16CBD126838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552725" y="5369415"/>
                  <a:ext cx="19980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33BB7BD-6E66-4DD8-96D6-52C6DA125D8B}"/>
                    </a:ext>
                  </a:extLst>
                </p14:cNvPr>
                <p14:cNvContentPartPr/>
                <p14:nvPr/>
              </p14:nvContentPartPr>
              <p14:xfrm>
                <a:off x="1084725" y="5681535"/>
                <a:ext cx="19800" cy="1522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33BB7BD-6E66-4DD8-96D6-52C6DA125D8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075725" y="5672535"/>
                  <a:ext cx="374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5D4A7D1-509C-4561-99A5-91D6F9CF06DC}"/>
                    </a:ext>
                  </a:extLst>
                </p14:cNvPr>
                <p14:cNvContentPartPr/>
                <p14:nvPr/>
              </p14:nvContentPartPr>
              <p14:xfrm>
                <a:off x="1091565" y="5523855"/>
                <a:ext cx="41760" cy="399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5D4A7D1-509C-4561-99A5-91D6F9CF06DC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82565" y="5515215"/>
                  <a:ext cx="5940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DEAEB90-BFDD-4BE8-B98D-3BCD8C1AA783}"/>
                    </a:ext>
                  </a:extLst>
                </p14:cNvPr>
                <p14:cNvContentPartPr/>
                <p14:nvPr/>
              </p14:nvContentPartPr>
              <p14:xfrm>
                <a:off x="1127565" y="5538255"/>
                <a:ext cx="114480" cy="3232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DEAEB90-BFDD-4BE8-B98D-3BCD8C1AA78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118565" y="5529615"/>
                  <a:ext cx="13212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FC4EEB4-1BBA-442B-92CF-41BC4AAD63B1}"/>
                    </a:ext>
                  </a:extLst>
                </p14:cNvPr>
                <p14:cNvContentPartPr/>
                <p14:nvPr/>
              </p14:nvContentPartPr>
              <p14:xfrm>
                <a:off x="1210365" y="5673975"/>
                <a:ext cx="142560" cy="1551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FC4EEB4-1BBA-442B-92CF-41BC4AAD63B1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201365" y="5665335"/>
                  <a:ext cx="1602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FB42AEC-E2CE-47CF-88C8-74606F8B801D}"/>
                    </a:ext>
                  </a:extLst>
                </p14:cNvPr>
                <p14:cNvContentPartPr/>
                <p14:nvPr/>
              </p14:nvContentPartPr>
              <p14:xfrm>
                <a:off x="1359765" y="5716815"/>
                <a:ext cx="321840" cy="1486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FB42AEC-E2CE-47CF-88C8-74606F8B801D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350765" y="5707815"/>
                  <a:ext cx="3394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622703A-054F-4762-BC21-72661559C2AC}"/>
                    </a:ext>
                  </a:extLst>
                </p14:cNvPr>
                <p14:cNvContentPartPr/>
                <p14:nvPr/>
              </p14:nvContentPartPr>
              <p14:xfrm>
                <a:off x="1877085" y="5698095"/>
                <a:ext cx="213840" cy="1540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622703A-054F-4762-BC21-72661559C2AC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868445" y="5689455"/>
                  <a:ext cx="23148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A9D34CE-23EF-41DA-B7A5-1F5E8D7BFE5E}"/>
                    </a:ext>
                  </a:extLst>
                </p14:cNvPr>
                <p14:cNvContentPartPr/>
                <p14:nvPr/>
              </p14:nvContentPartPr>
              <p14:xfrm>
                <a:off x="2108565" y="5733735"/>
                <a:ext cx="180360" cy="1432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A9D34CE-23EF-41DA-B7A5-1F5E8D7BFE5E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099565" y="5725095"/>
                  <a:ext cx="19800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71C1490-1517-45FF-9835-BA8A3DEA9066}"/>
                    </a:ext>
                  </a:extLst>
                </p14:cNvPr>
                <p14:cNvContentPartPr/>
                <p14:nvPr/>
              </p14:nvContentPartPr>
              <p14:xfrm>
                <a:off x="967365" y="5954055"/>
                <a:ext cx="325800" cy="2408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71C1490-1517-45FF-9835-BA8A3DEA9066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58725" y="5945055"/>
                  <a:ext cx="34344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11B1F05-5663-4859-96E9-0F3A1317EDC0}"/>
                    </a:ext>
                  </a:extLst>
                </p14:cNvPr>
                <p14:cNvContentPartPr/>
                <p14:nvPr/>
              </p14:nvContentPartPr>
              <p14:xfrm>
                <a:off x="1443285" y="6004815"/>
                <a:ext cx="96120" cy="2221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11B1F05-5663-4859-96E9-0F3A1317EDC0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434285" y="5995815"/>
                  <a:ext cx="11376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FD0532D-8821-4F32-BC08-7418F69F861F}"/>
                    </a:ext>
                  </a:extLst>
                </p14:cNvPr>
                <p14:cNvContentPartPr/>
                <p14:nvPr/>
              </p14:nvContentPartPr>
              <p14:xfrm>
                <a:off x="1602765" y="5950815"/>
                <a:ext cx="43560" cy="2800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FD0532D-8821-4F32-BC08-7418F69F861F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593765" y="5941815"/>
                  <a:ext cx="6120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DD7CAD5-F851-4C9D-87A1-BF9E11FA6676}"/>
                    </a:ext>
                  </a:extLst>
                </p14:cNvPr>
                <p14:cNvContentPartPr/>
                <p14:nvPr/>
              </p14:nvContentPartPr>
              <p14:xfrm>
                <a:off x="1497285" y="6087975"/>
                <a:ext cx="195840" cy="597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DD7CAD5-F851-4C9D-87A1-BF9E11FA6676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488285" y="6078975"/>
                  <a:ext cx="21348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199FBF3-772B-4822-AA96-1160452AE9C6}"/>
                    </a:ext>
                  </a:extLst>
                </p14:cNvPr>
                <p14:cNvContentPartPr/>
                <p14:nvPr/>
              </p14:nvContentPartPr>
              <p14:xfrm>
                <a:off x="1619685" y="6110655"/>
                <a:ext cx="139680" cy="1231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199FBF3-772B-4822-AA96-1160452AE9C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610685" y="6102015"/>
                  <a:ext cx="15732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9A8A6F8-E972-42A3-AFE2-60D1C57927FB}"/>
                    </a:ext>
                  </a:extLst>
                </p14:cNvPr>
                <p14:cNvContentPartPr/>
                <p14:nvPr/>
              </p14:nvContentPartPr>
              <p14:xfrm>
                <a:off x="1779165" y="5958735"/>
                <a:ext cx="340560" cy="2480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9A8A6F8-E972-42A3-AFE2-60D1C57927F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770525" y="5949735"/>
                  <a:ext cx="35820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A50EB2C-3AB8-4154-AA3E-562BDAFE0EF1}"/>
                    </a:ext>
                  </a:extLst>
                </p14:cNvPr>
                <p14:cNvContentPartPr/>
                <p14:nvPr/>
              </p14:nvContentPartPr>
              <p14:xfrm>
                <a:off x="2205765" y="6041535"/>
                <a:ext cx="76680" cy="1238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A50EB2C-3AB8-4154-AA3E-562BDAFE0EF1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196765" y="6032535"/>
                  <a:ext cx="943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FF8327E-15B0-453B-AF1D-5EA9C214286D}"/>
                    </a:ext>
                  </a:extLst>
                </p14:cNvPr>
                <p14:cNvContentPartPr/>
                <p14:nvPr/>
              </p14:nvContentPartPr>
              <p14:xfrm>
                <a:off x="2313765" y="6049455"/>
                <a:ext cx="158760" cy="1026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FF8327E-15B0-453B-AF1D-5EA9C214286D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304765" y="6040455"/>
                  <a:ext cx="17640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22B6855-0F69-41E4-89CD-C8D165B378FB}"/>
                    </a:ext>
                  </a:extLst>
                </p14:cNvPr>
                <p14:cNvContentPartPr/>
                <p14:nvPr/>
              </p14:nvContentPartPr>
              <p14:xfrm>
                <a:off x="2493405" y="5951175"/>
                <a:ext cx="25920" cy="1753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22B6855-0F69-41E4-89CD-C8D165B378FB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484405" y="5942175"/>
                  <a:ext cx="4356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FA0BA8C-B7A8-4CDF-B6DA-3E2491D3FE78}"/>
                    </a:ext>
                  </a:extLst>
                </p14:cNvPr>
                <p14:cNvContentPartPr/>
                <p14:nvPr/>
              </p14:nvContentPartPr>
              <p14:xfrm>
                <a:off x="2410965" y="6007695"/>
                <a:ext cx="193680" cy="2149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FA0BA8C-B7A8-4CDF-B6DA-3E2491D3FE78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401965" y="5999055"/>
                  <a:ext cx="21132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421739F-37DB-4727-AE33-17B3956D1DC3}"/>
                    </a:ext>
                  </a:extLst>
                </p14:cNvPr>
                <p14:cNvContentPartPr/>
                <p14:nvPr/>
              </p14:nvContentPartPr>
              <p14:xfrm>
                <a:off x="2608965" y="5951175"/>
                <a:ext cx="23760" cy="1821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421739F-37DB-4727-AE33-17B3956D1DC3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599965" y="5942535"/>
                  <a:ext cx="414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E2345AD-FB6A-4D16-84D9-F75EE6731ECB}"/>
                    </a:ext>
                  </a:extLst>
                </p14:cNvPr>
                <p14:cNvContentPartPr/>
                <p14:nvPr/>
              </p14:nvContentPartPr>
              <p14:xfrm>
                <a:off x="2632005" y="5872335"/>
                <a:ext cx="347400" cy="2725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E2345AD-FB6A-4D16-84D9-F75EE6731ECB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623365" y="5863695"/>
                  <a:ext cx="36504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D108945-9F68-40BC-8E41-AE3441A678BA}"/>
                    </a:ext>
                  </a:extLst>
                </p14:cNvPr>
                <p14:cNvContentPartPr/>
                <p14:nvPr/>
              </p14:nvContentPartPr>
              <p14:xfrm>
                <a:off x="821925" y="6317295"/>
                <a:ext cx="54000" cy="2512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D108945-9F68-40BC-8E41-AE3441A678BA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12925" y="6308655"/>
                  <a:ext cx="7164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226BE65-B552-4837-9B60-495E25E9CE94}"/>
                    </a:ext>
                  </a:extLst>
                </p14:cNvPr>
                <p14:cNvContentPartPr/>
                <p14:nvPr/>
              </p14:nvContentPartPr>
              <p14:xfrm>
                <a:off x="753165" y="6430695"/>
                <a:ext cx="211680" cy="464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226BE65-B552-4837-9B60-495E25E9CE94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44525" y="6422055"/>
                  <a:ext cx="22932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FECFA73-50E5-4023-9D41-79399546403B}"/>
                    </a:ext>
                  </a:extLst>
                </p14:cNvPr>
                <p14:cNvContentPartPr/>
                <p14:nvPr/>
              </p14:nvContentPartPr>
              <p14:xfrm>
                <a:off x="902925" y="6330975"/>
                <a:ext cx="315000" cy="2408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FECFA73-50E5-4023-9D41-79399546403B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93925" y="6321975"/>
                  <a:ext cx="33264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9020C1B-460F-4D58-AF37-1E4F836E3C3D}"/>
                    </a:ext>
                  </a:extLst>
                </p14:cNvPr>
                <p14:cNvContentPartPr/>
                <p14:nvPr/>
              </p14:nvContentPartPr>
              <p14:xfrm>
                <a:off x="1364805" y="6311895"/>
                <a:ext cx="27720" cy="2649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9020C1B-460F-4D58-AF37-1E4F836E3C3D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356165" y="6303255"/>
                  <a:ext cx="4536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C768B2C-2562-4B7E-962C-0A33FE90C1D9}"/>
                    </a:ext>
                  </a:extLst>
                </p14:cNvPr>
                <p14:cNvContentPartPr/>
                <p14:nvPr/>
              </p14:nvContentPartPr>
              <p14:xfrm>
                <a:off x="1305765" y="6444735"/>
                <a:ext cx="149760" cy="406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C768B2C-2562-4B7E-962C-0A33FE90C1D9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296765" y="6436095"/>
                  <a:ext cx="1674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F9E991F-5613-462E-8BC0-E74A4B5E060E}"/>
                    </a:ext>
                  </a:extLst>
                </p14:cNvPr>
                <p14:cNvContentPartPr/>
                <p14:nvPr/>
              </p14:nvContentPartPr>
              <p14:xfrm>
                <a:off x="1445445" y="6473895"/>
                <a:ext cx="107280" cy="1130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F9E991F-5613-462E-8BC0-E74A4B5E060E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436805" y="6465255"/>
                  <a:ext cx="12492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B6812B3-07A9-4B0D-807E-75F70FCD7C3D}"/>
                    </a:ext>
                  </a:extLst>
                </p14:cNvPr>
                <p14:cNvContentPartPr/>
                <p14:nvPr/>
              </p14:nvContentPartPr>
              <p14:xfrm>
                <a:off x="1570005" y="6342495"/>
                <a:ext cx="82440" cy="2462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B6812B3-07A9-4B0D-807E-75F70FCD7C3D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561005" y="6333855"/>
                  <a:ext cx="10008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B8FBA31-C073-470A-90F1-30015E594D41}"/>
                    </a:ext>
                  </a:extLst>
                </p14:cNvPr>
                <p14:cNvContentPartPr/>
                <p14:nvPr/>
              </p14:nvContentPartPr>
              <p14:xfrm>
                <a:off x="1640565" y="6346815"/>
                <a:ext cx="270360" cy="2350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B8FBA31-C073-470A-90F1-30015E594D41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631565" y="6338175"/>
                  <a:ext cx="28800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2362B54-8DC8-4AC9-B806-CD86A93A85E4}"/>
                    </a:ext>
                  </a:extLst>
                </p14:cNvPr>
                <p14:cNvContentPartPr/>
                <p14:nvPr/>
              </p14:nvContentPartPr>
              <p14:xfrm>
                <a:off x="2027565" y="6282375"/>
                <a:ext cx="81360" cy="2998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2362B54-8DC8-4AC9-B806-CD86A93A85E4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018565" y="6273735"/>
                  <a:ext cx="9900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2AB89E6-5998-465A-B873-6BA1D744E2B2}"/>
                    </a:ext>
                  </a:extLst>
                </p14:cNvPr>
                <p14:cNvContentPartPr/>
                <p14:nvPr/>
              </p14:nvContentPartPr>
              <p14:xfrm>
                <a:off x="2140965" y="6478215"/>
                <a:ext cx="9360" cy="975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2AB89E6-5998-465A-B873-6BA1D744E2B2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131965" y="6469215"/>
                  <a:ext cx="2700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4CA4D1E-5F92-466E-B213-3A3B0BCEF138}"/>
                    </a:ext>
                  </a:extLst>
                </p14:cNvPr>
                <p14:cNvContentPartPr/>
                <p14:nvPr/>
              </p14:nvContentPartPr>
              <p14:xfrm>
                <a:off x="2119365" y="6297855"/>
                <a:ext cx="97560" cy="2739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4CA4D1E-5F92-466E-B213-3A3B0BCEF138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110365" y="6289215"/>
                  <a:ext cx="11520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1B20238-0DAE-4111-965C-0A5F28F57618}"/>
                    </a:ext>
                  </a:extLst>
                </p14:cNvPr>
                <p14:cNvContentPartPr/>
                <p14:nvPr/>
              </p14:nvContentPartPr>
              <p14:xfrm>
                <a:off x="2157165" y="6310095"/>
                <a:ext cx="146160" cy="1832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1B20238-0DAE-4111-965C-0A5F28F57618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148165" y="6301455"/>
                  <a:ext cx="1638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68ABE14-5417-4AB9-8BD0-BCC48BC5F393}"/>
                    </a:ext>
                  </a:extLst>
                </p14:cNvPr>
                <p14:cNvContentPartPr/>
                <p14:nvPr/>
              </p14:nvContentPartPr>
              <p14:xfrm>
                <a:off x="2329965" y="6413775"/>
                <a:ext cx="57240" cy="1306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68ABE14-5417-4AB9-8BD0-BCC48BC5F393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2320965" y="6405135"/>
                  <a:ext cx="7488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0D3F399-7996-4EAF-86F1-1F675241D696}"/>
                    </a:ext>
                  </a:extLst>
                </p14:cNvPr>
                <p14:cNvContentPartPr/>
                <p14:nvPr/>
              </p14:nvContentPartPr>
              <p14:xfrm>
                <a:off x="2523645" y="6465255"/>
                <a:ext cx="54360" cy="630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0D3F399-7996-4EAF-86F1-1F675241D696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2514645" y="6456615"/>
                  <a:ext cx="7200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A4AC8F5-26FD-408F-9308-2E5F0A0551F7}"/>
                    </a:ext>
                  </a:extLst>
                </p14:cNvPr>
                <p14:cNvContentPartPr/>
                <p14:nvPr/>
              </p14:nvContentPartPr>
              <p14:xfrm>
                <a:off x="2610045" y="6413415"/>
                <a:ext cx="61560" cy="2275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A4AC8F5-26FD-408F-9308-2E5F0A0551F7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2601045" y="6404775"/>
                  <a:ext cx="792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CC3607C-F682-410C-8B5B-F83F50C9EEF6}"/>
                    </a:ext>
                  </a:extLst>
                </p14:cNvPr>
                <p14:cNvContentPartPr/>
                <p14:nvPr/>
              </p14:nvContentPartPr>
              <p14:xfrm>
                <a:off x="2696085" y="6393975"/>
                <a:ext cx="230040" cy="1281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CC3607C-F682-410C-8B5B-F83F50C9EEF6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2687085" y="6385335"/>
                  <a:ext cx="2476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7F1FF2C-40FE-4A32-A265-1F41F2710225}"/>
                    </a:ext>
                  </a:extLst>
                </p14:cNvPr>
                <p14:cNvContentPartPr/>
                <p14:nvPr/>
              </p14:nvContentPartPr>
              <p14:xfrm>
                <a:off x="2812725" y="6185535"/>
                <a:ext cx="131760" cy="4723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7F1FF2C-40FE-4A32-A265-1F41F2710225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2803725" y="6176895"/>
                  <a:ext cx="149400" cy="48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159BBD8-13A6-48A0-8DAD-513C71676618}"/>
                    </a:ext>
                  </a:extLst>
                </p14:cNvPr>
                <p14:cNvContentPartPr/>
                <p14:nvPr/>
              </p14:nvContentPartPr>
              <p14:xfrm>
                <a:off x="4011165" y="5145495"/>
                <a:ext cx="66960" cy="3988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159BBD8-13A6-48A0-8DAD-513C7167661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002165" y="5136855"/>
                  <a:ext cx="8460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68F93A7-A211-42CB-A664-8D3B5EA6A8E1}"/>
                    </a:ext>
                  </a:extLst>
                </p14:cNvPr>
                <p14:cNvContentPartPr/>
                <p14:nvPr/>
              </p14:nvContentPartPr>
              <p14:xfrm>
                <a:off x="3998565" y="5468775"/>
                <a:ext cx="182160" cy="1256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68F93A7-A211-42CB-A664-8D3B5EA6A8E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3989565" y="5459775"/>
                  <a:ext cx="1998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6B939E7-250B-4519-A1F5-14121C1B1AFC}"/>
                    </a:ext>
                  </a:extLst>
                </p14:cNvPr>
                <p14:cNvContentPartPr/>
                <p14:nvPr/>
              </p14:nvContentPartPr>
              <p14:xfrm>
                <a:off x="3865005" y="5722935"/>
                <a:ext cx="5400" cy="1458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6B939E7-250B-4519-A1F5-14121C1B1AFC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3856365" y="5713935"/>
                  <a:ext cx="2304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CA21E94-5CA6-4C83-85FC-66B190A64BFF}"/>
                    </a:ext>
                  </a:extLst>
                </p14:cNvPr>
                <p14:cNvContentPartPr/>
                <p14:nvPr/>
              </p14:nvContentPartPr>
              <p14:xfrm>
                <a:off x="3870765" y="5597655"/>
                <a:ext cx="32760" cy="471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CA21E94-5CA6-4C83-85FC-66B190A64BFF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3861765" y="5588655"/>
                  <a:ext cx="5040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88CE987-261D-44D4-ABBE-0EE699387DD1}"/>
                    </a:ext>
                  </a:extLst>
                </p14:cNvPr>
                <p14:cNvContentPartPr/>
                <p14:nvPr/>
              </p14:nvContentPartPr>
              <p14:xfrm>
                <a:off x="3872565" y="5683335"/>
                <a:ext cx="119520" cy="1648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88CE987-261D-44D4-ABBE-0EE699387DD1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863565" y="5674335"/>
                  <a:ext cx="13716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3628CEF-513E-4099-8284-F3B6557DADE9}"/>
                    </a:ext>
                  </a:extLst>
                </p14:cNvPr>
                <p14:cNvContentPartPr/>
                <p14:nvPr/>
              </p14:nvContentPartPr>
              <p14:xfrm>
                <a:off x="3978765" y="5670735"/>
                <a:ext cx="106560" cy="1886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3628CEF-513E-4099-8284-F3B6557DADE9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969765" y="5661735"/>
                  <a:ext cx="12420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DA0442F-AAFA-4008-8530-CFC10B189C65}"/>
                    </a:ext>
                  </a:extLst>
                </p14:cNvPr>
                <p14:cNvContentPartPr/>
                <p14:nvPr/>
              </p14:nvContentPartPr>
              <p14:xfrm>
                <a:off x="4091805" y="5719695"/>
                <a:ext cx="225360" cy="1137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DA0442F-AAFA-4008-8530-CFC10B189C65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4083165" y="5711055"/>
                  <a:ext cx="2430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052B8FD6-DC7C-4A5D-A48B-DDAFB0381284}"/>
                    </a:ext>
                  </a:extLst>
                </p14:cNvPr>
                <p14:cNvContentPartPr/>
                <p14:nvPr/>
              </p14:nvContentPartPr>
              <p14:xfrm>
                <a:off x="4297005" y="5597295"/>
                <a:ext cx="50760" cy="716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052B8FD6-DC7C-4A5D-A48B-DDAFB0381284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4288365" y="5588655"/>
                  <a:ext cx="6840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A86F202-CC95-49D3-BB71-03336AB6D84F}"/>
                    </a:ext>
                  </a:extLst>
                </p14:cNvPr>
                <p14:cNvContentPartPr/>
                <p14:nvPr/>
              </p14:nvContentPartPr>
              <p14:xfrm>
                <a:off x="4393125" y="5650575"/>
                <a:ext cx="59760" cy="1688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A86F202-CC95-49D3-BB71-03336AB6D84F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4384485" y="5641935"/>
                  <a:ext cx="7740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08D4E85-F467-40A3-B6D8-DC50BAA1157D}"/>
                    </a:ext>
                  </a:extLst>
                </p14:cNvPr>
                <p14:cNvContentPartPr/>
                <p14:nvPr/>
              </p14:nvContentPartPr>
              <p14:xfrm>
                <a:off x="3821805" y="6075735"/>
                <a:ext cx="99720" cy="1724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08D4E85-F467-40A3-B6D8-DC50BAA1157D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3812805" y="6067095"/>
                  <a:ext cx="1173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A41F4363-30E2-4564-BADB-FC3F18A129EC}"/>
                    </a:ext>
                  </a:extLst>
                </p14:cNvPr>
                <p14:cNvContentPartPr/>
                <p14:nvPr/>
              </p14:nvContentPartPr>
              <p14:xfrm>
                <a:off x="3938805" y="5981775"/>
                <a:ext cx="11520" cy="2462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A41F4363-30E2-4564-BADB-FC3F18A129EC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3930165" y="5972775"/>
                  <a:ext cx="2916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648CEEE-35ED-4D6C-BA3A-DC6A7AA03247}"/>
                    </a:ext>
                  </a:extLst>
                </p14:cNvPr>
                <p14:cNvContentPartPr/>
                <p14:nvPr/>
              </p14:nvContentPartPr>
              <p14:xfrm>
                <a:off x="4002885" y="6089055"/>
                <a:ext cx="132840" cy="1191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648CEEE-35ED-4D6C-BA3A-DC6A7AA03247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3993885" y="6080055"/>
                  <a:ext cx="1504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4C64301-FE70-432D-BB23-125CE64E2B92}"/>
                    </a:ext>
                  </a:extLst>
                </p14:cNvPr>
                <p14:cNvContentPartPr/>
                <p14:nvPr/>
              </p14:nvContentPartPr>
              <p14:xfrm>
                <a:off x="4146525" y="6095895"/>
                <a:ext cx="89640" cy="1105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4C64301-FE70-432D-BB23-125CE64E2B92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4137885" y="6087255"/>
                  <a:ext cx="1072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2796D653-B96B-4CB6-9A4E-00F9DA3F874D}"/>
                    </a:ext>
                  </a:extLst>
                </p14:cNvPr>
                <p14:cNvContentPartPr/>
                <p14:nvPr/>
              </p14:nvContentPartPr>
              <p14:xfrm>
                <a:off x="4255245" y="6095175"/>
                <a:ext cx="87480" cy="1944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2796D653-B96B-4CB6-9A4E-00F9DA3F874D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4246245" y="6086535"/>
                  <a:ext cx="10512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525BF0C-51A4-4ABE-9DBE-564DBD7B8AD3}"/>
                    </a:ext>
                  </a:extLst>
                </p14:cNvPr>
                <p14:cNvContentPartPr/>
                <p14:nvPr/>
              </p14:nvContentPartPr>
              <p14:xfrm>
                <a:off x="4374765" y="6096615"/>
                <a:ext cx="79560" cy="1677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525BF0C-51A4-4ABE-9DBE-564DBD7B8AD3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4365765" y="6087975"/>
                  <a:ext cx="9720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258CC884-1818-4531-A00F-CDBE711DB0B9}"/>
                    </a:ext>
                  </a:extLst>
                </p14:cNvPr>
                <p14:cNvContentPartPr/>
                <p14:nvPr/>
              </p14:nvContentPartPr>
              <p14:xfrm>
                <a:off x="4633245" y="5618535"/>
                <a:ext cx="70200" cy="2127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258CC884-1818-4531-A00F-CDBE711DB0B9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4624605" y="5609895"/>
                  <a:ext cx="878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2925132-4E0D-4E67-B894-560789C5216F}"/>
                    </a:ext>
                  </a:extLst>
                </p14:cNvPr>
                <p14:cNvContentPartPr/>
                <p14:nvPr/>
              </p14:nvContentPartPr>
              <p14:xfrm>
                <a:off x="4721805" y="5498655"/>
                <a:ext cx="48960" cy="3027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2925132-4E0D-4E67-B894-560789C5216F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4713165" y="5490015"/>
                  <a:ext cx="6660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C2E1135F-64CF-45EC-8A4B-F0B3A8B6CF87}"/>
                    </a:ext>
                  </a:extLst>
                </p14:cNvPr>
                <p14:cNvContentPartPr/>
                <p14:nvPr/>
              </p14:nvContentPartPr>
              <p14:xfrm>
                <a:off x="4774005" y="5706735"/>
                <a:ext cx="93960" cy="1044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C2E1135F-64CF-45EC-8A4B-F0B3A8B6CF87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4765005" y="5697735"/>
                  <a:ext cx="11160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A2FB2C5C-A596-4EC1-A946-13952DFDC06E}"/>
                    </a:ext>
                  </a:extLst>
                </p14:cNvPr>
                <p14:cNvContentPartPr/>
                <p14:nvPr/>
              </p14:nvContentPartPr>
              <p14:xfrm>
                <a:off x="4797405" y="5516655"/>
                <a:ext cx="162360" cy="2671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A2FB2C5C-A596-4EC1-A946-13952DFDC06E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4788765" y="5508015"/>
                  <a:ext cx="18000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2BE9D64A-4C48-4A59-99AB-18542CF114DB}"/>
                    </a:ext>
                  </a:extLst>
                </p14:cNvPr>
                <p14:cNvContentPartPr/>
                <p14:nvPr/>
              </p14:nvContentPartPr>
              <p14:xfrm>
                <a:off x="5173605" y="5649135"/>
                <a:ext cx="7560" cy="1393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2BE9D64A-4C48-4A59-99AB-18542CF114DB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5164965" y="5640495"/>
                  <a:ext cx="2520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2D21E2BF-A4B8-43F5-BA88-796696F43416}"/>
                    </a:ext>
                  </a:extLst>
                </p14:cNvPr>
                <p14:cNvContentPartPr/>
                <p14:nvPr/>
              </p14:nvContentPartPr>
              <p14:xfrm>
                <a:off x="5155605" y="5564535"/>
                <a:ext cx="38160" cy="349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2D21E2BF-A4B8-43F5-BA88-796696F43416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5146965" y="5555535"/>
                  <a:ext cx="5580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AF31B296-54C1-4F0A-8627-9936F1E2035D}"/>
                    </a:ext>
                  </a:extLst>
                </p14:cNvPr>
                <p14:cNvContentPartPr/>
                <p14:nvPr/>
              </p14:nvContentPartPr>
              <p14:xfrm>
                <a:off x="5219685" y="5645175"/>
                <a:ext cx="69840" cy="1825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AF31B296-54C1-4F0A-8627-9936F1E2035D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5210685" y="5636175"/>
                  <a:ext cx="8748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0E104693-3386-4A0F-9A69-07618F28C83E}"/>
                    </a:ext>
                  </a:extLst>
                </p14:cNvPr>
                <p14:cNvContentPartPr/>
                <p14:nvPr/>
              </p14:nvContentPartPr>
              <p14:xfrm>
                <a:off x="4622805" y="5969535"/>
                <a:ext cx="137160" cy="2682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0E104693-3386-4A0F-9A69-07618F28C83E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4614165" y="5960895"/>
                  <a:ext cx="15480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742A00CA-5DA4-4237-9AA1-E3E37CA92A8F}"/>
                    </a:ext>
                  </a:extLst>
                </p14:cNvPr>
                <p14:cNvContentPartPr/>
                <p14:nvPr/>
              </p14:nvContentPartPr>
              <p14:xfrm>
                <a:off x="4775445" y="5938935"/>
                <a:ext cx="108720" cy="2714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742A00CA-5DA4-4237-9AA1-E3E37CA92A8F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4766805" y="5930295"/>
                  <a:ext cx="12636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7917EBF1-1E9D-4A51-933B-65E1EC31D353}"/>
                    </a:ext>
                  </a:extLst>
                </p14:cNvPr>
                <p14:cNvContentPartPr/>
                <p14:nvPr/>
              </p14:nvContentPartPr>
              <p14:xfrm>
                <a:off x="4887405" y="5979975"/>
                <a:ext cx="18360" cy="1659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7917EBF1-1E9D-4A51-933B-65E1EC31D353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4878765" y="5970975"/>
                  <a:ext cx="360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91545061-6B91-4AB8-86B6-E9809C6FDB30}"/>
                    </a:ext>
                  </a:extLst>
                </p14:cNvPr>
                <p14:cNvContentPartPr/>
                <p14:nvPr/>
              </p14:nvContentPartPr>
              <p14:xfrm>
                <a:off x="4913325" y="6032895"/>
                <a:ext cx="93240" cy="882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91545061-6B91-4AB8-86B6-E9809C6FDB30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4904685" y="6024255"/>
                  <a:ext cx="11088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35552E5C-8EA7-44D5-AA1A-67DD6AA6ACD1}"/>
                    </a:ext>
                  </a:extLst>
                </p14:cNvPr>
                <p14:cNvContentPartPr/>
                <p14:nvPr/>
              </p14:nvContentPartPr>
              <p14:xfrm>
                <a:off x="4984605" y="5933175"/>
                <a:ext cx="81720" cy="3402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35552E5C-8EA7-44D5-AA1A-67DD6AA6ACD1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4975605" y="5924175"/>
                  <a:ext cx="9936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7498E4AF-04F7-4805-8629-9711ABB056D1}"/>
                    </a:ext>
                  </a:extLst>
                </p14:cNvPr>
                <p14:cNvContentPartPr/>
                <p14:nvPr/>
              </p14:nvContentPartPr>
              <p14:xfrm>
                <a:off x="5123205" y="6157815"/>
                <a:ext cx="18360" cy="75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7498E4AF-04F7-4805-8629-9711ABB056D1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5114565" y="6149175"/>
                  <a:ext cx="360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159627DD-5736-4C0A-A990-613E5DA30F34}"/>
                    </a:ext>
                  </a:extLst>
                </p14:cNvPr>
                <p14:cNvContentPartPr/>
                <p14:nvPr/>
              </p14:nvContentPartPr>
              <p14:xfrm>
                <a:off x="3834765" y="6344295"/>
                <a:ext cx="11160" cy="2005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159627DD-5736-4C0A-A990-613E5DA30F34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3825765" y="6335295"/>
                  <a:ext cx="2880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0C2B07F9-889C-48F5-8492-F5D7EB8BDCBB}"/>
                    </a:ext>
                  </a:extLst>
                </p14:cNvPr>
                <p14:cNvContentPartPr/>
                <p14:nvPr/>
              </p14:nvContentPartPr>
              <p14:xfrm>
                <a:off x="3768165" y="6311895"/>
                <a:ext cx="197280" cy="277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0C2B07F9-889C-48F5-8492-F5D7EB8BDCBB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3759165" y="6302895"/>
                  <a:ext cx="2149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0F47CEDA-E2E0-4B44-B403-3E540316DE00}"/>
                    </a:ext>
                  </a:extLst>
                </p14:cNvPr>
                <p14:cNvContentPartPr/>
                <p14:nvPr/>
              </p14:nvContentPartPr>
              <p14:xfrm>
                <a:off x="3903165" y="6340335"/>
                <a:ext cx="221760" cy="1933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0F47CEDA-E2E0-4B44-B403-3E540316DE00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3894165" y="6331695"/>
                  <a:ext cx="23940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42C1E088-ED1F-4570-99D7-794B910E5424}"/>
                    </a:ext>
                  </a:extLst>
                </p14:cNvPr>
                <p14:cNvContentPartPr/>
                <p14:nvPr/>
              </p14:nvContentPartPr>
              <p14:xfrm>
                <a:off x="4226805" y="6444375"/>
                <a:ext cx="126720" cy="1306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42C1E088-ED1F-4570-99D7-794B910E5424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4217805" y="6435735"/>
                  <a:ext cx="1443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7361E2D1-1A04-4FB7-AB8A-1633B052AA40}"/>
                    </a:ext>
                  </a:extLst>
                </p14:cNvPr>
                <p14:cNvContentPartPr/>
                <p14:nvPr/>
              </p14:nvContentPartPr>
              <p14:xfrm>
                <a:off x="4332645" y="6295695"/>
                <a:ext cx="231120" cy="2736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7361E2D1-1A04-4FB7-AB8A-1633B052AA40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4324005" y="6286695"/>
                  <a:ext cx="24876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772F0555-1B94-4FBD-B2E9-3C6BC8B5FB6B}"/>
                    </a:ext>
                  </a:extLst>
                </p14:cNvPr>
                <p14:cNvContentPartPr/>
                <p14:nvPr/>
              </p14:nvContentPartPr>
              <p14:xfrm>
                <a:off x="4559805" y="6409095"/>
                <a:ext cx="229680" cy="1652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772F0555-1B94-4FBD-B2E9-3C6BC8B5FB6B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4550805" y="6400455"/>
                  <a:ext cx="2473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0A60451D-00EF-424E-A4E0-D425EF3F7DE7}"/>
                    </a:ext>
                  </a:extLst>
                </p14:cNvPr>
                <p14:cNvContentPartPr/>
                <p14:nvPr/>
              </p14:nvContentPartPr>
              <p14:xfrm>
                <a:off x="4743405" y="6410535"/>
                <a:ext cx="84600" cy="1501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0A60451D-00EF-424E-A4E0-D425EF3F7DE7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4734765" y="6401535"/>
                  <a:ext cx="10224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64233D59-67B5-4A1E-896C-EBC813158DC6}"/>
                    </a:ext>
                  </a:extLst>
                </p14:cNvPr>
                <p14:cNvContentPartPr/>
                <p14:nvPr/>
              </p14:nvContentPartPr>
              <p14:xfrm>
                <a:off x="4955805" y="6464895"/>
                <a:ext cx="4680" cy="1224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64233D59-67B5-4A1E-896C-EBC813158DC6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4947165" y="6455895"/>
                  <a:ext cx="2232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26653CA4-134F-4137-BD39-DB6D21663E3E}"/>
                    </a:ext>
                  </a:extLst>
                </p14:cNvPr>
                <p14:cNvContentPartPr/>
                <p14:nvPr/>
              </p14:nvContentPartPr>
              <p14:xfrm>
                <a:off x="4941405" y="6365535"/>
                <a:ext cx="34560" cy="403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26653CA4-134F-4137-BD39-DB6D21663E3E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4932765" y="6356895"/>
                  <a:ext cx="5220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0B17DED1-7913-4E3B-8839-594A12F10CC8}"/>
                    </a:ext>
                  </a:extLst>
                </p14:cNvPr>
                <p14:cNvContentPartPr/>
                <p14:nvPr/>
              </p14:nvContentPartPr>
              <p14:xfrm>
                <a:off x="5009805" y="6460935"/>
                <a:ext cx="57600" cy="1519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0B17DED1-7913-4E3B-8839-594A12F10CC8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5001165" y="6451935"/>
                  <a:ext cx="7524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05B8A293-2249-43FC-A1F4-248E8BDE7F69}"/>
                    </a:ext>
                  </a:extLst>
                </p14:cNvPr>
                <p14:cNvContentPartPr/>
                <p14:nvPr/>
              </p14:nvContentPartPr>
              <p14:xfrm>
                <a:off x="2553165" y="6589455"/>
                <a:ext cx="291960" cy="684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05B8A293-2249-43FC-A1F4-248E8BDE7F69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2544165" y="6580815"/>
                  <a:ext cx="3096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FBDC459B-98A9-4E42-AD38-E4673845AFAC}"/>
                    </a:ext>
                  </a:extLst>
                </p14:cNvPr>
                <p14:cNvContentPartPr/>
                <p14:nvPr/>
              </p14:nvContentPartPr>
              <p14:xfrm>
                <a:off x="5225085" y="6336015"/>
                <a:ext cx="281520" cy="2163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FBDC459B-98A9-4E42-AD38-E4673845AFAC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5216445" y="6327375"/>
                  <a:ext cx="29916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D037D7A4-E2BE-4DF2-80D1-9364E0D1A8D8}"/>
                    </a:ext>
                  </a:extLst>
                </p14:cNvPr>
                <p14:cNvContentPartPr/>
                <p14:nvPr/>
              </p14:nvContentPartPr>
              <p14:xfrm>
                <a:off x="5531805" y="6407295"/>
                <a:ext cx="47160" cy="1616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D037D7A4-E2BE-4DF2-80D1-9364E0D1A8D8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5523165" y="6398655"/>
                  <a:ext cx="648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AB503FE5-17DD-4A94-B8D6-CDCF52C11C9E}"/>
                    </a:ext>
                  </a:extLst>
                </p14:cNvPr>
                <p14:cNvContentPartPr/>
                <p14:nvPr/>
              </p14:nvContentPartPr>
              <p14:xfrm>
                <a:off x="5566005" y="6353295"/>
                <a:ext cx="236160" cy="2026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AB503FE5-17DD-4A94-B8D6-CDCF52C11C9E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5557365" y="6344655"/>
                  <a:ext cx="25380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E1EBB167-CAC9-4A16-81A8-3BF771F7D088}"/>
                    </a:ext>
                  </a:extLst>
                </p14:cNvPr>
                <p14:cNvContentPartPr/>
                <p14:nvPr/>
              </p14:nvContentPartPr>
              <p14:xfrm>
                <a:off x="5351805" y="6619695"/>
                <a:ext cx="367560" cy="3924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E1EBB167-CAC9-4A16-81A8-3BF771F7D088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5343165" y="6610695"/>
                  <a:ext cx="385200" cy="5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E5A321C7-853B-4E7D-A784-023B6C055518}"/>
              </a:ext>
            </a:extLst>
          </p:cNvPr>
          <p:cNvGrpSpPr/>
          <p:nvPr/>
        </p:nvGrpSpPr>
        <p:grpSpPr>
          <a:xfrm>
            <a:off x="7690005" y="4875855"/>
            <a:ext cx="1843560" cy="1911600"/>
            <a:chOff x="7690005" y="4875855"/>
            <a:chExt cx="1843560" cy="191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F33BF284-4EE5-4035-8D27-4D9175D8C10B}"/>
                    </a:ext>
                  </a:extLst>
                </p14:cNvPr>
                <p14:cNvContentPartPr/>
                <p14:nvPr/>
              </p14:nvContentPartPr>
              <p14:xfrm>
                <a:off x="8606565" y="4875855"/>
                <a:ext cx="158040" cy="4237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F33BF284-4EE5-4035-8D27-4D9175D8C10B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8597565" y="4867215"/>
                  <a:ext cx="175680" cy="44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B0182E3E-7760-4977-8871-124AA7746568}"/>
                    </a:ext>
                  </a:extLst>
                </p14:cNvPr>
                <p14:cNvContentPartPr/>
                <p14:nvPr/>
              </p14:nvContentPartPr>
              <p14:xfrm>
                <a:off x="8528085" y="5159175"/>
                <a:ext cx="206280" cy="18972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B0182E3E-7760-4977-8871-124AA7746568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8519085" y="5150535"/>
                  <a:ext cx="22392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6CB04D72-3455-4644-B1D7-D9AE6D5E2C40}"/>
                    </a:ext>
                  </a:extLst>
                </p14:cNvPr>
                <p14:cNvContentPartPr/>
                <p14:nvPr/>
              </p14:nvContentPartPr>
              <p14:xfrm>
                <a:off x="8100405" y="5610975"/>
                <a:ext cx="14760" cy="11412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6CB04D72-3455-4644-B1D7-D9AE6D5E2C40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8091405" y="5602335"/>
                  <a:ext cx="3240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535D023C-9A08-4755-8260-EF221F642C77}"/>
                    </a:ext>
                  </a:extLst>
                </p14:cNvPr>
                <p14:cNvContentPartPr/>
                <p14:nvPr/>
              </p14:nvContentPartPr>
              <p14:xfrm>
                <a:off x="8100405" y="5418375"/>
                <a:ext cx="86760" cy="27180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535D023C-9A08-4755-8260-EF221F642C77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8091405" y="5409735"/>
                  <a:ext cx="1044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8FC9A05D-A399-48F3-89FA-079F3E929EBE}"/>
                    </a:ext>
                  </a:extLst>
                </p14:cNvPr>
                <p14:cNvContentPartPr/>
                <p14:nvPr/>
              </p14:nvContentPartPr>
              <p14:xfrm>
                <a:off x="8129205" y="5566335"/>
                <a:ext cx="117360" cy="2664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8FC9A05D-A399-48F3-89FA-079F3E929EBE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8120205" y="5557335"/>
                  <a:ext cx="1350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2354B04C-97F6-43FF-9B42-1EF4E82C33FE}"/>
                    </a:ext>
                  </a:extLst>
                </p14:cNvPr>
                <p14:cNvContentPartPr/>
                <p14:nvPr/>
              </p14:nvContentPartPr>
              <p14:xfrm>
                <a:off x="8213805" y="5529615"/>
                <a:ext cx="111960" cy="1623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2354B04C-97F6-43FF-9B42-1EF4E82C33FE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8204805" y="5520615"/>
                  <a:ext cx="1296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B25FE8B5-55FD-4D2D-A8AD-636CBE0F9152}"/>
                    </a:ext>
                  </a:extLst>
                </p14:cNvPr>
                <p14:cNvContentPartPr/>
                <p14:nvPr/>
              </p14:nvContentPartPr>
              <p14:xfrm>
                <a:off x="8341965" y="5551575"/>
                <a:ext cx="315000" cy="1911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B25FE8B5-55FD-4D2D-A8AD-636CBE0F9152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8332965" y="5542935"/>
                  <a:ext cx="33264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AD65624F-F048-4487-8486-C6F85E0CA446}"/>
                    </a:ext>
                  </a:extLst>
                </p14:cNvPr>
                <p14:cNvContentPartPr/>
                <p14:nvPr/>
              </p14:nvContentPartPr>
              <p14:xfrm>
                <a:off x="8845605" y="5516295"/>
                <a:ext cx="84960" cy="11376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AD65624F-F048-4487-8486-C6F85E0CA446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8836605" y="5507295"/>
                  <a:ext cx="1026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7CA28FF3-C2FE-42FE-98E5-A350686D67F3}"/>
                    </a:ext>
                  </a:extLst>
                </p14:cNvPr>
                <p14:cNvContentPartPr/>
                <p14:nvPr/>
              </p14:nvContentPartPr>
              <p14:xfrm>
                <a:off x="8933805" y="5390295"/>
                <a:ext cx="43560" cy="2170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7CA28FF3-C2FE-42FE-98E5-A350686D67F3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8924805" y="5381655"/>
                  <a:ext cx="6120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F28C1C13-C591-4621-9364-1944C9E775CB}"/>
                    </a:ext>
                  </a:extLst>
                </p14:cNvPr>
                <p14:cNvContentPartPr/>
                <p14:nvPr/>
              </p14:nvContentPartPr>
              <p14:xfrm>
                <a:off x="9005805" y="5466255"/>
                <a:ext cx="140760" cy="1443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F28C1C13-C591-4621-9364-1944C9E775CB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8996805" y="5457255"/>
                  <a:ext cx="1584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346EC140-B25E-471A-93B3-59B18ABBF9B5}"/>
                    </a:ext>
                  </a:extLst>
                </p14:cNvPr>
                <p14:cNvContentPartPr/>
                <p14:nvPr/>
              </p14:nvContentPartPr>
              <p14:xfrm>
                <a:off x="9177885" y="5470935"/>
                <a:ext cx="69480" cy="7488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346EC140-B25E-471A-93B3-59B18ABBF9B5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9169245" y="5462295"/>
                  <a:ext cx="8712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A3E919D6-065C-4BF6-9809-C108235A34DD}"/>
                    </a:ext>
                  </a:extLst>
                </p14:cNvPr>
                <p14:cNvContentPartPr/>
                <p14:nvPr/>
              </p14:nvContentPartPr>
              <p14:xfrm>
                <a:off x="9275805" y="5459775"/>
                <a:ext cx="106560" cy="2386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A3E919D6-065C-4BF6-9809-C108235A34DD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9266805" y="5451135"/>
                  <a:ext cx="12420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61F9B39C-662D-4706-9F0C-D7DBEEC6D840}"/>
                    </a:ext>
                  </a:extLst>
                </p14:cNvPr>
                <p14:cNvContentPartPr/>
                <p14:nvPr/>
              </p14:nvContentPartPr>
              <p14:xfrm>
                <a:off x="9396405" y="5414055"/>
                <a:ext cx="68760" cy="19008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61F9B39C-662D-4706-9F0C-D7DBEEC6D840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9387405" y="5405415"/>
                  <a:ext cx="864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61C6D94E-422D-41A1-A9E4-59CA10639B91}"/>
                    </a:ext>
                  </a:extLst>
                </p14:cNvPr>
                <p14:cNvContentPartPr/>
                <p14:nvPr/>
              </p14:nvContentPartPr>
              <p14:xfrm>
                <a:off x="7987365" y="5876295"/>
                <a:ext cx="60480" cy="2048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61C6D94E-422D-41A1-A9E4-59CA10639B91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7978725" y="5867655"/>
                  <a:ext cx="7812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497E6D6D-FE4B-4B78-9EDD-992D0F3F00F9}"/>
                    </a:ext>
                  </a:extLst>
                </p14:cNvPr>
                <p14:cNvContentPartPr/>
                <p14:nvPr/>
              </p14:nvContentPartPr>
              <p14:xfrm>
                <a:off x="8089605" y="5811495"/>
                <a:ext cx="52560" cy="27432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497E6D6D-FE4B-4B78-9EDD-992D0F3F00F9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8080605" y="5802495"/>
                  <a:ext cx="7020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E8D4E1E0-B568-4C5D-8956-B67021420FB8}"/>
                    </a:ext>
                  </a:extLst>
                </p14:cNvPr>
                <p14:cNvContentPartPr/>
                <p14:nvPr/>
              </p14:nvContentPartPr>
              <p14:xfrm>
                <a:off x="8023005" y="5950455"/>
                <a:ext cx="147960" cy="4968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E8D4E1E0-B568-4C5D-8956-B67021420FB8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8014365" y="5941815"/>
                  <a:ext cx="16560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0E6B08B8-B8EA-49AF-A4E1-A830E9C1AFA8}"/>
                    </a:ext>
                  </a:extLst>
                </p14:cNvPr>
                <p14:cNvContentPartPr/>
                <p14:nvPr/>
              </p14:nvContentPartPr>
              <p14:xfrm>
                <a:off x="8119125" y="5953695"/>
                <a:ext cx="103680" cy="12780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0E6B08B8-B8EA-49AF-A4E1-A830E9C1AFA8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8110485" y="5945055"/>
                  <a:ext cx="12132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BC8CEFE4-C1F9-4798-9F0C-3B6DEBD01E9B}"/>
                    </a:ext>
                  </a:extLst>
                </p14:cNvPr>
                <p14:cNvContentPartPr/>
                <p14:nvPr/>
              </p14:nvContentPartPr>
              <p14:xfrm>
                <a:off x="8264925" y="5776215"/>
                <a:ext cx="325440" cy="3002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BC8CEFE4-C1F9-4798-9F0C-3B6DEBD01E9B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8255925" y="5767215"/>
                  <a:ext cx="34308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9130E7E3-0368-4A9D-B4E7-8A27A9AC30FB}"/>
                    </a:ext>
                  </a:extLst>
                </p14:cNvPr>
                <p14:cNvContentPartPr/>
                <p14:nvPr/>
              </p14:nvContentPartPr>
              <p14:xfrm>
                <a:off x="8798805" y="5934975"/>
                <a:ext cx="25560" cy="10872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9130E7E3-0368-4A9D-B4E7-8A27A9AC30FB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8789805" y="5926335"/>
                  <a:ext cx="4320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4A15BED9-7425-4D12-B1E2-EF3DFAA0CABA}"/>
                    </a:ext>
                  </a:extLst>
                </p14:cNvPr>
                <p14:cNvContentPartPr/>
                <p14:nvPr/>
              </p14:nvContentPartPr>
              <p14:xfrm>
                <a:off x="8822205" y="5790975"/>
                <a:ext cx="20160" cy="270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4A15BED9-7425-4D12-B1E2-EF3DFAA0CABA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8813205" y="5781975"/>
                  <a:ext cx="3780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6C251677-EA85-44F5-BBF4-A11A574CC695}"/>
                    </a:ext>
                  </a:extLst>
                </p14:cNvPr>
                <p14:cNvContentPartPr/>
                <p14:nvPr/>
              </p14:nvContentPartPr>
              <p14:xfrm>
                <a:off x="8858205" y="5896095"/>
                <a:ext cx="164160" cy="8820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6C251677-EA85-44F5-BBF4-A11A574CC695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8849205" y="5887455"/>
                  <a:ext cx="1818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64214CB9-6EC3-4C27-9B70-D2016A8F340A}"/>
                    </a:ext>
                  </a:extLst>
                </p14:cNvPr>
                <p14:cNvContentPartPr/>
                <p14:nvPr/>
              </p14:nvContentPartPr>
              <p14:xfrm>
                <a:off x="9044325" y="5844975"/>
                <a:ext cx="37800" cy="16632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64214CB9-6EC3-4C27-9B70-D2016A8F340A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9035325" y="5835975"/>
                  <a:ext cx="5544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10327BB2-8CFB-4D05-A0B8-6C9DF009B331}"/>
                    </a:ext>
                  </a:extLst>
                </p14:cNvPr>
                <p14:cNvContentPartPr/>
                <p14:nvPr/>
              </p14:nvContentPartPr>
              <p14:xfrm>
                <a:off x="9104805" y="5766135"/>
                <a:ext cx="45360" cy="21204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10327BB2-8CFB-4D05-A0B8-6C9DF009B331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9095805" y="5757135"/>
                  <a:ext cx="6300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086ABC92-AD2B-4D49-996F-483393E38137}"/>
                    </a:ext>
                  </a:extLst>
                </p14:cNvPr>
                <p14:cNvContentPartPr/>
                <p14:nvPr/>
              </p14:nvContentPartPr>
              <p14:xfrm>
                <a:off x="9150165" y="5750655"/>
                <a:ext cx="383400" cy="20700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086ABC92-AD2B-4D49-996F-483393E38137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9141165" y="5742015"/>
                  <a:ext cx="40104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F70AE83E-1523-4CC9-94CD-6DE251C94C7E}"/>
                    </a:ext>
                  </a:extLst>
                </p14:cNvPr>
                <p14:cNvContentPartPr/>
                <p14:nvPr/>
              </p14:nvContentPartPr>
              <p14:xfrm>
                <a:off x="7751925" y="6174015"/>
                <a:ext cx="42840" cy="2685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F70AE83E-1523-4CC9-94CD-6DE251C94C7E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7742925" y="6165375"/>
                  <a:ext cx="6048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167D89C9-224C-4166-ADB9-A8C06F566753}"/>
                    </a:ext>
                  </a:extLst>
                </p14:cNvPr>
                <p14:cNvContentPartPr/>
                <p14:nvPr/>
              </p14:nvContentPartPr>
              <p14:xfrm>
                <a:off x="7690005" y="6287415"/>
                <a:ext cx="151560" cy="6768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167D89C9-224C-4166-ADB9-A8C06F566753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7681365" y="6278415"/>
                  <a:ext cx="1692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E0EF1996-2152-4618-8BEE-AC3A92A5BCF3}"/>
                    </a:ext>
                  </a:extLst>
                </p14:cNvPr>
                <p14:cNvContentPartPr/>
                <p14:nvPr/>
              </p14:nvContentPartPr>
              <p14:xfrm>
                <a:off x="7789005" y="6166815"/>
                <a:ext cx="358560" cy="26784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E0EF1996-2152-4618-8BEE-AC3A92A5BCF3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7780365" y="6157815"/>
                  <a:ext cx="37620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F72B9828-FAD1-4589-856D-4AF5CCF669FB}"/>
                    </a:ext>
                  </a:extLst>
                </p14:cNvPr>
                <p14:cNvContentPartPr/>
                <p14:nvPr/>
              </p14:nvContentPartPr>
              <p14:xfrm>
                <a:off x="8413605" y="6195255"/>
                <a:ext cx="30960" cy="25200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F72B9828-FAD1-4589-856D-4AF5CCF669FB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8404605" y="6186255"/>
                  <a:ext cx="4860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CE7772F5-D0F8-46CB-89E8-08448FCE6C18}"/>
                    </a:ext>
                  </a:extLst>
                </p14:cNvPr>
                <p14:cNvContentPartPr/>
                <p14:nvPr/>
              </p14:nvContentPartPr>
              <p14:xfrm>
                <a:off x="8347005" y="6311175"/>
                <a:ext cx="159480" cy="5040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CE7772F5-D0F8-46CB-89E8-08448FCE6C18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8338005" y="6302535"/>
                  <a:ext cx="17712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6C4B05FB-B0EF-45F0-9C1C-C00413530BE1}"/>
                    </a:ext>
                  </a:extLst>
                </p14:cNvPr>
                <p14:cNvContentPartPr/>
                <p14:nvPr/>
              </p14:nvContentPartPr>
              <p14:xfrm>
                <a:off x="8492805" y="6291015"/>
                <a:ext cx="119160" cy="12924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6C4B05FB-B0EF-45F0-9C1C-C00413530BE1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8484165" y="6282015"/>
                  <a:ext cx="1368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C059297C-A495-4027-9FD6-1B25664C8283}"/>
                    </a:ext>
                  </a:extLst>
                </p14:cNvPr>
                <p14:cNvContentPartPr/>
                <p14:nvPr/>
              </p14:nvContentPartPr>
              <p14:xfrm>
                <a:off x="8607645" y="6191655"/>
                <a:ext cx="74520" cy="22032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C059297C-A495-4027-9FD6-1B25664C8283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8598645" y="6182655"/>
                  <a:ext cx="9216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DBAFD7A0-81CB-4040-8421-225A25CF6FB4}"/>
                    </a:ext>
                  </a:extLst>
                </p14:cNvPr>
                <p14:cNvContentPartPr/>
                <p14:nvPr/>
              </p14:nvContentPartPr>
              <p14:xfrm>
                <a:off x="8696205" y="6171855"/>
                <a:ext cx="264960" cy="21204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DBAFD7A0-81CB-4040-8421-225A25CF6FB4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8687205" y="6163215"/>
                  <a:ext cx="28260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B747821A-95C1-45A0-BDDE-52A686F8BB08}"/>
                    </a:ext>
                  </a:extLst>
                </p14:cNvPr>
                <p14:cNvContentPartPr/>
                <p14:nvPr/>
              </p14:nvContentPartPr>
              <p14:xfrm>
                <a:off x="8240805" y="6525375"/>
                <a:ext cx="88560" cy="23940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B747821A-95C1-45A0-BDDE-52A686F8BB08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8232165" y="6516375"/>
                  <a:ext cx="10620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A6B55FCB-DF04-4204-8FBE-D8CCE230D8DD}"/>
                    </a:ext>
                  </a:extLst>
                </p14:cNvPr>
                <p14:cNvContentPartPr/>
                <p14:nvPr/>
              </p14:nvContentPartPr>
              <p14:xfrm>
                <a:off x="8370405" y="6636615"/>
                <a:ext cx="12960" cy="10548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A6B55FCB-DF04-4204-8FBE-D8CCE230D8DD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8361405" y="6627615"/>
                  <a:ext cx="306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75FB3B56-1870-44A5-B732-DB77C0E41522}"/>
                    </a:ext>
                  </a:extLst>
                </p14:cNvPr>
                <p14:cNvContentPartPr/>
                <p14:nvPr/>
              </p14:nvContentPartPr>
              <p14:xfrm>
                <a:off x="8366805" y="6490095"/>
                <a:ext cx="75960" cy="22284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75FB3B56-1870-44A5-B732-DB77C0E41522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8357805" y="6481095"/>
                  <a:ext cx="9360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1FE883D2-3D01-43AD-B967-2135321B24AA}"/>
                    </a:ext>
                  </a:extLst>
                </p14:cNvPr>
                <p14:cNvContentPartPr/>
                <p14:nvPr/>
              </p14:nvContentPartPr>
              <p14:xfrm>
                <a:off x="8377605" y="6534015"/>
                <a:ext cx="147960" cy="12852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1FE883D2-3D01-43AD-B967-2135321B24AA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8368605" y="6525375"/>
                  <a:ext cx="16560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39C13C6D-A514-46D5-8C21-535AA29F66C8}"/>
                    </a:ext>
                  </a:extLst>
                </p14:cNvPr>
                <p14:cNvContentPartPr/>
                <p14:nvPr/>
              </p14:nvContentPartPr>
              <p14:xfrm>
                <a:off x="8552205" y="6595935"/>
                <a:ext cx="59760" cy="11196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39C13C6D-A514-46D5-8C21-535AA29F66C8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8543205" y="6587295"/>
                  <a:ext cx="774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E1ED15AD-6171-43CA-BBD6-A4297C0ED9D4}"/>
                    </a:ext>
                  </a:extLst>
                </p14:cNvPr>
                <p14:cNvContentPartPr/>
                <p14:nvPr/>
              </p14:nvContentPartPr>
              <p14:xfrm>
                <a:off x="8777565" y="6553095"/>
                <a:ext cx="131400" cy="14688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E1ED15AD-6171-43CA-BBD6-A4297C0ED9D4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8768565" y="6544455"/>
                  <a:ext cx="14904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938142C5-A988-43E5-88AD-4A15C957A8FB}"/>
                    </a:ext>
                  </a:extLst>
                </p14:cNvPr>
                <p14:cNvContentPartPr/>
                <p14:nvPr/>
              </p14:nvContentPartPr>
              <p14:xfrm>
                <a:off x="8910405" y="6493335"/>
                <a:ext cx="47160" cy="18576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938142C5-A988-43E5-88AD-4A15C957A8FB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8901405" y="6484335"/>
                  <a:ext cx="6480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8773EAA2-B65A-4AE6-B5DF-BEAFA7DB6889}"/>
                    </a:ext>
                  </a:extLst>
                </p14:cNvPr>
                <p14:cNvContentPartPr/>
                <p14:nvPr/>
              </p14:nvContentPartPr>
              <p14:xfrm>
                <a:off x="8946405" y="6579015"/>
                <a:ext cx="102960" cy="4968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8773EAA2-B65A-4AE6-B5DF-BEAFA7DB6889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8937405" y="6570015"/>
                  <a:ext cx="12060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FEDAEE23-A0F5-4A23-B817-9D7E27F5BE89}"/>
                    </a:ext>
                  </a:extLst>
                </p14:cNvPr>
                <p14:cNvContentPartPr/>
                <p14:nvPr/>
              </p14:nvContentPartPr>
              <p14:xfrm>
                <a:off x="9086805" y="6538695"/>
                <a:ext cx="42480" cy="12492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FEDAEE23-A0F5-4A23-B817-9D7E27F5BE89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9077805" y="6529695"/>
                  <a:ext cx="601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ED7C4D00-4CA5-4663-A41F-EBC9E499724B}"/>
                    </a:ext>
                  </a:extLst>
                </p14:cNvPr>
                <p14:cNvContentPartPr/>
                <p14:nvPr/>
              </p14:nvContentPartPr>
              <p14:xfrm>
                <a:off x="9104805" y="6464895"/>
                <a:ext cx="266760" cy="17604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ED7C4D00-4CA5-4663-A41F-EBC9E499724B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9095805" y="6455895"/>
                  <a:ext cx="28440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F10C8468-00AB-4673-97E7-BC63EC3B0523}"/>
                    </a:ext>
                  </a:extLst>
                </p14:cNvPr>
                <p14:cNvContentPartPr/>
                <p14:nvPr/>
              </p14:nvContentPartPr>
              <p14:xfrm>
                <a:off x="9290205" y="6328455"/>
                <a:ext cx="142920" cy="41364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F10C8468-00AB-4673-97E7-BC63EC3B0523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9281205" y="6319815"/>
                  <a:ext cx="160560" cy="4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091D79D1-EBE4-4376-84F4-9391C57104A8}"/>
                    </a:ext>
                  </a:extLst>
                </p14:cNvPr>
                <p14:cNvContentPartPr/>
                <p14:nvPr/>
              </p14:nvContentPartPr>
              <p14:xfrm>
                <a:off x="8910405" y="6695295"/>
                <a:ext cx="435960" cy="9216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091D79D1-EBE4-4376-84F4-9391C57104A8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8901405" y="6686655"/>
                  <a:ext cx="453600" cy="10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2F340FAF-042B-48A1-85CF-AD31F073042A}"/>
              </a:ext>
            </a:extLst>
          </p:cNvPr>
          <p:cNvGrpSpPr/>
          <p:nvPr/>
        </p:nvGrpSpPr>
        <p:grpSpPr>
          <a:xfrm>
            <a:off x="11121885" y="6399375"/>
            <a:ext cx="556200" cy="277920"/>
            <a:chOff x="11121885" y="6399375"/>
            <a:chExt cx="556200" cy="27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6BC9EC2E-302C-4965-9DA9-E583A22086F0}"/>
                    </a:ext>
                  </a:extLst>
                </p14:cNvPr>
                <p14:cNvContentPartPr/>
                <p14:nvPr/>
              </p14:nvContentPartPr>
              <p14:xfrm>
                <a:off x="11121885" y="6458055"/>
                <a:ext cx="75960" cy="13284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6BC9EC2E-302C-4965-9DA9-E583A22086F0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11113245" y="6449415"/>
                  <a:ext cx="936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3BD90F44-037C-4187-BD00-D62F20E7709A}"/>
                    </a:ext>
                  </a:extLst>
                </p14:cNvPr>
                <p14:cNvContentPartPr/>
                <p14:nvPr/>
              </p14:nvContentPartPr>
              <p14:xfrm>
                <a:off x="11251485" y="6399375"/>
                <a:ext cx="67680" cy="26496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3BD90F44-037C-4187-BD00-D62F20E7709A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11242485" y="6390375"/>
                  <a:ext cx="8532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C55FEC0B-518E-485F-AD21-1D540BFC3462}"/>
                    </a:ext>
                  </a:extLst>
                </p14:cNvPr>
                <p14:cNvContentPartPr/>
                <p14:nvPr/>
              </p14:nvContentPartPr>
              <p14:xfrm>
                <a:off x="11302605" y="6402255"/>
                <a:ext cx="279360" cy="14796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C55FEC0B-518E-485F-AD21-1D540BFC3462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11293605" y="6393255"/>
                  <a:ext cx="29700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2FB07462-487C-42AE-ACF8-082E1D6C2FB0}"/>
                    </a:ext>
                  </a:extLst>
                </p14:cNvPr>
                <p14:cNvContentPartPr/>
                <p14:nvPr/>
              </p14:nvContentPartPr>
              <p14:xfrm>
                <a:off x="11184885" y="6626175"/>
                <a:ext cx="371880" cy="5112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2FB07462-487C-42AE-ACF8-082E1D6C2FB0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11175885" y="6617175"/>
                  <a:ext cx="38952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0C3B5F1A-D14B-4A5B-824A-49CBCF55BE4A}"/>
                    </a:ext>
                  </a:extLst>
                </p14:cNvPr>
                <p14:cNvContentPartPr/>
                <p14:nvPr/>
              </p14:nvContentPartPr>
              <p14:xfrm>
                <a:off x="11677005" y="6500535"/>
                <a:ext cx="1080" cy="180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0C3B5F1A-D14B-4A5B-824A-49CBCF55BE4A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11668005" y="6491535"/>
                  <a:ext cx="18720" cy="19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55750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</TotalTime>
  <Words>3023</Words>
  <Application>Microsoft Office PowerPoint</Application>
  <PresentationFormat>Widescreen</PresentationFormat>
  <Paragraphs>338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Consolas</vt:lpstr>
      <vt:lpstr>Office Theme</vt:lpstr>
      <vt:lpstr>Hash tables</vt:lpstr>
      <vt:lpstr>Hash tables (2 lectures)</vt:lpstr>
      <vt:lpstr>Hash tables have constant time insertion and lookup (average case)</vt:lpstr>
      <vt:lpstr>Basic idea: each key is mapped to a slot using a hash function</vt:lpstr>
      <vt:lpstr>Sometimes we think of the hash function as mapping to an arbitrary integer j, the hash code</vt:lpstr>
      <vt:lpstr>Example 1 from HashCodes.java </vt:lpstr>
      <vt:lpstr>Example 1 from HashCodes.java </vt:lpstr>
      <vt:lpstr>Hash tables (2 lectures)</vt:lpstr>
      <vt:lpstr>But what if there is a collision? (Two different keys map to the same slot.)</vt:lpstr>
      <vt:lpstr>In open hashing, every slot is a linked list  (or maybe something fancier)</vt:lpstr>
      <vt:lpstr>In open hashing, every slot is a linked list  (or maybe something fancier)</vt:lpstr>
      <vt:lpstr>In open hashing, every slot is a linked list  (or maybe something fancier)</vt:lpstr>
      <vt:lpstr>In open hashing, every slot is a linked list  (or maybe something fancier)</vt:lpstr>
      <vt:lpstr>In open hashing, every slot is a linked list  (or maybe something fancier)</vt:lpstr>
      <vt:lpstr>Hash tables (2 lectures)</vt:lpstr>
      <vt:lpstr>When the hash table becomes too full, we increase its size and re-hash</vt:lpstr>
      <vt:lpstr>Hash tables (2 lectures)</vt:lpstr>
      <vt:lpstr>In-class activity: handout side 1 (open hashing). See also ComputerScientist.java </vt:lpstr>
      <vt:lpstr>In-class activity: handout side 1 (open hashing).   See also ComputerScientist.java </vt:lpstr>
      <vt:lpstr>Hash tables (2 lectures)</vt:lpstr>
      <vt:lpstr>In closed hashing, when there is a collision, we look for an empty slot using a probe function, p(t)</vt:lpstr>
      <vt:lpstr>Example of closed hashing with linear probing</vt:lpstr>
      <vt:lpstr>Example of closed hashing with quadratic probing</vt:lpstr>
      <vt:lpstr>Hash tables (2 lectures)</vt:lpstr>
      <vt:lpstr>In-class activity: handout side 2 (closed hashing). See also ComputerScientist.java </vt:lpstr>
      <vt:lpstr>In-class activity: handout side 2 (closed hashing).   See also ComputerScientist.java </vt:lpstr>
      <vt:lpstr>Hash tables (2 lectures)</vt:lpstr>
      <vt:lpstr>Complexity of open hashing without resizing is O(n/m)</vt:lpstr>
      <vt:lpstr>A good hash function spreads keys evenly across all slots</vt:lpstr>
      <vt:lpstr>In closed hashing, linear probing leads to poor performance because of primary clustering</vt:lpstr>
      <vt:lpstr>In closed hashing, deletion requires tombstones</vt:lpstr>
      <vt:lpstr>Real implementations</vt:lpstr>
      <vt:lpstr>Hash tables (2 lectures)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MacCormick, John</dc:creator>
  <cp:lastModifiedBy>MacCormick, John</cp:lastModifiedBy>
  <cp:revision>51</cp:revision>
  <dcterms:created xsi:type="dcterms:W3CDTF">2021-10-29T13:00:45Z</dcterms:created>
  <dcterms:modified xsi:type="dcterms:W3CDTF">2021-11-15T19:14:26Z</dcterms:modified>
</cp:coreProperties>
</file>