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4E34-A734-4431-92A7-434CF3476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B08E4-E1B0-4977-9227-AD7A2352F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6E680-6A53-40F6-9304-8C47A5DC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F2D-561B-4447-8668-4FF267D83E3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01E8-96E4-4B36-BDC2-577083DF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168D-01F1-465F-A914-68F3D281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484A-9CAF-4F96-AFD6-FDE46502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0C70-525E-47A1-AC82-065739E1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ECD05-C26E-4923-8C46-65A942090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8E15-6FE3-4211-9CA8-B99123F9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F2D-561B-4447-8668-4FF267D83E3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C311-C8F1-46ED-A273-50F0B689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30C6-F96A-4EE8-AE26-35051D2C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484A-9CAF-4F96-AFD6-FDE46502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E3A99-B61C-4BC7-BE97-584F8AD12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F1F94-8681-4483-BA87-058A1E267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72E85-8574-4A74-BA75-187C08DC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F2D-561B-4447-8668-4FF267D83E3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031B-3237-4ADA-8DF3-51F02DF4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F8ED5-BF3D-4AA8-B5C5-7314B032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484A-9CAF-4F96-AFD6-FDE46502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503C-E48E-40FE-B87F-4CC316C2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1D8F-9A94-43E6-8728-9DD9FD5A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EC18-C087-46AC-B650-2B3CB34B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F2D-561B-4447-8668-4FF267D83E3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20CF-FC87-4A8C-9D1F-E64878FE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AA0C-944E-4630-A36D-9B092664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484A-9CAF-4F96-AFD6-FDE46502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B75D-7224-4DA4-8C67-2CC8E655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E2D65-00DB-40EA-94DE-A17AF4AC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3A34E-6E96-4C57-922F-E0A4E370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F2D-561B-4447-8668-4FF267D83E3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BE50-E0EB-46E9-8EE3-2225F692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8EE7-2F70-4506-BDE7-E29FED19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484A-9CAF-4F96-AFD6-FDE46502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C44C-B8D0-45C3-8FD2-CDDE1CA6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5E52-3156-4332-93EF-5ED85E4CD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4618C-E48C-4A75-9532-6036EBF2F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12E70-0C29-4FA1-B7FD-8E7BB234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F2D-561B-4447-8668-4FF267D83E3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EBD0A-2AFE-480A-92DE-975BBDD6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E6B62-B166-4E88-B411-87C1DC9B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484A-9CAF-4F96-AFD6-FDE46502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BB8F-DDAB-42D3-951E-C01244E7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B3B05-2A7E-4E2F-8B44-282A3A563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24692-9886-4013-B0D6-7A539EB1B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58440-78D5-4654-A269-E2006DD99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4FB64-E666-413C-94E8-29BF45961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4E948-A652-4A38-AAD6-410F65EE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F2D-561B-4447-8668-4FF267D83E3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D52C1-6A6C-4C81-94F7-BF1844C2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6863F-C0F2-4A8D-9688-4C09F41B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484A-9CAF-4F96-AFD6-FDE46502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DC75-DB3D-4055-A8D4-4A14B6B1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A7658-E5B8-494A-9923-2B85FA5F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F2D-561B-4447-8668-4FF267D83E3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ED789-C545-46A1-97B9-86E00DFA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EF835-C7E8-45C8-833E-73207A1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484A-9CAF-4F96-AFD6-FDE46502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C6627-7409-428F-B301-DCD8409F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F2D-561B-4447-8668-4FF267D83E3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6C612-BAA2-46C8-BC20-4EAB7E1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5EB01-99A5-4036-A271-DA8A0D5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484A-9CAF-4F96-AFD6-FDE46502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1B8E-9A14-4398-8F94-E9D34CBF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6C2C-7CF7-4A91-BCDA-7D8D81D1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1637E-76BF-4949-A470-FB760EF76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5DB9D-FE17-4ADC-9DAF-D774197E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F2D-561B-4447-8668-4FF267D83E3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B0EEF-E97C-40B6-B1E9-155823A8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48987-CDE6-40D4-A325-67C73ACE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484A-9CAF-4F96-AFD6-FDE46502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222E-8FAE-498E-BD38-153A0D58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91C39-6771-4BD1-B205-EB795D0BB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5E424-FEB6-41D8-A1BB-0DEC06960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67627-C8ED-4D0A-A80F-FC9CA69C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F2D-561B-4447-8668-4FF267D83E3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B2FA-E403-43A5-903D-176A5497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7A1C2-7085-4790-9A9F-B2FE6D85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484A-9CAF-4F96-AFD6-FDE46502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1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C696F-101B-4994-81AD-849EF46D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16D6-578E-4391-8BFA-CA79399CB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4805-CD48-4BCE-B6CC-9C3C142AF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AF2D-561B-4447-8668-4FF267D83E3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65D8-ADA6-49DE-B81A-7E0B4AF96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CDF0-0414-4828-B7A2-0A99BCDD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484A-9CAF-4F96-AFD6-FDE46502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B6ABD-08CE-42B8-B262-EE8D2312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8" y="0"/>
            <a:ext cx="10284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5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4066321-B0A4-4A24-A5CE-D4BB1E819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8" y="0"/>
            <a:ext cx="10284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9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4761D289-DAA6-4778-A189-034FFFFE9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8" y="0"/>
            <a:ext cx="10284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0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1F1C6-A941-4FCF-B070-C596D1A23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8" y="0"/>
            <a:ext cx="10284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12DA3E12-334C-4CBF-A08E-B5FF616BC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8" y="0"/>
            <a:ext cx="10284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9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2021-09-09T17:46:46Z</dcterms:created>
  <dcterms:modified xsi:type="dcterms:W3CDTF">2021-09-09T17:48:27Z</dcterms:modified>
</cp:coreProperties>
</file>