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6"/>
  </p:notesMasterIdLst>
  <p:sldIdLst>
    <p:sldId id="293" r:id="rId2"/>
    <p:sldId id="294" r:id="rId3"/>
    <p:sldId id="295" r:id="rId4"/>
    <p:sldId id="296" r:id="rId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0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2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6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8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721672" cy="1169551"/>
            <a:chOff x="1047070" y="3336204"/>
            <a:chExt cx="721672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72167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</a:t>
              </a:r>
            </a:p>
            <a:p>
              <a:r>
                <a:rPr lang="en-US" dirty="0">
                  <a:latin typeface="Courier" pitchFamily="2" charset="0"/>
                </a:rPr>
                <a:t>0 1 </a:t>
              </a:r>
            </a:p>
            <a:p>
              <a:r>
                <a:rPr lang="en-US" dirty="0">
                  <a:latin typeface="Courier" pitchFamily="2" charset="0"/>
                </a:rPr>
                <a:t>1 0  </a:t>
              </a:r>
            </a:p>
            <a:p>
              <a:r>
                <a:rPr lang="en-US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6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C278-68CB-AA41-8B37-7C1B15CFE0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C89458-C420-A547-84C6-7E63D8AC502C}"/>
              </a:ext>
            </a:extLst>
          </p:cNvPr>
          <p:cNvGrpSpPr>
            <a:grpSpLocks noChangeAspect="1"/>
          </p:cNvGrpSpPr>
          <p:nvPr/>
        </p:nvGrpSpPr>
        <p:grpSpPr>
          <a:xfrm>
            <a:off x="3732865" y="2813101"/>
            <a:ext cx="914400" cy="432558"/>
            <a:chOff x="4042896" y="1715660"/>
            <a:chExt cx="1566675" cy="74111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472D01C-DF55-174C-9780-905BA6A0848B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1FA4D6-BC23-DA4F-B850-B151B0F82C45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8ADFC0-4DA1-764C-A15D-8BC20AB9143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B6B9274F-16D5-764F-906A-8375C0D5C40F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3205E-7FCA-5E4F-86CD-CF76867C05C9}"/>
              </a:ext>
            </a:extLst>
          </p:cNvPr>
          <p:cNvGrpSpPr>
            <a:grpSpLocks noChangeAspect="1"/>
          </p:cNvGrpSpPr>
          <p:nvPr/>
        </p:nvGrpSpPr>
        <p:grpSpPr>
          <a:xfrm>
            <a:off x="2735766" y="2895730"/>
            <a:ext cx="1004533" cy="476503"/>
            <a:chOff x="236513" y="5807937"/>
            <a:chExt cx="1590793" cy="752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8AFF9F-B1FA-7A48-9633-792D5507C029}"/>
                </a:ext>
              </a:extLst>
            </p:cNvPr>
            <p:cNvCxnSpPr>
              <a:cxnSpLocks/>
            </p:cNvCxnSpPr>
            <p:nvPr/>
          </p:nvCxnSpPr>
          <p:spPr>
            <a:xfrm>
              <a:off x="236513" y="6187167"/>
              <a:ext cx="5578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2D7548-A2BC-254F-96EE-7CE0A36E0131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46892B-97EC-8940-BB9A-B5E30F53AFA3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10B441F6-3AA4-3F4E-83E1-C71708D12FC6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B86B42-E5FE-A247-9364-24998046284D}"/>
              </a:ext>
            </a:extLst>
          </p:cNvPr>
          <p:cNvGrpSpPr>
            <a:grpSpLocks noChangeAspect="1"/>
          </p:cNvGrpSpPr>
          <p:nvPr/>
        </p:nvGrpSpPr>
        <p:grpSpPr>
          <a:xfrm>
            <a:off x="2601140" y="2077052"/>
            <a:ext cx="1178222" cy="414146"/>
            <a:chOff x="3213710" y="5435203"/>
            <a:chExt cx="2060649" cy="7243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3E26BB-9125-3F46-845D-899A296C38F5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3213710" y="5953863"/>
              <a:ext cx="876519" cy="13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7F62F1-46EF-6A40-AC4B-58D03DD7E26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227828" y="5604359"/>
              <a:ext cx="862401" cy="12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A29128-334D-C24D-97EA-27A2E75EFB66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tored Data 71">
              <a:extLst>
                <a:ext uri="{FF2B5EF4-FFF2-40B4-BE49-F238E27FC236}">
                  <a16:creationId xmlns:a16="http://schemas.microsoft.com/office/drawing/2014/main" id="{725D255B-3B95-3948-8C6E-8121CC63B733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Stored Data 71">
              <a:extLst>
                <a:ext uri="{FF2B5EF4-FFF2-40B4-BE49-F238E27FC236}">
                  <a16:creationId xmlns:a16="http://schemas.microsoft.com/office/drawing/2014/main" id="{DA85BAB4-307A-604F-AC20-BEA3C1794240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Stored Data 71">
              <a:extLst>
                <a:ext uri="{FF2B5EF4-FFF2-40B4-BE49-F238E27FC236}">
                  <a16:creationId xmlns:a16="http://schemas.microsoft.com/office/drawing/2014/main" id="{5E0C0331-7534-274F-9EC3-3587C80687B3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59C966-C241-8B45-9EDB-F6052E0DADF6}"/>
              </a:ext>
            </a:extLst>
          </p:cNvPr>
          <p:cNvGrpSpPr>
            <a:grpSpLocks noChangeAspect="1"/>
          </p:cNvGrpSpPr>
          <p:nvPr/>
        </p:nvGrpSpPr>
        <p:grpSpPr>
          <a:xfrm>
            <a:off x="3770804" y="2192431"/>
            <a:ext cx="1784196" cy="384810"/>
            <a:chOff x="5550556" y="5434727"/>
            <a:chExt cx="3355024" cy="7236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CD0C95-D563-9846-BCE8-EFC3860212A1}"/>
                </a:ext>
              </a:extLst>
            </p:cNvPr>
            <p:cNvGrpSpPr/>
            <p:nvPr/>
          </p:nvGrpSpPr>
          <p:grpSpPr>
            <a:xfrm>
              <a:off x="5550556" y="5434727"/>
              <a:ext cx="2967715" cy="723601"/>
              <a:chOff x="2039546" y="5435921"/>
              <a:chExt cx="2967715" cy="72360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FC46848-1952-D04D-8707-8E7B1584DDF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01E0E7-FE23-4648-BC6A-E056FE978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546" y="5620677"/>
                <a:ext cx="2050681" cy="48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6F927349-BB5B-4040-88F5-B5B0FC17839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Stored Data 71">
                <a:extLst>
                  <a:ext uri="{FF2B5EF4-FFF2-40B4-BE49-F238E27FC236}">
                    <a16:creationId xmlns:a16="http://schemas.microsoft.com/office/drawing/2014/main" id="{F509B89F-A817-064B-9E59-F19A198F999A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6EB4F8-9147-5040-8949-1696122F1524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8FD63D2-28A1-9B48-98C0-B69558866FBF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68ED37-FCA4-3A45-BF3B-7499501F7889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5A44C-7FBC-154F-8B53-F275F2F128D8}"/>
              </a:ext>
            </a:extLst>
          </p:cNvPr>
          <p:cNvSpPr txBox="1"/>
          <p:nvPr/>
        </p:nvSpPr>
        <p:spPr>
          <a:xfrm>
            <a:off x="2275466" y="20366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E549E-886C-8A4A-9F8C-A6CB333B1D2E}"/>
              </a:ext>
            </a:extLst>
          </p:cNvPr>
          <p:cNvSpPr txBox="1"/>
          <p:nvPr/>
        </p:nvSpPr>
        <p:spPr>
          <a:xfrm>
            <a:off x="2286630" y="22290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2704A3-FC49-1A45-B717-9298145048E6}"/>
              </a:ext>
            </a:extLst>
          </p:cNvPr>
          <p:cNvCxnSpPr>
            <a:cxnSpLocks/>
          </p:cNvCxnSpPr>
          <p:nvPr/>
        </p:nvCxnSpPr>
        <p:spPr>
          <a:xfrm flipV="1">
            <a:off x="4646732" y="2483911"/>
            <a:ext cx="0" cy="548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DEADB4-7A85-ED4B-9C1D-C8D359334C9A}"/>
              </a:ext>
            </a:extLst>
          </p:cNvPr>
          <p:cNvCxnSpPr>
            <a:cxnSpLocks/>
          </p:cNvCxnSpPr>
          <p:nvPr/>
        </p:nvCxnSpPr>
        <p:spPr>
          <a:xfrm flipV="1">
            <a:off x="2743200" y="2199864"/>
            <a:ext cx="0" cy="933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F67E6AD-4FF7-5645-A637-C60608474ABB}"/>
              </a:ext>
            </a:extLst>
          </p:cNvPr>
          <p:cNvSpPr/>
          <p:nvPr/>
        </p:nvSpPr>
        <p:spPr>
          <a:xfrm>
            <a:off x="2698651" y="214045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E1557B-D410-3F44-96D9-393E653246AD}"/>
              </a:ext>
            </a:extLst>
          </p:cNvPr>
          <p:cNvCxnSpPr>
            <a:cxnSpLocks/>
          </p:cNvCxnSpPr>
          <p:nvPr/>
        </p:nvCxnSpPr>
        <p:spPr>
          <a:xfrm flipV="1">
            <a:off x="2897027" y="2683661"/>
            <a:ext cx="8674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A03BA2-1CD4-164B-B15A-2C9B0CD45049}"/>
              </a:ext>
            </a:extLst>
          </p:cNvPr>
          <p:cNvCxnSpPr>
            <a:cxnSpLocks/>
          </p:cNvCxnSpPr>
          <p:nvPr/>
        </p:nvCxnSpPr>
        <p:spPr>
          <a:xfrm flipV="1">
            <a:off x="3748502" y="2674154"/>
            <a:ext cx="0" cy="248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1CA56F-7593-AA4C-8451-6DDA171A3A2D}"/>
              </a:ext>
            </a:extLst>
          </p:cNvPr>
          <p:cNvCxnSpPr>
            <a:cxnSpLocks/>
          </p:cNvCxnSpPr>
          <p:nvPr/>
        </p:nvCxnSpPr>
        <p:spPr>
          <a:xfrm flipH="1" flipV="1">
            <a:off x="2907580" y="2384742"/>
            <a:ext cx="4315" cy="289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7EF3DF-4ED4-5D42-A205-797FB2E8A054}"/>
              </a:ext>
            </a:extLst>
          </p:cNvPr>
          <p:cNvSpPr/>
          <p:nvPr/>
        </p:nvSpPr>
        <p:spPr>
          <a:xfrm>
            <a:off x="2860382" y="23301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66FC47-5D89-C843-9602-14650357B267}"/>
              </a:ext>
            </a:extLst>
          </p:cNvPr>
          <p:cNvSpPr txBox="1"/>
          <p:nvPr/>
        </p:nvSpPr>
        <p:spPr>
          <a:xfrm>
            <a:off x="5539446" y="222499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8403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63B08-7477-C54A-81DE-9BB91FE49F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2F76E4-8F0B-9E43-959D-CA23C0301192}"/>
              </a:ext>
            </a:extLst>
          </p:cNvPr>
          <p:cNvGrpSpPr/>
          <p:nvPr/>
        </p:nvGrpSpPr>
        <p:grpSpPr>
          <a:xfrm>
            <a:off x="4070188" y="1582049"/>
            <a:ext cx="1651671" cy="1170000"/>
            <a:chOff x="1047070" y="3336204"/>
            <a:chExt cx="1651671" cy="117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105AD4-5E1A-6147-99AA-C12D8F04CFDC}"/>
                    </a:ext>
                  </a:extLst>
                </p:cNvPr>
                <p:cNvSpPr txBox="1"/>
                <p:nvPr/>
              </p:nvSpPr>
              <p:spPr>
                <a:xfrm>
                  <a:off x="1047070" y="3336204"/>
                  <a:ext cx="1651671" cy="117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dirty="0">
                      <a:latin typeface="Courier" pitchFamily="2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n-US" dirty="0">
                      <a:latin typeface="Courier" pitchFamily="2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n-US" dirty="0">
                      <a:latin typeface="Courier" pitchFamily="2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a14:m>
                  <a:endParaRPr lang="en-US" dirty="0">
                    <a:latin typeface="Courier" pitchFamily="2" charset="0"/>
                  </a:endParaRP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105AD4-5E1A-6147-99AA-C12D8F04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70" y="3336204"/>
                  <a:ext cx="1651671" cy="1170000"/>
                </a:xfrm>
                <a:prstGeom prst="rect">
                  <a:avLst/>
                </a:prstGeom>
                <a:blipFill>
                  <a:blip r:embed="rId2"/>
                  <a:stretch>
                    <a:fillRect l="-1538" t="-108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38F6BD-08C2-704E-9A2E-53DA3389B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6201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E6708-3400-804B-95AB-B33C27FC2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94E468-CB62-274C-83C6-F3026E1766CA}"/>
              </a:ext>
            </a:extLst>
          </p:cNvPr>
          <p:cNvCxnSpPr>
            <a:cxnSpLocks/>
          </p:cNvCxnSpPr>
          <p:nvPr/>
        </p:nvCxnSpPr>
        <p:spPr>
          <a:xfrm flipV="1">
            <a:off x="4983624" y="1640069"/>
            <a:ext cx="0" cy="101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6A7EC-CB5E-044E-B91F-DB626AD89B30}"/>
              </a:ext>
            </a:extLst>
          </p:cNvPr>
          <p:cNvCxnSpPr>
            <a:cxnSpLocks/>
          </p:cNvCxnSpPr>
          <p:nvPr/>
        </p:nvCxnSpPr>
        <p:spPr>
          <a:xfrm flipV="1">
            <a:off x="5322638" y="1661837"/>
            <a:ext cx="0" cy="101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9DE55D-409E-D445-8327-EE8EE4740C5D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A975F7-7C9B-484A-83DB-43D3014224BF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0 0 0</a:t>
              </a:r>
            </a:p>
            <a:p>
              <a:r>
                <a:rPr lang="en-US" dirty="0">
                  <a:latin typeface="Courier" pitchFamily="2" charset="0"/>
                </a:rPr>
                <a:t>0 1 1</a:t>
              </a:r>
            </a:p>
            <a:p>
              <a:r>
                <a:rPr lang="en-US" dirty="0">
                  <a:latin typeface="Courier" pitchFamily="2" charset="0"/>
                </a:rPr>
                <a:t>1 0 1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EB0AF-2905-BA47-812D-00FFDC1B18D1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C09037-A039-4545-9F2A-5FE195A39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44920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198</Words>
  <Application>Microsoft Macintosh PowerPoint</Application>
  <PresentationFormat>On-screen Show (16:9)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Muli</vt:lpstr>
      <vt:lpstr>Nixie One</vt:lpstr>
      <vt:lpstr>Arial</vt:lpstr>
      <vt:lpstr>Cambria Math</vt:lpstr>
      <vt:lpstr>Courier</vt:lpstr>
      <vt:lpstr>Helvetica Neue</vt:lpstr>
      <vt:lpstr>Imogen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10</cp:revision>
  <dcterms:created xsi:type="dcterms:W3CDTF">2020-08-20T18:35:03Z</dcterms:created>
  <dcterms:modified xsi:type="dcterms:W3CDTF">2020-08-21T14:21:45Z</dcterms:modified>
</cp:coreProperties>
</file>