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307" r:id="rId6"/>
    <p:sldId id="260" r:id="rId7"/>
    <p:sldId id="262" r:id="rId8"/>
    <p:sldId id="308" r:id="rId9"/>
    <p:sldId id="261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4694"/>
  </p:normalViewPr>
  <p:slideViewPr>
    <p:cSldViewPr snapToGrid="0" snapToObjects="1">
      <p:cViewPr varScale="1">
        <p:scale>
          <a:sx n="126" d="100"/>
          <a:sy n="126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C587-987B-444D-AD07-AC1FA36D2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9E639-DB5D-0641-A61E-EF8D301E2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E8D4-4541-C541-84E9-1997585D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729D-4405-214B-9F62-8E9BC673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B9EE-2BD1-2541-892E-2DC7C589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A427-91C7-5A4C-8F8A-4D0A0BA7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F98B-673E-C041-B2C1-3D4702778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88EF2-C13C-2444-B669-44903299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79476-A547-3745-9C54-38549EE2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5A99-84E0-6441-886D-0EA0AB4D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F8F63-7F2A-0048-AE53-CA5B5F60C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BA60A-838A-2F4E-846D-3CDC8EE6C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6013-66B7-F141-8193-C68E5593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25D0C-2435-3E47-A139-CACECCEE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2C25-1067-824F-B2B7-0D4D40D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219267" y="4912784"/>
            <a:ext cx="1377951" cy="119380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733" tIns="67733" rIns="67733" bIns="67733" anchor="ctr"/>
          <a:lstStyle/>
          <a:p>
            <a:endParaRPr lang="en-US" sz="2400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67733" tIns="67733" rIns="67733" bIns="67733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4267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65100" y="1411818"/>
            <a:ext cx="1092200" cy="946149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67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0901" y="1919818"/>
            <a:ext cx="571500" cy="495300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67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993900" y="-175684"/>
            <a:ext cx="1092200" cy="946151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67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36034" y="118533"/>
            <a:ext cx="480484" cy="414867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67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1315700" y="5640918"/>
            <a:ext cx="1092200" cy="946149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67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0833101" y="6155267"/>
            <a:ext cx="571500" cy="493184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67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0428817" y="3913718"/>
            <a:ext cx="1092200" cy="946149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67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1315701" y="4682067"/>
            <a:ext cx="478367" cy="414867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67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2307167" y="80434"/>
            <a:ext cx="467784" cy="433917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70933" y="1693334"/>
            <a:ext cx="222251" cy="383117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/>
          <a:p>
            <a:endParaRPr lang="en-US" sz="2400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11696700" y="5949951"/>
            <a:ext cx="330200" cy="33020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/>
          <a:p>
            <a:endParaRPr lang="en-US" sz="2400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9804401" y="4569884"/>
            <a:ext cx="607484" cy="582083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10775952" y="4205817"/>
            <a:ext cx="400049" cy="364067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/>
          <a:p>
            <a:endParaRPr lang="en-US" sz="2400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1206500" y="687918"/>
            <a:ext cx="510117" cy="808567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448734" y="2453218"/>
            <a:ext cx="455084" cy="467783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2310267" y="805117"/>
            <a:ext cx="6592400" cy="860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2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2307167" y="2019405"/>
            <a:ext cx="6592400" cy="2213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6331-2E55-5E44-9E16-79C8EF96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47BC-A604-6F4B-B55A-2C83C203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0EA5-B64E-8741-AF8E-D1DC483C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2B0F-5E83-CD4A-BB5B-737F27A3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A686-08D2-EA4E-B113-9242E195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1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B305-7E31-0C4A-84AA-4B7DC950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697EE-0457-0C49-9C64-AAB9B707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7299-49FE-C049-A775-9B6FF29C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F7F0-62DE-C545-ACAA-1EFEB580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98576-7FCA-7F4A-AE28-CB597F97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7A8C-A98B-E346-A454-48D03E7C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A9E5-2903-FE48-B9A1-21A9B41D2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579B1-52D1-F44A-9451-AC8C6CDD5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86231-0BE3-8744-8CF3-2629E8F0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45CD-DB5B-2F44-864F-52B803EA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D3A6D-A25E-2343-8E2A-47DC5D83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5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9EAD-D69B-444E-891E-36AAA3B9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9E816-824A-F947-8604-897A81AE2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27CF0-09AA-3B49-885E-FA1BAB29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9BEE9-458A-AD47-89F2-C21546F5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7F64A-DB89-5D40-8E90-3E3FFDCD1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E08D9-A7E5-D543-B145-7AB3B7AC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392B2-90A7-3E42-9702-661E02B1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8BCDD-B16E-2E4B-A8E2-A0A3E930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DA04-90A7-6545-A49E-96A02DC0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5A43C-060D-B047-AD33-7CBDDAE8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844F1-9C5A-1345-9C55-9D030B02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1558B-CEBC-2544-9F80-D75B8CD7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5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81979-46B0-3145-BCCF-C5823ABA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05460-CC87-984B-AA95-87686AD4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6FA56-4667-5A4D-9EE4-B913B881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5A42-29D7-1F41-B789-0A9DCB5C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768E-63B8-5C47-8A47-7693B310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98C69-4CCB-2D46-826F-B91FD62B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B7201-EF86-0640-827E-64442580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CDBD-C3BC-BB45-B74C-FE92EDF8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8AE1E-5D1C-554C-948F-5D16DD3A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8873-30EB-524E-8910-7FB00A06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DB562-9A59-0341-9EAF-6FF6C9D24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2A2E-7233-1E4D-AE9F-DF0F025EA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AD3A-44F9-FC4D-9E86-7AD387D4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7A6B9-C624-6644-95B0-D7030720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CCE27-CCD7-2545-89F6-0097F5D0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81E3E-5D88-D740-A68F-4134AE9A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6794-D1B1-BF4C-9A69-D7735826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2CE45-0732-304A-89F5-0F87D8234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57AC-85C6-7F47-9188-455843AED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4D2C-45E9-1042-82F4-4DE443A60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7DEEBF88-5C24-304E-89D7-C0467E64CC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3669609" y="-2056556"/>
            <a:ext cx="3971007" cy="891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9640A8-F46D-A040-A571-5ED2B6B2EE4E}"/>
              </a:ext>
            </a:extLst>
          </p:cNvPr>
          <p:cNvSpPr txBox="1"/>
          <p:nvPr/>
        </p:nvSpPr>
        <p:spPr>
          <a:xfrm>
            <a:off x="3280439" y="44920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70480-9489-8449-ADEE-68FFAB983903}"/>
              </a:ext>
            </a:extLst>
          </p:cNvPr>
          <p:cNvSpPr txBox="1"/>
          <p:nvPr/>
        </p:nvSpPr>
        <p:spPr>
          <a:xfrm>
            <a:off x="4105801" y="44920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9F433-4EC4-494C-BD47-C3D95B9A1388}"/>
              </a:ext>
            </a:extLst>
          </p:cNvPr>
          <p:cNvSpPr txBox="1"/>
          <p:nvPr/>
        </p:nvSpPr>
        <p:spPr>
          <a:xfrm>
            <a:off x="4960611" y="4492016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AA61C-0A49-824D-9EA7-42F672B9BE40}"/>
              </a:ext>
            </a:extLst>
          </p:cNvPr>
          <p:cNvSpPr txBox="1"/>
          <p:nvPr/>
        </p:nvSpPr>
        <p:spPr>
          <a:xfrm>
            <a:off x="5786300" y="4492016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03AEA-481A-AA48-AB56-4EA672BE0D8C}"/>
              </a:ext>
            </a:extLst>
          </p:cNvPr>
          <p:cNvSpPr txBox="1"/>
          <p:nvPr/>
        </p:nvSpPr>
        <p:spPr>
          <a:xfrm>
            <a:off x="7000014" y="4492016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014056-C7E4-BA4F-B560-76FC67F9338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39297" y="2785075"/>
            <a:ext cx="310699" cy="17069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F585F9-F62E-A84C-A995-A980AF67536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260651" y="3002692"/>
            <a:ext cx="154850" cy="1489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E0A84C-0478-1448-956E-F31ACBA992AA}"/>
              </a:ext>
            </a:extLst>
          </p:cNvPr>
          <p:cNvCxnSpPr>
            <a:cxnSpLocks/>
          </p:cNvCxnSpPr>
          <p:nvPr/>
        </p:nvCxnSpPr>
        <p:spPr>
          <a:xfrm flipV="1">
            <a:off x="3445755" y="2817341"/>
            <a:ext cx="310699" cy="1650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AB92F3-08EC-AC4A-8356-8B4D7A8058A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115461" y="3175687"/>
            <a:ext cx="0" cy="1316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D1D9AA-D1CA-7545-8FD5-C32DD22831D9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815422" y="3175686"/>
            <a:ext cx="125728" cy="1316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0CD6BC-8948-1342-8CC3-607ADCA58B8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481258" y="3002692"/>
            <a:ext cx="673606" cy="1489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8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EFBA7-9D1D-A941-9DD8-6CC15370E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4882B-4B56-F14F-92C8-D874BC8161FF}"/>
              </a:ext>
            </a:extLst>
          </p:cNvPr>
          <p:cNvGrpSpPr/>
          <p:nvPr/>
        </p:nvGrpSpPr>
        <p:grpSpPr>
          <a:xfrm>
            <a:off x="2777045" y="1367593"/>
            <a:ext cx="1267608" cy="1690849"/>
            <a:chOff x="2307501" y="2370083"/>
            <a:chExt cx="950706" cy="126813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0580FE-5E3C-274E-8C50-614B59DADD0F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0D69D8C-CBC3-0F45-9253-5F28414B1D9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2E2CE71-FD18-6042-971C-8D733393FA1C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939A172-6953-A449-A29C-90D430716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0E49ED8-A701-A549-8535-EF80BC751441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35CF09E3-A51F-3A4D-A97F-17C128557D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5CB8A367-5250-E540-8D41-F1635958598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8925A66-4306-0F43-8DE4-6F91F5EE140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46757771-3138-BC4E-BA80-098E2B860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4098ACDB-9A20-BC41-A2CF-C48B3704991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7B7C5D-BB0F-DB4C-A795-36FDBA8D0F0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17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2FC505-F6E4-1848-A80A-A07F97A8838A}"/>
                </a:ext>
              </a:extLst>
            </p:cNvPr>
            <p:cNvSpPr txBox="1"/>
            <p:nvPr/>
          </p:nvSpPr>
          <p:spPr>
            <a:xfrm>
              <a:off x="2837792" y="2411525"/>
              <a:ext cx="197411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/>
                <a:t>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213240-05A7-1145-918F-B3A010AF0480}"/>
                </a:ext>
              </a:extLst>
            </p:cNvPr>
            <p:cNvSpPr txBox="1"/>
            <p:nvPr/>
          </p:nvSpPr>
          <p:spPr>
            <a:xfrm>
              <a:off x="2837792" y="3322640"/>
              <a:ext cx="217848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/>
                <a:t>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4EF941-1873-5D4B-92FF-89DD25DB64DC}"/>
                </a:ext>
              </a:extLst>
            </p:cNvPr>
            <p:cNvSpPr txBox="1"/>
            <p:nvPr/>
          </p:nvSpPr>
          <p:spPr>
            <a:xfrm>
              <a:off x="2307501" y="2787214"/>
              <a:ext cx="219051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/>
                <a:t>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335076-2E25-0D44-81F7-1FE8B0A19D92}"/>
              </a:ext>
            </a:extLst>
          </p:cNvPr>
          <p:cNvGrpSpPr/>
          <p:nvPr/>
        </p:nvGrpSpPr>
        <p:grpSpPr>
          <a:xfrm>
            <a:off x="2763701" y="3799560"/>
            <a:ext cx="1280952" cy="1690849"/>
            <a:chOff x="2297493" y="672662"/>
            <a:chExt cx="960714" cy="12681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340826-F046-524E-B62B-76B3FBB5136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DCB1C2E-3435-1144-B70E-113E16BE633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5266758-24D6-824D-A2D8-07DDEE636A49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8DFC573-35C6-8549-85A9-38CC5E1D26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9E35E30-2DE7-594C-BFDA-DDF61F387937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5F1DBF9A-EAEB-B04A-B035-24B7F6942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7DE9BD2-F562-F841-8E8E-61D10840DF61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04B6BE1-D8EB-7E4B-8EB2-F73DD2EEB4D5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FE067E2-3136-AD46-8C07-009C3E513D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0D05346F-C5F1-9D4E-8170-DF6A2D798A5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DA1E28-753B-3149-BCE0-16A35369766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382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4EF3FE-5522-B840-B8AD-2F10AEC747F9}"/>
                </a:ext>
              </a:extLst>
            </p:cNvPr>
            <p:cNvSpPr txBox="1"/>
            <p:nvPr/>
          </p:nvSpPr>
          <p:spPr>
            <a:xfrm>
              <a:off x="2837792" y="1607752"/>
              <a:ext cx="197411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/>
                <a:t>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665458-BD24-5240-A8CC-D099C6F6404C}"/>
                </a:ext>
              </a:extLst>
            </p:cNvPr>
            <p:cNvSpPr txBox="1"/>
            <p:nvPr/>
          </p:nvSpPr>
          <p:spPr>
            <a:xfrm>
              <a:off x="2833785" y="721832"/>
              <a:ext cx="217848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/>
                <a:t>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DBF0C3-1190-E648-99DF-7D438E02ECD3}"/>
                </a:ext>
              </a:extLst>
            </p:cNvPr>
            <p:cNvSpPr txBox="1"/>
            <p:nvPr/>
          </p:nvSpPr>
          <p:spPr>
            <a:xfrm>
              <a:off x="2297493" y="1093406"/>
              <a:ext cx="219051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/>
                <a:t>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7971E5C-4DFA-A44B-81BD-65BBEFE2E070}"/>
              </a:ext>
            </a:extLst>
          </p:cNvPr>
          <p:cNvGrpSpPr/>
          <p:nvPr/>
        </p:nvGrpSpPr>
        <p:grpSpPr>
          <a:xfrm>
            <a:off x="5054956" y="3780948"/>
            <a:ext cx="1280952" cy="1690849"/>
            <a:chOff x="3791217" y="2835710"/>
            <a:chExt cx="960714" cy="126813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8314617-3992-374B-A699-2EA331FEDC64}"/>
                </a:ext>
              </a:extLst>
            </p:cNvPr>
            <p:cNvGrpSpPr/>
            <p:nvPr/>
          </p:nvGrpSpPr>
          <p:grpSpPr>
            <a:xfrm>
              <a:off x="3791217" y="2835710"/>
              <a:ext cx="960714" cy="1268137"/>
              <a:chOff x="2297493" y="672662"/>
              <a:chExt cx="960714" cy="126813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4A17200-DE52-0548-8ACB-B504F4A9F024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1CEEEBA-E4A5-544C-AC57-B1C2BD15F7C8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EAFEDC8F-FC3E-9443-8F10-D877442B0BAA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35EF8DDD-5EA4-6F49-9392-6F9E4EB4F5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35735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F545ACF7-A175-3D45-8042-C5E0F787600C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4E181300-F7C6-D14D-AE18-2B21F84081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36A89D39-2B7E-1F4E-BFF0-AA9467BD3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B27983A0-471A-AE43-BEA4-0532553A64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72297462-50DF-C94D-A3EE-8BC146335A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098337A9-D0FE-EF4C-9A72-DC8CC9451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0694D5-B5FE-BC43-A5CE-16F6C853AE05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3828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5D643A-5EA4-9745-837A-39B27CE92ABB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19741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3B5A94-2510-DD4F-9FE4-4BFD2E3521A8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17848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9063B9-E91D-714C-AE56-EF83F035D26F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1905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G</a:t>
                </a: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B0CB90-DDAD-FC44-AC48-B76FED78C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355" y="3244972"/>
              <a:ext cx="192204" cy="3670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E6EF5DC-3F6B-384E-B499-739524CC56A9}"/>
              </a:ext>
            </a:extLst>
          </p:cNvPr>
          <p:cNvSpPr txBox="1"/>
          <p:nvPr/>
        </p:nvSpPr>
        <p:spPr>
          <a:xfrm>
            <a:off x="4737972" y="44057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92EAB7-D12D-4D4E-9038-855F3D2BF042}"/>
              </a:ext>
            </a:extLst>
          </p:cNvPr>
          <p:cNvGrpSpPr/>
          <p:nvPr/>
        </p:nvGrpSpPr>
        <p:grpSpPr>
          <a:xfrm>
            <a:off x="7005721" y="3735977"/>
            <a:ext cx="1280952" cy="1690849"/>
            <a:chOff x="5254291" y="2801982"/>
            <a:chExt cx="960714" cy="126813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626FDB1-E8AA-FF43-ABA3-3B39CE9541CA}"/>
                </a:ext>
              </a:extLst>
            </p:cNvPr>
            <p:cNvGrpSpPr/>
            <p:nvPr/>
          </p:nvGrpSpPr>
          <p:grpSpPr>
            <a:xfrm>
              <a:off x="5254291" y="2801982"/>
              <a:ext cx="960714" cy="1268137"/>
              <a:chOff x="2297493" y="672662"/>
              <a:chExt cx="960714" cy="126813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433E115-2BB8-934C-8075-277E942971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98C5073-B85D-2446-B8E0-772BA52151DB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F424E851-DBE8-284E-88F5-7F17CCD27AAE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C7D31021-77F9-E74B-94E6-EAB81DB66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602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4B26F41-3FD5-3741-AAAD-DA39B15629B4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AF7C4052-6C89-BC48-B59D-BDD1625C78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A79BC29C-8B43-E443-9406-127637926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210268F3-714D-F14D-A56C-28A9F78185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60B183CD-A331-DD4A-A8DC-2AFFD81FF0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38289CBA-AC1A-DA4C-A8F1-889B639A4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3284930-81D2-2346-9076-A4EF421A7C60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3828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474C0B4-0730-5949-802A-D64A5FB5BF89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19741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9CC73A-65BB-DD44-B18B-90A9A2A54C29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17848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629338-CE4F-FA48-950F-6F811BE7218B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1905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G</a:t>
                </a:r>
              </a:p>
            </p:txBody>
          </p: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B8F05F-3F72-F34A-B75B-FAE3D9F87B83}"/>
                </a:ext>
              </a:extLst>
            </p:cNvPr>
            <p:cNvCxnSpPr>
              <a:cxnSpLocks/>
              <a:endCxn id="81" idx="4"/>
            </p:cNvCxnSpPr>
            <p:nvPr/>
          </p:nvCxnSpPr>
          <p:spPr>
            <a:xfrm>
              <a:off x="5836633" y="3211244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8DBE0DC-E864-3E4E-B5F3-98BD6EF55149}"/>
              </a:ext>
            </a:extLst>
          </p:cNvPr>
          <p:cNvSpPr txBox="1"/>
          <p:nvPr/>
        </p:nvSpPr>
        <p:spPr>
          <a:xfrm>
            <a:off x="6688737" y="43607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A45F275-878D-4445-86A4-A4DDA8954AC7}"/>
              </a:ext>
            </a:extLst>
          </p:cNvPr>
          <p:cNvSpPr txBox="1"/>
          <p:nvPr/>
        </p:nvSpPr>
        <p:spPr>
          <a:xfrm>
            <a:off x="4629276" y="19892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06DDE36-C4F6-6C4F-B44D-0884D9EB0D8B}"/>
              </a:ext>
            </a:extLst>
          </p:cNvPr>
          <p:cNvSpPr txBox="1"/>
          <p:nvPr/>
        </p:nvSpPr>
        <p:spPr>
          <a:xfrm>
            <a:off x="6671809" y="19892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036D726-C8C4-3B48-8138-6F4D22B6C601}"/>
              </a:ext>
            </a:extLst>
          </p:cNvPr>
          <p:cNvGrpSpPr/>
          <p:nvPr/>
        </p:nvGrpSpPr>
        <p:grpSpPr>
          <a:xfrm>
            <a:off x="4992535" y="1348533"/>
            <a:ext cx="1267608" cy="1690849"/>
            <a:chOff x="3744401" y="1011399"/>
            <a:chExt cx="950706" cy="126813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0604976-DCCC-2947-AFE0-932A26FB0939}"/>
                </a:ext>
              </a:extLst>
            </p:cNvPr>
            <p:cNvGrpSpPr/>
            <p:nvPr/>
          </p:nvGrpSpPr>
          <p:grpSpPr>
            <a:xfrm>
              <a:off x="3744401" y="1011399"/>
              <a:ext cx="950706" cy="1268137"/>
              <a:chOff x="2307501" y="2370083"/>
              <a:chExt cx="950706" cy="126813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22D4546-72F0-534D-BEED-15E9F823FEDE}"/>
                  </a:ext>
                </a:extLst>
              </p:cNvPr>
              <p:cNvGrpSpPr/>
              <p:nvPr/>
            </p:nvGrpSpPr>
            <p:grpSpPr>
              <a:xfrm>
                <a:off x="2343807" y="2370083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71A6F78F-77BA-A540-976A-27A574EE7531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E97B08CA-935F-0641-B199-3F03E6926EEC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9C7FB13-2032-7A4E-A119-52A9A41D0C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780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4BE50A2F-09FE-BE4D-8DC3-205AC42C6227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589DC12A-BDC5-C543-AA18-86B122F030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D05F543-20CC-A14C-AAF6-3DFF92713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92BB79BB-C3E6-BF4E-9D01-07EDC902E52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CCC42B17-DFB8-BD4E-848E-2EF020890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38045426-B269-A84D-A646-557EC9E7A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7A19B6C-8E7E-3247-A676-051CDC1AED6F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1784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</a:t>
                  </a: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4002744-C3D3-2344-A410-9525EB02C6A2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19741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S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C19880D-88BF-EC47-A944-2FD971EF8853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17848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D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21E4A90-EAD6-9545-8F1A-CFBF044960CB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1905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G</a:t>
                </a:r>
              </a:p>
            </p:txBody>
          </p: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7C17F0F-4F0B-B542-800A-5ED8FC03BE34}"/>
                </a:ext>
              </a:extLst>
            </p:cNvPr>
            <p:cNvCxnSpPr>
              <a:cxnSpLocks/>
            </p:cNvCxnSpPr>
            <p:nvPr/>
          </p:nvCxnSpPr>
          <p:spPr>
            <a:xfrm>
              <a:off x="4318514" y="1430185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3D11491-1BB1-DB49-AB51-89EBC6B20662}"/>
              </a:ext>
            </a:extLst>
          </p:cNvPr>
          <p:cNvGrpSpPr/>
          <p:nvPr/>
        </p:nvGrpSpPr>
        <p:grpSpPr>
          <a:xfrm>
            <a:off x="6974309" y="1367593"/>
            <a:ext cx="1267608" cy="1690849"/>
            <a:chOff x="5230732" y="1025694"/>
            <a:chExt cx="950706" cy="126813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6A67770-B08A-6C42-A197-3F7543649EB4}"/>
                </a:ext>
              </a:extLst>
            </p:cNvPr>
            <p:cNvGrpSpPr/>
            <p:nvPr/>
          </p:nvGrpSpPr>
          <p:grpSpPr>
            <a:xfrm>
              <a:off x="5230732" y="1025694"/>
              <a:ext cx="950706" cy="1268137"/>
              <a:chOff x="2307501" y="2370083"/>
              <a:chExt cx="950706" cy="126813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1221E7-9C06-5447-94F0-77198A17A2E0}"/>
                  </a:ext>
                </a:extLst>
              </p:cNvPr>
              <p:cNvGrpSpPr/>
              <p:nvPr/>
            </p:nvGrpSpPr>
            <p:grpSpPr>
              <a:xfrm>
                <a:off x="2522483" y="2370083"/>
                <a:ext cx="735724" cy="1268137"/>
                <a:chOff x="2522483" y="672662"/>
                <a:chExt cx="735724" cy="1268137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B50ED9F8-7CD5-C44A-A94B-9241B5882D1B}"/>
                    </a:ext>
                  </a:extLst>
                </p:cNvPr>
                <p:cNvGrpSpPr/>
                <p:nvPr/>
              </p:nvGrpSpPr>
              <p:grpSpPr>
                <a:xfrm>
                  <a:off x="2522483" y="672662"/>
                  <a:ext cx="735724" cy="1268137"/>
                  <a:chOff x="3079531" y="2091559"/>
                  <a:chExt cx="735724" cy="1268137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23276740-0941-EB49-8D86-36798C5D2306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891437F8-A5F2-1C49-B7BE-818D99582331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1B9732F4-91B6-7543-8FE1-E773AD6C2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591565F4-6C94-0F49-9E2C-43E611C02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88AFEEE1-7961-EC4E-BBED-66663DF7D3F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026657FF-622D-A14B-92CF-98EA47CBB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C4806CB3-5CE8-A84A-91DF-9D622C2D1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0D53932-0752-5F47-B420-895EC198C1D7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1784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</a:t>
                  </a: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504EAC6-DA4D-4B40-B93F-5590CDCF72F7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19741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S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FDD7535-2965-A24D-BC93-855B73F94AE0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17848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D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6AE1808-CAD4-BF49-BC2C-D6BB261DDF68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1905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G</a:t>
                </a:r>
              </a:p>
            </p:txBody>
          </p: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BA279AA-1592-B04C-9D5A-FB2ED5F317A1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8" y="1421805"/>
              <a:ext cx="239198" cy="3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A55D68-0908-1D4E-99C8-CFFD510B94FB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38" y="1651342"/>
              <a:ext cx="6623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39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CCD43-D38B-F44A-B116-9D19361C906D}"/>
              </a:ext>
            </a:extLst>
          </p:cNvPr>
          <p:cNvGrpSpPr/>
          <p:nvPr/>
        </p:nvGrpSpPr>
        <p:grpSpPr>
          <a:xfrm>
            <a:off x="1423943" y="714715"/>
            <a:ext cx="9933564" cy="4387254"/>
            <a:chOff x="1423943" y="714715"/>
            <a:chExt cx="9933564" cy="4387254"/>
          </a:xfrm>
        </p:grpSpPr>
        <p:pic>
          <p:nvPicPr>
            <p:cNvPr id="4" name="Picture 3" descr="A close up of a device&#10;&#10;Description automatically generated">
              <a:extLst>
                <a:ext uri="{FF2B5EF4-FFF2-40B4-BE49-F238E27FC236}">
                  <a16:creationId xmlns:a16="http://schemas.microsoft.com/office/drawing/2014/main" id="{26DF4012-F624-E54E-B0B8-B68965305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3943" y="714715"/>
              <a:ext cx="9933564" cy="39684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7D3EE6-4E76-5C4D-A51D-2D83EBFADE86}"/>
                </a:ext>
              </a:extLst>
            </p:cNvPr>
            <p:cNvSpPr txBox="1"/>
            <p:nvPr/>
          </p:nvSpPr>
          <p:spPr>
            <a:xfrm>
              <a:off x="4426668" y="4732637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058123-2B0C-8348-9562-AFF7D5E1E619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4102443" y="2125361"/>
              <a:ext cx="483083" cy="2607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74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7C878-DBE6-244C-8F47-6086D43B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06" y="599646"/>
            <a:ext cx="9949187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91B34-AA1E-C472-80C7-B26BA9EB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33926"/>
            <a:ext cx="7772400" cy="4204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28B0C-AD6B-3E4C-94DB-1D6838617480}"/>
              </a:ext>
            </a:extLst>
          </p:cNvPr>
          <p:cNvSpPr txBox="1"/>
          <p:nvPr/>
        </p:nvSpPr>
        <p:spPr>
          <a:xfrm>
            <a:off x="433133" y="2953279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Rails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6AA140-EADB-4842-A2B2-A36863CA9F82}"/>
              </a:ext>
            </a:extLst>
          </p:cNvPr>
          <p:cNvCxnSpPr>
            <a:cxnSpLocks/>
            <a:stCxn id="3" idx="3"/>
            <a:endCxn id="26" idx="0"/>
          </p:cNvCxnSpPr>
          <p:nvPr/>
        </p:nvCxnSpPr>
        <p:spPr>
          <a:xfrm flipV="1">
            <a:off x="1211359" y="2032861"/>
            <a:ext cx="1006622" cy="1243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F94B51-4EA7-CF4F-BAFE-78420516D8B9}"/>
              </a:ext>
            </a:extLst>
          </p:cNvPr>
          <p:cNvCxnSpPr>
            <a:cxnSpLocks/>
            <a:stCxn id="3" idx="3"/>
            <a:endCxn id="27" idx="0"/>
          </p:cNvCxnSpPr>
          <p:nvPr/>
        </p:nvCxnSpPr>
        <p:spPr>
          <a:xfrm>
            <a:off x="1211359" y="3276445"/>
            <a:ext cx="1006623" cy="1658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7BE61B-EBBC-8445-8BA4-2294B3075050}"/>
              </a:ext>
            </a:extLst>
          </p:cNvPr>
          <p:cNvSpPr txBox="1"/>
          <p:nvPr/>
        </p:nvSpPr>
        <p:spPr>
          <a:xfrm>
            <a:off x="3706629" y="1132139"/>
            <a:ext cx="108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Terminals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621082-FD66-6F4A-A8A9-9C148239D955}"/>
              </a:ext>
            </a:extLst>
          </p:cNvPr>
          <p:cNvSpPr/>
          <p:nvPr/>
        </p:nvSpPr>
        <p:spPr>
          <a:xfrm>
            <a:off x="3706629" y="2414669"/>
            <a:ext cx="194811" cy="101433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6778A0A-31F9-5F49-B8B9-31C064DC61F7}"/>
              </a:ext>
            </a:extLst>
          </p:cNvPr>
          <p:cNvSpPr/>
          <p:nvPr/>
        </p:nvSpPr>
        <p:spPr>
          <a:xfrm>
            <a:off x="4517917" y="3682354"/>
            <a:ext cx="176003" cy="102605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4CCA5B-59BD-EF47-B380-7C4C1ED82C4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3804035" y="1501471"/>
            <a:ext cx="444730" cy="913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F6C785-611E-6C44-8050-E0E1871D262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248765" y="1501471"/>
            <a:ext cx="357154" cy="2180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5C5600B-558E-2C41-A871-27ECFE9D48B1}"/>
              </a:ext>
            </a:extLst>
          </p:cNvPr>
          <p:cNvSpPr/>
          <p:nvPr/>
        </p:nvSpPr>
        <p:spPr>
          <a:xfrm rot="16200000">
            <a:off x="5066662" y="-888041"/>
            <a:ext cx="144440" cy="584180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9C6CBDA-084D-FB43-87CC-7C295C5CB475}"/>
              </a:ext>
            </a:extLst>
          </p:cNvPr>
          <p:cNvSpPr/>
          <p:nvPr/>
        </p:nvSpPr>
        <p:spPr>
          <a:xfrm rot="16200000">
            <a:off x="5066663" y="2014517"/>
            <a:ext cx="144440" cy="584180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4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1FDC03-1EE0-CAA6-8333-7F8AEF88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58" y="1776549"/>
            <a:ext cx="7448741" cy="34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7FFC96-0B97-0545-8C73-F5FE2643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75" y="726319"/>
            <a:ext cx="8758283" cy="5107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28B0C-AD6B-3E4C-94DB-1D6838617480}"/>
              </a:ext>
            </a:extLst>
          </p:cNvPr>
          <p:cNvSpPr txBox="1"/>
          <p:nvPr/>
        </p:nvSpPr>
        <p:spPr>
          <a:xfrm>
            <a:off x="433133" y="2953279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Rails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6AA140-EADB-4842-A2B2-A36863CA9F82}"/>
              </a:ext>
            </a:extLst>
          </p:cNvPr>
          <p:cNvCxnSpPr>
            <a:cxnSpLocks/>
            <a:stCxn id="3" idx="3"/>
            <a:endCxn id="26" idx="0"/>
          </p:cNvCxnSpPr>
          <p:nvPr/>
        </p:nvCxnSpPr>
        <p:spPr>
          <a:xfrm flipV="1">
            <a:off x="1211359" y="2043021"/>
            <a:ext cx="1006622" cy="1233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F94B51-4EA7-CF4F-BAFE-78420516D8B9}"/>
              </a:ext>
            </a:extLst>
          </p:cNvPr>
          <p:cNvCxnSpPr>
            <a:cxnSpLocks/>
            <a:stCxn id="3" idx="3"/>
            <a:endCxn id="27" idx="0"/>
          </p:cNvCxnSpPr>
          <p:nvPr/>
        </p:nvCxnSpPr>
        <p:spPr>
          <a:xfrm>
            <a:off x="1211359" y="3276445"/>
            <a:ext cx="1006623" cy="2075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7BE61B-EBBC-8445-8BA4-2294B3075050}"/>
              </a:ext>
            </a:extLst>
          </p:cNvPr>
          <p:cNvSpPr txBox="1"/>
          <p:nvPr/>
        </p:nvSpPr>
        <p:spPr>
          <a:xfrm>
            <a:off x="2619509" y="939099"/>
            <a:ext cx="108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Terminals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621082-FD66-6F4A-A8A9-9C148239D955}"/>
              </a:ext>
            </a:extLst>
          </p:cNvPr>
          <p:cNvSpPr/>
          <p:nvPr/>
        </p:nvSpPr>
        <p:spPr>
          <a:xfrm>
            <a:off x="2619509" y="2259875"/>
            <a:ext cx="183459" cy="134547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6778A0A-31F9-5F49-B8B9-31C064DC61F7}"/>
              </a:ext>
            </a:extLst>
          </p:cNvPr>
          <p:cNvSpPr/>
          <p:nvPr/>
        </p:nvSpPr>
        <p:spPr>
          <a:xfrm>
            <a:off x="3379997" y="3804274"/>
            <a:ext cx="183459" cy="134547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4CCA5B-59BD-EF47-B380-7C4C1ED82C4E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711238" y="1308431"/>
            <a:ext cx="450407" cy="951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F6C785-611E-6C44-8050-E0E1871D262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3161645" y="1308431"/>
            <a:ext cx="310082" cy="2495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5C5600B-558E-2C41-A871-27ECFE9D48B1}"/>
              </a:ext>
            </a:extLst>
          </p:cNvPr>
          <p:cNvSpPr/>
          <p:nvPr/>
        </p:nvSpPr>
        <p:spPr>
          <a:xfrm rot="16200000">
            <a:off x="5066662" y="-877881"/>
            <a:ext cx="144440" cy="584180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9C6CBDA-084D-FB43-87CC-7C295C5CB475}"/>
              </a:ext>
            </a:extLst>
          </p:cNvPr>
          <p:cNvSpPr/>
          <p:nvPr/>
        </p:nvSpPr>
        <p:spPr>
          <a:xfrm rot="16200000">
            <a:off x="5066663" y="2431077"/>
            <a:ext cx="144440" cy="584180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7F47924E-4AE5-9B41-BF49-0C29CE8A331D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5768" y="3960955"/>
            <a:ext cx="1216333" cy="111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5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268A7-F13D-472B-5BC2-1F34145F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63762"/>
            <a:ext cx="7772400" cy="41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5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D7663E-B87C-2DFD-E5FB-CECED4A3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99877"/>
            <a:ext cx="7772400" cy="40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2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44162B-2C72-B149-AF76-097F4FBB1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219"/>
            <a:ext cx="12192000" cy="523756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B729AE-4357-8C4B-B023-236EB8E596F3}"/>
              </a:ext>
            </a:extLst>
          </p:cNvPr>
          <p:cNvCxnSpPr>
            <a:cxnSpLocks/>
          </p:cNvCxnSpPr>
          <p:nvPr/>
        </p:nvCxnSpPr>
        <p:spPr>
          <a:xfrm flipH="1">
            <a:off x="4167051" y="1384663"/>
            <a:ext cx="809898" cy="28738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5E2468-FA03-2A40-9356-D8E9D19E9B26}"/>
              </a:ext>
            </a:extLst>
          </p:cNvPr>
          <p:cNvSpPr txBox="1"/>
          <p:nvPr/>
        </p:nvSpPr>
        <p:spPr>
          <a:xfrm>
            <a:off x="4780421" y="9630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9743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42</Words>
  <Application>Microsoft Macintosh PowerPoint</Application>
  <PresentationFormat>Widescreen</PresentationFormat>
  <Paragraphs>42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13</cp:revision>
  <dcterms:created xsi:type="dcterms:W3CDTF">2020-08-19T19:54:43Z</dcterms:created>
  <dcterms:modified xsi:type="dcterms:W3CDTF">2023-01-26T15:35:34Z</dcterms:modified>
</cp:coreProperties>
</file>