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74B8-99BF-B943-A0FB-98554A58E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C7B5-8976-2442-8AAA-27518B287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2C5-5A70-E64C-AFC5-FBB534E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D199-44DE-934B-B92B-2605C68B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A7D1-E9FF-4047-838D-FC3C712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D35F-CA9B-B84A-9EFA-522290A7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C0E8D-1BB4-8748-AC9A-4A146B73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0A70-9E0C-3F4D-B199-3FF5748A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A52D-922B-B24E-9A03-3E17E1A3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2257-7C9F-7C48-9E6A-E3BD1904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7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E5E95-0AF6-834A-8DF0-04BFB37BF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24B23-07B0-B648-A942-EBEAB775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B523-E9EE-474B-8FBA-48E1443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D8EC-B1B7-ED44-8319-D9D1E421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7E02-DF9D-474C-8A2D-3B276BFC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BDB9-A3F8-8444-8EA2-2F126989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3200-C8CC-B34A-8993-D353641C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E9B8-CF4E-4348-B4D7-3F83D3ED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7C54-6501-3646-8A36-28B2D2C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530E-B3B3-524B-8E1A-60C64014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34C9-EB1A-5842-80F5-99CFF8F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95C2-971F-AC40-9A90-2AB83588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0236-66F6-D747-B886-9F61226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8AF3-2ECF-A441-B249-C58F830E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7F0F-2C9D-C74B-B8CE-AA76135B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D53B-6C48-964B-BD75-D726E5FA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45A9-C192-7F4C-9962-44FA70EDC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22E9A-022A-464A-9382-32303488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994CB-D53D-2946-9D6B-C76DC73A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BF6A-A2F5-D74A-8821-8E67878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2AA1C-10C8-7B40-BF13-6666CB9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868E-E284-B245-9F98-82436C35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14ED-5165-BD45-B8D3-52BE68F6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22EF4-4B8D-4144-B296-5431A3BD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B65B-1A4E-B642-AE58-F611A632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AB9FC-FCDA-F04D-B293-02D50B2ED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CB849-9300-1540-9F26-69C16376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317DD-1C04-7D42-B57B-F10D07F6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09861-6B22-4541-9CB8-C83417F5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2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7BE2-EDF4-FA44-8C34-4E1AA8D8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90AF4-D2B2-6748-A637-AD2D695E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78440-0CA7-6F4C-91D7-E6327990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5F04D-FF18-1844-B4AE-DC394AB2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FFD9-B058-C146-95D8-E719477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6C759-279A-A745-839E-45F653F8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7A27-98A1-7540-8E68-0DEF878C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1E71-9EB3-FB42-9A79-A10CC31E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D66E-9B1D-4747-B9E2-FA7E4855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32368-C754-534C-BF3D-1B5262F1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02DF-B8EA-4E44-9EEB-AE4937F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ADBF4-0D41-6747-BBA1-4CF18440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269EA-B232-6D48-ACC9-CDF07540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43A0-89C4-0F41-ADA1-E8EEC6E0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1FB65-1B47-7A40-9CA9-DC8FE8F7C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F87D7-DBAE-AF4D-9096-7201EA13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8F5DB-64D3-A649-A5B7-19DFC44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82F1-2FA8-C24F-9724-5507269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EA0EC-D29A-2541-ABCA-AD3CB04F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3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F9610-835D-B94C-B881-CD0931E5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C0D4-3D43-C14E-9D46-3AA7D6BB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D245-716C-074B-8906-36770D3A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49A8-9D55-F542-8A8E-FAD41990778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897E-265E-DE49-8C85-75E593FD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2A99-1551-BE4C-90BF-66EEB1DF9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C043-F8A0-5543-8C85-101C5086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3DFF7-25EB-B545-8A8C-EFC666AF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416050"/>
            <a:ext cx="5067300" cy="402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C0463-171D-604A-A0E5-5ED69D984791}"/>
              </a:ext>
            </a:extLst>
          </p:cNvPr>
          <p:cNvSpPr txBox="1"/>
          <p:nvPr/>
        </p:nvSpPr>
        <p:spPr>
          <a:xfrm>
            <a:off x="3818238" y="53134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74HC73</a:t>
            </a:r>
          </a:p>
        </p:txBody>
      </p:sp>
    </p:spTree>
    <p:extLst>
      <p:ext uri="{BB962C8B-B14F-4D97-AF65-F5344CB8AC3E}">
        <p14:creationId xmlns:p14="http://schemas.microsoft.com/office/powerpoint/2010/main" val="303723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BEE53F-063F-5548-9151-A42AEAAA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416050"/>
            <a:ext cx="5067300" cy="402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68C1C-3360-D14E-96AE-E4EC7D26535A}"/>
              </a:ext>
            </a:extLst>
          </p:cNvPr>
          <p:cNvSpPr txBox="1"/>
          <p:nvPr/>
        </p:nvSpPr>
        <p:spPr>
          <a:xfrm>
            <a:off x="4015946" y="55605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74HC75</a:t>
            </a:r>
          </a:p>
        </p:txBody>
      </p:sp>
    </p:spTree>
    <p:extLst>
      <p:ext uri="{BB962C8B-B14F-4D97-AF65-F5344CB8AC3E}">
        <p14:creationId xmlns:p14="http://schemas.microsoft.com/office/powerpoint/2010/main" val="294146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B9391B-E52B-BA49-820E-FF45BDD9FB15}"/>
              </a:ext>
            </a:extLst>
          </p:cNvPr>
          <p:cNvGrpSpPr/>
          <p:nvPr/>
        </p:nvGrpSpPr>
        <p:grpSpPr>
          <a:xfrm>
            <a:off x="1627062" y="1025610"/>
            <a:ext cx="2570027" cy="1075038"/>
            <a:chOff x="4283765" y="2014151"/>
            <a:chExt cx="2570027" cy="107503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ED283FE-642C-D546-97CC-3F565197B73F}"/>
                </a:ext>
              </a:extLst>
            </p:cNvPr>
            <p:cNvSpPr/>
            <p:nvPr/>
          </p:nvSpPr>
          <p:spPr>
            <a:xfrm>
              <a:off x="5041557" y="2014151"/>
              <a:ext cx="1054443" cy="1075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E9DBC2-41F1-A34D-8117-767F4CD856C9}"/>
                </a:ext>
              </a:extLst>
            </p:cNvPr>
            <p:cNvSpPr txBox="1"/>
            <p:nvPr/>
          </p:nvSpPr>
          <p:spPr>
            <a:xfrm>
              <a:off x="5041557" y="20971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348F57-E981-F649-8F0D-99F79627D5C6}"/>
                </a:ext>
              </a:extLst>
            </p:cNvPr>
            <p:cNvSpPr txBox="1"/>
            <p:nvPr/>
          </p:nvSpPr>
          <p:spPr>
            <a:xfrm>
              <a:off x="5755842" y="209715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BE5318-8340-5445-A092-1BC09059C44B}"/>
                </a:ext>
              </a:extLst>
            </p:cNvPr>
            <p:cNvSpPr txBox="1"/>
            <p:nvPr/>
          </p:nvSpPr>
          <p:spPr>
            <a:xfrm>
              <a:off x="5041557" y="262806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708B3E9-4D15-DB44-9EDD-95D8781EB65C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283765" y="2281822"/>
              <a:ext cx="7577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2ED52B-793F-3743-B216-4C63B5B820A8}"/>
                </a:ext>
              </a:extLst>
            </p:cNvPr>
            <p:cNvCxnSpPr/>
            <p:nvPr/>
          </p:nvCxnSpPr>
          <p:spPr>
            <a:xfrm flipH="1">
              <a:off x="4283765" y="2825029"/>
              <a:ext cx="7577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DD4203-4C6A-CB49-A3B9-61A3F6F66725}"/>
                </a:ext>
              </a:extLst>
            </p:cNvPr>
            <p:cNvCxnSpPr/>
            <p:nvPr/>
          </p:nvCxnSpPr>
          <p:spPr>
            <a:xfrm flipH="1">
              <a:off x="6096000" y="2281273"/>
              <a:ext cx="7577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C0A403C-8000-334A-A214-79FD0512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67" y="1359929"/>
            <a:ext cx="1054442" cy="843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16D9A8-D929-284C-ABC8-73C0809B2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81" y="1359929"/>
            <a:ext cx="1054442" cy="843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E6C8A4-80E7-F640-8D44-C1D3E13BC21E}"/>
              </a:ext>
            </a:extLst>
          </p:cNvPr>
          <p:cNvSpPr txBox="1"/>
          <p:nvPr/>
        </p:nvSpPr>
        <p:spPr>
          <a:xfrm>
            <a:off x="7470338" y="17111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6EC18-6092-8141-A944-425D4A016175}"/>
              </a:ext>
            </a:extLst>
          </p:cNvPr>
          <p:cNvSpPr txBox="1"/>
          <p:nvPr/>
        </p:nvSpPr>
        <p:spPr>
          <a:xfrm>
            <a:off x="5205277" y="17157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D09D5A-19A0-294F-ABE1-E6E8D0742E05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157842" y="1900396"/>
            <a:ext cx="388364" cy="7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F49C94-7016-3D44-8597-E2C6F572024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889100" y="1087245"/>
            <a:ext cx="0" cy="353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0C672E-6C3E-A540-9427-41463BE5114C}"/>
              </a:ext>
            </a:extLst>
          </p:cNvPr>
          <p:cNvSpPr txBox="1"/>
          <p:nvPr/>
        </p:nvSpPr>
        <p:spPr>
          <a:xfrm>
            <a:off x="7725433" y="7179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680DF0-D460-8848-8A96-DF0165156CEC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075881" y="1771134"/>
            <a:ext cx="357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AEE4A9-1442-B14A-8A95-C9C3AD92DDC8}"/>
              </a:ext>
            </a:extLst>
          </p:cNvPr>
          <p:cNvSpPr txBox="1"/>
          <p:nvPr/>
        </p:nvSpPr>
        <p:spPr>
          <a:xfrm>
            <a:off x="8433363" y="15864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E8C46-5588-3F4E-B07F-EA9416EA1350}"/>
              </a:ext>
            </a:extLst>
          </p:cNvPr>
          <p:cNvSpPr txBox="1"/>
          <p:nvPr/>
        </p:nvSpPr>
        <p:spPr>
          <a:xfrm>
            <a:off x="6835318" y="17234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48147-7B75-204B-9440-A52CEEAD030B}"/>
              </a:ext>
            </a:extLst>
          </p:cNvPr>
          <p:cNvSpPr txBox="1"/>
          <p:nvPr/>
        </p:nvSpPr>
        <p:spPr>
          <a:xfrm>
            <a:off x="4614848" y="17358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6CB68A-B1BA-C44C-8041-A08BA329251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937372" y="1908143"/>
            <a:ext cx="343420" cy="12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A0F52A-1BA4-C44E-94AB-F91B8D80ECE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840746" y="1829393"/>
            <a:ext cx="357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45C5EB-1D1B-EB4A-BED6-418D45BF9D29}"/>
              </a:ext>
            </a:extLst>
          </p:cNvPr>
          <p:cNvSpPr txBox="1"/>
          <p:nvPr/>
        </p:nvSpPr>
        <p:spPr>
          <a:xfrm>
            <a:off x="6198228" y="16447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F17BFD-62E6-0544-A6C6-94A380A18189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592670" y="1087245"/>
            <a:ext cx="0" cy="462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C48173-3516-A24A-B149-0AEC076FD7F4}"/>
              </a:ext>
            </a:extLst>
          </p:cNvPr>
          <p:cNvSpPr txBox="1"/>
          <p:nvPr/>
        </p:nvSpPr>
        <p:spPr>
          <a:xfrm>
            <a:off x="5429003" y="717913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CFD19-BF3B-6C41-95E5-99C7638A7D1C}"/>
              </a:ext>
            </a:extLst>
          </p:cNvPr>
          <p:cNvGrpSpPr/>
          <p:nvPr/>
        </p:nvGrpSpPr>
        <p:grpSpPr>
          <a:xfrm>
            <a:off x="203147" y="3043178"/>
            <a:ext cx="12348589" cy="1859023"/>
            <a:chOff x="91937" y="3043178"/>
            <a:chExt cx="12348589" cy="185902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C9A61C7-41B4-514E-B051-579F022C2AB2}"/>
                </a:ext>
              </a:extLst>
            </p:cNvPr>
            <p:cNvGrpSpPr/>
            <p:nvPr/>
          </p:nvGrpSpPr>
          <p:grpSpPr>
            <a:xfrm>
              <a:off x="91937" y="3047300"/>
              <a:ext cx="1905904" cy="1485569"/>
              <a:chOff x="4828220" y="2814980"/>
              <a:chExt cx="1905904" cy="1485569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9476469-BF37-754E-9D9A-3866B1192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3753" y="3456996"/>
                <a:ext cx="1054442" cy="843553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34F008-0857-9742-9750-4C9DB215E8CA}"/>
                  </a:ext>
                </a:extLst>
              </p:cNvPr>
              <p:cNvSpPr txBox="1"/>
              <p:nvPr/>
            </p:nvSpPr>
            <p:spPr>
              <a:xfrm>
                <a:off x="5418649" y="381279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D47E23-4DE0-464E-ACB5-76F7A68C3FEF}"/>
                  </a:ext>
                </a:extLst>
              </p:cNvPr>
              <p:cNvSpPr txBox="1"/>
              <p:nvPr/>
            </p:nvSpPr>
            <p:spPr>
              <a:xfrm>
                <a:off x="4828220" y="383290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1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291AD42-4DED-874F-9B31-64347984C504}"/>
                  </a:ext>
                </a:extLst>
              </p:cNvPr>
              <p:cNvCxnSpPr>
                <a:cxnSpLocks/>
                <a:endCxn id="55" idx="3"/>
              </p:cNvCxnSpPr>
              <p:nvPr/>
            </p:nvCxnSpPr>
            <p:spPr>
              <a:xfrm flipH="1">
                <a:off x="5150744" y="4005210"/>
                <a:ext cx="343420" cy="123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9365756-5C24-C442-8F86-710DDEE858D0}"/>
                  </a:ext>
                </a:extLst>
              </p:cNvPr>
              <p:cNvCxnSpPr>
                <a:cxnSpLocks/>
                <a:stCxn id="58" idx="1"/>
              </p:cNvCxnSpPr>
              <p:nvPr/>
            </p:nvCxnSpPr>
            <p:spPr>
              <a:xfrm flipH="1">
                <a:off x="6054118" y="3926460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3A6FC3-1DF4-1247-917D-B3FAC3BB7F37}"/>
                  </a:ext>
                </a:extLst>
              </p:cNvPr>
              <p:cNvSpPr txBox="1"/>
              <p:nvPr/>
            </p:nvSpPr>
            <p:spPr>
              <a:xfrm>
                <a:off x="6411600" y="374179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1770F40-BF5B-0F46-A762-B33E0DB1DBCC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5806042" y="3184312"/>
                <a:ext cx="0" cy="4621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525A8E2-A127-8A40-9805-C985ED592EDA}"/>
                  </a:ext>
                </a:extLst>
              </p:cNvPr>
              <p:cNvSpPr txBox="1"/>
              <p:nvPr/>
            </p:nvSpPr>
            <p:spPr>
              <a:xfrm>
                <a:off x="5642375" y="2814980"/>
                <a:ext cx="327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7D0939F-D533-444E-89E5-1A02F7B39C15}"/>
                </a:ext>
              </a:extLst>
            </p:cNvPr>
            <p:cNvGrpSpPr/>
            <p:nvPr/>
          </p:nvGrpSpPr>
          <p:grpSpPr>
            <a:xfrm>
              <a:off x="8549077" y="3047299"/>
              <a:ext cx="1920569" cy="1485570"/>
              <a:chOff x="2603429" y="2814980"/>
              <a:chExt cx="1920569" cy="148557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2001449-7C12-5F40-B522-7FB3D21F1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05278" y="3456996"/>
                <a:ext cx="1054442" cy="843554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25CFC1-BC2A-2947-84C6-AFFA3ADD6E9C}"/>
                  </a:ext>
                </a:extLst>
              </p:cNvPr>
              <p:cNvSpPr txBox="1"/>
              <p:nvPr/>
            </p:nvSpPr>
            <p:spPr>
              <a:xfrm>
                <a:off x="3248388" y="380818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8BB67D4-69C5-0E44-B7C7-13D4AB11C8AE}"/>
                  </a:ext>
                </a:extLst>
              </p:cNvPr>
              <p:cNvCxnSpPr>
                <a:cxnSpLocks/>
                <a:endCxn id="69" idx="3"/>
              </p:cNvCxnSpPr>
              <p:nvPr/>
            </p:nvCxnSpPr>
            <p:spPr>
              <a:xfrm flipH="1">
                <a:off x="2925953" y="3997463"/>
                <a:ext cx="388364" cy="77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57030A9-584D-8743-B567-F3AF80236AC4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 flipH="1" flipV="1">
                <a:off x="3654806" y="3184312"/>
                <a:ext cx="2406" cy="3536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D20EB54-BBD9-3D4C-BB8B-2E2B43686E6E}"/>
                  </a:ext>
                </a:extLst>
              </p:cNvPr>
              <p:cNvSpPr txBox="1"/>
              <p:nvPr/>
            </p:nvSpPr>
            <p:spPr>
              <a:xfrm>
                <a:off x="3493544" y="281498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1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47B8DDA-6078-D54E-B4BB-FF76D1B16EF8}"/>
                  </a:ext>
                </a:extLst>
              </p:cNvPr>
              <p:cNvCxnSpPr>
                <a:cxnSpLocks/>
                <a:stCxn id="68" idx="1"/>
              </p:cNvCxnSpPr>
              <p:nvPr/>
            </p:nvCxnSpPr>
            <p:spPr>
              <a:xfrm flipH="1">
                <a:off x="3843992" y="3868201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5AF143-ED54-0549-B2E5-7C59ED381A87}"/>
                  </a:ext>
                </a:extLst>
              </p:cNvPr>
              <p:cNvSpPr txBox="1"/>
              <p:nvPr/>
            </p:nvSpPr>
            <p:spPr>
              <a:xfrm>
                <a:off x="4201474" y="368353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808442-802A-024F-8CFF-23EBAC99B393}"/>
                  </a:ext>
                </a:extLst>
              </p:cNvPr>
              <p:cNvSpPr txBox="1"/>
              <p:nvPr/>
            </p:nvSpPr>
            <p:spPr>
              <a:xfrm>
                <a:off x="2603429" y="382054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F42F19-55F4-D64E-B135-EE6BB56C7739}"/>
                </a:ext>
              </a:extLst>
            </p:cNvPr>
            <p:cNvGrpSpPr/>
            <p:nvPr/>
          </p:nvGrpSpPr>
          <p:grpSpPr>
            <a:xfrm>
              <a:off x="2198889" y="3047299"/>
              <a:ext cx="1920569" cy="1485570"/>
              <a:chOff x="7073647" y="2873607"/>
              <a:chExt cx="1920569" cy="1485570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FFACA84-D540-2F44-893D-103C8B658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5496" y="3515623"/>
                <a:ext cx="1054442" cy="843554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785DD52-47A4-764C-9EE1-BD2F2AF3ECEB}"/>
                  </a:ext>
                </a:extLst>
              </p:cNvPr>
              <p:cNvSpPr txBox="1"/>
              <p:nvPr/>
            </p:nvSpPr>
            <p:spPr>
              <a:xfrm>
                <a:off x="7718606" y="386681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FD43161-D3C0-C743-8222-FB284D879100}"/>
                  </a:ext>
                </a:extLst>
              </p:cNvPr>
              <p:cNvCxnSpPr>
                <a:cxnSpLocks/>
                <a:endCxn id="84" idx="3"/>
              </p:cNvCxnSpPr>
              <p:nvPr/>
            </p:nvCxnSpPr>
            <p:spPr>
              <a:xfrm flipH="1">
                <a:off x="7396171" y="4056090"/>
                <a:ext cx="388364" cy="77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4390A10-3C81-3E46-830B-6D9D47008894}"/>
                  </a:ext>
                </a:extLst>
              </p:cNvPr>
              <p:cNvCxnSpPr>
                <a:cxnSpLocks/>
                <a:endCxn id="81" idx="2"/>
              </p:cNvCxnSpPr>
              <p:nvPr/>
            </p:nvCxnSpPr>
            <p:spPr>
              <a:xfrm flipH="1" flipV="1">
                <a:off x="8125024" y="3242939"/>
                <a:ext cx="2406" cy="3536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51B4A07-6311-BF48-82B2-8A5AD8862A57}"/>
                  </a:ext>
                </a:extLst>
              </p:cNvPr>
              <p:cNvSpPr txBox="1"/>
              <p:nvPr/>
            </p:nvSpPr>
            <p:spPr>
              <a:xfrm>
                <a:off x="7963762" y="287360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A8F81FC-674C-664F-8D4A-D82B9C7D161F}"/>
                  </a:ext>
                </a:extLst>
              </p:cNvPr>
              <p:cNvCxnSpPr>
                <a:cxnSpLocks/>
                <a:stCxn id="83" idx="1"/>
              </p:cNvCxnSpPr>
              <p:nvPr/>
            </p:nvCxnSpPr>
            <p:spPr>
              <a:xfrm flipH="1">
                <a:off x="8314210" y="3926828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5D24AEE-FD52-864C-AB56-8721873A41EF}"/>
                  </a:ext>
                </a:extLst>
              </p:cNvPr>
              <p:cNvSpPr txBox="1"/>
              <p:nvPr/>
            </p:nvSpPr>
            <p:spPr>
              <a:xfrm>
                <a:off x="8671692" y="374216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AB5D46-DF2F-CC42-B24F-AA609CF17BA8}"/>
                  </a:ext>
                </a:extLst>
              </p:cNvPr>
              <p:cNvSpPr txBox="1"/>
              <p:nvPr/>
            </p:nvSpPr>
            <p:spPr>
              <a:xfrm>
                <a:off x="7073647" y="387917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96FBF5-F71C-994E-94EA-46D62C7BC658}"/>
                </a:ext>
              </a:extLst>
            </p:cNvPr>
            <p:cNvGrpSpPr/>
            <p:nvPr/>
          </p:nvGrpSpPr>
          <p:grpSpPr>
            <a:xfrm>
              <a:off x="4320506" y="3047299"/>
              <a:ext cx="1920569" cy="1485570"/>
              <a:chOff x="9266461" y="2895928"/>
              <a:chExt cx="1920569" cy="1485570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8B27FC42-A0EA-514B-8126-5B536DA3C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68310" y="3537944"/>
                <a:ext cx="1054442" cy="843554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62EDA3F-D271-064D-88CA-C40038559F52}"/>
                  </a:ext>
                </a:extLst>
              </p:cNvPr>
              <p:cNvSpPr txBox="1"/>
              <p:nvPr/>
            </p:nvSpPr>
            <p:spPr>
              <a:xfrm>
                <a:off x="9911420" y="388913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C0357F1-C9C6-5B49-8F43-A8455009E71D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 flipH="1">
                <a:off x="9588985" y="4078411"/>
                <a:ext cx="388364" cy="77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E24CEB8-5BB2-1F49-A095-FDB2AFE4CD19}"/>
                  </a:ext>
                </a:extLst>
              </p:cNvPr>
              <p:cNvCxnSpPr>
                <a:cxnSpLocks/>
                <a:endCxn id="89" idx="2"/>
              </p:cNvCxnSpPr>
              <p:nvPr/>
            </p:nvCxnSpPr>
            <p:spPr>
              <a:xfrm flipH="1" flipV="1">
                <a:off x="10317838" y="3265260"/>
                <a:ext cx="2406" cy="3536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8E178F-F3EE-714C-87AA-1CFDF6977F93}"/>
                  </a:ext>
                </a:extLst>
              </p:cNvPr>
              <p:cNvSpPr txBox="1"/>
              <p:nvPr/>
            </p:nvSpPr>
            <p:spPr>
              <a:xfrm>
                <a:off x="10156576" y="28959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1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58F2CC3-1128-4A49-A2AE-3FDFB32F4E8F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10507024" y="3949149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2534AB6-AD08-6A41-866F-FF2D1294A85E}"/>
                  </a:ext>
                </a:extLst>
              </p:cNvPr>
              <p:cNvSpPr txBox="1"/>
              <p:nvPr/>
            </p:nvSpPr>
            <p:spPr>
              <a:xfrm>
                <a:off x="10864506" y="376448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508A24-3713-2C47-9E90-999D70D6A366}"/>
                  </a:ext>
                </a:extLst>
              </p:cNvPr>
              <p:cNvSpPr txBox="1"/>
              <p:nvPr/>
            </p:nvSpPr>
            <p:spPr>
              <a:xfrm>
                <a:off x="9266461" y="390149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30F24A8-F8BA-234B-BF5F-2B05125ED8FA}"/>
                </a:ext>
              </a:extLst>
            </p:cNvPr>
            <p:cNvGrpSpPr/>
            <p:nvPr/>
          </p:nvGrpSpPr>
          <p:grpSpPr>
            <a:xfrm>
              <a:off x="6442123" y="3047300"/>
              <a:ext cx="1905904" cy="1485569"/>
              <a:chOff x="4828220" y="2814980"/>
              <a:chExt cx="1905904" cy="1485569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D01C8223-0DE1-7F4A-9388-20F397424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3753" y="3456996"/>
                <a:ext cx="1054442" cy="84355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3EABF2-0959-1D4C-B357-BF9131304EEF}"/>
                  </a:ext>
                </a:extLst>
              </p:cNvPr>
              <p:cNvSpPr txBox="1"/>
              <p:nvPr/>
            </p:nvSpPr>
            <p:spPr>
              <a:xfrm>
                <a:off x="5418649" y="381279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550E2B-11EC-8D45-9EB4-9D3E3E0A0159}"/>
                  </a:ext>
                </a:extLst>
              </p:cNvPr>
              <p:cNvSpPr txBox="1"/>
              <p:nvPr/>
            </p:nvSpPr>
            <p:spPr>
              <a:xfrm>
                <a:off x="4828220" y="383290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1</a:t>
                </a: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41A3B7E-DFC3-8340-8005-9074343D1E20}"/>
                  </a:ext>
                </a:extLst>
              </p:cNvPr>
              <p:cNvCxnSpPr>
                <a:cxnSpLocks/>
                <a:endCxn id="101" idx="3"/>
              </p:cNvCxnSpPr>
              <p:nvPr/>
            </p:nvCxnSpPr>
            <p:spPr>
              <a:xfrm flipH="1">
                <a:off x="5150744" y="4005210"/>
                <a:ext cx="343420" cy="123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DDFE51B-0CC8-A840-960A-4DE0A988EC40}"/>
                  </a:ext>
                </a:extLst>
              </p:cNvPr>
              <p:cNvCxnSpPr>
                <a:cxnSpLocks/>
                <a:stCxn id="104" idx="1"/>
              </p:cNvCxnSpPr>
              <p:nvPr/>
            </p:nvCxnSpPr>
            <p:spPr>
              <a:xfrm flipH="1">
                <a:off x="6054118" y="3926460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4BD9DE-7A11-204C-8AA4-CFCE952BFA96}"/>
                  </a:ext>
                </a:extLst>
              </p:cNvPr>
              <p:cNvSpPr txBox="1"/>
              <p:nvPr/>
            </p:nvSpPr>
            <p:spPr>
              <a:xfrm>
                <a:off x="6411600" y="374179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1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CF79193-F915-AE48-9C40-0C9E94744A2A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 flipV="1">
                <a:off x="5806042" y="3184312"/>
                <a:ext cx="0" cy="4621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4437CBB-3F3C-0B49-A19F-E37AD595CD9C}"/>
                  </a:ext>
                </a:extLst>
              </p:cNvPr>
              <p:cNvSpPr txBox="1"/>
              <p:nvPr/>
            </p:nvSpPr>
            <p:spPr>
              <a:xfrm>
                <a:off x="5642375" y="2814980"/>
                <a:ext cx="327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1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94DE5ED-0CA1-6D4E-857D-EEF35A3645F6}"/>
                </a:ext>
              </a:extLst>
            </p:cNvPr>
            <p:cNvSpPr txBox="1"/>
            <p:nvPr/>
          </p:nvSpPr>
          <p:spPr>
            <a:xfrm>
              <a:off x="847636" y="4519338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4B1CA8D-0933-9E42-9D5D-52827A7EA3E5}"/>
                </a:ext>
              </a:extLst>
            </p:cNvPr>
            <p:cNvSpPr txBox="1"/>
            <p:nvPr/>
          </p:nvSpPr>
          <p:spPr>
            <a:xfrm>
              <a:off x="3020876" y="453286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(ii)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05D180-0BFF-A942-AC1A-A6479F4EA2BD}"/>
                </a:ext>
              </a:extLst>
            </p:cNvPr>
            <p:cNvSpPr txBox="1"/>
            <p:nvPr/>
          </p:nvSpPr>
          <p:spPr>
            <a:xfrm>
              <a:off x="5144630" y="4525174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(iii)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170CD6C-1946-AE45-A3DD-5F1AE3BE0604}"/>
                </a:ext>
              </a:extLst>
            </p:cNvPr>
            <p:cNvSpPr txBox="1"/>
            <p:nvPr/>
          </p:nvSpPr>
          <p:spPr>
            <a:xfrm>
              <a:off x="7237534" y="453286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(iv)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2566167-72E9-8847-8C6C-6B628D97BAE2}"/>
                </a:ext>
              </a:extLst>
            </p:cNvPr>
            <p:cNvSpPr txBox="1"/>
            <p:nvPr/>
          </p:nvSpPr>
          <p:spPr>
            <a:xfrm>
              <a:off x="9390041" y="4525174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(v)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EB7DBCB-B811-5543-9E93-6D1AED0A5A37}"/>
                </a:ext>
              </a:extLst>
            </p:cNvPr>
            <p:cNvSpPr txBox="1"/>
            <p:nvPr/>
          </p:nvSpPr>
          <p:spPr>
            <a:xfrm>
              <a:off x="869953" y="3808007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D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102931-E3B0-AC49-BEC8-EBB89D84A829}"/>
                </a:ext>
              </a:extLst>
            </p:cNvPr>
            <p:cNvSpPr txBox="1"/>
            <p:nvPr/>
          </p:nvSpPr>
          <p:spPr>
            <a:xfrm>
              <a:off x="1109430" y="405286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Q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677CA1-1E85-0848-AE7C-6C2503A2CAE8}"/>
                </a:ext>
              </a:extLst>
            </p:cNvPr>
            <p:cNvSpPr txBox="1"/>
            <p:nvPr/>
          </p:nvSpPr>
          <p:spPr>
            <a:xfrm>
              <a:off x="3036135" y="3785963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D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243D7B1-5E82-C749-8744-03AE141FE05B}"/>
                </a:ext>
              </a:extLst>
            </p:cNvPr>
            <p:cNvSpPr txBox="1"/>
            <p:nvPr/>
          </p:nvSpPr>
          <p:spPr>
            <a:xfrm>
              <a:off x="3275612" y="403081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Q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DDF9FC5-6FC9-D741-827B-08A05E2B3E0E}"/>
                </a:ext>
              </a:extLst>
            </p:cNvPr>
            <p:cNvSpPr txBox="1"/>
            <p:nvPr/>
          </p:nvSpPr>
          <p:spPr>
            <a:xfrm>
              <a:off x="5129482" y="3802210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AF81B2C-097D-C64A-AA6B-7D0B5F56D2B1}"/>
                </a:ext>
              </a:extLst>
            </p:cNvPr>
            <p:cNvSpPr txBox="1"/>
            <p:nvPr/>
          </p:nvSpPr>
          <p:spPr>
            <a:xfrm>
              <a:off x="5368959" y="404706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Q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46FA546-3335-BE47-B6E2-C013F6FDBACC}"/>
                </a:ext>
              </a:extLst>
            </p:cNvPr>
            <p:cNvSpPr txBox="1"/>
            <p:nvPr/>
          </p:nvSpPr>
          <p:spPr>
            <a:xfrm>
              <a:off x="7222197" y="3808007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2D292F-52B6-7D4C-940C-1411FB32C6B3}"/>
                </a:ext>
              </a:extLst>
            </p:cNvPr>
            <p:cNvSpPr txBox="1"/>
            <p:nvPr/>
          </p:nvSpPr>
          <p:spPr>
            <a:xfrm>
              <a:off x="7461674" y="405286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Q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2AB02BF-000C-B24A-8592-06EF7961C30D}"/>
                </a:ext>
              </a:extLst>
            </p:cNvPr>
            <p:cNvSpPr txBox="1"/>
            <p:nvPr/>
          </p:nvSpPr>
          <p:spPr>
            <a:xfrm>
              <a:off x="9356259" y="3785963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92E817E-0283-6A43-A9B3-754F967AF13F}"/>
                </a:ext>
              </a:extLst>
            </p:cNvPr>
            <p:cNvSpPr txBox="1"/>
            <p:nvPr/>
          </p:nvSpPr>
          <p:spPr>
            <a:xfrm>
              <a:off x="9595736" y="403081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Q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EC5F95D-4A32-BD48-BB61-BABFAC7120F9}"/>
                </a:ext>
              </a:extLst>
            </p:cNvPr>
            <p:cNvGrpSpPr/>
            <p:nvPr/>
          </p:nvGrpSpPr>
          <p:grpSpPr>
            <a:xfrm>
              <a:off x="10519957" y="3043178"/>
              <a:ext cx="1920569" cy="1485570"/>
              <a:chOff x="2603429" y="2814980"/>
              <a:chExt cx="1920569" cy="1485570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34ABE76B-E770-0843-9854-25A7CBA5F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05278" y="3456996"/>
                <a:ext cx="1054442" cy="8435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968381A-4FCB-1247-831B-5C37F1783291}"/>
                  </a:ext>
                </a:extLst>
              </p:cNvPr>
              <p:cNvSpPr txBox="1"/>
              <p:nvPr/>
            </p:nvSpPr>
            <p:spPr>
              <a:xfrm>
                <a:off x="3248388" y="380818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40237F9-B960-584C-96DF-F882CF671520}"/>
                  </a:ext>
                </a:extLst>
              </p:cNvPr>
              <p:cNvCxnSpPr>
                <a:cxnSpLocks/>
                <a:endCxn id="156" idx="3"/>
              </p:cNvCxnSpPr>
              <p:nvPr/>
            </p:nvCxnSpPr>
            <p:spPr>
              <a:xfrm flipH="1">
                <a:off x="2925953" y="3997463"/>
                <a:ext cx="388364" cy="77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C879183-572B-2342-8539-AD7B97ED69A5}"/>
                  </a:ext>
                </a:extLst>
              </p:cNvPr>
              <p:cNvCxnSpPr>
                <a:cxnSpLocks/>
                <a:endCxn id="153" idx="2"/>
              </p:cNvCxnSpPr>
              <p:nvPr/>
            </p:nvCxnSpPr>
            <p:spPr>
              <a:xfrm flipH="1" flipV="1">
                <a:off x="3654806" y="3184312"/>
                <a:ext cx="2406" cy="3536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FDBD9DB-C1F2-0548-B928-C9D9A4166F86}"/>
                  </a:ext>
                </a:extLst>
              </p:cNvPr>
              <p:cNvSpPr txBox="1"/>
              <p:nvPr/>
            </p:nvSpPr>
            <p:spPr>
              <a:xfrm>
                <a:off x="3493544" y="281498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63902DCF-C559-3748-9F9C-14F22CE6D6D3}"/>
                  </a:ext>
                </a:extLst>
              </p:cNvPr>
              <p:cNvCxnSpPr>
                <a:cxnSpLocks/>
                <a:stCxn id="155" idx="1"/>
              </p:cNvCxnSpPr>
              <p:nvPr/>
            </p:nvCxnSpPr>
            <p:spPr>
              <a:xfrm flipH="1">
                <a:off x="3843992" y="3868201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282C40F-6C0C-1440-8BAB-8587BB57B6C4}"/>
                  </a:ext>
                </a:extLst>
              </p:cNvPr>
              <p:cNvSpPr txBox="1"/>
              <p:nvPr/>
            </p:nvSpPr>
            <p:spPr>
              <a:xfrm>
                <a:off x="4201474" y="368353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1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D9265D1-DE7F-5F41-9C36-AFF09414D7FD}"/>
                  </a:ext>
                </a:extLst>
              </p:cNvPr>
              <p:cNvSpPr txBox="1"/>
              <p:nvPr/>
            </p:nvSpPr>
            <p:spPr>
              <a:xfrm>
                <a:off x="2603429" y="382054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0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1DD6CF1-5037-8E4C-8960-E066FA618AE3}"/>
                </a:ext>
              </a:extLst>
            </p:cNvPr>
            <p:cNvSpPr txBox="1"/>
            <p:nvPr/>
          </p:nvSpPr>
          <p:spPr>
            <a:xfrm>
              <a:off x="11360921" y="452105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(vi)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4224F52-B8A7-A14F-AADD-4C96FF2F4965}"/>
                </a:ext>
              </a:extLst>
            </p:cNvPr>
            <p:cNvSpPr txBox="1"/>
            <p:nvPr/>
          </p:nvSpPr>
          <p:spPr>
            <a:xfrm>
              <a:off x="11327139" y="3781842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D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A1C69A7-F248-DE42-B002-DFFAA74F3853}"/>
                </a:ext>
              </a:extLst>
            </p:cNvPr>
            <p:cNvSpPr txBox="1"/>
            <p:nvPr/>
          </p:nvSpPr>
          <p:spPr>
            <a:xfrm>
              <a:off x="11566616" y="40266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75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792188-6608-2B4A-91D4-DD27CA611D43}"/>
              </a:ext>
            </a:extLst>
          </p:cNvPr>
          <p:cNvGrpSpPr>
            <a:grpSpLocks noChangeAspect="1"/>
          </p:cNvGrpSpPr>
          <p:nvPr/>
        </p:nvGrpSpPr>
        <p:grpSpPr>
          <a:xfrm>
            <a:off x="3446786" y="457069"/>
            <a:ext cx="1219200" cy="635337"/>
            <a:chOff x="379248" y="5807937"/>
            <a:chExt cx="1448058" cy="7528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50D8D6-51BD-9044-A40C-5936DE75D3B1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F90F39-403C-1C4A-8CC0-4EACF3B31C6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B0DB35-605D-0F44-9BD0-24E9AEC78BF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A299B251-6348-684A-BC27-552BF2172F0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8C0F68-CC5B-C44B-92B6-B37E6E396C8B}"/>
              </a:ext>
            </a:extLst>
          </p:cNvPr>
          <p:cNvGrpSpPr/>
          <p:nvPr/>
        </p:nvGrpSpPr>
        <p:grpSpPr>
          <a:xfrm>
            <a:off x="3641938" y="1617176"/>
            <a:ext cx="737701" cy="1200329"/>
            <a:chOff x="2085589" y="3037490"/>
            <a:chExt cx="553276" cy="9002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00690E-F9A5-0F4C-A0D3-12B0EEE52D47}"/>
                </a:ext>
              </a:extLst>
            </p:cNvPr>
            <p:cNvSpPr txBox="1"/>
            <p:nvPr/>
          </p:nvSpPr>
          <p:spPr>
            <a:xfrm>
              <a:off x="2085589" y="3037490"/>
              <a:ext cx="553276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Z</a:t>
              </a:r>
            </a:p>
            <a:p>
              <a:r>
                <a:rPr lang="en-US" sz="2400" dirty="0">
                  <a:latin typeface="Courier" pitchFamily="2" charset="0"/>
                </a:rPr>
                <a:t>0 1</a:t>
              </a:r>
            </a:p>
            <a:p>
              <a:r>
                <a:rPr lang="en-US" sz="2400" dirty="0">
                  <a:latin typeface="Courier" pitchFamily="2" charset="0"/>
                </a:rPr>
                <a:t>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41BC0C-8C93-EB41-B54C-AB58C084A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259" y="3268717"/>
              <a:ext cx="360171" cy="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B27FFA-B8B1-7B45-AC6A-03EE1F69903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 flipV="1">
              <a:off x="2328047" y="3111065"/>
              <a:ext cx="34181" cy="826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B3AD0E-EAA2-CF4C-B55C-C1EBE523357E}"/>
              </a:ext>
            </a:extLst>
          </p:cNvPr>
          <p:cNvSpPr txBox="1"/>
          <p:nvPr/>
        </p:nvSpPr>
        <p:spPr>
          <a:xfrm>
            <a:off x="3109046" y="587984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97F7-1E13-4843-BC32-1E862A089500}"/>
              </a:ext>
            </a:extLst>
          </p:cNvPr>
          <p:cNvSpPr txBox="1"/>
          <p:nvPr/>
        </p:nvSpPr>
        <p:spPr>
          <a:xfrm>
            <a:off x="4574956" y="588212"/>
            <a:ext cx="28084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407CB-E483-A64E-994E-BEE56E4C6376}"/>
                  </a:ext>
                </a:extLst>
              </p:cNvPr>
              <p:cNvSpPr txBox="1"/>
              <p:nvPr/>
            </p:nvSpPr>
            <p:spPr>
              <a:xfrm>
                <a:off x="3608398" y="1250188"/>
                <a:ext cx="85792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407CB-E483-A64E-994E-BEE56E4C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98" y="1250188"/>
                <a:ext cx="857927" cy="370101"/>
              </a:xfrm>
              <a:prstGeom prst="rect">
                <a:avLst/>
              </a:prstGeom>
              <a:blipFill>
                <a:blip r:embed="rId2"/>
                <a:stretch>
                  <a:fillRect l="-8955" r="-746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4AC0290-C0E0-504D-A05C-1F7C44565775}"/>
              </a:ext>
            </a:extLst>
          </p:cNvPr>
          <p:cNvGrpSpPr>
            <a:grpSpLocks noChangeAspect="1"/>
          </p:cNvGrpSpPr>
          <p:nvPr/>
        </p:nvGrpSpPr>
        <p:grpSpPr>
          <a:xfrm>
            <a:off x="5401517" y="489713"/>
            <a:ext cx="1219200" cy="576744"/>
            <a:chOff x="4042896" y="1715660"/>
            <a:chExt cx="1566675" cy="74111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E05F22-3094-7145-BC78-FDF2139C1DAA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623AEC-FE54-B54E-889D-C0257DD3870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53D419-31E5-7E4F-998A-29A46D4399EE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105B6C3-D9CF-614E-BA31-DA4E90D67FD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F005AF-E4FD-9F4F-8454-B8D113B098A4}"/>
              </a:ext>
            </a:extLst>
          </p:cNvPr>
          <p:cNvGrpSpPr/>
          <p:nvPr/>
        </p:nvGrpSpPr>
        <p:grpSpPr>
          <a:xfrm>
            <a:off x="5503067" y="1614473"/>
            <a:ext cx="1290739" cy="1938992"/>
            <a:chOff x="851338" y="3037490"/>
            <a:chExt cx="968054" cy="14542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57D641-1607-8A45-B10D-D2F4D1023DC0}"/>
                </a:ext>
              </a:extLst>
            </p:cNvPr>
            <p:cNvSpPr txBox="1"/>
            <p:nvPr/>
          </p:nvSpPr>
          <p:spPr>
            <a:xfrm>
              <a:off x="851338" y="3037490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0 0 0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961A79-8FC0-794E-87CE-337B3F2FA124}"/>
                </a:ext>
              </a:extLst>
            </p:cNvPr>
            <p:cNvCxnSpPr/>
            <p:nvPr/>
          </p:nvCxnSpPr>
          <p:spPr>
            <a:xfrm>
              <a:off x="882869" y="3268717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F54D2D-32C8-D74B-A648-2E6A492C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795" y="3111063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FCACE6-1129-5C46-BC27-D278E7751064}"/>
              </a:ext>
            </a:extLst>
          </p:cNvPr>
          <p:cNvSpPr txBox="1"/>
          <p:nvPr/>
        </p:nvSpPr>
        <p:spPr>
          <a:xfrm>
            <a:off x="5120056" y="457068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EFEA0-2B17-E64E-966A-EAD9EB67146F}"/>
              </a:ext>
            </a:extLst>
          </p:cNvPr>
          <p:cNvSpPr txBox="1"/>
          <p:nvPr/>
        </p:nvSpPr>
        <p:spPr>
          <a:xfrm>
            <a:off x="5125939" y="726815"/>
            <a:ext cx="29687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D08C9-C019-2A4C-9320-AE848ED2BDD9}"/>
              </a:ext>
            </a:extLst>
          </p:cNvPr>
          <p:cNvSpPr txBox="1"/>
          <p:nvPr/>
        </p:nvSpPr>
        <p:spPr>
          <a:xfrm>
            <a:off x="6548159" y="602815"/>
            <a:ext cx="28084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BB39-687D-5B40-B83D-40A4527E6389}"/>
                  </a:ext>
                </a:extLst>
              </p:cNvPr>
              <p:cNvSpPr txBox="1"/>
              <p:nvPr/>
            </p:nvSpPr>
            <p:spPr>
              <a:xfrm>
                <a:off x="5521805" y="1241493"/>
                <a:ext cx="1065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BB39-687D-5B40-B83D-40A4527E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05" y="1241493"/>
                <a:ext cx="1065163" cy="369332"/>
              </a:xfrm>
              <a:prstGeom prst="rect">
                <a:avLst/>
              </a:prstGeom>
              <a:blipFill>
                <a:blip r:embed="rId3"/>
                <a:stretch>
                  <a:fillRect l="-5952" r="-5952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0C463AB-32B7-2046-8586-24C9769E1C25}"/>
              </a:ext>
            </a:extLst>
          </p:cNvPr>
          <p:cNvGrpSpPr>
            <a:grpSpLocks noChangeAspect="1"/>
          </p:cNvGrpSpPr>
          <p:nvPr/>
        </p:nvGrpSpPr>
        <p:grpSpPr>
          <a:xfrm>
            <a:off x="7347490" y="495434"/>
            <a:ext cx="1219200" cy="551647"/>
            <a:chOff x="3675121" y="3048834"/>
            <a:chExt cx="1599238" cy="72360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0F54F5-8840-C34B-81F7-962A1738E05A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87C9B4-80F6-BA41-A0DC-22495EF4D120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9431AB-8E2E-F944-8652-8406A3FB70A5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364E575-64C1-4542-8BDB-DA2CA13FEF92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3" name="Stored Data 71">
                <a:extLst>
                  <a:ext uri="{FF2B5EF4-FFF2-40B4-BE49-F238E27FC236}">
                    <a16:creationId xmlns:a16="http://schemas.microsoft.com/office/drawing/2014/main" id="{96A67B87-E386-FF48-A8A3-B33E6D70996C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B5F2940C-75A7-0642-A5A1-B5C973E5B8F1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DF9FF1-AFBD-6644-A7A4-6A3AFC0CF10D}"/>
              </a:ext>
            </a:extLst>
          </p:cNvPr>
          <p:cNvGrpSpPr/>
          <p:nvPr/>
        </p:nvGrpSpPr>
        <p:grpSpPr>
          <a:xfrm>
            <a:off x="7439365" y="1625025"/>
            <a:ext cx="1290738" cy="1938992"/>
            <a:chOff x="851338" y="3037490"/>
            <a:chExt cx="968054" cy="14542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4B9E0C-2542-9B4D-9B69-0C065F375185}"/>
                </a:ext>
              </a:extLst>
            </p:cNvPr>
            <p:cNvSpPr txBox="1"/>
            <p:nvPr/>
          </p:nvSpPr>
          <p:spPr>
            <a:xfrm>
              <a:off x="851338" y="3037490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0 0 0</a:t>
              </a:r>
            </a:p>
            <a:p>
              <a:r>
                <a:rPr lang="en-US" sz="2400" dirty="0">
                  <a:latin typeface="Courier" pitchFamily="2" charset="0"/>
                </a:rPr>
                <a:t>0 1 1</a:t>
              </a:r>
            </a:p>
            <a:p>
              <a:r>
                <a:rPr lang="en-US" sz="2400" dirty="0">
                  <a:latin typeface="Courier" pitchFamily="2" charset="0"/>
                </a:rPr>
                <a:t>1 0 1 </a:t>
              </a:r>
            </a:p>
            <a:p>
              <a:r>
                <a:rPr lang="en-US" sz="2400" dirty="0">
                  <a:latin typeface="Courier" pitchFamily="2" charset="0"/>
                </a:rPr>
                <a:t>1 1 1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68235B-DAEE-3F45-9C16-E96D96AE17FD}"/>
                </a:ext>
              </a:extLst>
            </p:cNvPr>
            <p:cNvCxnSpPr/>
            <p:nvPr/>
          </p:nvCxnSpPr>
          <p:spPr>
            <a:xfrm>
              <a:off x="882869" y="3268717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90736B-AA28-7D49-8AF9-682597A54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795" y="3111063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0D1F0A5-2E53-4042-8D30-9E545AC30E8C}"/>
              </a:ext>
            </a:extLst>
          </p:cNvPr>
          <p:cNvSpPr txBox="1"/>
          <p:nvPr/>
        </p:nvSpPr>
        <p:spPr>
          <a:xfrm>
            <a:off x="7086370" y="457069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21FC11-E2C7-4042-87ED-9E9593546DDD}"/>
              </a:ext>
            </a:extLst>
          </p:cNvPr>
          <p:cNvSpPr txBox="1"/>
          <p:nvPr/>
        </p:nvSpPr>
        <p:spPr>
          <a:xfrm>
            <a:off x="7092253" y="726816"/>
            <a:ext cx="29687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B351E-439B-8E43-B402-AD2CEED8023C}"/>
              </a:ext>
            </a:extLst>
          </p:cNvPr>
          <p:cNvSpPr txBox="1"/>
          <p:nvPr/>
        </p:nvSpPr>
        <p:spPr>
          <a:xfrm>
            <a:off x="8514472" y="602816"/>
            <a:ext cx="28084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61F4B1-B656-054D-8FC6-BF98D192F3AD}"/>
                  </a:ext>
                </a:extLst>
              </p:cNvPr>
              <p:cNvSpPr txBox="1"/>
              <p:nvPr/>
            </p:nvSpPr>
            <p:spPr>
              <a:xfrm>
                <a:off x="7335863" y="1262461"/>
                <a:ext cx="1434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61F4B1-B656-054D-8FC6-BF98D192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63" y="1262461"/>
                <a:ext cx="1434238" cy="369332"/>
              </a:xfrm>
              <a:prstGeom prst="rect">
                <a:avLst/>
              </a:prstGeom>
              <a:blipFill>
                <a:blip r:embed="rId4"/>
                <a:stretch>
                  <a:fillRect l="-4425" r="-4425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CF6D-C4BA-004B-BAAC-240821F3EE47}"/>
              </a:ext>
            </a:extLst>
          </p:cNvPr>
          <p:cNvGrpSpPr/>
          <p:nvPr/>
        </p:nvGrpSpPr>
        <p:grpSpPr>
          <a:xfrm>
            <a:off x="9042594" y="457068"/>
            <a:ext cx="1786252" cy="3096397"/>
            <a:chOff x="6749960" y="536069"/>
            <a:chExt cx="1339689" cy="232229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C6C1AE-9CE9-3846-9EE8-8A8258BCC4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1C6FF1-B575-314B-84BB-CA180DCB4F1C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3367C56-28DD-2640-A48F-057CB0F8DCD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6AA6C-275F-704F-8466-1DA9425CF0CF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Stored Data 71">
                <a:extLst>
                  <a:ext uri="{FF2B5EF4-FFF2-40B4-BE49-F238E27FC236}">
                    <a16:creationId xmlns:a16="http://schemas.microsoft.com/office/drawing/2014/main" id="{F25006F4-99F0-1740-B109-CDCFC171C9B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59" name="Stored Data 71">
                <a:extLst>
                  <a:ext uri="{FF2B5EF4-FFF2-40B4-BE49-F238E27FC236}">
                    <a16:creationId xmlns:a16="http://schemas.microsoft.com/office/drawing/2014/main" id="{1FEA6AA7-413D-CE43-9735-9AA775F70A00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0" name="Stored Data 71">
                <a:extLst>
                  <a:ext uri="{FF2B5EF4-FFF2-40B4-BE49-F238E27FC236}">
                    <a16:creationId xmlns:a16="http://schemas.microsoft.com/office/drawing/2014/main" id="{A54A4D4E-FB5E-EA4E-90F8-7E07CFCB6A35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1A7DF2-34A8-E646-9799-DFAF34FDECDB}"/>
                </a:ext>
              </a:extLst>
            </p:cNvPr>
            <p:cNvGrpSpPr/>
            <p:nvPr/>
          </p:nvGrpSpPr>
          <p:grpSpPr>
            <a:xfrm>
              <a:off x="7037218" y="1404123"/>
              <a:ext cx="968054" cy="1454244"/>
              <a:chOff x="851338" y="3037490"/>
              <a:chExt cx="968054" cy="145424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47546A-1D04-664E-91F5-FB50CDB86FD9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8F261D-80A4-8946-9BBE-AA6A7A042C7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E28EBAD-C13E-2341-9090-8157034AD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265577-4E79-F34B-851A-5C94CBE24730}"/>
                </a:ext>
              </a:extLst>
            </p:cNvPr>
            <p:cNvSpPr txBox="1"/>
            <p:nvPr/>
          </p:nvSpPr>
          <p:spPr>
            <a:xfrm>
              <a:off x="6749960" y="536069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513515-9260-D241-881D-275DA287EF53}"/>
                </a:ext>
              </a:extLst>
            </p:cNvPr>
            <p:cNvSpPr txBox="1"/>
            <p:nvPr/>
          </p:nvSpPr>
          <p:spPr>
            <a:xfrm>
              <a:off x="6754372" y="738379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CA53BA-F14E-6642-9A82-7AF1B5FFAC2E}"/>
                </a:ext>
              </a:extLst>
            </p:cNvPr>
            <p:cNvSpPr txBox="1"/>
            <p:nvPr/>
          </p:nvSpPr>
          <p:spPr>
            <a:xfrm>
              <a:off x="7821037" y="645379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02" r="-3361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04781D-FB92-E747-B9AC-02B01A3AB259}"/>
              </a:ext>
            </a:extLst>
          </p:cNvPr>
          <p:cNvGrpSpPr/>
          <p:nvPr/>
        </p:nvGrpSpPr>
        <p:grpSpPr>
          <a:xfrm>
            <a:off x="5120057" y="3936061"/>
            <a:ext cx="1708949" cy="3134497"/>
            <a:chOff x="2268787" y="2927940"/>
            <a:chExt cx="1281712" cy="235087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DA315-AB64-8743-B377-67000F3ED4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5137E9B-E82B-4F4D-95F7-2A331E4E0258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0D813FE-5162-4F4A-A8A3-6CC9039C0F92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EE16A2-5F02-B940-9BFF-D31A2EFF3B29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0A88BAE-8AB6-944A-9B99-4F1E8C63767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6F2B1F0-C815-B845-BE5B-F19BD764F564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sp>
            <p:nvSpPr>
              <p:cNvPr id="74" name="Delay 73">
                <a:extLst>
                  <a:ext uri="{FF2B5EF4-FFF2-40B4-BE49-F238E27FC236}">
                    <a16:creationId xmlns:a16="http://schemas.microsoft.com/office/drawing/2014/main" id="{EF214EFD-5A69-2948-BE4A-599E2D31CDCE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AB47DF-2CA0-AF40-879D-C5695975A9F4}"/>
                </a:ext>
              </a:extLst>
            </p:cNvPr>
            <p:cNvGrpSpPr/>
            <p:nvPr/>
          </p:nvGrpSpPr>
          <p:grpSpPr>
            <a:xfrm>
              <a:off x="2510382" y="3824569"/>
              <a:ext cx="968054" cy="1454244"/>
              <a:chOff x="851338" y="3037490"/>
              <a:chExt cx="968054" cy="145424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A477CF-27B7-C044-86BB-4156DEDA7D5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6229B77-9DEA-6B44-B7F4-5057F657BA01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47E65D1-2C3C-1044-92C5-40BE683E7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74B8C8-B9B3-674B-9E66-C5E81080CFD7}"/>
                </a:ext>
              </a:extLst>
            </p:cNvPr>
            <p:cNvSpPr txBox="1"/>
            <p:nvPr/>
          </p:nvSpPr>
          <p:spPr>
            <a:xfrm>
              <a:off x="2268787" y="2927940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2C433C-F69B-1649-AADD-36FD188ED510}"/>
                </a:ext>
              </a:extLst>
            </p:cNvPr>
            <p:cNvSpPr txBox="1"/>
            <p:nvPr/>
          </p:nvSpPr>
          <p:spPr>
            <a:xfrm>
              <a:off x="2273199" y="3130250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DC1E5E-6C86-4D4B-829F-AE7A153DE655}"/>
                </a:ext>
              </a:extLst>
            </p:cNvPr>
            <p:cNvSpPr txBox="1"/>
            <p:nvPr/>
          </p:nvSpPr>
          <p:spPr>
            <a:xfrm>
              <a:off x="3339864" y="3037250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blipFill>
                  <a:blip r:embed="rId6"/>
                  <a:stretch>
                    <a:fillRect l="-5952" r="-476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95752B-ED21-EA44-853F-C7EE7030430A}"/>
              </a:ext>
            </a:extLst>
          </p:cNvPr>
          <p:cNvGrpSpPr/>
          <p:nvPr/>
        </p:nvGrpSpPr>
        <p:grpSpPr>
          <a:xfrm>
            <a:off x="7086370" y="3891527"/>
            <a:ext cx="1708949" cy="3061841"/>
            <a:chOff x="3850208" y="2978701"/>
            <a:chExt cx="1281712" cy="229638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6832C3-6CFE-B642-BD48-ABF2936DDB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2A711DD-8AC0-3145-BDD9-EF7C2FCD529F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9AF8140-1FAE-3343-8207-35ECE3DCD9F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38C5349-A617-6242-8AE7-8078FAACFD8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Stored Data 71">
                  <a:extLst>
                    <a:ext uri="{FF2B5EF4-FFF2-40B4-BE49-F238E27FC236}">
                      <a16:creationId xmlns:a16="http://schemas.microsoft.com/office/drawing/2014/main" id="{98D1FC16-CEA5-374E-8E27-499318A773E6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4" name="Stored Data 71">
                  <a:extLst>
                    <a:ext uri="{FF2B5EF4-FFF2-40B4-BE49-F238E27FC236}">
                      <a16:creationId xmlns:a16="http://schemas.microsoft.com/office/drawing/2014/main" id="{201A551A-7593-8D43-A013-7E2655344C8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F0171C8-9080-EC40-BC25-76F1E278EB98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4F68CAF-6C0B-A147-9D8E-B0FDFCB9B1D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BC3417-D8E3-2A4E-9C16-33EC4B81B8C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68F826A-0C5B-1241-9CCA-AD8AB022BB09}"/>
                </a:ext>
              </a:extLst>
            </p:cNvPr>
            <p:cNvGrpSpPr/>
            <p:nvPr/>
          </p:nvGrpSpPr>
          <p:grpSpPr>
            <a:xfrm>
              <a:off x="4097714" y="3820838"/>
              <a:ext cx="968054" cy="1454244"/>
              <a:chOff x="851338" y="3037490"/>
              <a:chExt cx="968054" cy="14542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A71A7A-BEB9-294F-A25F-E7A6B7F2F1E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35FA680-AF21-A24A-8104-29CF1F838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869" y="3333588"/>
                <a:ext cx="792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8ADE97F-A358-3E42-9C70-19A4009D4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7938" y="3111063"/>
                <a:ext cx="0" cy="1272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3DE212-9C17-9A4F-BE43-D7DFDE7614EF}"/>
                </a:ext>
              </a:extLst>
            </p:cNvPr>
            <p:cNvSpPr txBox="1"/>
            <p:nvPr/>
          </p:nvSpPr>
          <p:spPr>
            <a:xfrm>
              <a:off x="3850208" y="2978701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76C32-02C4-104A-9F2E-79482F46C56D}"/>
                </a:ext>
              </a:extLst>
            </p:cNvPr>
            <p:cNvSpPr txBox="1"/>
            <p:nvPr/>
          </p:nvSpPr>
          <p:spPr>
            <a:xfrm>
              <a:off x="3854620" y="3181011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FEB5B03-4731-E54B-94DA-BD057565D363}"/>
                </a:ext>
              </a:extLst>
            </p:cNvPr>
            <p:cNvSpPr txBox="1"/>
            <p:nvPr/>
          </p:nvSpPr>
          <p:spPr>
            <a:xfrm>
              <a:off x="4921285" y="3088011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blipFill>
                  <a:blip r:embed="rId7"/>
                  <a:stretch>
                    <a:fillRect l="-3540" r="-4425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1EDB025-210D-514F-A4F2-2D8BCDD0E2FE}"/>
              </a:ext>
            </a:extLst>
          </p:cNvPr>
          <p:cNvGrpSpPr/>
          <p:nvPr/>
        </p:nvGrpSpPr>
        <p:grpSpPr>
          <a:xfrm>
            <a:off x="9042594" y="3936060"/>
            <a:ext cx="1729769" cy="3066736"/>
            <a:chOff x="5394205" y="2984957"/>
            <a:chExt cx="1297327" cy="230005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F004829-F96C-6147-A27A-0203FFCA3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3DB7D6E-AFCA-3145-8FA5-51BABAF651A8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B2383BC-C2B0-5648-B955-6774522AB4B8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FC17BD8-A635-B64F-B268-59CAC13B0622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Stored Data 71">
                  <a:extLst>
                    <a:ext uri="{FF2B5EF4-FFF2-40B4-BE49-F238E27FC236}">
                      <a16:creationId xmlns:a16="http://schemas.microsoft.com/office/drawing/2014/main" id="{C5DC2E7D-E268-B247-B668-31C58ADF5FA4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2" name="Stored Data 71">
                  <a:extLst>
                    <a:ext uri="{FF2B5EF4-FFF2-40B4-BE49-F238E27FC236}">
                      <a16:creationId xmlns:a16="http://schemas.microsoft.com/office/drawing/2014/main" id="{5C93AA67-EA13-5A4E-9256-9FD0E5CFB08E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3" name="Stored Data 71">
                  <a:extLst>
                    <a:ext uri="{FF2B5EF4-FFF2-40B4-BE49-F238E27FC236}">
                      <a16:creationId xmlns:a16="http://schemas.microsoft.com/office/drawing/2014/main" id="{EC1AA937-5B9D-6B49-9599-056E8A3BF51F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017B3DC-761B-4744-A80F-9014A28A456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682C89E-E754-964B-8EF8-BFB2170B339C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8B566B1E-289D-DB41-8917-37D57AC69567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AA16C4C-F5CD-ED46-969B-8C2805E257D1}"/>
                </a:ext>
              </a:extLst>
            </p:cNvPr>
            <p:cNvGrpSpPr/>
            <p:nvPr/>
          </p:nvGrpSpPr>
          <p:grpSpPr>
            <a:xfrm>
              <a:off x="5643012" y="3830765"/>
              <a:ext cx="968054" cy="1454244"/>
              <a:chOff x="851338" y="3037490"/>
              <a:chExt cx="968054" cy="1454244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849012-9A85-364F-9EB2-EC1FEA050C4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8090C1C-69C1-F344-824E-229FF97CA84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C55F783-2732-3F46-B232-05B6B2E47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2EE9E1-76E2-5445-8C20-D0C362E9597D}"/>
                </a:ext>
              </a:extLst>
            </p:cNvPr>
            <p:cNvSpPr txBox="1"/>
            <p:nvPr/>
          </p:nvSpPr>
          <p:spPr>
            <a:xfrm>
              <a:off x="5394205" y="2984957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945AE2-05B9-7548-BFAD-4AC4BD49F701}"/>
                </a:ext>
              </a:extLst>
            </p:cNvPr>
            <p:cNvSpPr txBox="1"/>
            <p:nvPr/>
          </p:nvSpPr>
          <p:spPr>
            <a:xfrm>
              <a:off x="5398617" y="3187267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C348AA-0388-6E43-8938-1851782FE0A4}"/>
                </a:ext>
              </a:extLst>
            </p:cNvPr>
            <p:cNvSpPr txBox="1"/>
            <p:nvPr/>
          </p:nvSpPr>
          <p:spPr>
            <a:xfrm>
              <a:off x="6465282" y="3094267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blipFill>
                  <a:blip r:embed="rId8"/>
                  <a:stretch>
                    <a:fillRect l="-4202" r="-336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F0EA195-3CFA-6744-84BD-9111F9C2F41C}"/>
              </a:ext>
            </a:extLst>
          </p:cNvPr>
          <p:cNvSpPr txBox="1"/>
          <p:nvPr/>
        </p:nvSpPr>
        <p:spPr>
          <a:xfrm>
            <a:off x="3645287" y="40158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55D81C-81AF-9F46-8BD4-101020B7131B}"/>
              </a:ext>
            </a:extLst>
          </p:cNvPr>
          <p:cNvSpPr txBox="1"/>
          <p:nvPr/>
        </p:nvSpPr>
        <p:spPr>
          <a:xfrm>
            <a:off x="5618514" y="4015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CEF69C-7D74-794D-816E-232D05B7467F}"/>
              </a:ext>
            </a:extLst>
          </p:cNvPr>
          <p:cNvSpPr txBox="1"/>
          <p:nvPr/>
        </p:nvSpPr>
        <p:spPr>
          <a:xfrm>
            <a:off x="7495441" y="40158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37450E-45A9-6344-8F4D-E508D379C10D}"/>
              </a:ext>
            </a:extLst>
          </p:cNvPr>
          <p:cNvSpPr txBox="1"/>
          <p:nvPr/>
        </p:nvSpPr>
        <p:spPr>
          <a:xfrm>
            <a:off x="9467645" y="40158"/>
            <a:ext cx="706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EB0A9A-C991-1C45-82E2-59027C41C9D0}"/>
              </a:ext>
            </a:extLst>
          </p:cNvPr>
          <p:cNvSpPr txBox="1"/>
          <p:nvPr/>
        </p:nvSpPr>
        <p:spPr>
          <a:xfrm>
            <a:off x="5618514" y="349159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C3921A-1B5A-3942-B65E-2F67A56343D3}"/>
              </a:ext>
            </a:extLst>
          </p:cNvPr>
          <p:cNvSpPr txBox="1"/>
          <p:nvPr/>
        </p:nvSpPr>
        <p:spPr>
          <a:xfrm>
            <a:off x="7495441" y="3491594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800210-4DF6-2C48-9747-ADB63046B026}"/>
              </a:ext>
            </a:extLst>
          </p:cNvPr>
          <p:cNvSpPr txBox="1"/>
          <p:nvPr/>
        </p:nvSpPr>
        <p:spPr>
          <a:xfrm>
            <a:off x="9467646" y="349159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XNOR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84CC33-CA80-704D-A639-8DC6EBE6ADA2}"/>
              </a:ext>
            </a:extLst>
          </p:cNvPr>
          <p:cNvGrpSpPr/>
          <p:nvPr/>
        </p:nvGrpSpPr>
        <p:grpSpPr>
          <a:xfrm>
            <a:off x="1396093" y="4448271"/>
            <a:ext cx="1290739" cy="1938992"/>
            <a:chOff x="1047070" y="3336204"/>
            <a:chExt cx="968054" cy="14542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EB1D7DA-F796-8843-8D26-D9B9B3484C20}"/>
                </a:ext>
              </a:extLst>
            </p:cNvPr>
            <p:cNvSpPr txBox="1"/>
            <p:nvPr/>
          </p:nvSpPr>
          <p:spPr>
            <a:xfrm>
              <a:off x="1047070" y="3336204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0 0 1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D12150A-153D-6848-A60E-AE99E8C64903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40E1CB-7EC3-B549-98DD-CDAF24B7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0473436-60D3-4847-A223-7B10F9745832}"/>
              </a:ext>
            </a:extLst>
          </p:cNvPr>
          <p:cNvGrpSpPr>
            <a:grpSpLocks noChangeAspect="1"/>
          </p:cNvGrpSpPr>
          <p:nvPr/>
        </p:nvGrpSpPr>
        <p:grpSpPr>
          <a:xfrm>
            <a:off x="1568396" y="1958156"/>
            <a:ext cx="1033845" cy="319252"/>
            <a:chOff x="599401" y="5990917"/>
            <a:chExt cx="1227905" cy="37831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1D8AFAA-EEC1-FC48-8289-4FCE691A7B47}"/>
                </a:ext>
              </a:extLst>
            </p:cNvPr>
            <p:cNvCxnSpPr/>
            <p:nvPr/>
          </p:nvCxnSpPr>
          <p:spPr>
            <a:xfrm flipV="1">
              <a:off x="599401" y="6187166"/>
              <a:ext cx="41510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97C0EE-D220-D546-B120-BDED408E7CEC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3EB250-FA6C-6F4B-98AD-5600032BAFFA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B4F591F1-070E-E04F-98FF-6A0D961A78AC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4BCDF3E0-A469-9042-9DB6-EA80DFE3B47E}"/>
              </a:ext>
            </a:extLst>
          </p:cNvPr>
          <p:cNvSpPr/>
          <p:nvPr/>
        </p:nvSpPr>
        <p:spPr>
          <a:xfrm>
            <a:off x="3564720" y="397362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6766FA7-8BF7-2B4D-9643-8A4653CA0374}"/>
              </a:ext>
            </a:extLst>
          </p:cNvPr>
          <p:cNvGrpSpPr>
            <a:grpSpLocks noChangeAspect="1"/>
          </p:cNvGrpSpPr>
          <p:nvPr/>
        </p:nvGrpSpPr>
        <p:grpSpPr>
          <a:xfrm>
            <a:off x="823460" y="583779"/>
            <a:ext cx="1750591" cy="513080"/>
            <a:chOff x="6591942" y="5434727"/>
            <a:chExt cx="2468874" cy="7236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531C5F-850F-7E41-B818-D90D5AB3AECD}"/>
                </a:ext>
              </a:extLst>
            </p:cNvPr>
            <p:cNvGrpSpPr/>
            <p:nvPr/>
          </p:nvGrpSpPr>
          <p:grpSpPr>
            <a:xfrm>
              <a:off x="6591942" y="5434727"/>
              <a:ext cx="1926329" cy="723601"/>
              <a:chOff x="3080932" y="5435921"/>
              <a:chExt cx="1926329" cy="72360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F2C9556-A2FF-514F-AE2E-5165EE17D427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227AABE-6693-0B41-B796-7CF60A027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2" y="5620677"/>
                <a:ext cx="10092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Stored Data 71">
                <a:extLst>
                  <a:ext uri="{FF2B5EF4-FFF2-40B4-BE49-F238E27FC236}">
                    <a16:creationId xmlns:a16="http://schemas.microsoft.com/office/drawing/2014/main" id="{B31E3A6C-F08E-6041-A081-037E7349CF54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id="{70B6ED45-E2F2-2C4C-8EB5-B8333C7649AE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7077E9-B46A-0548-A3F9-1F148BD79BA5}"/>
                </a:ext>
              </a:extLst>
            </p:cNvPr>
            <p:cNvGrpSpPr/>
            <p:nvPr/>
          </p:nvGrpSpPr>
          <p:grpSpPr>
            <a:xfrm>
              <a:off x="8524804" y="5740592"/>
              <a:ext cx="536012" cy="117436"/>
              <a:chOff x="1486315" y="1289057"/>
              <a:chExt cx="536012" cy="11743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78EB41-45D7-A641-871A-72CC553E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3168" y="1348686"/>
                <a:ext cx="419159" cy="7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FE2F43-0331-E348-A6C1-33A3DB03ED25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93725E-10E5-D24E-88EC-2013547ECC94}"/>
              </a:ext>
            </a:extLst>
          </p:cNvPr>
          <p:cNvSpPr txBox="1"/>
          <p:nvPr/>
        </p:nvSpPr>
        <p:spPr>
          <a:xfrm>
            <a:off x="557947" y="54537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CE36E-B92E-8642-9288-85E97F870EF7}"/>
              </a:ext>
            </a:extLst>
          </p:cNvPr>
          <p:cNvSpPr txBox="1"/>
          <p:nvPr/>
        </p:nvSpPr>
        <p:spPr>
          <a:xfrm>
            <a:off x="528967" y="19449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D1D15-D0AA-5347-A69B-7D827FDF99DB}"/>
              </a:ext>
            </a:extLst>
          </p:cNvPr>
          <p:cNvSpPr txBox="1"/>
          <p:nvPr/>
        </p:nvSpPr>
        <p:spPr>
          <a:xfrm>
            <a:off x="2975752" y="1800421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</a:t>
            </a:r>
            <a:endParaRPr lang="en-US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51F873-9EFC-084D-BD0A-44C1E75F4079}"/>
              </a:ext>
            </a:extLst>
          </p:cNvPr>
          <p:cNvGrpSpPr>
            <a:grpSpLocks noChangeAspect="1"/>
          </p:cNvGrpSpPr>
          <p:nvPr/>
        </p:nvGrpSpPr>
        <p:grpSpPr>
          <a:xfrm>
            <a:off x="823460" y="1716255"/>
            <a:ext cx="2182057" cy="513080"/>
            <a:chOff x="6591945" y="5434727"/>
            <a:chExt cx="3077376" cy="7236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0D58D6-ED0B-2947-87E6-CE0339F6924A}"/>
                </a:ext>
              </a:extLst>
            </p:cNvPr>
            <p:cNvGrpSpPr/>
            <p:nvPr/>
          </p:nvGrpSpPr>
          <p:grpSpPr>
            <a:xfrm>
              <a:off x="6591945" y="5434727"/>
              <a:ext cx="1926326" cy="723601"/>
              <a:chOff x="3080935" y="5435921"/>
              <a:chExt cx="1926326" cy="72360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5128A1-EE24-7D44-BCE3-D8C1A8BB6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5" y="5984025"/>
                <a:ext cx="100929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1BD4DF6-AE4F-F145-88C0-623C4EEBE0D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Stored Data 71">
                <a:extLst>
                  <a:ext uri="{FF2B5EF4-FFF2-40B4-BE49-F238E27FC236}">
                    <a16:creationId xmlns:a16="http://schemas.microsoft.com/office/drawing/2014/main" id="{1C2795CE-1C67-1B42-8339-F8C86ADEA716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2A8EE27A-1390-1349-B3E5-7C2870644145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194D8C0-35F6-F447-B115-842066A5EA75}"/>
                </a:ext>
              </a:extLst>
            </p:cNvPr>
            <p:cNvGrpSpPr/>
            <p:nvPr/>
          </p:nvGrpSpPr>
          <p:grpSpPr>
            <a:xfrm>
              <a:off x="8524804" y="5740592"/>
              <a:ext cx="1144517" cy="117436"/>
              <a:chOff x="1486315" y="1289057"/>
              <a:chExt cx="1144517" cy="11743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562BA6-5712-594A-8F18-09A825E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3168" y="1344992"/>
                <a:ext cx="1027664" cy="36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29C4BE-26B3-644C-ADDF-79C33D2A8689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9F452C6-24EB-9F4D-A6A3-3015121BAFED}"/>
              </a:ext>
            </a:extLst>
          </p:cNvPr>
          <p:cNvSpPr/>
          <p:nvPr/>
        </p:nvSpPr>
        <p:spPr>
          <a:xfrm>
            <a:off x="2526755" y="192240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4A80A4-6648-484E-8DCF-8C0746413BBD}"/>
              </a:ext>
            </a:extLst>
          </p:cNvPr>
          <p:cNvCxnSpPr>
            <a:cxnSpLocks/>
          </p:cNvCxnSpPr>
          <p:nvPr/>
        </p:nvCxnSpPr>
        <p:spPr>
          <a:xfrm>
            <a:off x="1257133" y="960063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025AE0-1900-BD47-A465-326BB939C304}"/>
              </a:ext>
            </a:extLst>
          </p:cNvPr>
          <p:cNvCxnSpPr>
            <a:cxnSpLocks/>
          </p:cNvCxnSpPr>
          <p:nvPr/>
        </p:nvCxnSpPr>
        <p:spPr>
          <a:xfrm>
            <a:off x="1257133" y="1196425"/>
            <a:ext cx="1316919" cy="485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031D58-9F1B-CE49-84C5-1C5795D8247B}"/>
              </a:ext>
            </a:extLst>
          </p:cNvPr>
          <p:cNvCxnSpPr>
            <a:cxnSpLocks/>
          </p:cNvCxnSpPr>
          <p:nvPr/>
        </p:nvCxnSpPr>
        <p:spPr>
          <a:xfrm flipV="1">
            <a:off x="2563715" y="1676224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1B59C9-6E88-6E4D-813C-0EAA9FD07B75}"/>
              </a:ext>
            </a:extLst>
          </p:cNvPr>
          <p:cNvCxnSpPr>
            <a:cxnSpLocks/>
          </p:cNvCxnSpPr>
          <p:nvPr/>
        </p:nvCxnSpPr>
        <p:spPr>
          <a:xfrm flipV="1">
            <a:off x="2563715" y="835013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F254BF-7ECF-CE47-B21B-118829D1F8EB}"/>
              </a:ext>
            </a:extLst>
          </p:cNvPr>
          <p:cNvCxnSpPr>
            <a:cxnSpLocks/>
          </p:cNvCxnSpPr>
          <p:nvPr/>
        </p:nvCxnSpPr>
        <p:spPr>
          <a:xfrm flipV="1">
            <a:off x="1244776" y="1085211"/>
            <a:ext cx="1329276" cy="506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E5FF1C-D318-A54F-8936-F979AC95D9B0}"/>
              </a:ext>
            </a:extLst>
          </p:cNvPr>
          <p:cNvCxnSpPr>
            <a:cxnSpLocks/>
          </p:cNvCxnSpPr>
          <p:nvPr/>
        </p:nvCxnSpPr>
        <p:spPr>
          <a:xfrm>
            <a:off x="1248893" y="1582022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6BA2EE-A6D9-2245-92E8-6FEEA73BA0C9}"/>
              </a:ext>
            </a:extLst>
          </p:cNvPr>
          <p:cNvSpPr txBox="1"/>
          <p:nvPr/>
        </p:nvSpPr>
        <p:spPr>
          <a:xfrm>
            <a:off x="2287279" y="54429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D65BF-B3D6-A34A-ACB2-F1E508098E4A}"/>
              </a:ext>
            </a:extLst>
          </p:cNvPr>
          <p:cNvGrpSpPr/>
          <p:nvPr/>
        </p:nvGrpSpPr>
        <p:grpSpPr>
          <a:xfrm>
            <a:off x="115360" y="3235390"/>
            <a:ext cx="11961279" cy="3479183"/>
            <a:chOff x="58640" y="2919746"/>
            <a:chExt cx="11961279" cy="34791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48E951-6AC0-FB43-A1B2-D87B3E69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40" y="2919746"/>
              <a:ext cx="11961279" cy="347918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C957F1-E5F6-0443-B63E-4BE25199E015}"/>
                </a:ext>
              </a:extLst>
            </p:cNvPr>
            <p:cNvSpPr txBox="1"/>
            <p:nvPr/>
          </p:nvSpPr>
          <p:spPr>
            <a:xfrm>
              <a:off x="1468281" y="3495009"/>
              <a:ext cx="21006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2EB5FFB-4444-804A-9E93-EB2CC2C399BB}"/>
                </a:ext>
              </a:extLst>
            </p:cNvPr>
            <p:cNvSpPr txBox="1"/>
            <p:nvPr/>
          </p:nvSpPr>
          <p:spPr>
            <a:xfrm>
              <a:off x="1468281" y="5403457"/>
              <a:ext cx="21006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2A8561-5423-8345-8104-DEF23E0B14A3}"/>
                </a:ext>
              </a:extLst>
            </p:cNvPr>
            <p:cNvSpPr txBox="1"/>
            <p:nvPr/>
          </p:nvSpPr>
          <p:spPr>
            <a:xfrm>
              <a:off x="9760585" y="4875667"/>
              <a:ext cx="21006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BEA2C0-0857-7A4C-89A7-FAFC4A54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2" y="3342501"/>
            <a:ext cx="11600813" cy="3336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5C9DB-2ACF-C345-8CA1-E3216F09CACD}"/>
              </a:ext>
            </a:extLst>
          </p:cNvPr>
          <p:cNvSpPr txBox="1"/>
          <p:nvPr/>
        </p:nvSpPr>
        <p:spPr>
          <a:xfrm>
            <a:off x="1525001" y="3810653"/>
            <a:ext cx="21006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299DD-3080-034B-B6E8-248DD4C18423}"/>
              </a:ext>
            </a:extLst>
          </p:cNvPr>
          <p:cNvSpPr txBox="1"/>
          <p:nvPr/>
        </p:nvSpPr>
        <p:spPr>
          <a:xfrm>
            <a:off x="1525001" y="5719101"/>
            <a:ext cx="21006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67F9-4321-2642-AACD-49FB80A95395}"/>
              </a:ext>
            </a:extLst>
          </p:cNvPr>
          <p:cNvSpPr txBox="1"/>
          <p:nvPr/>
        </p:nvSpPr>
        <p:spPr>
          <a:xfrm>
            <a:off x="9669024" y="5240738"/>
            <a:ext cx="21006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8270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90516E-400D-EA49-B208-8AA40165055B}"/>
              </a:ext>
            </a:extLst>
          </p:cNvPr>
          <p:cNvGrpSpPr>
            <a:grpSpLocks noChangeAspect="1"/>
          </p:cNvGrpSpPr>
          <p:nvPr/>
        </p:nvGrpSpPr>
        <p:grpSpPr>
          <a:xfrm>
            <a:off x="4481060" y="1577692"/>
            <a:ext cx="1750591" cy="513080"/>
            <a:chOff x="6591942" y="5434727"/>
            <a:chExt cx="2468874" cy="7236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CC6FEA-2961-D442-B1C5-15D2D0B7A820}"/>
                </a:ext>
              </a:extLst>
            </p:cNvPr>
            <p:cNvGrpSpPr/>
            <p:nvPr/>
          </p:nvGrpSpPr>
          <p:grpSpPr>
            <a:xfrm>
              <a:off x="6591942" y="5434727"/>
              <a:ext cx="1926329" cy="723601"/>
              <a:chOff x="3080932" y="5435921"/>
              <a:chExt cx="1926329" cy="72360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2118F23-E330-6348-B3D2-51F5E98877D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3B71029-5F18-B74C-BE19-2DBEB616D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2" y="5620677"/>
                <a:ext cx="10092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Stored Data 71">
                <a:extLst>
                  <a:ext uri="{FF2B5EF4-FFF2-40B4-BE49-F238E27FC236}">
                    <a16:creationId xmlns:a16="http://schemas.microsoft.com/office/drawing/2014/main" id="{F4E0B224-5377-9C4B-B00B-37126D4B2D1C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" name="Stored Data 71">
                <a:extLst>
                  <a:ext uri="{FF2B5EF4-FFF2-40B4-BE49-F238E27FC236}">
                    <a16:creationId xmlns:a16="http://schemas.microsoft.com/office/drawing/2014/main" id="{DC0333D2-DE2A-BF4E-931A-4F0A993F98DD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1A0B42-1FE1-0B40-AD00-1A22E4E2526A}"/>
                </a:ext>
              </a:extLst>
            </p:cNvPr>
            <p:cNvGrpSpPr/>
            <p:nvPr/>
          </p:nvGrpSpPr>
          <p:grpSpPr>
            <a:xfrm>
              <a:off x="8524804" y="5740592"/>
              <a:ext cx="536012" cy="117436"/>
              <a:chOff x="1486315" y="1289057"/>
              <a:chExt cx="536012" cy="11743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B8C295F-583A-6D40-8F8C-557F4CB9E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3168" y="1348686"/>
                <a:ext cx="419159" cy="7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49F86F-ADEA-B346-B099-445A6BC1F49E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3CC9CA-5752-6346-BBF8-3ED8DC28DD75}"/>
              </a:ext>
            </a:extLst>
          </p:cNvPr>
          <p:cNvSpPr txBox="1"/>
          <p:nvPr/>
        </p:nvSpPr>
        <p:spPr>
          <a:xfrm>
            <a:off x="4611899" y="1428292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E76E4-BC6C-B14B-BE3B-C2EF25ADF270}"/>
              </a:ext>
            </a:extLst>
          </p:cNvPr>
          <p:cNvSpPr txBox="1"/>
          <p:nvPr/>
        </p:nvSpPr>
        <p:spPr>
          <a:xfrm>
            <a:off x="4615953" y="304219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A2BC0-8DC3-6440-B6DF-04BE3D600347}"/>
              </a:ext>
            </a:extLst>
          </p:cNvPr>
          <p:cNvSpPr txBox="1"/>
          <p:nvPr/>
        </p:nvSpPr>
        <p:spPr>
          <a:xfrm>
            <a:off x="6633352" y="2794334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77C27E-B87D-EE46-8BC1-39F2FA33E592}"/>
              </a:ext>
            </a:extLst>
          </p:cNvPr>
          <p:cNvGrpSpPr>
            <a:grpSpLocks noChangeAspect="1"/>
          </p:cNvGrpSpPr>
          <p:nvPr/>
        </p:nvGrpSpPr>
        <p:grpSpPr>
          <a:xfrm>
            <a:off x="4481060" y="2710168"/>
            <a:ext cx="2182057" cy="513080"/>
            <a:chOff x="6591945" y="5434727"/>
            <a:chExt cx="3077376" cy="7236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C7EB12-F1C4-5E43-97C3-7A63B736B219}"/>
                </a:ext>
              </a:extLst>
            </p:cNvPr>
            <p:cNvGrpSpPr/>
            <p:nvPr/>
          </p:nvGrpSpPr>
          <p:grpSpPr>
            <a:xfrm>
              <a:off x="6591945" y="5434727"/>
              <a:ext cx="1926326" cy="723601"/>
              <a:chOff x="3080935" y="5435921"/>
              <a:chExt cx="1926326" cy="72360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3D4C24C-6A7A-6344-BC0C-308E20790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5" y="5984025"/>
                <a:ext cx="100929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7DEAC7-5EBF-9A4C-8D05-D8C7BDAE56F0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37579857-DC73-2345-BE9A-D386B4F8A2D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id="{4F6A818B-DBEF-5742-9DB6-C753EA48A618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98BD6E-458F-214B-8062-0EFF4B5F0DEB}"/>
                </a:ext>
              </a:extLst>
            </p:cNvPr>
            <p:cNvGrpSpPr/>
            <p:nvPr/>
          </p:nvGrpSpPr>
          <p:grpSpPr>
            <a:xfrm>
              <a:off x="8524804" y="5740592"/>
              <a:ext cx="1144517" cy="117436"/>
              <a:chOff x="1486315" y="1289057"/>
              <a:chExt cx="1144517" cy="1174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96993A7-28C3-6643-8A76-2315C428CF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3168" y="1344992"/>
                <a:ext cx="1027664" cy="36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6694325-764F-8B43-BDBF-90DBCD05559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2E605801-7297-C94E-ABC8-7C717F05DC5B}"/>
              </a:ext>
            </a:extLst>
          </p:cNvPr>
          <p:cNvSpPr/>
          <p:nvPr/>
        </p:nvSpPr>
        <p:spPr>
          <a:xfrm>
            <a:off x="6184355" y="291631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80A92E-8718-D04B-8BC0-17049809828B}"/>
              </a:ext>
            </a:extLst>
          </p:cNvPr>
          <p:cNvCxnSpPr>
            <a:cxnSpLocks/>
          </p:cNvCxnSpPr>
          <p:nvPr/>
        </p:nvCxnSpPr>
        <p:spPr>
          <a:xfrm>
            <a:off x="4914733" y="1953976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7836C2-EEA2-BE45-9108-95D7AA9C87EC}"/>
              </a:ext>
            </a:extLst>
          </p:cNvPr>
          <p:cNvCxnSpPr>
            <a:cxnSpLocks/>
          </p:cNvCxnSpPr>
          <p:nvPr/>
        </p:nvCxnSpPr>
        <p:spPr>
          <a:xfrm>
            <a:off x="4914733" y="2190338"/>
            <a:ext cx="1316919" cy="485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7C4A76-74D1-064B-B36F-8B3A5297BBD0}"/>
              </a:ext>
            </a:extLst>
          </p:cNvPr>
          <p:cNvCxnSpPr>
            <a:cxnSpLocks/>
          </p:cNvCxnSpPr>
          <p:nvPr/>
        </p:nvCxnSpPr>
        <p:spPr>
          <a:xfrm flipV="1">
            <a:off x="6221315" y="2670137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B66FCA-F6E4-6C4B-B645-0BEC201D520D}"/>
              </a:ext>
            </a:extLst>
          </p:cNvPr>
          <p:cNvCxnSpPr>
            <a:cxnSpLocks/>
          </p:cNvCxnSpPr>
          <p:nvPr/>
        </p:nvCxnSpPr>
        <p:spPr>
          <a:xfrm flipV="1">
            <a:off x="6221315" y="1828926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8B0E1B-CA48-194C-B40F-897F6769074B}"/>
              </a:ext>
            </a:extLst>
          </p:cNvPr>
          <p:cNvCxnSpPr>
            <a:cxnSpLocks/>
          </p:cNvCxnSpPr>
          <p:nvPr/>
        </p:nvCxnSpPr>
        <p:spPr>
          <a:xfrm flipV="1">
            <a:off x="4902376" y="2079124"/>
            <a:ext cx="1329276" cy="506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D0EAE5-2111-EA42-955B-414737AD66D8}"/>
              </a:ext>
            </a:extLst>
          </p:cNvPr>
          <p:cNvCxnSpPr>
            <a:cxnSpLocks/>
          </p:cNvCxnSpPr>
          <p:nvPr/>
        </p:nvCxnSpPr>
        <p:spPr>
          <a:xfrm>
            <a:off x="4906493" y="2575935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BCC6C7-803A-A441-B141-59FE51C14189}"/>
              </a:ext>
            </a:extLst>
          </p:cNvPr>
          <p:cNvSpPr txBox="1"/>
          <p:nvPr/>
        </p:nvSpPr>
        <p:spPr>
          <a:xfrm>
            <a:off x="5944879" y="1538205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endParaRPr lang="en-US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A6E989-8C69-5245-B925-C15418983910}"/>
              </a:ext>
            </a:extLst>
          </p:cNvPr>
          <p:cNvGrpSpPr>
            <a:grpSpLocks noChangeAspect="1"/>
          </p:cNvGrpSpPr>
          <p:nvPr/>
        </p:nvGrpSpPr>
        <p:grpSpPr>
          <a:xfrm>
            <a:off x="2034475" y="1419110"/>
            <a:ext cx="2593070" cy="576744"/>
            <a:chOff x="2277470" y="1715660"/>
            <a:chExt cx="3332101" cy="74111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DE6A2D-5081-764E-9AD9-EDF350494E1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342" y="2266407"/>
              <a:ext cx="168366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378D76-FDCA-DB45-AB8E-15ABE4F80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77470" y="1903058"/>
              <a:ext cx="21805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1DE042-FE9E-7248-AD97-FF7FE1917904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elay 34">
              <a:extLst>
                <a:ext uri="{FF2B5EF4-FFF2-40B4-BE49-F238E27FC236}">
                  <a16:creationId xmlns:a16="http://schemas.microsoft.com/office/drawing/2014/main" id="{D83E17B8-0075-BD45-90A7-DAA718E5AFE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5910F9-D9CA-B14D-995F-EDD5A87B7839}"/>
              </a:ext>
            </a:extLst>
          </p:cNvPr>
          <p:cNvGrpSpPr>
            <a:grpSpLocks noChangeAspect="1"/>
          </p:cNvGrpSpPr>
          <p:nvPr/>
        </p:nvGrpSpPr>
        <p:grpSpPr>
          <a:xfrm>
            <a:off x="2083536" y="2812319"/>
            <a:ext cx="2548921" cy="576744"/>
            <a:chOff x="2334201" y="1715660"/>
            <a:chExt cx="3275370" cy="74111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8E240B-78E1-E548-B4DF-5435E5B48E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4201" y="2263032"/>
              <a:ext cx="2123802" cy="33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1ED7F4-30FD-5E4A-A00A-88D04C4447A7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6E742B-5DDB-0F44-9FF4-464494A4B0BF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lay 39">
              <a:extLst>
                <a:ext uri="{FF2B5EF4-FFF2-40B4-BE49-F238E27FC236}">
                  <a16:creationId xmlns:a16="http://schemas.microsoft.com/office/drawing/2014/main" id="{653971FD-60EE-C343-A383-B3FB4540B957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EB7FF3-0304-4640-A2D4-30AD79F85CA3}"/>
              </a:ext>
            </a:extLst>
          </p:cNvPr>
          <p:cNvGrpSpPr>
            <a:grpSpLocks noChangeAspect="1"/>
          </p:cNvGrpSpPr>
          <p:nvPr/>
        </p:nvGrpSpPr>
        <p:grpSpPr>
          <a:xfrm>
            <a:off x="2692459" y="2792816"/>
            <a:ext cx="904306" cy="319252"/>
            <a:chOff x="753255" y="5990917"/>
            <a:chExt cx="1074051" cy="37831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2132FE-69C7-DA41-9C47-96D6F5BDC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55" y="6187167"/>
              <a:ext cx="261252" cy="6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3F3761-F139-3D46-BFF9-95ACAEC7A937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3A63C55-F35B-7544-B405-AA48C08926AE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1FC75307-1B91-E346-9CE2-017E199CFFC1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C726A9-A139-D945-A448-D2EC40B324B1}"/>
              </a:ext>
            </a:extLst>
          </p:cNvPr>
          <p:cNvCxnSpPr>
            <a:cxnSpLocks/>
          </p:cNvCxnSpPr>
          <p:nvPr/>
        </p:nvCxnSpPr>
        <p:spPr>
          <a:xfrm flipH="1" flipV="1">
            <a:off x="2705768" y="1564945"/>
            <a:ext cx="3803" cy="1396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09EA4FE-63C1-F948-B00F-2E15E139282C}"/>
              </a:ext>
            </a:extLst>
          </p:cNvPr>
          <p:cNvSpPr/>
          <p:nvPr/>
        </p:nvSpPr>
        <p:spPr>
          <a:xfrm>
            <a:off x="2660258" y="151866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79463B-D495-834F-A687-5F089B63D701}"/>
              </a:ext>
            </a:extLst>
          </p:cNvPr>
          <p:cNvSpPr txBox="1"/>
          <p:nvPr/>
        </p:nvSpPr>
        <p:spPr>
          <a:xfrm>
            <a:off x="1772232" y="138913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213023-C3CB-574C-AE2F-AA62D14AB8B5}"/>
              </a:ext>
            </a:extLst>
          </p:cNvPr>
          <p:cNvSpPr txBox="1"/>
          <p:nvPr/>
        </p:nvSpPr>
        <p:spPr>
          <a:xfrm>
            <a:off x="1796036" y="3069011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  <a:endParaRPr lang="en-US" sz="2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D44308-22C7-7640-B51D-CCD022D5B396}"/>
              </a:ext>
            </a:extLst>
          </p:cNvPr>
          <p:cNvCxnSpPr>
            <a:cxnSpLocks/>
          </p:cNvCxnSpPr>
          <p:nvPr/>
        </p:nvCxnSpPr>
        <p:spPr>
          <a:xfrm flipV="1">
            <a:off x="2434854" y="1844961"/>
            <a:ext cx="1" cy="1398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0FD68CA-0997-E541-8860-56C712736210}"/>
              </a:ext>
            </a:extLst>
          </p:cNvPr>
          <p:cNvSpPr/>
          <p:nvPr/>
        </p:nvSpPr>
        <p:spPr>
          <a:xfrm>
            <a:off x="2385279" y="3201686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F6D46AF-82FB-BF4D-8A45-C73C6932AF08}"/>
              </a:ext>
            </a:extLst>
          </p:cNvPr>
          <p:cNvSpPr/>
          <p:nvPr/>
        </p:nvSpPr>
        <p:spPr>
          <a:xfrm>
            <a:off x="4525112" y="1262270"/>
            <a:ext cx="2430764" cy="2286000"/>
          </a:xfrm>
          <a:prstGeom prst="roundRect">
            <a:avLst>
              <a:gd name="adj" fmla="val 536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6DCEFF-3739-B743-B491-F2093B7A8B16}"/>
              </a:ext>
            </a:extLst>
          </p:cNvPr>
          <p:cNvGrpSpPr>
            <a:grpSpLocks noChangeAspect="1"/>
          </p:cNvGrpSpPr>
          <p:nvPr/>
        </p:nvGrpSpPr>
        <p:grpSpPr>
          <a:xfrm>
            <a:off x="5758056" y="4688875"/>
            <a:ext cx="1750591" cy="513080"/>
            <a:chOff x="6591942" y="5434727"/>
            <a:chExt cx="2468874" cy="7236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6657710-E057-E044-B2C3-A339C5A87AB0}"/>
                </a:ext>
              </a:extLst>
            </p:cNvPr>
            <p:cNvGrpSpPr/>
            <p:nvPr/>
          </p:nvGrpSpPr>
          <p:grpSpPr>
            <a:xfrm>
              <a:off x="6591942" y="5434727"/>
              <a:ext cx="1926329" cy="723601"/>
              <a:chOff x="3080932" y="5435921"/>
              <a:chExt cx="1926329" cy="723601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8C8E15E-35F7-1446-953C-CCBCE7451073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77AC530-392B-644F-A6AF-D75301DB4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2" y="5620677"/>
                <a:ext cx="10092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Stored Data 71">
                <a:extLst>
                  <a:ext uri="{FF2B5EF4-FFF2-40B4-BE49-F238E27FC236}">
                    <a16:creationId xmlns:a16="http://schemas.microsoft.com/office/drawing/2014/main" id="{55E74463-AD3E-7845-90EB-544B1833903D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6" name="Stored Data 71">
                <a:extLst>
                  <a:ext uri="{FF2B5EF4-FFF2-40B4-BE49-F238E27FC236}">
                    <a16:creationId xmlns:a16="http://schemas.microsoft.com/office/drawing/2014/main" id="{3B631FB1-862C-354B-A7F2-6633FF5EE720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FC915BC-7009-CE4C-9420-2A6B28F42CB4}"/>
                </a:ext>
              </a:extLst>
            </p:cNvPr>
            <p:cNvGrpSpPr/>
            <p:nvPr/>
          </p:nvGrpSpPr>
          <p:grpSpPr>
            <a:xfrm>
              <a:off x="8524804" y="5740592"/>
              <a:ext cx="536012" cy="117436"/>
              <a:chOff x="1486315" y="1289057"/>
              <a:chExt cx="536012" cy="117436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D96D141-797E-C54D-BABB-89D9F7CEE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3168" y="1348686"/>
                <a:ext cx="419159" cy="7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8D38A8-B49F-3945-A05F-A0618D04A9FD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1C8B392-9AAE-E54C-A94B-0D98CC6FE935}"/>
              </a:ext>
            </a:extLst>
          </p:cNvPr>
          <p:cNvSpPr txBox="1"/>
          <p:nvPr/>
        </p:nvSpPr>
        <p:spPr>
          <a:xfrm>
            <a:off x="5492543" y="465046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1C75B7-EC73-004E-8DE5-A237C35AB3B7}"/>
              </a:ext>
            </a:extLst>
          </p:cNvPr>
          <p:cNvSpPr txBox="1"/>
          <p:nvPr/>
        </p:nvSpPr>
        <p:spPr>
          <a:xfrm>
            <a:off x="5463563" y="60500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endParaRPr 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3032FD-CB5C-594C-89AB-8E54B7EDBC0B}"/>
              </a:ext>
            </a:extLst>
          </p:cNvPr>
          <p:cNvSpPr txBox="1"/>
          <p:nvPr/>
        </p:nvSpPr>
        <p:spPr>
          <a:xfrm>
            <a:off x="7910348" y="5905517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</a:t>
            </a:r>
            <a:endParaRPr 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5C4E8F-48D5-7247-A0F8-D9D42D42DB6B}"/>
              </a:ext>
            </a:extLst>
          </p:cNvPr>
          <p:cNvGrpSpPr>
            <a:grpSpLocks noChangeAspect="1"/>
          </p:cNvGrpSpPr>
          <p:nvPr/>
        </p:nvGrpSpPr>
        <p:grpSpPr>
          <a:xfrm>
            <a:off x="5758056" y="5821351"/>
            <a:ext cx="2182057" cy="513080"/>
            <a:chOff x="6591945" y="5434727"/>
            <a:chExt cx="3077376" cy="7236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BE03E7D-28DB-9E42-8787-1F6603694BE7}"/>
                </a:ext>
              </a:extLst>
            </p:cNvPr>
            <p:cNvGrpSpPr/>
            <p:nvPr/>
          </p:nvGrpSpPr>
          <p:grpSpPr>
            <a:xfrm>
              <a:off x="6591945" y="5434727"/>
              <a:ext cx="1926326" cy="723601"/>
              <a:chOff x="3080935" y="5435921"/>
              <a:chExt cx="1926326" cy="723601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B3DB2D3-2639-FA4C-A115-C2FFA102D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0935" y="5984025"/>
                <a:ext cx="100929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1CF46DD-0AAC-4F43-9EA6-64DBB7A834FB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Stored Data 71">
                <a:extLst>
                  <a:ext uri="{FF2B5EF4-FFF2-40B4-BE49-F238E27FC236}">
                    <a16:creationId xmlns:a16="http://schemas.microsoft.com/office/drawing/2014/main" id="{759E1541-A2AC-1A44-9231-B61EC6B16FB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78" name="Stored Data 71">
                <a:extLst>
                  <a:ext uri="{FF2B5EF4-FFF2-40B4-BE49-F238E27FC236}">
                    <a16:creationId xmlns:a16="http://schemas.microsoft.com/office/drawing/2014/main" id="{E56F0163-0262-BC44-BAA7-CC1072AC5CB3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DA3412E-6E8D-AA47-9AEC-F50214764BB8}"/>
                </a:ext>
              </a:extLst>
            </p:cNvPr>
            <p:cNvGrpSpPr/>
            <p:nvPr/>
          </p:nvGrpSpPr>
          <p:grpSpPr>
            <a:xfrm>
              <a:off x="8524804" y="5740592"/>
              <a:ext cx="1144517" cy="117436"/>
              <a:chOff x="1486315" y="1289057"/>
              <a:chExt cx="1144517" cy="117436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5193B4C-3DA8-104F-90E5-FCB8227FB8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3168" y="1344992"/>
                <a:ext cx="1027664" cy="36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19E9D20-4158-1F4E-BF6F-5DE7DF4CD487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ADF0BF87-B7C6-5144-ACDE-217C39933330}"/>
              </a:ext>
            </a:extLst>
          </p:cNvPr>
          <p:cNvSpPr/>
          <p:nvPr/>
        </p:nvSpPr>
        <p:spPr>
          <a:xfrm>
            <a:off x="7461351" y="602749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93AC58-41F0-7749-B233-B58AC9687D1D}"/>
              </a:ext>
            </a:extLst>
          </p:cNvPr>
          <p:cNvCxnSpPr>
            <a:cxnSpLocks/>
          </p:cNvCxnSpPr>
          <p:nvPr/>
        </p:nvCxnSpPr>
        <p:spPr>
          <a:xfrm>
            <a:off x="6191729" y="5065159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94CF87-7F69-EC49-95A1-05D6B8C96EBD}"/>
              </a:ext>
            </a:extLst>
          </p:cNvPr>
          <p:cNvCxnSpPr>
            <a:cxnSpLocks/>
          </p:cNvCxnSpPr>
          <p:nvPr/>
        </p:nvCxnSpPr>
        <p:spPr>
          <a:xfrm>
            <a:off x="6191729" y="5301521"/>
            <a:ext cx="1316919" cy="485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9F1CE0-495B-694B-A92B-16034A651749}"/>
              </a:ext>
            </a:extLst>
          </p:cNvPr>
          <p:cNvCxnSpPr>
            <a:cxnSpLocks/>
          </p:cNvCxnSpPr>
          <p:nvPr/>
        </p:nvCxnSpPr>
        <p:spPr>
          <a:xfrm flipV="1">
            <a:off x="7498311" y="5781320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79F70F-76DF-484D-B31F-680F5A37AB33}"/>
              </a:ext>
            </a:extLst>
          </p:cNvPr>
          <p:cNvCxnSpPr>
            <a:cxnSpLocks/>
          </p:cNvCxnSpPr>
          <p:nvPr/>
        </p:nvCxnSpPr>
        <p:spPr>
          <a:xfrm flipV="1">
            <a:off x="7498311" y="4940109"/>
            <a:ext cx="0" cy="27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A04338-0CB6-5848-940F-05224E127D6A}"/>
              </a:ext>
            </a:extLst>
          </p:cNvPr>
          <p:cNvCxnSpPr>
            <a:cxnSpLocks/>
          </p:cNvCxnSpPr>
          <p:nvPr/>
        </p:nvCxnSpPr>
        <p:spPr>
          <a:xfrm flipV="1">
            <a:off x="6179372" y="5190307"/>
            <a:ext cx="1329276" cy="506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64FDBD-04D3-DD4C-AB3C-CE9F8F96F5F6}"/>
              </a:ext>
            </a:extLst>
          </p:cNvPr>
          <p:cNvCxnSpPr>
            <a:cxnSpLocks/>
          </p:cNvCxnSpPr>
          <p:nvPr/>
        </p:nvCxnSpPr>
        <p:spPr>
          <a:xfrm>
            <a:off x="6183489" y="5687118"/>
            <a:ext cx="0" cy="263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7926D23-B6FF-A24B-BC02-5D8C9CA71414}"/>
              </a:ext>
            </a:extLst>
          </p:cNvPr>
          <p:cNvSpPr txBox="1"/>
          <p:nvPr/>
        </p:nvSpPr>
        <p:spPr>
          <a:xfrm>
            <a:off x="7221875" y="464938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7578D0-0805-114F-9065-0ECFE0A96E7D}"/>
              </a:ext>
            </a:extLst>
          </p:cNvPr>
          <p:cNvSpPr txBox="1"/>
          <p:nvPr/>
        </p:nvSpPr>
        <p:spPr>
          <a:xfrm>
            <a:off x="5226856" y="5950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02C67-4C37-0740-8D06-3695A27EE6E4}"/>
              </a:ext>
            </a:extLst>
          </p:cNvPr>
          <p:cNvSpPr txBox="1"/>
          <p:nvPr/>
        </p:nvSpPr>
        <p:spPr>
          <a:xfrm>
            <a:off x="5211022" y="45247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73564F-49F5-4C4A-9B00-890998AA6940}"/>
              </a:ext>
            </a:extLst>
          </p:cNvPr>
          <p:cNvSpPr txBox="1"/>
          <p:nvPr/>
        </p:nvSpPr>
        <p:spPr>
          <a:xfrm>
            <a:off x="8164579" y="58442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1A2304-AA84-D24C-A3D2-71FC54F02A95}"/>
              </a:ext>
            </a:extLst>
          </p:cNvPr>
          <p:cNvSpPr txBox="1"/>
          <p:nvPr/>
        </p:nvSpPr>
        <p:spPr>
          <a:xfrm>
            <a:off x="5841346" y="48343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B2B4B0-DC6F-4E40-85D1-C5DD6D1D93D2}"/>
              </a:ext>
            </a:extLst>
          </p:cNvPr>
          <p:cNvSpPr txBox="1"/>
          <p:nvPr/>
        </p:nvSpPr>
        <p:spPr>
          <a:xfrm>
            <a:off x="7514500" y="4649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6EAD94-B0DD-EA48-8A19-A287C0512332}"/>
              </a:ext>
            </a:extLst>
          </p:cNvPr>
          <p:cNvSpPr txBox="1"/>
          <p:nvPr/>
        </p:nvSpPr>
        <p:spPr>
          <a:xfrm>
            <a:off x="5827886" y="57149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E641F-62AE-894F-A34F-D0264115F641}"/>
              </a:ext>
            </a:extLst>
          </p:cNvPr>
          <p:cNvCxnSpPr/>
          <p:nvPr/>
        </p:nvCxnSpPr>
        <p:spPr>
          <a:xfrm flipV="1">
            <a:off x="8232872" y="5918726"/>
            <a:ext cx="197655" cy="2912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B04736-79FC-E24A-A68E-E39CDB70BDE8}"/>
              </a:ext>
            </a:extLst>
          </p:cNvPr>
          <p:cNvCxnSpPr/>
          <p:nvPr/>
        </p:nvCxnSpPr>
        <p:spPr>
          <a:xfrm flipV="1">
            <a:off x="5903342" y="4905753"/>
            <a:ext cx="197655" cy="2912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223629-90A8-A64F-9BDB-4D81E4D25E4B}"/>
              </a:ext>
            </a:extLst>
          </p:cNvPr>
          <p:cNvSpPr txBox="1"/>
          <p:nvPr/>
        </p:nvSpPr>
        <p:spPr>
          <a:xfrm>
            <a:off x="5570415" y="48427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0599E1-2CA3-CE4B-93AC-A5D55F78AA8A}"/>
              </a:ext>
            </a:extLst>
          </p:cNvPr>
          <p:cNvSpPr txBox="1"/>
          <p:nvPr/>
        </p:nvSpPr>
        <p:spPr>
          <a:xfrm>
            <a:off x="8430527" y="58335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862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258</Words>
  <Application>Microsoft Macintosh PowerPoint</Application>
  <PresentationFormat>Widescreen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22</cp:revision>
  <dcterms:created xsi:type="dcterms:W3CDTF">2020-09-10T12:38:00Z</dcterms:created>
  <dcterms:modified xsi:type="dcterms:W3CDTF">2022-02-16T22:43:40Z</dcterms:modified>
</cp:coreProperties>
</file>