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612"/>
  </p:normalViewPr>
  <p:slideViewPr>
    <p:cSldViewPr snapToGrid="0" snapToObjects="1">
      <p:cViewPr varScale="1">
        <p:scale>
          <a:sx n="131" d="100"/>
          <a:sy n="13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it piece by piece.</a:t>
            </a:r>
          </a:p>
          <a:p>
            <a:endParaRPr lang="en-US" dirty="0"/>
          </a:p>
          <a:p>
            <a:r>
              <a:rPr lang="en-US" dirty="0"/>
              <a:t>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  - Identify terms in the expression that map to logic gates</a:t>
            </a:r>
          </a:p>
          <a:p>
            <a:r>
              <a:rPr lang="en-US" dirty="0"/>
              <a:t>    - Add them to the circuit</a:t>
            </a:r>
          </a:p>
          <a:p>
            <a:r>
              <a:rPr lang="en-US" dirty="0"/>
              <a:t>  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get the sense by now that these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- Not all are routinely done.</a:t>
            </a:r>
          </a:p>
          <a:p>
            <a:endParaRPr lang="en-US" dirty="0"/>
          </a:p>
          <a:p>
            <a:r>
              <a:rPr lang="en-US" dirty="0"/>
              <a:t>From expression to truth table, can do it directly.</a:t>
            </a:r>
          </a:p>
          <a:p>
            <a:r>
              <a:rPr lang="en-US" dirty="0"/>
              <a:t>  - A lot like building a circuit.</a:t>
            </a:r>
          </a:p>
          <a:p>
            <a:endParaRPr lang="en-US" dirty="0"/>
          </a:p>
          <a:p>
            <a:r>
              <a:rPr lang="en-US" dirty="0"/>
              <a:t>Truth table to circuit is possible but usually not done directly.</a:t>
            </a:r>
          </a:p>
          <a:p>
            <a:r>
              <a:rPr lang="en-US" dirty="0"/>
              <a:t>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r>
              <a:rPr lang="en-US" dirty="0"/>
              <a:t>  - Expression to circuit.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that gives a 1 when</a:t>
            </a:r>
          </a:p>
          <a:p>
            <a:r>
              <a:rPr lang="en-US" dirty="0"/>
              <a:t> - AB is 00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1.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</a:t>
            </a:r>
            <a:r>
              <a:rPr lang="en-US"/>
              <a:t>NOT R) AND S AND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build a circuit.</a:t>
            </a:r>
          </a:p>
          <a:p>
            <a:endParaRPr lang="en-US" dirty="0"/>
          </a:p>
          <a:p>
            <a:r>
              <a:rPr lang="en-US" dirty="0"/>
              <a:t>- Pick out the inputs and draw lines.</a:t>
            </a:r>
          </a:p>
          <a:p>
            <a:r>
              <a:rPr lang="en-US" dirty="0"/>
              <a:t>- Add a NOT version of each input</a:t>
            </a:r>
          </a:p>
          <a:p>
            <a:r>
              <a:rPr lang="en-US" dirty="0"/>
              <a:t>- Then compute each of the product terms using an AND gate</a:t>
            </a:r>
          </a:p>
          <a:p>
            <a:r>
              <a:rPr lang="en-US" dirty="0"/>
              <a:t>- OR all of the product terms together to get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will set the output </a:t>
            </a:r>
          </a:p>
          <a:p>
            <a:r>
              <a:rPr lang="en-US" dirty="0"/>
              <a:t>  EVEN = 1 if an even number A-I are 1’s</a:t>
            </a:r>
          </a:p>
          <a:p>
            <a:r>
              <a:rPr lang="en-US" dirty="0"/>
              <a:t>  ODD = 1 if an odd number of A-I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endParaRPr lang="en-US" dirty="0"/>
          </a:p>
          <a:p>
            <a:r>
              <a:rPr lang="en-US" dirty="0"/>
              <a:t>But just for fun, you’ll build a small version of the even 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the most common.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Row 2 from last slide.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that we can represent behavior of a circuit as a truth table</a:t>
            </a:r>
          </a:p>
          <a:p>
            <a:r>
              <a:rPr lang="en-US" dirty="0"/>
              <a:t>Can also represent it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able to do one like this without the intermediate steps</a:t>
            </a:r>
          </a:p>
          <a:p>
            <a:r>
              <a:rPr lang="en-US" dirty="0"/>
              <a:t>But it doesn’t take too many more gates to make it impossible</a:t>
            </a:r>
          </a:p>
          <a:p>
            <a:r>
              <a:rPr lang="en-US" dirty="0"/>
              <a:t>So practice the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 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 xmlns="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3827983" cy="754938"/>
          </a:xfrm>
        </p:spPr>
        <p:txBody>
          <a:bodyPr/>
          <a:lstStyle/>
          <a:p>
            <a:r>
              <a:rPr lang="en-US" sz="1800" dirty="0"/>
              <a:t>Each logic operation can be represented using: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  <a:br>
              <a:rPr lang="en-US" sz="1800" b="1" i="1" dirty="0"/>
            </a:br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Boolean Function 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7685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DC5CC9C-43F0-7D47-ACD3-EE8A77F3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86" y="852662"/>
            <a:ext cx="1025269" cy="15906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1E804-EE5D-D34A-91FE-3DD642A7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08" y="852662"/>
            <a:ext cx="1037772" cy="15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4052493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508D69-7917-9E4E-8E39-506F3CC7F1D5}"/>
              </a:ext>
            </a:extLst>
          </p:cNvPr>
          <p:cNvSpPr txBox="1"/>
          <p:nvPr/>
        </p:nvSpPr>
        <p:spPr>
          <a:xfrm>
            <a:off x="6380771" y="33838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192678-9422-C04C-8FA7-5D85CBBD25E9}"/>
              </a:ext>
            </a:extLst>
          </p:cNvPr>
          <p:cNvSpPr txBox="1"/>
          <p:nvPr/>
        </p:nvSpPr>
        <p:spPr>
          <a:xfrm>
            <a:off x="6389875" y="39919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FDF0C-6D91-0A49-AEB3-C9314851B650}"/>
              </a:ext>
            </a:extLst>
          </p:cNvPr>
          <p:cNvSpPr txBox="1"/>
          <p:nvPr/>
        </p:nvSpPr>
        <p:spPr>
          <a:xfrm>
            <a:off x="6386029" y="42720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CA4B0D7-965F-C146-8C12-EA989E8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73DCF99-55E3-3E4B-B7DB-4B37D41D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3999</TotalTime>
  <Words>2404</Words>
  <Application>Microsoft Macintosh PowerPoint</Application>
  <PresentationFormat>On-screen Show (16:9)</PresentationFormat>
  <Paragraphs>476</Paragraphs>
  <Slides>22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Imogen template</vt:lpstr>
      <vt:lpstr>03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147</cp:revision>
  <cp:lastPrinted>2022-01-28T12:43:33Z</cp:lastPrinted>
  <dcterms:created xsi:type="dcterms:W3CDTF">2020-08-20T11:36:16Z</dcterms:created>
  <dcterms:modified xsi:type="dcterms:W3CDTF">2023-01-22T17:44:44Z</dcterms:modified>
</cp:coreProperties>
</file>