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C587-987B-444D-AD07-AC1FA36D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9E639-DB5D-0641-A61E-EF8D301E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E8D4-4541-C541-84E9-1997585D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729D-4405-214B-9F62-8E9BC673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B9EE-2BD1-2541-892E-2DC7C589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A427-91C7-5A4C-8F8A-4D0A0BA7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F98B-673E-C041-B2C1-3D470277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8EF2-C13C-2444-B669-44903299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9476-A547-3745-9C54-38549EE2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5A99-84E0-6441-886D-0EA0AB4D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F8F63-7F2A-0048-AE53-CA5B5F60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BA60A-838A-2F4E-846D-3CDC8EE6C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6013-66B7-F141-8193-C68E5593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25D0C-2435-3E47-A139-CACECCEE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2C25-1067-824F-B2B7-0D4D40D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6331-2E55-5E44-9E16-79C8EF96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47BC-A604-6F4B-B55A-2C83C203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0EA5-B64E-8741-AF8E-D1DC483C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2B0F-5E83-CD4A-BB5B-737F27A3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A686-08D2-EA4E-B113-9242E19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1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B305-7E31-0C4A-84AA-4B7DC950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697EE-0457-0C49-9C64-AAB9B707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7299-49FE-C049-A775-9B6FF29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F7F0-62DE-C545-ACAA-1EFEB580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8576-7FCA-7F4A-AE28-CB597F97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7A8C-A98B-E346-A454-48D03E7C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A9E5-2903-FE48-B9A1-21A9B41D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79B1-52D1-F44A-9451-AC8C6CDD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86231-0BE3-8744-8CF3-2629E8F0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45CD-DB5B-2F44-864F-52B803E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D3A6D-A25E-2343-8E2A-47DC5D83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EAD-D69B-444E-891E-36AAA3B9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E816-824A-F947-8604-897A81AE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7CF0-09AA-3B49-885E-FA1BAB29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BEE9-458A-AD47-89F2-C21546F5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7F64A-DB89-5D40-8E90-3E3FFDCD1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E08D9-A7E5-D543-B145-7AB3B7AC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392B2-90A7-3E42-9702-661E02B1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8BCDD-B16E-2E4B-A8E2-A0A3E930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A04-90A7-6545-A49E-96A02DC0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5A43C-060D-B047-AD33-7CBDDAE8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844F1-9C5A-1345-9C55-9D030B02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1558B-CEBC-2544-9F80-D75B8CD7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81979-46B0-3145-BCCF-C5823ABA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05460-CC87-984B-AA95-87686AD4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6FA56-4667-5A4D-9EE4-B913B881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5A42-29D7-1F41-B789-0A9DCB5C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768E-63B8-5C47-8A47-7693B310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8C69-4CCB-2D46-826F-B91FD62B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B7201-EF86-0640-827E-64442580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CDBD-C3BC-BB45-B74C-FE92EDF8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8AE1E-5D1C-554C-948F-5D16DD3A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873-30EB-524E-8910-7FB00A06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DB562-9A59-0341-9EAF-6FF6C9D24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2A2E-7233-1E4D-AE9F-DF0F025E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AD3A-44F9-FC4D-9E86-7AD387D4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A6B9-C624-6644-95B0-D7030720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CCE27-CCD7-2545-89F6-0097F5D0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81E3E-5D88-D740-A68F-4134AE9A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6794-D1B1-BF4C-9A69-D7735826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CE45-0732-304A-89F5-0F87D8234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9E64-60E8-3246-AF48-F0860E2D534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57AC-85C6-7F47-9188-455843AED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4D2C-45E9-1042-82F4-4DE443A60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7DEEBF88-5C24-304E-89D7-C0467E64CC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3669609" y="-2056556"/>
            <a:ext cx="3971007" cy="891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640A8-F46D-A040-A571-5ED2B6B2EE4E}"/>
              </a:ext>
            </a:extLst>
          </p:cNvPr>
          <p:cNvSpPr txBox="1"/>
          <p:nvPr/>
        </p:nvSpPr>
        <p:spPr>
          <a:xfrm>
            <a:off x="3280439" y="44920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70480-9489-8449-ADEE-68FFAB983903}"/>
              </a:ext>
            </a:extLst>
          </p:cNvPr>
          <p:cNvSpPr txBox="1"/>
          <p:nvPr/>
        </p:nvSpPr>
        <p:spPr>
          <a:xfrm>
            <a:off x="4105801" y="44920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9F433-4EC4-494C-BD47-C3D95B9A1388}"/>
              </a:ext>
            </a:extLst>
          </p:cNvPr>
          <p:cNvSpPr txBox="1"/>
          <p:nvPr/>
        </p:nvSpPr>
        <p:spPr>
          <a:xfrm>
            <a:off x="4960611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61C-0A49-824D-9EA7-42F672B9BE40}"/>
              </a:ext>
            </a:extLst>
          </p:cNvPr>
          <p:cNvSpPr txBox="1"/>
          <p:nvPr/>
        </p:nvSpPr>
        <p:spPr>
          <a:xfrm>
            <a:off x="5786300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03AEA-481A-AA48-AB56-4EA672BE0D8C}"/>
              </a:ext>
            </a:extLst>
          </p:cNvPr>
          <p:cNvSpPr txBox="1"/>
          <p:nvPr/>
        </p:nvSpPr>
        <p:spPr>
          <a:xfrm>
            <a:off x="7000014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14056-C7E4-BA4F-B560-76FC67F9338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9297" y="2785075"/>
            <a:ext cx="310699" cy="1706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585F9-F62E-A84C-A995-A980AF67536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260651" y="3002692"/>
            <a:ext cx="154850" cy="1489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0A84C-0478-1448-956E-F31ACBA992AA}"/>
              </a:ext>
            </a:extLst>
          </p:cNvPr>
          <p:cNvCxnSpPr>
            <a:cxnSpLocks/>
          </p:cNvCxnSpPr>
          <p:nvPr/>
        </p:nvCxnSpPr>
        <p:spPr>
          <a:xfrm flipV="1">
            <a:off x="3445755" y="2817341"/>
            <a:ext cx="310699" cy="1650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B92F3-08EC-AC4A-8356-8B4D7A8058A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15461" y="3175687"/>
            <a:ext cx="0" cy="1316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D1D9AA-D1CA-7545-8FD5-C32DD22831D9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815422" y="3175686"/>
            <a:ext cx="125728" cy="1316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CD6BC-8948-1342-8CC3-607ADCA58B8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481258" y="3002692"/>
            <a:ext cx="673606" cy="1489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CCD43-D38B-F44A-B116-9D19361C906D}"/>
              </a:ext>
            </a:extLst>
          </p:cNvPr>
          <p:cNvGrpSpPr/>
          <p:nvPr/>
        </p:nvGrpSpPr>
        <p:grpSpPr>
          <a:xfrm>
            <a:off x="1423943" y="714715"/>
            <a:ext cx="9933564" cy="4387254"/>
            <a:chOff x="1423943" y="714715"/>
            <a:chExt cx="9933564" cy="4387254"/>
          </a:xfrm>
        </p:grpSpPr>
        <p:pic>
          <p:nvPicPr>
            <p:cNvPr id="4" name="Picture 3" descr="A close up of a device&#10;&#10;Description automatically generated">
              <a:extLst>
                <a:ext uri="{FF2B5EF4-FFF2-40B4-BE49-F238E27FC236}">
                  <a16:creationId xmlns:a16="http://schemas.microsoft.com/office/drawing/2014/main" id="{26DF4012-F624-E54E-B0B8-B6896530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943" y="714715"/>
              <a:ext cx="9933564" cy="39684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7D3EE6-4E76-5C4D-A51D-2D83EBFADE86}"/>
                </a:ext>
              </a:extLst>
            </p:cNvPr>
            <p:cNvSpPr txBox="1"/>
            <p:nvPr/>
          </p:nvSpPr>
          <p:spPr>
            <a:xfrm>
              <a:off x="4426668" y="4732637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058123-2B0C-8348-9562-AFF7D5E1E619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102443" y="2125361"/>
              <a:ext cx="483083" cy="2607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7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7C878-DBE6-244C-8F47-6086D43B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06" y="599646"/>
            <a:ext cx="9949187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FFC96-0B97-0545-8C73-F5FE2643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75" y="726319"/>
            <a:ext cx="8758283" cy="5107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28B0C-AD6B-3E4C-94DB-1D6838617480}"/>
              </a:ext>
            </a:extLst>
          </p:cNvPr>
          <p:cNvSpPr txBox="1"/>
          <p:nvPr/>
        </p:nvSpPr>
        <p:spPr>
          <a:xfrm>
            <a:off x="433133" y="2953279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Rails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AA140-EADB-4842-A2B2-A36863CA9F82}"/>
              </a:ext>
            </a:extLst>
          </p:cNvPr>
          <p:cNvCxnSpPr>
            <a:cxnSpLocks/>
            <a:stCxn id="3" idx="3"/>
            <a:endCxn id="26" idx="0"/>
          </p:cNvCxnSpPr>
          <p:nvPr/>
        </p:nvCxnSpPr>
        <p:spPr>
          <a:xfrm flipV="1">
            <a:off x="1211359" y="2043021"/>
            <a:ext cx="1006622" cy="1233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94B51-4EA7-CF4F-BAFE-78420516D8B9}"/>
              </a:ext>
            </a:extLst>
          </p:cNvPr>
          <p:cNvCxnSpPr>
            <a:cxnSpLocks/>
            <a:stCxn id="3" idx="3"/>
            <a:endCxn id="27" idx="0"/>
          </p:cNvCxnSpPr>
          <p:nvPr/>
        </p:nvCxnSpPr>
        <p:spPr>
          <a:xfrm>
            <a:off x="1211359" y="3276445"/>
            <a:ext cx="1006623" cy="2075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BE61B-EBBC-8445-8BA4-2294B3075050}"/>
              </a:ext>
            </a:extLst>
          </p:cNvPr>
          <p:cNvSpPr txBox="1"/>
          <p:nvPr/>
        </p:nvSpPr>
        <p:spPr>
          <a:xfrm>
            <a:off x="2619509" y="939099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Terminals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621082-FD66-6F4A-A8A9-9C148239D955}"/>
              </a:ext>
            </a:extLst>
          </p:cNvPr>
          <p:cNvSpPr/>
          <p:nvPr/>
        </p:nvSpPr>
        <p:spPr>
          <a:xfrm>
            <a:off x="2619509" y="2259875"/>
            <a:ext cx="183459" cy="134547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778A0A-31F9-5F49-B8B9-31C064DC61F7}"/>
              </a:ext>
            </a:extLst>
          </p:cNvPr>
          <p:cNvSpPr/>
          <p:nvPr/>
        </p:nvSpPr>
        <p:spPr>
          <a:xfrm>
            <a:off x="3379997" y="3804274"/>
            <a:ext cx="183459" cy="134547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CA5B-59BD-EF47-B380-7C4C1ED82C4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711238" y="1308431"/>
            <a:ext cx="450407" cy="951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6C785-611E-6C44-8050-E0E1871D262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161645" y="1308431"/>
            <a:ext cx="310082" cy="249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5C5600B-558E-2C41-A871-27ECFE9D48B1}"/>
              </a:ext>
            </a:extLst>
          </p:cNvPr>
          <p:cNvSpPr/>
          <p:nvPr/>
        </p:nvSpPr>
        <p:spPr>
          <a:xfrm rot="16200000">
            <a:off x="5066662" y="-877881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C6CBDA-084D-FB43-87CC-7C295C5CB475}"/>
              </a:ext>
            </a:extLst>
          </p:cNvPr>
          <p:cNvSpPr/>
          <p:nvPr/>
        </p:nvSpPr>
        <p:spPr>
          <a:xfrm rot="16200000">
            <a:off x="5066663" y="2431077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FFC96-0B97-0545-8C73-F5FE2643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75" y="726319"/>
            <a:ext cx="8758283" cy="5107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28B0C-AD6B-3E4C-94DB-1D6838617480}"/>
              </a:ext>
            </a:extLst>
          </p:cNvPr>
          <p:cNvSpPr txBox="1"/>
          <p:nvPr/>
        </p:nvSpPr>
        <p:spPr>
          <a:xfrm>
            <a:off x="433133" y="2953279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Rails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AA140-EADB-4842-A2B2-A36863CA9F82}"/>
              </a:ext>
            </a:extLst>
          </p:cNvPr>
          <p:cNvCxnSpPr>
            <a:cxnSpLocks/>
            <a:stCxn id="3" idx="3"/>
            <a:endCxn id="26" idx="0"/>
          </p:cNvCxnSpPr>
          <p:nvPr/>
        </p:nvCxnSpPr>
        <p:spPr>
          <a:xfrm flipV="1">
            <a:off x="1211359" y="2043021"/>
            <a:ext cx="1006622" cy="1233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94B51-4EA7-CF4F-BAFE-78420516D8B9}"/>
              </a:ext>
            </a:extLst>
          </p:cNvPr>
          <p:cNvCxnSpPr>
            <a:cxnSpLocks/>
            <a:stCxn id="3" idx="3"/>
            <a:endCxn id="27" idx="0"/>
          </p:cNvCxnSpPr>
          <p:nvPr/>
        </p:nvCxnSpPr>
        <p:spPr>
          <a:xfrm>
            <a:off x="1211359" y="3276445"/>
            <a:ext cx="1006623" cy="2075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BE61B-EBBC-8445-8BA4-2294B3075050}"/>
              </a:ext>
            </a:extLst>
          </p:cNvPr>
          <p:cNvSpPr txBox="1"/>
          <p:nvPr/>
        </p:nvSpPr>
        <p:spPr>
          <a:xfrm>
            <a:off x="2619509" y="939099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Terminals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621082-FD66-6F4A-A8A9-9C148239D955}"/>
              </a:ext>
            </a:extLst>
          </p:cNvPr>
          <p:cNvSpPr/>
          <p:nvPr/>
        </p:nvSpPr>
        <p:spPr>
          <a:xfrm>
            <a:off x="2619509" y="2259875"/>
            <a:ext cx="183459" cy="134547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778A0A-31F9-5F49-B8B9-31C064DC61F7}"/>
              </a:ext>
            </a:extLst>
          </p:cNvPr>
          <p:cNvSpPr/>
          <p:nvPr/>
        </p:nvSpPr>
        <p:spPr>
          <a:xfrm>
            <a:off x="3379997" y="3804274"/>
            <a:ext cx="183459" cy="134547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CA5B-59BD-EF47-B380-7C4C1ED82C4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711238" y="1308431"/>
            <a:ext cx="450407" cy="951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6C785-611E-6C44-8050-E0E1871D262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161645" y="1308431"/>
            <a:ext cx="310082" cy="249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5C5600B-558E-2C41-A871-27ECFE9D48B1}"/>
              </a:ext>
            </a:extLst>
          </p:cNvPr>
          <p:cNvSpPr/>
          <p:nvPr/>
        </p:nvSpPr>
        <p:spPr>
          <a:xfrm rot="16200000">
            <a:off x="5066662" y="-877881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C6CBDA-084D-FB43-87CC-7C295C5CB475}"/>
              </a:ext>
            </a:extLst>
          </p:cNvPr>
          <p:cNvSpPr/>
          <p:nvPr/>
        </p:nvSpPr>
        <p:spPr>
          <a:xfrm rot="16200000">
            <a:off x="5066663" y="2431077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5768" y="3960955"/>
            <a:ext cx="1216333" cy="11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03D34-DA80-FB41-B8AB-669BD3AC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533400"/>
            <a:ext cx="1092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00DC5-EBDA-CF4C-9E6B-1B119E9F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533400"/>
            <a:ext cx="9931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4162B-2C72-B149-AF76-097F4FBB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219"/>
            <a:ext cx="12192000" cy="523756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B729AE-4357-8C4B-B023-236EB8E596F3}"/>
              </a:ext>
            </a:extLst>
          </p:cNvPr>
          <p:cNvCxnSpPr>
            <a:cxnSpLocks/>
          </p:cNvCxnSpPr>
          <p:nvPr/>
        </p:nvCxnSpPr>
        <p:spPr>
          <a:xfrm flipH="1">
            <a:off x="4167051" y="1384663"/>
            <a:ext cx="809898" cy="28738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5E2468-FA03-2A40-9356-D8E9D19E9B26}"/>
              </a:ext>
            </a:extLst>
          </p:cNvPr>
          <p:cNvSpPr txBox="1"/>
          <p:nvPr/>
        </p:nvSpPr>
        <p:spPr>
          <a:xfrm>
            <a:off x="4780421" y="9630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9743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13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11</cp:revision>
  <dcterms:created xsi:type="dcterms:W3CDTF">2020-08-19T19:54:43Z</dcterms:created>
  <dcterms:modified xsi:type="dcterms:W3CDTF">2022-01-27T01:06:51Z</dcterms:modified>
</cp:coreProperties>
</file>