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7A77-04EC-814D-9FD2-E27BDCE3F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41322-2A89-374D-9073-542F63864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B5FB-B864-AF46-9206-247300F0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E6B8-3E3C-024E-84E1-875840BA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22EC-F6DE-8644-A9D2-4C53F9A6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7FD7-768E-D246-87D4-837715A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D0EB7-D25E-DB45-8009-A7811327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828B-5459-4049-9E75-AF61D75C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9B6A-7845-3C4A-A05B-7F699CD2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D3EA-53C1-6444-A89A-9D92BF52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C8969-E458-8D40-8200-40727DAC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32B2D-A303-F74A-8E14-E18080D9F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7AAEC-14D1-CE46-B3CA-16FA190A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122C9-CE5F-D84E-BCB9-FC3F3083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1FC45-DC39-904D-AC1F-BBAAEF35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4D2D-7340-C247-99AA-F03DBE98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389C-6235-6F49-8E1F-8BF36E56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D25E-4F3D-7E4F-91F8-A8B562E0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C5D4-9219-F443-BD17-73210777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2C820-0746-6E40-A811-EDA2902A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BF35-5BDE-8947-B380-CB61CE63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2325-320E-CF44-9641-1808017D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1B38-9671-694B-A31F-D194045D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F406-3392-5746-9D6A-6ED91D0A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E441-D864-2848-9A88-2657FE8A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936C-21C7-094B-8396-1A158F6E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8A05-6AA8-5F4E-A48A-29AB75064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FD03B-F421-8D4A-98B1-BDC14757B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02212-7949-834A-837F-E69D062D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D0CF0-10C0-6D4A-88DE-F9F3A49E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2785F-4AB1-BC42-A0DC-FE7295F8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1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C161-D0DC-3345-BE07-E9232591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540A-D846-FA41-B609-0B4D806B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E24A0-1F6B-C549-A2AA-1F1EE365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ECB9C-C2E3-B843-AEE0-73FB5DBF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42718-E8B7-5147-B590-24E2E3840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75180-24AF-574F-B3B2-CD1D2BCA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D4448-C3C9-8B4A-9C22-5492FEEA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32BC5-4EF4-6240-B5C1-E0155A87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070A-7801-DE46-8556-5ABA876F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F4A3C-1E73-5840-91BE-8AD4FB2C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7B48B-4E79-0E42-854C-29616701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AE459-C234-7646-A2D6-2B6FCC3B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C2FC7-56D0-4D41-B921-A0399BD9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E5844-A16A-4A40-B95A-BF3E494D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D3CE4-6B9B-6B4D-8F12-57D9DA00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E0AA-0D30-4242-B85C-5338E751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07B9-3F58-5049-9D19-833072A6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DCB3D-607F-F94D-9AC9-A365434F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EE36E-1208-E34C-B991-7C2936A2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EBFA3-D2C2-2242-95C1-EC9EEDC8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C5012-2CC0-4745-83B6-6FA03BA5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B21B-3A78-0045-8086-2EDCF7D5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BB071-F072-CB49-ACB2-9319E641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953BC-BCD5-934C-9871-0A86692BA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4E75-7CEE-D149-A2FC-AB800D61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09B43-F390-6D4D-90F6-7DD94452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4D42E-0BC0-A645-AD63-A7C0BA1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2F24-F145-E240-B753-87DAD958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3AB18-7921-E342-830F-DA87678F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FAA1-9CDF-0A48-853F-38AD2D625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233A-64EA-1D4F-8554-D6392E5189F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33A2-DD07-DC4E-8A4C-820BBA53B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95CA-141C-0448-B9DB-6D658C49B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21FC-D597-144A-8710-588097A7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72725F-D798-CB44-A62E-AAD15CEA3845}"/>
              </a:ext>
            </a:extLst>
          </p:cNvPr>
          <p:cNvSpPr/>
          <p:nvPr/>
        </p:nvSpPr>
        <p:spPr>
          <a:xfrm>
            <a:off x="5140187" y="1282148"/>
            <a:ext cx="1371600" cy="28624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3C2CC-A7FD-FC43-97AF-98FD17D14570}"/>
              </a:ext>
            </a:extLst>
          </p:cNvPr>
          <p:cNvSpPr/>
          <p:nvPr/>
        </p:nvSpPr>
        <p:spPr>
          <a:xfrm>
            <a:off x="2723322" y="1282148"/>
            <a:ext cx="1371600" cy="396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3BFC-C91F-8641-BA01-D176813EFA05}"/>
              </a:ext>
            </a:extLst>
          </p:cNvPr>
          <p:cNvSpPr/>
          <p:nvPr/>
        </p:nvSpPr>
        <p:spPr>
          <a:xfrm>
            <a:off x="7557052" y="1282148"/>
            <a:ext cx="1371600" cy="39657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93025-4E38-3A42-A0FE-37AEA0637249}"/>
              </a:ext>
            </a:extLst>
          </p:cNvPr>
          <p:cNvSpPr/>
          <p:nvPr/>
        </p:nvSpPr>
        <p:spPr>
          <a:xfrm>
            <a:off x="2832650" y="136166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A0E73E-D496-B34B-8180-99EC3A9C6BD4}"/>
              </a:ext>
            </a:extLst>
          </p:cNvPr>
          <p:cNvSpPr/>
          <p:nvPr/>
        </p:nvSpPr>
        <p:spPr>
          <a:xfrm>
            <a:off x="2832650" y="170953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79CBB4-CF5C-7B44-A261-4A447BB7A1F9}"/>
              </a:ext>
            </a:extLst>
          </p:cNvPr>
          <p:cNvSpPr/>
          <p:nvPr/>
        </p:nvSpPr>
        <p:spPr>
          <a:xfrm>
            <a:off x="2832650" y="205740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A1299-ED21-DF40-BEF6-883EEDF54561}"/>
              </a:ext>
            </a:extLst>
          </p:cNvPr>
          <p:cNvSpPr/>
          <p:nvPr/>
        </p:nvSpPr>
        <p:spPr>
          <a:xfrm>
            <a:off x="2832650" y="240527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C27D7B-586F-234B-A9B0-0DA45030B4F0}"/>
              </a:ext>
            </a:extLst>
          </p:cNvPr>
          <p:cNvSpPr/>
          <p:nvPr/>
        </p:nvSpPr>
        <p:spPr>
          <a:xfrm>
            <a:off x="2832650" y="275314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63586-F978-594E-BC07-F0F7BC79A9E3}"/>
              </a:ext>
            </a:extLst>
          </p:cNvPr>
          <p:cNvSpPr/>
          <p:nvPr/>
        </p:nvSpPr>
        <p:spPr>
          <a:xfrm>
            <a:off x="2832650" y="310101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32393-E5E7-7D4D-97F3-FABD77E79472}"/>
              </a:ext>
            </a:extLst>
          </p:cNvPr>
          <p:cNvSpPr/>
          <p:nvPr/>
        </p:nvSpPr>
        <p:spPr>
          <a:xfrm>
            <a:off x="2832650" y="344888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4DE76-2A01-6045-9059-83BE1E7354F9}"/>
              </a:ext>
            </a:extLst>
          </p:cNvPr>
          <p:cNvSpPr/>
          <p:nvPr/>
        </p:nvSpPr>
        <p:spPr>
          <a:xfrm>
            <a:off x="2832650" y="379675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D88DE-1692-864D-AF8A-FCBC296F2A0F}"/>
              </a:ext>
            </a:extLst>
          </p:cNvPr>
          <p:cNvSpPr/>
          <p:nvPr/>
        </p:nvSpPr>
        <p:spPr>
          <a:xfrm>
            <a:off x="2832650" y="414462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4D24C-2B72-0048-B2FA-0744B2E571DC}"/>
              </a:ext>
            </a:extLst>
          </p:cNvPr>
          <p:cNvSpPr/>
          <p:nvPr/>
        </p:nvSpPr>
        <p:spPr>
          <a:xfrm>
            <a:off x="2832650" y="449249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9ECA23-FCC3-F947-BFEB-2BF1D299BA96}"/>
              </a:ext>
            </a:extLst>
          </p:cNvPr>
          <p:cNvSpPr/>
          <p:nvPr/>
        </p:nvSpPr>
        <p:spPr>
          <a:xfrm>
            <a:off x="2832650" y="484036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8B198A-37D3-144D-8A3D-48458EBEC442}"/>
              </a:ext>
            </a:extLst>
          </p:cNvPr>
          <p:cNvSpPr/>
          <p:nvPr/>
        </p:nvSpPr>
        <p:spPr>
          <a:xfrm>
            <a:off x="7668040" y="136166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B65FBF-8383-8342-923A-F750F1797800}"/>
              </a:ext>
            </a:extLst>
          </p:cNvPr>
          <p:cNvSpPr/>
          <p:nvPr/>
        </p:nvSpPr>
        <p:spPr>
          <a:xfrm>
            <a:off x="7668040" y="170953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87782-6AFB-6D41-8FB9-22C454008CB4}"/>
              </a:ext>
            </a:extLst>
          </p:cNvPr>
          <p:cNvSpPr/>
          <p:nvPr/>
        </p:nvSpPr>
        <p:spPr>
          <a:xfrm>
            <a:off x="7668040" y="205740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12C3C7-2D71-D741-939F-DABF12246F34}"/>
              </a:ext>
            </a:extLst>
          </p:cNvPr>
          <p:cNvSpPr/>
          <p:nvPr/>
        </p:nvSpPr>
        <p:spPr>
          <a:xfrm>
            <a:off x="7668040" y="240527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7C2AA-2B67-D742-A14F-E0E82726302D}"/>
              </a:ext>
            </a:extLst>
          </p:cNvPr>
          <p:cNvSpPr/>
          <p:nvPr/>
        </p:nvSpPr>
        <p:spPr>
          <a:xfrm>
            <a:off x="7668040" y="275314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1CB0BD-2179-3D43-AAB1-64DE6DB602DB}"/>
              </a:ext>
            </a:extLst>
          </p:cNvPr>
          <p:cNvSpPr/>
          <p:nvPr/>
        </p:nvSpPr>
        <p:spPr>
          <a:xfrm>
            <a:off x="7668040" y="310101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9F5A75-50C4-8B40-9892-114A5578D4B9}"/>
              </a:ext>
            </a:extLst>
          </p:cNvPr>
          <p:cNvSpPr/>
          <p:nvPr/>
        </p:nvSpPr>
        <p:spPr>
          <a:xfrm>
            <a:off x="7668040" y="344888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6567A-EEE8-2244-8C36-4AE28D3FA8D7}"/>
              </a:ext>
            </a:extLst>
          </p:cNvPr>
          <p:cNvSpPr/>
          <p:nvPr/>
        </p:nvSpPr>
        <p:spPr>
          <a:xfrm>
            <a:off x="7668040" y="379675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1C76B8-8FEF-0846-A305-41BA7C71D617}"/>
              </a:ext>
            </a:extLst>
          </p:cNvPr>
          <p:cNvSpPr/>
          <p:nvPr/>
        </p:nvSpPr>
        <p:spPr>
          <a:xfrm>
            <a:off x="7668040" y="414462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74AAF4-BFAB-F84F-BC4B-1F807DCC250B}"/>
              </a:ext>
            </a:extLst>
          </p:cNvPr>
          <p:cNvSpPr/>
          <p:nvPr/>
        </p:nvSpPr>
        <p:spPr>
          <a:xfrm>
            <a:off x="7668040" y="449249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F708-A911-4245-A569-3BF1ED90687E}"/>
              </a:ext>
            </a:extLst>
          </p:cNvPr>
          <p:cNvSpPr/>
          <p:nvPr/>
        </p:nvSpPr>
        <p:spPr>
          <a:xfrm>
            <a:off x="7668040" y="484036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25953E-5191-8E4B-B95D-B8A9693848A1}"/>
              </a:ext>
            </a:extLst>
          </p:cNvPr>
          <p:cNvSpPr/>
          <p:nvPr/>
        </p:nvSpPr>
        <p:spPr>
          <a:xfrm>
            <a:off x="5249507" y="2408229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515C2A-4BE2-FA48-BB09-4A2AC51C1252}"/>
              </a:ext>
            </a:extLst>
          </p:cNvPr>
          <p:cNvSpPr/>
          <p:nvPr/>
        </p:nvSpPr>
        <p:spPr>
          <a:xfrm>
            <a:off x="5249504" y="3438942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D166B7-7A95-CC46-9C54-56D3A41DB695}"/>
              </a:ext>
            </a:extLst>
          </p:cNvPr>
          <p:cNvSpPr/>
          <p:nvPr/>
        </p:nvSpPr>
        <p:spPr>
          <a:xfrm>
            <a:off x="5249508" y="2057401"/>
            <a:ext cx="1152939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322877-CD32-DC4D-A370-1BBFDB8DD910}"/>
              </a:ext>
            </a:extLst>
          </p:cNvPr>
          <p:cNvSpPr/>
          <p:nvPr/>
        </p:nvSpPr>
        <p:spPr>
          <a:xfrm>
            <a:off x="5249508" y="2759057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87FFBB-1224-F14E-BA77-A073CD4A5481}"/>
              </a:ext>
            </a:extLst>
          </p:cNvPr>
          <p:cNvSpPr/>
          <p:nvPr/>
        </p:nvSpPr>
        <p:spPr>
          <a:xfrm>
            <a:off x="5249509" y="1361661"/>
            <a:ext cx="1152939" cy="31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8EC5C5-FA34-7749-B7E5-7D1FAB86916A}"/>
              </a:ext>
            </a:extLst>
          </p:cNvPr>
          <p:cNvSpPr/>
          <p:nvPr/>
        </p:nvSpPr>
        <p:spPr>
          <a:xfrm>
            <a:off x="5249508" y="1709531"/>
            <a:ext cx="1152939" cy="31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EBD31F-709C-F248-97D9-16D69F8433E1}"/>
              </a:ext>
            </a:extLst>
          </p:cNvPr>
          <p:cNvSpPr/>
          <p:nvPr/>
        </p:nvSpPr>
        <p:spPr>
          <a:xfrm>
            <a:off x="5249505" y="3098053"/>
            <a:ext cx="1152939" cy="31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9952B-420D-0D47-9E52-7B2948B66926}"/>
              </a:ext>
            </a:extLst>
          </p:cNvPr>
          <p:cNvSpPr/>
          <p:nvPr/>
        </p:nvSpPr>
        <p:spPr>
          <a:xfrm>
            <a:off x="5249503" y="3786812"/>
            <a:ext cx="1152939" cy="31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580979-826B-8141-98BD-494308174812}"/>
              </a:ext>
            </a:extLst>
          </p:cNvPr>
          <p:cNvSpPr txBox="1"/>
          <p:nvPr/>
        </p:nvSpPr>
        <p:spPr>
          <a:xfrm>
            <a:off x="2567766" y="635817"/>
            <a:ext cx="168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1</a:t>
            </a:r>
          </a:p>
          <a:p>
            <a:pPr algn="ctr"/>
            <a:r>
              <a:rPr lang="en-US" dirty="0"/>
              <a:t>Logical Memory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0260AB-873C-994C-B96D-58095FDD69BF}"/>
              </a:ext>
            </a:extLst>
          </p:cNvPr>
          <p:cNvSpPr txBox="1"/>
          <p:nvPr/>
        </p:nvSpPr>
        <p:spPr>
          <a:xfrm>
            <a:off x="7401499" y="625882"/>
            <a:ext cx="168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2</a:t>
            </a:r>
          </a:p>
          <a:p>
            <a:pPr algn="ctr"/>
            <a:r>
              <a:rPr lang="en-US" dirty="0"/>
              <a:t>Logical Memory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8D4028-7CCA-544E-839B-A1020BCCB0AF}"/>
              </a:ext>
            </a:extLst>
          </p:cNvPr>
          <p:cNvSpPr txBox="1"/>
          <p:nvPr/>
        </p:nvSpPr>
        <p:spPr>
          <a:xfrm>
            <a:off x="5063808" y="637994"/>
            <a:ext cx="152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</a:t>
            </a:r>
          </a:p>
          <a:p>
            <a:pPr algn="ctr"/>
            <a:r>
              <a:rPr lang="en-US" dirty="0"/>
              <a:t>Main Memory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47127A-4255-7944-ACD6-D83CB155FD16}"/>
              </a:ext>
            </a:extLst>
          </p:cNvPr>
          <p:cNvSpPr txBox="1"/>
          <p:nvPr/>
        </p:nvSpPr>
        <p:spPr>
          <a:xfrm>
            <a:off x="4515289" y="1351722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FE194D-940D-7D4F-B4ED-4A233A557952}"/>
              </a:ext>
            </a:extLst>
          </p:cNvPr>
          <p:cNvSpPr txBox="1"/>
          <p:nvPr/>
        </p:nvSpPr>
        <p:spPr>
          <a:xfrm>
            <a:off x="4515289" y="1737752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580479-4AE2-9D47-AE7D-DFD9C9773032}"/>
              </a:ext>
            </a:extLst>
          </p:cNvPr>
          <p:cNvSpPr txBox="1"/>
          <p:nvPr/>
        </p:nvSpPr>
        <p:spPr>
          <a:xfrm>
            <a:off x="4515289" y="2085622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4B4EF3-15CF-CA45-873D-7D88AD032E2D}"/>
              </a:ext>
            </a:extLst>
          </p:cNvPr>
          <p:cNvSpPr txBox="1"/>
          <p:nvPr/>
        </p:nvSpPr>
        <p:spPr>
          <a:xfrm>
            <a:off x="4515289" y="2428704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6952B9-54D7-EF48-80D5-22076290B4B4}"/>
              </a:ext>
            </a:extLst>
          </p:cNvPr>
          <p:cNvSpPr txBox="1"/>
          <p:nvPr/>
        </p:nvSpPr>
        <p:spPr>
          <a:xfrm>
            <a:off x="4515289" y="2781362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739C4F-B6EC-CC47-B8AC-D7BCB0760D43}"/>
              </a:ext>
            </a:extLst>
          </p:cNvPr>
          <p:cNvSpPr txBox="1"/>
          <p:nvPr/>
        </p:nvSpPr>
        <p:spPr>
          <a:xfrm>
            <a:off x="4515289" y="3122252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EB6EA8-881E-F644-93B5-47A79AA727FE}"/>
              </a:ext>
            </a:extLst>
          </p:cNvPr>
          <p:cNvSpPr txBox="1"/>
          <p:nvPr/>
        </p:nvSpPr>
        <p:spPr>
          <a:xfrm>
            <a:off x="4515289" y="3462991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011CD4-B566-1445-97D8-C8076C4806BC}"/>
              </a:ext>
            </a:extLst>
          </p:cNvPr>
          <p:cNvSpPr txBox="1"/>
          <p:nvPr/>
        </p:nvSpPr>
        <p:spPr>
          <a:xfrm>
            <a:off x="4515289" y="3810861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 7</a:t>
            </a:r>
          </a:p>
        </p:txBody>
      </p:sp>
    </p:spTree>
    <p:extLst>
      <p:ext uri="{BB962C8B-B14F-4D97-AF65-F5344CB8AC3E}">
        <p14:creationId xmlns:p14="http://schemas.microsoft.com/office/powerpoint/2010/main" val="81853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7E738-78EF-2142-AEE4-6DF8AC9C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085850"/>
            <a:ext cx="6604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81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7</cp:revision>
  <dcterms:created xsi:type="dcterms:W3CDTF">2020-10-27T12:37:29Z</dcterms:created>
  <dcterms:modified xsi:type="dcterms:W3CDTF">2020-10-27T22:42:41Z</dcterms:modified>
</cp:coreProperties>
</file>