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38"/>
  </p:notesMasterIdLst>
  <p:sldIdLst>
    <p:sldId id="256" r:id="rId2"/>
    <p:sldId id="288" r:id="rId3"/>
    <p:sldId id="340" r:id="rId4"/>
    <p:sldId id="296" r:id="rId5"/>
    <p:sldId id="335" r:id="rId6"/>
    <p:sldId id="336" r:id="rId7"/>
    <p:sldId id="337" r:id="rId8"/>
    <p:sldId id="295" r:id="rId9"/>
    <p:sldId id="334" r:id="rId10"/>
    <p:sldId id="333" r:id="rId11"/>
    <p:sldId id="345" r:id="rId12"/>
    <p:sldId id="347" r:id="rId13"/>
    <p:sldId id="348" r:id="rId14"/>
    <p:sldId id="349" r:id="rId15"/>
    <p:sldId id="351" r:id="rId16"/>
    <p:sldId id="352" r:id="rId17"/>
    <p:sldId id="353" r:id="rId18"/>
    <p:sldId id="346" r:id="rId19"/>
    <p:sldId id="293" r:id="rId20"/>
    <p:sldId id="314" r:id="rId21"/>
    <p:sldId id="319" r:id="rId22"/>
    <p:sldId id="315" r:id="rId23"/>
    <p:sldId id="317" r:id="rId24"/>
    <p:sldId id="327" r:id="rId25"/>
    <p:sldId id="354" r:id="rId26"/>
    <p:sldId id="339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24" r:id="rId3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009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F129D1-CFC4-4525-B9B3-FEDFE205BFE7}">
  <a:tblStyle styleId="{9CF129D1-CFC4-4525-B9B3-FEDFE205BF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9456"/>
  </p:normalViewPr>
  <p:slideViewPr>
    <p:cSldViewPr snapToGrid="0" snapToObjects="1">
      <p:cViewPr varScale="1">
        <p:scale>
          <a:sx n="134" d="100"/>
          <a:sy n="134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3;n">
            <a:extLst>
              <a:ext uri="{FF2B5EF4-FFF2-40B4-BE49-F238E27FC236}">
                <a16:creationId xmlns:a16="http://schemas.microsoft.com/office/drawing/2014/main" id="{457E33E3-1131-7943-ACA3-ED5E97875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Google Shape;4;n">
            <a:extLst>
              <a:ext uri="{FF2B5EF4-FFF2-40B4-BE49-F238E27FC236}">
                <a16:creationId xmlns:a16="http://schemas.microsoft.com/office/drawing/2014/main" id="{FA42C5B4-DB87-0B40-BC40-E3BE2A2D9A5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30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7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7026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 puts something onto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199835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 removes the thing on the top of the stack.</a:t>
            </a:r>
          </a:p>
        </p:txBody>
      </p:sp>
    </p:spTree>
    <p:extLst>
      <p:ext uri="{BB962C8B-B14F-4D97-AF65-F5344CB8AC3E}">
        <p14:creationId xmlns:p14="http://schemas.microsoft.com/office/powerpoint/2010/main" val="3333854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Push puts something onto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7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47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Pop removes the thing on the top of the stack.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403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be using a stack to translate function calls into assembly language.</a:t>
            </a:r>
          </a:p>
          <a:p>
            <a:r>
              <a:rPr lang="en-US" dirty="0"/>
              <a:t>  - So our assembly language will need to support the use of a stack.</a:t>
            </a:r>
          </a:p>
          <a:p>
            <a:endParaRPr lang="en-US" dirty="0"/>
          </a:p>
          <a:p>
            <a:r>
              <a:rPr lang="en-US" dirty="0"/>
              <a:t>The meanings of PUSH and POP are here</a:t>
            </a:r>
          </a:p>
          <a:p>
            <a:r>
              <a:rPr lang="en-US" dirty="0"/>
              <a:t>  - They express exactly how the operations are performed in the machine.</a:t>
            </a:r>
          </a:p>
          <a:p>
            <a:r>
              <a:rPr lang="en-US" dirty="0"/>
              <a:t>  - We’ll go through these quickly here</a:t>
            </a:r>
          </a:p>
          <a:p>
            <a:r>
              <a:rPr lang="en-US" dirty="0"/>
              <a:t>    - Then an example </a:t>
            </a:r>
          </a:p>
          <a:p>
            <a:r>
              <a:rPr lang="en-US" dirty="0"/>
              <a:t>    - and then look at these again at the end.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endParaRPr lang="en-US" dirty="0"/>
          </a:p>
          <a:p>
            <a:r>
              <a:rPr lang="en-US" dirty="0"/>
              <a:t>  - reserves memory for the stack and initializes the stack pointer (R13)</a:t>
            </a:r>
          </a:p>
          <a:p>
            <a:r>
              <a:rPr lang="en-US" dirty="0"/>
              <a:t>    - Recall R12-R15 are reserved registers</a:t>
            </a:r>
          </a:p>
          <a:p>
            <a:r>
              <a:rPr lang="en-US" dirty="0"/>
              <a:t>    - R13 is the stack pointer</a:t>
            </a:r>
          </a:p>
          <a:p>
            <a:r>
              <a:rPr lang="en-US" dirty="0"/>
              <a:t>    - It keeps track of where the top of the stack is.</a:t>
            </a:r>
          </a:p>
          <a:p>
            <a:r>
              <a:rPr lang="en-US" dirty="0"/>
              <a:t>      - So we know where to push and pop.</a:t>
            </a:r>
          </a:p>
          <a:p>
            <a:endParaRPr lang="en-US" dirty="0"/>
          </a:p>
          <a:p>
            <a:r>
              <a:rPr lang="en-US" dirty="0"/>
              <a:t>PUSH</a:t>
            </a:r>
          </a:p>
          <a:p>
            <a:r>
              <a:rPr lang="en-US" dirty="0"/>
              <a:t>  - Copy the value of the register to the stack</a:t>
            </a:r>
          </a:p>
          <a:p>
            <a:r>
              <a:rPr lang="en-US" dirty="0"/>
              <a:t>  - Adjust the stack pointer (R13)</a:t>
            </a:r>
          </a:p>
          <a:p>
            <a:endParaRPr lang="en-US" dirty="0"/>
          </a:p>
          <a:p>
            <a:r>
              <a:rPr lang="en-US" dirty="0"/>
              <a:t>POP </a:t>
            </a:r>
          </a:p>
          <a:p>
            <a:r>
              <a:rPr lang="en-US" dirty="0"/>
              <a:t>  - Adjust the stack pointer (R13)</a:t>
            </a:r>
          </a:p>
          <a:p>
            <a:r>
              <a:rPr lang="en-US" dirty="0"/>
              <a:t>  - Copy the value from the stack to the register.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143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basic stack example to understand how it works.</a:t>
            </a:r>
          </a:p>
          <a:p>
            <a:r>
              <a:rPr lang="en-US" dirty="0"/>
              <a:t>We’ll see how to use it with function calls in a moment.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stacksize</a:t>
            </a:r>
            <a:r>
              <a:rPr lang="en-US" dirty="0"/>
              <a:t> allocates space for the stack.</a:t>
            </a:r>
          </a:p>
          <a:p>
            <a:r>
              <a:rPr lang="en-US" dirty="0"/>
              <a:t>  - the stack appears right after the program data in memory.</a:t>
            </a:r>
          </a:p>
          <a:p>
            <a:r>
              <a:rPr lang="en-US" dirty="0"/>
              <a:t>  - The ”Top of the stack” starts at the bottom.</a:t>
            </a:r>
          </a:p>
          <a:p>
            <a:r>
              <a:rPr lang="en-US" dirty="0"/>
              <a:t>  - New things will be pushed onto the top of the stack</a:t>
            </a:r>
          </a:p>
          <a:p>
            <a:r>
              <a:rPr lang="en-US" dirty="0"/>
              <a:t>    - So the stack will grow up toward the program data as values are pushed.</a:t>
            </a:r>
          </a:p>
          <a:p>
            <a:endParaRPr lang="en-US" dirty="0"/>
          </a:p>
          <a:p>
            <a:r>
              <a:rPr lang="en-US" dirty="0"/>
              <a:t>The Stack Pointer (R13)</a:t>
            </a:r>
          </a:p>
          <a:p>
            <a:r>
              <a:rPr lang="en-US" dirty="0"/>
              <a:t>  - Like a reference – holds the memory address of the ”top of the stack”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2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80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overall example we will be building up to.</a:t>
            </a:r>
          </a:p>
          <a:p>
            <a:r>
              <a:rPr lang="en-US" dirty="0"/>
              <a:t>Going to take us two days to get it all…</a:t>
            </a:r>
          </a:p>
          <a:p>
            <a:endParaRPr lang="en-US" dirty="0"/>
          </a:p>
          <a:p>
            <a:r>
              <a:rPr lang="en-US" dirty="0"/>
              <a:t>Can use max3 as an abstraction…</a:t>
            </a:r>
          </a:p>
          <a:p>
            <a:r>
              <a:rPr lang="en-US" dirty="0"/>
              <a:t>  - But also know it has an implementation…</a:t>
            </a:r>
          </a:p>
          <a:p>
            <a:r>
              <a:rPr lang="en-US" dirty="0"/>
              <a:t>  - And max can be used as an abstraction…</a:t>
            </a:r>
          </a:p>
          <a:p>
            <a:r>
              <a:rPr lang="en-US" dirty="0"/>
              <a:t>  - But also know has an implementation…</a:t>
            </a:r>
          </a:p>
          <a:p>
            <a:endParaRPr lang="en-US" dirty="0"/>
          </a:p>
          <a:p>
            <a:r>
              <a:rPr lang="en-US" dirty="0"/>
              <a:t>Ultimately, we need to know </a:t>
            </a:r>
          </a:p>
          <a:p>
            <a:r>
              <a:rPr lang="en-US" dirty="0"/>
              <a:t>  - how this function calling abstraction translates into AL </a:t>
            </a:r>
          </a:p>
          <a:p>
            <a:r>
              <a:rPr lang="en-US" dirty="0"/>
              <a:t>  - and then through an assembler into ML.</a:t>
            </a:r>
          </a:p>
          <a:p>
            <a:endParaRPr lang="en-US" dirty="0"/>
          </a:p>
          <a:p>
            <a:r>
              <a:rPr lang="en-US" dirty="0"/>
              <a:t>Key Points Here:</a:t>
            </a:r>
          </a:p>
          <a:p>
            <a:r>
              <a:rPr lang="en-US" dirty="0"/>
              <a:t>  - when we call max3 from main</a:t>
            </a:r>
          </a:p>
          <a:p>
            <a:r>
              <a:rPr lang="en-US" dirty="0"/>
              <a:t>    - max3 does its thing</a:t>
            </a:r>
          </a:p>
          <a:p>
            <a:r>
              <a:rPr lang="en-US" dirty="0"/>
              <a:t>    - when max 3 is finished the program  come back to where we left off</a:t>
            </a:r>
          </a:p>
          <a:p>
            <a:r>
              <a:rPr lang="en-US" dirty="0"/>
              <a:t>    - we get the value it returned</a:t>
            </a:r>
          </a:p>
          <a:p>
            <a:r>
              <a:rPr lang="en-US" dirty="0"/>
              <a:t>    - but nothing else has changed.</a:t>
            </a:r>
          </a:p>
          <a:p>
            <a:r>
              <a:rPr lang="en-US" dirty="0"/>
              <a:t>      - that is even though max3 also has variables x and y the x and y in main have not changed.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7866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Pushing is a two step process.</a:t>
            </a:r>
          </a:p>
          <a:p>
            <a:r>
              <a:rPr lang="en-US" dirty="0"/>
              <a:t>  - First the value in the register is copied onto the top of the stack.</a:t>
            </a:r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- Or in this case specifically:</a:t>
            </a:r>
          </a:p>
          <a:p>
            <a:r>
              <a:rPr lang="en-US" dirty="0"/>
              <a:t>      - MM[396] &lt;- 20</a:t>
            </a:r>
          </a:p>
          <a:p>
            <a:r>
              <a:rPr lang="en-US" dirty="0"/>
              <a:t>  - Second the value of the stack pointer is decreased by 4 bytes.</a:t>
            </a:r>
          </a:p>
          <a:p>
            <a:r>
              <a:rPr lang="en-US" dirty="0"/>
              <a:t>    - So it now points to the place where the next push will occur.</a:t>
            </a:r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Or in this case specifically:</a:t>
            </a:r>
          </a:p>
          <a:p>
            <a:r>
              <a:rPr lang="en-US" dirty="0"/>
              <a:t>        - R13 &lt;- 396 – 4</a:t>
            </a:r>
          </a:p>
          <a:p>
            <a:r>
              <a:rPr lang="en-US" dirty="0"/>
              <a:t>        - R13 &lt;- 392</a:t>
            </a:r>
          </a:p>
          <a:p>
            <a:endParaRPr lang="en-US" dirty="0"/>
          </a:p>
          <a:p>
            <a:r>
              <a:rPr lang="en-US" dirty="0"/>
              <a:t>A good way to think of R13 – the stack pointer is to think of it as holding the address where the next value that is pushed will be stored.  </a:t>
            </a:r>
          </a:p>
          <a:p>
            <a:r>
              <a:rPr lang="en-US" dirty="0"/>
              <a:t>In this case the next push will put a value into address 392.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97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the push put the value 30 in to address 392</a:t>
            </a:r>
          </a:p>
          <a:p>
            <a:r>
              <a:rPr lang="en-US" dirty="0"/>
              <a:t>Then changed R13 to be 388</a:t>
            </a:r>
          </a:p>
          <a:p>
            <a:endParaRPr lang="en-US" dirty="0"/>
          </a:p>
          <a:p>
            <a:r>
              <a:rPr lang="en-US" dirty="0"/>
              <a:t>So R13 now again has the address of where the next value would be pushed.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019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to POP we reverse the two step process.</a:t>
            </a:r>
          </a:p>
          <a:p>
            <a:endParaRPr lang="en-US" dirty="0"/>
          </a:p>
          <a:p>
            <a:r>
              <a:rPr lang="en-US" dirty="0"/>
              <a:t>First, we increase the stack pointer by 4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  - R13 &lt;- 388 + 4</a:t>
            </a:r>
          </a:p>
          <a:p>
            <a:r>
              <a:rPr lang="en-US" dirty="0"/>
              <a:t>    - R13 &lt;- 392</a:t>
            </a:r>
          </a:p>
          <a:p>
            <a:endParaRPr lang="en-US" dirty="0"/>
          </a:p>
          <a:p>
            <a:r>
              <a:rPr lang="en-US" dirty="0"/>
              <a:t>Then we copy the value from MM[R13] into R2.</a:t>
            </a:r>
          </a:p>
          <a:p>
            <a:r>
              <a:rPr lang="en-US" dirty="0"/>
              <a:t>  - Or in this specific case:</a:t>
            </a:r>
          </a:p>
          <a:p>
            <a:r>
              <a:rPr lang="en-US" dirty="0"/>
              <a:t>  - R2 &lt;- MM[392]</a:t>
            </a:r>
          </a:p>
          <a:p>
            <a:r>
              <a:rPr lang="en-US" dirty="0"/>
              <a:t>  - R2 &lt;- 30.</a:t>
            </a:r>
          </a:p>
        </p:txBody>
      </p:sp>
    </p:spTree>
    <p:extLst>
      <p:ext uri="{BB962C8B-B14F-4D97-AF65-F5344CB8AC3E}">
        <p14:creationId xmlns:p14="http://schemas.microsoft.com/office/powerpoint/2010/main" val="3045239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do it again, but with R3 this time.</a:t>
            </a:r>
          </a:p>
          <a:p>
            <a:endParaRPr lang="en-US" dirty="0"/>
          </a:p>
          <a:p>
            <a:r>
              <a:rPr lang="en-US" dirty="0"/>
              <a:t>First: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- So:</a:t>
            </a:r>
          </a:p>
          <a:p>
            <a:r>
              <a:rPr lang="en-US" dirty="0"/>
              <a:t>     - R13 &lt;- 392 + 4</a:t>
            </a:r>
          </a:p>
          <a:p>
            <a:r>
              <a:rPr lang="en-US" dirty="0"/>
              <a:t>     - R13 &lt;- 396</a:t>
            </a:r>
          </a:p>
          <a:p>
            <a:r>
              <a:rPr lang="en-US" dirty="0"/>
              <a:t>Second:</a:t>
            </a:r>
          </a:p>
          <a:p>
            <a:r>
              <a:rPr lang="en-US" dirty="0"/>
              <a:t>  - R3 &lt;- MM[R13]</a:t>
            </a:r>
          </a:p>
          <a:p>
            <a:r>
              <a:rPr lang="en-US" dirty="0"/>
              <a:t>  - So: </a:t>
            </a:r>
          </a:p>
          <a:p>
            <a:r>
              <a:rPr lang="en-US" dirty="0"/>
              <a:t>    - R3 &lt;- MM[396]</a:t>
            </a:r>
          </a:p>
          <a:p>
            <a:r>
              <a:rPr lang="en-US" dirty="0"/>
              <a:t>    - R3 &lt;- 20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35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10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earlier using the function five():</a:t>
            </a:r>
          </a:p>
          <a:p>
            <a:r>
              <a:rPr lang="en-US" dirty="0"/>
              <a:t>  - how to call a function</a:t>
            </a:r>
          </a:p>
          <a:p>
            <a:r>
              <a:rPr lang="en-US" dirty="0"/>
              <a:t>  - how to provide a return value to the calling code</a:t>
            </a:r>
          </a:p>
          <a:p>
            <a:r>
              <a:rPr lang="en-US" dirty="0"/>
              <a:t>    - i.e. Place it in R14.</a:t>
            </a:r>
          </a:p>
          <a:p>
            <a:r>
              <a:rPr lang="en-US" dirty="0"/>
              <a:t>  - How to return to the place from where the function was called.</a:t>
            </a:r>
          </a:p>
          <a:p>
            <a:endParaRPr lang="en-US" dirty="0"/>
          </a:p>
          <a:p>
            <a:r>
              <a:rPr lang="en-US" dirty="0"/>
              <a:t>Here we have a function sum that has two parameters (a and b)</a:t>
            </a:r>
          </a:p>
          <a:p>
            <a:r>
              <a:rPr lang="en-US" dirty="0"/>
              <a:t>  - We call sum using x and y as the arguments.</a:t>
            </a:r>
          </a:p>
          <a:p>
            <a:r>
              <a:rPr lang="en-US" dirty="0"/>
              <a:t>  - sum will add those two values together and return the result.</a:t>
            </a:r>
          </a:p>
          <a:p>
            <a:endParaRPr lang="en-US" dirty="0"/>
          </a:p>
          <a:p>
            <a:r>
              <a:rPr lang="en-US" dirty="0"/>
              <a:t>To pass arguments to a function:</a:t>
            </a:r>
          </a:p>
          <a:p>
            <a:r>
              <a:rPr lang="en-US" dirty="0"/>
              <a:t>  - PUSH the the arguments onto the stack.</a:t>
            </a:r>
          </a:p>
          <a:p>
            <a:r>
              <a:rPr lang="en-US" dirty="0"/>
              <a:t>    - This will place them somewhere where the code inside the function can find and use them.</a:t>
            </a:r>
          </a:p>
          <a:p>
            <a:r>
              <a:rPr lang="en-US" dirty="0"/>
              <a:t>  - Call the function.</a:t>
            </a:r>
          </a:p>
          <a:p>
            <a:r>
              <a:rPr lang="en-US" dirty="0"/>
              <a:t>    - It will make use of the arguments</a:t>
            </a:r>
          </a:p>
          <a:p>
            <a:r>
              <a:rPr lang="en-US" dirty="0"/>
              <a:t>    - and then return its result in R14 as always.</a:t>
            </a:r>
          </a:p>
          <a:p>
            <a:r>
              <a:rPr lang="en-US" dirty="0"/>
              <a:t>  - POP the arguments off of the stack.</a:t>
            </a:r>
          </a:p>
          <a:p>
            <a:r>
              <a:rPr lang="en-US" dirty="0"/>
              <a:t>    - Because we don’t need them anymore.</a:t>
            </a:r>
          </a:p>
          <a:p>
            <a:r>
              <a:rPr lang="en-US" dirty="0"/>
              <a:t>    - And if we leave them on the stack and call a bunch of functions we’ll run out of stack space.</a:t>
            </a:r>
          </a:p>
          <a:p>
            <a:r>
              <a:rPr lang="en-US" dirty="0"/>
              <a:t>      - I.e. We’ll get stack overflow!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5956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have the assembly language translation of the call to the sum function.</a:t>
            </a:r>
          </a:p>
          <a:p>
            <a:r>
              <a:rPr lang="en-US" dirty="0"/>
              <a:t>It has the 3 steps from the previous slide:</a:t>
            </a:r>
          </a:p>
          <a:p>
            <a:r>
              <a:rPr lang="en-US" dirty="0"/>
              <a:t>  - Pass the arguments by PUSH </a:t>
            </a:r>
            <a:r>
              <a:rPr lang="en-US" dirty="0" err="1"/>
              <a:t>ing</a:t>
            </a:r>
            <a:r>
              <a:rPr lang="en-US" dirty="0"/>
              <a:t> them onto the stack </a:t>
            </a:r>
          </a:p>
          <a:p>
            <a:r>
              <a:rPr lang="en-US" dirty="0"/>
              <a:t>  - CALL the function</a:t>
            </a:r>
          </a:p>
          <a:p>
            <a:r>
              <a:rPr lang="en-US" dirty="0"/>
              <a:t>  - Clean up by POP </a:t>
            </a:r>
            <a:r>
              <a:rPr lang="en-US" dirty="0" err="1"/>
              <a:t>ing</a:t>
            </a:r>
            <a:r>
              <a:rPr lang="en-US" dirty="0"/>
              <a:t> the arguments off of the stack.</a:t>
            </a:r>
          </a:p>
          <a:p>
            <a:r>
              <a:rPr lang="en-US" dirty="0"/>
              <a:t>    - The POP instruction requires that we use a register.</a:t>
            </a:r>
          </a:p>
          <a:p>
            <a:r>
              <a:rPr lang="en-US" dirty="0"/>
              <a:t>    - So we use R15 which we’ll call a “Scratch Register”</a:t>
            </a:r>
          </a:p>
          <a:p>
            <a:r>
              <a:rPr lang="en-US" dirty="0"/>
              <a:t>      - Used by compiler/assembler for intermediate values and throw away values.</a:t>
            </a:r>
          </a:p>
          <a:p>
            <a:endParaRPr lang="en-US" dirty="0"/>
          </a:p>
          <a:p>
            <a:r>
              <a:rPr lang="en-US" dirty="0"/>
              <a:t>For now we will treat SUM like an abstraction and assume it works.</a:t>
            </a:r>
          </a:p>
          <a:p>
            <a:r>
              <a:rPr lang="en-US" dirty="0"/>
              <a:t>  - Does its thing</a:t>
            </a:r>
          </a:p>
          <a:p>
            <a:r>
              <a:rPr lang="en-US" dirty="0"/>
              <a:t>  - Puts the result in R14</a:t>
            </a:r>
          </a:p>
          <a:p>
            <a:r>
              <a:rPr lang="en-US" dirty="0"/>
              <a:t>  - RET urns. </a:t>
            </a:r>
          </a:p>
          <a:p>
            <a:endParaRPr lang="en-US" dirty="0"/>
          </a:p>
          <a:p>
            <a:r>
              <a:rPr lang="en-US" dirty="0"/>
              <a:t>We’ll see what goes into SUM so that it can use the parameters next class.</a:t>
            </a:r>
          </a:p>
        </p:txBody>
      </p:sp>
    </p:spTree>
    <p:extLst>
      <p:ext uri="{BB962C8B-B14F-4D97-AF65-F5344CB8AC3E}">
        <p14:creationId xmlns:p14="http://schemas.microsoft.com/office/powerpoint/2010/main" val="2111028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can trace through what happens in the function call to sum.</a:t>
            </a:r>
          </a:p>
          <a:p>
            <a:endParaRPr lang="en-US" dirty="0"/>
          </a:p>
          <a:p>
            <a:r>
              <a:rPr lang="en-US" dirty="0"/>
              <a:t>The .</a:t>
            </a:r>
            <a:r>
              <a:rPr lang="en-US" dirty="0" err="1"/>
              <a:t>stacksize</a:t>
            </a:r>
            <a:r>
              <a:rPr lang="en-US" dirty="0"/>
              <a:t> directive</a:t>
            </a:r>
          </a:p>
          <a:p>
            <a:r>
              <a:rPr lang="en-US" dirty="0"/>
              <a:t>  - Sets aside 100 bytes of space for the stack.</a:t>
            </a:r>
          </a:p>
          <a:p>
            <a:r>
              <a:rPr lang="en-US" dirty="0"/>
              <a:t>  - Initializes the stack pointer (R13) to point to the top of the stack (address 596 in this case).</a:t>
            </a:r>
          </a:p>
        </p:txBody>
      </p:sp>
    </p:spTree>
    <p:extLst>
      <p:ext uri="{BB962C8B-B14F-4D97-AF65-F5344CB8AC3E}">
        <p14:creationId xmlns:p14="http://schemas.microsoft.com/office/powerpoint/2010/main" val="42638907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assume that the user entered 7 and 9 as the inputs.</a:t>
            </a:r>
          </a:p>
          <a:p>
            <a:r>
              <a:rPr lang="en-US" dirty="0"/>
              <a:t>  - Those are loaded into R0 and R1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81375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x as the first parameter.</a:t>
            </a:r>
          </a:p>
          <a:p>
            <a:r>
              <a:rPr lang="en-US" dirty="0"/>
              <a:t>  - PUSH R0</a:t>
            </a:r>
          </a:p>
          <a:p>
            <a:endParaRPr lang="en-US" dirty="0"/>
          </a:p>
          <a:p>
            <a:r>
              <a:rPr lang="en-US" dirty="0"/>
              <a:t>    - MM[R13] &lt;- R0</a:t>
            </a:r>
          </a:p>
          <a:p>
            <a:r>
              <a:rPr lang="en-US" dirty="0"/>
              <a:t>      - MM[596] &lt;- 7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&lt;- 596 – 4</a:t>
            </a:r>
          </a:p>
          <a:p>
            <a:r>
              <a:rPr lang="en-US" dirty="0"/>
              <a:t>      - R13 &lt;- 592</a:t>
            </a:r>
          </a:p>
        </p:txBody>
      </p:sp>
    </p:spTree>
    <p:extLst>
      <p:ext uri="{BB962C8B-B14F-4D97-AF65-F5344CB8AC3E}">
        <p14:creationId xmlns:p14="http://schemas.microsoft.com/office/powerpoint/2010/main" val="345308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 very interesting function.</a:t>
            </a:r>
          </a:p>
          <a:p>
            <a:r>
              <a:rPr lang="en-US" dirty="0"/>
              <a:t>But it is a function and there is no reason we couldn’t write it.</a:t>
            </a:r>
          </a:p>
          <a:p>
            <a:r>
              <a:rPr lang="en-US" dirty="0"/>
              <a:t>And it gives us a very easy function to start on our journey of understanding how functions get translated into assembly language.</a:t>
            </a:r>
          </a:p>
          <a:p>
            <a:endParaRPr lang="en-US" dirty="0"/>
          </a:p>
          <a:p>
            <a:r>
              <a:rPr lang="en-US" dirty="0"/>
              <a:t>CALL:</a:t>
            </a:r>
          </a:p>
          <a:p>
            <a:r>
              <a:rPr lang="en-US" dirty="0"/>
              <a:t>  - New ASM instruction for us.</a:t>
            </a:r>
          </a:p>
          <a:p>
            <a:r>
              <a:rPr lang="en-US" dirty="0"/>
              <a:t>  - Branches to the label FIVE</a:t>
            </a:r>
          </a:p>
          <a:p>
            <a:r>
              <a:rPr lang="en-US" dirty="0"/>
              <a:t>    - But it also takes note of the address of the next instruction that would have executed.</a:t>
            </a:r>
          </a:p>
          <a:p>
            <a:r>
              <a:rPr lang="en-US" dirty="0"/>
              <a:t>    - So that eventually we know where to come back to when FIVE completes.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1945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the value of y as the second parameter.</a:t>
            </a:r>
          </a:p>
          <a:p>
            <a:r>
              <a:rPr lang="en-US" dirty="0"/>
              <a:t>  - PUSH R1</a:t>
            </a:r>
          </a:p>
          <a:p>
            <a:endParaRPr lang="en-US" dirty="0"/>
          </a:p>
          <a:p>
            <a:r>
              <a:rPr lang="en-US" dirty="0"/>
              <a:t>    - MM[R13] &lt;- R1</a:t>
            </a:r>
          </a:p>
          <a:p>
            <a:r>
              <a:rPr lang="en-US" dirty="0"/>
              <a:t>      - MM[592] &lt;- 9</a:t>
            </a:r>
          </a:p>
          <a:p>
            <a:endParaRPr lang="en-US" dirty="0"/>
          </a:p>
          <a:p>
            <a:r>
              <a:rPr lang="en-US" dirty="0"/>
              <a:t>    - R13 &lt;- R13 – 4</a:t>
            </a:r>
          </a:p>
          <a:p>
            <a:r>
              <a:rPr lang="en-US" dirty="0"/>
              <a:t>      - R13 &lt;- 592 – 4</a:t>
            </a:r>
          </a:p>
          <a:p>
            <a:r>
              <a:rPr lang="en-US" dirty="0"/>
              <a:t>      - R13 &lt;- 588</a:t>
            </a:r>
          </a:p>
        </p:txBody>
      </p:sp>
    </p:spTree>
    <p:extLst>
      <p:ext uri="{BB962C8B-B14F-4D97-AF65-F5344CB8AC3E}">
        <p14:creationId xmlns:p14="http://schemas.microsoft.com/office/powerpoint/2010/main" val="19944166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 SUM:</a:t>
            </a:r>
          </a:p>
          <a:p>
            <a:r>
              <a:rPr lang="en-US" dirty="0"/>
              <a:t>  - The return address “R” is saved into R12.</a:t>
            </a:r>
          </a:p>
          <a:p>
            <a:r>
              <a:rPr lang="en-US" dirty="0"/>
              <a:t>    - The POP R15 instruction is at some address.</a:t>
            </a:r>
          </a:p>
          <a:p>
            <a:r>
              <a:rPr lang="en-US" dirty="0"/>
              <a:t>    - We just don’t know what it is.</a:t>
            </a:r>
          </a:p>
          <a:p>
            <a:r>
              <a:rPr lang="en-US" dirty="0"/>
              <a:t>    - So, I am using the label R to indicate that just for the purposes of illustration.</a:t>
            </a:r>
          </a:p>
          <a:p>
            <a:endParaRPr lang="en-US" dirty="0"/>
          </a:p>
          <a:p>
            <a:r>
              <a:rPr lang="en-US" dirty="0"/>
              <a:t>  - Sum does its thing</a:t>
            </a:r>
          </a:p>
          <a:p>
            <a:r>
              <a:rPr lang="en-US" dirty="0"/>
              <a:t>    - It will use the values on the stack to perform its computation.</a:t>
            </a:r>
          </a:p>
          <a:p>
            <a:r>
              <a:rPr lang="en-US" dirty="0"/>
              <a:t>    - We’ll see that next time.</a:t>
            </a:r>
          </a:p>
          <a:p>
            <a:r>
              <a:rPr lang="en-US" dirty="0"/>
              <a:t>  - Then it puts its result into R14.</a:t>
            </a:r>
          </a:p>
          <a:p>
            <a:r>
              <a:rPr lang="en-US" dirty="0"/>
              <a:t>    - R14 &lt;- 7 + 9</a:t>
            </a:r>
          </a:p>
          <a:p>
            <a:r>
              <a:rPr lang="en-US" dirty="0"/>
              <a:t>    - R14 &lt;- 16</a:t>
            </a:r>
          </a:p>
          <a:p>
            <a:r>
              <a:rPr lang="en-US" dirty="0"/>
              <a:t>  - Then </a:t>
            </a:r>
          </a:p>
          <a:p>
            <a:r>
              <a:rPr lang="en-US" dirty="0"/>
              <a:t>    - RET </a:t>
            </a:r>
          </a:p>
          <a:p>
            <a:r>
              <a:rPr lang="en-US" dirty="0"/>
              <a:t>      - PC &lt;- R12</a:t>
            </a:r>
          </a:p>
          <a:p>
            <a:r>
              <a:rPr lang="en-US" dirty="0"/>
              <a:t>      - The program jumps back to R and picks up where it left off.</a:t>
            </a:r>
          </a:p>
        </p:txBody>
      </p:sp>
    </p:spTree>
    <p:extLst>
      <p:ext uri="{BB962C8B-B14F-4D97-AF65-F5344CB8AC3E}">
        <p14:creationId xmlns:p14="http://schemas.microsoft.com/office/powerpoint/2010/main" val="32733208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&lt;- 588 + 4</a:t>
            </a:r>
          </a:p>
          <a:p>
            <a:r>
              <a:rPr lang="en-US" dirty="0"/>
              <a:t>    - R13 &lt;- 592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MM[592]</a:t>
            </a:r>
          </a:p>
          <a:p>
            <a:r>
              <a:rPr lang="en-US" dirty="0"/>
              <a:t>    - R15 &lt;- 9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3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Clean up after the call by removing the arguments from the stack.</a:t>
            </a:r>
          </a:p>
          <a:p>
            <a:endParaRPr lang="en-US" dirty="0"/>
          </a:p>
          <a:p>
            <a:r>
              <a:rPr lang="en-US" dirty="0"/>
              <a:t>POP R15 to remove the value of y</a:t>
            </a:r>
          </a:p>
          <a:p>
            <a:r>
              <a:rPr lang="en-US" dirty="0"/>
              <a:t>  - R13 &lt;- R13 + 4</a:t>
            </a:r>
          </a:p>
          <a:p>
            <a:r>
              <a:rPr lang="en-US" dirty="0"/>
              <a:t>    - R13 &lt;- 592 + 4</a:t>
            </a:r>
          </a:p>
          <a:p>
            <a:r>
              <a:rPr lang="en-US" dirty="0"/>
              <a:t>    - R13 &lt;- 596</a:t>
            </a:r>
          </a:p>
          <a:p>
            <a:r>
              <a:rPr lang="en-US" dirty="0"/>
              <a:t>  - R15 &lt;- MM[R13]</a:t>
            </a:r>
          </a:p>
          <a:p>
            <a:r>
              <a:rPr lang="en-US" dirty="0"/>
              <a:t>    - R15 &lt;- MM[596]</a:t>
            </a:r>
          </a:p>
          <a:p>
            <a:r>
              <a:rPr lang="en-US" dirty="0"/>
              <a:t>    - R15 &lt;- 7</a:t>
            </a:r>
          </a:p>
          <a:p>
            <a:r>
              <a:rPr lang="en-US" dirty="0"/>
              <a:t>    - Not shown in the diagram because popping to R15 is just discarding the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482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 the result and </a:t>
            </a:r>
            <a:r>
              <a:rPr lang="en-US"/>
              <a:t>terminate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2372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42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33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5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 is a new assembly instruction as well.</a:t>
            </a:r>
          </a:p>
          <a:p>
            <a:r>
              <a:rPr lang="en-US" dirty="0"/>
              <a:t>  - RET jumps us back to the point where we left off</a:t>
            </a:r>
          </a:p>
          <a:p>
            <a:r>
              <a:rPr lang="en-US" dirty="0"/>
              <a:t>  - i.e. to the instruction immediately following the CALL.</a:t>
            </a:r>
          </a:p>
        </p:txBody>
      </p:sp>
    </p:spTree>
    <p:extLst>
      <p:ext uri="{BB962C8B-B14F-4D97-AF65-F5344CB8AC3E}">
        <p14:creationId xmlns:p14="http://schemas.microsoft.com/office/powerpoint/2010/main" val="7581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7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now look at what CALL and RET do at the machine level.</a:t>
            </a:r>
          </a:p>
          <a:p>
            <a:endParaRPr lang="en-US" dirty="0"/>
          </a:p>
          <a:p>
            <a:r>
              <a:rPr lang="en-US" dirty="0"/>
              <a:t>Call is a 2 step process:</a:t>
            </a:r>
          </a:p>
          <a:p>
            <a:r>
              <a:rPr lang="en-US" dirty="0"/>
              <a:t>  - First the CALL instruction places the address of the instruction after the call into R12.</a:t>
            </a:r>
          </a:p>
          <a:p>
            <a:r>
              <a:rPr lang="en-US" dirty="0"/>
              <a:t>   - The address of this instruction is called the return address.</a:t>
            </a:r>
          </a:p>
          <a:p>
            <a:r>
              <a:rPr lang="en-US" dirty="0"/>
              <a:t>    - It is the address we want to return to when the function completes.</a:t>
            </a:r>
          </a:p>
          <a:p>
            <a:endParaRPr lang="en-US" dirty="0"/>
          </a:p>
          <a:p>
            <a:r>
              <a:rPr lang="en-US" dirty="0"/>
              <a:t>  - Second the PC is then changed to hold the address of the first instruction of the function.</a:t>
            </a:r>
          </a:p>
          <a:p>
            <a:r>
              <a:rPr lang="en-US" dirty="0"/>
              <a:t>    - Thus, the next fetch will get the first instruction of the function,</a:t>
            </a:r>
          </a:p>
          <a:p>
            <a:r>
              <a:rPr lang="en-US" dirty="0"/>
              <a:t>    - and the code in the function will begin executing.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44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RET:</a:t>
            </a:r>
          </a:p>
          <a:p>
            <a:r>
              <a:rPr lang="en-US" dirty="0"/>
              <a:t>  - The RET instruction copies the return address that was saved into R12 and into into the PC.</a:t>
            </a:r>
          </a:p>
          <a:p>
            <a:r>
              <a:rPr lang="en-US" dirty="0"/>
              <a:t>  - Thus, the next instruction that is fetched, decoded and executed is the one right after the call.</a:t>
            </a:r>
          </a:p>
          <a:p>
            <a:endParaRPr lang="en-US" dirty="0"/>
          </a:p>
          <a:p>
            <a:r>
              <a:rPr lang="en-US" dirty="0"/>
              <a:t>Note that the code in the function will also place the return value for the function into R14.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37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">
            <a:extLst>
              <a:ext uri="{FF2B5EF4-FFF2-40B4-BE49-F238E27FC236}">
                <a16:creationId xmlns:a16="http://schemas.microsoft.com/office/drawing/2014/main" id="{60727CCB-102B-3F40-ACD5-F81E91D98C77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3919538" y="3976688"/>
            <a:ext cx="1303337" cy="1128712"/>
          </a:xfrm>
          <a:custGeom>
            <a:avLst/>
            <a:gdLst>
              <a:gd name="T0" fmla="*/ 325834 w 120000"/>
              <a:gd name="T1" fmla="*/ 0 h 120000"/>
              <a:gd name="T2" fmla="*/ 0 w 120000"/>
              <a:gd name="T3" fmla="*/ 564300 h 120000"/>
              <a:gd name="T4" fmla="*/ 325834 w 120000"/>
              <a:gd name="T5" fmla="*/ 1128712 h 120000"/>
              <a:gd name="T6" fmla="*/ 977503 w 120000"/>
              <a:gd name="T7" fmla="*/ 1128712 h 120000"/>
              <a:gd name="T8" fmla="*/ 1303337 w 120000"/>
              <a:gd name="T9" fmla="*/ 564300 h 120000"/>
              <a:gd name="T10" fmla="*/ 977503 w 120000"/>
              <a:gd name="T11" fmla="*/ 0 h 120000"/>
              <a:gd name="T12" fmla="*/ 325834 w 120000"/>
              <a:gd name="T13" fmla="*/ 0 h 120000"/>
              <a:gd name="T14" fmla="*/ 417904 w 120000"/>
              <a:gd name="T15" fmla="*/ 159431 h 120000"/>
              <a:gd name="T16" fmla="*/ 885422 w 120000"/>
              <a:gd name="T17" fmla="*/ 159431 h 120000"/>
              <a:gd name="T18" fmla="*/ 1119056 w 120000"/>
              <a:gd name="T19" fmla="*/ 564300 h 120000"/>
              <a:gd name="T20" fmla="*/ 885422 w 120000"/>
              <a:gd name="T21" fmla="*/ 969169 h 120000"/>
              <a:gd name="T22" fmla="*/ 417904 w 120000"/>
              <a:gd name="T23" fmla="*/ 969169 h 120000"/>
              <a:gd name="T24" fmla="*/ 184151 w 120000"/>
              <a:gd name="T25" fmla="*/ 564300 h 120000"/>
              <a:gd name="T26" fmla="*/ 417904 w 120000"/>
              <a:gd name="T27" fmla="*/ 159431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11;p2">
            <a:extLst>
              <a:ext uri="{FF2B5EF4-FFF2-40B4-BE49-F238E27FC236}">
                <a16:creationId xmlns:a16="http://schemas.microsoft.com/office/drawing/2014/main" id="{CF8E66DE-864C-8648-B9BD-C1618A08E9CE}"/>
              </a:ext>
            </a:extLst>
          </p:cNvPr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13;p2">
            <a:extLst>
              <a:ext uri="{FF2B5EF4-FFF2-40B4-BE49-F238E27FC236}">
                <a16:creationId xmlns:a16="http://schemas.microsoft.com/office/drawing/2014/main" id="{E622547A-1090-B841-AB8A-0F2EC9F3199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809875" y="-173038"/>
            <a:ext cx="1111250" cy="962026"/>
          </a:xfrm>
          <a:prstGeom prst="hexagon">
            <a:avLst>
              <a:gd name="adj" fmla="val 28685"/>
              <a:gd name="vf" fmla="val 115470"/>
            </a:avLst>
          </a:prstGeom>
          <a:noFill/>
          <a:ln w="19050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14;p2">
            <a:extLst>
              <a:ext uri="{FF2B5EF4-FFF2-40B4-BE49-F238E27FC236}">
                <a16:creationId xmlns:a16="http://schemas.microsoft.com/office/drawing/2014/main" id="{F2DFB12E-8AA2-BF4B-ABBE-84712DD2F12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2038" y="1360488"/>
            <a:ext cx="493712" cy="427037"/>
          </a:xfrm>
          <a:prstGeom prst="hexagon">
            <a:avLst>
              <a:gd name="adj" fmla="val 28705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5;p2">
            <a:extLst>
              <a:ext uri="{FF2B5EF4-FFF2-40B4-BE49-F238E27FC236}">
                <a16:creationId xmlns:a16="http://schemas.microsoft.com/office/drawing/2014/main" id="{1EA83F08-1F96-5640-8C79-897DD94794F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278438" y="855663"/>
            <a:ext cx="944562" cy="817562"/>
          </a:xfrm>
          <a:prstGeom prst="hexagon">
            <a:avLst>
              <a:gd name="adj" fmla="val 2869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6;p2">
            <a:extLst>
              <a:ext uri="{FF2B5EF4-FFF2-40B4-BE49-F238E27FC236}">
                <a16:creationId xmlns:a16="http://schemas.microsoft.com/office/drawing/2014/main" id="{C5E0530D-1E01-3143-AE7E-3F283001644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365750" y="352425"/>
            <a:ext cx="493713" cy="427038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17;p2">
            <a:extLst>
              <a:ext uri="{FF2B5EF4-FFF2-40B4-BE49-F238E27FC236}">
                <a16:creationId xmlns:a16="http://schemas.microsoft.com/office/drawing/2014/main" id="{EEAA92A2-DBEA-AE45-8867-6616C2B3D40E}"/>
              </a:ext>
            </a:extLst>
          </p:cNvPr>
          <p:cNvGrpSpPr>
            <a:grpSpLocks/>
          </p:cNvGrpSpPr>
          <p:nvPr/>
        </p:nvGrpSpPr>
        <p:grpSpPr bwMode="auto">
          <a:xfrm>
            <a:off x="5549900" y="1030288"/>
            <a:ext cx="403225" cy="373062"/>
            <a:chOff x="5975075" y="2327500"/>
            <a:chExt cx="420100" cy="388350"/>
          </a:xfrm>
        </p:grpSpPr>
        <p:sp>
          <p:nvSpPr>
            <p:cNvPr id="10" name="Google Shape;18;p2">
              <a:extLst>
                <a:ext uri="{FF2B5EF4-FFF2-40B4-BE49-F238E27FC236}">
                  <a16:creationId xmlns:a16="http://schemas.microsoft.com/office/drawing/2014/main" id="{9CBA48E3-29BF-0147-AEFB-2CBC66375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9;p2">
              <a:extLst>
                <a:ext uri="{FF2B5EF4-FFF2-40B4-BE49-F238E27FC236}">
                  <a16:creationId xmlns:a16="http://schemas.microsoft.com/office/drawing/2014/main" id="{F6C424FA-39CC-F14C-9BF9-A74DD31A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20;p2">
            <a:extLst>
              <a:ext uri="{FF2B5EF4-FFF2-40B4-BE49-F238E27FC236}">
                <a16:creationId xmlns:a16="http://schemas.microsoft.com/office/drawing/2014/main" id="{4D5597ED-C176-9745-9829-F0E8275DB536}"/>
              </a:ext>
            </a:extLst>
          </p:cNvPr>
          <p:cNvSpPr>
            <a:spLocks/>
          </p:cNvSpPr>
          <p:nvPr/>
        </p:nvSpPr>
        <p:spPr bwMode="auto">
          <a:xfrm>
            <a:off x="3252788" y="112713"/>
            <a:ext cx="225425" cy="390525"/>
          </a:xfrm>
          <a:custGeom>
            <a:avLst/>
            <a:gdLst>
              <a:gd name="T0" fmla="*/ 121980 w 11870"/>
              <a:gd name="T1" fmla="*/ 19028 h 20565"/>
              <a:gd name="T2" fmla="*/ 124772 w 11870"/>
              <a:gd name="T3" fmla="*/ 21800 h 20565"/>
              <a:gd name="T4" fmla="*/ 124772 w 11870"/>
              <a:gd name="T5" fmla="*/ 25978 h 20565"/>
              <a:gd name="T6" fmla="*/ 121980 w 11870"/>
              <a:gd name="T7" fmla="*/ 28770 h 20565"/>
              <a:gd name="T8" fmla="*/ 105762 w 11870"/>
              <a:gd name="T9" fmla="*/ 29225 h 20565"/>
              <a:gd name="T10" fmla="*/ 102039 w 11870"/>
              <a:gd name="T11" fmla="*/ 27839 h 20565"/>
              <a:gd name="T12" fmla="*/ 100197 w 11870"/>
              <a:gd name="T13" fmla="*/ 24117 h 20565"/>
              <a:gd name="T14" fmla="*/ 102039 w 11870"/>
              <a:gd name="T15" fmla="*/ 20414 h 20565"/>
              <a:gd name="T16" fmla="*/ 105762 w 11870"/>
              <a:gd name="T17" fmla="*/ 18553 h 20565"/>
              <a:gd name="T18" fmla="*/ 200831 w 11870"/>
              <a:gd name="T19" fmla="*/ 48709 h 20565"/>
              <a:gd name="T20" fmla="*/ 24594 w 11870"/>
              <a:gd name="T21" fmla="*/ 317243 h 20565"/>
              <a:gd name="T22" fmla="*/ 200831 w 11870"/>
              <a:gd name="T23" fmla="*/ 48709 h 20565"/>
              <a:gd name="T24" fmla="*/ 115960 w 11870"/>
              <a:gd name="T25" fmla="*/ 338113 h 20565"/>
              <a:gd name="T26" fmla="*/ 121980 w 11870"/>
              <a:gd name="T27" fmla="*/ 340430 h 20565"/>
              <a:gd name="T28" fmla="*/ 126158 w 11870"/>
              <a:gd name="T29" fmla="*/ 344608 h 20565"/>
              <a:gd name="T30" fmla="*/ 128475 w 11870"/>
              <a:gd name="T31" fmla="*/ 350627 h 20565"/>
              <a:gd name="T32" fmla="*/ 128475 w 11870"/>
              <a:gd name="T33" fmla="*/ 357122 h 20565"/>
              <a:gd name="T34" fmla="*/ 126158 w 11870"/>
              <a:gd name="T35" fmla="*/ 363161 h 20565"/>
              <a:gd name="T36" fmla="*/ 121980 w 11870"/>
              <a:gd name="T37" fmla="*/ 367319 h 20565"/>
              <a:gd name="T38" fmla="*/ 115960 w 11870"/>
              <a:gd name="T39" fmla="*/ 369636 h 20565"/>
              <a:gd name="T40" fmla="*/ 109465 w 11870"/>
              <a:gd name="T41" fmla="*/ 369636 h 20565"/>
              <a:gd name="T42" fmla="*/ 103426 w 11870"/>
              <a:gd name="T43" fmla="*/ 367319 h 20565"/>
              <a:gd name="T44" fmla="*/ 99267 w 11870"/>
              <a:gd name="T45" fmla="*/ 363161 h 20565"/>
              <a:gd name="T46" fmla="*/ 96950 w 11870"/>
              <a:gd name="T47" fmla="*/ 357122 h 20565"/>
              <a:gd name="T48" fmla="*/ 96950 w 11870"/>
              <a:gd name="T49" fmla="*/ 350627 h 20565"/>
              <a:gd name="T50" fmla="*/ 99267 w 11870"/>
              <a:gd name="T51" fmla="*/ 344608 h 20565"/>
              <a:gd name="T52" fmla="*/ 103426 w 11870"/>
              <a:gd name="T53" fmla="*/ 340430 h 20565"/>
              <a:gd name="T54" fmla="*/ 109465 w 11870"/>
              <a:gd name="T55" fmla="*/ 338113 h 20565"/>
              <a:gd name="T56" fmla="*/ 24594 w 11870"/>
              <a:gd name="T57" fmla="*/ 0 h 20565"/>
              <a:gd name="T58" fmla="*/ 14851 w 11870"/>
              <a:gd name="T59" fmla="*/ 1861 h 20565"/>
              <a:gd name="T60" fmla="*/ 6951 w 11870"/>
              <a:gd name="T61" fmla="*/ 6969 h 20565"/>
              <a:gd name="T62" fmla="*/ 1861 w 11870"/>
              <a:gd name="T63" fmla="*/ 14850 h 20565"/>
              <a:gd name="T64" fmla="*/ 0 w 11870"/>
              <a:gd name="T65" fmla="*/ 24592 h 20565"/>
              <a:gd name="T66" fmla="*/ 475 w 11870"/>
              <a:gd name="T67" fmla="*/ 371041 h 20565"/>
              <a:gd name="T68" fmla="*/ 4178 w 11870"/>
              <a:gd name="T69" fmla="*/ 379853 h 20565"/>
              <a:gd name="T70" fmla="*/ 10673 w 11870"/>
              <a:gd name="T71" fmla="*/ 386347 h 20565"/>
              <a:gd name="T72" fmla="*/ 19485 w 11870"/>
              <a:gd name="T73" fmla="*/ 390050 h 20565"/>
              <a:gd name="T74" fmla="*/ 200831 w 11870"/>
              <a:gd name="T75" fmla="*/ 390525 h 20565"/>
              <a:gd name="T76" fmla="*/ 210574 w 11870"/>
              <a:gd name="T77" fmla="*/ 388664 h 20565"/>
              <a:gd name="T78" fmla="*/ 218455 w 11870"/>
              <a:gd name="T79" fmla="*/ 383556 h 20565"/>
              <a:gd name="T80" fmla="*/ 223564 w 11870"/>
              <a:gd name="T81" fmla="*/ 375675 h 20565"/>
              <a:gd name="T82" fmla="*/ 225425 w 11870"/>
              <a:gd name="T83" fmla="*/ 365933 h 20565"/>
              <a:gd name="T84" fmla="*/ 224950 w 11870"/>
              <a:gd name="T85" fmla="*/ 19484 h 20565"/>
              <a:gd name="T86" fmla="*/ 221247 w 11870"/>
              <a:gd name="T87" fmla="*/ 10672 h 20565"/>
              <a:gd name="T88" fmla="*/ 214752 w 11870"/>
              <a:gd name="T89" fmla="*/ 4178 h 20565"/>
              <a:gd name="T90" fmla="*/ 205940 w 11870"/>
              <a:gd name="T91" fmla="*/ 475 h 20565"/>
              <a:gd name="T92" fmla="*/ 24594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21;p2">
            <a:extLst>
              <a:ext uri="{FF2B5EF4-FFF2-40B4-BE49-F238E27FC236}">
                <a16:creationId xmlns:a16="http://schemas.microsoft.com/office/drawing/2014/main" id="{4D46AF19-06DA-DF4D-B0DC-265936F03667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515938"/>
            <a:ext cx="384175" cy="606425"/>
            <a:chOff x="6718575" y="2318625"/>
            <a:chExt cx="256950" cy="407375"/>
          </a:xfrm>
        </p:grpSpPr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09293F25-EEE9-1E45-81D5-D3E35922F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A90A21C-3E1F-9849-AAC5-6382E0457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5FBCC6AE-F0FA-8F46-A330-39D13B5E3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C4CED80E-426C-9640-8711-D7B36582A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6796E0B2-DE56-E446-87EB-E696889E5A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E0539098-0DE1-A748-82D0-4E9989C05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16042DF6-80E4-7948-A1A2-5DF1B3E84E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7DA3AA4E-9EEF-A841-87A3-C49FA29D8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30;p2">
            <a:extLst>
              <a:ext uri="{FF2B5EF4-FFF2-40B4-BE49-F238E27FC236}">
                <a16:creationId xmlns:a16="http://schemas.microsoft.com/office/drawing/2014/main" id="{2A701169-05FE-8E4B-A308-6F2D21DF370D}"/>
              </a:ext>
            </a:extLst>
          </p:cNvPr>
          <p:cNvGrpSpPr>
            <a:grpSpLocks/>
          </p:cNvGrpSpPr>
          <p:nvPr/>
        </p:nvGrpSpPr>
        <p:grpSpPr bwMode="auto">
          <a:xfrm>
            <a:off x="3198813" y="903288"/>
            <a:ext cx="395287" cy="403225"/>
            <a:chOff x="3951850" y="2985350"/>
            <a:chExt cx="407950" cy="416500"/>
          </a:xfrm>
        </p:grpSpPr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4BBACD5C-2134-AB44-868C-BBEF9BDA8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24CDF919-AD4F-E144-9113-1AD4553EB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78110A61-1E7B-5545-9458-D0C51B1BA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A0B6F020-F50A-0044-8DDC-F00D1EF51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35;p2">
            <a:extLst>
              <a:ext uri="{FF2B5EF4-FFF2-40B4-BE49-F238E27FC236}">
                <a16:creationId xmlns:a16="http://schemas.microsoft.com/office/drawing/2014/main" id="{C53E4FF9-2747-984E-BBF5-011305C92C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10150" y="4576763"/>
            <a:ext cx="1033463" cy="893762"/>
          </a:xfrm>
          <a:prstGeom prst="hexagon">
            <a:avLst>
              <a:gd name="adj" fmla="val 28720"/>
              <a:gd name="vf" fmla="val 115470"/>
            </a:avLst>
          </a:prstGeom>
          <a:noFill/>
          <a:ln w="19050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36;p2">
            <a:extLst>
              <a:ext uri="{FF2B5EF4-FFF2-40B4-BE49-F238E27FC236}">
                <a16:creationId xmlns:a16="http://schemas.microsoft.com/office/drawing/2014/main" id="{B73AF107-DCD0-EB42-90E2-E92DF65FEBD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133975" y="4056063"/>
            <a:ext cx="539750" cy="468312"/>
          </a:xfrm>
          <a:prstGeom prst="hexagon">
            <a:avLst>
              <a:gd name="adj" fmla="val 28611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37;p2">
            <a:extLst>
              <a:ext uri="{FF2B5EF4-FFF2-40B4-BE49-F238E27FC236}">
                <a16:creationId xmlns:a16="http://schemas.microsoft.com/office/drawing/2014/main" id="{918CC986-2E9C-7A47-9233-E294A05E179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101975" y="3629025"/>
            <a:ext cx="1031875" cy="895350"/>
          </a:xfrm>
          <a:prstGeom prst="hexagon">
            <a:avLst>
              <a:gd name="adj" fmla="val 28604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38;p2">
            <a:extLst>
              <a:ext uri="{FF2B5EF4-FFF2-40B4-BE49-F238E27FC236}">
                <a16:creationId xmlns:a16="http://schemas.microsoft.com/office/drawing/2014/main" id="{F1169CD8-998F-0F40-9331-B0DDACD201B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30600" y="4576763"/>
            <a:ext cx="452438" cy="390525"/>
          </a:xfrm>
          <a:prstGeom prst="hexagon">
            <a:avLst>
              <a:gd name="adj" fmla="val 2874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39;p2">
            <a:extLst>
              <a:ext uri="{FF2B5EF4-FFF2-40B4-BE49-F238E27FC236}">
                <a16:creationId xmlns:a16="http://schemas.microsoft.com/office/drawing/2014/main" id="{06C503BB-E4EE-F745-AC0B-FC99DD411289}"/>
              </a:ext>
            </a:extLst>
          </p:cNvPr>
          <p:cNvSpPr>
            <a:spLocks/>
          </p:cNvSpPr>
          <p:nvPr/>
        </p:nvSpPr>
        <p:spPr bwMode="auto">
          <a:xfrm>
            <a:off x="5370513" y="4867275"/>
            <a:ext cx="312737" cy="312738"/>
          </a:xfrm>
          <a:custGeom>
            <a:avLst/>
            <a:gdLst>
              <a:gd name="T0" fmla="*/ 175685 w 17000"/>
              <a:gd name="T1" fmla="*/ 109189 h 16999"/>
              <a:gd name="T2" fmla="*/ 192315 w 17000"/>
              <a:gd name="T3" fmla="*/ 120430 h 16999"/>
              <a:gd name="T4" fmla="*/ 203537 w 17000"/>
              <a:gd name="T5" fmla="*/ 137042 h 16999"/>
              <a:gd name="T6" fmla="*/ 207142 w 17000"/>
              <a:gd name="T7" fmla="*/ 156360 h 16999"/>
              <a:gd name="T8" fmla="*/ 203537 w 17000"/>
              <a:gd name="T9" fmla="*/ 175696 h 16999"/>
              <a:gd name="T10" fmla="*/ 192315 w 17000"/>
              <a:gd name="T11" fmla="*/ 192308 h 16999"/>
              <a:gd name="T12" fmla="*/ 175685 w 17000"/>
              <a:gd name="T13" fmla="*/ 203549 h 16999"/>
              <a:gd name="T14" fmla="*/ 151420 w 17000"/>
              <a:gd name="T15" fmla="*/ 207137 h 16999"/>
              <a:gd name="T16" fmla="*/ 132564 w 17000"/>
              <a:gd name="T17" fmla="*/ 201305 h 16999"/>
              <a:gd name="T18" fmla="*/ 116835 w 17000"/>
              <a:gd name="T19" fmla="*/ 188261 h 16999"/>
              <a:gd name="T20" fmla="*/ 107839 w 17000"/>
              <a:gd name="T21" fmla="*/ 170747 h 16999"/>
              <a:gd name="T22" fmla="*/ 105595 w 17000"/>
              <a:gd name="T23" fmla="*/ 151429 h 16999"/>
              <a:gd name="T24" fmla="*/ 111445 w 17000"/>
              <a:gd name="T25" fmla="*/ 132554 h 16999"/>
              <a:gd name="T26" fmla="*/ 124469 w 17000"/>
              <a:gd name="T27" fmla="*/ 116824 h 16999"/>
              <a:gd name="T28" fmla="*/ 142001 w 17000"/>
              <a:gd name="T29" fmla="*/ 107846 h 16999"/>
              <a:gd name="T30" fmla="*/ 145588 w 17000"/>
              <a:gd name="T31" fmla="*/ 0 h 16999"/>
              <a:gd name="T32" fmla="*/ 134808 w 17000"/>
              <a:gd name="T33" fmla="*/ 4489 h 16999"/>
              <a:gd name="T34" fmla="*/ 129418 w 17000"/>
              <a:gd name="T35" fmla="*/ 14387 h 16999"/>
              <a:gd name="T36" fmla="*/ 106496 w 17000"/>
              <a:gd name="T37" fmla="*/ 53923 h 16999"/>
              <a:gd name="T38" fmla="*/ 69648 w 17000"/>
              <a:gd name="T39" fmla="*/ 34606 h 16999"/>
              <a:gd name="T40" fmla="*/ 58427 w 17000"/>
              <a:gd name="T41" fmla="*/ 35047 h 16999"/>
              <a:gd name="T42" fmla="*/ 36406 w 17000"/>
              <a:gd name="T43" fmla="*/ 55726 h 16999"/>
              <a:gd name="T44" fmla="*/ 33720 w 17000"/>
              <a:gd name="T45" fmla="*/ 66948 h 16999"/>
              <a:gd name="T46" fmla="*/ 57084 w 17000"/>
              <a:gd name="T47" fmla="*/ 100211 h 16999"/>
              <a:gd name="T48" fmla="*/ 46745 w 17000"/>
              <a:gd name="T49" fmla="*/ 125820 h 16999"/>
              <a:gd name="T50" fmla="*/ 6310 w 17000"/>
              <a:gd name="T51" fmla="*/ 132995 h 16999"/>
              <a:gd name="T52" fmla="*/ 460 w 17000"/>
              <a:gd name="T53" fmla="*/ 142433 h 16999"/>
              <a:gd name="T54" fmla="*/ 1361 w 17000"/>
              <a:gd name="T55" fmla="*/ 172991 h 16999"/>
              <a:gd name="T56" fmla="*/ 8996 w 17000"/>
              <a:gd name="T57" fmla="*/ 181527 h 16999"/>
              <a:gd name="T58" fmla="*/ 48548 w 17000"/>
              <a:gd name="T59" fmla="*/ 193210 h 16999"/>
              <a:gd name="T60" fmla="*/ 37308 w 17000"/>
              <a:gd name="T61" fmla="*/ 237695 h 16999"/>
              <a:gd name="T62" fmla="*/ 33720 w 17000"/>
              <a:gd name="T63" fmla="*/ 248476 h 16999"/>
              <a:gd name="T64" fmla="*/ 38209 w 17000"/>
              <a:gd name="T65" fmla="*/ 259257 h 16999"/>
              <a:gd name="T66" fmla="*/ 61112 w 17000"/>
              <a:gd name="T67" fmla="*/ 278574 h 16999"/>
              <a:gd name="T68" fmla="*/ 72353 w 17000"/>
              <a:gd name="T69" fmla="*/ 277231 h 16999"/>
              <a:gd name="T70" fmla="*/ 112788 w 17000"/>
              <a:gd name="T71" fmla="*/ 261501 h 16999"/>
              <a:gd name="T72" fmla="*/ 130319 w 17000"/>
              <a:gd name="T73" fmla="*/ 301056 h 16999"/>
              <a:gd name="T74" fmla="*/ 137494 w 17000"/>
              <a:gd name="T75" fmla="*/ 310034 h 16999"/>
              <a:gd name="T76" fmla="*/ 167149 w 17000"/>
              <a:gd name="T77" fmla="*/ 312738 h 16999"/>
              <a:gd name="T78" fmla="*/ 177929 w 17000"/>
              <a:gd name="T79" fmla="*/ 308231 h 16999"/>
              <a:gd name="T80" fmla="*/ 183319 w 17000"/>
              <a:gd name="T81" fmla="*/ 298351 h 16999"/>
              <a:gd name="T82" fmla="*/ 206241 w 17000"/>
              <a:gd name="T83" fmla="*/ 258815 h 16999"/>
              <a:gd name="T84" fmla="*/ 243089 w 17000"/>
              <a:gd name="T85" fmla="*/ 278132 h 16999"/>
              <a:gd name="T86" fmla="*/ 254310 w 17000"/>
              <a:gd name="T87" fmla="*/ 277691 h 16999"/>
              <a:gd name="T88" fmla="*/ 276331 w 17000"/>
              <a:gd name="T89" fmla="*/ 257012 h 16999"/>
              <a:gd name="T90" fmla="*/ 279035 w 17000"/>
              <a:gd name="T91" fmla="*/ 245790 h 16999"/>
              <a:gd name="T92" fmla="*/ 255672 w 17000"/>
              <a:gd name="T93" fmla="*/ 212527 h 16999"/>
              <a:gd name="T94" fmla="*/ 265992 w 17000"/>
              <a:gd name="T95" fmla="*/ 186918 h 16999"/>
              <a:gd name="T96" fmla="*/ 306427 w 17000"/>
              <a:gd name="T97" fmla="*/ 179725 h 16999"/>
              <a:gd name="T98" fmla="*/ 312277 w 17000"/>
              <a:gd name="T99" fmla="*/ 170305 h 16999"/>
              <a:gd name="T100" fmla="*/ 311376 w 17000"/>
              <a:gd name="T101" fmla="*/ 139747 h 16999"/>
              <a:gd name="T102" fmla="*/ 303741 w 17000"/>
              <a:gd name="T103" fmla="*/ 131211 h 16999"/>
              <a:gd name="T104" fmla="*/ 264208 w 17000"/>
              <a:gd name="T105" fmla="*/ 119528 h 16999"/>
              <a:gd name="T106" fmla="*/ 275889 w 17000"/>
              <a:gd name="T107" fmla="*/ 75043 h 16999"/>
              <a:gd name="T108" fmla="*/ 279035 w 17000"/>
              <a:gd name="T109" fmla="*/ 64262 h 16999"/>
              <a:gd name="T110" fmla="*/ 274528 w 17000"/>
              <a:gd name="T111" fmla="*/ 53481 h 16999"/>
              <a:gd name="T112" fmla="*/ 251625 w 17000"/>
              <a:gd name="T113" fmla="*/ 34146 h 16999"/>
              <a:gd name="T114" fmla="*/ 240384 w 17000"/>
              <a:gd name="T115" fmla="*/ 35507 h 16999"/>
              <a:gd name="T116" fmla="*/ 199949 w 17000"/>
              <a:gd name="T117" fmla="*/ 51218 h 16999"/>
              <a:gd name="T118" fmla="*/ 182436 w 17000"/>
              <a:gd name="T119" fmla="*/ 11682 h 16999"/>
              <a:gd name="T120" fmla="*/ 175243 w 17000"/>
              <a:gd name="T121" fmla="*/ 2704 h 16999"/>
              <a:gd name="T122" fmla="*/ 1455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40;p2">
            <a:extLst>
              <a:ext uri="{FF2B5EF4-FFF2-40B4-BE49-F238E27FC236}">
                <a16:creationId xmlns:a16="http://schemas.microsoft.com/office/drawing/2014/main" id="{2C8F7C47-A10B-8E4B-B8ED-AA48737145C7}"/>
              </a:ext>
            </a:extLst>
          </p:cNvPr>
          <p:cNvGrpSpPr>
            <a:grpSpLocks/>
          </p:cNvGrpSpPr>
          <p:nvPr/>
        </p:nvGrpSpPr>
        <p:grpSpPr bwMode="auto">
          <a:xfrm>
            <a:off x="5772150" y="4056063"/>
            <a:ext cx="573088" cy="550862"/>
            <a:chOff x="5241175" y="4959100"/>
            <a:chExt cx="539775" cy="517775"/>
          </a:xfrm>
        </p:grpSpPr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CE1E2B9B-100E-A84F-A645-5E508BFF2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58C64EDD-0DC8-BE46-9B5B-937161401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86AC3430-B501-1746-8474-6055C3DB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16F0C11-5D8E-5D46-8CC6-44A1FA9AA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D0D248E9-32B7-9643-9051-B21C6D275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64D11B8F-611B-F94E-BB6D-72E467960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47;p2">
            <a:extLst>
              <a:ext uri="{FF2B5EF4-FFF2-40B4-BE49-F238E27FC236}">
                <a16:creationId xmlns:a16="http://schemas.microsoft.com/office/drawing/2014/main" id="{C45F07DC-E7B1-5C47-AD9B-4A1FE832D4EB}"/>
              </a:ext>
            </a:extLst>
          </p:cNvPr>
          <p:cNvSpPr>
            <a:spLocks/>
          </p:cNvSpPr>
          <p:nvPr/>
        </p:nvSpPr>
        <p:spPr bwMode="auto">
          <a:xfrm>
            <a:off x="3429000" y="3905250"/>
            <a:ext cx="377825" cy="342900"/>
          </a:xfrm>
          <a:custGeom>
            <a:avLst/>
            <a:gdLst>
              <a:gd name="T0" fmla="*/ 159885 w 16218"/>
              <a:gd name="T1" fmla="*/ 1720 h 14752"/>
              <a:gd name="T2" fmla="*/ 132581 w 16218"/>
              <a:gd name="T3" fmla="*/ 6811 h 14752"/>
              <a:gd name="T4" fmla="*/ 106978 w 16218"/>
              <a:gd name="T5" fmla="*/ 15341 h 14752"/>
              <a:gd name="T6" fmla="*/ 83076 w 16218"/>
              <a:gd name="T7" fmla="*/ 27266 h 14752"/>
              <a:gd name="T8" fmla="*/ 62039 w 16218"/>
              <a:gd name="T9" fmla="*/ 41445 h 14752"/>
              <a:gd name="T10" fmla="*/ 43262 w 16218"/>
              <a:gd name="T11" fmla="*/ 57925 h 14752"/>
              <a:gd name="T12" fmla="*/ 27327 w 16218"/>
              <a:gd name="T13" fmla="*/ 76660 h 14752"/>
              <a:gd name="T14" fmla="*/ 14817 w 16218"/>
              <a:gd name="T15" fmla="*/ 97649 h 14752"/>
              <a:gd name="T16" fmla="*/ 5708 w 16218"/>
              <a:gd name="T17" fmla="*/ 119801 h 14752"/>
              <a:gd name="T18" fmla="*/ 1142 w 16218"/>
              <a:gd name="T19" fmla="*/ 143627 h 14752"/>
              <a:gd name="T20" fmla="*/ 23 w 16218"/>
              <a:gd name="T21" fmla="*/ 168614 h 14752"/>
              <a:gd name="T22" fmla="*/ 4566 w 16218"/>
              <a:gd name="T23" fmla="*/ 194160 h 14752"/>
              <a:gd name="T24" fmla="*/ 13093 w 16218"/>
              <a:gd name="T25" fmla="*/ 218566 h 14752"/>
              <a:gd name="T26" fmla="*/ 25626 w 16218"/>
              <a:gd name="T27" fmla="*/ 240718 h 14752"/>
              <a:gd name="T28" fmla="*/ 42679 w 16218"/>
              <a:gd name="T29" fmla="*/ 261150 h 14752"/>
              <a:gd name="T30" fmla="*/ 62598 w 16218"/>
              <a:gd name="T31" fmla="*/ 279327 h 14752"/>
              <a:gd name="T32" fmla="*/ 47246 w 16218"/>
              <a:gd name="T33" fmla="*/ 305430 h 14752"/>
              <a:gd name="T34" fmla="*/ 27327 w 16218"/>
              <a:gd name="T35" fmla="*/ 326443 h 14752"/>
              <a:gd name="T36" fmla="*/ 11951 w 16218"/>
              <a:gd name="T37" fmla="*/ 336647 h 14752"/>
              <a:gd name="T38" fmla="*/ 2865 w 16218"/>
              <a:gd name="T39" fmla="*/ 341761 h 14752"/>
              <a:gd name="T40" fmla="*/ 39837 w 16218"/>
              <a:gd name="T41" fmla="*/ 342342 h 14752"/>
              <a:gd name="T42" fmla="*/ 67723 w 16218"/>
              <a:gd name="T43" fmla="*/ 336089 h 14752"/>
              <a:gd name="T44" fmla="*/ 97310 w 16218"/>
              <a:gd name="T45" fmla="*/ 322468 h 14752"/>
              <a:gd name="T46" fmla="*/ 124614 w 16218"/>
              <a:gd name="T47" fmla="*/ 310544 h 14752"/>
              <a:gd name="T48" fmla="*/ 151358 w 16218"/>
              <a:gd name="T49" fmla="*/ 316773 h 14752"/>
              <a:gd name="T50" fmla="*/ 179244 w 16218"/>
              <a:gd name="T51" fmla="*/ 320190 h 14752"/>
              <a:gd name="T52" fmla="*/ 217940 w 16218"/>
              <a:gd name="T53" fmla="*/ 318493 h 14752"/>
              <a:gd name="T54" fmla="*/ 245244 w 16218"/>
              <a:gd name="T55" fmla="*/ 312822 h 14752"/>
              <a:gd name="T56" fmla="*/ 270847 w 16218"/>
              <a:gd name="T57" fmla="*/ 304291 h 14752"/>
              <a:gd name="T58" fmla="*/ 294749 w 16218"/>
              <a:gd name="T59" fmla="*/ 292948 h 14752"/>
              <a:gd name="T60" fmla="*/ 315786 w 16218"/>
              <a:gd name="T61" fmla="*/ 278746 h 14752"/>
              <a:gd name="T62" fmla="*/ 334563 w 16218"/>
              <a:gd name="T63" fmla="*/ 261708 h 14752"/>
              <a:gd name="T64" fmla="*/ 350498 w 16218"/>
              <a:gd name="T65" fmla="*/ 242973 h 14752"/>
              <a:gd name="T66" fmla="*/ 363008 w 16218"/>
              <a:gd name="T67" fmla="*/ 222541 h 14752"/>
              <a:gd name="T68" fmla="*/ 372117 w 16218"/>
              <a:gd name="T69" fmla="*/ 199831 h 14752"/>
              <a:gd name="T70" fmla="*/ 376683 w 16218"/>
              <a:gd name="T71" fmla="*/ 176564 h 14752"/>
              <a:gd name="T72" fmla="*/ 377802 w 16218"/>
              <a:gd name="T73" fmla="*/ 151576 h 14752"/>
              <a:gd name="T74" fmla="*/ 373841 w 16218"/>
              <a:gd name="T75" fmla="*/ 127751 h 14752"/>
              <a:gd name="T76" fmla="*/ 366433 w 16218"/>
              <a:gd name="T77" fmla="*/ 105041 h 14752"/>
              <a:gd name="T78" fmla="*/ 355064 w 16218"/>
              <a:gd name="T79" fmla="*/ 83470 h 14752"/>
              <a:gd name="T80" fmla="*/ 340271 w 16218"/>
              <a:gd name="T81" fmla="*/ 64154 h 14752"/>
              <a:gd name="T82" fmla="*/ 322612 w 16218"/>
              <a:gd name="T83" fmla="*/ 46558 h 14752"/>
              <a:gd name="T84" fmla="*/ 302134 w 16218"/>
              <a:gd name="T85" fmla="*/ 31798 h 14752"/>
              <a:gd name="T86" fmla="*/ 278814 w 16218"/>
              <a:gd name="T87" fmla="*/ 19316 h 14752"/>
              <a:gd name="T88" fmla="*/ 253770 w 16218"/>
              <a:gd name="T89" fmla="*/ 9670 h 14752"/>
              <a:gd name="T90" fmla="*/ 227026 w 16218"/>
              <a:gd name="T91" fmla="*/ 2859 h 14752"/>
              <a:gd name="T92" fmla="*/ 198581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493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3">
            <a:extLst>
              <a:ext uri="{FF2B5EF4-FFF2-40B4-BE49-F238E27FC236}">
                <a16:creationId xmlns:a16="http://schemas.microsoft.com/office/drawing/2014/main" id="{63FAED0F-BFBA-6446-8C8F-70EA814D60C3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303213"/>
            <a:ext cx="1035050" cy="896937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8424 h 120000"/>
              <a:gd name="T4" fmla="*/ 258763 w 120000"/>
              <a:gd name="T5" fmla="*/ 896937 h 120000"/>
              <a:gd name="T6" fmla="*/ 776288 w 120000"/>
              <a:gd name="T7" fmla="*/ 896937 h 120000"/>
              <a:gd name="T8" fmla="*/ 1035050 w 120000"/>
              <a:gd name="T9" fmla="*/ 448424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692 h 120000"/>
              <a:gd name="T16" fmla="*/ 703161 w 120000"/>
              <a:gd name="T17" fmla="*/ 126692 h 120000"/>
              <a:gd name="T18" fmla="*/ 888703 w 120000"/>
              <a:gd name="T19" fmla="*/ 448424 h 120000"/>
              <a:gd name="T20" fmla="*/ 703161 w 120000"/>
              <a:gd name="T21" fmla="*/ 770155 h 120000"/>
              <a:gd name="T22" fmla="*/ 331880 w 120000"/>
              <a:gd name="T23" fmla="*/ 770155 h 120000"/>
              <a:gd name="T24" fmla="*/ 146244 w 120000"/>
              <a:gd name="T25" fmla="*/ 448424 h 120000"/>
              <a:gd name="T26" fmla="*/ 331880 w 120000"/>
              <a:gd name="T27" fmla="*/ 126692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50;p3">
            <a:extLst>
              <a:ext uri="{FF2B5EF4-FFF2-40B4-BE49-F238E27FC236}">
                <a16:creationId xmlns:a16="http://schemas.microsoft.com/office/drawing/2014/main" id="{C6BF3513-64D6-014E-8675-3F7F609E9287}"/>
              </a:ext>
            </a:extLst>
          </p:cNvPr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53;p3">
            <a:extLst>
              <a:ext uri="{FF2B5EF4-FFF2-40B4-BE49-F238E27FC236}">
                <a16:creationId xmlns:a16="http://schemas.microsoft.com/office/drawing/2014/main" id="{31788CE2-AF7A-B147-B2EF-8C3EEE8590B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6675" y="313531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54;p3">
            <a:extLst>
              <a:ext uri="{FF2B5EF4-FFF2-40B4-BE49-F238E27FC236}">
                <a16:creationId xmlns:a16="http://schemas.microsoft.com/office/drawing/2014/main" id="{C6C350DC-3D9B-D044-AF9E-ED93F931241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28675" y="351631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55;p3">
            <a:extLst>
              <a:ext uri="{FF2B5EF4-FFF2-40B4-BE49-F238E27FC236}">
                <a16:creationId xmlns:a16="http://schemas.microsoft.com/office/drawing/2014/main" id="{74E59A7A-CCBB-354A-B354-C49F85E39BE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62000" y="8778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94A3A0B3-002B-5248-940C-3C34B5A6FBD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93750" y="4692650"/>
            <a:ext cx="517525" cy="447675"/>
          </a:xfrm>
          <a:prstGeom prst="hexagon">
            <a:avLst>
              <a:gd name="adj" fmla="val 28692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0" name="Google Shape;57;p3">
            <a:extLst>
              <a:ext uri="{FF2B5EF4-FFF2-40B4-BE49-F238E27FC236}">
                <a16:creationId xmlns:a16="http://schemas.microsoft.com/office/drawing/2014/main" id="{83C96C60-A3F9-0D48-8A0E-203569D43348}"/>
              </a:ext>
            </a:extLst>
          </p:cNvPr>
          <p:cNvGrpSpPr>
            <a:grpSpLocks/>
          </p:cNvGrpSpPr>
          <p:nvPr/>
        </p:nvGrpSpPr>
        <p:grpSpPr bwMode="auto">
          <a:xfrm>
            <a:off x="996950" y="1069975"/>
            <a:ext cx="350838" cy="325438"/>
            <a:chOff x="5975075" y="2327500"/>
            <a:chExt cx="420100" cy="388350"/>
          </a:xfrm>
        </p:grpSpPr>
        <p:sp>
          <p:nvSpPr>
            <p:cNvPr id="11" name="Google Shape;58;p3">
              <a:extLst>
                <a:ext uri="{FF2B5EF4-FFF2-40B4-BE49-F238E27FC236}">
                  <a16:creationId xmlns:a16="http://schemas.microsoft.com/office/drawing/2014/main" id="{B177654B-B654-964F-99C1-1BEE7E7D8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59;p3">
              <a:extLst>
                <a:ext uri="{FF2B5EF4-FFF2-40B4-BE49-F238E27FC236}">
                  <a16:creationId xmlns:a16="http://schemas.microsoft.com/office/drawing/2014/main" id="{1A90B194-B7EA-3843-B682-0428B05740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33943DDB-19C4-E747-AD52-5BB2FA916AF3}"/>
              </a:ext>
            </a:extLst>
          </p:cNvPr>
          <p:cNvSpPr>
            <a:spLocks/>
          </p:cNvSpPr>
          <p:nvPr/>
        </p:nvSpPr>
        <p:spPr bwMode="auto">
          <a:xfrm>
            <a:off x="393700" y="334645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4" name="Google Shape;61;p3">
            <a:extLst>
              <a:ext uri="{FF2B5EF4-FFF2-40B4-BE49-F238E27FC236}">
                <a16:creationId xmlns:a16="http://schemas.microsoft.com/office/drawing/2014/main" id="{739B3339-684B-4D4B-A41A-5BBAE1008A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54038"/>
            <a:ext cx="247650" cy="392112"/>
            <a:chOff x="6718575" y="2318625"/>
            <a:chExt cx="256950" cy="407375"/>
          </a:xfrm>
        </p:grpSpPr>
        <p:sp>
          <p:nvSpPr>
            <p:cNvPr id="15" name="Google Shape;62;p3">
              <a:extLst>
                <a:ext uri="{FF2B5EF4-FFF2-40B4-BE49-F238E27FC236}">
                  <a16:creationId xmlns:a16="http://schemas.microsoft.com/office/drawing/2014/main" id="{B98E537E-B4EB-2D4E-B88B-CCDDE6166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63;p3">
              <a:extLst>
                <a:ext uri="{FF2B5EF4-FFF2-40B4-BE49-F238E27FC236}">
                  <a16:creationId xmlns:a16="http://schemas.microsoft.com/office/drawing/2014/main" id="{606B88A0-4941-B84E-8D09-75962485D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64;p3">
              <a:extLst>
                <a:ext uri="{FF2B5EF4-FFF2-40B4-BE49-F238E27FC236}">
                  <a16:creationId xmlns:a16="http://schemas.microsoft.com/office/drawing/2014/main" id="{5D8B30C6-E2BA-1E4C-8105-BFAEE61E8E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65;p3">
              <a:extLst>
                <a:ext uri="{FF2B5EF4-FFF2-40B4-BE49-F238E27FC236}">
                  <a16:creationId xmlns:a16="http://schemas.microsoft.com/office/drawing/2014/main" id="{4FE54731-C96C-4349-8DE2-16CB990E4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66;p3">
              <a:extLst>
                <a:ext uri="{FF2B5EF4-FFF2-40B4-BE49-F238E27FC236}">
                  <a16:creationId xmlns:a16="http://schemas.microsoft.com/office/drawing/2014/main" id="{8E68C6BB-A536-5A41-8589-4FBF29AFE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67;p3">
              <a:extLst>
                <a:ext uri="{FF2B5EF4-FFF2-40B4-BE49-F238E27FC236}">
                  <a16:creationId xmlns:a16="http://schemas.microsoft.com/office/drawing/2014/main" id="{1FCC49C8-440B-9D48-BB52-E0F8898E0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68;p3">
              <a:extLst>
                <a:ext uri="{FF2B5EF4-FFF2-40B4-BE49-F238E27FC236}">
                  <a16:creationId xmlns:a16="http://schemas.microsoft.com/office/drawing/2014/main" id="{129B83E2-ED69-0440-84D5-D367D53F5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69;p3">
              <a:extLst>
                <a:ext uri="{FF2B5EF4-FFF2-40B4-BE49-F238E27FC236}">
                  <a16:creationId xmlns:a16="http://schemas.microsoft.com/office/drawing/2014/main" id="{0C17AE8F-9A8E-0C43-8BCE-D82ED34C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3" name="Google Shape;70;p3">
            <a:extLst>
              <a:ext uri="{FF2B5EF4-FFF2-40B4-BE49-F238E27FC236}">
                <a16:creationId xmlns:a16="http://schemas.microsoft.com/office/drawing/2014/main" id="{A13221CC-DD94-FD4F-B11A-7EF02A65F246}"/>
              </a:ext>
            </a:extLst>
          </p:cNvPr>
          <p:cNvGrpSpPr>
            <a:grpSpLocks/>
          </p:cNvGrpSpPr>
          <p:nvPr/>
        </p:nvGrpSpPr>
        <p:grpSpPr bwMode="auto">
          <a:xfrm>
            <a:off x="1419225" y="3633788"/>
            <a:ext cx="342900" cy="350837"/>
            <a:chOff x="3951850" y="2985350"/>
            <a:chExt cx="407950" cy="416500"/>
          </a:xfrm>
        </p:grpSpPr>
        <p:sp>
          <p:nvSpPr>
            <p:cNvPr id="24" name="Google Shape;71;p3">
              <a:extLst>
                <a:ext uri="{FF2B5EF4-FFF2-40B4-BE49-F238E27FC236}">
                  <a16:creationId xmlns:a16="http://schemas.microsoft.com/office/drawing/2014/main" id="{82446C50-89B5-B842-9574-06E84E2A9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72;p3">
              <a:extLst>
                <a:ext uri="{FF2B5EF4-FFF2-40B4-BE49-F238E27FC236}">
                  <a16:creationId xmlns:a16="http://schemas.microsoft.com/office/drawing/2014/main" id="{10B58278-DA7D-8043-A110-77936901EE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73;p3">
              <a:extLst>
                <a:ext uri="{FF2B5EF4-FFF2-40B4-BE49-F238E27FC236}">
                  <a16:creationId xmlns:a16="http://schemas.microsoft.com/office/drawing/2014/main" id="{9296A2D0-A145-B949-A35D-78D4350A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74;p3">
              <a:extLst>
                <a:ext uri="{FF2B5EF4-FFF2-40B4-BE49-F238E27FC236}">
                  <a16:creationId xmlns:a16="http://schemas.microsoft.com/office/drawing/2014/main" id="{D21B4EB4-E4E8-3749-893D-BA810C641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8" name="Google Shape;75;p3">
            <a:extLst>
              <a:ext uri="{FF2B5EF4-FFF2-40B4-BE49-F238E27FC236}">
                <a16:creationId xmlns:a16="http://schemas.microsoft.com/office/drawing/2014/main" id="{C4815A2C-74C4-3D4F-8198-AC4F91221E5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3425" y="393541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76;p3">
            <a:extLst>
              <a:ext uri="{FF2B5EF4-FFF2-40B4-BE49-F238E27FC236}">
                <a16:creationId xmlns:a16="http://schemas.microsoft.com/office/drawing/2014/main" id="{91900D5D-34C1-9C49-A5D4-4639F7BA87F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38188" y="10160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77;p3">
            <a:extLst>
              <a:ext uri="{FF2B5EF4-FFF2-40B4-BE49-F238E27FC236}">
                <a16:creationId xmlns:a16="http://schemas.microsoft.com/office/drawing/2014/main" id="{EA3D30AE-2B93-6D4D-BA50-34DE83FC8A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292100" y="4148138"/>
            <a:ext cx="1182688" cy="1023937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78;p3">
            <a:extLst>
              <a:ext uri="{FF2B5EF4-FFF2-40B4-BE49-F238E27FC236}">
                <a16:creationId xmlns:a16="http://schemas.microsoft.com/office/drawing/2014/main" id="{358FBDEE-E0BC-844D-8145-CBD6CAF593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20688" y="-65088"/>
            <a:ext cx="358775" cy="311151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79;p3">
            <a:extLst>
              <a:ext uri="{FF2B5EF4-FFF2-40B4-BE49-F238E27FC236}">
                <a16:creationId xmlns:a16="http://schemas.microsoft.com/office/drawing/2014/main" id="{50E75B8A-3FBD-E040-BD5D-7DDD724E61E1}"/>
              </a:ext>
            </a:extLst>
          </p:cNvPr>
          <p:cNvSpPr>
            <a:spLocks/>
          </p:cNvSpPr>
          <p:nvPr/>
        </p:nvSpPr>
        <p:spPr bwMode="auto">
          <a:xfrm>
            <a:off x="1019175" y="416718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3" name="Google Shape;80;p3">
            <a:extLst>
              <a:ext uri="{FF2B5EF4-FFF2-40B4-BE49-F238E27FC236}">
                <a16:creationId xmlns:a16="http://schemas.microsoft.com/office/drawing/2014/main" id="{BE3FC6EC-8EB1-D242-92B5-AD2D68072BBA}"/>
              </a:ext>
            </a:extLst>
          </p:cNvPr>
          <p:cNvGrpSpPr>
            <a:grpSpLocks/>
          </p:cNvGrpSpPr>
          <p:nvPr/>
        </p:nvGrpSpPr>
        <p:grpSpPr bwMode="auto">
          <a:xfrm>
            <a:off x="-50800" y="1452563"/>
            <a:ext cx="625475" cy="600075"/>
            <a:chOff x="5241175" y="4959100"/>
            <a:chExt cx="539775" cy="517775"/>
          </a:xfrm>
        </p:grpSpPr>
        <p:sp>
          <p:nvSpPr>
            <p:cNvPr id="34" name="Google Shape;81;p3">
              <a:extLst>
                <a:ext uri="{FF2B5EF4-FFF2-40B4-BE49-F238E27FC236}">
                  <a16:creationId xmlns:a16="http://schemas.microsoft.com/office/drawing/2014/main" id="{8885B91F-6792-CF45-8920-A387A63E6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82;p3">
              <a:extLst>
                <a:ext uri="{FF2B5EF4-FFF2-40B4-BE49-F238E27FC236}">
                  <a16:creationId xmlns:a16="http://schemas.microsoft.com/office/drawing/2014/main" id="{93B6FDE9-0E01-124C-AD8E-723ACD242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83;p3">
              <a:extLst>
                <a:ext uri="{FF2B5EF4-FFF2-40B4-BE49-F238E27FC236}">
                  <a16:creationId xmlns:a16="http://schemas.microsoft.com/office/drawing/2014/main" id="{1FB42A04-06B5-DF40-9F0D-ADD09D09E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84;p3">
              <a:extLst>
                <a:ext uri="{FF2B5EF4-FFF2-40B4-BE49-F238E27FC236}">
                  <a16:creationId xmlns:a16="http://schemas.microsoft.com/office/drawing/2014/main" id="{40100457-0408-DC47-B90A-61AE6E6E1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85;p3">
              <a:extLst>
                <a:ext uri="{FF2B5EF4-FFF2-40B4-BE49-F238E27FC236}">
                  <a16:creationId xmlns:a16="http://schemas.microsoft.com/office/drawing/2014/main" id="{97BD9868-2161-DB46-AB41-7D1C23CBF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86;p3">
              <a:extLst>
                <a:ext uri="{FF2B5EF4-FFF2-40B4-BE49-F238E27FC236}">
                  <a16:creationId xmlns:a16="http://schemas.microsoft.com/office/drawing/2014/main" id="{D9D8D024-5021-6446-A410-BBA87A7AD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0" name="Google Shape;87;p3">
            <a:extLst>
              <a:ext uri="{FF2B5EF4-FFF2-40B4-BE49-F238E27FC236}">
                <a16:creationId xmlns:a16="http://schemas.microsoft.com/office/drawing/2014/main" id="{4EFED662-B718-DA47-A651-B6AFBBA2DEBB}"/>
              </a:ext>
            </a:extLst>
          </p:cNvPr>
          <p:cNvSpPr>
            <a:spLocks/>
          </p:cNvSpPr>
          <p:nvPr/>
        </p:nvSpPr>
        <p:spPr bwMode="auto">
          <a:xfrm>
            <a:off x="47625" y="4430713"/>
            <a:ext cx="504825" cy="458787"/>
          </a:xfrm>
          <a:custGeom>
            <a:avLst/>
            <a:gdLst>
              <a:gd name="T0" fmla="*/ 213628 w 16218"/>
              <a:gd name="T1" fmla="*/ 2301 h 14752"/>
              <a:gd name="T2" fmla="*/ 177146 w 16218"/>
              <a:gd name="T3" fmla="*/ 9112 h 14752"/>
              <a:gd name="T4" fmla="*/ 142937 w 16218"/>
              <a:gd name="T5" fmla="*/ 20526 h 14752"/>
              <a:gd name="T6" fmla="*/ 111000 w 16218"/>
              <a:gd name="T7" fmla="*/ 36480 h 14752"/>
              <a:gd name="T8" fmla="*/ 82892 w 16218"/>
              <a:gd name="T9" fmla="*/ 55451 h 14752"/>
              <a:gd name="T10" fmla="*/ 57804 w 16218"/>
              <a:gd name="T11" fmla="*/ 77501 h 14752"/>
              <a:gd name="T12" fmla="*/ 36513 w 16218"/>
              <a:gd name="T13" fmla="*/ 102568 h 14752"/>
              <a:gd name="T14" fmla="*/ 19797 w 16218"/>
              <a:gd name="T15" fmla="*/ 130651 h 14752"/>
              <a:gd name="T16" fmla="*/ 7626 w 16218"/>
              <a:gd name="T17" fmla="*/ 160289 h 14752"/>
              <a:gd name="T18" fmla="*/ 1525 w 16218"/>
              <a:gd name="T19" fmla="*/ 192167 h 14752"/>
              <a:gd name="T20" fmla="*/ 31 w 16218"/>
              <a:gd name="T21" fmla="*/ 225599 h 14752"/>
              <a:gd name="T22" fmla="*/ 6101 w 16218"/>
              <a:gd name="T23" fmla="*/ 259778 h 14752"/>
              <a:gd name="T24" fmla="*/ 17494 w 16218"/>
              <a:gd name="T25" fmla="*/ 292433 h 14752"/>
              <a:gd name="T26" fmla="*/ 34240 w 16218"/>
              <a:gd name="T27" fmla="*/ 322071 h 14752"/>
              <a:gd name="T28" fmla="*/ 57025 w 16218"/>
              <a:gd name="T29" fmla="*/ 349408 h 14752"/>
              <a:gd name="T30" fmla="*/ 83639 w 16218"/>
              <a:gd name="T31" fmla="*/ 373729 h 14752"/>
              <a:gd name="T32" fmla="*/ 63126 w 16218"/>
              <a:gd name="T33" fmla="*/ 408654 h 14752"/>
              <a:gd name="T34" fmla="*/ 36513 w 16218"/>
              <a:gd name="T35" fmla="*/ 436768 h 14752"/>
              <a:gd name="T36" fmla="*/ 15968 w 16218"/>
              <a:gd name="T37" fmla="*/ 450421 h 14752"/>
              <a:gd name="T38" fmla="*/ 3829 w 16218"/>
              <a:gd name="T39" fmla="*/ 457263 h 14752"/>
              <a:gd name="T40" fmla="*/ 53228 w 16218"/>
              <a:gd name="T41" fmla="*/ 458041 h 14752"/>
              <a:gd name="T42" fmla="*/ 90488 w 16218"/>
              <a:gd name="T43" fmla="*/ 449675 h 14752"/>
              <a:gd name="T44" fmla="*/ 130019 w 16218"/>
              <a:gd name="T45" fmla="*/ 431450 h 14752"/>
              <a:gd name="T46" fmla="*/ 166501 w 16218"/>
              <a:gd name="T47" fmla="*/ 415496 h 14752"/>
              <a:gd name="T48" fmla="*/ 202235 w 16218"/>
              <a:gd name="T49" fmla="*/ 423831 h 14752"/>
              <a:gd name="T50" fmla="*/ 239495 w 16218"/>
              <a:gd name="T51" fmla="*/ 428402 h 14752"/>
              <a:gd name="T52" fmla="*/ 291197 w 16218"/>
              <a:gd name="T53" fmla="*/ 426132 h 14752"/>
              <a:gd name="T54" fmla="*/ 327679 w 16218"/>
              <a:gd name="T55" fmla="*/ 418544 h 14752"/>
              <a:gd name="T56" fmla="*/ 361888 w 16218"/>
              <a:gd name="T57" fmla="*/ 407130 h 14752"/>
              <a:gd name="T58" fmla="*/ 393825 w 16218"/>
              <a:gd name="T59" fmla="*/ 391953 h 14752"/>
              <a:gd name="T60" fmla="*/ 421933 w 16218"/>
              <a:gd name="T61" fmla="*/ 372951 h 14752"/>
              <a:gd name="T62" fmla="*/ 447021 w 16218"/>
              <a:gd name="T63" fmla="*/ 350155 h 14752"/>
              <a:gd name="T64" fmla="*/ 468313 w 16218"/>
              <a:gd name="T65" fmla="*/ 325088 h 14752"/>
              <a:gd name="T66" fmla="*/ 485028 w 16218"/>
              <a:gd name="T67" fmla="*/ 297751 h 14752"/>
              <a:gd name="T68" fmla="*/ 497199 w 16218"/>
              <a:gd name="T69" fmla="*/ 267367 h 14752"/>
              <a:gd name="T70" fmla="*/ 503300 w 16218"/>
              <a:gd name="T71" fmla="*/ 236235 h 14752"/>
              <a:gd name="T72" fmla="*/ 504794 w 16218"/>
              <a:gd name="T73" fmla="*/ 202803 h 14752"/>
              <a:gd name="T74" fmla="*/ 499502 w 16218"/>
              <a:gd name="T75" fmla="*/ 170926 h 14752"/>
              <a:gd name="T76" fmla="*/ 489604 w 16218"/>
              <a:gd name="T77" fmla="*/ 140541 h 14752"/>
              <a:gd name="T78" fmla="*/ 474413 w 16218"/>
              <a:gd name="T79" fmla="*/ 111680 h 14752"/>
              <a:gd name="T80" fmla="*/ 454648 w 16218"/>
              <a:gd name="T81" fmla="*/ 85836 h 14752"/>
              <a:gd name="T82" fmla="*/ 431053 w 16218"/>
              <a:gd name="T83" fmla="*/ 62293 h 14752"/>
              <a:gd name="T84" fmla="*/ 403692 w 16218"/>
              <a:gd name="T85" fmla="*/ 42545 h 14752"/>
              <a:gd name="T86" fmla="*/ 372533 w 16218"/>
              <a:gd name="T87" fmla="*/ 25844 h 14752"/>
              <a:gd name="T88" fmla="*/ 339071 w 16218"/>
              <a:gd name="T89" fmla="*/ 12938 h 14752"/>
              <a:gd name="T90" fmla="*/ 303337 w 16218"/>
              <a:gd name="T91" fmla="*/ 3825 h 14752"/>
              <a:gd name="T92" fmla="*/ 265330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11C4E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29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9;p4">
            <a:extLst>
              <a:ext uri="{FF2B5EF4-FFF2-40B4-BE49-F238E27FC236}">
                <a16:creationId xmlns:a16="http://schemas.microsoft.com/office/drawing/2014/main" id="{2E8019C9-DE0F-6742-8092-9B9BD31E06B8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-95250" y="619125"/>
            <a:ext cx="1035050" cy="895350"/>
          </a:xfrm>
          <a:custGeom>
            <a:avLst/>
            <a:gdLst>
              <a:gd name="T0" fmla="*/ 258763 w 120000"/>
              <a:gd name="T1" fmla="*/ 0 h 120000"/>
              <a:gd name="T2" fmla="*/ 0 w 120000"/>
              <a:gd name="T3" fmla="*/ 447630 h 120000"/>
              <a:gd name="T4" fmla="*/ 258763 w 120000"/>
              <a:gd name="T5" fmla="*/ 895350 h 120000"/>
              <a:gd name="T6" fmla="*/ 776288 w 120000"/>
              <a:gd name="T7" fmla="*/ 895350 h 120000"/>
              <a:gd name="T8" fmla="*/ 1035050 w 120000"/>
              <a:gd name="T9" fmla="*/ 447630 h 120000"/>
              <a:gd name="T10" fmla="*/ 776288 w 120000"/>
              <a:gd name="T11" fmla="*/ 0 h 120000"/>
              <a:gd name="T12" fmla="*/ 258763 w 120000"/>
              <a:gd name="T13" fmla="*/ 0 h 120000"/>
              <a:gd name="T14" fmla="*/ 331880 w 120000"/>
              <a:gd name="T15" fmla="*/ 126468 h 120000"/>
              <a:gd name="T16" fmla="*/ 703161 w 120000"/>
              <a:gd name="T17" fmla="*/ 126468 h 120000"/>
              <a:gd name="T18" fmla="*/ 888703 w 120000"/>
              <a:gd name="T19" fmla="*/ 447630 h 120000"/>
              <a:gd name="T20" fmla="*/ 703161 w 120000"/>
              <a:gd name="T21" fmla="*/ 768792 h 120000"/>
              <a:gd name="T22" fmla="*/ 331880 w 120000"/>
              <a:gd name="T23" fmla="*/ 768792 h 120000"/>
              <a:gd name="T24" fmla="*/ 146244 w 120000"/>
              <a:gd name="T25" fmla="*/ 447630 h 120000"/>
              <a:gd name="T26" fmla="*/ 331880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90;p4">
            <a:extLst>
              <a:ext uri="{FF2B5EF4-FFF2-40B4-BE49-F238E27FC236}">
                <a16:creationId xmlns:a16="http://schemas.microsoft.com/office/drawing/2014/main" id="{7D1E37B6-FF9B-5F4E-BDD2-8B1C76B31BC0}"/>
              </a:ext>
            </a:extLst>
          </p:cNvPr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92;p4">
            <a:extLst>
              <a:ext uri="{FF2B5EF4-FFF2-40B4-BE49-F238E27FC236}">
                <a16:creationId xmlns:a16="http://schemas.microsoft.com/office/drawing/2014/main" id="{C909E8C6-A491-B84D-8E78-845DCE42ED2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28114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93;p4">
            <a:extLst>
              <a:ext uri="{FF2B5EF4-FFF2-40B4-BE49-F238E27FC236}">
                <a16:creationId xmlns:a16="http://schemas.microsoft.com/office/drawing/2014/main" id="{437F65A0-FB2C-F04C-B8BC-FB560CD4F3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31924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94;p4">
            <a:extLst>
              <a:ext uri="{FF2B5EF4-FFF2-40B4-BE49-F238E27FC236}">
                <a16:creationId xmlns:a16="http://schemas.microsoft.com/office/drawing/2014/main" id="{A110A027-3BDB-9342-BA94-8183DA287F1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52475" y="120173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95;p4">
            <a:extLst>
              <a:ext uri="{FF2B5EF4-FFF2-40B4-BE49-F238E27FC236}">
                <a16:creationId xmlns:a16="http://schemas.microsoft.com/office/drawing/2014/main" id="{9A9F0E7D-6A66-6944-8B8B-9FB30C5904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57225" y="437991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96;p4">
            <a:extLst>
              <a:ext uri="{FF2B5EF4-FFF2-40B4-BE49-F238E27FC236}">
                <a16:creationId xmlns:a16="http://schemas.microsoft.com/office/drawing/2014/main" id="{84402BD7-62E9-2946-967A-D7D9514584DC}"/>
              </a:ext>
            </a:extLst>
          </p:cNvPr>
          <p:cNvGrpSpPr>
            <a:grpSpLocks/>
          </p:cNvGrpSpPr>
          <p:nvPr/>
        </p:nvGrpSpPr>
        <p:grpSpPr bwMode="auto">
          <a:xfrm>
            <a:off x="987425" y="1393825"/>
            <a:ext cx="350838" cy="325438"/>
            <a:chOff x="5975075" y="2327500"/>
            <a:chExt cx="420100" cy="388350"/>
          </a:xfrm>
        </p:grpSpPr>
        <p:sp>
          <p:nvSpPr>
            <p:cNvPr id="10" name="Google Shape;97;p4">
              <a:extLst>
                <a:ext uri="{FF2B5EF4-FFF2-40B4-BE49-F238E27FC236}">
                  <a16:creationId xmlns:a16="http://schemas.microsoft.com/office/drawing/2014/main" id="{2CEA84DD-049E-E24B-8941-AFF17260D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98;p4">
              <a:extLst>
                <a:ext uri="{FF2B5EF4-FFF2-40B4-BE49-F238E27FC236}">
                  <a16:creationId xmlns:a16="http://schemas.microsoft.com/office/drawing/2014/main" id="{BD730A36-64D8-D846-9D6A-6E39A2ADD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99;p4">
            <a:extLst>
              <a:ext uri="{FF2B5EF4-FFF2-40B4-BE49-F238E27FC236}">
                <a16:creationId xmlns:a16="http://schemas.microsoft.com/office/drawing/2014/main" id="{06190CE0-1EEB-1E41-BC9A-E82C8A411F0E}"/>
              </a:ext>
            </a:extLst>
          </p:cNvPr>
          <p:cNvSpPr>
            <a:spLocks/>
          </p:cNvSpPr>
          <p:nvPr/>
        </p:nvSpPr>
        <p:spPr bwMode="auto">
          <a:xfrm>
            <a:off x="203200" y="30226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100;p4">
            <a:extLst>
              <a:ext uri="{FF2B5EF4-FFF2-40B4-BE49-F238E27FC236}">
                <a16:creationId xmlns:a16="http://schemas.microsoft.com/office/drawing/2014/main" id="{D2D61DDA-D5C9-F74C-BAD7-E2987A861F57}"/>
              </a:ext>
            </a:extLst>
          </p:cNvPr>
          <p:cNvGrpSpPr>
            <a:grpSpLocks/>
          </p:cNvGrpSpPr>
          <p:nvPr/>
        </p:nvGrpSpPr>
        <p:grpSpPr bwMode="auto">
          <a:xfrm>
            <a:off x="295275" y="877888"/>
            <a:ext cx="247650" cy="392112"/>
            <a:chOff x="6718575" y="2318625"/>
            <a:chExt cx="256950" cy="407375"/>
          </a:xfrm>
        </p:grpSpPr>
        <p:sp>
          <p:nvSpPr>
            <p:cNvPr id="14" name="Google Shape;101;p4">
              <a:extLst>
                <a:ext uri="{FF2B5EF4-FFF2-40B4-BE49-F238E27FC236}">
                  <a16:creationId xmlns:a16="http://schemas.microsoft.com/office/drawing/2014/main" id="{EB3E2D28-89D3-354F-A7C3-FF3516E77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102;p4">
              <a:extLst>
                <a:ext uri="{FF2B5EF4-FFF2-40B4-BE49-F238E27FC236}">
                  <a16:creationId xmlns:a16="http://schemas.microsoft.com/office/drawing/2014/main" id="{CB75F2F0-68DE-874A-B1D3-3B90409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03;p4">
              <a:extLst>
                <a:ext uri="{FF2B5EF4-FFF2-40B4-BE49-F238E27FC236}">
                  <a16:creationId xmlns:a16="http://schemas.microsoft.com/office/drawing/2014/main" id="{73419E0A-6717-914B-B8C5-187B04718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04;p4">
              <a:extLst>
                <a:ext uri="{FF2B5EF4-FFF2-40B4-BE49-F238E27FC236}">
                  <a16:creationId xmlns:a16="http://schemas.microsoft.com/office/drawing/2014/main" id="{C2C07200-9F06-A14C-AFBD-6B881D45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05;p4">
              <a:extLst>
                <a:ext uri="{FF2B5EF4-FFF2-40B4-BE49-F238E27FC236}">
                  <a16:creationId xmlns:a16="http://schemas.microsoft.com/office/drawing/2014/main" id="{3D9B6E77-2BF5-C642-9E89-F3A0EF30E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06;p4">
              <a:extLst>
                <a:ext uri="{FF2B5EF4-FFF2-40B4-BE49-F238E27FC236}">
                  <a16:creationId xmlns:a16="http://schemas.microsoft.com/office/drawing/2014/main" id="{7DE06728-8817-C443-A22F-F03155597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07;p4">
              <a:extLst>
                <a:ext uri="{FF2B5EF4-FFF2-40B4-BE49-F238E27FC236}">
                  <a16:creationId xmlns:a16="http://schemas.microsoft.com/office/drawing/2014/main" id="{516CDA08-B330-CA43-81CB-CE4D13138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08;p4">
              <a:extLst>
                <a:ext uri="{FF2B5EF4-FFF2-40B4-BE49-F238E27FC236}">
                  <a16:creationId xmlns:a16="http://schemas.microsoft.com/office/drawing/2014/main" id="{F0995704-E8A7-7D48-A1B3-DB0549F9B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109;p4">
            <a:extLst>
              <a:ext uri="{FF2B5EF4-FFF2-40B4-BE49-F238E27FC236}">
                <a16:creationId xmlns:a16="http://schemas.microsoft.com/office/drawing/2014/main" id="{223B306B-EC86-4F42-BEB1-F9DED792458F}"/>
              </a:ext>
            </a:extLst>
          </p:cNvPr>
          <p:cNvGrpSpPr>
            <a:grpSpLocks/>
          </p:cNvGrpSpPr>
          <p:nvPr/>
        </p:nvGrpSpPr>
        <p:grpSpPr bwMode="auto">
          <a:xfrm>
            <a:off x="1228725" y="3309938"/>
            <a:ext cx="342900" cy="350837"/>
            <a:chOff x="3951850" y="2985350"/>
            <a:chExt cx="407950" cy="416500"/>
          </a:xfrm>
        </p:grpSpPr>
        <p:sp>
          <p:nvSpPr>
            <p:cNvPr id="23" name="Google Shape;110;p4">
              <a:extLst>
                <a:ext uri="{FF2B5EF4-FFF2-40B4-BE49-F238E27FC236}">
                  <a16:creationId xmlns:a16="http://schemas.microsoft.com/office/drawing/2014/main" id="{FDA37CB9-81FD-4545-83D7-781CE01D4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11;p4">
              <a:extLst>
                <a:ext uri="{FF2B5EF4-FFF2-40B4-BE49-F238E27FC236}">
                  <a16:creationId xmlns:a16="http://schemas.microsoft.com/office/drawing/2014/main" id="{8FA52EC9-1F25-C947-8D51-B5E404AC7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12;p4">
              <a:extLst>
                <a:ext uri="{FF2B5EF4-FFF2-40B4-BE49-F238E27FC236}">
                  <a16:creationId xmlns:a16="http://schemas.microsoft.com/office/drawing/2014/main" id="{2660826D-AB85-DF43-B183-0A5A6D588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13;p4">
              <a:extLst>
                <a:ext uri="{FF2B5EF4-FFF2-40B4-BE49-F238E27FC236}">
                  <a16:creationId xmlns:a16="http://schemas.microsoft.com/office/drawing/2014/main" id="{DB12CFE3-91AC-2849-8E43-73A00A397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114;p4">
            <a:extLst>
              <a:ext uri="{FF2B5EF4-FFF2-40B4-BE49-F238E27FC236}">
                <a16:creationId xmlns:a16="http://schemas.microsoft.com/office/drawing/2014/main" id="{C0520FE8-680D-644B-B500-3A33DC077FB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42925" y="3611563"/>
            <a:ext cx="819150" cy="711200"/>
          </a:xfrm>
          <a:prstGeom prst="hexagon">
            <a:avLst>
              <a:gd name="adj" fmla="val 28608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115;p4">
            <a:extLst>
              <a:ext uri="{FF2B5EF4-FFF2-40B4-BE49-F238E27FC236}">
                <a16:creationId xmlns:a16="http://schemas.microsoft.com/office/drawing/2014/main" id="{47F76EFA-32C1-204D-8C22-4C520636664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28663" y="425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116;p4">
            <a:extLst>
              <a:ext uri="{FF2B5EF4-FFF2-40B4-BE49-F238E27FC236}">
                <a16:creationId xmlns:a16="http://schemas.microsoft.com/office/drawing/2014/main" id="{2FDEC08A-E1DB-FE43-A1C5-6E06BC45DAB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14300" y="399573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17;p4">
            <a:extLst>
              <a:ext uri="{FF2B5EF4-FFF2-40B4-BE49-F238E27FC236}">
                <a16:creationId xmlns:a16="http://schemas.microsoft.com/office/drawing/2014/main" id="{5200EEBC-A9BF-674B-854C-0B2F7E38CF5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411163" y="258763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118;p4">
            <a:extLst>
              <a:ext uri="{FF2B5EF4-FFF2-40B4-BE49-F238E27FC236}">
                <a16:creationId xmlns:a16="http://schemas.microsoft.com/office/drawing/2014/main" id="{11977D38-7906-3040-AC9D-22BFB4D388F0}"/>
              </a:ext>
            </a:extLst>
          </p:cNvPr>
          <p:cNvSpPr>
            <a:spLocks/>
          </p:cNvSpPr>
          <p:nvPr/>
        </p:nvSpPr>
        <p:spPr bwMode="auto">
          <a:xfrm>
            <a:off x="828675" y="3843338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119;p4">
            <a:extLst>
              <a:ext uri="{FF2B5EF4-FFF2-40B4-BE49-F238E27FC236}">
                <a16:creationId xmlns:a16="http://schemas.microsoft.com/office/drawing/2014/main" id="{3AAF827F-80A9-1345-97FA-BD81FCD98071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1681163"/>
            <a:ext cx="455613" cy="438150"/>
            <a:chOff x="5241175" y="4959100"/>
            <a:chExt cx="539775" cy="517775"/>
          </a:xfrm>
        </p:grpSpPr>
        <p:sp>
          <p:nvSpPr>
            <p:cNvPr id="33" name="Google Shape;120;p4">
              <a:extLst>
                <a:ext uri="{FF2B5EF4-FFF2-40B4-BE49-F238E27FC236}">
                  <a16:creationId xmlns:a16="http://schemas.microsoft.com/office/drawing/2014/main" id="{AD039315-0874-8342-93BA-1DB1F5B13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21;p4">
              <a:extLst>
                <a:ext uri="{FF2B5EF4-FFF2-40B4-BE49-F238E27FC236}">
                  <a16:creationId xmlns:a16="http://schemas.microsoft.com/office/drawing/2014/main" id="{4CE6B304-C172-9348-8796-D55ECE3D9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22;p4">
              <a:extLst>
                <a:ext uri="{FF2B5EF4-FFF2-40B4-BE49-F238E27FC236}">
                  <a16:creationId xmlns:a16="http://schemas.microsoft.com/office/drawing/2014/main" id="{C7BCD061-4C13-CC4F-B0F9-448569899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123;p4">
              <a:extLst>
                <a:ext uri="{FF2B5EF4-FFF2-40B4-BE49-F238E27FC236}">
                  <a16:creationId xmlns:a16="http://schemas.microsoft.com/office/drawing/2014/main" id="{6FEC970D-D9C7-DE4D-B0F6-08076DB56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124;p4">
              <a:extLst>
                <a:ext uri="{FF2B5EF4-FFF2-40B4-BE49-F238E27FC236}">
                  <a16:creationId xmlns:a16="http://schemas.microsoft.com/office/drawing/2014/main" id="{A741BC31-82B6-004B-A1C4-845AC328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25;p4">
              <a:extLst>
                <a:ext uri="{FF2B5EF4-FFF2-40B4-BE49-F238E27FC236}">
                  <a16:creationId xmlns:a16="http://schemas.microsoft.com/office/drawing/2014/main" id="{A178CE14-BB07-994A-9048-AC86C1E3E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126;p4">
            <a:extLst>
              <a:ext uri="{FF2B5EF4-FFF2-40B4-BE49-F238E27FC236}">
                <a16:creationId xmlns:a16="http://schemas.microsoft.com/office/drawing/2014/main" id="{09C25C82-1442-6C4C-806E-5FD8CDAB1A7E}"/>
              </a:ext>
            </a:extLst>
          </p:cNvPr>
          <p:cNvSpPr>
            <a:spLocks/>
          </p:cNvSpPr>
          <p:nvPr/>
        </p:nvSpPr>
        <p:spPr bwMode="auto">
          <a:xfrm>
            <a:off x="144463" y="421481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40" name="Google Shape;127;p4">
            <a:extLst>
              <a:ext uri="{FF2B5EF4-FFF2-40B4-BE49-F238E27FC236}">
                <a16:creationId xmlns:a16="http://schemas.microsoft.com/office/drawing/2014/main" id="{E61A99BD-CEC8-774E-B730-39BDCCCD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928813"/>
            <a:ext cx="1957387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solidFill>
                  <a:srgbClr val="11C4E0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28;p4">
            <a:extLst>
              <a:ext uri="{FF2B5EF4-FFF2-40B4-BE49-F238E27FC236}">
                <a16:creationId xmlns:a16="http://schemas.microsoft.com/office/drawing/2014/main" id="{7DDD4768-8517-5F4E-9971-D79888A0F73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4A71E-E29C-734B-8AB2-92C1C23006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0;p5">
            <a:extLst>
              <a:ext uri="{FF2B5EF4-FFF2-40B4-BE49-F238E27FC236}">
                <a16:creationId xmlns:a16="http://schemas.microsoft.com/office/drawing/2014/main" id="{E138CCDD-622E-6F49-A718-3E60A7BEEBFB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5" name="Google Shape;131;p5">
            <a:extLst>
              <a:ext uri="{FF2B5EF4-FFF2-40B4-BE49-F238E27FC236}">
                <a16:creationId xmlns:a16="http://schemas.microsoft.com/office/drawing/2014/main" id="{F61A6DB7-CD64-5545-9D7E-76C8AC0594D3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6" name="Google Shape;134;p5">
            <a:extLst>
              <a:ext uri="{FF2B5EF4-FFF2-40B4-BE49-F238E27FC236}">
                <a16:creationId xmlns:a16="http://schemas.microsoft.com/office/drawing/2014/main" id="{F21E8834-1FF3-3D4A-B66B-E1BBD95D74E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135;p5">
            <a:extLst>
              <a:ext uri="{FF2B5EF4-FFF2-40B4-BE49-F238E27FC236}">
                <a16:creationId xmlns:a16="http://schemas.microsoft.com/office/drawing/2014/main" id="{088DCDE9-C5E5-654D-AFA3-F3E1DFABDA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36;p5">
            <a:extLst>
              <a:ext uri="{FF2B5EF4-FFF2-40B4-BE49-F238E27FC236}">
                <a16:creationId xmlns:a16="http://schemas.microsoft.com/office/drawing/2014/main" id="{6166E8FA-F3E2-E34D-811E-4C1275F52E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37;p5">
            <a:extLst>
              <a:ext uri="{FF2B5EF4-FFF2-40B4-BE49-F238E27FC236}">
                <a16:creationId xmlns:a16="http://schemas.microsoft.com/office/drawing/2014/main" id="{DD8135D1-D22C-5C42-B56D-D73826871F0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38;p5">
            <a:extLst>
              <a:ext uri="{FF2B5EF4-FFF2-40B4-BE49-F238E27FC236}">
                <a16:creationId xmlns:a16="http://schemas.microsoft.com/office/drawing/2014/main" id="{92CC7D71-97DE-7748-9644-D84CA1F249A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139;p5">
            <a:extLst>
              <a:ext uri="{FF2B5EF4-FFF2-40B4-BE49-F238E27FC236}">
                <a16:creationId xmlns:a16="http://schemas.microsoft.com/office/drawing/2014/main" id="{8A284FEC-244D-C84C-8A97-078B9E406AA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140;p5">
            <a:extLst>
              <a:ext uri="{FF2B5EF4-FFF2-40B4-BE49-F238E27FC236}">
                <a16:creationId xmlns:a16="http://schemas.microsoft.com/office/drawing/2014/main" id="{86B705AE-E604-3743-9CF7-023CC2059E5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" name="Google Shape;141;p5">
            <a:extLst>
              <a:ext uri="{FF2B5EF4-FFF2-40B4-BE49-F238E27FC236}">
                <a16:creationId xmlns:a16="http://schemas.microsoft.com/office/drawing/2014/main" id="{0F83C6C6-94B0-1E44-8323-B2656B43AF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4" name="Google Shape;142;p5">
            <a:extLst>
              <a:ext uri="{FF2B5EF4-FFF2-40B4-BE49-F238E27FC236}">
                <a16:creationId xmlns:a16="http://schemas.microsoft.com/office/drawing/2014/main" id="{BD59EEB3-7759-8442-8B54-99C75D3BA757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5" name="Google Shape;143;p5">
              <a:extLst>
                <a:ext uri="{FF2B5EF4-FFF2-40B4-BE49-F238E27FC236}">
                  <a16:creationId xmlns:a16="http://schemas.microsoft.com/office/drawing/2014/main" id="{B1B8054E-EB06-FC47-A5CD-4CAFB59FA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144;p5">
              <a:extLst>
                <a:ext uri="{FF2B5EF4-FFF2-40B4-BE49-F238E27FC236}">
                  <a16:creationId xmlns:a16="http://schemas.microsoft.com/office/drawing/2014/main" id="{DA4FBC33-2833-A541-827C-81571BE44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7" name="Google Shape;145;p5">
            <a:extLst>
              <a:ext uri="{FF2B5EF4-FFF2-40B4-BE49-F238E27FC236}">
                <a16:creationId xmlns:a16="http://schemas.microsoft.com/office/drawing/2014/main" id="{90CEE7A3-EBF9-A54A-B5EF-F2B961A2791E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8" name="Google Shape;146;p5">
            <a:extLst>
              <a:ext uri="{FF2B5EF4-FFF2-40B4-BE49-F238E27FC236}">
                <a16:creationId xmlns:a16="http://schemas.microsoft.com/office/drawing/2014/main" id="{D17FD528-C895-904C-8E4E-443D158EFC0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9" name="Google Shape;147;p5">
            <a:extLst>
              <a:ext uri="{FF2B5EF4-FFF2-40B4-BE49-F238E27FC236}">
                <a16:creationId xmlns:a16="http://schemas.microsoft.com/office/drawing/2014/main" id="{A7B3AB7E-2F7E-C749-9381-43638B9395A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20" name="Google Shape;148;p5">
              <a:extLst>
                <a:ext uri="{FF2B5EF4-FFF2-40B4-BE49-F238E27FC236}">
                  <a16:creationId xmlns:a16="http://schemas.microsoft.com/office/drawing/2014/main" id="{CADF9D52-4D31-6942-AAAB-C84735E5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49;p5">
              <a:extLst>
                <a:ext uri="{FF2B5EF4-FFF2-40B4-BE49-F238E27FC236}">
                  <a16:creationId xmlns:a16="http://schemas.microsoft.com/office/drawing/2014/main" id="{E48FE929-F7BD-BC4A-8705-F5D5F0AAE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50;p5">
              <a:extLst>
                <a:ext uri="{FF2B5EF4-FFF2-40B4-BE49-F238E27FC236}">
                  <a16:creationId xmlns:a16="http://schemas.microsoft.com/office/drawing/2014/main" id="{AAB9F4F3-FD97-9E4D-955D-2A1EB3A2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51;p5">
              <a:extLst>
                <a:ext uri="{FF2B5EF4-FFF2-40B4-BE49-F238E27FC236}">
                  <a16:creationId xmlns:a16="http://schemas.microsoft.com/office/drawing/2014/main" id="{7584F21B-E7F7-5240-9394-6DC34AFC2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152;p5">
              <a:extLst>
                <a:ext uri="{FF2B5EF4-FFF2-40B4-BE49-F238E27FC236}">
                  <a16:creationId xmlns:a16="http://schemas.microsoft.com/office/drawing/2014/main" id="{38ED85CA-C344-E943-BC3C-28343B051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153;p5">
              <a:extLst>
                <a:ext uri="{FF2B5EF4-FFF2-40B4-BE49-F238E27FC236}">
                  <a16:creationId xmlns:a16="http://schemas.microsoft.com/office/drawing/2014/main" id="{25DEAB65-AAE2-0A4D-A603-E3821DAE1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" name="Google Shape;154;p5">
            <a:extLst>
              <a:ext uri="{FF2B5EF4-FFF2-40B4-BE49-F238E27FC236}">
                <a16:creationId xmlns:a16="http://schemas.microsoft.com/office/drawing/2014/main" id="{51744B1D-0863-0A48-8AEE-38F807B0D43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27" name="Google Shape;155;p5">
            <a:extLst>
              <a:ext uri="{FF2B5EF4-FFF2-40B4-BE49-F238E27FC236}">
                <a16:creationId xmlns:a16="http://schemas.microsoft.com/office/drawing/2014/main" id="{3C630643-4A3F-FE47-B1C5-31CDBA305796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28" name="Google Shape;156;p5">
              <a:extLst>
                <a:ext uri="{FF2B5EF4-FFF2-40B4-BE49-F238E27FC236}">
                  <a16:creationId xmlns:a16="http://schemas.microsoft.com/office/drawing/2014/main" id="{19E06585-DFBA-B949-B603-BD18E5F7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157;p5">
              <a:extLst>
                <a:ext uri="{FF2B5EF4-FFF2-40B4-BE49-F238E27FC236}">
                  <a16:creationId xmlns:a16="http://schemas.microsoft.com/office/drawing/2014/main" id="{214BCC4C-B95C-7B4A-AE4D-CE76ED657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158;p5">
              <a:extLst>
                <a:ext uri="{FF2B5EF4-FFF2-40B4-BE49-F238E27FC236}">
                  <a16:creationId xmlns:a16="http://schemas.microsoft.com/office/drawing/2014/main" id="{5A8745BF-D8B1-FC4B-9023-3AFEF6ECB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159;p5">
              <a:extLst>
                <a:ext uri="{FF2B5EF4-FFF2-40B4-BE49-F238E27FC236}">
                  <a16:creationId xmlns:a16="http://schemas.microsoft.com/office/drawing/2014/main" id="{1B81B533-275D-B847-B7A4-88758B314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160;p5">
              <a:extLst>
                <a:ext uri="{FF2B5EF4-FFF2-40B4-BE49-F238E27FC236}">
                  <a16:creationId xmlns:a16="http://schemas.microsoft.com/office/drawing/2014/main" id="{2B9D134F-CBD0-324B-B9A8-44770E214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161;p5">
              <a:extLst>
                <a:ext uri="{FF2B5EF4-FFF2-40B4-BE49-F238E27FC236}">
                  <a16:creationId xmlns:a16="http://schemas.microsoft.com/office/drawing/2014/main" id="{C5CF4CCA-148A-E74B-A430-150C5992C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162;p5">
              <a:extLst>
                <a:ext uri="{FF2B5EF4-FFF2-40B4-BE49-F238E27FC236}">
                  <a16:creationId xmlns:a16="http://schemas.microsoft.com/office/drawing/2014/main" id="{CA91C147-65F5-7F4F-89BB-421D458D21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163;p5">
              <a:extLst>
                <a:ext uri="{FF2B5EF4-FFF2-40B4-BE49-F238E27FC236}">
                  <a16:creationId xmlns:a16="http://schemas.microsoft.com/office/drawing/2014/main" id="{E422F8CB-176F-F64E-8EF3-25A00AD59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36" name="Google Shape;164;p5">
            <a:extLst>
              <a:ext uri="{FF2B5EF4-FFF2-40B4-BE49-F238E27FC236}">
                <a16:creationId xmlns:a16="http://schemas.microsoft.com/office/drawing/2014/main" id="{4A401D47-2187-2D40-81B3-C221A3E3DB7A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37" name="Google Shape;165;p5">
              <a:extLst>
                <a:ext uri="{FF2B5EF4-FFF2-40B4-BE49-F238E27FC236}">
                  <a16:creationId xmlns:a16="http://schemas.microsoft.com/office/drawing/2014/main" id="{E5DA9913-58D5-2E44-8961-244E47FD4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166;p5">
              <a:extLst>
                <a:ext uri="{FF2B5EF4-FFF2-40B4-BE49-F238E27FC236}">
                  <a16:creationId xmlns:a16="http://schemas.microsoft.com/office/drawing/2014/main" id="{AB7B6A8D-A48D-0345-9EE0-F5C8D1E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167;p5">
              <a:extLst>
                <a:ext uri="{FF2B5EF4-FFF2-40B4-BE49-F238E27FC236}">
                  <a16:creationId xmlns:a16="http://schemas.microsoft.com/office/drawing/2014/main" id="{12AE713A-B8C1-B540-A673-F749C2539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168;p5">
              <a:extLst>
                <a:ext uri="{FF2B5EF4-FFF2-40B4-BE49-F238E27FC236}">
                  <a16:creationId xmlns:a16="http://schemas.microsoft.com/office/drawing/2014/main" id="{DEA808F0-840B-D24C-BD1B-6220C201B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603838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0375" y="1514554"/>
            <a:ext cx="4944300" cy="1659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Font typeface="Muli"/>
              <a:buChar char="◇"/>
              <a:defRPr>
                <a:solidFill>
                  <a:srgbClr val="174769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169;p5">
            <a:extLst>
              <a:ext uri="{FF2B5EF4-FFF2-40B4-BE49-F238E27FC236}">
                <a16:creationId xmlns:a16="http://schemas.microsoft.com/office/drawing/2014/main" id="{B618F67C-3C9B-2D47-95AC-C6DD6C0CAFC2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D74D-04A3-DC41-85BE-66EE1B054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52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1;p6">
            <a:extLst>
              <a:ext uri="{FF2B5EF4-FFF2-40B4-BE49-F238E27FC236}">
                <a16:creationId xmlns:a16="http://schemas.microsoft.com/office/drawing/2014/main" id="{41FFB75B-0288-7944-A69A-A872576314B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6" name="Google Shape;172;p6">
            <a:extLst>
              <a:ext uri="{FF2B5EF4-FFF2-40B4-BE49-F238E27FC236}">
                <a16:creationId xmlns:a16="http://schemas.microsoft.com/office/drawing/2014/main" id="{A76C9EB9-855A-6140-B1B7-68938BB904EB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176;p6">
            <a:extLst>
              <a:ext uri="{FF2B5EF4-FFF2-40B4-BE49-F238E27FC236}">
                <a16:creationId xmlns:a16="http://schemas.microsoft.com/office/drawing/2014/main" id="{59FF74E1-BBBD-F94E-89CE-0D559C37E4B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177;p6">
            <a:extLst>
              <a:ext uri="{FF2B5EF4-FFF2-40B4-BE49-F238E27FC236}">
                <a16:creationId xmlns:a16="http://schemas.microsoft.com/office/drawing/2014/main" id="{5BF7A06D-D3E2-474C-AD0A-135426980E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178;p6">
            <a:extLst>
              <a:ext uri="{FF2B5EF4-FFF2-40B4-BE49-F238E27FC236}">
                <a16:creationId xmlns:a16="http://schemas.microsoft.com/office/drawing/2014/main" id="{0FEFEA74-45EE-884C-86C5-61E606E1E73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179;p6">
            <a:extLst>
              <a:ext uri="{FF2B5EF4-FFF2-40B4-BE49-F238E27FC236}">
                <a16:creationId xmlns:a16="http://schemas.microsoft.com/office/drawing/2014/main" id="{5195C50E-0A63-B544-945B-C349BF200C7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180;p6">
            <a:extLst>
              <a:ext uri="{FF2B5EF4-FFF2-40B4-BE49-F238E27FC236}">
                <a16:creationId xmlns:a16="http://schemas.microsoft.com/office/drawing/2014/main" id="{FCD86709-C7B2-DA4C-98F0-856FD2680D69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181;p6">
              <a:extLst>
                <a:ext uri="{FF2B5EF4-FFF2-40B4-BE49-F238E27FC236}">
                  <a16:creationId xmlns:a16="http://schemas.microsoft.com/office/drawing/2014/main" id="{A520AE85-A00A-F949-A3F7-D8F06013E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182;p6">
              <a:extLst>
                <a:ext uri="{FF2B5EF4-FFF2-40B4-BE49-F238E27FC236}">
                  <a16:creationId xmlns:a16="http://schemas.microsoft.com/office/drawing/2014/main" id="{37D7FFFF-CAEF-8F48-98B6-D6120CFE1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183;p6">
            <a:extLst>
              <a:ext uri="{FF2B5EF4-FFF2-40B4-BE49-F238E27FC236}">
                <a16:creationId xmlns:a16="http://schemas.microsoft.com/office/drawing/2014/main" id="{D74738A2-3316-584C-BA7E-00924349A3E0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184;p6">
            <a:extLst>
              <a:ext uri="{FF2B5EF4-FFF2-40B4-BE49-F238E27FC236}">
                <a16:creationId xmlns:a16="http://schemas.microsoft.com/office/drawing/2014/main" id="{C34516DD-DC5D-F94F-A328-3FDDF810F209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185;p6">
              <a:extLst>
                <a:ext uri="{FF2B5EF4-FFF2-40B4-BE49-F238E27FC236}">
                  <a16:creationId xmlns:a16="http://schemas.microsoft.com/office/drawing/2014/main" id="{7EDBA505-3DE9-D84B-9DDF-784B8CB12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186;p6">
              <a:extLst>
                <a:ext uri="{FF2B5EF4-FFF2-40B4-BE49-F238E27FC236}">
                  <a16:creationId xmlns:a16="http://schemas.microsoft.com/office/drawing/2014/main" id="{01594426-1512-0E4F-A7B7-384C05871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187;p6">
              <a:extLst>
                <a:ext uri="{FF2B5EF4-FFF2-40B4-BE49-F238E27FC236}">
                  <a16:creationId xmlns:a16="http://schemas.microsoft.com/office/drawing/2014/main" id="{BE08217E-91F8-BF40-9B06-9FD16F7A9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188;p6">
              <a:extLst>
                <a:ext uri="{FF2B5EF4-FFF2-40B4-BE49-F238E27FC236}">
                  <a16:creationId xmlns:a16="http://schemas.microsoft.com/office/drawing/2014/main" id="{6F76AFAA-3B6B-034C-9EB0-A8B216B2D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189;p6">
              <a:extLst>
                <a:ext uri="{FF2B5EF4-FFF2-40B4-BE49-F238E27FC236}">
                  <a16:creationId xmlns:a16="http://schemas.microsoft.com/office/drawing/2014/main" id="{EB8D9BA0-0AE1-7346-9CB0-D427D4E41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190;p6">
              <a:extLst>
                <a:ext uri="{FF2B5EF4-FFF2-40B4-BE49-F238E27FC236}">
                  <a16:creationId xmlns:a16="http://schemas.microsoft.com/office/drawing/2014/main" id="{0863FB54-08EA-DA4D-AFA2-A09BE67E8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191;p6">
              <a:extLst>
                <a:ext uri="{FF2B5EF4-FFF2-40B4-BE49-F238E27FC236}">
                  <a16:creationId xmlns:a16="http://schemas.microsoft.com/office/drawing/2014/main" id="{E1B87A8C-3CBB-7A43-8E71-85AB2DC45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192;p6">
              <a:extLst>
                <a:ext uri="{FF2B5EF4-FFF2-40B4-BE49-F238E27FC236}">
                  <a16:creationId xmlns:a16="http://schemas.microsoft.com/office/drawing/2014/main" id="{2BD41041-73A5-B646-96D6-DF2169E92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193;p6">
            <a:extLst>
              <a:ext uri="{FF2B5EF4-FFF2-40B4-BE49-F238E27FC236}">
                <a16:creationId xmlns:a16="http://schemas.microsoft.com/office/drawing/2014/main" id="{B8547634-4148-BE40-8F97-36D29E72311E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194;p6">
              <a:extLst>
                <a:ext uri="{FF2B5EF4-FFF2-40B4-BE49-F238E27FC236}">
                  <a16:creationId xmlns:a16="http://schemas.microsoft.com/office/drawing/2014/main" id="{E3C4887A-5FA7-A44C-AA79-EBD3427FF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195;p6">
              <a:extLst>
                <a:ext uri="{FF2B5EF4-FFF2-40B4-BE49-F238E27FC236}">
                  <a16:creationId xmlns:a16="http://schemas.microsoft.com/office/drawing/2014/main" id="{B6CE96BD-878D-AA48-9965-44E0C5DF8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196;p6">
              <a:extLst>
                <a:ext uri="{FF2B5EF4-FFF2-40B4-BE49-F238E27FC236}">
                  <a16:creationId xmlns:a16="http://schemas.microsoft.com/office/drawing/2014/main" id="{926802AE-E5EC-FC43-B67D-B30716264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197;p6">
              <a:extLst>
                <a:ext uri="{FF2B5EF4-FFF2-40B4-BE49-F238E27FC236}">
                  <a16:creationId xmlns:a16="http://schemas.microsoft.com/office/drawing/2014/main" id="{9318849E-3FE9-1B48-94BB-317C77086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9" name="Google Shape;198;p6">
            <a:extLst>
              <a:ext uri="{FF2B5EF4-FFF2-40B4-BE49-F238E27FC236}">
                <a16:creationId xmlns:a16="http://schemas.microsoft.com/office/drawing/2014/main" id="{CA619073-D9BA-3043-A4D7-68B6FADFBFA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199;p6">
            <a:extLst>
              <a:ext uri="{FF2B5EF4-FFF2-40B4-BE49-F238E27FC236}">
                <a16:creationId xmlns:a16="http://schemas.microsoft.com/office/drawing/2014/main" id="{59E9083F-9F5F-C046-9D6B-FA074C1E737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00;p6">
            <a:extLst>
              <a:ext uri="{FF2B5EF4-FFF2-40B4-BE49-F238E27FC236}">
                <a16:creationId xmlns:a16="http://schemas.microsoft.com/office/drawing/2014/main" id="{8985A702-8E12-6042-8DE5-FADC1144194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2" name="Google Shape;201;p6">
            <a:extLst>
              <a:ext uri="{FF2B5EF4-FFF2-40B4-BE49-F238E27FC236}">
                <a16:creationId xmlns:a16="http://schemas.microsoft.com/office/drawing/2014/main" id="{4246E0C7-73FC-3845-9CDE-508EFDE02FDD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3" name="Google Shape;202;p6">
            <a:extLst>
              <a:ext uri="{FF2B5EF4-FFF2-40B4-BE49-F238E27FC236}">
                <a16:creationId xmlns:a16="http://schemas.microsoft.com/office/drawing/2014/main" id="{B16DDA5F-397D-2D41-8311-CC97086697AC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4" name="Google Shape;203;p6">
            <a:extLst>
              <a:ext uri="{FF2B5EF4-FFF2-40B4-BE49-F238E27FC236}">
                <a16:creationId xmlns:a16="http://schemas.microsoft.com/office/drawing/2014/main" id="{A8F8A72D-323D-3246-834C-9D018639C85D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5" name="Google Shape;204;p6">
              <a:extLst>
                <a:ext uri="{FF2B5EF4-FFF2-40B4-BE49-F238E27FC236}">
                  <a16:creationId xmlns:a16="http://schemas.microsoft.com/office/drawing/2014/main" id="{098340F6-0179-4644-88F3-F097EDD33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05;p6">
              <a:extLst>
                <a:ext uri="{FF2B5EF4-FFF2-40B4-BE49-F238E27FC236}">
                  <a16:creationId xmlns:a16="http://schemas.microsoft.com/office/drawing/2014/main" id="{A6969CD1-2A7E-FE4E-8CEB-940B079D8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06;p6">
              <a:extLst>
                <a:ext uri="{FF2B5EF4-FFF2-40B4-BE49-F238E27FC236}">
                  <a16:creationId xmlns:a16="http://schemas.microsoft.com/office/drawing/2014/main" id="{FE2FC84A-B9C6-6641-87B0-BB6073DC4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07;p6">
              <a:extLst>
                <a:ext uri="{FF2B5EF4-FFF2-40B4-BE49-F238E27FC236}">
                  <a16:creationId xmlns:a16="http://schemas.microsoft.com/office/drawing/2014/main" id="{CE589205-A533-5A4A-9C75-F4D2DEBC4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208;p6">
              <a:extLst>
                <a:ext uri="{FF2B5EF4-FFF2-40B4-BE49-F238E27FC236}">
                  <a16:creationId xmlns:a16="http://schemas.microsoft.com/office/drawing/2014/main" id="{78C1A089-2D51-8045-A557-ED83654A3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209;p6">
              <a:extLst>
                <a:ext uri="{FF2B5EF4-FFF2-40B4-BE49-F238E27FC236}">
                  <a16:creationId xmlns:a16="http://schemas.microsoft.com/office/drawing/2014/main" id="{66E2E594-E8B3-8844-8BA8-16463989E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41" name="Google Shape;210;p6">
            <a:extLst>
              <a:ext uri="{FF2B5EF4-FFF2-40B4-BE49-F238E27FC236}">
                <a16:creationId xmlns:a16="http://schemas.microsoft.com/office/drawing/2014/main" id="{F5856D91-ADC3-DB4B-ABD1-3A86438B8196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0375" y="624700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5678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10432" y="1603438"/>
            <a:ext cx="2667300" cy="2663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211;p6">
            <a:extLst>
              <a:ext uri="{FF2B5EF4-FFF2-40B4-BE49-F238E27FC236}">
                <a16:creationId xmlns:a16="http://schemas.microsoft.com/office/drawing/2014/main" id="{057DDF5C-6FBB-E14E-8F66-64C7B96F5BC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6DA9-326F-DA42-8C35-93160561F8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1615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;p7">
            <a:extLst>
              <a:ext uri="{FF2B5EF4-FFF2-40B4-BE49-F238E27FC236}">
                <a16:creationId xmlns:a16="http://schemas.microsoft.com/office/drawing/2014/main" id="{EC0FAA73-E2CF-E941-B338-4A52A67CE681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7" name="Google Shape;218;p7">
            <a:extLst>
              <a:ext uri="{FF2B5EF4-FFF2-40B4-BE49-F238E27FC236}">
                <a16:creationId xmlns:a16="http://schemas.microsoft.com/office/drawing/2014/main" id="{A3AB5E0F-89DB-0940-865B-6FC8B7B7B9D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19;p7">
            <a:extLst>
              <a:ext uri="{FF2B5EF4-FFF2-40B4-BE49-F238E27FC236}">
                <a16:creationId xmlns:a16="http://schemas.microsoft.com/office/drawing/2014/main" id="{D4BA95E3-205A-4640-96E7-540BFE262A4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220;p7">
            <a:extLst>
              <a:ext uri="{FF2B5EF4-FFF2-40B4-BE49-F238E27FC236}">
                <a16:creationId xmlns:a16="http://schemas.microsoft.com/office/drawing/2014/main" id="{1241BE87-D898-234B-9FA7-8D623C57529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221;p7">
            <a:extLst>
              <a:ext uri="{FF2B5EF4-FFF2-40B4-BE49-F238E27FC236}">
                <a16:creationId xmlns:a16="http://schemas.microsoft.com/office/drawing/2014/main" id="{82A27554-C51A-B44F-A635-B6FE7B49D0EC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11" name="Google Shape;222;p7">
            <a:extLst>
              <a:ext uri="{FF2B5EF4-FFF2-40B4-BE49-F238E27FC236}">
                <a16:creationId xmlns:a16="http://schemas.microsoft.com/office/drawing/2014/main" id="{CF3C6D39-EB3B-FE4C-A6E7-A98F390B233D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2" name="Google Shape;223;p7">
              <a:extLst>
                <a:ext uri="{FF2B5EF4-FFF2-40B4-BE49-F238E27FC236}">
                  <a16:creationId xmlns:a16="http://schemas.microsoft.com/office/drawing/2014/main" id="{9F79077C-C5C9-F64B-B8E5-95290F9C2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24;p7">
              <a:extLst>
                <a:ext uri="{FF2B5EF4-FFF2-40B4-BE49-F238E27FC236}">
                  <a16:creationId xmlns:a16="http://schemas.microsoft.com/office/drawing/2014/main" id="{3A6808A1-C13E-1A4B-8250-5D544AB22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4" name="Google Shape;225;p7">
            <a:extLst>
              <a:ext uri="{FF2B5EF4-FFF2-40B4-BE49-F238E27FC236}">
                <a16:creationId xmlns:a16="http://schemas.microsoft.com/office/drawing/2014/main" id="{42D5B7A1-F425-1F4A-B303-AF9AD72C06F7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5" name="Google Shape;226;p7">
            <a:extLst>
              <a:ext uri="{FF2B5EF4-FFF2-40B4-BE49-F238E27FC236}">
                <a16:creationId xmlns:a16="http://schemas.microsoft.com/office/drawing/2014/main" id="{31C06224-D396-2E42-B119-D7073D0A9FFD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6" name="Google Shape;227;p7">
              <a:extLst>
                <a:ext uri="{FF2B5EF4-FFF2-40B4-BE49-F238E27FC236}">
                  <a16:creationId xmlns:a16="http://schemas.microsoft.com/office/drawing/2014/main" id="{721E6ED1-68E9-1742-AA93-35D196E99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28;p7">
              <a:extLst>
                <a:ext uri="{FF2B5EF4-FFF2-40B4-BE49-F238E27FC236}">
                  <a16:creationId xmlns:a16="http://schemas.microsoft.com/office/drawing/2014/main" id="{BAFC0A0F-6026-0C40-BEFA-047099F0B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29;p7">
              <a:extLst>
                <a:ext uri="{FF2B5EF4-FFF2-40B4-BE49-F238E27FC236}">
                  <a16:creationId xmlns:a16="http://schemas.microsoft.com/office/drawing/2014/main" id="{EA71C5DC-1CC2-4D4C-8AB8-22EC21670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30;p7">
              <a:extLst>
                <a:ext uri="{FF2B5EF4-FFF2-40B4-BE49-F238E27FC236}">
                  <a16:creationId xmlns:a16="http://schemas.microsoft.com/office/drawing/2014/main" id="{3D60EAE0-F8A4-5342-8C5D-C2D9ABC01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31;p7">
              <a:extLst>
                <a:ext uri="{FF2B5EF4-FFF2-40B4-BE49-F238E27FC236}">
                  <a16:creationId xmlns:a16="http://schemas.microsoft.com/office/drawing/2014/main" id="{8C1BAA36-B835-8041-AD28-B70335C86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32;p7">
              <a:extLst>
                <a:ext uri="{FF2B5EF4-FFF2-40B4-BE49-F238E27FC236}">
                  <a16:creationId xmlns:a16="http://schemas.microsoft.com/office/drawing/2014/main" id="{9232880C-3201-AA49-AF4C-EAC0CCAFC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33;p7">
              <a:extLst>
                <a:ext uri="{FF2B5EF4-FFF2-40B4-BE49-F238E27FC236}">
                  <a16:creationId xmlns:a16="http://schemas.microsoft.com/office/drawing/2014/main" id="{1784EFE7-9649-CC4D-94DE-69563EB9B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234;p7">
              <a:extLst>
                <a:ext uri="{FF2B5EF4-FFF2-40B4-BE49-F238E27FC236}">
                  <a16:creationId xmlns:a16="http://schemas.microsoft.com/office/drawing/2014/main" id="{1FAD57D6-7AB4-BA43-BC26-2CC059A3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4" name="Google Shape;235;p7">
            <a:extLst>
              <a:ext uri="{FF2B5EF4-FFF2-40B4-BE49-F238E27FC236}">
                <a16:creationId xmlns:a16="http://schemas.microsoft.com/office/drawing/2014/main" id="{08308DC4-E7AB-1D4B-84FC-07168BF51623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5" name="Google Shape;236;p7">
              <a:extLst>
                <a:ext uri="{FF2B5EF4-FFF2-40B4-BE49-F238E27FC236}">
                  <a16:creationId xmlns:a16="http://schemas.microsoft.com/office/drawing/2014/main" id="{D92D279E-C66F-D149-ABB8-6E0D16138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37;p7">
              <a:extLst>
                <a:ext uri="{FF2B5EF4-FFF2-40B4-BE49-F238E27FC236}">
                  <a16:creationId xmlns:a16="http://schemas.microsoft.com/office/drawing/2014/main" id="{83C8F7BB-623A-4A48-81B4-3C15A4746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238;p7">
              <a:extLst>
                <a:ext uri="{FF2B5EF4-FFF2-40B4-BE49-F238E27FC236}">
                  <a16:creationId xmlns:a16="http://schemas.microsoft.com/office/drawing/2014/main" id="{B932E025-C648-484F-9143-970B38BEC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239;p7">
              <a:extLst>
                <a:ext uri="{FF2B5EF4-FFF2-40B4-BE49-F238E27FC236}">
                  <a16:creationId xmlns:a16="http://schemas.microsoft.com/office/drawing/2014/main" id="{8A8F4D97-28C0-414B-B6FA-6EA655C0A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50591" y="618902"/>
            <a:ext cx="4944300" cy="645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7476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50591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38863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27136" y="1557338"/>
            <a:ext cx="2176800" cy="2544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Clr>
                <a:srgbClr val="174769"/>
              </a:buClr>
              <a:buSzPts val="1400"/>
              <a:buChar char="◇"/>
              <a:defRPr>
                <a:solidFill>
                  <a:srgbClr val="174769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40;p7">
            <a:extLst>
              <a:ext uri="{FF2B5EF4-FFF2-40B4-BE49-F238E27FC236}">
                <a16:creationId xmlns:a16="http://schemas.microsoft.com/office/drawing/2014/main" id="{7E55939B-F1DB-E34B-BA6F-FA7D5789DAE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CC485-D225-CF4E-AFE3-F3649729CE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60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42;p8">
            <a:extLst>
              <a:ext uri="{FF2B5EF4-FFF2-40B4-BE49-F238E27FC236}">
                <a16:creationId xmlns:a16="http://schemas.microsoft.com/office/drawing/2014/main" id="{0B11964C-E233-E84B-92DF-ED6DE23EDD8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64450" y="3684588"/>
            <a:ext cx="1033463" cy="895350"/>
          </a:xfrm>
          <a:custGeom>
            <a:avLst/>
            <a:gdLst>
              <a:gd name="T0" fmla="*/ 258366 w 120000"/>
              <a:gd name="T1" fmla="*/ 0 h 120000"/>
              <a:gd name="T2" fmla="*/ 0 w 120000"/>
              <a:gd name="T3" fmla="*/ 447630 h 120000"/>
              <a:gd name="T4" fmla="*/ 258366 w 120000"/>
              <a:gd name="T5" fmla="*/ 895350 h 120000"/>
              <a:gd name="T6" fmla="*/ 775097 w 120000"/>
              <a:gd name="T7" fmla="*/ 895350 h 120000"/>
              <a:gd name="T8" fmla="*/ 1033463 w 120000"/>
              <a:gd name="T9" fmla="*/ 447630 h 120000"/>
              <a:gd name="T10" fmla="*/ 775097 w 120000"/>
              <a:gd name="T11" fmla="*/ 0 h 120000"/>
              <a:gd name="T12" fmla="*/ 258366 w 120000"/>
              <a:gd name="T13" fmla="*/ 0 h 120000"/>
              <a:gd name="T14" fmla="*/ 331371 w 120000"/>
              <a:gd name="T15" fmla="*/ 126468 h 120000"/>
              <a:gd name="T16" fmla="*/ 702083 w 120000"/>
              <a:gd name="T17" fmla="*/ 126468 h 120000"/>
              <a:gd name="T18" fmla="*/ 887340 w 120000"/>
              <a:gd name="T19" fmla="*/ 447630 h 120000"/>
              <a:gd name="T20" fmla="*/ 702083 w 120000"/>
              <a:gd name="T21" fmla="*/ 768792 h 120000"/>
              <a:gd name="T22" fmla="*/ 331371 w 120000"/>
              <a:gd name="T23" fmla="*/ 768792 h 120000"/>
              <a:gd name="T24" fmla="*/ 146020 w 120000"/>
              <a:gd name="T25" fmla="*/ 447630 h 120000"/>
              <a:gd name="T26" fmla="*/ 331371 w 120000"/>
              <a:gd name="T27" fmla="*/ 126468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4" name="Google Shape;243;p8">
            <a:extLst>
              <a:ext uri="{FF2B5EF4-FFF2-40B4-BE49-F238E27FC236}">
                <a16:creationId xmlns:a16="http://schemas.microsoft.com/office/drawing/2014/main" id="{F5B9E239-7247-F145-B8A6-7F6BB65F1045}"/>
              </a:ext>
            </a:extLst>
          </p:cNvPr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5" name="Google Shape;245;p8">
            <a:extLst>
              <a:ext uri="{FF2B5EF4-FFF2-40B4-BE49-F238E27FC236}">
                <a16:creationId xmlns:a16="http://schemas.microsoft.com/office/drawing/2014/main" id="{016E9756-709E-DD42-82A6-1B44D94CBC7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1058863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246;p8">
            <a:extLst>
              <a:ext uri="{FF2B5EF4-FFF2-40B4-BE49-F238E27FC236}">
                <a16:creationId xmlns:a16="http://schemas.microsoft.com/office/drawing/2014/main" id="{1DFAEE87-13D0-CF4B-8E86-B88E761E3DE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638175" y="1439863"/>
            <a:ext cx="428625" cy="371475"/>
          </a:xfrm>
          <a:prstGeom prst="hexagon">
            <a:avLst>
              <a:gd name="adj" fmla="val 2864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247;p8">
            <a:extLst>
              <a:ext uri="{FF2B5EF4-FFF2-40B4-BE49-F238E27FC236}">
                <a16:creationId xmlns:a16="http://schemas.microsoft.com/office/drawing/2014/main" id="{8F832F87-FB33-9449-8D34-62C470089A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495425" y="-131763"/>
            <a:ext cx="819150" cy="709613"/>
          </a:xfrm>
          <a:prstGeom prst="hexagon">
            <a:avLst>
              <a:gd name="adj" fmla="val 28672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248;p8">
            <a:extLst>
              <a:ext uri="{FF2B5EF4-FFF2-40B4-BE49-F238E27FC236}">
                <a16:creationId xmlns:a16="http://schemas.microsoft.com/office/drawing/2014/main" id="{3E22B04F-A816-B744-9AA8-6023C395BE7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27025" y="88900"/>
            <a:ext cx="360363" cy="311150"/>
          </a:xfrm>
          <a:prstGeom prst="hexagon">
            <a:avLst>
              <a:gd name="adj" fmla="val 28745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grpSp>
        <p:nvGrpSpPr>
          <p:cNvPr id="9" name="Google Shape;249;p8">
            <a:extLst>
              <a:ext uri="{FF2B5EF4-FFF2-40B4-BE49-F238E27FC236}">
                <a16:creationId xmlns:a16="http://schemas.microsoft.com/office/drawing/2014/main" id="{974763A3-4D88-4947-8EE5-D61CDD624104}"/>
              </a:ext>
            </a:extLst>
          </p:cNvPr>
          <p:cNvGrpSpPr>
            <a:grpSpLocks/>
          </p:cNvGrpSpPr>
          <p:nvPr/>
        </p:nvGrpSpPr>
        <p:grpSpPr bwMode="auto">
          <a:xfrm>
            <a:off x="1730375" y="60325"/>
            <a:ext cx="350838" cy="325438"/>
            <a:chOff x="5975075" y="2327500"/>
            <a:chExt cx="420100" cy="388350"/>
          </a:xfrm>
        </p:grpSpPr>
        <p:sp>
          <p:nvSpPr>
            <p:cNvPr id="10" name="Google Shape;250;p8">
              <a:extLst>
                <a:ext uri="{FF2B5EF4-FFF2-40B4-BE49-F238E27FC236}">
                  <a16:creationId xmlns:a16="http://schemas.microsoft.com/office/drawing/2014/main" id="{9535B3D0-AF84-B64E-A83B-3821BE10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5075" y="2474650"/>
              <a:ext cx="98325" cy="220450"/>
            </a:xfrm>
            <a:custGeom>
              <a:avLst/>
              <a:gdLst>
                <a:gd name="T0" fmla="*/ 60450 w 3933"/>
                <a:gd name="T1" fmla="*/ 25050 h 8818"/>
                <a:gd name="T2" fmla="*/ 64125 w 3933"/>
                <a:gd name="T3" fmla="*/ 25675 h 8818"/>
                <a:gd name="T4" fmla="*/ 67175 w 3933"/>
                <a:gd name="T5" fmla="*/ 26875 h 8818"/>
                <a:gd name="T6" fmla="*/ 70225 w 3933"/>
                <a:gd name="T7" fmla="*/ 28100 h 8818"/>
                <a:gd name="T8" fmla="*/ 72675 w 3933"/>
                <a:gd name="T9" fmla="*/ 30550 h 8818"/>
                <a:gd name="T10" fmla="*/ 75125 w 3933"/>
                <a:gd name="T11" fmla="*/ 33000 h 8818"/>
                <a:gd name="T12" fmla="*/ 76950 w 3933"/>
                <a:gd name="T13" fmla="*/ 36050 h 8818"/>
                <a:gd name="T14" fmla="*/ 77550 w 3933"/>
                <a:gd name="T15" fmla="*/ 39100 h 8818"/>
                <a:gd name="T16" fmla="*/ 78175 w 3933"/>
                <a:gd name="T17" fmla="*/ 42750 h 8818"/>
                <a:gd name="T18" fmla="*/ 77550 w 3933"/>
                <a:gd name="T19" fmla="*/ 46425 h 8818"/>
                <a:gd name="T20" fmla="*/ 76950 w 3933"/>
                <a:gd name="T21" fmla="*/ 49475 h 8818"/>
                <a:gd name="T22" fmla="*/ 75125 w 3933"/>
                <a:gd name="T23" fmla="*/ 52525 h 8818"/>
                <a:gd name="T24" fmla="*/ 72675 w 3933"/>
                <a:gd name="T25" fmla="*/ 55575 h 8818"/>
                <a:gd name="T26" fmla="*/ 70225 w 3933"/>
                <a:gd name="T27" fmla="*/ 57425 h 8818"/>
                <a:gd name="T28" fmla="*/ 67175 w 3933"/>
                <a:gd name="T29" fmla="*/ 59250 h 8818"/>
                <a:gd name="T30" fmla="*/ 64125 w 3933"/>
                <a:gd name="T31" fmla="*/ 59850 h 8818"/>
                <a:gd name="T32" fmla="*/ 60450 w 3933"/>
                <a:gd name="T33" fmla="*/ 60475 h 8818"/>
                <a:gd name="T34" fmla="*/ 56800 w 3933"/>
                <a:gd name="T35" fmla="*/ 59850 h 8818"/>
                <a:gd name="T36" fmla="*/ 53750 w 3933"/>
                <a:gd name="T37" fmla="*/ 59250 h 8818"/>
                <a:gd name="T38" fmla="*/ 50700 w 3933"/>
                <a:gd name="T39" fmla="*/ 57425 h 8818"/>
                <a:gd name="T40" fmla="*/ 48250 w 3933"/>
                <a:gd name="T41" fmla="*/ 55575 h 8818"/>
                <a:gd name="T42" fmla="*/ 45800 w 3933"/>
                <a:gd name="T43" fmla="*/ 52525 h 8818"/>
                <a:gd name="T44" fmla="*/ 43975 w 3933"/>
                <a:gd name="T45" fmla="*/ 49475 h 8818"/>
                <a:gd name="T46" fmla="*/ 43375 w 3933"/>
                <a:gd name="T47" fmla="*/ 46425 h 8818"/>
                <a:gd name="T48" fmla="*/ 42750 w 3933"/>
                <a:gd name="T49" fmla="*/ 42750 h 8818"/>
                <a:gd name="T50" fmla="*/ 43375 w 3933"/>
                <a:gd name="T51" fmla="*/ 39100 h 8818"/>
                <a:gd name="T52" fmla="*/ 43975 w 3933"/>
                <a:gd name="T53" fmla="*/ 36050 h 8818"/>
                <a:gd name="T54" fmla="*/ 45800 w 3933"/>
                <a:gd name="T55" fmla="*/ 33000 h 8818"/>
                <a:gd name="T56" fmla="*/ 48250 w 3933"/>
                <a:gd name="T57" fmla="*/ 30550 h 8818"/>
                <a:gd name="T58" fmla="*/ 50700 w 3933"/>
                <a:gd name="T59" fmla="*/ 28100 h 8818"/>
                <a:gd name="T60" fmla="*/ 53750 w 3933"/>
                <a:gd name="T61" fmla="*/ 26875 h 8818"/>
                <a:gd name="T62" fmla="*/ 56800 w 3933"/>
                <a:gd name="T63" fmla="*/ 25675 h 8818"/>
                <a:gd name="T64" fmla="*/ 60450 w 3933"/>
                <a:gd name="T65" fmla="*/ 25050 h 8818"/>
                <a:gd name="T66" fmla="*/ 25 w 3933"/>
                <a:gd name="T67" fmla="*/ 25 h 8818"/>
                <a:gd name="T68" fmla="*/ 25 w 3933"/>
                <a:gd name="T69" fmla="*/ 220425 h 8818"/>
                <a:gd name="T70" fmla="*/ 98325 w 3933"/>
                <a:gd name="T71" fmla="*/ 220425 h 8818"/>
                <a:gd name="T72" fmla="*/ 98325 w 3933"/>
                <a:gd name="T73" fmla="*/ 25 h 8818"/>
                <a:gd name="T74" fmla="*/ 25 w 3933"/>
                <a:gd name="T75" fmla="*/ 25 h 881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251;p8">
              <a:extLst>
                <a:ext uri="{FF2B5EF4-FFF2-40B4-BE49-F238E27FC236}">
                  <a16:creationId xmlns:a16="http://schemas.microsoft.com/office/drawing/2014/main" id="{FB03FC72-D63D-894D-BBFF-008B1F401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8025" y="2327500"/>
              <a:ext cx="307150" cy="388350"/>
            </a:xfrm>
            <a:custGeom>
              <a:avLst/>
              <a:gdLst>
                <a:gd name="T0" fmla="*/ 149000 w 12286"/>
                <a:gd name="T1" fmla="*/ 625 h 15534"/>
                <a:gd name="T2" fmla="*/ 138000 w 12286"/>
                <a:gd name="T3" fmla="*/ 3675 h 15534"/>
                <a:gd name="T4" fmla="*/ 124575 w 12286"/>
                <a:gd name="T5" fmla="*/ 36650 h 15534"/>
                <a:gd name="T6" fmla="*/ 114800 w 12286"/>
                <a:gd name="T7" fmla="*/ 63525 h 15534"/>
                <a:gd name="T8" fmla="*/ 105050 w 12286"/>
                <a:gd name="T9" fmla="*/ 84900 h 15534"/>
                <a:gd name="T10" fmla="*/ 97100 w 12286"/>
                <a:gd name="T11" fmla="*/ 98325 h 15534"/>
                <a:gd name="T12" fmla="*/ 83050 w 12286"/>
                <a:gd name="T13" fmla="*/ 112375 h 15534"/>
                <a:gd name="T14" fmla="*/ 36050 w 12286"/>
                <a:gd name="T15" fmla="*/ 155725 h 15534"/>
                <a:gd name="T16" fmla="*/ 25 w 12286"/>
                <a:gd name="T17" fmla="*/ 335825 h 15534"/>
                <a:gd name="T18" fmla="*/ 50100 w 12286"/>
                <a:gd name="T19" fmla="*/ 341950 h 15534"/>
                <a:gd name="T20" fmla="*/ 89175 w 12286"/>
                <a:gd name="T21" fmla="*/ 357825 h 15534"/>
                <a:gd name="T22" fmla="*/ 139850 w 12286"/>
                <a:gd name="T23" fmla="*/ 374925 h 15534"/>
                <a:gd name="T24" fmla="*/ 166700 w 12286"/>
                <a:gd name="T25" fmla="*/ 381625 h 15534"/>
                <a:gd name="T26" fmla="*/ 192350 w 12286"/>
                <a:gd name="T27" fmla="*/ 386525 h 15534"/>
                <a:gd name="T28" fmla="*/ 215550 w 12286"/>
                <a:gd name="T29" fmla="*/ 388350 h 15534"/>
                <a:gd name="T30" fmla="*/ 245475 w 12286"/>
                <a:gd name="T31" fmla="*/ 387725 h 15534"/>
                <a:gd name="T32" fmla="*/ 263800 w 12286"/>
                <a:gd name="T33" fmla="*/ 384075 h 15534"/>
                <a:gd name="T34" fmla="*/ 271125 w 12286"/>
                <a:gd name="T35" fmla="*/ 381625 h 15534"/>
                <a:gd name="T36" fmla="*/ 276600 w 12286"/>
                <a:gd name="T37" fmla="*/ 377350 h 15534"/>
                <a:gd name="T38" fmla="*/ 279050 w 12286"/>
                <a:gd name="T39" fmla="*/ 371850 h 15534"/>
                <a:gd name="T40" fmla="*/ 280275 w 12286"/>
                <a:gd name="T41" fmla="*/ 349875 h 15534"/>
                <a:gd name="T42" fmla="*/ 276600 w 12286"/>
                <a:gd name="T43" fmla="*/ 342550 h 15534"/>
                <a:gd name="T44" fmla="*/ 276000 w 12286"/>
                <a:gd name="T45" fmla="*/ 338900 h 15534"/>
                <a:gd name="T46" fmla="*/ 282100 w 12286"/>
                <a:gd name="T47" fmla="*/ 336450 h 15534"/>
                <a:gd name="T48" fmla="*/ 286375 w 12286"/>
                <a:gd name="T49" fmla="*/ 331575 h 15534"/>
                <a:gd name="T50" fmla="*/ 289425 w 12286"/>
                <a:gd name="T51" fmla="*/ 324850 h 15534"/>
                <a:gd name="T52" fmla="*/ 291875 w 12286"/>
                <a:gd name="T53" fmla="*/ 299825 h 15534"/>
                <a:gd name="T54" fmla="*/ 291875 w 12286"/>
                <a:gd name="T55" fmla="*/ 294325 h 15534"/>
                <a:gd name="T56" fmla="*/ 290050 w 12286"/>
                <a:gd name="T57" fmla="*/ 288825 h 15534"/>
                <a:gd name="T58" fmla="*/ 285150 w 12286"/>
                <a:gd name="T59" fmla="*/ 282725 h 15534"/>
                <a:gd name="T60" fmla="*/ 286375 w 12286"/>
                <a:gd name="T61" fmla="*/ 280275 h 15534"/>
                <a:gd name="T62" fmla="*/ 291275 w 12286"/>
                <a:gd name="T63" fmla="*/ 277225 h 15534"/>
                <a:gd name="T64" fmla="*/ 295550 w 12286"/>
                <a:gd name="T65" fmla="*/ 272325 h 15534"/>
                <a:gd name="T66" fmla="*/ 297975 w 12286"/>
                <a:gd name="T67" fmla="*/ 266850 h 15534"/>
                <a:gd name="T68" fmla="*/ 300425 w 12286"/>
                <a:gd name="T69" fmla="*/ 241800 h 15534"/>
                <a:gd name="T70" fmla="*/ 300425 w 12286"/>
                <a:gd name="T71" fmla="*/ 235700 h 15534"/>
                <a:gd name="T72" fmla="*/ 298600 w 12286"/>
                <a:gd name="T73" fmla="*/ 230200 h 15534"/>
                <a:gd name="T74" fmla="*/ 295550 w 12286"/>
                <a:gd name="T75" fmla="*/ 225925 h 15534"/>
                <a:gd name="T76" fmla="*/ 291275 w 12286"/>
                <a:gd name="T77" fmla="*/ 222275 h 15534"/>
                <a:gd name="T78" fmla="*/ 296150 w 12286"/>
                <a:gd name="T79" fmla="*/ 219825 h 15534"/>
                <a:gd name="T80" fmla="*/ 300425 w 12286"/>
                <a:gd name="T81" fmla="*/ 216175 h 15534"/>
                <a:gd name="T82" fmla="*/ 303475 w 12286"/>
                <a:gd name="T83" fmla="*/ 211275 h 15534"/>
                <a:gd name="T84" fmla="*/ 304700 w 12286"/>
                <a:gd name="T85" fmla="*/ 205175 h 15534"/>
                <a:gd name="T86" fmla="*/ 306525 w 12286"/>
                <a:gd name="T87" fmla="*/ 180150 h 15534"/>
                <a:gd name="T88" fmla="*/ 304700 w 12286"/>
                <a:gd name="T89" fmla="*/ 174650 h 15534"/>
                <a:gd name="T90" fmla="*/ 301650 w 12286"/>
                <a:gd name="T91" fmla="*/ 169750 h 15534"/>
                <a:gd name="T92" fmla="*/ 293700 w 12286"/>
                <a:gd name="T93" fmla="*/ 164275 h 15534"/>
                <a:gd name="T94" fmla="*/ 280275 w 12286"/>
                <a:gd name="T95" fmla="*/ 158775 h 15534"/>
                <a:gd name="T96" fmla="*/ 264400 w 12286"/>
                <a:gd name="T97" fmla="*/ 155725 h 15534"/>
                <a:gd name="T98" fmla="*/ 221050 w 12286"/>
                <a:gd name="T99" fmla="*/ 150825 h 15534"/>
                <a:gd name="T100" fmla="*/ 158150 w 12286"/>
                <a:gd name="T101" fmla="*/ 147175 h 15534"/>
                <a:gd name="T102" fmla="*/ 166100 w 12286"/>
                <a:gd name="T103" fmla="*/ 131300 h 15534"/>
                <a:gd name="T104" fmla="*/ 172200 w 12286"/>
                <a:gd name="T105" fmla="*/ 112375 h 15534"/>
                <a:gd name="T106" fmla="*/ 177075 w 12286"/>
                <a:gd name="T107" fmla="*/ 92225 h 15534"/>
                <a:gd name="T108" fmla="*/ 181350 w 12286"/>
                <a:gd name="T109" fmla="*/ 53750 h 15534"/>
                <a:gd name="T110" fmla="*/ 182575 w 12286"/>
                <a:gd name="T111" fmla="*/ 24450 h 15534"/>
                <a:gd name="T112" fmla="*/ 180750 w 12286"/>
                <a:gd name="T113" fmla="*/ 15275 h 15534"/>
                <a:gd name="T114" fmla="*/ 175875 w 12286"/>
                <a:gd name="T115" fmla="*/ 7950 h 15534"/>
                <a:gd name="T116" fmla="*/ 167925 w 12286"/>
                <a:gd name="T117" fmla="*/ 2450 h 15534"/>
                <a:gd name="T118" fmla="*/ 158150 w 12286"/>
                <a:gd name="T119" fmla="*/ 25 h 1553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2" name="Google Shape;252;p8">
            <a:extLst>
              <a:ext uri="{FF2B5EF4-FFF2-40B4-BE49-F238E27FC236}">
                <a16:creationId xmlns:a16="http://schemas.microsoft.com/office/drawing/2014/main" id="{3FC3C085-C916-2F46-82B3-4FE480523869}"/>
              </a:ext>
            </a:extLst>
          </p:cNvPr>
          <p:cNvSpPr>
            <a:spLocks/>
          </p:cNvSpPr>
          <p:nvPr/>
        </p:nvSpPr>
        <p:spPr bwMode="auto">
          <a:xfrm>
            <a:off x="203200" y="1270000"/>
            <a:ext cx="166688" cy="287338"/>
          </a:xfrm>
          <a:custGeom>
            <a:avLst/>
            <a:gdLst>
              <a:gd name="T0" fmla="*/ 90197 w 11870"/>
              <a:gd name="T1" fmla="*/ 14000 h 20565"/>
              <a:gd name="T2" fmla="*/ 92261 w 11870"/>
              <a:gd name="T3" fmla="*/ 16040 h 20565"/>
              <a:gd name="T4" fmla="*/ 92261 w 11870"/>
              <a:gd name="T5" fmla="*/ 19114 h 20565"/>
              <a:gd name="T6" fmla="*/ 90197 w 11870"/>
              <a:gd name="T7" fmla="*/ 21168 h 20565"/>
              <a:gd name="T8" fmla="*/ 78204 w 11870"/>
              <a:gd name="T9" fmla="*/ 21503 h 20565"/>
              <a:gd name="T10" fmla="*/ 75452 w 11870"/>
              <a:gd name="T11" fmla="*/ 20483 h 20565"/>
              <a:gd name="T12" fmla="*/ 74090 w 11870"/>
              <a:gd name="T13" fmla="*/ 17745 h 20565"/>
              <a:gd name="T14" fmla="*/ 75452 w 11870"/>
              <a:gd name="T15" fmla="*/ 15020 h 20565"/>
              <a:gd name="T16" fmla="*/ 78204 w 11870"/>
              <a:gd name="T17" fmla="*/ 13651 h 20565"/>
              <a:gd name="T18" fmla="*/ 148503 w 11870"/>
              <a:gd name="T19" fmla="*/ 35839 h 20565"/>
              <a:gd name="T20" fmla="*/ 18185 w 11870"/>
              <a:gd name="T21" fmla="*/ 233419 h 20565"/>
              <a:gd name="T22" fmla="*/ 148503 w 11870"/>
              <a:gd name="T23" fmla="*/ 35839 h 20565"/>
              <a:gd name="T24" fmla="*/ 85745 w 11870"/>
              <a:gd name="T25" fmla="*/ 248775 h 20565"/>
              <a:gd name="T26" fmla="*/ 90197 w 11870"/>
              <a:gd name="T27" fmla="*/ 250479 h 20565"/>
              <a:gd name="T28" fmla="*/ 93286 w 11870"/>
              <a:gd name="T29" fmla="*/ 253553 h 20565"/>
              <a:gd name="T30" fmla="*/ 95000 w 11870"/>
              <a:gd name="T31" fmla="*/ 257982 h 20565"/>
              <a:gd name="T32" fmla="*/ 95000 w 11870"/>
              <a:gd name="T33" fmla="*/ 262761 h 20565"/>
              <a:gd name="T34" fmla="*/ 93286 w 11870"/>
              <a:gd name="T35" fmla="*/ 267204 h 20565"/>
              <a:gd name="T36" fmla="*/ 90197 w 11870"/>
              <a:gd name="T37" fmla="*/ 270264 h 20565"/>
              <a:gd name="T38" fmla="*/ 85745 w 11870"/>
              <a:gd name="T39" fmla="*/ 271969 h 20565"/>
              <a:gd name="T40" fmla="*/ 80943 w 11870"/>
              <a:gd name="T41" fmla="*/ 271969 h 20565"/>
              <a:gd name="T42" fmla="*/ 76477 w 11870"/>
              <a:gd name="T43" fmla="*/ 270264 h 20565"/>
              <a:gd name="T44" fmla="*/ 73402 w 11870"/>
              <a:gd name="T45" fmla="*/ 267204 h 20565"/>
              <a:gd name="T46" fmla="*/ 71688 w 11870"/>
              <a:gd name="T47" fmla="*/ 262761 h 20565"/>
              <a:gd name="T48" fmla="*/ 71688 w 11870"/>
              <a:gd name="T49" fmla="*/ 257982 h 20565"/>
              <a:gd name="T50" fmla="*/ 73402 w 11870"/>
              <a:gd name="T51" fmla="*/ 253553 h 20565"/>
              <a:gd name="T52" fmla="*/ 76477 w 11870"/>
              <a:gd name="T53" fmla="*/ 250479 h 20565"/>
              <a:gd name="T54" fmla="*/ 80943 w 11870"/>
              <a:gd name="T55" fmla="*/ 248775 h 20565"/>
              <a:gd name="T56" fmla="*/ 18185 w 11870"/>
              <a:gd name="T57" fmla="*/ 0 h 20565"/>
              <a:gd name="T58" fmla="*/ 10981 w 11870"/>
              <a:gd name="T59" fmla="*/ 1369 h 20565"/>
              <a:gd name="T60" fmla="*/ 5140 w 11870"/>
              <a:gd name="T61" fmla="*/ 5128 h 20565"/>
              <a:gd name="T62" fmla="*/ 1376 w 11870"/>
              <a:gd name="T63" fmla="*/ 10926 h 20565"/>
              <a:gd name="T64" fmla="*/ 0 w 11870"/>
              <a:gd name="T65" fmla="*/ 18094 h 20565"/>
              <a:gd name="T66" fmla="*/ 351 w 11870"/>
              <a:gd name="T67" fmla="*/ 273003 h 20565"/>
              <a:gd name="T68" fmla="*/ 3089 w 11870"/>
              <a:gd name="T69" fmla="*/ 279486 h 20565"/>
              <a:gd name="T70" fmla="*/ 7892 w 11870"/>
              <a:gd name="T71" fmla="*/ 284264 h 20565"/>
              <a:gd name="T72" fmla="*/ 14408 w 11870"/>
              <a:gd name="T73" fmla="*/ 286989 h 20565"/>
              <a:gd name="T74" fmla="*/ 148503 w 11870"/>
              <a:gd name="T75" fmla="*/ 287338 h 20565"/>
              <a:gd name="T76" fmla="*/ 155707 w 11870"/>
              <a:gd name="T77" fmla="*/ 285969 h 20565"/>
              <a:gd name="T78" fmla="*/ 161534 w 11870"/>
              <a:gd name="T79" fmla="*/ 282210 h 20565"/>
              <a:gd name="T80" fmla="*/ 165312 w 11870"/>
              <a:gd name="T81" fmla="*/ 276412 h 20565"/>
              <a:gd name="T82" fmla="*/ 166688 w 11870"/>
              <a:gd name="T83" fmla="*/ 269244 h 20565"/>
              <a:gd name="T84" fmla="*/ 166337 w 11870"/>
              <a:gd name="T85" fmla="*/ 14335 h 20565"/>
              <a:gd name="T86" fmla="*/ 163599 w 11870"/>
              <a:gd name="T87" fmla="*/ 7852 h 20565"/>
              <a:gd name="T88" fmla="*/ 158796 w 11870"/>
              <a:gd name="T89" fmla="*/ 3074 h 20565"/>
              <a:gd name="T90" fmla="*/ 152280 w 11870"/>
              <a:gd name="T91" fmla="*/ 349 h 20565"/>
              <a:gd name="T92" fmla="*/ 18185 w 11870"/>
              <a:gd name="T93" fmla="*/ 0 h 2056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lnTo>
                  <a:pt x="6301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lnTo>
                  <a:pt x="1057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lnTo>
                  <a:pt x="129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13" name="Google Shape;253;p8">
            <a:extLst>
              <a:ext uri="{FF2B5EF4-FFF2-40B4-BE49-F238E27FC236}">
                <a16:creationId xmlns:a16="http://schemas.microsoft.com/office/drawing/2014/main" id="{5749DFA2-37B8-BF45-A8EA-9B8E0BAA324A}"/>
              </a:ext>
            </a:extLst>
          </p:cNvPr>
          <p:cNvGrpSpPr>
            <a:grpSpLocks/>
          </p:cNvGrpSpPr>
          <p:nvPr/>
        </p:nvGrpSpPr>
        <p:grpSpPr bwMode="auto">
          <a:xfrm>
            <a:off x="904875" y="515938"/>
            <a:ext cx="382588" cy="606425"/>
            <a:chOff x="6718575" y="2318625"/>
            <a:chExt cx="256950" cy="407375"/>
          </a:xfrm>
        </p:grpSpPr>
        <p:sp>
          <p:nvSpPr>
            <p:cNvPr id="14" name="Google Shape;254;p8">
              <a:extLst>
                <a:ext uri="{FF2B5EF4-FFF2-40B4-BE49-F238E27FC236}">
                  <a16:creationId xmlns:a16="http://schemas.microsoft.com/office/drawing/2014/main" id="{C45803AA-4583-E945-A40E-13ED3919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73600"/>
              <a:ext cx="102300" cy="22550"/>
            </a:xfrm>
            <a:custGeom>
              <a:avLst/>
              <a:gdLst>
                <a:gd name="T0" fmla="*/ 102300 w 4092"/>
                <a:gd name="T1" fmla="*/ 22550 h 902"/>
                <a:gd name="T2" fmla="*/ 102300 w 4092"/>
                <a:gd name="T3" fmla="*/ 25 h 902"/>
                <a:gd name="T4" fmla="*/ 0 w 4092"/>
                <a:gd name="T5" fmla="*/ 25 h 902"/>
                <a:gd name="T6" fmla="*/ 0 w 4092"/>
                <a:gd name="T7" fmla="*/ 22550 h 902"/>
                <a:gd name="T8" fmla="*/ 102300 w 4092"/>
                <a:gd name="T9" fmla="*/ 22550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55;p8">
              <a:extLst>
                <a:ext uri="{FF2B5EF4-FFF2-40B4-BE49-F238E27FC236}">
                  <a16:creationId xmlns:a16="http://schemas.microsoft.com/office/drawing/2014/main" id="{A018A9B0-DFEB-9B43-AC05-E4E249B2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50475"/>
              <a:ext cx="102300" cy="22550"/>
            </a:xfrm>
            <a:custGeom>
              <a:avLst/>
              <a:gdLst>
                <a:gd name="T0" fmla="*/ 102300 w 4092"/>
                <a:gd name="T1" fmla="*/ 22525 h 902"/>
                <a:gd name="T2" fmla="*/ 102300 w 4092"/>
                <a:gd name="T3" fmla="*/ 0 h 902"/>
                <a:gd name="T4" fmla="*/ 0 w 4092"/>
                <a:gd name="T5" fmla="*/ 0 h 902"/>
                <a:gd name="T6" fmla="*/ 0 w 4092"/>
                <a:gd name="T7" fmla="*/ 22525 h 902"/>
                <a:gd name="T8" fmla="*/ 102300 w 4092"/>
                <a:gd name="T9" fmla="*/ 22525 h 9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56;p8">
              <a:extLst>
                <a:ext uri="{FF2B5EF4-FFF2-40B4-BE49-F238E27FC236}">
                  <a16:creationId xmlns:a16="http://schemas.microsoft.com/office/drawing/2014/main" id="{94F7A4E7-206C-4247-BCCF-74E8F8BBE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96125"/>
              <a:ext cx="102300" cy="29875"/>
            </a:xfrm>
            <a:custGeom>
              <a:avLst/>
              <a:gdLst>
                <a:gd name="T0" fmla="*/ 0 w 4092"/>
                <a:gd name="T1" fmla="*/ 25 h 1195"/>
                <a:gd name="T2" fmla="*/ 0 w 4092"/>
                <a:gd name="T3" fmla="*/ 4275 h 1195"/>
                <a:gd name="T4" fmla="*/ 0 w 4092"/>
                <a:gd name="T5" fmla="*/ 4275 h 1195"/>
                <a:gd name="T6" fmla="*/ 600 w 4092"/>
                <a:gd name="T7" fmla="*/ 7950 h 1195"/>
                <a:gd name="T8" fmla="*/ 2450 w 4092"/>
                <a:gd name="T9" fmla="*/ 11600 h 1195"/>
                <a:gd name="T10" fmla="*/ 4875 w 4092"/>
                <a:gd name="T11" fmla="*/ 14625 h 1195"/>
                <a:gd name="T12" fmla="*/ 8525 w 4092"/>
                <a:gd name="T13" fmla="*/ 16475 h 1195"/>
                <a:gd name="T14" fmla="*/ 46875 w 4092"/>
                <a:gd name="T15" fmla="*/ 29250 h 1195"/>
                <a:gd name="T16" fmla="*/ 46875 w 4092"/>
                <a:gd name="T17" fmla="*/ 29250 h 1195"/>
                <a:gd name="T18" fmla="*/ 51150 w 4092"/>
                <a:gd name="T19" fmla="*/ 29850 h 1195"/>
                <a:gd name="T20" fmla="*/ 51150 w 4092"/>
                <a:gd name="T21" fmla="*/ 29850 h 1195"/>
                <a:gd name="T22" fmla="*/ 55400 w 4092"/>
                <a:gd name="T23" fmla="*/ 29250 h 1195"/>
                <a:gd name="T24" fmla="*/ 93775 w 4092"/>
                <a:gd name="T25" fmla="*/ 16475 h 1195"/>
                <a:gd name="T26" fmla="*/ 93775 w 4092"/>
                <a:gd name="T27" fmla="*/ 16475 h 1195"/>
                <a:gd name="T28" fmla="*/ 97425 w 4092"/>
                <a:gd name="T29" fmla="*/ 14625 h 1195"/>
                <a:gd name="T30" fmla="*/ 99850 w 4092"/>
                <a:gd name="T31" fmla="*/ 11600 h 1195"/>
                <a:gd name="T32" fmla="*/ 101675 w 4092"/>
                <a:gd name="T33" fmla="*/ 7950 h 1195"/>
                <a:gd name="T34" fmla="*/ 102300 w 4092"/>
                <a:gd name="T35" fmla="*/ 4275 h 1195"/>
                <a:gd name="T36" fmla="*/ 102300 w 4092"/>
                <a:gd name="T37" fmla="*/ 25 h 1195"/>
                <a:gd name="T38" fmla="*/ 0 w 4092"/>
                <a:gd name="T39" fmla="*/ 25 h 119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57;p8">
              <a:extLst>
                <a:ext uri="{FF2B5EF4-FFF2-40B4-BE49-F238E27FC236}">
                  <a16:creationId xmlns:a16="http://schemas.microsoft.com/office/drawing/2014/main" id="{CD3AACA3-1731-9E46-82F7-1F1D7C24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4925" y="2459275"/>
              <a:ext cx="35350" cy="166875"/>
            </a:xfrm>
            <a:custGeom>
              <a:avLst/>
              <a:gdLst>
                <a:gd name="T0" fmla="*/ 35325 w 1414"/>
                <a:gd name="T1" fmla="*/ 166850 h 6675"/>
                <a:gd name="T2" fmla="*/ 35325 w 1414"/>
                <a:gd name="T3" fmla="*/ 166850 h 6675"/>
                <a:gd name="T4" fmla="*/ 14625 w 1414"/>
                <a:gd name="T5" fmla="*/ 71250 h 6675"/>
                <a:gd name="T6" fmla="*/ 25 w 1414"/>
                <a:gd name="T7" fmla="*/ 25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8;p8">
              <a:extLst>
                <a:ext uri="{FF2B5EF4-FFF2-40B4-BE49-F238E27FC236}">
                  <a16:creationId xmlns:a16="http://schemas.microsoft.com/office/drawing/2014/main" id="{3F48E08A-0277-3F40-B45C-64F3FE8294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8575" y="2318625"/>
              <a:ext cx="256950" cy="307525"/>
            </a:xfrm>
            <a:custGeom>
              <a:avLst/>
              <a:gdLst>
                <a:gd name="T0" fmla="*/ 179625 w 10278"/>
                <a:gd name="T1" fmla="*/ 307500 h 12301"/>
                <a:gd name="T2" fmla="*/ 186925 w 10278"/>
                <a:gd name="T3" fmla="*/ 281325 h 12301"/>
                <a:gd name="T4" fmla="*/ 197275 w 10278"/>
                <a:gd name="T5" fmla="*/ 258175 h 12301"/>
                <a:gd name="T6" fmla="*/ 209450 w 10278"/>
                <a:gd name="T7" fmla="*/ 237475 h 12301"/>
                <a:gd name="T8" fmla="*/ 229550 w 10278"/>
                <a:gd name="T9" fmla="*/ 208250 h 12301"/>
                <a:gd name="T10" fmla="*/ 241125 w 10278"/>
                <a:gd name="T11" fmla="*/ 188775 h 12301"/>
                <a:gd name="T12" fmla="*/ 250850 w 10278"/>
                <a:gd name="T13" fmla="*/ 166850 h 12301"/>
                <a:gd name="T14" fmla="*/ 255725 w 10278"/>
                <a:gd name="T15" fmla="*/ 141900 h 12301"/>
                <a:gd name="T16" fmla="*/ 256950 w 10278"/>
                <a:gd name="T17" fmla="*/ 128500 h 12301"/>
                <a:gd name="T18" fmla="*/ 255725 w 10278"/>
                <a:gd name="T19" fmla="*/ 115100 h 12301"/>
                <a:gd name="T20" fmla="*/ 250850 w 10278"/>
                <a:gd name="T21" fmla="*/ 90125 h 12301"/>
                <a:gd name="T22" fmla="*/ 241125 w 10278"/>
                <a:gd name="T23" fmla="*/ 67000 h 12301"/>
                <a:gd name="T24" fmla="*/ 227100 w 10278"/>
                <a:gd name="T25" fmla="*/ 46900 h 12301"/>
                <a:gd name="T26" fmla="*/ 210050 w 10278"/>
                <a:gd name="T27" fmla="*/ 29250 h 12301"/>
                <a:gd name="T28" fmla="*/ 189350 w 10278"/>
                <a:gd name="T29" fmla="*/ 15850 h 12301"/>
                <a:gd name="T30" fmla="*/ 166825 w 10278"/>
                <a:gd name="T31" fmla="*/ 6100 h 12301"/>
                <a:gd name="T32" fmla="*/ 141875 w 10278"/>
                <a:gd name="T33" fmla="*/ 625 h 12301"/>
                <a:gd name="T34" fmla="*/ 128475 w 10278"/>
                <a:gd name="T35" fmla="*/ 25 h 12301"/>
                <a:gd name="T36" fmla="*/ 102900 w 10278"/>
                <a:gd name="T37" fmla="*/ 2450 h 12301"/>
                <a:gd name="T38" fmla="*/ 78550 w 10278"/>
                <a:gd name="T39" fmla="*/ 10375 h 12301"/>
                <a:gd name="T40" fmla="*/ 56625 w 10278"/>
                <a:gd name="T41" fmla="*/ 21950 h 12301"/>
                <a:gd name="T42" fmla="*/ 37750 w 10278"/>
                <a:gd name="T43" fmla="*/ 37775 h 12301"/>
                <a:gd name="T44" fmla="*/ 21925 w 10278"/>
                <a:gd name="T45" fmla="*/ 56650 h 12301"/>
                <a:gd name="T46" fmla="*/ 10350 w 10278"/>
                <a:gd name="T47" fmla="*/ 78575 h 12301"/>
                <a:gd name="T48" fmla="*/ 3050 w 10278"/>
                <a:gd name="T49" fmla="*/ 102325 h 12301"/>
                <a:gd name="T50" fmla="*/ 0 w 10278"/>
                <a:gd name="T51" fmla="*/ 128500 h 12301"/>
                <a:gd name="T52" fmla="*/ 600 w 10278"/>
                <a:gd name="T53" fmla="*/ 135200 h 12301"/>
                <a:gd name="T54" fmla="*/ 3050 w 10278"/>
                <a:gd name="T55" fmla="*/ 154675 h 12301"/>
                <a:gd name="T56" fmla="*/ 10350 w 10278"/>
                <a:gd name="T57" fmla="*/ 177825 h 12301"/>
                <a:gd name="T58" fmla="*/ 21300 w 10278"/>
                <a:gd name="T59" fmla="*/ 198525 h 12301"/>
                <a:gd name="T60" fmla="*/ 34100 w 10278"/>
                <a:gd name="T61" fmla="*/ 218000 h 12301"/>
                <a:gd name="T62" fmla="*/ 53575 w 10278"/>
                <a:gd name="T63" fmla="*/ 247825 h 12301"/>
                <a:gd name="T64" fmla="*/ 65150 w 10278"/>
                <a:gd name="T65" fmla="*/ 269150 h 12301"/>
                <a:gd name="T66" fmla="*/ 74275 w 10278"/>
                <a:gd name="T67" fmla="*/ 294100 h 1230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59;p8">
              <a:extLst>
                <a:ext uri="{FF2B5EF4-FFF2-40B4-BE49-F238E27FC236}">
                  <a16:creationId xmlns:a16="http://schemas.microsoft.com/office/drawing/2014/main" id="{874B7A92-F178-E847-BBE7-D374D7B9B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825" y="2459275"/>
              <a:ext cx="35350" cy="166875"/>
            </a:xfrm>
            <a:custGeom>
              <a:avLst/>
              <a:gdLst>
                <a:gd name="T0" fmla="*/ 35325 w 1414"/>
                <a:gd name="T1" fmla="*/ 25 h 6675"/>
                <a:gd name="T2" fmla="*/ 35325 w 1414"/>
                <a:gd name="T3" fmla="*/ 25 h 6675"/>
                <a:gd name="T4" fmla="*/ 20725 w 1414"/>
                <a:gd name="T5" fmla="*/ 71250 h 6675"/>
                <a:gd name="T6" fmla="*/ 25 w 1414"/>
                <a:gd name="T7" fmla="*/ 166850 h 667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60;p8">
              <a:extLst>
                <a:ext uri="{FF2B5EF4-FFF2-40B4-BE49-F238E27FC236}">
                  <a16:creationId xmlns:a16="http://schemas.microsoft.com/office/drawing/2014/main" id="{B1D4DC65-D34C-034D-8FC1-2E3FB05D5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975" y="2453200"/>
              <a:ext cx="90150" cy="19500"/>
            </a:xfrm>
            <a:custGeom>
              <a:avLst/>
              <a:gdLst>
                <a:gd name="T0" fmla="*/ 25 w 3606"/>
                <a:gd name="T1" fmla="*/ 1825 h 780"/>
                <a:gd name="T2" fmla="*/ 20725 w 3606"/>
                <a:gd name="T3" fmla="*/ 19500 h 780"/>
                <a:gd name="T4" fmla="*/ 41425 w 3606"/>
                <a:gd name="T5" fmla="*/ 1825 h 780"/>
                <a:gd name="T6" fmla="*/ 41425 w 3606"/>
                <a:gd name="T7" fmla="*/ 1825 h 780"/>
                <a:gd name="T8" fmla="*/ 43250 w 3606"/>
                <a:gd name="T9" fmla="*/ 625 h 780"/>
                <a:gd name="T10" fmla="*/ 45075 w 3606"/>
                <a:gd name="T11" fmla="*/ 0 h 780"/>
                <a:gd name="T12" fmla="*/ 46900 w 3606"/>
                <a:gd name="T13" fmla="*/ 625 h 780"/>
                <a:gd name="T14" fmla="*/ 48725 w 3606"/>
                <a:gd name="T15" fmla="*/ 1825 h 780"/>
                <a:gd name="T16" fmla="*/ 69425 w 3606"/>
                <a:gd name="T17" fmla="*/ 19500 h 780"/>
                <a:gd name="T18" fmla="*/ 90125 w 3606"/>
                <a:gd name="T19" fmla="*/ 1825 h 7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61;p8">
              <a:extLst>
                <a:ext uri="{FF2B5EF4-FFF2-40B4-BE49-F238E27FC236}">
                  <a16:creationId xmlns:a16="http://schemas.microsoft.com/office/drawing/2014/main" id="{660D8089-01FD-7A4C-8A8A-9C32A2C0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5900" y="2628550"/>
              <a:ext cx="102300" cy="25"/>
            </a:xfrm>
            <a:custGeom>
              <a:avLst/>
              <a:gdLst>
                <a:gd name="T0" fmla="*/ 0 w 4092"/>
                <a:gd name="T1" fmla="*/ 25 h 1"/>
                <a:gd name="T2" fmla="*/ 102300 w 4092"/>
                <a:gd name="T3" fmla="*/ 25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" name="Google Shape;262;p8">
            <a:extLst>
              <a:ext uri="{FF2B5EF4-FFF2-40B4-BE49-F238E27FC236}">
                <a16:creationId xmlns:a16="http://schemas.microsoft.com/office/drawing/2014/main" id="{EB90FD47-69D8-224A-BBB7-EE8575A9E89B}"/>
              </a:ext>
            </a:extLst>
          </p:cNvPr>
          <p:cNvGrpSpPr>
            <a:grpSpLocks/>
          </p:cNvGrpSpPr>
          <p:nvPr/>
        </p:nvGrpSpPr>
        <p:grpSpPr bwMode="auto">
          <a:xfrm>
            <a:off x="336550" y="1839913"/>
            <a:ext cx="341313" cy="350837"/>
            <a:chOff x="3951850" y="2985350"/>
            <a:chExt cx="407950" cy="416500"/>
          </a:xfrm>
        </p:grpSpPr>
        <p:sp>
          <p:nvSpPr>
            <p:cNvPr id="23" name="Google Shape;263;p8">
              <a:extLst>
                <a:ext uri="{FF2B5EF4-FFF2-40B4-BE49-F238E27FC236}">
                  <a16:creationId xmlns:a16="http://schemas.microsoft.com/office/drawing/2014/main" id="{319382C7-0E92-2045-A4AD-FD6767B2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1850" y="2985350"/>
              <a:ext cx="314800" cy="314825"/>
            </a:xfrm>
            <a:custGeom>
              <a:avLst/>
              <a:gdLst>
                <a:gd name="T0" fmla="*/ 157100 w 12592"/>
                <a:gd name="T1" fmla="*/ 25 h 12593"/>
                <a:gd name="T2" fmla="*/ 141275 w 12592"/>
                <a:gd name="T3" fmla="*/ 1225 h 12593"/>
                <a:gd name="T4" fmla="*/ 125425 w 12592"/>
                <a:gd name="T5" fmla="*/ 3675 h 12593"/>
                <a:gd name="T6" fmla="*/ 110825 w 12592"/>
                <a:gd name="T7" fmla="*/ 7325 h 12593"/>
                <a:gd name="T8" fmla="*/ 96200 w 12592"/>
                <a:gd name="T9" fmla="*/ 12800 h 12593"/>
                <a:gd name="T10" fmla="*/ 82200 w 12592"/>
                <a:gd name="T11" fmla="*/ 19500 h 12593"/>
                <a:gd name="T12" fmla="*/ 69425 w 12592"/>
                <a:gd name="T13" fmla="*/ 26800 h 12593"/>
                <a:gd name="T14" fmla="*/ 46275 w 12592"/>
                <a:gd name="T15" fmla="*/ 46300 h 12593"/>
                <a:gd name="T16" fmla="*/ 26800 w 12592"/>
                <a:gd name="T17" fmla="*/ 69425 h 12593"/>
                <a:gd name="T18" fmla="*/ 18875 w 12592"/>
                <a:gd name="T19" fmla="*/ 82825 h 12593"/>
                <a:gd name="T20" fmla="*/ 12175 w 12592"/>
                <a:gd name="T21" fmla="*/ 96225 h 12593"/>
                <a:gd name="T22" fmla="*/ 7300 w 12592"/>
                <a:gd name="T23" fmla="*/ 110825 h 12593"/>
                <a:gd name="T24" fmla="*/ 3050 w 12592"/>
                <a:gd name="T25" fmla="*/ 126050 h 12593"/>
                <a:gd name="T26" fmla="*/ 625 w 12592"/>
                <a:gd name="T27" fmla="*/ 141275 h 12593"/>
                <a:gd name="T28" fmla="*/ 0 w 12592"/>
                <a:gd name="T29" fmla="*/ 157700 h 12593"/>
                <a:gd name="T30" fmla="*/ 0 w 12592"/>
                <a:gd name="T31" fmla="*/ 165625 h 12593"/>
                <a:gd name="T32" fmla="*/ 1825 w 12592"/>
                <a:gd name="T33" fmla="*/ 181450 h 12593"/>
                <a:gd name="T34" fmla="*/ 4875 w 12592"/>
                <a:gd name="T35" fmla="*/ 196675 h 12593"/>
                <a:gd name="T36" fmla="*/ 9750 w 12592"/>
                <a:gd name="T37" fmla="*/ 211900 h 12593"/>
                <a:gd name="T38" fmla="*/ 15225 w 12592"/>
                <a:gd name="T39" fmla="*/ 225900 h 12593"/>
                <a:gd name="T40" fmla="*/ 22525 w 12592"/>
                <a:gd name="T41" fmla="*/ 239300 h 12593"/>
                <a:gd name="T42" fmla="*/ 35925 w 12592"/>
                <a:gd name="T43" fmla="*/ 257575 h 12593"/>
                <a:gd name="T44" fmla="*/ 57250 w 12592"/>
                <a:gd name="T45" fmla="*/ 278875 h 12593"/>
                <a:gd name="T46" fmla="*/ 75500 w 12592"/>
                <a:gd name="T47" fmla="*/ 292275 h 12593"/>
                <a:gd name="T48" fmla="*/ 88900 w 12592"/>
                <a:gd name="T49" fmla="*/ 299575 h 12593"/>
                <a:gd name="T50" fmla="*/ 103525 w 12592"/>
                <a:gd name="T51" fmla="*/ 305050 h 12593"/>
                <a:gd name="T52" fmla="*/ 118125 w 12592"/>
                <a:gd name="T53" fmla="*/ 309925 h 12593"/>
                <a:gd name="T54" fmla="*/ 133350 w 12592"/>
                <a:gd name="T55" fmla="*/ 312975 h 12593"/>
                <a:gd name="T56" fmla="*/ 149175 w 12592"/>
                <a:gd name="T57" fmla="*/ 314800 h 12593"/>
                <a:gd name="T58" fmla="*/ 157100 w 12592"/>
                <a:gd name="T59" fmla="*/ 314800 h 12593"/>
                <a:gd name="T60" fmla="*/ 173525 w 12592"/>
                <a:gd name="T61" fmla="*/ 314200 h 12593"/>
                <a:gd name="T62" fmla="*/ 188750 w 12592"/>
                <a:gd name="T63" fmla="*/ 311750 h 12593"/>
                <a:gd name="T64" fmla="*/ 203975 w 12592"/>
                <a:gd name="T65" fmla="*/ 307500 h 12593"/>
                <a:gd name="T66" fmla="*/ 218600 w 12592"/>
                <a:gd name="T67" fmla="*/ 302625 h 12593"/>
                <a:gd name="T68" fmla="*/ 231975 w 12592"/>
                <a:gd name="T69" fmla="*/ 295925 h 12593"/>
                <a:gd name="T70" fmla="*/ 245375 w 12592"/>
                <a:gd name="T71" fmla="*/ 288000 h 12593"/>
                <a:gd name="T72" fmla="*/ 268525 w 12592"/>
                <a:gd name="T73" fmla="*/ 268525 h 12593"/>
                <a:gd name="T74" fmla="*/ 288000 w 12592"/>
                <a:gd name="T75" fmla="*/ 245400 h 12593"/>
                <a:gd name="T76" fmla="*/ 295300 w 12592"/>
                <a:gd name="T77" fmla="*/ 232600 h 12593"/>
                <a:gd name="T78" fmla="*/ 302000 w 12592"/>
                <a:gd name="T79" fmla="*/ 218600 h 12593"/>
                <a:gd name="T80" fmla="*/ 307475 w 12592"/>
                <a:gd name="T81" fmla="*/ 204600 h 12593"/>
                <a:gd name="T82" fmla="*/ 311150 w 12592"/>
                <a:gd name="T83" fmla="*/ 189375 h 12593"/>
                <a:gd name="T84" fmla="*/ 313575 w 12592"/>
                <a:gd name="T85" fmla="*/ 173550 h 12593"/>
                <a:gd name="T86" fmla="*/ 314800 w 12592"/>
                <a:gd name="T87" fmla="*/ 157700 h 12593"/>
                <a:gd name="T88" fmla="*/ 314175 w 12592"/>
                <a:gd name="T89" fmla="*/ 149200 h 12593"/>
                <a:gd name="T90" fmla="*/ 312975 w 12592"/>
                <a:gd name="T91" fmla="*/ 133350 h 12593"/>
                <a:gd name="T92" fmla="*/ 309925 w 12592"/>
                <a:gd name="T93" fmla="*/ 118125 h 12593"/>
                <a:gd name="T94" fmla="*/ 305050 w 12592"/>
                <a:gd name="T95" fmla="*/ 103525 h 12593"/>
                <a:gd name="T96" fmla="*/ 298950 w 12592"/>
                <a:gd name="T97" fmla="*/ 89525 h 12593"/>
                <a:gd name="T98" fmla="*/ 291650 w 12592"/>
                <a:gd name="T99" fmla="*/ 76125 h 12593"/>
                <a:gd name="T100" fmla="*/ 278875 w 12592"/>
                <a:gd name="T101" fmla="*/ 57250 h 12593"/>
                <a:gd name="T102" fmla="*/ 257550 w 12592"/>
                <a:gd name="T103" fmla="*/ 35925 h 12593"/>
                <a:gd name="T104" fmla="*/ 238675 w 12592"/>
                <a:gd name="T105" fmla="*/ 23150 h 12593"/>
                <a:gd name="T106" fmla="*/ 225300 w 12592"/>
                <a:gd name="T107" fmla="*/ 15850 h 12593"/>
                <a:gd name="T108" fmla="*/ 211275 w 12592"/>
                <a:gd name="T109" fmla="*/ 9750 h 12593"/>
                <a:gd name="T110" fmla="*/ 196675 w 12592"/>
                <a:gd name="T111" fmla="*/ 5500 h 12593"/>
                <a:gd name="T112" fmla="*/ 181450 w 12592"/>
                <a:gd name="T113" fmla="*/ 1850 h 12593"/>
                <a:gd name="T114" fmla="*/ 165625 w 12592"/>
                <a:gd name="T115" fmla="*/ 625 h 12593"/>
                <a:gd name="T116" fmla="*/ 157100 w 12592"/>
                <a:gd name="T117" fmla="*/ 25 h 1259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264;p8">
              <a:extLst>
                <a:ext uri="{FF2B5EF4-FFF2-40B4-BE49-F238E27FC236}">
                  <a16:creationId xmlns:a16="http://schemas.microsoft.com/office/drawing/2014/main" id="{F49AA946-0A48-0045-9C24-D942F99F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8375" y="3021875"/>
              <a:ext cx="241750" cy="241750"/>
            </a:xfrm>
            <a:custGeom>
              <a:avLst/>
              <a:gdLst>
                <a:gd name="T0" fmla="*/ 120575 w 9670"/>
                <a:gd name="T1" fmla="*/ 25 h 9670"/>
                <a:gd name="T2" fmla="*/ 96225 w 9670"/>
                <a:gd name="T3" fmla="*/ 2450 h 9670"/>
                <a:gd name="T4" fmla="*/ 73675 w 9670"/>
                <a:gd name="T5" fmla="*/ 9775 h 9670"/>
                <a:gd name="T6" fmla="*/ 53600 w 9670"/>
                <a:gd name="T7" fmla="*/ 20725 h 9670"/>
                <a:gd name="T8" fmla="*/ 35325 w 9670"/>
                <a:gd name="T9" fmla="*/ 35950 h 9670"/>
                <a:gd name="T10" fmla="*/ 20725 w 9670"/>
                <a:gd name="T11" fmla="*/ 53600 h 9670"/>
                <a:gd name="T12" fmla="*/ 9750 w 9670"/>
                <a:gd name="T13" fmla="*/ 74300 h 9670"/>
                <a:gd name="T14" fmla="*/ 2450 w 9670"/>
                <a:gd name="T15" fmla="*/ 96825 h 9670"/>
                <a:gd name="T16" fmla="*/ 25 w 9670"/>
                <a:gd name="T17" fmla="*/ 121175 h 9670"/>
                <a:gd name="T18" fmla="*/ 625 w 9670"/>
                <a:gd name="T19" fmla="*/ 133375 h 9670"/>
                <a:gd name="T20" fmla="*/ 5500 w 9670"/>
                <a:gd name="T21" fmla="*/ 157100 h 9670"/>
                <a:gd name="T22" fmla="*/ 14625 w 9670"/>
                <a:gd name="T23" fmla="*/ 178425 h 9670"/>
                <a:gd name="T24" fmla="*/ 27400 w 9670"/>
                <a:gd name="T25" fmla="*/ 197900 h 9670"/>
                <a:gd name="T26" fmla="*/ 43850 w 9670"/>
                <a:gd name="T27" fmla="*/ 214350 h 9670"/>
                <a:gd name="T28" fmla="*/ 63325 w 9670"/>
                <a:gd name="T29" fmla="*/ 227125 h 9670"/>
                <a:gd name="T30" fmla="*/ 84650 w 9670"/>
                <a:gd name="T31" fmla="*/ 236275 h 9670"/>
                <a:gd name="T32" fmla="*/ 108400 w 9670"/>
                <a:gd name="T33" fmla="*/ 241125 h 9670"/>
                <a:gd name="T34" fmla="*/ 120575 w 9670"/>
                <a:gd name="T35" fmla="*/ 241750 h 9670"/>
                <a:gd name="T36" fmla="*/ 144925 w 9670"/>
                <a:gd name="T37" fmla="*/ 239300 h 9670"/>
                <a:gd name="T38" fmla="*/ 167450 w 9670"/>
                <a:gd name="T39" fmla="*/ 232000 h 9670"/>
                <a:gd name="T40" fmla="*/ 188150 w 9670"/>
                <a:gd name="T41" fmla="*/ 221050 h 9670"/>
                <a:gd name="T42" fmla="*/ 205800 w 9670"/>
                <a:gd name="T43" fmla="*/ 206425 h 9670"/>
                <a:gd name="T44" fmla="*/ 221025 w 9670"/>
                <a:gd name="T45" fmla="*/ 188175 h 9670"/>
                <a:gd name="T46" fmla="*/ 232000 w 9670"/>
                <a:gd name="T47" fmla="*/ 168075 h 9670"/>
                <a:gd name="T48" fmla="*/ 239300 w 9670"/>
                <a:gd name="T49" fmla="*/ 145550 h 9670"/>
                <a:gd name="T50" fmla="*/ 241725 w 9670"/>
                <a:gd name="T51" fmla="*/ 121175 h 9670"/>
                <a:gd name="T52" fmla="*/ 241125 w 9670"/>
                <a:gd name="T53" fmla="*/ 108400 h 9670"/>
                <a:gd name="T54" fmla="*/ 236250 w 9670"/>
                <a:gd name="T55" fmla="*/ 85275 h 9670"/>
                <a:gd name="T56" fmla="*/ 227125 w 9670"/>
                <a:gd name="T57" fmla="*/ 63350 h 9670"/>
                <a:gd name="T58" fmla="*/ 213725 w 9670"/>
                <a:gd name="T59" fmla="*/ 44475 h 9670"/>
                <a:gd name="T60" fmla="*/ 197300 w 9670"/>
                <a:gd name="T61" fmla="*/ 28025 h 9670"/>
                <a:gd name="T62" fmla="*/ 178400 w 9670"/>
                <a:gd name="T63" fmla="*/ 14625 h 9670"/>
                <a:gd name="T64" fmla="*/ 156500 w 9670"/>
                <a:gd name="T65" fmla="*/ 5500 h 9670"/>
                <a:gd name="T66" fmla="*/ 133350 w 9670"/>
                <a:gd name="T67" fmla="*/ 625 h 9670"/>
                <a:gd name="T68" fmla="*/ 120575 w 9670"/>
                <a:gd name="T69" fmla="*/ 25 h 967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265;p8">
              <a:extLst>
                <a:ext uri="{FF2B5EF4-FFF2-40B4-BE49-F238E27FC236}">
                  <a16:creationId xmlns:a16="http://schemas.microsoft.com/office/drawing/2014/main" id="{F9F6FD9E-FE4B-D64C-8FD8-A085B24A5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4300" y="3058425"/>
              <a:ext cx="84650" cy="84650"/>
            </a:xfrm>
            <a:custGeom>
              <a:avLst/>
              <a:gdLst>
                <a:gd name="T0" fmla="*/ 0 w 3386"/>
                <a:gd name="T1" fmla="*/ 84625 h 3386"/>
                <a:gd name="T2" fmla="*/ 0 w 3386"/>
                <a:gd name="T3" fmla="*/ 84625 h 3386"/>
                <a:gd name="T4" fmla="*/ 625 w 3386"/>
                <a:gd name="T5" fmla="*/ 75500 h 3386"/>
                <a:gd name="T6" fmla="*/ 1850 w 3386"/>
                <a:gd name="T7" fmla="*/ 67600 h 3386"/>
                <a:gd name="T8" fmla="*/ 3675 w 3386"/>
                <a:gd name="T9" fmla="*/ 59075 h 3386"/>
                <a:gd name="T10" fmla="*/ 6700 w 3386"/>
                <a:gd name="T11" fmla="*/ 51750 h 3386"/>
                <a:gd name="T12" fmla="*/ 10350 w 3386"/>
                <a:gd name="T13" fmla="*/ 43850 h 3386"/>
                <a:gd name="T14" fmla="*/ 14625 w 3386"/>
                <a:gd name="T15" fmla="*/ 37150 h 3386"/>
                <a:gd name="T16" fmla="*/ 19500 w 3386"/>
                <a:gd name="T17" fmla="*/ 30450 h 3386"/>
                <a:gd name="T18" fmla="*/ 24975 w 3386"/>
                <a:gd name="T19" fmla="*/ 24350 h 3386"/>
                <a:gd name="T20" fmla="*/ 31075 w 3386"/>
                <a:gd name="T21" fmla="*/ 18875 h 3386"/>
                <a:gd name="T22" fmla="*/ 37750 w 3386"/>
                <a:gd name="T23" fmla="*/ 14000 h 3386"/>
                <a:gd name="T24" fmla="*/ 44450 w 3386"/>
                <a:gd name="T25" fmla="*/ 9750 h 3386"/>
                <a:gd name="T26" fmla="*/ 51775 w 3386"/>
                <a:gd name="T27" fmla="*/ 6100 h 3386"/>
                <a:gd name="T28" fmla="*/ 59675 w 3386"/>
                <a:gd name="T29" fmla="*/ 3650 h 3386"/>
                <a:gd name="T30" fmla="*/ 67600 w 3386"/>
                <a:gd name="T31" fmla="*/ 1225 h 3386"/>
                <a:gd name="T32" fmla="*/ 76125 w 3386"/>
                <a:gd name="T33" fmla="*/ 0 h 3386"/>
                <a:gd name="T34" fmla="*/ 84650 w 3386"/>
                <a:gd name="T35" fmla="*/ 0 h 338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266;p8">
              <a:extLst>
                <a:ext uri="{FF2B5EF4-FFF2-40B4-BE49-F238E27FC236}">
                  <a16:creationId xmlns:a16="http://schemas.microsoft.com/office/drawing/2014/main" id="{016B1EE6-221F-6947-AF7E-D03F97E2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750" y="3248375"/>
              <a:ext cx="154050" cy="153475"/>
            </a:xfrm>
            <a:custGeom>
              <a:avLst/>
              <a:gdLst>
                <a:gd name="T0" fmla="*/ 0 w 6162"/>
                <a:gd name="T1" fmla="*/ 25600 h 6139"/>
                <a:gd name="T2" fmla="*/ 124225 w 6162"/>
                <a:gd name="T3" fmla="*/ 149800 h 6139"/>
                <a:gd name="T4" fmla="*/ 124225 w 6162"/>
                <a:gd name="T5" fmla="*/ 149800 h 6139"/>
                <a:gd name="T6" fmla="*/ 126050 w 6162"/>
                <a:gd name="T7" fmla="*/ 151025 h 6139"/>
                <a:gd name="T8" fmla="*/ 127875 w 6162"/>
                <a:gd name="T9" fmla="*/ 152250 h 6139"/>
                <a:gd name="T10" fmla="*/ 130300 w 6162"/>
                <a:gd name="T11" fmla="*/ 152850 h 6139"/>
                <a:gd name="T12" fmla="*/ 132750 w 6162"/>
                <a:gd name="T13" fmla="*/ 153450 h 6139"/>
                <a:gd name="T14" fmla="*/ 135175 w 6162"/>
                <a:gd name="T15" fmla="*/ 152850 h 6139"/>
                <a:gd name="T16" fmla="*/ 137000 w 6162"/>
                <a:gd name="T17" fmla="*/ 152250 h 6139"/>
                <a:gd name="T18" fmla="*/ 139425 w 6162"/>
                <a:gd name="T19" fmla="*/ 151025 h 6139"/>
                <a:gd name="T20" fmla="*/ 141275 w 6162"/>
                <a:gd name="T21" fmla="*/ 149800 h 6139"/>
                <a:gd name="T22" fmla="*/ 150400 w 6162"/>
                <a:gd name="T23" fmla="*/ 140675 h 6139"/>
                <a:gd name="T24" fmla="*/ 150400 w 6162"/>
                <a:gd name="T25" fmla="*/ 140675 h 6139"/>
                <a:gd name="T26" fmla="*/ 152225 w 6162"/>
                <a:gd name="T27" fmla="*/ 138850 h 6139"/>
                <a:gd name="T28" fmla="*/ 153450 w 6162"/>
                <a:gd name="T29" fmla="*/ 136400 h 6139"/>
                <a:gd name="T30" fmla="*/ 154050 w 6162"/>
                <a:gd name="T31" fmla="*/ 133975 h 6139"/>
                <a:gd name="T32" fmla="*/ 154050 w 6162"/>
                <a:gd name="T33" fmla="*/ 132150 h 6139"/>
                <a:gd name="T34" fmla="*/ 154050 w 6162"/>
                <a:gd name="T35" fmla="*/ 129700 h 6139"/>
                <a:gd name="T36" fmla="*/ 153450 w 6162"/>
                <a:gd name="T37" fmla="*/ 127275 h 6139"/>
                <a:gd name="T38" fmla="*/ 152225 w 6162"/>
                <a:gd name="T39" fmla="*/ 125450 h 6139"/>
                <a:gd name="T40" fmla="*/ 150400 w 6162"/>
                <a:gd name="T41" fmla="*/ 123025 h 6139"/>
                <a:gd name="T42" fmla="*/ 26800 w 6162"/>
                <a:gd name="T43" fmla="*/ 25 h 613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" name="Google Shape;267;p8">
            <a:extLst>
              <a:ext uri="{FF2B5EF4-FFF2-40B4-BE49-F238E27FC236}">
                <a16:creationId xmlns:a16="http://schemas.microsoft.com/office/drawing/2014/main" id="{9CFB199E-4118-084A-9F86-621FA7F0572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4230688"/>
            <a:ext cx="819150" cy="709612"/>
          </a:xfrm>
          <a:prstGeom prst="hexagon">
            <a:avLst>
              <a:gd name="adj" fmla="val 28672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8" name="Google Shape;268;p8">
            <a:extLst>
              <a:ext uri="{FF2B5EF4-FFF2-40B4-BE49-F238E27FC236}">
                <a16:creationId xmlns:a16="http://schemas.microsoft.com/office/drawing/2014/main" id="{7253E377-9919-2942-BFCE-36CFE84B2C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124825" y="4616450"/>
            <a:ext cx="428625" cy="369888"/>
          </a:xfrm>
          <a:prstGeom prst="hexagon">
            <a:avLst>
              <a:gd name="adj" fmla="val 28766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9" name="Google Shape;269;p8">
            <a:extLst>
              <a:ext uri="{FF2B5EF4-FFF2-40B4-BE49-F238E27FC236}">
                <a16:creationId xmlns:a16="http://schemas.microsoft.com/office/drawing/2014/main" id="{B5298EB5-3567-A440-9758-D88DC0373E5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7821613" y="2935288"/>
            <a:ext cx="819150" cy="709612"/>
          </a:xfrm>
          <a:prstGeom prst="hexagon">
            <a:avLst>
              <a:gd name="adj" fmla="val 28661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0" name="Google Shape;270;p8">
            <a:extLst>
              <a:ext uri="{FF2B5EF4-FFF2-40B4-BE49-F238E27FC236}">
                <a16:creationId xmlns:a16="http://schemas.microsoft.com/office/drawing/2014/main" id="{EEF044E3-DA67-B64E-B3AA-64CE775E574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486775" y="3511550"/>
            <a:ext cx="358775" cy="311150"/>
          </a:xfrm>
          <a:prstGeom prst="hexagon">
            <a:avLst>
              <a:gd name="adj" fmla="val 28618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1" name="Google Shape;271;p8">
            <a:extLst>
              <a:ext uri="{FF2B5EF4-FFF2-40B4-BE49-F238E27FC236}">
                <a16:creationId xmlns:a16="http://schemas.microsoft.com/office/drawing/2014/main" id="{744F87F3-FBEC-CB42-ADF2-C73404955303}"/>
              </a:ext>
            </a:extLst>
          </p:cNvPr>
          <p:cNvSpPr>
            <a:spLocks/>
          </p:cNvSpPr>
          <p:nvPr/>
        </p:nvSpPr>
        <p:spPr bwMode="auto">
          <a:xfrm>
            <a:off x="8772525" y="4462463"/>
            <a:ext cx="247650" cy="247650"/>
          </a:xfrm>
          <a:custGeom>
            <a:avLst/>
            <a:gdLst>
              <a:gd name="T0" fmla="*/ 139121 w 17000"/>
              <a:gd name="T1" fmla="*/ 86464 h 16999"/>
              <a:gd name="T2" fmla="*/ 152290 w 17000"/>
              <a:gd name="T3" fmla="*/ 95365 h 16999"/>
              <a:gd name="T4" fmla="*/ 161176 w 17000"/>
              <a:gd name="T5" fmla="*/ 108521 h 16999"/>
              <a:gd name="T6" fmla="*/ 164032 w 17000"/>
              <a:gd name="T7" fmla="*/ 123818 h 16999"/>
              <a:gd name="T8" fmla="*/ 161176 w 17000"/>
              <a:gd name="T9" fmla="*/ 139129 h 16999"/>
              <a:gd name="T10" fmla="*/ 152290 w 17000"/>
              <a:gd name="T11" fmla="*/ 152285 h 16999"/>
              <a:gd name="T12" fmla="*/ 139121 w 17000"/>
              <a:gd name="T13" fmla="*/ 161186 h 16999"/>
              <a:gd name="T14" fmla="*/ 119906 w 17000"/>
              <a:gd name="T15" fmla="*/ 164027 h 16999"/>
              <a:gd name="T16" fmla="*/ 104974 w 17000"/>
              <a:gd name="T17" fmla="*/ 159409 h 16999"/>
              <a:gd name="T18" fmla="*/ 92519 w 17000"/>
              <a:gd name="T19" fmla="*/ 149080 h 16999"/>
              <a:gd name="T20" fmla="*/ 85396 w 17000"/>
              <a:gd name="T21" fmla="*/ 135210 h 16999"/>
              <a:gd name="T22" fmla="*/ 83618 w 17000"/>
              <a:gd name="T23" fmla="*/ 119913 h 16999"/>
              <a:gd name="T24" fmla="*/ 88251 w 17000"/>
              <a:gd name="T25" fmla="*/ 104966 h 16999"/>
              <a:gd name="T26" fmla="*/ 98565 w 17000"/>
              <a:gd name="T27" fmla="*/ 92510 h 16999"/>
              <a:gd name="T28" fmla="*/ 112448 w 17000"/>
              <a:gd name="T29" fmla="*/ 85401 h 16999"/>
              <a:gd name="T30" fmla="*/ 115288 w 17000"/>
              <a:gd name="T31" fmla="*/ 0 h 16999"/>
              <a:gd name="T32" fmla="*/ 106752 w 17000"/>
              <a:gd name="T33" fmla="*/ 3555 h 16999"/>
              <a:gd name="T34" fmla="*/ 102483 w 17000"/>
              <a:gd name="T35" fmla="*/ 11393 h 16999"/>
              <a:gd name="T36" fmla="*/ 84332 w 17000"/>
              <a:gd name="T37" fmla="*/ 42700 h 16999"/>
              <a:gd name="T38" fmla="*/ 55153 w 17000"/>
              <a:gd name="T39" fmla="*/ 27403 h 16999"/>
              <a:gd name="T40" fmla="*/ 46267 w 17000"/>
              <a:gd name="T41" fmla="*/ 27753 h 16999"/>
              <a:gd name="T42" fmla="*/ 28829 w 17000"/>
              <a:gd name="T43" fmla="*/ 44128 h 16999"/>
              <a:gd name="T44" fmla="*/ 26702 w 17000"/>
              <a:gd name="T45" fmla="*/ 53015 h 16999"/>
              <a:gd name="T46" fmla="*/ 45203 w 17000"/>
              <a:gd name="T47" fmla="*/ 79355 h 16999"/>
              <a:gd name="T48" fmla="*/ 37016 w 17000"/>
              <a:gd name="T49" fmla="*/ 99634 h 16999"/>
              <a:gd name="T50" fmla="*/ 4997 w 17000"/>
              <a:gd name="T51" fmla="*/ 105316 h 16999"/>
              <a:gd name="T52" fmla="*/ 364 w 17000"/>
              <a:gd name="T53" fmla="*/ 112789 h 16999"/>
              <a:gd name="T54" fmla="*/ 1078 w 17000"/>
              <a:gd name="T55" fmla="*/ 136988 h 16999"/>
              <a:gd name="T56" fmla="*/ 7124 w 17000"/>
              <a:gd name="T57" fmla="*/ 143747 h 16999"/>
              <a:gd name="T58" fmla="*/ 38444 w 17000"/>
              <a:gd name="T59" fmla="*/ 152998 h 16999"/>
              <a:gd name="T60" fmla="*/ 29543 w 17000"/>
              <a:gd name="T61" fmla="*/ 188225 h 16999"/>
              <a:gd name="T62" fmla="*/ 26702 w 17000"/>
              <a:gd name="T63" fmla="*/ 196762 h 16999"/>
              <a:gd name="T64" fmla="*/ 30257 w 17000"/>
              <a:gd name="T65" fmla="*/ 205299 h 16999"/>
              <a:gd name="T66" fmla="*/ 48394 w 17000"/>
              <a:gd name="T67" fmla="*/ 220596 h 16999"/>
              <a:gd name="T68" fmla="*/ 57295 w 17000"/>
              <a:gd name="T69" fmla="*/ 219533 h 16999"/>
              <a:gd name="T70" fmla="*/ 89314 w 17000"/>
              <a:gd name="T71" fmla="*/ 207077 h 16999"/>
              <a:gd name="T72" fmla="*/ 103197 w 17000"/>
              <a:gd name="T73" fmla="*/ 238399 h 16999"/>
              <a:gd name="T74" fmla="*/ 108879 w 17000"/>
              <a:gd name="T75" fmla="*/ 245508 h 16999"/>
              <a:gd name="T76" fmla="*/ 132362 w 17000"/>
              <a:gd name="T77" fmla="*/ 247650 h 16999"/>
              <a:gd name="T78" fmla="*/ 140898 w 17000"/>
              <a:gd name="T79" fmla="*/ 244081 h 16999"/>
              <a:gd name="T80" fmla="*/ 145167 w 17000"/>
              <a:gd name="T81" fmla="*/ 236257 h 16999"/>
              <a:gd name="T82" fmla="*/ 163318 w 17000"/>
              <a:gd name="T83" fmla="*/ 204950 h 16999"/>
              <a:gd name="T84" fmla="*/ 192497 w 17000"/>
              <a:gd name="T85" fmla="*/ 220247 h 16999"/>
              <a:gd name="T86" fmla="*/ 201383 w 17000"/>
              <a:gd name="T87" fmla="*/ 219897 h 16999"/>
              <a:gd name="T88" fmla="*/ 218821 w 17000"/>
              <a:gd name="T89" fmla="*/ 203522 h 16999"/>
              <a:gd name="T90" fmla="*/ 220962 w 17000"/>
              <a:gd name="T91" fmla="*/ 194635 h 16999"/>
              <a:gd name="T92" fmla="*/ 202461 w 17000"/>
              <a:gd name="T93" fmla="*/ 168295 h 16999"/>
              <a:gd name="T94" fmla="*/ 210634 w 17000"/>
              <a:gd name="T95" fmla="*/ 148016 h 16999"/>
              <a:gd name="T96" fmla="*/ 242653 w 17000"/>
              <a:gd name="T97" fmla="*/ 142320 h 16999"/>
              <a:gd name="T98" fmla="*/ 247286 w 17000"/>
              <a:gd name="T99" fmla="*/ 134861 h 16999"/>
              <a:gd name="T100" fmla="*/ 246572 w 17000"/>
              <a:gd name="T101" fmla="*/ 110662 h 16999"/>
              <a:gd name="T102" fmla="*/ 240526 w 17000"/>
              <a:gd name="T103" fmla="*/ 103903 h 16999"/>
              <a:gd name="T104" fmla="*/ 209221 w 17000"/>
              <a:gd name="T105" fmla="*/ 94652 h 16999"/>
              <a:gd name="T106" fmla="*/ 218471 w 17000"/>
              <a:gd name="T107" fmla="*/ 59425 h 16999"/>
              <a:gd name="T108" fmla="*/ 220962 w 17000"/>
              <a:gd name="T109" fmla="*/ 50888 h 16999"/>
              <a:gd name="T110" fmla="*/ 217393 w 17000"/>
              <a:gd name="T111" fmla="*/ 42351 h 16999"/>
              <a:gd name="T112" fmla="*/ 199256 w 17000"/>
              <a:gd name="T113" fmla="*/ 27039 h 16999"/>
              <a:gd name="T114" fmla="*/ 190355 w 17000"/>
              <a:gd name="T115" fmla="*/ 28117 h 16999"/>
              <a:gd name="T116" fmla="*/ 158336 w 17000"/>
              <a:gd name="T117" fmla="*/ 40559 h 16999"/>
              <a:gd name="T118" fmla="*/ 144467 w 17000"/>
              <a:gd name="T119" fmla="*/ 9251 h 16999"/>
              <a:gd name="T120" fmla="*/ 138771 w 17000"/>
              <a:gd name="T121" fmla="*/ 2142 h 16999"/>
              <a:gd name="T122" fmla="*/ 115288 w 17000"/>
              <a:gd name="T123" fmla="*/ 0 h 1699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lnTo>
                  <a:pt x="8769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lnTo>
                  <a:pt x="7914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grpSp>
        <p:nvGrpSpPr>
          <p:cNvPr id="32" name="Google Shape;272;p8">
            <a:extLst>
              <a:ext uri="{FF2B5EF4-FFF2-40B4-BE49-F238E27FC236}">
                <a16:creationId xmlns:a16="http://schemas.microsoft.com/office/drawing/2014/main" id="{A2869B74-CF73-C242-BE06-A06F4D3D5309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3427413"/>
            <a:ext cx="455613" cy="436562"/>
            <a:chOff x="5241175" y="4959100"/>
            <a:chExt cx="539775" cy="517775"/>
          </a:xfrm>
        </p:grpSpPr>
        <p:sp>
          <p:nvSpPr>
            <p:cNvPr id="33" name="Google Shape;273;p8">
              <a:extLst>
                <a:ext uri="{FF2B5EF4-FFF2-40B4-BE49-F238E27FC236}">
                  <a16:creationId xmlns:a16="http://schemas.microsoft.com/office/drawing/2014/main" id="{8824665E-663B-E04A-808B-5426844B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5150" y="4959100"/>
              <a:ext cx="161225" cy="178300"/>
            </a:xfrm>
            <a:custGeom>
              <a:avLst/>
              <a:gdLst>
                <a:gd name="T0" fmla="*/ 116025 w 6449"/>
                <a:gd name="T1" fmla="*/ 0 h 7132"/>
                <a:gd name="T2" fmla="*/ 111750 w 6449"/>
                <a:gd name="T3" fmla="*/ 625 h 7132"/>
                <a:gd name="T4" fmla="*/ 107475 w 6449"/>
                <a:gd name="T5" fmla="*/ 1225 h 7132"/>
                <a:gd name="T6" fmla="*/ 103200 w 6449"/>
                <a:gd name="T7" fmla="*/ 2450 h 7132"/>
                <a:gd name="T8" fmla="*/ 98925 w 6449"/>
                <a:gd name="T9" fmla="*/ 3675 h 7132"/>
                <a:gd name="T10" fmla="*/ 94650 w 6449"/>
                <a:gd name="T11" fmla="*/ 5500 h 7132"/>
                <a:gd name="T12" fmla="*/ 91000 w 6449"/>
                <a:gd name="T13" fmla="*/ 7950 h 7132"/>
                <a:gd name="T14" fmla="*/ 87925 w 6449"/>
                <a:gd name="T15" fmla="*/ 10375 h 7132"/>
                <a:gd name="T16" fmla="*/ 84875 w 6449"/>
                <a:gd name="T17" fmla="*/ 13450 h 7132"/>
                <a:gd name="T18" fmla="*/ 81825 w 6449"/>
                <a:gd name="T19" fmla="*/ 16500 h 7132"/>
                <a:gd name="T20" fmla="*/ 79375 w 6449"/>
                <a:gd name="T21" fmla="*/ 20150 h 7132"/>
                <a:gd name="T22" fmla="*/ 76950 w 6449"/>
                <a:gd name="T23" fmla="*/ 23825 h 7132"/>
                <a:gd name="T24" fmla="*/ 75125 w 6449"/>
                <a:gd name="T25" fmla="*/ 27475 h 7132"/>
                <a:gd name="T26" fmla="*/ 73275 w 6449"/>
                <a:gd name="T27" fmla="*/ 31750 h 7132"/>
                <a:gd name="T28" fmla="*/ 72675 w 6449"/>
                <a:gd name="T29" fmla="*/ 36025 h 7132"/>
                <a:gd name="T30" fmla="*/ 72050 w 6449"/>
                <a:gd name="T31" fmla="*/ 40300 h 7132"/>
                <a:gd name="T32" fmla="*/ 71450 w 6449"/>
                <a:gd name="T33" fmla="*/ 45200 h 7132"/>
                <a:gd name="T34" fmla="*/ 72050 w 6449"/>
                <a:gd name="T35" fmla="*/ 51900 h 7132"/>
                <a:gd name="T36" fmla="*/ 73900 w 6449"/>
                <a:gd name="T37" fmla="*/ 58625 h 7132"/>
                <a:gd name="T38" fmla="*/ 76325 w 6449"/>
                <a:gd name="T39" fmla="*/ 64725 h 7132"/>
                <a:gd name="T40" fmla="*/ 79375 w 6449"/>
                <a:gd name="T41" fmla="*/ 70225 h 7132"/>
                <a:gd name="T42" fmla="*/ 0 w 6449"/>
                <a:gd name="T43" fmla="*/ 163650 h 7132"/>
                <a:gd name="T44" fmla="*/ 9175 w 6449"/>
                <a:gd name="T45" fmla="*/ 170350 h 7132"/>
                <a:gd name="T46" fmla="*/ 17725 w 6449"/>
                <a:gd name="T47" fmla="*/ 178300 h 7132"/>
                <a:gd name="T48" fmla="*/ 97100 w 6449"/>
                <a:gd name="T49" fmla="*/ 85475 h 7132"/>
                <a:gd name="T50" fmla="*/ 101375 w 6449"/>
                <a:gd name="T51" fmla="*/ 87325 h 7132"/>
                <a:gd name="T52" fmla="*/ 106250 w 6449"/>
                <a:gd name="T53" fmla="*/ 88550 h 7132"/>
                <a:gd name="T54" fmla="*/ 111125 w 6449"/>
                <a:gd name="T55" fmla="*/ 89150 h 7132"/>
                <a:gd name="T56" fmla="*/ 116025 w 6449"/>
                <a:gd name="T57" fmla="*/ 89750 h 7132"/>
                <a:gd name="T58" fmla="*/ 120900 w 6449"/>
                <a:gd name="T59" fmla="*/ 89150 h 7132"/>
                <a:gd name="T60" fmla="*/ 125175 w 6449"/>
                <a:gd name="T61" fmla="*/ 88550 h 7132"/>
                <a:gd name="T62" fmla="*/ 129450 w 6449"/>
                <a:gd name="T63" fmla="*/ 87925 h 7132"/>
                <a:gd name="T64" fmla="*/ 133725 w 6449"/>
                <a:gd name="T65" fmla="*/ 86100 h 7132"/>
                <a:gd name="T66" fmla="*/ 137400 w 6449"/>
                <a:gd name="T67" fmla="*/ 84275 h 7132"/>
                <a:gd name="T68" fmla="*/ 141050 w 6449"/>
                <a:gd name="T69" fmla="*/ 81825 h 7132"/>
                <a:gd name="T70" fmla="*/ 144725 w 6449"/>
                <a:gd name="T71" fmla="*/ 79375 h 7132"/>
                <a:gd name="T72" fmla="*/ 147775 w 6449"/>
                <a:gd name="T73" fmla="*/ 76325 h 7132"/>
                <a:gd name="T74" fmla="*/ 150825 w 6449"/>
                <a:gd name="T75" fmla="*/ 73275 h 7132"/>
                <a:gd name="T76" fmla="*/ 153275 w 6449"/>
                <a:gd name="T77" fmla="*/ 70225 h 7132"/>
                <a:gd name="T78" fmla="*/ 155700 w 6449"/>
                <a:gd name="T79" fmla="*/ 65950 h 7132"/>
                <a:gd name="T80" fmla="*/ 157550 w 6449"/>
                <a:gd name="T81" fmla="*/ 62275 h 7132"/>
                <a:gd name="T82" fmla="*/ 158750 w 6449"/>
                <a:gd name="T83" fmla="*/ 58000 h 7132"/>
                <a:gd name="T84" fmla="*/ 159975 w 6449"/>
                <a:gd name="T85" fmla="*/ 53725 h 7132"/>
                <a:gd name="T86" fmla="*/ 160600 w 6449"/>
                <a:gd name="T87" fmla="*/ 49475 h 7132"/>
                <a:gd name="T88" fmla="*/ 161200 w 6449"/>
                <a:gd name="T89" fmla="*/ 45200 h 7132"/>
                <a:gd name="T90" fmla="*/ 160600 w 6449"/>
                <a:gd name="T91" fmla="*/ 40300 h 7132"/>
                <a:gd name="T92" fmla="*/ 159975 w 6449"/>
                <a:gd name="T93" fmla="*/ 36025 h 7132"/>
                <a:gd name="T94" fmla="*/ 158750 w 6449"/>
                <a:gd name="T95" fmla="*/ 31750 h 7132"/>
                <a:gd name="T96" fmla="*/ 157550 w 6449"/>
                <a:gd name="T97" fmla="*/ 27475 h 7132"/>
                <a:gd name="T98" fmla="*/ 155700 w 6449"/>
                <a:gd name="T99" fmla="*/ 23825 h 7132"/>
                <a:gd name="T100" fmla="*/ 153275 w 6449"/>
                <a:gd name="T101" fmla="*/ 20150 h 7132"/>
                <a:gd name="T102" fmla="*/ 150825 w 6449"/>
                <a:gd name="T103" fmla="*/ 16500 h 7132"/>
                <a:gd name="T104" fmla="*/ 147775 w 6449"/>
                <a:gd name="T105" fmla="*/ 13450 h 7132"/>
                <a:gd name="T106" fmla="*/ 144725 w 6449"/>
                <a:gd name="T107" fmla="*/ 10375 h 7132"/>
                <a:gd name="T108" fmla="*/ 141050 w 6449"/>
                <a:gd name="T109" fmla="*/ 7950 h 7132"/>
                <a:gd name="T110" fmla="*/ 137400 w 6449"/>
                <a:gd name="T111" fmla="*/ 5500 h 7132"/>
                <a:gd name="T112" fmla="*/ 133725 w 6449"/>
                <a:gd name="T113" fmla="*/ 3675 h 7132"/>
                <a:gd name="T114" fmla="*/ 129450 w 6449"/>
                <a:gd name="T115" fmla="*/ 2450 h 7132"/>
                <a:gd name="T116" fmla="*/ 125175 w 6449"/>
                <a:gd name="T117" fmla="*/ 1225 h 7132"/>
                <a:gd name="T118" fmla="*/ 120900 w 6449"/>
                <a:gd name="T119" fmla="*/ 625 h 7132"/>
                <a:gd name="T120" fmla="*/ 116025 w 6449"/>
                <a:gd name="T121" fmla="*/ 0 h 7132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274;p8">
              <a:extLst>
                <a:ext uri="{FF2B5EF4-FFF2-40B4-BE49-F238E27FC236}">
                  <a16:creationId xmlns:a16="http://schemas.microsoft.com/office/drawing/2014/main" id="{BF371E4A-07DD-3149-B471-4C87FA956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0925" y="4985350"/>
              <a:ext cx="128250" cy="148400"/>
            </a:xfrm>
            <a:custGeom>
              <a:avLst/>
              <a:gdLst>
                <a:gd name="T0" fmla="*/ 39075 w 5130"/>
                <a:gd name="T1" fmla="*/ 0 h 5936"/>
                <a:gd name="T2" fmla="*/ 34800 w 5130"/>
                <a:gd name="T3" fmla="*/ 625 h 5936"/>
                <a:gd name="T4" fmla="*/ 30525 w 5130"/>
                <a:gd name="T5" fmla="*/ 1850 h 5936"/>
                <a:gd name="T6" fmla="*/ 26875 w 5130"/>
                <a:gd name="T7" fmla="*/ 3675 h 5936"/>
                <a:gd name="T8" fmla="*/ 22600 w 5130"/>
                <a:gd name="T9" fmla="*/ 5500 h 5936"/>
                <a:gd name="T10" fmla="*/ 18925 w 5130"/>
                <a:gd name="T11" fmla="*/ 7950 h 5936"/>
                <a:gd name="T12" fmla="*/ 15875 w 5130"/>
                <a:gd name="T13" fmla="*/ 10400 h 5936"/>
                <a:gd name="T14" fmla="*/ 12825 w 5130"/>
                <a:gd name="T15" fmla="*/ 13450 h 5936"/>
                <a:gd name="T16" fmla="*/ 9775 w 5130"/>
                <a:gd name="T17" fmla="*/ 16500 h 5936"/>
                <a:gd name="T18" fmla="*/ 7325 w 5130"/>
                <a:gd name="T19" fmla="*/ 20150 h 5936"/>
                <a:gd name="T20" fmla="*/ 4900 w 5130"/>
                <a:gd name="T21" fmla="*/ 23825 h 5936"/>
                <a:gd name="T22" fmla="*/ 3050 w 5130"/>
                <a:gd name="T23" fmla="*/ 27475 h 5936"/>
                <a:gd name="T24" fmla="*/ 1850 w 5130"/>
                <a:gd name="T25" fmla="*/ 31750 h 5936"/>
                <a:gd name="T26" fmla="*/ 625 w 5130"/>
                <a:gd name="T27" fmla="*/ 36650 h 5936"/>
                <a:gd name="T28" fmla="*/ 0 w 5130"/>
                <a:gd name="T29" fmla="*/ 40925 h 5936"/>
                <a:gd name="T30" fmla="*/ 0 w 5130"/>
                <a:gd name="T31" fmla="*/ 45200 h 5936"/>
                <a:gd name="T32" fmla="*/ 0 w 5130"/>
                <a:gd name="T33" fmla="*/ 50075 h 5936"/>
                <a:gd name="T34" fmla="*/ 625 w 5130"/>
                <a:gd name="T35" fmla="*/ 54350 h 5936"/>
                <a:gd name="T36" fmla="*/ 1850 w 5130"/>
                <a:gd name="T37" fmla="*/ 58625 h 5936"/>
                <a:gd name="T38" fmla="*/ 3675 w 5130"/>
                <a:gd name="T39" fmla="*/ 62300 h 5936"/>
                <a:gd name="T40" fmla="*/ 5500 w 5130"/>
                <a:gd name="T41" fmla="*/ 66575 h 5936"/>
                <a:gd name="T42" fmla="*/ 7950 w 5130"/>
                <a:gd name="T43" fmla="*/ 69625 h 5936"/>
                <a:gd name="T44" fmla="*/ 10375 w 5130"/>
                <a:gd name="T45" fmla="*/ 73275 h 5936"/>
                <a:gd name="T46" fmla="*/ 13450 w 5130"/>
                <a:gd name="T47" fmla="*/ 76325 h 5936"/>
                <a:gd name="T48" fmla="*/ 16500 w 5130"/>
                <a:gd name="T49" fmla="*/ 79375 h 5936"/>
                <a:gd name="T50" fmla="*/ 20150 w 5130"/>
                <a:gd name="T51" fmla="*/ 81825 h 5936"/>
                <a:gd name="T52" fmla="*/ 23825 w 5130"/>
                <a:gd name="T53" fmla="*/ 84275 h 5936"/>
                <a:gd name="T54" fmla="*/ 27475 w 5130"/>
                <a:gd name="T55" fmla="*/ 86100 h 5936"/>
                <a:gd name="T56" fmla="*/ 31750 w 5130"/>
                <a:gd name="T57" fmla="*/ 87325 h 5936"/>
                <a:gd name="T58" fmla="*/ 36650 w 5130"/>
                <a:gd name="T59" fmla="*/ 88550 h 5936"/>
                <a:gd name="T60" fmla="*/ 42750 w 5130"/>
                <a:gd name="T61" fmla="*/ 89150 h 5936"/>
                <a:gd name="T62" fmla="*/ 49475 w 5130"/>
                <a:gd name="T63" fmla="*/ 89150 h 5936"/>
                <a:gd name="T64" fmla="*/ 55575 w 5130"/>
                <a:gd name="T65" fmla="*/ 87925 h 5936"/>
                <a:gd name="T66" fmla="*/ 61675 w 5130"/>
                <a:gd name="T67" fmla="*/ 86100 h 5936"/>
                <a:gd name="T68" fmla="*/ 109900 w 5130"/>
                <a:gd name="T69" fmla="*/ 148375 h 5936"/>
                <a:gd name="T70" fmla="*/ 118450 w 5130"/>
                <a:gd name="T71" fmla="*/ 141050 h 5936"/>
                <a:gd name="T72" fmla="*/ 128225 w 5130"/>
                <a:gd name="T73" fmla="*/ 134350 h 5936"/>
                <a:gd name="T74" fmla="*/ 80000 w 5130"/>
                <a:gd name="T75" fmla="*/ 71450 h 5936"/>
                <a:gd name="T76" fmla="*/ 83050 w 5130"/>
                <a:gd name="T77" fmla="*/ 67175 h 5936"/>
                <a:gd name="T78" fmla="*/ 85475 w 5130"/>
                <a:gd name="T79" fmla="*/ 62900 h 5936"/>
                <a:gd name="T80" fmla="*/ 87325 w 5130"/>
                <a:gd name="T81" fmla="*/ 58025 h 5936"/>
                <a:gd name="T82" fmla="*/ 88550 w 5130"/>
                <a:gd name="T83" fmla="*/ 52525 h 5936"/>
                <a:gd name="T84" fmla="*/ 89150 w 5130"/>
                <a:gd name="T85" fmla="*/ 48250 h 5936"/>
                <a:gd name="T86" fmla="*/ 89150 w 5130"/>
                <a:gd name="T87" fmla="*/ 43350 h 5936"/>
                <a:gd name="T88" fmla="*/ 89150 w 5130"/>
                <a:gd name="T89" fmla="*/ 39100 h 5936"/>
                <a:gd name="T90" fmla="*/ 87925 w 5130"/>
                <a:gd name="T91" fmla="*/ 34825 h 5936"/>
                <a:gd name="T92" fmla="*/ 86700 w 5130"/>
                <a:gd name="T93" fmla="*/ 30550 h 5936"/>
                <a:gd name="T94" fmla="*/ 85475 w 5130"/>
                <a:gd name="T95" fmla="*/ 26875 h 5936"/>
                <a:gd name="T96" fmla="*/ 83650 w 5130"/>
                <a:gd name="T97" fmla="*/ 22600 h 5936"/>
                <a:gd name="T98" fmla="*/ 81225 w 5130"/>
                <a:gd name="T99" fmla="*/ 18950 h 5936"/>
                <a:gd name="T100" fmla="*/ 78775 w 5130"/>
                <a:gd name="T101" fmla="*/ 15875 h 5936"/>
                <a:gd name="T102" fmla="*/ 75725 w 5130"/>
                <a:gd name="T103" fmla="*/ 12825 h 5936"/>
                <a:gd name="T104" fmla="*/ 72675 w 5130"/>
                <a:gd name="T105" fmla="*/ 9775 h 5936"/>
                <a:gd name="T106" fmla="*/ 69000 w 5130"/>
                <a:gd name="T107" fmla="*/ 7350 h 5936"/>
                <a:gd name="T108" fmla="*/ 65350 w 5130"/>
                <a:gd name="T109" fmla="*/ 4900 h 5936"/>
                <a:gd name="T110" fmla="*/ 61075 w 5130"/>
                <a:gd name="T111" fmla="*/ 3075 h 5936"/>
                <a:gd name="T112" fmla="*/ 56800 w 5130"/>
                <a:gd name="T113" fmla="*/ 1850 h 5936"/>
                <a:gd name="T114" fmla="*/ 52525 w 5130"/>
                <a:gd name="T115" fmla="*/ 625 h 5936"/>
                <a:gd name="T116" fmla="*/ 48250 w 5130"/>
                <a:gd name="T117" fmla="*/ 0 h 5936"/>
                <a:gd name="T118" fmla="*/ 39075 w 5130"/>
                <a:gd name="T119" fmla="*/ 0 h 59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lnTo>
                    <a:pt x="1563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275;p8">
              <a:extLst>
                <a:ext uri="{FF2B5EF4-FFF2-40B4-BE49-F238E27FC236}">
                  <a16:creationId xmlns:a16="http://schemas.microsoft.com/office/drawing/2014/main" id="{1530F5A6-D06C-2A4A-8395-A3C8356E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175" y="5241175"/>
              <a:ext cx="180125" cy="109325"/>
            </a:xfrm>
            <a:custGeom>
              <a:avLst/>
              <a:gdLst>
                <a:gd name="T0" fmla="*/ 170975 w 7205"/>
                <a:gd name="T1" fmla="*/ 25 h 4373"/>
                <a:gd name="T2" fmla="*/ 80600 w 7205"/>
                <a:gd name="T3" fmla="*/ 37275 h 4373"/>
                <a:gd name="T4" fmla="*/ 77550 w 7205"/>
                <a:gd name="T5" fmla="*/ 34200 h 4373"/>
                <a:gd name="T6" fmla="*/ 74500 w 7205"/>
                <a:gd name="T7" fmla="*/ 31150 h 4373"/>
                <a:gd name="T8" fmla="*/ 71450 w 7205"/>
                <a:gd name="T9" fmla="*/ 28100 h 4373"/>
                <a:gd name="T10" fmla="*/ 67175 w 7205"/>
                <a:gd name="T11" fmla="*/ 25650 h 4373"/>
                <a:gd name="T12" fmla="*/ 63500 w 7205"/>
                <a:gd name="T13" fmla="*/ 23825 h 4373"/>
                <a:gd name="T14" fmla="*/ 59225 w 7205"/>
                <a:gd name="T15" fmla="*/ 22000 h 4373"/>
                <a:gd name="T16" fmla="*/ 54950 w 7205"/>
                <a:gd name="T17" fmla="*/ 20775 h 4373"/>
                <a:gd name="T18" fmla="*/ 50675 w 7205"/>
                <a:gd name="T19" fmla="*/ 20175 h 4373"/>
                <a:gd name="T20" fmla="*/ 46400 w 7205"/>
                <a:gd name="T21" fmla="*/ 19550 h 4373"/>
                <a:gd name="T22" fmla="*/ 42125 w 7205"/>
                <a:gd name="T23" fmla="*/ 20175 h 4373"/>
                <a:gd name="T24" fmla="*/ 37850 w 7205"/>
                <a:gd name="T25" fmla="*/ 20175 h 4373"/>
                <a:gd name="T26" fmla="*/ 33575 w 7205"/>
                <a:gd name="T27" fmla="*/ 21400 h 4373"/>
                <a:gd name="T28" fmla="*/ 29300 w 7205"/>
                <a:gd name="T29" fmla="*/ 22600 h 4373"/>
                <a:gd name="T30" fmla="*/ 25650 w 7205"/>
                <a:gd name="T31" fmla="*/ 24450 h 4373"/>
                <a:gd name="T32" fmla="*/ 21975 w 7205"/>
                <a:gd name="T33" fmla="*/ 26275 h 4373"/>
                <a:gd name="T34" fmla="*/ 18325 w 7205"/>
                <a:gd name="T35" fmla="*/ 28725 h 4373"/>
                <a:gd name="T36" fmla="*/ 14650 w 7205"/>
                <a:gd name="T37" fmla="*/ 31775 h 4373"/>
                <a:gd name="T38" fmla="*/ 11600 w 7205"/>
                <a:gd name="T39" fmla="*/ 34825 h 4373"/>
                <a:gd name="T40" fmla="*/ 8550 w 7205"/>
                <a:gd name="T41" fmla="*/ 37875 h 4373"/>
                <a:gd name="T42" fmla="*/ 6100 w 7205"/>
                <a:gd name="T43" fmla="*/ 42150 h 4373"/>
                <a:gd name="T44" fmla="*/ 4275 w 7205"/>
                <a:gd name="T45" fmla="*/ 45800 h 4373"/>
                <a:gd name="T46" fmla="*/ 2450 w 7205"/>
                <a:gd name="T47" fmla="*/ 50075 h 4373"/>
                <a:gd name="T48" fmla="*/ 1225 w 7205"/>
                <a:gd name="T49" fmla="*/ 54350 h 4373"/>
                <a:gd name="T50" fmla="*/ 625 w 7205"/>
                <a:gd name="T51" fmla="*/ 58625 h 4373"/>
                <a:gd name="T52" fmla="*/ 0 w 7205"/>
                <a:gd name="T53" fmla="*/ 62900 h 4373"/>
                <a:gd name="T54" fmla="*/ 0 w 7205"/>
                <a:gd name="T55" fmla="*/ 67175 h 4373"/>
                <a:gd name="T56" fmla="*/ 625 w 7205"/>
                <a:gd name="T57" fmla="*/ 71450 h 4373"/>
                <a:gd name="T58" fmla="*/ 1825 w 7205"/>
                <a:gd name="T59" fmla="*/ 75725 h 4373"/>
                <a:gd name="T60" fmla="*/ 3050 w 7205"/>
                <a:gd name="T61" fmla="*/ 80000 h 4373"/>
                <a:gd name="T62" fmla="*/ 4875 w 7205"/>
                <a:gd name="T63" fmla="*/ 83675 h 4373"/>
                <a:gd name="T64" fmla="*/ 6725 w 7205"/>
                <a:gd name="T65" fmla="*/ 87950 h 4373"/>
                <a:gd name="T66" fmla="*/ 9150 w 7205"/>
                <a:gd name="T67" fmla="*/ 91000 h 4373"/>
                <a:gd name="T68" fmla="*/ 11600 w 7205"/>
                <a:gd name="T69" fmla="*/ 94650 h 4373"/>
                <a:gd name="T70" fmla="*/ 15275 w 7205"/>
                <a:gd name="T71" fmla="*/ 97700 h 4373"/>
                <a:gd name="T72" fmla="*/ 18325 w 7205"/>
                <a:gd name="T73" fmla="*/ 100775 h 4373"/>
                <a:gd name="T74" fmla="*/ 22600 w 7205"/>
                <a:gd name="T75" fmla="*/ 103200 h 4373"/>
                <a:gd name="T76" fmla="*/ 26250 w 7205"/>
                <a:gd name="T77" fmla="*/ 105025 h 4373"/>
                <a:gd name="T78" fmla="*/ 30525 w 7205"/>
                <a:gd name="T79" fmla="*/ 106875 h 4373"/>
                <a:gd name="T80" fmla="*/ 34800 w 7205"/>
                <a:gd name="T81" fmla="*/ 108100 h 4373"/>
                <a:gd name="T82" fmla="*/ 39075 w 7205"/>
                <a:gd name="T83" fmla="*/ 108700 h 4373"/>
                <a:gd name="T84" fmla="*/ 43350 w 7205"/>
                <a:gd name="T85" fmla="*/ 109300 h 4373"/>
                <a:gd name="T86" fmla="*/ 47625 w 7205"/>
                <a:gd name="T87" fmla="*/ 109300 h 4373"/>
                <a:gd name="T88" fmla="*/ 51900 w 7205"/>
                <a:gd name="T89" fmla="*/ 108700 h 4373"/>
                <a:gd name="T90" fmla="*/ 56175 w 7205"/>
                <a:gd name="T91" fmla="*/ 107475 h 4373"/>
                <a:gd name="T92" fmla="*/ 60450 w 7205"/>
                <a:gd name="T93" fmla="*/ 106250 h 4373"/>
                <a:gd name="T94" fmla="*/ 64125 w 7205"/>
                <a:gd name="T95" fmla="*/ 105025 h 4373"/>
                <a:gd name="T96" fmla="*/ 67775 w 7205"/>
                <a:gd name="T97" fmla="*/ 102600 h 4373"/>
                <a:gd name="T98" fmla="*/ 71450 w 7205"/>
                <a:gd name="T99" fmla="*/ 100150 h 4373"/>
                <a:gd name="T100" fmla="*/ 75100 w 7205"/>
                <a:gd name="T101" fmla="*/ 97700 h 4373"/>
                <a:gd name="T102" fmla="*/ 78150 w 7205"/>
                <a:gd name="T103" fmla="*/ 94650 h 4373"/>
                <a:gd name="T104" fmla="*/ 81200 w 7205"/>
                <a:gd name="T105" fmla="*/ 91000 h 4373"/>
                <a:gd name="T106" fmla="*/ 83650 w 7205"/>
                <a:gd name="T107" fmla="*/ 87325 h 4373"/>
                <a:gd name="T108" fmla="*/ 86700 w 7205"/>
                <a:gd name="T109" fmla="*/ 80000 h 4373"/>
                <a:gd name="T110" fmla="*/ 88525 w 7205"/>
                <a:gd name="T111" fmla="*/ 73275 h 4373"/>
                <a:gd name="T112" fmla="*/ 89750 w 7205"/>
                <a:gd name="T113" fmla="*/ 65950 h 4373"/>
                <a:gd name="T114" fmla="*/ 89150 w 7205"/>
                <a:gd name="T115" fmla="*/ 58625 h 4373"/>
                <a:gd name="T116" fmla="*/ 180125 w 7205"/>
                <a:gd name="T117" fmla="*/ 21400 h 4373"/>
                <a:gd name="T118" fmla="*/ 174625 w 7205"/>
                <a:gd name="T119" fmla="*/ 11000 h 4373"/>
                <a:gd name="T120" fmla="*/ 170975 w 7205"/>
                <a:gd name="T121" fmla="*/ 25 h 4373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276;p8">
              <a:extLst>
                <a:ext uri="{FF2B5EF4-FFF2-40B4-BE49-F238E27FC236}">
                  <a16:creationId xmlns:a16="http://schemas.microsoft.com/office/drawing/2014/main" id="{C09A3A28-30A1-CB40-B094-5666C0B7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1575" y="5316900"/>
              <a:ext cx="89175" cy="159975"/>
            </a:xfrm>
            <a:custGeom>
              <a:avLst/>
              <a:gdLst>
                <a:gd name="T0" fmla="*/ 37275 w 3567"/>
                <a:gd name="T1" fmla="*/ 0 h 6399"/>
                <a:gd name="T2" fmla="*/ 34825 w 3567"/>
                <a:gd name="T3" fmla="*/ 71450 h 6399"/>
                <a:gd name="T4" fmla="*/ 29950 w 3567"/>
                <a:gd name="T5" fmla="*/ 72675 h 6399"/>
                <a:gd name="T6" fmla="*/ 25050 w 3567"/>
                <a:gd name="T7" fmla="*/ 75100 h 6399"/>
                <a:gd name="T8" fmla="*/ 20175 w 3567"/>
                <a:gd name="T9" fmla="*/ 77550 h 6399"/>
                <a:gd name="T10" fmla="*/ 15900 w 3567"/>
                <a:gd name="T11" fmla="*/ 80600 h 6399"/>
                <a:gd name="T12" fmla="*/ 12225 w 3567"/>
                <a:gd name="T13" fmla="*/ 83650 h 6399"/>
                <a:gd name="T14" fmla="*/ 9800 w 3567"/>
                <a:gd name="T15" fmla="*/ 87325 h 6399"/>
                <a:gd name="T16" fmla="*/ 6725 w 3567"/>
                <a:gd name="T17" fmla="*/ 90975 h 6399"/>
                <a:gd name="T18" fmla="*/ 4900 w 3567"/>
                <a:gd name="T19" fmla="*/ 94650 h 6399"/>
                <a:gd name="T20" fmla="*/ 3075 w 3567"/>
                <a:gd name="T21" fmla="*/ 98300 h 6399"/>
                <a:gd name="T22" fmla="*/ 1850 w 3567"/>
                <a:gd name="T23" fmla="*/ 102575 h 6399"/>
                <a:gd name="T24" fmla="*/ 625 w 3567"/>
                <a:gd name="T25" fmla="*/ 106850 h 6399"/>
                <a:gd name="T26" fmla="*/ 25 w 3567"/>
                <a:gd name="T27" fmla="*/ 111125 h 6399"/>
                <a:gd name="T28" fmla="*/ 25 w 3567"/>
                <a:gd name="T29" fmla="*/ 115400 h 6399"/>
                <a:gd name="T30" fmla="*/ 25 w 3567"/>
                <a:gd name="T31" fmla="*/ 119675 h 6399"/>
                <a:gd name="T32" fmla="*/ 625 w 3567"/>
                <a:gd name="T33" fmla="*/ 123950 h 6399"/>
                <a:gd name="T34" fmla="*/ 1850 w 3567"/>
                <a:gd name="T35" fmla="*/ 128225 h 6399"/>
                <a:gd name="T36" fmla="*/ 3075 w 3567"/>
                <a:gd name="T37" fmla="*/ 131900 h 6399"/>
                <a:gd name="T38" fmla="*/ 4900 w 3567"/>
                <a:gd name="T39" fmla="*/ 136175 h 6399"/>
                <a:gd name="T40" fmla="*/ 7350 w 3567"/>
                <a:gd name="T41" fmla="*/ 139825 h 6399"/>
                <a:gd name="T42" fmla="*/ 10400 w 3567"/>
                <a:gd name="T43" fmla="*/ 143500 h 6399"/>
                <a:gd name="T44" fmla="*/ 13450 w 3567"/>
                <a:gd name="T45" fmla="*/ 147150 h 6399"/>
                <a:gd name="T46" fmla="*/ 16500 w 3567"/>
                <a:gd name="T47" fmla="*/ 150200 h 6399"/>
                <a:gd name="T48" fmla="*/ 20175 w 3567"/>
                <a:gd name="T49" fmla="*/ 152650 h 6399"/>
                <a:gd name="T50" fmla="*/ 23825 w 3567"/>
                <a:gd name="T51" fmla="*/ 154475 h 6399"/>
                <a:gd name="T52" fmla="*/ 28100 w 3567"/>
                <a:gd name="T53" fmla="*/ 156300 h 6399"/>
                <a:gd name="T54" fmla="*/ 31775 w 3567"/>
                <a:gd name="T55" fmla="*/ 158150 h 6399"/>
                <a:gd name="T56" fmla="*/ 36050 w 3567"/>
                <a:gd name="T57" fmla="*/ 158750 h 6399"/>
                <a:gd name="T58" fmla="*/ 40325 w 3567"/>
                <a:gd name="T59" fmla="*/ 159375 h 6399"/>
                <a:gd name="T60" fmla="*/ 44600 w 3567"/>
                <a:gd name="T61" fmla="*/ 159975 h 6399"/>
                <a:gd name="T62" fmla="*/ 48875 w 3567"/>
                <a:gd name="T63" fmla="*/ 159375 h 6399"/>
                <a:gd name="T64" fmla="*/ 53150 w 3567"/>
                <a:gd name="T65" fmla="*/ 158750 h 6399"/>
                <a:gd name="T66" fmla="*/ 57425 w 3567"/>
                <a:gd name="T67" fmla="*/ 157525 h 6399"/>
                <a:gd name="T68" fmla="*/ 61700 w 3567"/>
                <a:gd name="T69" fmla="*/ 156300 h 6399"/>
                <a:gd name="T70" fmla="*/ 65350 w 3567"/>
                <a:gd name="T71" fmla="*/ 154475 h 6399"/>
                <a:gd name="T72" fmla="*/ 69625 w 3567"/>
                <a:gd name="T73" fmla="*/ 152050 h 6399"/>
                <a:gd name="T74" fmla="*/ 73300 w 3567"/>
                <a:gd name="T75" fmla="*/ 149600 h 6399"/>
                <a:gd name="T76" fmla="*/ 76350 w 3567"/>
                <a:gd name="T77" fmla="*/ 146550 h 6399"/>
                <a:gd name="T78" fmla="*/ 79400 w 3567"/>
                <a:gd name="T79" fmla="*/ 142875 h 6399"/>
                <a:gd name="T80" fmla="*/ 81825 w 3567"/>
                <a:gd name="T81" fmla="*/ 139225 h 6399"/>
                <a:gd name="T82" fmla="*/ 84275 w 3567"/>
                <a:gd name="T83" fmla="*/ 135550 h 6399"/>
                <a:gd name="T84" fmla="*/ 86100 w 3567"/>
                <a:gd name="T85" fmla="*/ 131900 h 6399"/>
                <a:gd name="T86" fmla="*/ 87325 w 3567"/>
                <a:gd name="T87" fmla="*/ 127625 h 6399"/>
                <a:gd name="T88" fmla="*/ 88550 w 3567"/>
                <a:gd name="T89" fmla="*/ 123350 h 6399"/>
                <a:gd name="T90" fmla="*/ 89175 w 3567"/>
                <a:gd name="T91" fmla="*/ 119075 h 6399"/>
                <a:gd name="T92" fmla="*/ 89175 w 3567"/>
                <a:gd name="T93" fmla="*/ 114800 h 6399"/>
                <a:gd name="T94" fmla="*/ 89175 w 3567"/>
                <a:gd name="T95" fmla="*/ 110525 h 6399"/>
                <a:gd name="T96" fmla="*/ 88550 w 3567"/>
                <a:gd name="T97" fmla="*/ 106250 h 6399"/>
                <a:gd name="T98" fmla="*/ 87325 w 3567"/>
                <a:gd name="T99" fmla="*/ 101975 h 6399"/>
                <a:gd name="T100" fmla="*/ 85500 w 3567"/>
                <a:gd name="T101" fmla="*/ 97700 h 6399"/>
                <a:gd name="T102" fmla="*/ 83675 w 3567"/>
                <a:gd name="T103" fmla="*/ 94025 h 6399"/>
                <a:gd name="T104" fmla="*/ 81825 w 3567"/>
                <a:gd name="T105" fmla="*/ 90375 h 6399"/>
                <a:gd name="T106" fmla="*/ 78775 w 3567"/>
                <a:gd name="T107" fmla="*/ 86700 h 6399"/>
                <a:gd name="T108" fmla="*/ 74500 w 3567"/>
                <a:gd name="T109" fmla="*/ 81825 h 6399"/>
                <a:gd name="T110" fmla="*/ 69025 w 3567"/>
                <a:gd name="T111" fmla="*/ 77550 h 6399"/>
                <a:gd name="T112" fmla="*/ 63525 w 3567"/>
                <a:gd name="T113" fmla="*/ 74500 h 6399"/>
                <a:gd name="T114" fmla="*/ 58025 w 3567"/>
                <a:gd name="T115" fmla="*/ 72675 h 6399"/>
                <a:gd name="T116" fmla="*/ 60475 w 3567"/>
                <a:gd name="T117" fmla="*/ 625 h 6399"/>
                <a:gd name="T118" fmla="*/ 60475 w 3567"/>
                <a:gd name="T119" fmla="*/ 625 h 6399"/>
                <a:gd name="T120" fmla="*/ 53150 w 3567"/>
                <a:gd name="T121" fmla="*/ 1225 h 6399"/>
                <a:gd name="T122" fmla="*/ 45200 w 3567"/>
                <a:gd name="T123" fmla="*/ 625 h 6399"/>
                <a:gd name="T124" fmla="*/ 37275 w 3567"/>
                <a:gd name="T125" fmla="*/ 0 h 63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277;p8">
              <a:extLst>
                <a:ext uri="{FF2B5EF4-FFF2-40B4-BE49-F238E27FC236}">
                  <a16:creationId xmlns:a16="http://schemas.microsoft.com/office/drawing/2014/main" id="{0893236A-9E82-2C4A-9656-D8D2E69BF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100" y="5194175"/>
              <a:ext cx="161850" cy="89775"/>
            </a:xfrm>
            <a:custGeom>
              <a:avLst/>
              <a:gdLst>
                <a:gd name="T0" fmla="*/ 114800 w 6474"/>
                <a:gd name="T1" fmla="*/ 0 h 3591"/>
                <a:gd name="T2" fmla="*/ 110550 w 6474"/>
                <a:gd name="T3" fmla="*/ 625 h 3591"/>
                <a:gd name="T4" fmla="*/ 106275 w 6474"/>
                <a:gd name="T5" fmla="*/ 1825 h 3591"/>
                <a:gd name="T6" fmla="*/ 102000 w 6474"/>
                <a:gd name="T7" fmla="*/ 3050 h 3591"/>
                <a:gd name="T8" fmla="*/ 97100 w 6474"/>
                <a:gd name="T9" fmla="*/ 4900 h 3591"/>
                <a:gd name="T10" fmla="*/ 92825 w 6474"/>
                <a:gd name="T11" fmla="*/ 7325 h 3591"/>
                <a:gd name="T12" fmla="*/ 89175 w 6474"/>
                <a:gd name="T13" fmla="*/ 9775 h 3591"/>
                <a:gd name="T14" fmla="*/ 85500 w 6474"/>
                <a:gd name="T15" fmla="*/ 12825 h 3591"/>
                <a:gd name="T16" fmla="*/ 82450 w 6474"/>
                <a:gd name="T17" fmla="*/ 16500 h 3591"/>
                <a:gd name="T18" fmla="*/ 80000 w 6474"/>
                <a:gd name="T19" fmla="*/ 20150 h 3591"/>
                <a:gd name="T20" fmla="*/ 77575 w 6474"/>
                <a:gd name="T21" fmla="*/ 23825 h 3591"/>
                <a:gd name="T22" fmla="*/ 75725 w 6474"/>
                <a:gd name="T23" fmla="*/ 28100 h 3591"/>
                <a:gd name="T24" fmla="*/ 2475 w 6474"/>
                <a:gd name="T25" fmla="*/ 18925 h 3591"/>
                <a:gd name="T26" fmla="*/ 1850 w 6474"/>
                <a:gd name="T27" fmla="*/ 30525 h 3591"/>
                <a:gd name="T28" fmla="*/ 25 w 6474"/>
                <a:gd name="T29" fmla="*/ 41525 h 3591"/>
                <a:gd name="T30" fmla="*/ 72675 w 6474"/>
                <a:gd name="T31" fmla="*/ 50675 h 3591"/>
                <a:gd name="T32" fmla="*/ 73300 w 6474"/>
                <a:gd name="T33" fmla="*/ 55575 h 3591"/>
                <a:gd name="T34" fmla="*/ 75125 w 6474"/>
                <a:gd name="T35" fmla="*/ 60450 h 3591"/>
                <a:gd name="T36" fmla="*/ 76950 w 6474"/>
                <a:gd name="T37" fmla="*/ 64125 h 3591"/>
                <a:gd name="T38" fmla="*/ 78800 w 6474"/>
                <a:gd name="T39" fmla="*/ 68400 h 3591"/>
                <a:gd name="T40" fmla="*/ 81225 w 6474"/>
                <a:gd name="T41" fmla="*/ 72050 h 3591"/>
                <a:gd name="T42" fmla="*/ 84275 w 6474"/>
                <a:gd name="T43" fmla="*/ 75100 h 3591"/>
                <a:gd name="T44" fmla="*/ 87325 w 6474"/>
                <a:gd name="T45" fmla="*/ 78150 h 3591"/>
                <a:gd name="T46" fmla="*/ 90400 w 6474"/>
                <a:gd name="T47" fmla="*/ 81200 h 3591"/>
                <a:gd name="T48" fmla="*/ 94050 w 6474"/>
                <a:gd name="T49" fmla="*/ 83650 h 3591"/>
                <a:gd name="T50" fmla="*/ 97725 w 6474"/>
                <a:gd name="T51" fmla="*/ 85475 h 3591"/>
                <a:gd name="T52" fmla="*/ 102000 w 6474"/>
                <a:gd name="T53" fmla="*/ 87325 h 3591"/>
                <a:gd name="T54" fmla="*/ 106275 w 6474"/>
                <a:gd name="T55" fmla="*/ 88525 h 3591"/>
                <a:gd name="T56" fmla="*/ 110550 w 6474"/>
                <a:gd name="T57" fmla="*/ 89150 h 3591"/>
                <a:gd name="T58" fmla="*/ 114800 w 6474"/>
                <a:gd name="T59" fmla="*/ 89750 h 3591"/>
                <a:gd name="T60" fmla="*/ 119075 w 6474"/>
                <a:gd name="T61" fmla="*/ 89750 h 3591"/>
                <a:gd name="T62" fmla="*/ 123350 w 6474"/>
                <a:gd name="T63" fmla="*/ 89150 h 3591"/>
                <a:gd name="T64" fmla="*/ 127625 w 6474"/>
                <a:gd name="T65" fmla="*/ 88525 h 3591"/>
                <a:gd name="T66" fmla="*/ 131900 w 6474"/>
                <a:gd name="T67" fmla="*/ 86700 h 3591"/>
                <a:gd name="T68" fmla="*/ 136175 w 6474"/>
                <a:gd name="T69" fmla="*/ 85475 h 3591"/>
                <a:gd name="T70" fmla="*/ 140450 w 6474"/>
                <a:gd name="T71" fmla="*/ 83050 h 3591"/>
                <a:gd name="T72" fmla="*/ 144125 w 6474"/>
                <a:gd name="T73" fmla="*/ 80600 h 3591"/>
                <a:gd name="T74" fmla="*/ 147175 w 6474"/>
                <a:gd name="T75" fmla="*/ 77550 h 3591"/>
                <a:gd name="T76" fmla="*/ 150225 w 6474"/>
                <a:gd name="T77" fmla="*/ 74500 h 3591"/>
                <a:gd name="T78" fmla="*/ 153275 w 6474"/>
                <a:gd name="T79" fmla="*/ 71450 h 3591"/>
                <a:gd name="T80" fmla="*/ 155100 w 6474"/>
                <a:gd name="T81" fmla="*/ 67775 h 3591"/>
                <a:gd name="T82" fmla="*/ 157550 w 6474"/>
                <a:gd name="T83" fmla="*/ 64125 h 3591"/>
                <a:gd name="T84" fmla="*/ 158775 w 6474"/>
                <a:gd name="T85" fmla="*/ 59850 h 3591"/>
                <a:gd name="T86" fmla="*/ 160000 w 6474"/>
                <a:gd name="T87" fmla="*/ 55575 h 3591"/>
                <a:gd name="T88" fmla="*/ 161225 w 6474"/>
                <a:gd name="T89" fmla="*/ 51900 h 3591"/>
                <a:gd name="T90" fmla="*/ 161825 w 6474"/>
                <a:gd name="T91" fmla="*/ 47025 h 3591"/>
                <a:gd name="T92" fmla="*/ 161825 w 6474"/>
                <a:gd name="T93" fmla="*/ 42750 h 3591"/>
                <a:gd name="T94" fmla="*/ 161225 w 6474"/>
                <a:gd name="T95" fmla="*/ 38475 h 3591"/>
                <a:gd name="T96" fmla="*/ 160600 w 6474"/>
                <a:gd name="T97" fmla="*/ 34200 h 3591"/>
                <a:gd name="T98" fmla="*/ 158775 w 6474"/>
                <a:gd name="T99" fmla="*/ 29925 h 3591"/>
                <a:gd name="T100" fmla="*/ 156950 w 6474"/>
                <a:gd name="T101" fmla="*/ 25650 h 3591"/>
                <a:gd name="T102" fmla="*/ 155100 w 6474"/>
                <a:gd name="T103" fmla="*/ 21375 h 3591"/>
                <a:gd name="T104" fmla="*/ 152675 w 6474"/>
                <a:gd name="T105" fmla="*/ 17700 h 3591"/>
                <a:gd name="T106" fmla="*/ 149625 w 6474"/>
                <a:gd name="T107" fmla="*/ 14650 h 3591"/>
                <a:gd name="T108" fmla="*/ 146550 w 6474"/>
                <a:gd name="T109" fmla="*/ 11600 h 3591"/>
                <a:gd name="T110" fmla="*/ 143500 w 6474"/>
                <a:gd name="T111" fmla="*/ 8550 h 3591"/>
                <a:gd name="T112" fmla="*/ 139850 w 6474"/>
                <a:gd name="T113" fmla="*/ 6725 h 3591"/>
                <a:gd name="T114" fmla="*/ 136175 w 6474"/>
                <a:gd name="T115" fmla="*/ 4275 h 3591"/>
                <a:gd name="T116" fmla="*/ 131900 w 6474"/>
                <a:gd name="T117" fmla="*/ 3050 h 3591"/>
                <a:gd name="T118" fmla="*/ 127625 w 6474"/>
                <a:gd name="T119" fmla="*/ 1825 h 3591"/>
                <a:gd name="T120" fmla="*/ 123350 w 6474"/>
                <a:gd name="T121" fmla="*/ 625 h 3591"/>
                <a:gd name="T122" fmla="*/ 119075 w 6474"/>
                <a:gd name="T123" fmla="*/ 625 h 3591"/>
                <a:gd name="T124" fmla="*/ 114800 w 6474"/>
                <a:gd name="T125" fmla="*/ 0 h 359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278;p8">
              <a:extLst>
                <a:ext uri="{FF2B5EF4-FFF2-40B4-BE49-F238E27FC236}">
                  <a16:creationId xmlns:a16="http://schemas.microsoft.com/office/drawing/2014/main" id="{7479058F-FEB4-1048-B632-FE5E54100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0075" y="5116000"/>
              <a:ext cx="189300" cy="189925"/>
            </a:xfrm>
            <a:custGeom>
              <a:avLst/>
              <a:gdLst>
                <a:gd name="T0" fmla="*/ 84875 w 7572"/>
                <a:gd name="T1" fmla="*/ 625 h 7597"/>
                <a:gd name="T2" fmla="*/ 66550 w 7572"/>
                <a:gd name="T3" fmla="*/ 4300 h 7597"/>
                <a:gd name="T4" fmla="*/ 49450 w 7572"/>
                <a:gd name="T5" fmla="*/ 11625 h 7597"/>
                <a:gd name="T6" fmla="*/ 34800 w 7572"/>
                <a:gd name="T7" fmla="*/ 22000 h 7597"/>
                <a:gd name="T8" fmla="*/ 21975 w 7572"/>
                <a:gd name="T9" fmla="*/ 34825 h 7597"/>
                <a:gd name="T10" fmla="*/ 11600 w 7572"/>
                <a:gd name="T11" fmla="*/ 49475 h 7597"/>
                <a:gd name="T12" fmla="*/ 4275 w 7572"/>
                <a:gd name="T13" fmla="*/ 66575 h 7597"/>
                <a:gd name="T14" fmla="*/ 600 w 7572"/>
                <a:gd name="T15" fmla="*/ 85500 h 7597"/>
                <a:gd name="T16" fmla="*/ 600 w 7572"/>
                <a:gd name="T17" fmla="*/ 104425 h 7597"/>
                <a:gd name="T18" fmla="*/ 4275 w 7572"/>
                <a:gd name="T19" fmla="*/ 123350 h 7597"/>
                <a:gd name="T20" fmla="*/ 11600 w 7572"/>
                <a:gd name="T21" fmla="*/ 139850 h 7597"/>
                <a:gd name="T22" fmla="*/ 21975 w 7572"/>
                <a:gd name="T23" fmla="*/ 155100 h 7597"/>
                <a:gd name="T24" fmla="*/ 34800 w 7572"/>
                <a:gd name="T25" fmla="*/ 167925 h 7597"/>
                <a:gd name="T26" fmla="*/ 49450 w 7572"/>
                <a:gd name="T27" fmla="*/ 178325 h 7597"/>
                <a:gd name="T28" fmla="*/ 66550 w 7572"/>
                <a:gd name="T29" fmla="*/ 185650 h 7597"/>
                <a:gd name="T30" fmla="*/ 84875 w 7572"/>
                <a:gd name="T31" fmla="*/ 189300 h 7597"/>
                <a:gd name="T32" fmla="*/ 104400 w 7572"/>
                <a:gd name="T33" fmla="*/ 189300 h 7597"/>
                <a:gd name="T34" fmla="*/ 122725 w 7572"/>
                <a:gd name="T35" fmla="*/ 185650 h 7597"/>
                <a:gd name="T36" fmla="*/ 139825 w 7572"/>
                <a:gd name="T37" fmla="*/ 178325 h 7597"/>
                <a:gd name="T38" fmla="*/ 155075 w 7572"/>
                <a:gd name="T39" fmla="*/ 167925 h 7597"/>
                <a:gd name="T40" fmla="*/ 167900 w 7572"/>
                <a:gd name="T41" fmla="*/ 155100 h 7597"/>
                <a:gd name="T42" fmla="*/ 178300 w 7572"/>
                <a:gd name="T43" fmla="*/ 139850 h 7597"/>
                <a:gd name="T44" fmla="*/ 185625 w 7572"/>
                <a:gd name="T45" fmla="*/ 123350 h 7597"/>
                <a:gd name="T46" fmla="*/ 189275 w 7572"/>
                <a:gd name="T47" fmla="*/ 104425 h 7597"/>
                <a:gd name="T48" fmla="*/ 189275 w 7572"/>
                <a:gd name="T49" fmla="*/ 85500 h 7597"/>
                <a:gd name="T50" fmla="*/ 185625 w 7572"/>
                <a:gd name="T51" fmla="*/ 66575 h 7597"/>
                <a:gd name="T52" fmla="*/ 178300 w 7572"/>
                <a:gd name="T53" fmla="*/ 49475 h 7597"/>
                <a:gd name="T54" fmla="*/ 167900 w 7572"/>
                <a:gd name="T55" fmla="*/ 34825 h 7597"/>
                <a:gd name="T56" fmla="*/ 155075 w 7572"/>
                <a:gd name="T57" fmla="*/ 22000 h 7597"/>
                <a:gd name="T58" fmla="*/ 139825 w 7572"/>
                <a:gd name="T59" fmla="*/ 11625 h 7597"/>
                <a:gd name="T60" fmla="*/ 122725 w 7572"/>
                <a:gd name="T61" fmla="*/ 4300 h 7597"/>
                <a:gd name="T62" fmla="*/ 104400 w 7572"/>
                <a:gd name="T63" fmla="*/ 625 h 759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9" name="Google Shape;279;p8">
            <a:extLst>
              <a:ext uri="{FF2B5EF4-FFF2-40B4-BE49-F238E27FC236}">
                <a16:creationId xmlns:a16="http://schemas.microsoft.com/office/drawing/2014/main" id="{28EC0128-B8AA-7A47-B901-3EAC46F26E33}"/>
              </a:ext>
            </a:extLst>
          </p:cNvPr>
          <p:cNvSpPr>
            <a:spLocks/>
          </p:cNvSpPr>
          <p:nvPr/>
        </p:nvSpPr>
        <p:spPr bwMode="auto">
          <a:xfrm>
            <a:off x="8081963" y="3154363"/>
            <a:ext cx="300037" cy="273050"/>
          </a:xfrm>
          <a:custGeom>
            <a:avLst/>
            <a:gdLst>
              <a:gd name="T0" fmla="*/ 126967 w 16218"/>
              <a:gd name="T1" fmla="*/ 1370 h 14752"/>
              <a:gd name="T2" fmla="*/ 105285 w 16218"/>
              <a:gd name="T3" fmla="*/ 5423 h 14752"/>
              <a:gd name="T4" fmla="*/ 84953 w 16218"/>
              <a:gd name="T5" fmla="*/ 12216 h 14752"/>
              <a:gd name="T6" fmla="*/ 65972 w 16218"/>
              <a:gd name="T7" fmla="*/ 21711 h 14752"/>
              <a:gd name="T8" fmla="*/ 49266 w 16218"/>
              <a:gd name="T9" fmla="*/ 33002 h 14752"/>
              <a:gd name="T10" fmla="*/ 34355 w 16218"/>
              <a:gd name="T11" fmla="*/ 46125 h 14752"/>
              <a:gd name="T12" fmla="*/ 21701 w 16218"/>
              <a:gd name="T13" fmla="*/ 61044 h 14752"/>
              <a:gd name="T14" fmla="*/ 11766 w 16218"/>
              <a:gd name="T15" fmla="*/ 77758 h 14752"/>
              <a:gd name="T16" fmla="*/ 4533 w 16218"/>
              <a:gd name="T17" fmla="*/ 95397 h 14752"/>
              <a:gd name="T18" fmla="*/ 907 w 16218"/>
              <a:gd name="T19" fmla="*/ 114369 h 14752"/>
              <a:gd name="T20" fmla="*/ 19 w 16218"/>
              <a:gd name="T21" fmla="*/ 134267 h 14752"/>
              <a:gd name="T22" fmla="*/ 3626 w 16218"/>
              <a:gd name="T23" fmla="*/ 154609 h 14752"/>
              <a:gd name="T24" fmla="*/ 10397 w 16218"/>
              <a:gd name="T25" fmla="*/ 174043 h 14752"/>
              <a:gd name="T26" fmla="*/ 20350 w 16218"/>
              <a:gd name="T27" fmla="*/ 191683 h 14752"/>
              <a:gd name="T28" fmla="*/ 33892 w 16218"/>
              <a:gd name="T29" fmla="*/ 207953 h 14752"/>
              <a:gd name="T30" fmla="*/ 49710 w 16218"/>
              <a:gd name="T31" fmla="*/ 222427 h 14752"/>
              <a:gd name="T32" fmla="*/ 37519 w 16218"/>
              <a:gd name="T33" fmla="*/ 243213 h 14752"/>
              <a:gd name="T34" fmla="*/ 21701 w 16218"/>
              <a:gd name="T35" fmla="*/ 259945 h 14752"/>
              <a:gd name="T36" fmla="*/ 9491 w 16218"/>
              <a:gd name="T37" fmla="*/ 268071 h 14752"/>
              <a:gd name="T38" fmla="*/ 2276 w 16218"/>
              <a:gd name="T39" fmla="*/ 272143 h 14752"/>
              <a:gd name="T40" fmla="*/ 31635 w 16218"/>
              <a:gd name="T41" fmla="*/ 272606 h 14752"/>
              <a:gd name="T42" fmla="*/ 53780 w 16218"/>
              <a:gd name="T43" fmla="*/ 267627 h 14752"/>
              <a:gd name="T44" fmla="*/ 77276 w 16218"/>
              <a:gd name="T45" fmla="*/ 256780 h 14752"/>
              <a:gd name="T46" fmla="*/ 98958 w 16218"/>
              <a:gd name="T47" fmla="*/ 247285 h 14752"/>
              <a:gd name="T48" fmla="*/ 120196 w 16218"/>
              <a:gd name="T49" fmla="*/ 252245 h 14752"/>
              <a:gd name="T50" fmla="*/ 142341 w 16218"/>
              <a:gd name="T51" fmla="*/ 254966 h 14752"/>
              <a:gd name="T52" fmla="*/ 173070 w 16218"/>
              <a:gd name="T53" fmla="*/ 253615 h 14752"/>
              <a:gd name="T54" fmla="*/ 194752 w 16218"/>
              <a:gd name="T55" fmla="*/ 249099 h 14752"/>
              <a:gd name="T56" fmla="*/ 215084 w 16218"/>
              <a:gd name="T57" fmla="*/ 242306 h 14752"/>
              <a:gd name="T58" fmla="*/ 234065 w 16218"/>
              <a:gd name="T59" fmla="*/ 233273 h 14752"/>
              <a:gd name="T60" fmla="*/ 250771 w 16218"/>
              <a:gd name="T61" fmla="*/ 221964 h 14752"/>
              <a:gd name="T62" fmla="*/ 265682 w 16218"/>
              <a:gd name="T63" fmla="*/ 208397 h 14752"/>
              <a:gd name="T64" fmla="*/ 278336 w 16218"/>
              <a:gd name="T65" fmla="*/ 193478 h 14752"/>
              <a:gd name="T66" fmla="*/ 288271 w 16218"/>
              <a:gd name="T67" fmla="*/ 177209 h 14752"/>
              <a:gd name="T68" fmla="*/ 295504 w 16218"/>
              <a:gd name="T69" fmla="*/ 159125 h 14752"/>
              <a:gd name="T70" fmla="*/ 299130 w 16218"/>
              <a:gd name="T71" fmla="*/ 140597 h 14752"/>
              <a:gd name="T72" fmla="*/ 300018 w 16218"/>
              <a:gd name="T73" fmla="*/ 120700 h 14752"/>
              <a:gd name="T74" fmla="*/ 296873 w 16218"/>
              <a:gd name="T75" fmla="*/ 101727 h 14752"/>
              <a:gd name="T76" fmla="*/ 290990 w 16218"/>
              <a:gd name="T77" fmla="*/ 83644 h 14752"/>
              <a:gd name="T78" fmla="*/ 281962 w 16218"/>
              <a:gd name="T79" fmla="*/ 66467 h 14752"/>
              <a:gd name="T80" fmla="*/ 270215 w 16218"/>
              <a:gd name="T81" fmla="*/ 51086 h 14752"/>
              <a:gd name="T82" fmla="*/ 256191 w 16218"/>
              <a:gd name="T83" fmla="*/ 37074 h 14752"/>
              <a:gd name="T84" fmla="*/ 239930 w 16218"/>
              <a:gd name="T85" fmla="*/ 25321 h 14752"/>
              <a:gd name="T86" fmla="*/ 221411 w 16218"/>
              <a:gd name="T87" fmla="*/ 15381 h 14752"/>
              <a:gd name="T88" fmla="*/ 201523 w 16218"/>
              <a:gd name="T89" fmla="*/ 7700 h 14752"/>
              <a:gd name="T90" fmla="*/ 180285 w 16218"/>
              <a:gd name="T91" fmla="*/ 2277 h 14752"/>
              <a:gd name="T92" fmla="*/ 157696 w 16218"/>
              <a:gd name="T93" fmla="*/ 0 h 14752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lnTo>
                  <a:pt x="769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endParaRPr lang="en-US"/>
          </a:p>
        </p:txBody>
      </p:sp>
      <p:sp>
        <p:nvSpPr>
          <p:cNvPr id="244" name="Google Shape;244;p8"/>
          <p:cNvSpPr txBox="1">
            <a:spLocks noGrp="1"/>
          </p:cNvSpPr>
          <p:nvPr>
            <p:ph type="title"/>
          </p:nvPr>
        </p:nvSpPr>
        <p:spPr>
          <a:xfrm>
            <a:off x="1732700" y="821200"/>
            <a:ext cx="4944300" cy="6453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2400">
                <a:solidFill>
                  <a:srgbClr val="11C4E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0" name="Google Shape;280;p8">
            <a:extLst>
              <a:ext uri="{FF2B5EF4-FFF2-40B4-BE49-F238E27FC236}">
                <a16:creationId xmlns:a16="http://schemas.microsoft.com/office/drawing/2014/main" id="{6F6FEA0B-B3B6-BA42-9735-66998E346F8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7B000-A734-FC42-9127-C622F517ED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4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;p10">
            <a:extLst>
              <a:ext uri="{FF2B5EF4-FFF2-40B4-BE49-F238E27FC236}">
                <a16:creationId xmlns:a16="http://schemas.microsoft.com/office/drawing/2014/main" id="{7EE616D0-4F2A-784E-B4C5-590D43FEC9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8218488" y="4121150"/>
            <a:ext cx="685800" cy="593725"/>
          </a:xfrm>
          <a:custGeom>
            <a:avLst/>
            <a:gdLst>
              <a:gd name="T0" fmla="*/ 171450 w 120000"/>
              <a:gd name="T1" fmla="*/ 0 h 120000"/>
              <a:gd name="T2" fmla="*/ 0 w 120000"/>
              <a:gd name="T3" fmla="*/ 296833 h 120000"/>
              <a:gd name="T4" fmla="*/ 171450 w 120000"/>
              <a:gd name="T5" fmla="*/ 593725 h 120000"/>
              <a:gd name="T6" fmla="*/ 514350 w 120000"/>
              <a:gd name="T7" fmla="*/ 593725 h 120000"/>
              <a:gd name="T8" fmla="*/ 685800 w 120000"/>
              <a:gd name="T9" fmla="*/ 296833 h 120000"/>
              <a:gd name="T10" fmla="*/ 514350 w 120000"/>
              <a:gd name="T11" fmla="*/ 0 h 120000"/>
              <a:gd name="T12" fmla="*/ 171450 w 120000"/>
              <a:gd name="T13" fmla="*/ 0 h 120000"/>
              <a:gd name="T14" fmla="*/ 219896 w 120000"/>
              <a:gd name="T15" fmla="*/ 83864 h 120000"/>
              <a:gd name="T16" fmla="*/ 465898 w 120000"/>
              <a:gd name="T17" fmla="*/ 83864 h 120000"/>
              <a:gd name="T18" fmla="*/ 588834 w 120000"/>
              <a:gd name="T19" fmla="*/ 296833 h 120000"/>
              <a:gd name="T20" fmla="*/ 465898 w 120000"/>
              <a:gd name="T21" fmla="*/ 509802 h 120000"/>
              <a:gd name="T22" fmla="*/ 219896 w 120000"/>
              <a:gd name="T23" fmla="*/ 509802 h 120000"/>
              <a:gd name="T24" fmla="*/ 96898 w 120000"/>
              <a:gd name="T25" fmla="*/ 296833 h 120000"/>
              <a:gd name="T26" fmla="*/ 219896 w 120000"/>
              <a:gd name="T27" fmla="*/ 83864 h 1200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 rotWithShape="0">
            <a:gsLst>
              <a:gs pos="0">
                <a:srgbClr val="3393E2"/>
              </a:gs>
              <a:gs pos="100000">
                <a:srgbClr val="00E2C7"/>
              </a:gs>
            </a:gsLst>
            <a:lin ang="696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50800" tIns="50800" rIns="50800" bIns="50800" anchor="ctr"/>
          <a:lstStyle/>
          <a:p>
            <a:endParaRPr lang="en-US"/>
          </a:p>
        </p:txBody>
      </p:sp>
      <p:sp>
        <p:nvSpPr>
          <p:cNvPr id="3" name="Google Shape;323;p10">
            <a:extLst>
              <a:ext uri="{FF2B5EF4-FFF2-40B4-BE49-F238E27FC236}">
                <a16:creationId xmlns:a16="http://schemas.microsoft.com/office/drawing/2014/main" id="{C21B7D8D-C6EC-3142-AC88-89CA025F0B4F}"/>
              </a:ext>
            </a:extLst>
          </p:cNvPr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lIns="50800" tIns="50800" rIns="50800" bIns="508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FFFFFF"/>
              </a:buClr>
              <a:buFont typeface="Helvetica Neue" panose="02000503000000020004" pitchFamily="2" charset="0"/>
              <a:buNone/>
              <a:defRPr/>
            </a:pPr>
            <a:endParaRPr lang="en-US" altLang="en-US" sz="3200">
              <a:solidFill>
                <a:srgbClr val="FFFFFF"/>
              </a:solidFill>
              <a:latin typeface="Helvetica Neue" panose="02000503000000020004" pitchFamily="2" charset="0"/>
              <a:sym typeface="Helvetica Neue" panose="02000503000000020004" pitchFamily="2" charset="0"/>
            </a:endParaRPr>
          </a:p>
        </p:txBody>
      </p:sp>
      <p:sp>
        <p:nvSpPr>
          <p:cNvPr id="4" name="Google Shape;324;p10">
            <a:extLst>
              <a:ext uri="{FF2B5EF4-FFF2-40B4-BE49-F238E27FC236}">
                <a16:creationId xmlns:a16="http://schemas.microsoft.com/office/drawing/2014/main" id="{6B304660-A0E1-1445-BEDF-8CBC12A3052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-123825" y="847725"/>
            <a:ext cx="674688" cy="584200"/>
          </a:xfrm>
          <a:prstGeom prst="hexagon">
            <a:avLst>
              <a:gd name="adj" fmla="val 28701"/>
              <a:gd name="vf" fmla="val 115470"/>
            </a:avLst>
          </a:prstGeom>
          <a:noFill/>
          <a:ln w="9525">
            <a:solidFill>
              <a:srgbClr val="19BBD5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5" name="Google Shape;325;p10">
            <a:extLst>
              <a:ext uri="{FF2B5EF4-FFF2-40B4-BE49-F238E27FC236}">
                <a16:creationId xmlns:a16="http://schemas.microsoft.com/office/drawing/2014/main" id="{9D17B2CE-8B69-0C48-A288-B5B33709323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503238" y="1162050"/>
            <a:ext cx="352425" cy="304800"/>
          </a:xfrm>
          <a:prstGeom prst="hexagon">
            <a:avLst>
              <a:gd name="adj" fmla="val 28703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6" name="Google Shape;326;p10">
            <a:extLst>
              <a:ext uri="{FF2B5EF4-FFF2-40B4-BE49-F238E27FC236}">
                <a16:creationId xmlns:a16="http://schemas.microsoft.com/office/drawing/2014/main" id="{6E16EFBE-FEFE-7D44-89DE-8A59553F2E8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1208088" y="-131763"/>
            <a:ext cx="674687" cy="584201"/>
          </a:xfrm>
          <a:prstGeom prst="hexagon">
            <a:avLst>
              <a:gd name="adj" fmla="val 28701"/>
              <a:gd name="vf" fmla="val 115470"/>
            </a:avLst>
          </a:prstGeom>
          <a:noFill/>
          <a:ln w="76200">
            <a:solidFill>
              <a:srgbClr val="184769"/>
            </a:solidFill>
            <a:miter lim="8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7" name="Google Shape;327;p10">
            <a:extLst>
              <a:ext uri="{FF2B5EF4-FFF2-40B4-BE49-F238E27FC236}">
                <a16:creationId xmlns:a16="http://schemas.microsoft.com/office/drawing/2014/main" id="{6F8FD0EF-39A5-B341-9C73-F07ADDA1C36A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247650" y="49213"/>
            <a:ext cx="295275" cy="255587"/>
          </a:xfrm>
          <a:prstGeom prst="hexagon">
            <a:avLst>
              <a:gd name="adj" fmla="val 28684"/>
              <a:gd name="vf" fmla="val 115470"/>
            </a:avLst>
          </a:prstGeom>
          <a:solidFill>
            <a:srgbClr val="00E1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8" name="Google Shape;328;p10">
            <a:extLst>
              <a:ext uri="{FF2B5EF4-FFF2-40B4-BE49-F238E27FC236}">
                <a16:creationId xmlns:a16="http://schemas.microsoft.com/office/drawing/2014/main" id="{A65DC50C-A854-3040-8C68-53B175EC49E6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486275"/>
            <a:ext cx="542925" cy="469900"/>
          </a:xfrm>
          <a:prstGeom prst="hexagon">
            <a:avLst>
              <a:gd name="adj" fmla="val 28703"/>
              <a:gd name="vf" fmla="val 115470"/>
            </a:avLst>
          </a:prstGeom>
          <a:noFill/>
          <a:ln w="9525">
            <a:solidFill>
              <a:srgbClr val="184769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9" name="Google Shape;329;p10">
            <a:extLst>
              <a:ext uri="{FF2B5EF4-FFF2-40B4-BE49-F238E27FC236}">
                <a16:creationId xmlns:a16="http://schemas.microsoft.com/office/drawing/2014/main" id="{9B67E803-E620-5C46-91A3-305EA3FBB81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523288" y="4741863"/>
            <a:ext cx="284162" cy="244475"/>
          </a:xfrm>
          <a:prstGeom prst="hexagon">
            <a:avLst>
              <a:gd name="adj" fmla="val 28827"/>
              <a:gd name="vf" fmla="val 115470"/>
            </a:avLst>
          </a:prstGeom>
          <a:solidFill>
            <a:srgbClr val="3292E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" name="Google Shape;330;p10">
            <a:extLst>
              <a:ext uri="{FF2B5EF4-FFF2-40B4-BE49-F238E27FC236}">
                <a16:creationId xmlns:a16="http://schemas.microsoft.com/office/drawing/2014/main" id="{E89F5672-A45F-9E4F-988D-94415E6D8331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323263" y="3627438"/>
            <a:ext cx="542925" cy="469900"/>
          </a:xfrm>
          <a:prstGeom prst="hexagon">
            <a:avLst>
              <a:gd name="adj" fmla="val 28687"/>
              <a:gd name="vf" fmla="val 115470"/>
            </a:avLst>
          </a:prstGeom>
          <a:solidFill>
            <a:srgbClr val="18476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1" name="Google Shape;331;p10">
            <a:extLst>
              <a:ext uri="{FF2B5EF4-FFF2-40B4-BE49-F238E27FC236}">
                <a16:creationId xmlns:a16="http://schemas.microsoft.com/office/drawing/2014/main" id="{BDDA064D-C0AE-DA4D-9CBC-CD4B0C0AD334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8763000" y="4010025"/>
            <a:ext cx="238125" cy="206375"/>
          </a:xfrm>
          <a:prstGeom prst="hexagon">
            <a:avLst>
              <a:gd name="adj" fmla="val 28659"/>
              <a:gd name="vf" fmla="val 115470"/>
            </a:avLst>
          </a:prstGeom>
          <a:noFill/>
          <a:ln w="19050">
            <a:solidFill>
              <a:srgbClr val="00E1C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25" tIns="91425" rIns="91425" bIns="91425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2" name="Google Shape;332;p10">
            <a:extLst>
              <a:ext uri="{FF2B5EF4-FFF2-40B4-BE49-F238E27FC236}">
                <a16:creationId xmlns:a16="http://schemas.microsoft.com/office/drawing/2014/main" id="{6AF666E3-1D0E-1F43-B2CA-474298A1AF4F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F9CA7-62CE-4642-A092-5D412AD740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23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DDDEAC33-2815-8F4A-B32D-6092D8AD246E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731963" y="1735138"/>
            <a:ext cx="4945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B708BD7A-E83F-DD47-B2CC-169FBF00DD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731963" y="2255838"/>
            <a:ext cx="4945062" cy="165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A6072998-B5BC-5D43-BA18-C473CC785277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4288" y="4786313"/>
            <a:ext cx="547687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</a:lstStyle>
          <a:p>
            <a:pPr>
              <a:defRPr/>
            </a:pPr>
            <a:fld id="{A78A4597-48F4-4046-A534-E5F3393F9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2F760A-3B32-B249-BFC9-1A2A18BA5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18 – Calling Functions and 		Return Values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5201C13-7A4B-8F43-BAF8-F946BBF98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 256 – Dickinson College</a:t>
            </a:r>
          </a:p>
          <a:p>
            <a:r>
              <a:rPr lang="en-US" dirty="0"/>
              <a:t>Prof. </a:t>
            </a:r>
            <a:r>
              <a:rPr lang="en-US" dirty="0" err="1"/>
              <a:t>Braught</a:t>
            </a:r>
            <a:endParaRPr lang="en-US" dirty="0"/>
          </a:p>
          <a:p>
            <a:r>
              <a:rPr lang="en-US" dirty="0"/>
              <a:t>Spring 2022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016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RET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 	   * Put RV in R14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D7EAFC-47B6-BE40-ACCD-E48ABEF2B0E6}"/>
              </a:ext>
            </a:extLst>
          </p:cNvPr>
          <p:cNvGrpSpPr/>
          <p:nvPr/>
        </p:nvGrpSpPr>
        <p:grpSpPr>
          <a:xfrm>
            <a:off x="3638687" y="2543198"/>
            <a:ext cx="4587835" cy="1997915"/>
            <a:chOff x="3638687" y="2543198"/>
            <a:chExt cx="4587835" cy="199791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B6E24B01-7EC7-B244-B311-74D315961410}"/>
                </a:ext>
              </a:extLst>
            </p:cNvPr>
            <p:cNvGrpSpPr/>
            <p:nvPr/>
          </p:nvGrpSpPr>
          <p:grpSpPr>
            <a:xfrm>
              <a:off x="4089410" y="2543198"/>
              <a:ext cx="4137112" cy="1997915"/>
              <a:chOff x="4089410" y="2543198"/>
              <a:chExt cx="4137112" cy="1997915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D8B9CA1-C729-104D-B14B-3DF4182CE384}"/>
                  </a:ext>
                </a:extLst>
              </p:cNvPr>
              <p:cNvSpPr txBox="1"/>
              <p:nvPr/>
            </p:nvSpPr>
            <p:spPr>
              <a:xfrm rot="437252">
                <a:off x="6120461" y="3587006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PC ← R12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Branch back to ML instruction after CALL</a:t>
                </a:r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B72B5593-A3B7-4C49-A8F3-56618BAC7D8F}"/>
                  </a:ext>
                </a:extLst>
              </p:cNvPr>
              <p:cNvSpPr/>
              <p:nvPr/>
            </p:nvSpPr>
            <p:spPr>
              <a:xfrm>
                <a:off x="4089410" y="2543198"/>
                <a:ext cx="978474" cy="203842"/>
              </a:xfrm>
              <a:prstGeom prst="roundRect">
                <a:avLst/>
              </a:prstGeom>
              <a:solidFill>
                <a:srgbClr val="FFFF00">
                  <a:alpha val="3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F3482C29-FDFC-9B49-AD3D-DFCFDEB46143}"/>
                </a:ext>
              </a:extLst>
            </p:cNvPr>
            <p:cNvCxnSpPr>
              <a:cxnSpLocks/>
              <a:stCxn id="64" idx="1"/>
            </p:cNvCxnSpPr>
            <p:nvPr/>
          </p:nvCxnSpPr>
          <p:spPr>
            <a:xfrm rot="10800000">
              <a:off x="3638687" y="3644314"/>
              <a:ext cx="2490280" cy="2861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658056BD-BE38-7E41-A5DF-3443488782D8}"/>
              </a:ext>
            </a:extLst>
          </p:cNvPr>
          <p:cNvSpPr/>
          <p:nvPr/>
        </p:nvSpPr>
        <p:spPr>
          <a:xfrm>
            <a:off x="3791415" y="4527395"/>
            <a:ext cx="3278458" cy="502806"/>
          </a:xfrm>
          <a:custGeom>
            <a:avLst/>
            <a:gdLst>
              <a:gd name="connsiteX0" fmla="*/ 0 w 3278458"/>
              <a:gd name="connsiteY0" fmla="*/ 501805 h 502806"/>
              <a:gd name="connsiteX1" fmla="*/ 2665141 w 3278458"/>
              <a:gd name="connsiteY1" fmla="*/ 423746 h 502806"/>
              <a:gd name="connsiteX2" fmla="*/ 3278458 w 3278458"/>
              <a:gd name="connsiteY2" fmla="*/ 0 h 50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8458" h="502806">
                <a:moveTo>
                  <a:pt x="0" y="501805"/>
                </a:moveTo>
                <a:cubicBezTo>
                  <a:pt x="1059365" y="504592"/>
                  <a:pt x="2118731" y="507380"/>
                  <a:pt x="2665141" y="423746"/>
                </a:cubicBezTo>
                <a:cubicBezTo>
                  <a:pt x="3211551" y="340112"/>
                  <a:pt x="3245004" y="170056"/>
                  <a:pt x="3278458" y="0"/>
                </a:cubicBezTo>
              </a:path>
            </a:pathLst>
          </a:custGeom>
          <a:noFill/>
          <a:ln w="38100">
            <a:solidFill>
              <a:schemeClr val="accent4">
                <a:lumMod val="75000"/>
              </a:schemeClr>
            </a:solidFill>
            <a:headEnd w="lg" len="med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9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36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BB5F47-255B-DD4E-AF3B-F3378BAA5520}"/>
              </a:ext>
            </a:extLst>
          </p:cNvPr>
          <p:cNvSpPr/>
          <p:nvPr/>
        </p:nvSpPr>
        <p:spPr>
          <a:xfrm>
            <a:off x="2588100" y="351442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60736-E642-9840-A601-96362FFE6077}"/>
              </a:ext>
            </a:extLst>
          </p:cNvPr>
          <p:cNvSpPr/>
          <p:nvPr/>
        </p:nvSpPr>
        <p:spPr>
          <a:xfrm>
            <a:off x="34489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6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.00216 C 0.00226 -0.00092 0.00469 -0.00401 0.00712 -0.0071 C 0.00851 -0.00957 0.00955 -0.01265 0.01146 -0.0145 C 0.01389 -0.01697 0.01736 -0.01697 0.02014 -0.01913 C 0.02205 -0.02099 0.02379 -0.02284 0.02587 -0.02376 C 0.02952 -0.02592 0.03351 -0.02716 0.03768 -0.02839 C 0.03941 -0.02963 0.04132 -0.03086 0.04341 -0.03086 L 0.05643 -0.03333 C 0.05816 -0.03395 0.06025 -0.03457 0.06216 -0.0358 C 0.06354 -0.03673 0.06493 -0.03765 0.0665 -0.03796 C 0.06927 -0.0392 0.0724 -0.03981 0.07535 -0.04012 L 0.13177 -0.03796 C 0.13507 -0.03796 0.13854 -0.03673 0.14202 -0.0358 C 0.14618 -0.03518 0.1507 -0.03395 0.15521 -0.03333 C 0.15799 -0.03179 0.16111 -0.03148 0.16372 -0.02839 L 0.17257 -0.01913 L 0.1783 -0.00494 C 0.17917 -0.00216 0.18038 -0.00062 0.18108 0.00216 L 0.18264 0.00957 C 0.18299 0.0213 0.18334 0.03333 0.18403 0.04506 C 0.1842 0.04908 0.1849 0.05309 0.18542 0.05679 C 0.18594 0.06327 0.18629 0.06975 0.18716 0.07624 C 0.1849 0.13982 0.18716 0.10401 0.18403 0.14043 C 0.18351 0.14661 0.18316 0.15278 0.18264 0.15926 C 0.18229 0.16173 0.18143 0.16358 0.18108 0.16667 C 0.18038 0.16945 0.18021 0.17284 0.17969 0.17593 C 0.17917 0.1784 0.17847 0.18025 0.1783 0.18303 C 0.17795 0.18611 0.1783 0.18951 0.1783 0.1929 " pathEditMode="relative" rAng="0" ptsTypes="AAAAAAAAAAAAAAAAAAAAAAAAAA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58" y="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9F7A9A-1C6C-3242-B47B-F8FFEBD64CF9}"/>
              </a:ext>
            </a:extLst>
          </p:cNvPr>
          <p:cNvSpPr/>
          <p:nvPr/>
        </p:nvSpPr>
        <p:spPr>
          <a:xfrm>
            <a:off x="2588100" y="376429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21B911-BDAC-444C-B81B-1FB29C26DDB0}"/>
              </a:ext>
            </a:extLst>
          </p:cNvPr>
          <p:cNvSpPr/>
          <p:nvPr/>
        </p:nvSpPr>
        <p:spPr>
          <a:xfrm>
            <a:off x="3487002" y="38828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226 0.00093 0.00452 0.00247 0.00695 0.00247 C 0.02223 0.00247 0.0375 0.00155 0.05278 0 C 0.05625 -0.0003 0.05816 -0.00432 0.06112 -0.0074 C 0.06285 -0.00925 0.06494 -0.01018 0.06667 -0.01234 C 0.06823 -0.01419 0.06928 -0.01759 0.07084 -0.01975 C 0.07796 -0.02963 0.07691 -0.02839 0.08334 -0.03209 C 0.08473 -0.03456 0.08577 -0.03765 0.0875 -0.0395 C 0.08994 -0.04197 0.09306 -0.0429 0.09584 -0.04444 C 0.09723 -0.04537 0.09862 -0.04537 0.1 -0.04691 C 0.10139 -0.04845 0.10261 -0.05061 0.10417 -0.05185 C 0.10539 -0.05308 0.10695 -0.05308 0.10834 -0.05432 C 0.11112 -0.05709 0.11389 -0.0608 0.11667 -0.06419 C 0.11806 -0.06574 0.1191 -0.06821 0.12084 -0.06913 C 0.12223 -0.07006 0.12362 -0.07067 0.125 -0.0716 C 0.12674 -0.07314 0.12848 -0.0753 0.13056 -0.07654 C 0.1323 -0.07777 0.13421 -0.07808 0.13612 -0.07901 C 0.1375 -0.08055 0.13872 -0.08271 0.14028 -0.08395 C 0.14688 -0.08981 0.15313 -0.08518 0.16112 -0.08395 C 0.1625 -0.0824 0.16407 -0.08117 0.16528 -0.07901 C 0.16632 -0.07685 0.16737 -0.07438 0.16806 -0.0716 C 0.17066 -0.06111 0.17049 -0.05679 0.17223 -0.04691 C 0.17257 -0.04444 0.17309 -0.04197 0.17362 -0.0395 C 0.17309 -0.03209 0.17275 -0.02469 0.17223 -0.01728 C 0.17136 -0.0074 0.16945 0.01235 0.16945 0.01235 C 0.1698 0.03303 0.16997 0.05371 0.17084 0.07408 C 0.17223 0.11358 0.17362 0.04507 0.17362 0.11112 L 0.17223 0.11389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834FC9E-6701-F04B-A26E-B314CAA8BD05}"/>
              </a:ext>
            </a:extLst>
          </p:cNvPr>
          <p:cNvSpPr/>
          <p:nvPr/>
        </p:nvSpPr>
        <p:spPr>
          <a:xfrm>
            <a:off x="2588100" y="4017274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</a:t>
            </a:r>
            <a:r>
              <a:rPr lang="en-US" sz="2000"/>
              <a:t>a last-in-first-out (LIFO</a:t>
            </a:r>
            <a:r>
              <a:rPr lang="en-US" sz="2000" dirty="0"/>
              <a:t>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155 C 0.00017 -0.00648 0.00122 -0.01142 0.00208 -0.01636 C 0.0026 -0.0213 0.0033 -0.02624 0.00347 -0.03118 C 0.00417 -0.07655 0.00399 -0.12192 0.00486 -0.16698 C 0.00486 -0.1676 0.00642 -0.18457 0.00764 -0.18673 C 0.00868 -0.1892 0.01042 -0.19013 0.01181 -0.19167 C 0.01267 -0.19414 0.01319 -0.19722 0.01458 -0.19908 C 0.01563 -0.20093 0.01736 -0.20062 0.01875 -0.20155 C 0.02865 -0.2105 0.01615 -0.20278 0.02847 -0.21142 C 0.03108 -0.21358 0.03681 -0.21636 0.03681 -0.21636 C 0.04653 -0.21574 0.05625 -0.21605 0.06597 -0.21389 C 0.06875 -0.21358 0.07431 -0.20895 0.07431 -0.20895 C 0.08073 -0.19753 0.07726 -0.20463 0.08403 -0.18673 C 0.0849 -0.18426 0.08611 -0.18241 0.08681 -0.17932 C 0.08715 -0.17685 0.0875 -0.17439 0.08819 -0.17192 C 0.08889 -0.16945 0.09028 -0.16729 0.09097 -0.16451 C 0.09201 -0.15988 0.09201 -0.15432 0.09375 -0.14969 C 0.09462 -0.14722 0.09583 -0.14506 0.09653 -0.14229 C 0.10313 -0.11605 0.09566 -0.13704 0.10208 -0.12006 C 0.10417 -0.10525 0.10278 -0.11358 0.10625 -0.09537 C 0.1066 -0.0929 0.10677 -0.09043 0.10764 -0.08797 C 0.10938 -0.08303 0.11111 -0.07809 0.11319 -0.07315 C 0.11458 -0.07006 0.11597 -0.06667 0.11736 -0.06327 C 0.11823 -0.06111 0.11858 -0.05772 0.12014 -0.05587 C 0.12257 -0.0534 0.12552 -0.05247 0.12847 -0.05093 C 0.13021 -0.05031 0.13212 -0.04969 0.13403 -0.04846 C 0.13542 -0.04784 0.13663 -0.04692 0.13819 -0.04599 C 0.1441 -0.04352 0.14306 -0.04352 0.14653 -0.04352 " pathEditMode="relative" ptsTypes="A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936DF13-F827-1E4F-AC12-BB5509507291}"/>
              </a:ext>
            </a:extLst>
          </p:cNvPr>
          <p:cNvSpPr/>
          <p:nvPr/>
        </p:nvSpPr>
        <p:spPr>
          <a:xfrm>
            <a:off x="2588100" y="4262437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8175A1-73AD-E24E-80DF-1C0F839FA858}"/>
              </a:ext>
            </a:extLst>
          </p:cNvPr>
          <p:cNvSpPr/>
          <p:nvPr/>
        </p:nvSpPr>
        <p:spPr>
          <a:xfrm>
            <a:off x="34870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7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93827E-6 C 0.00209 -0.00124 0.00434 -0.00186 0.0066 -0.00278 C 0.00834 -0.00371 0.00955 -0.00463 0.01094 -0.00525 C 0.01285 -0.00618 0.01493 -0.0068 0.0165 -0.00741 C 0.01823 -0.00926 0.01945 -0.01173 0.02101 -0.01235 C 0.02726 -0.01482 0.03889 -0.01235 0.04514 -0.01976 L 0.05382 -0.02933 L 0.05816 -0.03426 C 0.06493 -0.05217 0.0566 -0.02963 0.06389 -0.05124 C 0.06476 -0.05402 0.0658 -0.05649 0.06667 -0.05896 C 0.06771 -0.06204 0.06858 -0.06544 0.06945 -0.06852 C 0.07049 -0.0713 0.0717 -0.07346 0.07222 -0.07593 C 0.07361 -0.08087 0.07413 -0.08581 0.07518 -0.09044 C 0.07622 -0.09414 0.07743 -0.09692 0.07795 -0.10031 C 0.07986 -0.10803 0.07952 -0.11791 0.08229 -0.1247 C 0.08334 -0.12747 0.08455 -0.12994 0.08507 -0.1321 C 0.08646 -0.13704 0.08646 -0.14229 0.08802 -0.14692 C 0.09618 -0.16791 0.08646 -0.14136 0.09236 -0.16142 C 0.09497 -0.17068 0.09549 -0.16821 0.09948 -0.17593 C 0.10556 -0.18828 0.09879 -0.17933 0.1066 -0.18828 C 0.10747 -0.19075 0.10782 -0.19414 0.10955 -0.19568 C 0.11111 -0.19784 0.1132 -0.19784 0.11511 -0.19784 C 0.129 -0.19784 0.14288 -0.19661 0.15643 -0.19568 C 0.15799 -0.19507 0.15938 -0.19476 0.16077 -0.19321 C 0.16372 -0.19044 0.16927 -0.18365 0.16927 -0.18334 C 0.16979 -0.18118 0.16997 -0.1784 0.17066 -0.17593 C 0.17257 -0.1713 0.17552 -0.16729 0.17639 -0.16142 L 0.17934 -0.14692 C 0.17986 -0.14136 0.18038 -0.1355 0.18073 -0.12994 C 0.18125 -0.1247 0.18247 -0.12007 0.18247 -0.11513 C 0.18177 -0.09784 0.18056 -0.08087 0.17934 -0.06359 C 0.179 -0.05741 0.17865 -0.05093 0.17795 -0.04414 C 0.17778 -0.04167 0.17709 -0.03951 0.17639 -0.03673 C 0.17292 -0.01544 0.17726 -0.03766 0.17361 -0.01976 C 0.1757 0.00216 0.175 -0.01019 0.175 0.01728 " pathEditMode="relative" rAng="0" ptsTypes="AAAAAAAAAAAAAAAAA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15" y="-90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19CE688-CD45-E646-940E-3642C5D2FD99}"/>
              </a:ext>
            </a:extLst>
          </p:cNvPr>
          <p:cNvSpPr/>
          <p:nvPr/>
        </p:nvSpPr>
        <p:spPr>
          <a:xfrm>
            <a:off x="2588100" y="4492168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EB15D42-07CD-4644-8A28-885FA413ACE9}"/>
              </a:ext>
            </a:extLst>
          </p:cNvPr>
          <p:cNvSpPr/>
          <p:nvPr/>
        </p:nvSpPr>
        <p:spPr>
          <a:xfrm>
            <a:off x="5048658" y="4455473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4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339 C 0.00104 -0.03951 0.00122 -0.08241 0.00208 -0.125 C 0.00226 -0.13827 0.00243 -0.15155 0.00347 -0.16451 C 0.00382 -0.16976 0.00417 -0.17593 0.00625 -0.17932 C 0.00903 -0.18426 0.01076 -0.19198 0.01458 -0.19414 C 0.01736 -0.19599 0.01997 -0.19784 0.02292 -0.19908 C 0.02465 -0.2 0.02656 -0.20093 0.02847 -0.20155 C 0.03073 -0.20247 0.03299 -0.20309 0.03542 -0.20402 C 0.05243 -0.21173 0.02083 -0.2 0.04653 -0.20895 C 0.05521 -0.20834 0.06406 -0.20864 0.07292 -0.20648 C 0.07813 -0.20525 0.07656 -0.2 0.07847 -0.19414 L 0.08681 -0.17192 C 0.08767 -0.16945 0.08889 -0.1676 0.08958 -0.16451 C 0.09045 -0.15957 0.09063 -0.15432 0.09236 -0.14969 C 0.0941 -0.14476 0.0967 -0.14074 0.09792 -0.13488 C 0.09931 -0.12747 0.09948 -0.12531 0.10208 -0.1176 C 0.10365 -0.11266 0.10608 -0.10834 0.10764 -0.10278 C 0.10851 -0.09969 0.10938 -0.0963 0.11042 -0.0929 C 0.11111 -0.09043 0.11233 -0.08827 0.11319 -0.0855 C 0.11528 -0.07778 0.11372 -0.07593 0.11736 -0.06821 C 0.1184 -0.06605 0.12014 -0.06513 0.12153 -0.06327 C 0.12188 -0.06081 0.12188 -0.05772 0.12292 -0.05587 C 0.12517 -0.05185 0.12795 -0.04815 0.13125 -0.04599 C 0.13646 -0.0429 0.14045 -0.04136 0.14514 -0.03611 C 0.14705 -0.03395 0.14844 -0.03025 0.15069 -0.02871 C 0.15503 -0.02593 0.16007 -0.02655 0.16458 -0.02377 L 0.16875 -0.0213 " pathEditMode="relative" ptsTypes="AAAAAAA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8041488-A87D-0F49-AE03-49BF0C9E6CD8}"/>
              </a:ext>
            </a:extLst>
          </p:cNvPr>
          <p:cNvSpPr/>
          <p:nvPr/>
        </p:nvSpPr>
        <p:spPr>
          <a:xfrm>
            <a:off x="2588100" y="4709842"/>
            <a:ext cx="1627227" cy="307777"/>
          </a:xfrm>
          <a:prstGeom prst="roundRect">
            <a:avLst/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BE525-84B2-9F4F-972D-5C65FF9B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Stack: Conceptually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A1B6A6-FDE5-634C-AB0A-7DA51FBDD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0374" y="1283054"/>
            <a:ext cx="6059387" cy="165990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stack</a:t>
            </a:r>
            <a:r>
              <a:rPr lang="en-US" sz="2000" dirty="0"/>
              <a:t> is a first-in-first-out (FIFO) data structure.</a:t>
            </a:r>
          </a:p>
          <a:p>
            <a:pPr lvl="1"/>
            <a:r>
              <a:rPr lang="en-US" sz="1800" dirty="0"/>
              <a:t>We’ll use a stack to implement the HLL function calling abstraction.</a:t>
            </a:r>
          </a:p>
          <a:p>
            <a:r>
              <a:rPr lang="en-US" sz="1800" dirty="0"/>
              <a:t>Stack operations:</a:t>
            </a:r>
          </a:p>
          <a:p>
            <a:pPr lvl="1"/>
            <a:r>
              <a:rPr lang="en-US" sz="1800" dirty="0"/>
              <a:t>PUSH – add something onto the top of the stack.</a:t>
            </a:r>
          </a:p>
          <a:p>
            <a:pPr lvl="1"/>
            <a:r>
              <a:rPr lang="en-US" sz="1800" dirty="0"/>
              <a:t>POP – remove something from the top of the stack.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2CDCB-B907-CB4C-B314-B9F939EC82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6BB4F6-BDAD-9542-98C9-8A3476A43A15}"/>
              </a:ext>
            </a:extLst>
          </p:cNvPr>
          <p:cNvCxnSpPr/>
          <p:nvPr/>
        </p:nvCxnSpPr>
        <p:spPr>
          <a:xfrm>
            <a:off x="5004849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1E4944-F7C5-2049-8E2D-58C851F88ECB}"/>
              </a:ext>
            </a:extLst>
          </p:cNvPr>
          <p:cNvCxnSpPr/>
          <p:nvPr/>
        </p:nvCxnSpPr>
        <p:spPr>
          <a:xfrm>
            <a:off x="5673616" y="3668315"/>
            <a:ext cx="0" cy="11071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BE711A-9549-914A-B57D-5C77132F0930}"/>
              </a:ext>
            </a:extLst>
          </p:cNvPr>
          <p:cNvCxnSpPr>
            <a:cxnSpLocks/>
          </p:cNvCxnSpPr>
          <p:nvPr/>
        </p:nvCxnSpPr>
        <p:spPr>
          <a:xfrm flipH="1">
            <a:off x="4992149" y="4775513"/>
            <a:ext cx="66876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34D25E-C6FD-D445-80D2-7376AF097915}"/>
              </a:ext>
            </a:extLst>
          </p:cNvPr>
          <p:cNvSpPr txBox="1"/>
          <p:nvPr/>
        </p:nvSpPr>
        <p:spPr>
          <a:xfrm>
            <a:off x="5004849" y="478631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4A8CEC-7196-FF4E-8B5E-3E91DFB20E16}"/>
              </a:ext>
            </a:extLst>
          </p:cNvPr>
          <p:cNvSpPr txBox="1"/>
          <p:nvPr/>
        </p:nvSpPr>
        <p:spPr>
          <a:xfrm>
            <a:off x="2718849" y="3514426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8BEC1A-1003-204A-A3EB-EE442279258A}"/>
              </a:ext>
            </a:extLst>
          </p:cNvPr>
          <p:cNvSpPr txBox="1"/>
          <p:nvPr/>
        </p:nvSpPr>
        <p:spPr>
          <a:xfrm>
            <a:off x="2718849" y="3764295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A470-3840-B64D-A668-B3CF4F3CF6AF}"/>
              </a:ext>
            </a:extLst>
          </p:cNvPr>
          <p:cNvSpPr txBox="1"/>
          <p:nvPr/>
        </p:nvSpPr>
        <p:spPr>
          <a:xfrm>
            <a:off x="2718849" y="4014164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FBA86F-003F-B743-919C-07B0FE4C7FEB}"/>
              </a:ext>
            </a:extLst>
          </p:cNvPr>
          <p:cNvSpPr txBox="1"/>
          <p:nvPr/>
        </p:nvSpPr>
        <p:spPr>
          <a:xfrm>
            <a:off x="2718849" y="4264033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251AB3-BA3D-9E4E-B727-6FEE377EDBDB}"/>
              </a:ext>
            </a:extLst>
          </p:cNvPr>
          <p:cNvSpPr txBox="1"/>
          <p:nvPr/>
        </p:nvSpPr>
        <p:spPr>
          <a:xfrm>
            <a:off x="2718849" y="4513903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</a:t>
            </a:r>
          </a:p>
          <a:p>
            <a:r>
              <a:rPr lang="en-US" dirty="0"/>
              <a:t>POP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B5F5B-1B00-4746-A1E5-41C079FE2113}"/>
              </a:ext>
            </a:extLst>
          </p:cNvPr>
          <p:cNvSpPr/>
          <p:nvPr/>
        </p:nvSpPr>
        <p:spPr>
          <a:xfrm>
            <a:off x="3461602" y="3620323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823AA1-1EB6-594C-A96B-DA8F4715071F}"/>
              </a:ext>
            </a:extLst>
          </p:cNvPr>
          <p:cNvSpPr/>
          <p:nvPr/>
        </p:nvSpPr>
        <p:spPr>
          <a:xfrm>
            <a:off x="3461602" y="3870192"/>
            <a:ext cx="533400" cy="95982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8EF821-9E98-9846-9BEE-0A42ECD85326}"/>
              </a:ext>
            </a:extLst>
          </p:cNvPr>
          <p:cNvSpPr/>
          <p:nvPr/>
        </p:nvSpPr>
        <p:spPr>
          <a:xfrm>
            <a:off x="3461602" y="4369930"/>
            <a:ext cx="533400" cy="9598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A2CDFA-4BAC-8E44-89E2-6DE9849A546F}"/>
              </a:ext>
            </a:extLst>
          </p:cNvPr>
          <p:cNvSpPr/>
          <p:nvPr/>
        </p:nvSpPr>
        <p:spPr>
          <a:xfrm>
            <a:off x="5048658" y="4626141"/>
            <a:ext cx="533400" cy="959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1.97531E-6 C -0.00017 -0.00494 0.00069 -0.00987 0.00069 -0.01481 C 0.0033 -0.20216 -0.00851 -0.13611 0.00347 -0.2 C 0.00399 -0.20648 0.00434 -0.2179 0.00625 -0.22469 C 0.00694 -0.22747 0.00781 -0.23024 0.00903 -0.2321 C 0.01233 -0.23827 0.01736 -0.23981 0.02153 -0.24197 L 0.02569 -0.24444 C 0.03628 -0.24383 0.04705 -0.24444 0.05764 -0.24197 C 0.0592 -0.24166 0.06024 -0.23858 0.06181 -0.23704 C 0.06302 -0.23611 0.06458 -0.2358 0.06597 -0.23457 C 0.06979 -0.23117 0.07118 -0.22778 0.07431 -0.22222 C 0.07465 -0.21975 0.075 -0.21728 0.07569 -0.21481 C 0.07639 -0.21234 0.0776 -0.21018 0.07847 -0.20741 C 0.07986 -0.20339 0.08142 -0.19938 0.08264 -0.19506 C 0.08316 -0.1929 0.08333 -0.19012 0.08403 -0.18765 C 0.08472 -0.18518 0.08611 -0.18302 0.08681 -0.18024 C 0.08802 -0.17562 0.08854 -0.17037 0.08958 -0.16543 L 0.09097 -0.15802 C 0.09132 -0.15555 0.09149 -0.15308 0.09236 -0.15062 C 0.09323 -0.14815 0.09444 -0.14599 0.09514 -0.14321 C 0.09635 -0.13858 0.09618 -0.13302 0.09792 -0.12839 C 0.09878 -0.12592 0.09983 -0.12376 0.10069 -0.12099 C 0.10122 -0.11883 0.10139 -0.11605 0.10208 -0.11358 C 0.10365 -0.10864 0.10573 -0.1037 0.10764 -0.09876 L 0.11319 -0.08395 C 0.11406 -0.08148 0.11441 -0.07778 0.11597 -0.07654 C 0.13108 -0.06759 0.10816 -0.0821 0.12431 -0.06913 C 0.12691 -0.06728 0.12969 -0.06574 0.13264 -0.0642 C 0.13438 -0.06358 0.14028 -0.06111 0.14236 -0.05926 C 0.14462 -0.05741 0.1467 -0.0537 0.14931 -0.05185 C 0.15139 -0.05031 0.15382 -0.05062 0.15625 -0.04938 C 0.16354 -0.04629 0.15712 -0.04691 0.16458 -0.04691 " pathEditMode="relative" ptsTypes="AAAAAAAAAAAAAAAAAAAAAAAAAAAAAA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8D1-9E20-A447-9D6D-C36B2A67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399" y="23544"/>
            <a:ext cx="6547143" cy="645300"/>
          </a:xfrm>
        </p:spPr>
        <p:txBody>
          <a:bodyPr/>
          <a:lstStyle/>
          <a:p>
            <a:r>
              <a:rPr lang="en-US" dirty="0">
                <a:latin typeface="+mn-lt"/>
              </a:rPr>
              <a:t>Assembly Language Stack 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68E2B-8045-3745-81E9-5B0DE00E9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699" y="842783"/>
            <a:ext cx="6649301" cy="2066255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.</a:t>
            </a:r>
            <a:r>
              <a:rPr lang="en-US" sz="2000" dirty="0" err="1">
                <a:latin typeface="Courier" pitchFamily="2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2000" dirty="0"/>
              <a:t>directive </a:t>
            </a:r>
          </a:p>
          <a:p>
            <a:pPr marL="139700" indent="0">
              <a:buNone/>
            </a:pPr>
            <a:r>
              <a:rPr lang="en-US" sz="2000" dirty="0">
                <a:latin typeface="Courier" pitchFamily="2" charset="0"/>
              </a:rPr>
              <a:t>	.</a:t>
            </a:r>
            <a:r>
              <a:rPr lang="en-US" sz="1800" kern="1200" dirty="0" err="1">
                <a:solidFill>
                  <a:srgbClr val="8000FF"/>
                </a:solidFill>
                <a:latin typeface="Courier" pitchFamily="-110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stacksize</a:t>
            </a:r>
            <a:r>
              <a:rPr lang="en-US" sz="2000" dirty="0">
                <a:latin typeface="Courier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Courier" pitchFamily="2" charset="0"/>
              </a:rPr>
              <a:t>256</a:t>
            </a:r>
            <a:endParaRPr lang="en-US" sz="1000" dirty="0">
              <a:solidFill>
                <a:schemeClr val="tx1"/>
              </a:solidFill>
              <a:latin typeface="Courier" pitchFamily="2" charset="0"/>
            </a:endParaRPr>
          </a:p>
          <a:p>
            <a:pPr marL="139700" indent="0">
              <a:buNone/>
            </a:pPr>
            <a:endParaRPr lang="en-US" sz="1000" dirty="0"/>
          </a:p>
          <a:p>
            <a:pPr lvl="1"/>
            <a:r>
              <a:rPr lang="en-US" sz="1800" dirty="0"/>
              <a:t>appears </a:t>
            </a:r>
            <a:r>
              <a:rPr lang="en-US" sz="1800" b="1" i="1" dirty="0"/>
              <a:t>at the start </a:t>
            </a:r>
            <a:r>
              <a:rPr lang="en-US" sz="1800" dirty="0"/>
              <a:t>of a program</a:t>
            </a:r>
          </a:p>
          <a:p>
            <a:pPr lvl="1"/>
            <a:r>
              <a:rPr lang="en-US" sz="1800" dirty="0"/>
              <a:t>allocates the specified number of bytes for the stack</a:t>
            </a:r>
          </a:p>
          <a:p>
            <a:pPr lvl="1"/>
            <a:r>
              <a:rPr lang="en-US" sz="1800" dirty="0"/>
              <a:t>initializes the </a:t>
            </a:r>
            <a:r>
              <a:rPr lang="en-US" sz="1800" b="1" i="1" dirty="0"/>
              <a:t>Stack Pointer </a:t>
            </a:r>
            <a:r>
              <a:rPr lang="en-US" sz="1800" dirty="0"/>
              <a:t>( </a:t>
            </a:r>
            <a:r>
              <a:rPr lang="en-US" sz="1800" dirty="0">
                <a:latin typeface="Courier" pitchFamily="2" charset="0"/>
              </a:rPr>
              <a:t>R13)</a:t>
            </a:r>
            <a:r>
              <a:rPr lang="en-US" sz="1800" dirty="0"/>
              <a:t>.</a:t>
            </a:r>
            <a:endParaRPr lang="en-US" sz="1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" pitchFamily="2" charset="0"/>
              </a:rPr>
              <a:t>PUSH</a:t>
            </a:r>
            <a:r>
              <a:rPr lang="en-US" sz="2000" dirty="0"/>
              <a:t> and </a:t>
            </a:r>
            <a:r>
              <a:rPr lang="en-US" sz="2000" dirty="0">
                <a:latin typeface="Courier" pitchFamily="2" charset="0"/>
              </a:rPr>
              <a:t>POP</a:t>
            </a:r>
            <a:r>
              <a:rPr lang="en-US" sz="2000" dirty="0"/>
              <a:t> instructions</a:t>
            </a:r>
          </a:p>
          <a:p>
            <a:pPr lvl="1"/>
            <a:r>
              <a:rPr lang="en-US" sz="1800" dirty="0"/>
              <a:t>Put values onto (</a:t>
            </a:r>
            <a:r>
              <a:rPr lang="en-US" sz="1800" dirty="0">
                <a:latin typeface="Courier" pitchFamily="2" charset="0"/>
              </a:rPr>
              <a:t>PUSH</a:t>
            </a:r>
            <a:r>
              <a:rPr lang="en-US" sz="1800" dirty="0"/>
              <a:t>) and take values </a:t>
            </a:r>
            <a:br>
              <a:rPr lang="en-US" sz="1800" dirty="0"/>
            </a:br>
            <a:r>
              <a:rPr lang="en-US" sz="1800" dirty="0"/>
              <a:t>off of (</a:t>
            </a:r>
            <a:r>
              <a:rPr lang="en-US" sz="1800" dirty="0">
                <a:latin typeface="Courier" pitchFamily="2" charset="0"/>
              </a:rPr>
              <a:t>POP</a:t>
            </a:r>
            <a:r>
              <a:rPr lang="en-US" sz="1800" dirty="0"/>
              <a:t>) the stack.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1E3E1-EF6B-D64A-B8CF-8FFF79FCB62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93E14-A8FD-9648-9E4C-41854F09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" y="3902217"/>
            <a:ext cx="7362131" cy="91212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1B3181B-5ED2-1148-B11D-35648145248D}"/>
              </a:ext>
            </a:extLst>
          </p:cNvPr>
          <p:cNvSpPr/>
          <p:nvPr/>
        </p:nvSpPr>
        <p:spPr>
          <a:xfrm>
            <a:off x="1317556" y="436880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529AD9-BF3D-3948-9908-92F9775500FE}"/>
              </a:ext>
            </a:extLst>
          </p:cNvPr>
          <p:cNvSpPr/>
          <p:nvPr/>
        </p:nvSpPr>
        <p:spPr>
          <a:xfrm>
            <a:off x="1337876" y="4551680"/>
            <a:ext cx="4453324" cy="254994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1396" y="2031007"/>
            <a:ext cx="2092187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A9265-F26C-B347-B04A-49BA3311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7B2CA7-A18B-0D40-AC8B-6EF9EEDEC6E5}"/>
              </a:ext>
            </a:extLst>
          </p:cNvPr>
          <p:cNvGrpSpPr/>
          <p:nvPr/>
        </p:nvGrpSpPr>
        <p:grpSpPr>
          <a:xfrm>
            <a:off x="4097120" y="1930717"/>
            <a:ext cx="4898574" cy="2974658"/>
            <a:chOff x="4097120" y="1930717"/>
            <a:chExt cx="4898574" cy="297465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BC2143AA-2605-974F-BA18-D4AD4CDF21F3}"/>
                </a:ext>
              </a:extLst>
            </p:cNvPr>
            <p:cNvSpPr/>
            <p:nvPr/>
          </p:nvSpPr>
          <p:spPr>
            <a:xfrm>
              <a:off x="7218476" y="1930717"/>
              <a:ext cx="1777218" cy="150366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03D7AD3-79DE-8E47-88A7-941A2FD1FF5A}"/>
                </a:ext>
              </a:extLst>
            </p:cNvPr>
            <p:cNvSpPr/>
            <p:nvPr/>
          </p:nvSpPr>
          <p:spPr>
            <a:xfrm>
              <a:off x="7282018" y="4623676"/>
              <a:ext cx="1318503" cy="281699"/>
            </a:xfrm>
            <a:prstGeom prst="roundRect">
              <a:avLst>
                <a:gd name="adj" fmla="val 9066"/>
              </a:avLst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100F64C-C0DA-764A-B318-CF9D74489602}"/>
                </a:ext>
              </a:extLst>
            </p:cNvPr>
            <p:cNvSpPr txBox="1"/>
            <p:nvPr/>
          </p:nvSpPr>
          <p:spPr>
            <a:xfrm rot="21064989">
              <a:off x="4494465" y="2715370"/>
              <a:ext cx="2403552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Allocates 100 bytes for the stack and set the Stack Pointer (R13) to the “top” of the stack.</a:t>
              </a:r>
            </a:p>
          </p:txBody>
        </p:sp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2A48CB5A-CF62-584E-876A-D00AE27A3142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rot="16200000" flipV="1">
              <a:off x="4596361" y="1691896"/>
              <a:ext cx="529760" cy="1528241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68C8DC54-D82F-154A-B617-5C94CC40A65E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0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26002-3269-1945-8B11-1DE86A10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Function Calling Abstraction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23BA3-DD7C-6E4D-9C0F-73D78E23E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2700" y="1249138"/>
            <a:ext cx="5959130" cy="1659900"/>
          </a:xfrm>
        </p:spPr>
        <p:txBody>
          <a:bodyPr/>
          <a:lstStyle/>
          <a:p>
            <a:r>
              <a:rPr lang="en-US" sz="2000" dirty="0"/>
              <a:t>All modern high-level languages include mechanisms for </a:t>
            </a:r>
            <a:r>
              <a:rPr lang="en-US" sz="2000" b="1" i="1" dirty="0"/>
              <a:t>defining and calling functions</a:t>
            </a:r>
            <a:r>
              <a:rPr lang="en-US" sz="2000" dirty="0"/>
              <a:t>, </a:t>
            </a:r>
            <a:r>
              <a:rPr lang="en-US" sz="2000" b="1" i="1" dirty="0"/>
              <a:t>passing parameters</a:t>
            </a:r>
            <a:r>
              <a:rPr lang="en-US" sz="2000" dirty="0"/>
              <a:t> and receiving </a:t>
            </a:r>
            <a:r>
              <a:rPr lang="en-US" sz="2000" b="1" i="1" dirty="0"/>
              <a:t>return values</a:t>
            </a:r>
            <a:r>
              <a:rPr lang="en-US" sz="2000" dirty="0"/>
              <a:t>.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6A91EE4-8938-B642-968C-9931F9E70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9F47CF3-4CEB-984E-BA12-23577FF13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8C382CB2-A16C-B74F-B526-71C75B96F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1E0432-32A8-C540-903C-20CA25DD41D0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A808C1-B4BF-354F-82AA-E47EC709A690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93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311947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079B8D-2304-3B48-9886-CD76F868F33A}"/>
              </a:ext>
            </a:extLst>
          </p:cNvPr>
          <p:cNvGrpSpPr/>
          <p:nvPr/>
        </p:nvGrpSpPr>
        <p:grpSpPr>
          <a:xfrm>
            <a:off x="3179690" y="2962644"/>
            <a:ext cx="2797494" cy="1395157"/>
            <a:chOff x="4097119" y="2191135"/>
            <a:chExt cx="2797494" cy="139515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525432-3C64-A245-AD5A-B2A4DFA0A589}"/>
                </a:ext>
              </a:extLst>
            </p:cNvPr>
            <p:cNvSpPr txBox="1"/>
            <p:nvPr/>
          </p:nvSpPr>
          <p:spPr>
            <a:xfrm rot="21064989">
              <a:off x="5054350" y="2671715"/>
              <a:ext cx="1840263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R0 onto the top of the stack 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in MM[R13]).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C8A6FDE4-5A4C-7A4A-A9A2-8C3348D45C8F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rot="16200000" flipV="1">
              <a:off x="4757307" y="1530947"/>
              <a:ext cx="486107" cy="180648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28A764E-D5FA-314C-BED4-DD1B586C6237}"/>
              </a:ext>
            </a:extLst>
          </p:cNvPr>
          <p:cNvSpPr/>
          <p:nvPr/>
        </p:nvSpPr>
        <p:spPr>
          <a:xfrm>
            <a:off x="7301068" y="3837482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5779A54-AFE8-0A42-A859-22BB96B3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45A64B1-C643-0F45-80B8-4B6D485B59F7}"/>
              </a:ext>
            </a:extLst>
          </p:cNvPr>
          <p:cNvSpPr/>
          <p:nvPr/>
        </p:nvSpPr>
        <p:spPr>
          <a:xfrm>
            <a:off x="8394700" y="3262439"/>
            <a:ext cx="653089" cy="1529004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597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27792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03D7AD3-79DE-8E47-88A7-941A2FD1FF5A}"/>
              </a:ext>
            </a:extLst>
          </p:cNvPr>
          <p:cNvSpPr/>
          <p:nvPr/>
        </p:nvSpPr>
        <p:spPr>
          <a:xfrm>
            <a:off x="7291543" y="4623676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F4BCF5C-3D40-0D49-B468-F59EFE81FF6C}"/>
              </a:ext>
            </a:extLst>
          </p:cNvPr>
          <p:cNvGrpSpPr/>
          <p:nvPr/>
        </p:nvGrpSpPr>
        <p:grpSpPr>
          <a:xfrm>
            <a:off x="3179691" y="2962645"/>
            <a:ext cx="3563777" cy="1335408"/>
            <a:chOff x="4097120" y="2191136"/>
            <a:chExt cx="3563777" cy="133540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00C9EE2-5426-F94F-A8F6-E0FFD23BC27B}"/>
                </a:ext>
              </a:extLst>
            </p:cNvPr>
            <p:cNvSpPr txBox="1"/>
            <p:nvPr/>
          </p:nvSpPr>
          <p:spPr>
            <a:xfrm rot="21064989">
              <a:off x="5049691" y="2611967"/>
              <a:ext cx="2611206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Then adjusts the stack pointer to the next higher location on the stack</a:t>
              </a:r>
            </a:p>
            <a:p>
              <a:pPr algn="ctr"/>
              <a:r>
                <a:rPr lang="en-US" dirty="0">
                  <a:latin typeface="Segoe Print" panose="02000800000000000000" pitchFamily="2" charset="0"/>
                </a:rPr>
                <a:t>(i.e. R13 = R13 - 4).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2B6509AC-8481-7C47-8B21-EEDFF58B19D2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977588" y="1310668"/>
              <a:ext cx="426358" cy="2187294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8863164-A6CB-6348-A0C3-E95ACDFE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A93ADE3-85FC-984D-8B3D-7CBAA5A17941}"/>
              </a:ext>
            </a:extLst>
          </p:cNvPr>
          <p:cNvSpPr/>
          <p:nvPr/>
        </p:nvSpPr>
        <p:spPr>
          <a:xfrm>
            <a:off x="8394700" y="3078204"/>
            <a:ext cx="653089" cy="1657310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640CB0-E37F-DF41-8AC8-3E486156DB08}"/>
              </a:ext>
            </a:extLst>
          </p:cNvPr>
          <p:cNvGrpSpPr/>
          <p:nvPr/>
        </p:nvGrpSpPr>
        <p:grpSpPr>
          <a:xfrm rot="21297550">
            <a:off x="4573829" y="95793"/>
            <a:ext cx="2291847" cy="2531110"/>
            <a:chOff x="6832013" y="-91689"/>
            <a:chExt cx="2291847" cy="25311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2646B0D-19A8-4342-AEF6-4EA7E647052F}"/>
                </a:ext>
              </a:extLst>
            </p:cNvPr>
            <p:cNvSpPr txBox="1"/>
            <p:nvPr/>
          </p:nvSpPr>
          <p:spPr>
            <a:xfrm>
              <a:off x="6832013" y="685095"/>
              <a:ext cx="229184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Note: R13 the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“stack pointer” holds the address where the next value will be pushed.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E9F06D-9D19-5B44-8481-92C6F756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4285" y="-91689"/>
              <a:ext cx="767301" cy="7999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053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084078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388</a:t>
              </a:r>
            </a:p>
          </p:txBody>
        </p: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4F2BD2-6DB1-2940-BA92-3BBA53C24B10}"/>
              </a:ext>
            </a:extLst>
          </p:cNvPr>
          <p:cNvSpPr/>
          <p:nvPr/>
        </p:nvSpPr>
        <p:spPr>
          <a:xfrm>
            <a:off x="7254553" y="290992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6CF59-297F-4C4E-BC51-3ACFEC005AA4}"/>
              </a:ext>
            </a:extLst>
          </p:cNvPr>
          <p:cNvGrpSpPr/>
          <p:nvPr/>
        </p:nvGrpSpPr>
        <p:grpSpPr>
          <a:xfrm>
            <a:off x="3199289" y="3191629"/>
            <a:ext cx="3040212" cy="1099698"/>
            <a:chOff x="4090613" y="2123823"/>
            <a:chExt cx="3040212" cy="109969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5052AC-1F02-F542-85BF-89EBE201D9C9}"/>
                </a:ext>
              </a:extLst>
            </p:cNvPr>
            <p:cNvSpPr txBox="1"/>
            <p:nvPr/>
          </p:nvSpPr>
          <p:spPr>
            <a:xfrm rot="21064989">
              <a:off x="4270471" y="2308944"/>
              <a:ext cx="2860354" cy="9145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Copies the value of R1 onto the top of the stack, and then adjusts the stack pointer.</a:t>
              </a:r>
            </a:p>
          </p:txBody>
        </p: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002AD56-8CB7-C14B-8FEA-BE9455554AC4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rot="16200000" flipV="1">
              <a:off x="4764867" y="1449569"/>
              <a:ext cx="190648" cy="1539155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DA9270C-A42B-F047-941F-5AD2517AE9BD}"/>
              </a:ext>
            </a:extLst>
          </p:cNvPr>
          <p:cNvSpPr/>
          <p:nvPr/>
        </p:nvSpPr>
        <p:spPr>
          <a:xfrm>
            <a:off x="7251700" y="4036658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CFF171-3CA1-3640-B564-02E821C25B4D}"/>
              </a:ext>
            </a:extLst>
          </p:cNvPr>
          <p:cNvSpPr/>
          <p:nvPr/>
        </p:nvSpPr>
        <p:spPr>
          <a:xfrm>
            <a:off x="7251699" y="4635509"/>
            <a:ext cx="1318503" cy="281699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EA6C243-78DD-DB4C-8F14-A7ED79B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50FD1C0-2F7C-094D-928A-5C4FA4C8E572}"/>
              </a:ext>
            </a:extLst>
          </p:cNvPr>
          <p:cNvSpPr/>
          <p:nvPr/>
        </p:nvSpPr>
        <p:spPr>
          <a:xfrm>
            <a:off x="8394700" y="2819400"/>
            <a:ext cx="653089" cy="19720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38556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?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760196-6BAA-1B4C-92C2-5E4F221F6EA7}"/>
              </a:ext>
            </a:extLst>
          </p:cNvPr>
          <p:cNvGrpSpPr/>
          <p:nvPr/>
        </p:nvGrpSpPr>
        <p:grpSpPr>
          <a:xfrm>
            <a:off x="3190883" y="2716301"/>
            <a:ext cx="3616421" cy="1314165"/>
            <a:chOff x="4081085" y="809658"/>
            <a:chExt cx="3616421" cy="131416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756420-1904-AE48-A8B7-EAB619D7FA7B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R2</a:t>
              </a:r>
            </a:p>
          </p:txBody>
        </p: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2D4D245A-8F7E-904D-B073-BCBFC98CD89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B571D0EF-10DC-9A46-8DBD-A0A020D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06D17B47-C1A5-1645-A27F-81BB1902F1D6}"/>
              </a:ext>
            </a:extLst>
          </p:cNvPr>
          <p:cNvSpPr/>
          <p:nvPr/>
        </p:nvSpPr>
        <p:spPr>
          <a:xfrm>
            <a:off x="8394700" y="3035300"/>
            <a:ext cx="653089" cy="1756143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8AB51A-A23F-4D44-AE83-824A80E6207C}"/>
              </a:ext>
            </a:extLst>
          </p:cNvPr>
          <p:cNvSpPr/>
          <p:nvPr/>
        </p:nvSpPr>
        <p:spPr>
          <a:xfrm>
            <a:off x="7291543" y="4652962"/>
            <a:ext cx="1318503" cy="203616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C1EE7FC-414E-4946-B547-63C8EC4E0395}"/>
              </a:ext>
            </a:extLst>
          </p:cNvPr>
          <p:cNvSpPr/>
          <p:nvPr/>
        </p:nvSpPr>
        <p:spPr>
          <a:xfrm>
            <a:off x="7291543" y="4285070"/>
            <a:ext cx="1318503" cy="196293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7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59DF86-7DEC-464A-82B7-B36A71528945}"/>
              </a:ext>
            </a:extLst>
          </p:cNvPr>
          <p:cNvSpPr/>
          <p:nvPr/>
        </p:nvSpPr>
        <p:spPr>
          <a:xfrm>
            <a:off x="2038916" y="4122303"/>
            <a:ext cx="1151959" cy="349726"/>
          </a:xfrm>
          <a:prstGeom prst="roundRect">
            <a:avLst/>
          </a:prstGeom>
          <a:solidFill>
            <a:srgbClr val="FFFF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9B71B-E906-9749-9E3E-06C8E64FAE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21B8FC7-A8DF-7246-B4E3-7561D5BBDBD9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6EBDA06-B1DF-504B-AE31-0C7592EBDB9D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027649A-24B2-1644-BF6F-8715E9CC97B9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3C3D246B-11EE-4847-A4C6-1B6AFE40BCF4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Text Box 5">
                  <a:extLst>
                    <a:ext uri="{FF2B5EF4-FFF2-40B4-BE49-F238E27FC236}">
                      <a16:creationId xmlns:a16="http://schemas.microsoft.com/office/drawing/2014/main" id="{A36E50BC-3EB2-514B-937C-1CD3067577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8" name="Rounded Rectangle 17">
                  <a:extLst>
                    <a:ext uri="{FF2B5EF4-FFF2-40B4-BE49-F238E27FC236}">
                      <a16:creationId xmlns:a16="http://schemas.microsoft.com/office/drawing/2014/main" id="{62F3B2AE-9CC8-D64A-A826-35915DB133FF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A39DA4-0533-8B45-ABC1-44AAA8E9E355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32C5644-DA19-BA43-BB40-A329B82218BF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639113-BED4-B34B-8B1E-2D5A615B359D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B60E11E-E11A-1F47-B59A-C20C2FAD21B4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4BB0E0-3E3F-BB4C-8E2C-6D91DC91592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4F507357-29D6-F045-BE19-5D9D0C31D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0D2FC5E-616A-A847-A1F5-9328C66C1508}"/>
              </a:ext>
            </a:extLst>
          </p:cNvPr>
          <p:cNvSpPr/>
          <p:nvPr/>
        </p:nvSpPr>
        <p:spPr>
          <a:xfrm>
            <a:off x="7276156" y="4459330"/>
            <a:ext cx="1318503" cy="388584"/>
          </a:xfrm>
          <a:prstGeom prst="roundRect">
            <a:avLst>
              <a:gd name="adj" fmla="val 9066"/>
            </a:avLst>
          </a:prstGeom>
          <a:solidFill>
            <a:srgbClr val="FFFF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9E964801-A897-B741-ADFF-F52703FE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5485" y="599493"/>
            <a:ext cx="4944300" cy="645300"/>
          </a:xfrm>
        </p:spPr>
        <p:txBody>
          <a:bodyPr/>
          <a:lstStyle/>
          <a:p>
            <a:r>
              <a:rPr lang="en-US" dirty="0"/>
              <a:t>A Stack Example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FBC5A05-F399-2444-A3FF-B4CB13273EDE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D78A8702-F77D-B94A-9494-F27EC2C5E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516" y="2003225"/>
            <a:ext cx="2433546" cy="2523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</a:t>
            </a:r>
            <a:r>
              <a:rPr lang="en-US" sz="1800" dirty="0">
                <a:latin typeface="Courier" pitchFamily="-110" charset="0"/>
              </a:rPr>
              <a:t>100</a:t>
            </a:r>
          </a:p>
          <a:p>
            <a:endParaRPr lang="en-US" sz="8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R0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PUSH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R1</a:t>
            </a:r>
          </a:p>
          <a:p>
            <a:endParaRPr lang="en-US" sz="800" dirty="0">
              <a:solidFill>
                <a:srgbClr val="008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…</a:t>
            </a:r>
          </a:p>
          <a:p>
            <a:endParaRPr lang="en-US" sz="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latin typeface="Courier" pitchFamily="-110" charset="0"/>
              </a:rPr>
              <a:t>R3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C7B919-B9E1-C84F-8CF8-9831E5F5670A}"/>
              </a:ext>
            </a:extLst>
          </p:cNvPr>
          <p:cNvGrpSpPr/>
          <p:nvPr/>
        </p:nvGrpSpPr>
        <p:grpSpPr>
          <a:xfrm>
            <a:off x="3190875" y="3024152"/>
            <a:ext cx="3616421" cy="1314165"/>
            <a:chOff x="4081085" y="809658"/>
            <a:chExt cx="3616421" cy="13141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38DBD2-70D9-3942-ABDB-9A175FD7F137}"/>
                </a:ext>
              </a:extLst>
            </p:cNvPr>
            <p:cNvSpPr txBox="1"/>
            <p:nvPr/>
          </p:nvSpPr>
          <p:spPr>
            <a:xfrm rot="21064989">
              <a:off x="4837152" y="809658"/>
              <a:ext cx="2860354" cy="94311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dirty="0">
                  <a:latin typeface="Segoe Print" panose="02000800000000000000" pitchFamily="2" charset="0"/>
                </a:rPr>
                <a:t>Adjusts the value of the stack pointer and copies the value from the top of the stack into R3</a:t>
              </a:r>
            </a:p>
          </p:txBody>
        </p: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448929CE-5A75-E747-9F4B-D7F3B1CDAC82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rot="5400000">
              <a:off x="5022375" y="805778"/>
              <a:ext cx="376755" cy="2259336"/>
            </a:xfrm>
            <a:prstGeom prst="curvedConnector2">
              <a:avLst/>
            </a:prstGeom>
            <a:ln w="444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9256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AB2-ACF8-4D43-9359-16ED01C15B2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59ECC485-D225-CF4E-AFE3-F3649729CEF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03429A-101C-464B-8E7B-F0A3F1010E7D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D86DC4B-161F-DB40-B67F-8780B0087B16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441ED22-9209-F049-AAE7-9D14AFC6F50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867A98BE-7390-A846-BEDB-F6B6D67E6AA0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 Box 5">
                  <a:extLst>
                    <a:ext uri="{FF2B5EF4-FFF2-40B4-BE49-F238E27FC236}">
                      <a16:creationId xmlns:a16="http://schemas.microsoft.com/office/drawing/2014/main" id="{8E3B7F11-5820-DB42-8BA7-27D04A214E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392: 30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396: 20</a:t>
                  </a:r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BB3C2B53-91DA-6142-B6E4-11F983FEBBF0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9FAB28-EE79-3448-9803-464DE3FCBDEE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1DB7295-154E-E246-8D5C-8AC45F2B84D9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27DB2-E21E-E745-8EC1-F22D9DF5DEE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AA6764A-4AD9-CA48-9353-EA1217759F6A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42512-A9B2-E341-BAFE-E5C80860E757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18" name="Text Box 5">
              <a:extLst>
                <a:ext uri="{FF2B5EF4-FFF2-40B4-BE49-F238E27FC236}">
                  <a16:creationId xmlns:a16="http://schemas.microsoft.com/office/drawing/2014/main" id="{84BDE4EF-45A7-8F4B-A589-631DD3067A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R2: 30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R3: 20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396</a:t>
              </a:r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7A2693C1-8464-F341-83B3-9FD6C1996B0F}"/>
              </a:ext>
            </a:extLst>
          </p:cNvPr>
          <p:cNvSpPr txBox="1">
            <a:spLocks/>
          </p:cNvSpPr>
          <p:nvPr/>
        </p:nvSpPr>
        <p:spPr bwMode="auto">
          <a:xfrm>
            <a:off x="1845485" y="599493"/>
            <a:ext cx="4944300" cy="6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2400">
                <a:solidFill>
                  <a:srgbClr val="174769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/>
              <a:t>A Stack Example</a:t>
            </a:r>
            <a:endParaRPr lang="en-US" kern="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AE20BF3-22FA-9346-8B27-5DFC0965AC8A}"/>
              </a:ext>
            </a:extLst>
          </p:cNvPr>
          <p:cNvSpPr/>
          <p:nvPr/>
        </p:nvSpPr>
        <p:spPr>
          <a:xfrm>
            <a:off x="8394700" y="3219452"/>
            <a:ext cx="653089" cy="1571991"/>
          </a:xfrm>
          <a:custGeom>
            <a:avLst/>
            <a:gdLst>
              <a:gd name="connsiteX0" fmla="*/ 50800 w 653089"/>
              <a:gd name="connsiteY0" fmla="*/ 1512761 h 1529004"/>
              <a:gd name="connsiteX1" fmla="*/ 152400 w 653089"/>
              <a:gd name="connsiteY1" fmla="*/ 1512761 h 1529004"/>
              <a:gd name="connsiteX2" fmla="*/ 393700 w 653089"/>
              <a:gd name="connsiteY2" fmla="*/ 1500061 h 1529004"/>
              <a:gd name="connsiteX3" fmla="*/ 431800 w 653089"/>
              <a:gd name="connsiteY3" fmla="*/ 1487361 h 1529004"/>
              <a:gd name="connsiteX4" fmla="*/ 508000 w 653089"/>
              <a:gd name="connsiteY4" fmla="*/ 1423861 h 1529004"/>
              <a:gd name="connsiteX5" fmla="*/ 546100 w 653089"/>
              <a:gd name="connsiteY5" fmla="*/ 1347661 h 1529004"/>
              <a:gd name="connsiteX6" fmla="*/ 584200 w 653089"/>
              <a:gd name="connsiteY6" fmla="*/ 1233361 h 1529004"/>
              <a:gd name="connsiteX7" fmla="*/ 609600 w 653089"/>
              <a:gd name="connsiteY7" fmla="*/ 1157161 h 1529004"/>
              <a:gd name="connsiteX8" fmla="*/ 622300 w 653089"/>
              <a:gd name="connsiteY8" fmla="*/ 1119061 h 1529004"/>
              <a:gd name="connsiteX9" fmla="*/ 635000 w 653089"/>
              <a:gd name="connsiteY9" fmla="*/ 1055561 h 1529004"/>
              <a:gd name="connsiteX10" fmla="*/ 635000 w 653089"/>
              <a:gd name="connsiteY10" fmla="*/ 382461 h 1529004"/>
              <a:gd name="connsiteX11" fmla="*/ 622300 w 653089"/>
              <a:gd name="connsiteY11" fmla="*/ 318961 h 1529004"/>
              <a:gd name="connsiteX12" fmla="*/ 596900 w 653089"/>
              <a:gd name="connsiteY12" fmla="*/ 242761 h 1529004"/>
              <a:gd name="connsiteX13" fmla="*/ 584200 w 653089"/>
              <a:gd name="connsiteY13" fmla="*/ 204661 h 1529004"/>
              <a:gd name="connsiteX14" fmla="*/ 431800 w 653089"/>
              <a:gd name="connsiteY14" fmla="*/ 77661 h 1529004"/>
              <a:gd name="connsiteX15" fmla="*/ 393700 w 653089"/>
              <a:gd name="connsiteY15" fmla="*/ 52261 h 1529004"/>
              <a:gd name="connsiteX16" fmla="*/ 330200 w 653089"/>
              <a:gd name="connsiteY16" fmla="*/ 39561 h 1529004"/>
              <a:gd name="connsiteX17" fmla="*/ 292100 w 653089"/>
              <a:gd name="connsiteY17" fmla="*/ 26861 h 1529004"/>
              <a:gd name="connsiteX18" fmla="*/ 228600 w 653089"/>
              <a:gd name="connsiteY18" fmla="*/ 14161 h 1529004"/>
              <a:gd name="connsiteX19" fmla="*/ 177800 w 653089"/>
              <a:gd name="connsiteY19" fmla="*/ 1461 h 1529004"/>
              <a:gd name="connsiteX20" fmla="*/ 0 w 653089"/>
              <a:gd name="connsiteY20" fmla="*/ 1461 h 1529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53089" h="1529004">
                <a:moveTo>
                  <a:pt x="50800" y="1512761"/>
                </a:moveTo>
                <a:cubicBezTo>
                  <a:pt x="206139" y="1543829"/>
                  <a:pt x="45007" y="1522524"/>
                  <a:pt x="152400" y="1512761"/>
                </a:cubicBezTo>
                <a:cubicBezTo>
                  <a:pt x="232614" y="1505469"/>
                  <a:pt x="313267" y="1504294"/>
                  <a:pt x="393700" y="1500061"/>
                </a:cubicBezTo>
                <a:cubicBezTo>
                  <a:pt x="406400" y="1495828"/>
                  <a:pt x="419826" y="1493348"/>
                  <a:pt x="431800" y="1487361"/>
                </a:cubicBezTo>
                <a:cubicBezTo>
                  <a:pt x="467163" y="1469680"/>
                  <a:pt x="479913" y="1451948"/>
                  <a:pt x="508000" y="1423861"/>
                </a:cubicBezTo>
                <a:cubicBezTo>
                  <a:pt x="554317" y="1284910"/>
                  <a:pt x="480448" y="1495377"/>
                  <a:pt x="546100" y="1347661"/>
                </a:cubicBezTo>
                <a:lnTo>
                  <a:pt x="584200" y="1233361"/>
                </a:lnTo>
                <a:lnTo>
                  <a:pt x="609600" y="1157161"/>
                </a:lnTo>
                <a:cubicBezTo>
                  <a:pt x="613833" y="1144461"/>
                  <a:pt x="619675" y="1132188"/>
                  <a:pt x="622300" y="1119061"/>
                </a:cubicBezTo>
                <a:lnTo>
                  <a:pt x="635000" y="1055561"/>
                </a:lnTo>
                <a:cubicBezTo>
                  <a:pt x="661854" y="760162"/>
                  <a:pt x="656220" y="881130"/>
                  <a:pt x="635000" y="382461"/>
                </a:cubicBezTo>
                <a:cubicBezTo>
                  <a:pt x="634082" y="360895"/>
                  <a:pt x="627980" y="339786"/>
                  <a:pt x="622300" y="318961"/>
                </a:cubicBezTo>
                <a:cubicBezTo>
                  <a:pt x="615255" y="293130"/>
                  <a:pt x="605367" y="268161"/>
                  <a:pt x="596900" y="242761"/>
                </a:cubicBezTo>
                <a:cubicBezTo>
                  <a:pt x="592667" y="230061"/>
                  <a:pt x="593666" y="214127"/>
                  <a:pt x="584200" y="204661"/>
                </a:cubicBezTo>
                <a:cubicBezTo>
                  <a:pt x="486414" y="106875"/>
                  <a:pt x="537888" y="148386"/>
                  <a:pt x="431800" y="77661"/>
                </a:cubicBezTo>
                <a:cubicBezTo>
                  <a:pt x="419100" y="69194"/>
                  <a:pt x="408667" y="55254"/>
                  <a:pt x="393700" y="52261"/>
                </a:cubicBezTo>
                <a:cubicBezTo>
                  <a:pt x="372533" y="48028"/>
                  <a:pt x="351141" y="44796"/>
                  <a:pt x="330200" y="39561"/>
                </a:cubicBezTo>
                <a:cubicBezTo>
                  <a:pt x="317213" y="36314"/>
                  <a:pt x="305087" y="30108"/>
                  <a:pt x="292100" y="26861"/>
                </a:cubicBezTo>
                <a:cubicBezTo>
                  <a:pt x="271159" y="21626"/>
                  <a:pt x="249672" y="18844"/>
                  <a:pt x="228600" y="14161"/>
                </a:cubicBezTo>
                <a:cubicBezTo>
                  <a:pt x="211561" y="10375"/>
                  <a:pt x="195228" y="2429"/>
                  <a:pt x="177800" y="1461"/>
                </a:cubicBezTo>
                <a:cubicBezTo>
                  <a:pt x="118625" y="-1827"/>
                  <a:pt x="59267" y="1461"/>
                  <a:pt x="0" y="146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9B5816-268B-1B4F-8F0E-D7C03BA18EF6}"/>
              </a:ext>
            </a:extLst>
          </p:cNvPr>
          <p:cNvGrpSpPr/>
          <p:nvPr/>
        </p:nvGrpSpPr>
        <p:grpSpPr>
          <a:xfrm>
            <a:off x="2138664" y="2157359"/>
            <a:ext cx="2433336" cy="2124186"/>
            <a:chOff x="4532684" y="1757334"/>
            <a:chExt cx="2433336" cy="21241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FCDB75-6A99-A840-BC6E-74AFA1BD400B}"/>
                </a:ext>
              </a:extLst>
            </p:cNvPr>
            <p:cNvSpPr txBox="1"/>
            <p:nvPr/>
          </p:nvSpPr>
          <p:spPr>
            <a:xfrm>
              <a:off x="4532684" y="2558081"/>
              <a:ext cx="24333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happens now if we:</a:t>
              </a:r>
            </a:p>
            <a:p>
              <a:pPr algn="ctr"/>
              <a:endParaRPr lang="en-US" sz="2000" dirty="0">
                <a:latin typeface="Segoe Print" panose="02000800000000000000" pitchFamily="2" charset="0"/>
              </a:endParaRP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PUSH R3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44452A1-8133-014C-8A02-0A86672CB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261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200" y="-75877"/>
            <a:ext cx="6344500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199F16-8736-4342-82E6-97E4F77D9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31400" y="1031628"/>
            <a:ext cx="4944300" cy="2895600"/>
          </a:xfrm>
        </p:spPr>
        <p:txBody>
          <a:bodyPr/>
          <a:lstStyle/>
          <a:p>
            <a:r>
              <a:rPr lang="en-US" sz="2400" dirty="0"/>
              <a:t>To pass arguments to a function we will: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PUSH the arguments </a:t>
            </a:r>
            <a:br>
              <a:rPr lang="en-US" sz="2000" dirty="0"/>
            </a:br>
            <a:r>
              <a:rPr lang="en-US" sz="2000" dirty="0"/>
              <a:t>onto the stack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CALL the function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POP the arguments </a:t>
            </a:r>
            <a:br>
              <a:rPr lang="en-US" sz="2000" dirty="0"/>
            </a:br>
            <a:r>
              <a:rPr lang="en-US" sz="2000" dirty="0"/>
              <a:t>off of the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6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46BD433-2D9F-0842-BF47-0B13F7E3B2EC}"/>
              </a:ext>
            </a:extLst>
          </p:cNvPr>
          <p:cNvGrpSpPr/>
          <p:nvPr/>
        </p:nvGrpSpPr>
        <p:grpSpPr>
          <a:xfrm>
            <a:off x="1505115" y="1640538"/>
            <a:ext cx="5561912" cy="1408266"/>
            <a:chOff x="1505115" y="1640538"/>
            <a:chExt cx="5561912" cy="140826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FB0368A-DB80-8846-BA4F-16CEC27D7764}"/>
                </a:ext>
              </a:extLst>
            </p:cNvPr>
            <p:cNvSpPr/>
            <p:nvPr/>
          </p:nvSpPr>
          <p:spPr>
            <a:xfrm>
              <a:off x="4707129" y="1640538"/>
              <a:ext cx="2359898" cy="55402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828F9C35-65F7-5046-BD3D-DF710D075C16}"/>
                </a:ext>
              </a:extLst>
            </p:cNvPr>
            <p:cNvGrpSpPr/>
            <p:nvPr/>
          </p:nvGrpSpPr>
          <p:grpSpPr>
            <a:xfrm>
              <a:off x="1505115" y="1957892"/>
              <a:ext cx="3202014" cy="1090912"/>
              <a:chOff x="1721015" y="1957892"/>
              <a:chExt cx="3202014" cy="109091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7FD760-0276-0349-830B-025F877C96F1}"/>
                  </a:ext>
                </a:extLst>
              </p:cNvPr>
              <p:cNvSpPr txBox="1"/>
              <p:nvPr/>
            </p:nvSpPr>
            <p:spPr>
              <a:xfrm rot="437252">
                <a:off x="1721015" y="2094697"/>
                <a:ext cx="2106061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Pass arguments to the function by pushing them onto the stack.</a:t>
                </a:r>
              </a:p>
            </p:txBody>
          </p:sp>
          <p:cxnSp>
            <p:nvCxnSpPr>
              <p:cNvPr id="41" name="Curved Connector 40">
                <a:extLst>
                  <a:ext uri="{FF2B5EF4-FFF2-40B4-BE49-F238E27FC236}">
                    <a16:creationId xmlns:a16="http://schemas.microsoft.com/office/drawing/2014/main" id="{2740A4D7-BE06-B14A-8822-CB70447E1C2E}"/>
                  </a:ext>
                </a:extLst>
              </p:cNvPr>
              <p:cNvCxnSpPr>
                <a:cxnSpLocks/>
                <a:stCxn id="40" idx="3"/>
              </p:cNvCxnSpPr>
              <p:nvPr/>
            </p:nvCxnSpPr>
            <p:spPr>
              <a:xfrm flipV="1">
                <a:off x="3818570" y="1957892"/>
                <a:ext cx="1104459" cy="747435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7FADB3-C272-DC4C-80CD-D0C93F2A0E2D}"/>
              </a:ext>
            </a:extLst>
          </p:cNvPr>
          <p:cNvGrpSpPr/>
          <p:nvPr/>
        </p:nvGrpSpPr>
        <p:grpSpPr>
          <a:xfrm>
            <a:off x="4707130" y="2374272"/>
            <a:ext cx="3482995" cy="2560882"/>
            <a:chOff x="4707130" y="2374272"/>
            <a:chExt cx="3482995" cy="256088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CA40BE7-1A26-C14F-A1D0-20CA11B3D939}"/>
                </a:ext>
              </a:extLst>
            </p:cNvPr>
            <p:cNvSpPr/>
            <p:nvPr/>
          </p:nvSpPr>
          <p:spPr>
            <a:xfrm>
              <a:off x="4707130" y="2374272"/>
              <a:ext cx="1244497" cy="533368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7B64C94-7FAD-2A48-8CCC-DF31FB9D599D}"/>
                </a:ext>
              </a:extLst>
            </p:cNvPr>
            <p:cNvGrpSpPr/>
            <p:nvPr/>
          </p:nvGrpSpPr>
          <p:grpSpPr>
            <a:xfrm>
              <a:off x="5951628" y="2640956"/>
              <a:ext cx="2238497" cy="2294198"/>
              <a:chOff x="7310046" y="2595009"/>
              <a:chExt cx="2238497" cy="2294198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3560F69-9EBB-5844-BF54-A8B80AEFFBB4}"/>
                  </a:ext>
                </a:extLst>
              </p:cNvPr>
              <p:cNvSpPr txBox="1"/>
              <p:nvPr/>
            </p:nvSpPr>
            <p:spPr>
              <a:xfrm rot="437252">
                <a:off x="7802120" y="3719656"/>
                <a:ext cx="1746423" cy="1169551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Clean up after the function by popping the parameters off of the stack.</a:t>
                </a:r>
              </a:p>
            </p:txBody>
          </p:sp>
          <p:cxnSp>
            <p:nvCxnSpPr>
              <p:cNvPr id="44" name="Curved Connector 43">
                <a:extLst>
                  <a:ext uri="{FF2B5EF4-FFF2-40B4-BE49-F238E27FC236}">
                    <a16:creationId xmlns:a16="http://schemas.microsoft.com/office/drawing/2014/main" id="{FA60E326-B2E3-AE4C-A687-3B589EFBFA3A}"/>
                  </a:ext>
                </a:extLst>
              </p:cNvPr>
              <p:cNvCxnSpPr>
                <a:cxnSpLocks/>
                <a:stCxn id="43" idx="0"/>
                <a:endCxn id="25" idx="3"/>
              </p:cNvCxnSpPr>
              <p:nvPr/>
            </p:nvCxnSpPr>
            <p:spPr>
              <a:xfrm rot="16200000" flipV="1">
                <a:off x="7465093" y="2439962"/>
                <a:ext cx="1129371" cy="1439465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9959FC-242D-F949-9F68-6ABC8C8A39F1}"/>
              </a:ext>
            </a:extLst>
          </p:cNvPr>
          <p:cNvGrpSpPr/>
          <p:nvPr/>
        </p:nvGrpSpPr>
        <p:grpSpPr>
          <a:xfrm rot="21135039">
            <a:off x="6754286" y="1462112"/>
            <a:ext cx="2255746" cy="1382772"/>
            <a:chOff x="6846843" y="-94897"/>
            <a:chExt cx="2255746" cy="138277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976E07-B5F1-8747-9E94-FC3FD13DA9F8}"/>
                </a:ext>
              </a:extLst>
            </p:cNvPr>
            <p:cNvSpPr txBox="1"/>
            <p:nvPr/>
          </p:nvSpPr>
          <p:spPr>
            <a:xfrm>
              <a:off x="6846843" y="641544"/>
              <a:ext cx="225574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Segoe Print" panose="02000800000000000000" pitchFamily="2" charset="0"/>
                </a:rPr>
                <a:t>R15 is a </a:t>
              </a:r>
              <a:br>
                <a:rPr lang="en-US" sz="1800" dirty="0">
                  <a:latin typeface="Segoe Print" panose="02000800000000000000" pitchFamily="2" charset="0"/>
                </a:rPr>
              </a:br>
              <a:r>
                <a:rPr lang="en-US" sz="1800" dirty="0">
                  <a:latin typeface="Segoe Print" panose="02000800000000000000" pitchFamily="2" charset="0"/>
                </a:rPr>
                <a:t>“scratch register”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689F940-8A80-EF44-9D1C-CA47E55E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91065" y="-94897"/>
              <a:ext cx="767301" cy="799952"/>
            </a:xfrm>
            <a:prstGeom prst="rect">
              <a:avLst/>
            </a:prstGeom>
          </p:spPr>
        </p:pic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84292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 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81086" y="423210"/>
            <a:ext cx="4366703" cy="4268491"/>
            <a:chOff x="4681086" y="423210"/>
            <a:chExt cx="4366703" cy="426849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81086" y="423210"/>
              <a:ext cx="2359898" cy="26922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C26E05-2AB7-2B41-A0F6-D2DF57B40164}"/>
                </a:ext>
              </a:extLst>
            </p:cNvPr>
            <p:cNvSpPr/>
            <p:nvPr/>
          </p:nvSpPr>
          <p:spPr>
            <a:xfrm>
              <a:off x="7193636" y="1930848"/>
              <a:ext cx="1854153" cy="1434148"/>
            </a:xfrm>
            <a:prstGeom prst="roundRect">
              <a:avLst>
                <a:gd name="adj" fmla="val 8697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5236" y="4439564"/>
              <a:ext cx="1527608" cy="25213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128670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924977"/>
            <a:ext cx="4354577" cy="3621624"/>
            <a:chOff x="4693212" y="924977"/>
            <a:chExt cx="4354577" cy="3621624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3"/>
              <a:ext cx="653089" cy="1327148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924977"/>
              <a:ext cx="2507596" cy="503227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888004"/>
              <a:ext cx="1527608" cy="406101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67335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B2F2D-63E5-1146-8AF4-775C42239BB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9B38CD6-E023-9E49-A8A2-CE6618828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63" y="2755588"/>
            <a:ext cx="2666114" cy="227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read x;</a:t>
            </a:r>
          </a:p>
          <a:p>
            <a:r>
              <a:rPr lang="en-US" sz="1800" dirty="0">
                <a:latin typeface="Courier" pitchFamily="-110" charset="0"/>
              </a:rPr>
              <a:t>  read y;</a:t>
            </a:r>
          </a:p>
          <a:p>
            <a:r>
              <a:rPr lang="en-US" sz="1800" dirty="0">
                <a:latin typeface="Courier" pitchFamily="-110" charset="0"/>
              </a:rPr>
              <a:t>  read z;</a:t>
            </a:r>
            <a:endParaRPr lang="en-US" sz="800" dirty="0">
              <a:latin typeface="Courier" pitchFamily="-110" charset="0"/>
            </a:endParaRPr>
          </a:p>
          <a:p>
            <a:endParaRPr lang="en-US" sz="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m = max3(</a:t>
            </a:r>
            <a:r>
              <a:rPr lang="en-US" sz="1800" dirty="0" err="1">
                <a:latin typeface="Courier" pitchFamily="-110" charset="0"/>
              </a:rPr>
              <a:t>x,y,z</a:t>
            </a:r>
            <a:r>
              <a:rPr lang="en-US" sz="1800" dirty="0">
                <a:latin typeface="Courier" pitchFamily="-110" charset="0"/>
              </a:rPr>
              <a:t>);</a:t>
            </a:r>
            <a:endParaRPr lang="en-US" sz="800" dirty="0">
              <a:latin typeface="Courier" pitchFamily="-110" charset="0"/>
            </a:endParaRPr>
          </a:p>
          <a:p>
            <a:r>
              <a:rPr lang="en-US" sz="800" dirty="0">
                <a:latin typeface="Courier" pitchFamily="-110" charset="0"/>
              </a:rPr>
              <a:t>  </a:t>
            </a:r>
          </a:p>
          <a:p>
            <a:r>
              <a:rPr lang="en-US" sz="1800" dirty="0">
                <a:latin typeface="Courier" pitchFamily="-110" charset="0"/>
              </a:rPr>
              <a:t>  print m;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066162F0-68FB-CD48-B260-2F209DC04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891" y="2755588"/>
            <a:ext cx="25282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max3(</a:t>
            </a:r>
            <a:r>
              <a:rPr lang="en-US" sz="1800" dirty="0" err="1">
                <a:latin typeface="Courier" pitchFamily="-110" charset="0"/>
              </a:rPr>
              <a:t>a,b,c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x=max(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y=max(</a:t>
            </a:r>
            <a:r>
              <a:rPr lang="en-US" sz="1800" dirty="0" err="1">
                <a:latin typeface="Courier" pitchFamily="-110" charset="0"/>
              </a:rPr>
              <a:t>x,c</a:t>
            </a:r>
            <a:r>
              <a:rPr lang="en-US" sz="1800" dirty="0">
                <a:latin typeface="Courier" pitchFamily="-110" charset="0"/>
              </a:rPr>
              <a:t>)</a:t>
            </a:r>
          </a:p>
          <a:p>
            <a:r>
              <a:rPr lang="en-US" sz="1800" dirty="0">
                <a:latin typeface="Courier" pitchFamily="-110" charset="0"/>
              </a:rPr>
              <a:t>  return y;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DE3A2B73-E6D1-F847-AB75-10990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5648" y="2755588"/>
            <a:ext cx="2114681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int max(</a:t>
            </a:r>
            <a:r>
              <a:rPr lang="en-US" sz="1800" dirty="0" err="1">
                <a:latin typeface="Courier" pitchFamily="-110" charset="0"/>
              </a:rPr>
              <a:t>a,b</a:t>
            </a:r>
            <a:r>
              <a:rPr lang="en-US" sz="1800" dirty="0">
                <a:latin typeface="Courier" pitchFamily="-110" charset="0"/>
              </a:rPr>
              <a:t>) {</a:t>
            </a:r>
          </a:p>
          <a:p>
            <a:r>
              <a:rPr lang="en-US" sz="1800" dirty="0">
                <a:latin typeface="Courier" pitchFamily="-110" charset="0"/>
              </a:rPr>
              <a:t>  r = a;</a:t>
            </a:r>
          </a:p>
          <a:p>
            <a:r>
              <a:rPr lang="en-US" sz="1800" dirty="0">
                <a:latin typeface="Courier" pitchFamily="-110" charset="0"/>
              </a:rPr>
              <a:t>  if (b &gt; a) </a:t>
            </a:r>
          </a:p>
          <a:p>
            <a:r>
              <a:rPr lang="en-US" sz="1800" dirty="0">
                <a:latin typeface="Courier" pitchFamily="-110" charset="0"/>
              </a:rPr>
              <a:t>    r = b;</a:t>
            </a:r>
          </a:p>
          <a:p>
            <a:r>
              <a:rPr lang="en-US" sz="1800" dirty="0">
                <a:latin typeface="Courier" pitchFamily="-110" charset="0"/>
              </a:rPr>
              <a:t>  return r;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5A423C-D2C8-6547-AF27-7E5BBC5F7C62}"/>
              </a:ext>
            </a:extLst>
          </p:cNvPr>
          <p:cNvCxnSpPr/>
          <p:nvPr/>
        </p:nvCxnSpPr>
        <p:spPr>
          <a:xfrm>
            <a:off x="2717548" y="2755588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044BDC-4DA1-8746-94BF-366319617E03}"/>
              </a:ext>
            </a:extLst>
          </p:cNvPr>
          <p:cNvCxnSpPr/>
          <p:nvPr/>
        </p:nvCxnSpPr>
        <p:spPr>
          <a:xfrm>
            <a:off x="5362840" y="2755587"/>
            <a:ext cx="0" cy="2277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A8C1BB-5EEC-384B-B3AF-207918481D8D}"/>
              </a:ext>
            </a:extLst>
          </p:cNvPr>
          <p:cNvGrpSpPr/>
          <p:nvPr/>
        </p:nvGrpSpPr>
        <p:grpSpPr>
          <a:xfrm>
            <a:off x="1849514" y="384127"/>
            <a:ext cx="5444971" cy="1907885"/>
            <a:chOff x="3026866" y="1757334"/>
            <a:chExt cx="5444971" cy="190788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B816FE-DA6D-0242-90B4-E3A6CC4C1FAF}"/>
                </a:ext>
              </a:extLst>
            </p:cNvPr>
            <p:cNvSpPr txBox="1"/>
            <p:nvPr/>
          </p:nvSpPr>
          <p:spPr>
            <a:xfrm>
              <a:off x="3026866" y="2649556"/>
              <a:ext cx="54449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Functions calling is an abstraction. 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let us focus on? </a:t>
              </a:r>
            </a:p>
            <a:p>
              <a:pPr algn="ctr"/>
              <a:r>
                <a:rPr lang="en-US" sz="2000" dirty="0">
                  <a:latin typeface="Segoe Print" panose="02000800000000000000" pitchFamily="2" charset="0"/>
                </a:rPr>
                <a:t>What details does it allow us to ignore?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3DF2127-1B80-F14E-8950-6CF5B3D57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24757" y="1757334"/>
              <a:ext cx="649191" cy="682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2719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663700"/>
            <a:ext cx="4354577" cy="2882901"/>
            <a:chOff x="4693212" y="1663700"/>
            <a:chExt cx="4354577" cy="28829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09900"/>
              <a:ext cx="653089" cy="15367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6637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31193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1905000"/>
            <a:ext cx="4354577" cy="2641601"/>
            <a:chOff x="4693212" y="1905000"/>
            <a:chExt cx="4354577" cy="26416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19050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F94B048-95EF-A848-B58B-15C99DD46E77}"/>
                </a:ext>
              </a:extLst>
            </p:cNvPr>
            <p:cNvSpPr/>
            <p:nvPr/>
          </p:nvSpPr>
          <p:spPr>
            <a:xfrm>
              <a:off x="7297432" y="2916152"/>
              <a:ext cx="1527608" cy="234953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0437D50-74C8-AA49-A96A-3336A812502A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3162343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“R”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588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146300"/>
            <a:ext cx="4354577" cy="2400301"/>
            <a:chOff x="4693212" y="2146300"/>
            <a:chExt cx="4354577" cy="24003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2819400"/>
              <a:ext cx="653089" cy="17272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1463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6433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0872781-3431-644B-9988-02F1486977A3}"/>
              </a:ext>
            </a:extLst>
          </p:cNvPr>
          <p:cNvSpPr/>
          <p:nvPr/>
        </p:nvSpPr>
        <p:spPr>
          <a:xfrm>
            <a:off x="7322832" y="42496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68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592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387600"/>
            <a:ext cx="4354577" cy="2159001"/>
            <a:chOff x="4693212" y="2387600"/>
            <a:chExt cx="4354577" cy="2159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022600"/>
              <a:ext cx="653089" cy="1524001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387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40148236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2641600"/>
            <a:ext cx="4354577" cy="1905001"/>
            <a:chOff x="4693212" y="2641600"/>
            <a:chExt cx="4354577" cy="19050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2641600"/>
              <a:ext cx="2507596" cy="259804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F53C367-F55C-774F-9E13-2C71CA9314B3}"/>
              </a:ext>
            </a:extLst>
          </p:cNvPr>
          <p:cNvSpPr/>
          <p:nvPr/>
        </p:nvSpPr>
        <p:spPr>
          <a:xfrm>
            <a:off x="7322832" y="4452852"/>
            <a:ext cx="1527608" cy="234953"/>
          </a:xfrm>
          <a:prstGeom prst="round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841952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0" y="-196497"/>
            <a:ext cx="5888457" cy="645300"/>
          </a:xfrm>
        </p:spPr>
        <p:txBody>
          <a:bodyPr/>
          <a:lstStyle/>
          <a:p>
            <a:r>
              <a:rPr lang="en-US" dirty="0"/>
              <a:t>Using the Stack to Pass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912703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" pitchFamily="-110" charset="0"/>
              </a:rPr>
              <a:t>main() {</a:t>
            </a:r>
          </a:p>
          <a:p>
            <a:r>
              <a:rPr lang="en-US" sz="1600" dirty="0">
                <a:latin typeface="Courier" pitchFamily="-110" charset="0"/>
              </a:rPr>
              <a:t>  read x</a:t>
            </a:r>
          </a:p>
          <a:p>
            <a:r>
              <a:rPr lang="en-US" sz="1600" dirty="0">
                <a:latin typeface="Courier" pitchFamily="-110" charset="0"/>
              </a:rPr>
              <a:t>  read y</a:t>
            </a:r>
          </a:p>
          <a:p>
            <a:r>
              <a:rPr lang="en-US" sz="1600" dirty="0">
                <a:latin typeface="Courier" pitchFamily="-110" charset="0"/>
              </a:rPr>
              <a:t>  </a:t>
            </a:r>
          </a:p>
          <a:p>
            <a:r>
              <a:rPr lang="en-US" sz="1600" dirty="0">
                <a:latin typeface="Courier" pitchFamily="-110" charset="0"/>
              </a:rPr>
              <a:t>  s = sum(</a:t>
            </a:r>
            <a:r>
              <a:rPr lang="en-US" sz="1600" dirty="0" err="1">
                <a:latin typeface="Courier" pitchFamily="-110" charset="0"/>
              </a:rPr>
              <a:t>x,y</a:t>
            </a:r>
            <a:r>
              <a:rPr lang="en-US" sz="1600" dirty="0">
                <a:latin typeface="Courier" pitchFamily="-110" charset="0"/>
              </a:rPr>
              <a:t>)</a:t>
            </a: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Print s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int sum(</a:t>
            </a:r>
            <a:r>
              <a:rPr lang="en-US" sz="1600" dirty="0" err="1">
                <a:latin typeface="Courier" pitchFamily="-110" charset="0"/>
              </a:rPr>
              <a:t>a,b</a:t>
            </a:r>
            <a:r>
              <a:rPr lang="en-US" sz="1600" dirty="0">
                <a:latin typeface="Courier" pitchFamily="-110" charset="0"/>
              </a:rPr>
              <a:t>) {</a:t>
            </a:r>
          </a:p>
          <a:p>
            <a:r>
              <a:rPr lang="en-US" sz="1600" dirty="0">
                <a:latin typeface="Courier" pitchFamily="-110" charset="0"/>
              </a:rPr>
              <a:t>  z = a + b</a:t>
            </a:r>
          </a:p>
          <a:p>
            <a:endParaRPr lang="en-US" sz="1600" dirty="0">
              <a:latin typeface="Courier" pitchFamily="-110" charset="0"/>
            </a:endParaRPr>
          </a:p>
          <a:p>
            <a:r>
              <a:rPr lang="en-US" sz="1600" dirty="0">
                <a:latin typeface="Courier" pitchFamily="-110" charset="0"/>
              </a:rPr>
              <a:t>  return z</a:t>
            </a:r>
          </a:p>
          <a:p>
            <a:r>
              <a:rPr lang="en-US" sz="16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29796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2E24E0-260D-3B4B-98B9-9312EE31CB91}"/>
              </a:ext>
            </a:extLst>
          </p:cNvPr>
          <p:cNvGrpSpPr/>
          <p:nvPr/>
        </p:nvGrpSpPr>
        <p:grpSpPr>
          <a:xfrm>
            <a:off x="6616391" y="357187"/>
            <a:ext cx="2308513" cy="3077199"/>
            <a:chOff x="5966962" y="1658370"/>
            <a:chExt cx="2308513" cy="30771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36E6500-A3C2-6C48-A9A3-20F6A9EC3C54}"/>
                </a:ext>
              </a:extLst>
            </p:cNvPr>
            <p:cNvGrpSpPr/>
            <p:nvPr/>
          </p:nvGrpSpPr>
          <p:grpSpPr>
            <a:xfrm>
              <a:off x="5966962" y="1658370"/>
              <a:ext cx="2308513" cy="3077199"/>
              <a:chOff x="6166820" y="885815"/>
              <a:chExt cx="2308513" cy="279943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E73B546-C4C0-EF44-97A5-EF53053BB057}"/>
                  </a:ext>
                </a:extLst>
              </p:cNvPr>
              <p:cNvGrpSpPr/>
              <p:nvPr/>
            </p:nvGrpSpPr>
            <p:grpSpPr>
              <a:xfrm>
                <a:off x="6166820" y="885815"/>
                <a:ext cx="2308513" cy="2799433"/>
                <a:chOff x="3912235" y="516699"/>
                <a:chExt cx="2308513" cy="2799433"/>
              </a:xfrm>
            </p:grpSpPr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94E971F3-0C31-B749-A663-8C7C8FF38C85}"/>
                    </a:ext>
                  </a:extLst>
                </p:cNvPr>
                <p:cNvSpPr/>
                <p:nvPr/>
              </p:nvSpPr>
              <p:spPr>
                <a:xfrm>
                  <a:off x="4572000" y="516699"/>
                  <a:ext cx="1648748" cy="2799433"/>
                </a:xfrm>
                <a:prstGeom prst="roundRect">
                  <a:avLst>
                    <a:gd name="adj" fmla="val 5935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C9FACA5D-5B21-1D4C-9BB3-89E3CF548957}"/>
                    </a:ext>
                  </a:extLst>
                </p:cNvPr>
                <p:cNvSpPr/>
                <p:nvPr/>
              </p:nvSpPr>
              <p:spPr>
                <a:xfrm>
                  <a:off x="5160293" y="883409"/>
                  <a:ext cx="1018272" cy="587830"/>
                </a:xfrm>
                <a:prstGeom prst="roundRect">
                  <a:avLst>
                    <a:gd name="adj" fmla="val 5111"/>
                  </a:avLst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/>
                    <a:t>ML </a:t>
                  </a:r>
                </a:p>
                <a:p>
                  <a:pPr algn="ctr"/>
                  <a:r>
                    <a:rPr lang="en-US" sz="1200" dirty="0"/>
                    <a:t>Program Instructions</a:t>
                  </a:r>
                </a:p>
              </p:txBody>
            </p:sp>
            <p:sp>
              <p:nvSpPr>
                <p:cNvPr id="32" name="Text Box 5">
                  <a:extLst>
                    <a:ext uri="{FF2B5EF4-FFF2-40B4-BE49-F238E27FC236}">
                      <a16:creationId xmlns:a16="http://schemas.microsoft.com/office/drawing/2014/main" id="{939D207C-A3AF-624A-9A73-46A457F818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2235" y="892251"/>
                  <a:ext cx="2208649" cy="24238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4: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500: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  …: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580: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584: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588: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592: 9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sz="1600" dirty="0">
                      <a:latin typeface="Courier" pitchFamily="-111" charset="0"/>
                    </a:rPr>
                    <a:t>     596: 7 </a:t>
                  </a:r>
                </a:p>
              </p:txBody>
            </p: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7103E6E-C7DA-5F45-9783-DB5AA88B3203}"/>
                  </a:ext>
                </a:extLst>
              </p:cNvPr>
              <p:cNvSpPr txBox="1"/>
              <p:nvPr/>
            </p:nvSpPr>
            <p:spPr>
              <a:xfrm>
                <a:off x="6902196" y="885815"/>
                <a:ext cx="14975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u="sng" dirty="0"/>
                  <a:t>Main Memory</a:t>
                </a:r>
              </a:p>
            </p:txBody>
          </p:sp>
        </p:grp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C91BEBA8-DFCA-3840-A509-91C3AA15FF88}"/>
                </a:ext>
              </a:extLst>
            </p:cNvPr>
            <p:cNvSpPr/>
            <p:nvPr/>
          </p:nvSpPr>
          <p:spPr>
            <a:xfrm>
              <a:off x="7215020" y="2729388"/>
              <a:ext cx="1018272" cy="495844"/>
            </a:xfrm>
            <a:prstGeom prst="roundRect">
              <a:avLst>
                <a:gd name="adj" fmla="val 5111"/>
              </a:avLst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Program Data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8A3C30-499D-384F-8D4E-99BCDABB0FD3}"/>
              </a:ext>
            </a:extLst>
          </p:cNvPr>
          <p:cNvGrpSpPr/>
          <p:nvPr/>
        </p:nvGrpSpPr>
        <p:grpSpPr>
          <a:xfrm>
            <a:off x="7251700" y="3511958"/>
            <a:ext cx="1689654" cy="1442255"/>
            <a:chOff x="7191335" y="2935162"/>
            <a:chExt cx="1689654" cy="144225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E19DE63-C532-7147-89E4-24B75AB007E8}"/>
                </a:ext>
              </a:extLst>
            </p:cNvPr>
            <p:cNvSpPr/>
            <p:nvPr/>
          </p:nvSpPr>
          <p:spPr>
            <a:xfrm>
              <a:off x="7191335" y="2943269"/>
              <a:ext cx="1689654" cy="1434148"/>
            </a:xfrm>
            <a:prstGeom prst="roundRect">
              <a:avLst>
                <a:gd name="adj" fmla="val 5935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88483D1-6348-3F48-A188-5B546FD510FC}"/>
                </a:ext>
              </a:extLst>
            </p:cNvPr>
            <p:cNvSpPr txBox="1"/>
            <p:nvPr/>
          </p:nvSpPr>
          <p:spPr>
            <a:xfrm>
              <a:off x="7508918" y="2935162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Registers</a:t>
              </a:r>
            </a:p>
          </p:txBody>
        </p:sp>
        <p:sp>
          <p:nvSpPr>
            <p:cNvPr id="37" name="Text Box 5">
              <a:extLst>
                <a:ext uri="{FF2B5EF4-FFF2-40B4-BE49-F238E27FC236}">
                  <a16:creationId xmlns:a16="http://schemas.microsoft.com/office/drawing/2014/main" id="{073C6EDC-947E-2345-BAD8-6551771E0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55" y="3280384"/>
              <a:ext cx="1674734" cy="10885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R0: 7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 R1: 9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R12: ‘R”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R13: 596</a:t>
              </a:r>
            </a:p>
            <a:p>
              <a:pPr>
                <a:lnSpc>
                  <a:spcPct val="800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Courier" pitchFamily="-111" charset="0"/>
                </a:rPr>
                <a:t>R14: 16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D1A7CA7-4CFF-DE40-83D4-40D74803FD5D}"/>
              </a:ext>
            </a:extLst>
          </p:cNvPr>
          <p:cNvGrpSpPr/>
          <p:nvPr/>
        </p:nvGrpSpPr>
        <p:grpSpPr>
          <a:xfrm>
            <a:off x="4693212" y="3124200"/>
            <a:ext cx="4354577" cy="1422401"/>
            <a:chOff x="4693212" y="3124200"/>
            <a:chExt cx="4354577" cy="142240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2347706-8D8E-6F49-A8DA-8350E72F7C46}"/>
                </a:ext>
              </a:extLst>
            </p:cNvPr>
            <p:cNvSpPr/>
            <p:nvPr/>
          </p:nvSpPr>
          <p:spPr>
            <a:xfrm>
              <a:off x="8394700" y="3219452"/>
              <a:ext cx="653089" cy="1327149"/>
            </a:xfrm>
            <a:custGeom>
              <a:avLst/>
              <a:gdLst>
                <a:gd name="connsiteX0" fmla="*/ 50800 w 653089"/>
                <a:gd name="connsiteY0" fmla="*/ 1512761 h 1529004"/>
                <a:gd name="connsiteX1" fmla="*/ 152400 w 653089"/>
                <a:gd name="connsiteY1" fmla="*/ 1512761 h 1529004"/>
                <a:gd name="connsiteX2" fmla="*/ 393700 w 653089"/>
                <a:gd name="connsiteY2" fmla="*/ 1500061 h 1529004"/>
                <a:gd name="connsiteX3" fmla="*/ 431800 w 653089"/>
                <a:gd name="connsiteY3" fmla="*/ 1487361 h 1529004"/>
                <a:gd name="connsiteX4" fmla="*/ 508000 w 653089"/>
                <a:gd name="connsiteY4" fmla="*/ 1423861 h 1529004"/>
                <a:gd name="connsiteX5" fmla="*/ 546100 w 653089"/>
                <a:gd name="connsiteY5" fmla="*/ 1347661 h 1529004"/>
                <a:gd name="connsiteX6" fmla="*/ 584200 w 653089"/>
                <a:gd name="connsiteY6" fmla="*/ 1233361 h 1529004"/>
                <a:gd name="connsiteX7" fmla="*/ 609600 w 653089"/>
                <a:gd name="connsiteY7" fmla="*/ 1157161 h 1529004"/>
                <a:gd name="connsiteX8" fmla="*/ 622300 w 653089"/>
                <a:gd name="connsiteY8" fmla="*/ 1119061 h 1529004"/>
                <a:gd name="connsiteX9" fmla="*/ 635000 w 653089"/>
                <a:gd name="connsiteY9" fmla="*/ 1055561 h 1529004"/>
                <a:gd name="connsiteX10" fmla="*/ 635000 w 653089"/>
                <a:gd name="connsiteY10" fmla="*/ 382461 h 1529004"/>
                <a:gd name="connsiteX11" fmla="*/ 622300 w 653089"/>
                <a:gd name="connsiteY11" fmla="*/ 318961 h 1529004"/>
                <a:gd name="connsiteX12" fmla="*/ 596900 w 653089"/>
                <a:gd name="connsiteY12" fmla="*/ 242761 h 1529004"/>
                <a:gd name="connsiteX13" fmla="*/ 584200 w 653089"/>
                <a:gd name="connsiteY13" fmla="*/ 204661 h 1529004"/>
                <a:gd name="connsiteX14" fmla="*/ 431800 w 653089"/>
                <a:gd name="connsiteY14" fmla="*/ 77661 h 1529004"/>
                <a:gd name="connsiteX15" fmla="*/ 393700 w 653089"/>
                <a:gd name="connsiteY15" fmla="*/ 52261 h 1529004"/>
                <a:gd name="connsiteX16" fmla="*/ 330200 w 653089"/>
                <a:gd name="connsiteY16" fmla="*/ 39561 h 1529004"/>
                <a:gd name="connsiteX17" fmla="*/ 292100 w 653089"/>
                <a:gd name="connsiteY17" fmla="*/ 26861 h 1529004"/>
                <a:gd name="connsiteX18" fmla="*/ 228600 w 653089"/>
                <a:gd name="connsiteY18" fmla="*/ 14161 h 1529004"/>
                <a:gd name="connsiteX19" fmla="*/ 177800 w 653089"/>
                <a:gd name="connsiteY19" fmla="*/ 1461 h 1529004"/>
                <a:gd name="connsiteX20" fmla="*/ 0 w 653089"/>
                <a:gd name="connsiteY20" fmla="*/ 1461 h 1529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3089" h="1529004">
                  <a:moveTo>
                    <a:pt x="50800" y="1512761"/>
                  </a:moveTo>
                  <a:cubicBezTo>
                    <a:pt x="206139" y="1543829"/>
                    <a:pt x="45007" y="1522524"/>
                    <a:pt x="152400" y="1512761"/>
                  </a:cubicBezTo>
                  <a:cubicBezTo>
                    <a:pt x="232614" y="1505469"/>
                    <a:pt x="313267" y="1504294"/>
                    <a:pt x="393700" y="1500061"/>
                  </a:cubicBezTo>
                  <a:cubicBezTo>
                    <a:pt x="406400" y="1495828"/>
                    <a:pt x="419826" y="1493348"/>
                    <a:pt x="431800" y="1487361"/>
                  </a:cubicBezTo>
                  <a:cubicBezTo>
                    <a:pt x="467163" y="1469680"/>
                    <a:pt x="479913" y="1451948"/>
                    <a:pt x="508000" y="1423861"/>
                  </a:cubicBezTo>
                  <a:cubicBezTo>
                    <a:pt x="554317" y="1284910"/>
                    <a:pt x="480448" y="1495377"/>
                    <a:pt x="546100" y="1347661"/>
                  </a:cubicBezTo>
                  <a:lnTo>
                    <a:pt x="584200" y="1233361"/>
                  </a:lnTo>
                  <a:lnTo>
                    <a:pt x="609600" y="1157161"/>
                  </a:lnTo>
                  <a:cubicBezTo>
                    <a:pt x="613833" y="1144461"/>
                    <a:pt x="619675" y="1132188"/>
                    <a:pt x="622300" y="1119061"/>
                  </a:cubicBezTo>
                  <a:lnTo>
                    <a:pt x="635000" y="1055561"/>
                  </a:lnTo>
                  <a:cubicBezTo>
                    <a:pt x="661854" y="760162"/>
                    <a:pt x="656220" y="881130"/>
                    <a:pt x="635000" y="382461"/>
                  </a:cubicBezTo>
                  <a:cubicBezTo>
                    <a:pt x="634082" y="360895"/>
                    <a:pt x="627980" y="339786"/>
                    <a:pt x="622300" y="318961"/>
                  </a:cubicBezTo>
                  <a:cubicBezTo>
                    <a:pt x="615255" y="293130"/>
                    <a:pt x="605367" y="268161"/>
                    <a:pt x="596900" y="242761"/>
                  </a:cubicBezTo>
                  <a:cubicBezTo>
                    <a:pt x="592667" y="230061"/>
                    <a:pt x="593666" y="214127"/>
                    <a:pt x="584200" y="204661"/>
                  </a:cubicBezTo>
                  <a:cubicBezTo>
                    <a:pt x="486414" y="106875"/>
                    <a:pt x="537888" y="148386"/>
                    <a:pt x="431800" y="77661"/>
                  </a:cubicBezTo>
                  <a:cubicBezTo>
                    <a:pt x="419100" y="69194"/>
                    <a:pt x="408667" y="55254"/>
                    <a:pt x="393700" y="52261"/>
                  </a:cubicBezTo>
                  <a:cubicBezTo>
                    <a:pt x="372533" y="48028"/>
                    <a:pt x="351141" y="44796"/>
                    <a:pt x="330200" y="39561"/>
                  </a:cubicBezTo>
                  <a:cubicBezTo>
                    <a:pt x="317213" y="36314"/>
                    <a:pt x="305087" y="30108"/>
                    <a:pt x="292100" y="26861"/>
                  </a:cubicBezTo>
                  <a:cubicBezTo>
                    <a:pt x="271159" y="21626"/>
                    <a:pt x="249672" y="18844"/>
                    <a:pt x="228600" y="14161"/>
                  </a:cubicBezTo>
                  <a:cubicBezTo>
                    <a:pt x="211561" y="10375"/>
                    <a:pt x="195228" y="2429"/>
                    <a:pt x="177800" y="1461"/>
                  </a:cubicBezTo>
                  <a:cubicBezTo>
                    <a:pt x="118625" y="-1827"/>
                    <a:pt x="59267" y="1461"/>
                    <a:pt x="0" y="1461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9AD0681-5D29-9144-A2F5-1EA2E33F512F}"/>
                </a:ext>
              </a:extLst>
            </p:cNvPr>
            <p:cNvSpPr/>
            <p:nvPr/>
          </p:nvSpPr>
          <p:spPr>
            <a:xfrm>
              <a:off x="4693212" y="3124200"/>
              <a:ext cx="2507596" cy="49530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145" y="370084"/>
            <a:ext cx="3911680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FF"/>
                </a:solidFill>
                <a:latin typeface="Courier" pitchFamily="-110" charset="0"/>
              </a:rPr>
              <a:t>        .</a:t>
            </a:r>
            <a:r>
              <a:rPr lang="en-US" sz="1800" dirty="0" err="1">
                <a:solidFill>
                  <a:srgbClr val="8000FF"/>
                </a:solidFill>
                <a:latin typeface="Courier" pitchFamily="-110" charset="0"/>
              </a:rPr>
              <a:t>stacksize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100</a:t>
            </a:r>
          </a:p>
          <a:p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600" dirty="0">
                <a:latin typeface="Courier" pitchFamily="-110" charset="0"/>
              </a:rPr>
              <a:t>: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7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LOAD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STDIN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9</a:t>
            </a:r>
            <a:endParaRPr lang="en-US" sz="1600" dirty="0">
              <a:solidFill>
                <a:srgbClr val="800000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x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PUSH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</a:t>
            </a:r>
            <a:r>
              <a:rPr lang="en-US" sz="1600" dirty="0">
                <a:solidFill>
                  <a:srgbClr val="808000"/>
                </a:solidFill>
                <a:latin typeface="Courier" pitchFamily="-111" charset="0"/>
              </a:rPr>
              <a:t>* Pass y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CALL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R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POP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R15</a:t>
            </a:r>
          </a:p>
          <a:p>
            <a:endParaRPr lang="en-US" sz="1600" dirty="0">
              <a:solidFill>
                <a:srgbClr val="00905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STORE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600" dirty="0">
                <a:latin typeface="Courier" pitchFamily="-110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  <a:endParaRPr lang="en-US" sz="1600" dirty="0">
              <a:solidFill>
                <a:schemeClr val="tx1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</a:t>
            </a:r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6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urier" pitchFamily="-110" charset="0"/>
              </a:rPr>
              <a:t>SUM</a:t>
            </a:r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:     …</a:t>
            </a:r>
          </a:p>
          <a:p>
            <a:r>
              <a:rPr lang="en-US" sz="1600" dirty="0">
                <a:solidFill>
                  <a:schemeClr val="tx1"/>
                </a:solidFill>
                <a:latin typeface="Courier" pitchFamily="-110" charset="0"/>
              </a:rPr>
              <a:t>         …</a:t>
            </a:r>
          </a:p>
          <a:p>
            <a:r>
              <a:rPr lang="en-US" sz="1600" dirty="0">
                <a:solidFill>
                  <a:srgbClr val="0000FF"/>
                </a:solidFill>
                <a:latin typeface="Courier" pitchFamily="-110" charset="0"/>
              </a:rPr>
              <a:t>         RET</a:t>
            </a:r>
          </a:p>
        </p:txBody>
      </p:sp>
    </p:spTree>
    <p:extLst>
      <p:ext uri="{BB962C8B-B14F-4D97-AF65-F5344CB8AC3E}">
        <p14:creationId xmlns:p14="http://schemas.microsoft.com/office/powerpoint/2010/main" val="2038444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92445-4803-2449-AB22-F99DD9F0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6142-A436-6249-AF78-E19BB38E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pic>
        <p:nvPicPr>
          <p:cNvPr id="7" name="Google Shape;4809;p42">
            <a:hlinkClick r:id="rId3"/>
            <a:extLst>
              <a:ext uri="{FF2B5EF4-FFF2-40B4-BE49-F238E27FC236}">
                <a16:creationId xmlns:a16="http://schemas.microsoft.com/office/drawing/2014/main" id="{9BD3E451-76F3-5044-952A-6BD77E6A8B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26654" y="248899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98EB84-751F-904E-BEDA-2203147D6714}"/>
              </a:ext>
            </a:extLst>
          </p:cNvPr>
          <p:cNvSpPr/>
          <p:nvPr/>
        </p:nvSpPr>
        <p:spPr>
          <a:xfrm>
            <a:off x="2298866" y="3058457"/>
            <a:ext cx="37160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https://creativecommons.org/licenses/by/4.0/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FC943D-BB97-024A-B058-927FB508B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7536" y="2456683"/>
            <a:ext cx="2818493" cy="576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5F671B-76F6-4D40-9E10-C257B3D20C32}"/>
              </a:ext>
            </a:extLst>
          </p:cNvPr>
          <p:cNvSpPr txBox="1"/>
          <p:nvPr/>
        </p:nvSpPr>
        <p:spPr>
          <a:xfrm>
            <a:off x="1037772" y="208735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Template From: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E72607-B80F-9C48-AC13-F8259C073802}"/>
              </a:ext>
            </a:extLst>
          </p:cNvPr>
          <p:cNvSpPr txBox="1"/>
          <p:nvPr/>
        </p:nvSpPr>
        <p:spPr>
          <a:xfrm>
            <a:off x="1037772" y="358453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11C4E0"/>
                </a:solidFill>
              </a:rPr>
              <a:t>Slide Content Licensed as: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2155EE-63D1-F448-AACD-AF8B1987B500}"/>
              </a:ext>
            </a:extLst>
          </p:cNvPr>
          <p:cNvSpPr/>
          <p:nvPr/>
        </p:nvSpPr>
        <p:spPr>
          <a:xfrm>
            <a:off x="821811" y="4161456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3E22A-7197-9C48-A6F2-EA23F73200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7535" y="3436063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9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C7FE887-84D5-1646-87BB-5009592CB443}"/>
              </a:ext>
            </a:extLst>
          </p:cNvPr>
          <p:cNvGrpSpPr/>
          <p:nvPr/>
        </p:nvGrpSpPr>
        <p:grpSpPr>
          <a:xfrm>
            <a:off x="5157639" y="128050"/>
            <a:ext cx="3634757" cy="1395246"/>
            <a:chOff x="5157639" y="128050"/>
            <a:chExt cx="3634757" cy="139524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65F58D-76BA-644E-BBC6-48A53B2AA23B}"/>
                </a:ext>
              </a:extLst>
            </p:cNvPr>
            <p:cNvGrpSpPr/>
            <p:nvPr/>
          </p:nvGrpSpPr>
          <p:grpSpPr>
            <a:xfrm>
              <a:off x="5157639" y="128050"/>
              <a:ext cx="3634757" cy="1134457"/>
              <a:chOff x="5157639" y="337600"/>
              <a:chExt cx="3634757" cy="1134457"/>
            </a:xfrm>
          </p:grpSpPr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AEFC5256-AAF4-524B-8202-4016A43D96DB}"/>
                  </a:ext>
                </a:extLst>
              </p:cNvPr>
              <p:cNvSpPr/>
              <p:nvPr/>
            </p:nvSpPr>
            <p:spPr>
              <a:xfrm>
                <a:off x="5157639" y="1172517"/>
                <a:ext cx="1376978" cy="299540"/>
              </a:xfrm>
              <a:prstGeom prst="roundRect">
                <a:avLst/>
              </a:prstGeom>
              <a:solidFill>
                <a:srgbClr val="FFFF00">
                  <a:alpha val="5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B0CE689-7CFF-9C40-ABC9-824B16BB0CA0}"/>
                  </a:ext>
                </a:extLst>
              </p:cNvPr>
              <p:cNvSpPr txBox="1"/>
              <p:nvPr/>
            </p:nvSpPr>
            <p:spPr>
              <a:xfrm rot="437252">
                <a:off x="6847654" y="337600"/>
                <a:ext cx="1944742" cy="954107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CALL branches to the label and </a:t>
                </a:r>
                <a:r>
                  <a:rPr lang="en-US" i="1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makes a note of </a:t>
                </a:r>
                <a:r>
                  <a:rPr lang="en-US" dirty="0">
                    <a:solidFill>
                      <a:schemeClr val="bg1"/>
                    </a:solidFill>
                    <a:latin typeface="Segoe Print" panose="02000800000000000000" pitchFamily="2" charset="0"/>
                  </a:rPr>
                  <a:t>where to return to.</a:t>
                </a:r>
              </a:p>
            </p:txBody>
          </p:sp>
          <p:cxnSp>
            <p:nvCxnSpPr>
              <p:cNvPr id="31" name="Curved Connector 30">
                <a:extLst>
                  <a:ext uri="{FF2B5EF4-FFF2-40B4-BE49-F238E27FC236}">
                    <a16:creationId xmlns:a16="http://schemas.microsoft.com/office/drawing/2014/main" id="{20DCAC20-CFDC-CE48-925C-9FB6C03D1112}"/>
                  </a:ext>
                </a:extLst>
              </p:cNvPr>
              <p:cNvCxnSpPr>
                <a:cxnSpLocks/>
                <a:stCxn id="30" idx="1"/>
                <a:endCxn id="28" idx="0"/>
              </p:cNvCxnSpPr>
              <p:nvPr/>
            </p:nvCxnSpPr>
            <p:spPr>
              <a:xfrm rot="10800000" flipV="1">
                <a:off x="5846129" y="691309"/>
                <a:ext cx="1009381" cy="481207"/>
              </a:xfrm>
              <a:prstGeom prst="curvedConnector2">
                <a:avLst/>
              </a:prstGeom>
              <a:ln w="381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CA48C8CA-434C-0A42-95D4-C1383EB77A30}"/>
                </a:ext>
              </a:extLst>
            </p:cNvPr>
            <p:cNvSpPr/>
            <p:nvPr/>
          </p:nvSpPr>
          <p:spPr>
            <a:xfrm flipH="1">
              <a:off x="6723442" y="1307115"/>
              <a:ext cx="860735" cy="1852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ACD236-CEC3-E84B-AF39-F04684107EB7}"/>
                </a:ext>
              </a:extLst>
            </p:cNvPr>
            <p:cNvSpPr txBox="1"/>
            <p:nvPr/>
          </p:nvSpPr>
          <p:spPr>
            <a:xfrm>
              <a:off x="7584177" y="1215519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Return to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1801F4B-DEA0-A847-98ED-08A1AB735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5">
            <a:extLst>
              <a:ext uri="{FF2B5EF4-FFF2-40B4-BE49-F238E27FC236}">
                <a16:creationId xmlns:a16="http://schemas.microsoft.com/office/drawing/2014/main" id="{DB3B6505-A9A1-B94E-9A6D-F9691EC3B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3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84D824F-7C61-3241-9050-C221A2C8AFA2}"/>
              </a:ext>
            </a:extLst>
          </p:cNvPr>
          <p:cNvGrpSpPr/>
          <p:nvPr/>
        </p:nvGrpSpPr>
        <p:grpSpPr>
          <a:xfrm>
            <a:off x="3908345" y="2285028"/>
            <a:ext cx="5169332" cy="2009206"/>
            <a:chOff x="3981842" y="561711"/>
            <a:chExt cx="5169332" cy="200920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0A891C-472B-014A-8C68-190980F8E0B1}"/>
                </a:ext>
              </a:extLst>
            </p:cNvPr>
            <p:cNvSpPr/>
            <p:nvPr/>
          </p:nvSpPr>
          <p:spPr>
            <a:xfrm>
              <a:off x="3981842" y="1691052"/>
              <a:ext cx="3217284" cy="879865"/>
            </a:xfrm>
            <a:prstGeom prst="roundRect">
              <a:avLst>
                <a:gd name="adj" fmla="val 6663"/>
              </a:avLst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E8BA77-0A65-6C46-A8BE-62B9B07D54AE}"/>
                </a:ext>
              </a:extLst>
            </p:cNvPr>
            <p:cNvSpPr txBox="1"/>
            <p:nvPr/>
          </p:nvSpPr>
          <p:spPr>
            <a:xfrm rot="437252">
              <a:off x="7206432" y="561711"/>
              <a:ext cx="1944742" cy="116955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Instructions in the body of the function are fetched/decoded and executed</a:t>
              </a:r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FC8307B-4A25-3D44-9642-648004017F06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5400000">
              <a:off x="7449653" y="1476012"/>
              <a:ext cx="404447" cy="9054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4">
            <a:extLst>
              <a:ext uri="{FF2B5EF4-FFF2-40B4-BE49-F238E27FC236}">
                <a16:creationId xmlns:a16="http://schemas.microsoft.com/office/drawing/2014/main" id="{60E04C0A-CE71-A54F-82CB-F9D12F7F9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75556648-B08E-3048-9BFE-B7E60470AA00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DFCB0A-2822-2B4E-8285-BC6758B743ED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7355AAA6-3DDA-A64A-ACD5-B45EEA389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539356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8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BE8EC57-FAA3-754A-8CCC-4954486A38BA}"/>
              </a:ext>
            </a:extLst>
          </p:cNvPr>
          <p:cNvSpPr txBox="1"/>
          <p:nvPr/>
        </p:nvSpPr>
        <p:spPr>
          <a:xfrm rot="437252">
            <a:off x="7139518" y="2742186"/>
            <a:ext cx="1944742" cy="738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Functions will place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egoe Print" panose="02000800000000000000" pitchFamily="2" charset="0"/>
              </a:rPr>
              <a:t>their return value in R14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3CFB42-DA64-9F4D-9B19-173FE33E672A}"/>
              </a:ext>
            </a:extLst>
          </p:cNvPr>
          <p:cNvGrpSpPr/>
          <p:nvPr/>
        </p:nvGrpSpPr>
        <p:grpSpPr>
          <a:xfrm>
            <a:off x="6113098" y="1236496"/>
            <a:ext cx="2045640" cy="1508673"/>
            <a:chOff x="6113098" y="1236496"/>
            <a:chExt cx="2045640" cy="1508673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5193B205-1DF5-784C-A37C-0AC8586F7DBD}"/>
                </a:ext>
              </a:extLst>
            </p:cNvPr>
            <p:cNvSpPr/>
            <p:nvPr/>
          </p:nvSpPr>
          <p:spPr>
            <a:xfrm>
              <a:off x="6113098" y="1236496"/>
              <a:ext cx="552368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24C2F1F4-5C37-0345-B941-E9B5E0C90659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V="1">
              <a:off x="6745904" y="1332335"/>
              <a:ext cx="1252790" cy="1572878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 First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580870"/>
            <a:ext cx="0" cy="450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A55E8F8-1DCB-3A4A-A71B-3AA7497F656F}"/>
              </a:ext>
            </a:extLst>
          </p:cNvPr>
          <p:cNvGrpSpPr/>
          <p:nvPr/>
        </p:nvGrpSpPr>
        <p:grpSpPr>
          <a:xfrm>
            <a:off x="5115720" y="3477867"/>
            <a:ext cx="2949320" cy="1355548"/>
            <a:chOff x="5096985" y="3221467"/>
            <a:chExt cx="2949320" cy="1355548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9FE74073-8DBE-5946-A822-0D602192B3B5}"/>
                </a:ext>
              </a:extLst>
            </p:cNvPr>
            <p:cNvSpPr/>
            <p:nvPr/>
          </p:nvSpPr>
          <p:spPr>
            <a:xfrm>
              <a:off x="5096985" y="4277475"/>
              <a:ext cx="1749100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E9E2A1D-FCF2-5A43-A119-81E9F8C047EB}"/>
                </a:ext>
              </a:extLst>
            </p:cNvPr>
            <p:cNvCxnSpPr>
              <a:cxnSpLocks/>
              <a:stCxn id="23" idx="2"/>
              <a:endCxn id="36" idx="3"/>
            </p:cNvCxnSpPr>
            <p:nvPr/>
          </p:nvCxnSpPr>
          <p:spPr>
            <a:xfrm rot="5400000">
              <a:off x="6843306" y="3224246"/>
              <a:ext cx="1205778" cy="1200220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16CA4372-0974-234E-9787-A9E7960D5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A2FF4769-06B2-A34E-8BA1-129C4F3FC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91168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A50A771-8BF5-4148-92CF-00627C28FA11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81846D-B1C9-E24B-8F07-2304B9DD7E23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</p:spTree>
    <p:extLst>
      <p:ext uri="{BB962C8B-B14F-4D97-AF65-F5344CB8AC3E}">
        <p14:creationId xmlns:p14="http://schemas.microsoft.com/office/powerpoint/2010/main" val="325123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BDE31-B092-8245-B991-266DFEC0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341" y="-94897"/>
            <a:ext cx="4944300" cy="645300"/>
          </a:xfrm>
        </p:spPr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68F4F-28F4-4B44-96D9-E23EE34685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67E4DC0-7D58-4147-967B-B4635C20B683}"/>
              </a:ext>
            </a:extLst>
          </p:cNvPr>
          <p:cNvCxnSpPr>
            <a:cxnSpLocks/>
          </p:cNvCxnSpPr>
          <p:nvPr/>
        </p:nvCxnSpPr>
        <p:spPr>
          <a:xfrm>
            <a:off x="3616480" y="635300"/>
            <a:ext cx="0" cy="4120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661F0F2-9804-A541-80B6-357930F7217C}"/>
              </a:ext>
            </a:extLst>
          </p:cNvPr>
          <p:cNvGrpSpPr/>
          <p:nvPr/>
        </p:nvGrpSpPr>
        <p:grpSpPr>
          <a:xfrm>
            <a:off x="3459809" y="2525536"/>
            <a:ext cx="2292145" cy="2585394"/>
            <a:chOff x="3459809" y="2525536"/>
            <a:chExt cx="2292145" cy="258539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C3A515D-449F-574C-9C2D-A5754BA44EDB}"/>
                </a:ext>
              </a:extLst>
            </p:cNvPr>
            <p:cNvSpPr/>
            <p:nvPr/>
          </p:nvSpPr>
          <p:spPr>
            <a:xfrm>
              <a:off x="5144079" y="4811390"/>
              <a:ext cx="607875" cy="299540"/>
            </a:xfrm>
            <a:prstGeom prst="roundRect">
              <a:avLst/>
            </a:prstGeom>
            <a:solidFill>
              <a:srgbClr val="FFFF00">
                <a:alpha val="5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4D2E8E94-FA1B-A246-8DAB-E7F33BAF0D19}"/>
                </a:ext>
              </a:extLst>
            </p:cNvPr>
            <p:cNvCxnSpPr>
              <a:cxnSpLocks/>
              <a:endCxn id="48" idx="1"/>
            </p:cNvCxnSpPr>
            <p:nvPr/>
          </p:nvCxnSpPr>
          <p:spPr>
            <a:xfrm rot="16200000" flipH="1">
              <a:off x="3640659" y="3457739"/>
              <a:ext cx="1719841" cy="1286999"/>
            </a:xfrm>
            <a:prstGeom prst="curved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F4BC577-23D6-BE4E-AAF1-912E5A7B32DD}"/>
                </a:ext>
              </a:extLst>
            </p:cNvPr>
            <p:cNvSpPr txBox="1"/>
            <p:nvPr/>
          </p:nvSpPr>
          <p:spPr>
            <a:xfrm rot="437252">
              <a:off x="3459809" y="2525536"/>
              <a:ext cx="1733935" cy="73866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RET branches back to the calling code</a:t>
              </a:r>
            </a:p>
          </p:txBody>
        </p:sp>
      </p:grpSp>
      <p:sp>
        <p:nvSpPr>
          <p:cNvPr id="22" name="Text Box 4">
            <a:extLst>
              <a:ext uri="{FF2B5EF4-FFF2-40B4-BE49-F238E27FC236}">
                <a16:creationId xmlns:a16="http://schemas.microsoft.com/office/drawing/2014/main" id="{1F048AAC-133C-0447-8941-191A5274A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6298" y="635300"/>
            <a:ext cx="18389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urier" pitchFamily="-110" charset="0"/>
              </a:rPr>
              <a:t>main() {</a:t>
            </a:r>
          </a:p>
          <a:p>
            <a:r>
              <a:rPr lang="en-US" sz="1800" dirty="0">
                <a:latin typeface="Courier" pitchFamily="-110" charset="0"/>
              </a:rPr>
              <a:t>  r = five()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Print r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int five() {</a:t>
            </a:r>
          </a:p>
          <a:p>
            <a:r>
              <a:rPr lang="en-US" sz="1800" dirty="0">
                <a:latin typeface="Courier" pitchFamily="-110" charset="0"/>
              </a:rPr>
              <a:t>  x = 3</a:t>
            </a:r>
          </a:p>
          <a:p>
            <a:r>
              <a:rPr lang="en-US" sz="1800" dirty="0">
                <a:latin typeface="Courier" pitchFamily="-110" charset="0"/>
              </a:rPr>
              <a:t>  y = 2</a:t>
            </a:r>
          </a:p>
          <a:p>
            <a:r>
              <a:rPr lang="en-US" sz="1800" dirty="0">
                <a:latin typeface="Courier" pitchFamily="-110" charset="0"/>
              </a:rPr>
              <a:t>  z = x + y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return z;</a:t>
            </a:r>
          </a:p>
          <a:p>
            <a:r>
              <a:rPr lang="en-US" sz="1800" dirty="0">
                <a:latin typeface="Courier" pitchFamily="-110" charset="0"/>
              </a:rPr>
              <a:t>}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AE52A1C-103E-1043-A563-B52B3519B4AD}"/>
              </a:ext>
            </a:extLst>
          </p:cNvPr>
          <p:cNvSpPr/>
          <p:nvPr/>
        </p:nvSpPr>
        <p:spPr>
          <a:xfrm flipH="1">
            <a:off x="6723442" y="1307115"/>
            <a:ext cx="860735" cy="1852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A6D5F3-D6DE-BE47-B543-2DB01AB6FD0A}"/>
              </a:ext>
            </a:extLst>
          </p:cNvPr>
          <p:cNvSpPr txBox="1"/>
          <p:nvPr/>
        </p:nvSpPr>
        <p:spPr>
          <a:xfrm>
            <a:off x="7584177" y="1215519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to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BD0C5C99-7E18-7140-B332-D3C8D19F205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908345" y="1399747"/>
            <a:ext cx="1235736" cy="1018798"/>
          </a:xfrm>
          <a:prstGeom prst="curvedConnector3">
            <a:avLst>
              <a:gd name="adj1" fmla="val 109021"/>
            </a:avLst>
          </a:prstGeom>
          <a:ln w="38100">
            <a:solidFill>
              <a:schemeClr val="accent4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5">
            <a:extLst>
              <a:ext uri="{FF2B5EF4-FFF2-40B4-BE49-F238E27FC236}">
                <a16:creationId xmlns:a16="http://schemas.microsoft.com/office/drawing/2014/main" id="{BBEB916D-5F92-7F48-BF45-2EA05B1A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345" y="664003"/>
            <a:ext cx="3624567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endParaRPr lang="en-US" sz="1800" dirty="0">
              <a:solidFill>
                <a:srgbClr val="800000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STORE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R3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STDOUT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HALT</a:t>
            </a: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endParaRPr lang="en-US" sz="1800" dirty="0">
              <a:solidFill>
                <a:srgbClr val="0000FF"/>
              </a:solidFill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FIVE</a:t>
            </a:r>
            <a:r>
              <a:rPr lang="en-US" sz="1800" dirty="0">
                <a:solidFill>
                  <a:schemeClr val="tx1"/>
                </a:solidFill>
                <a:latin typeface="Courier" pitchFamily="-110" charset="0"/>
              </a:rPr>
              <a:t>:</a:t>
            </a:r>
            <a:r>
              <a:rPr lang="en-US" sz="1800" dirty="0">
                <a:latin typeface="Courier" pitchFamily="-110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#3</a:t>
            </a: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LOAD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#2</a:t>
            </a:r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         ADD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R0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MOV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R14</a:t>
            </a:r>
            <a:r>
              <a:rPr lang="en-US" sz="1800" dirty="0">
                <a:latin typeface="Courier" pitchFamily="-110" charset="0"/>
              </a:rPr>
              <a:t> </a:t>
            </a:r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R2</a:t>
            </a:r>
          </a:p>
          <a:p>
            <a:r>
              <a:rPr lang="en-US" sz="1800" dirty="0">
                <a:solidFill>
                  <a:srgbClr val="009051"/>
                </a:solidFill>
                <a:latin typeface="Courier" pitchFamily="-110" charset="0"/>
              </a:rPr>
              <a:t>      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  <a:p>
            <a:endParaRPr lang="en-US" sz="1800" dirty="0">
              <a:solidFill>
                <a:schemeClr val="tx1"/>
              </a:solidFill>
              <a:latin typeface="Courier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42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6" y="2894682"/>
            <a:ext cx="440637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	   * Put RV in R14</a:t>
            </a:r>
          </a:p>
          <a:p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	   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2325447"/>
            <a:ext cx="5105277" cy="1799636"/>
            <a:chOff x="171573" y="2325447"/>
            <a:chExt cx="5105277" cy="179963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8D8CA3-BAB8-E447-88FB-39D2F493D5E6}"/>
                </a:ext>
              </a:extLst>
            </p:cNvPr>
            <p:cNvSpPr/>
            <p:nvPr/>
          </p:nvSpPr>
          <p:spPr>
            <a:xfrm>
              <a:off x="4086225" y="2325447"/>
              <a:ext cx="1190625" cy="22725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329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26A94F73-4171-CC49-82F0-226CF409E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1876992"/>
            <a:ext cx="7022526" cy="870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C03954-C5BE-E646-BF48-DD3E46E4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3183" y="0"/>
            <a:ext cx="4944300" cy="6453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" pitchFamily="2" charset="0"/>
              </a:rPr>
              <a:t>CALL</a:t>
            </a:r>
            <a:r>
              <a:rPr lang="en-US" dirty="0"/>
              <a:t> Instruction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FC444-7E64-E344-887A-E85E31436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6517" y="645300"/>
            <a:ext cx="6469484" cy="2544900"/>
          </a:xfrm>
        </p:spPr>
        <p:txBody>
          <a:bodyPr/>
          <a:lstStyle/>
          <a:p>
            <a:r>
              <a:rPr lang="en-US" sz="1800" dirty="0">
                <a:latin typeface="Courier" pitchFamily="2" charset="0"/>
              </a:rPr>
              <a:t>CALL</a:t>
            </a:r>
            <a:r>
              <a:rPr lang="en-US" sz="1800" dirty="0"/>
              <a:t> and </a:t>
            </a:r>
            <a:r>
              <a:rPr lang="en-US" sz="1800" dirty="0">
                <a:latin typeface="Courier" pitchFamily="2" charset="0"/>
              </a:rPr>
              <a:t>RET</a:t>
            </a:r>
            <a:r>
              <a:rPr lang="en-US" sz="1800" dirty="0"/>
              <a:t> use </a:t>
            </a:r>
            <a:r>
              <a:rPr lang="en-US" sz="1800" dirty="0">
                <a:latin typeface="Courier" pitchFamily="2" charset="0"/>
              </a:rPr>
              <a:t>R12</a:t>
            </a:r>
            <a:r>
              <a:rPr lang="en-US" sz="1800" dirty="0"/>
              <a:t> to save the </a:t>
            </a:r>
            <a:r>
              <a:rPr lang="en-US" sz="1800" b="1" i="1" dirty="0"/>
              <a:t>return address</a:t>
            </a:r>
            <a:r>
              <a:rPr lang="en-US" sz="1800" dirty="0"/>
              <a:t>.</a:t>
            </a:r>
          </a:p>
          <a:p>
            <a:r>
              <a:rPr lang="en-US" sz="1800" dirty="0">
                <a:latin typeface="Courier" pitchFamily="2" charset="0"/>
              </a:rPr>
              <a:t>R14</a:t>
            </a:r>
            <a:r>
              <a:rPr lang="en-US" sz="1800" dirty="0"/>
              <a:t> is used to transfer the </a:t>
            </a:r>
            <a:r>
              <a:rPr lang="en-US" sz="1800" b="1" i="1" dirty="0"/>
              <a:t>return value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B0858-8AA0-B243-BDD2-AFAECE08F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E254D74D-04A3-DC41-85BE-66EE1B054D78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DEC00D24-E10E-944B-A840-296C8F2DD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0247" y="2894682"/>
            <a:ext cx="361127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MAIN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CALL </a:t>
            </a:r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</a:p>
          <a:p>
            <a:r>
              <a:rPr lang="en-US" sz="1800" dirty="0">
                <a:latin typeface="Courier" pitchFamily="-110" charset="0"/>
              </a:rPr>
              <a:t>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HALT</a:t>
            </a:r>
          </a:p>
          <a:p>
            <a:endParaRPr lang="en-US" sz="1800" dirty="0">
              <a:latin typeface="Courier" pitchFamily="-110" charset="0"/>
            </a:endParaRPr>
          </a:p>
          <a:p>
            <a:r>
              <a:rPr lang="en-US" sz="1800" dirty="0">
                <a:solidFill>
                  <a:srgbClr val="800000"/>
                </a:solidFill>
                <a:latin typeface="Courier" pitchFamily="-110" charset="0"/>
              </a:rPr>
              <a:t>FUNC</a:t>
            </a:r>
            <a:r>
              <a:rPr lang="en-US" sz="1800" dirty="0">
                <a:latin typeface="Courier" pitchFamily="-110" charset="0"/>
              </a:rPr>
              <a:t>:	   …</a:t>
            </a:r>
          </a:p>
          <a:p>
            <a:r>
              <a:rPr lang="en-US" sz="1800" dirty="0">
                <a:latin typeface="Courier" pitchFamily="-110" charset="0"/>
              </a:rPr>
              <a:t>	   </a:t>
            </a:r>
            <a:r>
              <a:rPr lang="en-US" sz="1800" dirty="0">
                <a:solidFill>
                  <a:srgbClr val="808000"/>
                </a:solidFill>
                <a:latin typeface="Courier" pitchFamily="-111" charset="0"/>
              </a:rPr>
              <a:t>* Put RV in R14 	   </a:t>
            </a:r>
            <a:r>
              <a:rPr lang="en-US" sz="1800" dirty="0">
                <a:solidFill>
                  <a:srgbClr val="0000FF"/>
                </a:solidFill>
                <a:latin typeface="Courier" pitchFamily="-110" charset="0"/>
              </a:rPr>
              <a:t>RET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BFB74AA-22DF-9F45-A710-536E2AA3B893}"/>
              </a:ext>
            </a:extLst>
          </p:cNvPr>
          <p:cNvGrpSpPr/>
          <p:nvPr/>
        </p:nvGrpSpPr>
        <p:grpSpPr>
          <a:xfrm>
            <a:off x="171573" y="3170976"/>
            <a:ext cx="2935662" cy="954107"/>
            <a:chOff x="171573" y="3170976"/>
            <a:chExt cx="2935662" cy="95410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9DB415-9398-9B48-B64A-2904C7887A09}"/>
                </a:ext>
              </a:extLst>
            </p:cNvPr>
            <p:cNvSpPr txBox="1"/>
            <p:nvPr/>
          </p:nvSpPr>
          <p:spPr>
            <a:xfrm rot="437252">
              <a:off x="171573" y="3170976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R12 ← PC+4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Save the address of the instruction after CALL</a:t>
              </a: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F87308AA-5DC4-BB46-A7EF-DB773914B986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269128" y="3686668"/>
              <a:ext cx="838107" cy="9493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6930D3D-D75A-A94B-A32F-B2D83B079432}"/>
              </a:ext>
            </a:extLst>
          </p:cNvPr>
          <p:cNvGrpSpPr/>
          <p:nvPr/>
        </p:nvGrpSpPr>
        <p:grpSpPr>
          <a:xfrm>
            <a:off x="3527914" y="2303927"/>
            <a:ext cx="5325955" cy="2202002"/>
            <a:chOff x="410638" y="1534098"/>
            <a:chExt cx="5325955" cy="2202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F0E21-8E86-1849-9488-BBD5DF5EA98A}"/>
                </a:ext>
              </a:extLst>
            </p:cNvPr>
            <p:cNvSpPr txBox="1"/>
            <p:nvPr/>
          </p:nvSpPr>
          <p:spPr>
            <a:xfrm rot="437252">
              <a:off x="3630532" y="2202650"/>
              <a:ext cx="2106061" cy="95410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PC ← FUNC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Segoe Print" panose="02000800000000000000" pitchFamily="2" charset="0"/>
                </a:rPr>
                <a:t>Branch to the first instruction of the function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4C9E2A1D-E34A-3642-AFDB-01D150461B45}"/>
                </a:ext>
              </a:extLst>
            </p:cNvPr>
            <p:cNvSpPr/>
            <p:nvPr/>
          </p:nvSpPr>
          <p:spPr>
            <a:xfrm>
              <a:off x="2200276" y="1534098"/>
              <a:ext cx="902273" cy="248773"/>
            </a:xfrm>
            <a:prstGeom prst="roundRect">
              <a:avLst/>
            </a:prstGeom>
            <a:solidFill>
              <a:srgbClr val="FFFF00">
                <a:alpha val="3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Curved Connector 44">
              <a:extLst>
                <a:ext uri="{FF2B5EF4-FFF2-40B4-BE49-F238E27FC236}">
                  <a16:creationId xmlns:a16="http://schemas.microsoft.com/office/drawing/2014/main" id="{8D87EA5B-219B-2D45-8C4A-5B02F75093B8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rot="10800000" flipV="1">
              <a:off x="410638" y="2546128"/>
              <a:ext cx="3228400" cy="118997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086579"/>
      </p:ext>
    </p:extLst>
  </p:cSld>
  <p:clrMapOvr>
    <a:masterClrMapping/>
  </p:clrMapOvr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4" id="{6475C7BA-193F-8D40-9BC7-4EE18987D725}" vid="{AD7D93E2-41FE-5346-B4E7-4DF8374CE74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FFFFFF"/>
    </a:dk1>
    <a:lt1>
      <a:srgbClr val="0E293C"/>
    </a:lt1>
    <a:dk2>
      <a:srgbClr val="BBC9D3"/>
    </a:dk2>
    <a:lt2>
      <a:srgbClr val="184769"/>
    </a:lt2>
    <a:accent1>
      <a:srgbClr val="00E1C6"/>
    </a:accent1>
    <a:accent2>
      <a:srgbClr val="19BBD5"/>
    </a:accent2>
    <a:accent3>
      <a:srgbClr val="2C9DDE"/>
    </a:accent3>
    <a:accent4>
      <a:srgbClr val="3274E1"/>
    </a:accent4>
    <a:accent5>
      <a:srgbClr val="4C4ED5"/>
    </a:accent5>
    <a:accent6>
      <a:srgbClr val="5CF55F"/>
    </a:accent6>
    <a:hlink>
      <a:srgbClr val="1155CC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Imogen template</Template>
  <TotalTime>16562</TotalTime>
  <Words>5602</Words>
  <Application>Microsoft Macintosh PowerPoint</Application>
  <PresentationFormat>On-screen Show (16:9)</PresentationFormat>
  <Paragraphs>1391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Muli</vt:lpstr>
      <vt:lpstr>Nixie One</vt:lpstr>
      <vt:lpstr>Arial</vt:lpstr>
      <vt:lpstr>Courier</vt:lpstr>
      <vt:lpstr>Helvetica Neue</vt:lpstr>
      <vt:lpstr>Segoe Print</vt:lpstr>
      <vt:lpstr>Imogen template</vt:lpstr>
      <vt:lpstr>18 – Calling Functions and   Return Values</vt:lpstr>
      <vt:lpstr>The Function Calling Abstraction</vt:lpstr>
      <vt:lpstr>PowerPoint Presentation</vt:lpstr>
      <vt:lpstr>A First Example</vt:lpstr>
      <vt:lpstr>A First Example</vt:lpstr>
      <vt:lpstr>A First Example</vt:lpstr>
      <vt:lpstr>An Example</vt:lpstr>
      <vt:lpstr>The CALL Instruction</vt:lpstr>
      <vt:lpstr>The CALL Instruction</vt:lpstr>
      <vt:lpstr>The RET Instruction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The Stack: Conceptually</vt:lpstr>
      <vt:lpstr>Assembly Language Stack Instructions</vt:lpstr>
      <vt:lpstr>A Stack Example</vt:lpstr>
      <vt:lpstr>A Stack Example</vt:lpstr>
      <vt:lpstr>A Stack Example</vt:lpstr>
      <vt:lpstr>A Stack Example</vt:lpstr>
      <vt:lpstr>A Stack Example</vt:lpstr>
      <vt:lpstr>A Stack Example</vt:lpstr>
      <vt:lpstr>PowerPoint Presentation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Using the Stack to Pass Arguments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 – Functions and Return Values</dc:title>
  <dc:creator>Braught, Grant</dc:creator>
  <cp:lastModifiedBy>Braught, Grant</cp:lastModifiedBy>
  <cp:revision>340</cp:revision>
  <dcterms:created xsi:type="dcterms:W3CDTF">2020-09-30T12:39:51Z</dcterms:created>
  <dcterms:modified xsi:type="dcterms:W3CDTF">2022-03-21T13:49:03Z</dcterms:modified>
</cp:coreProperties>
</file>