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326" r:id="rId3"/>
    <p:sldId id="327" r:id="rId4"/>
    <p:sldId id="329" r:id="rId5"/>
    <p:sldId id="330" r:id="rId6"/>
    <p:sldId id="324" r:id="rId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3166"/>
  </p:normalViewPr>
  <p:slideViewPr>
    <p:cSldViewPr snapToGrid="0" snapToObjects="1">
      <p:cViewPr varScale="1">
        <p:scale>
          <a:sx n="122" d="100"/>
          <a:sy n="122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17.5 – Assembly 	Programming Practice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561975" y="1637971"/>
            <a:ext cx="3058374" cy="3317676"/>
            <a:chOff x="4220166" y="1757334"/>
            <a:chExt cx="3058374" cy="33176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reads two values from standard input and print the larger of the two to standard output.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729655" y="255925"/>
            <a:ext cx="19985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int x = 0</a:t>
            </a:r>
          </a:p>
          <a:p>
            <a:r>
              <a:rPr lang="en-US" sz="2000" dirty="0">
                <a:latin typeface="Courier" pitchFamily="2" charset="0"/>
              </a:rPr>
              <a:t>int y = 0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read x</a:t>
            </a:r>
          </a:p>
          <a:p>
            <a:r>
              <a:rPr lang="en-US" sz="2000" dirty="0">
                <a:latin typeface="Courier" pitchFamily="2" charset="0"/>
              </a:rPr>
              <a:t>read y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if (x &gt;= y) {</a:t>
            </a:r>
          </a:p>
          <a:p>
            <a:r>
              <a:rPr lang="en-US" sz="2000" dirty="0">
                <a:latin typeface="Courier" pitchFamily="2" charset="0"/>
              </a:rPr>
              <a:t>    print x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 </a:t>
            </a:r>
          </a:p>
          <a:p>
            <a:r>
              <a:rPr lang="en-US" sz="2000" dirty="0">
                <a:latin typeface="Courier" pitchFamily="2" charset="0"/>
              </a:rPr>
              <a:t>    print y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147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72183" y="1418375"/>
            <a:ext cx="3058374" cy="3625453"/>
            <a:chOff x="4220166" y="1757334"/>
            <a:chExt cx="3058374" cy="36254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reads values from standard input until a -1 is read, and then prints the total of all values read excluding the -1.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520955" y="832812"/>
            <a:ext cx="2890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int total = 0</a:t>
            </a:r>
          </a:p>
          <a:p>
            <a:r>
              <a:rPr lang="en-US" sz="2000" dirty="0">
                <a:latin typeface="Courier" pitchFamily="2" charset="0"/>
              </a:rPr>
              <a:t>int x = 0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read x</a:t>
            </a:r>
          </a:p>
          <a:p>
            <a:r>
              <a:rPr lang="en-US" sz="2000" dirty="0">
                <a:latin typeface="Courier" pitchFamily="2" charset="0"/>
              </a:rPr>
              <a:t>while (x != -1) {</a:t>
            </a:r>
          </a:p>
          <a:p>
            <a:r>
              <a:rPr lang="en-US" sz="2000" dirty="0">
                <a:latin typeface="Courier" pitchFamily="2" charset="0"/>
              </a:rPr>
              <a:t>    tot = tot + x</a:t>
            </a:r>
          </a:p>
          <a:p>
            <a:r>
              <a:rPr lang="en-US" sz="2000" dirty="0">
                <a:latin typeface="Courier" pitchFamily="2" charset="0"/>
              </a:rPr>
              <a:t>    read x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print tot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4538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09120" y="1597051"/>
            <a:ext cx="3058374" cy="3009900"/>
            <a:chOff x="4220166" y="1757334"/>
            <a:chExt cx="3058374" cy="3009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creates an array of 5 values and prints them to standard output.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204850" y="1462516"/>
            <a:ext cx="4944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int[] </a:t>
            </a:r>
            <a:r>
              <a:rPr lang="en-US" sz="2000" dirty="0" err="1">
                <a:latin typeface="Courier" pitchFamily="2" charset="0"/>
              </a:rPr>
              <a:t>vals</a:t>
            </a:r>
            <a:r>
              <a:rPr lang="en-US" sz="2000" dirty="0">
                <a:latin typeface="Courier" pitchFamily="2" charset="0"/>
              </a:rPr>
              <a:t> = {5, 2, 19, 37, 8}</a:t>
            </a:r>
          </a:p>
          <a:p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&lt;5;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  print </a:t>
            </a:r>
            <a:r>
              <a:rPr lang="en-US" sz="2000" dirty="0" err="1">
                <a:latin typeface="Courier" pitchFamily="2" charset="0"/>
              </a:rPr>
              <a:t>vals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15349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199700" y="432703"/>
            <a:ext cx="48076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int[]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 = new int[10]</a:t>
            </a:r>
          </a:p>
          <a:p>
            <a:r>
              <a:rPr lang="en-US" sz="1600" dirty="0">
                <a:latin typeface="Courier" pitchFamily="2" charset="0"/>
              </a:rPr>
              <a:t>int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</a:t>
            </a:r>
          </a:p>
          <a:p>
            <a:r>
              <a:rPr lang="en-US" sz="1600" dirty="0">
                <a:latin typeface="Courier" pitchFamily="2" charset="0"/>
              </a:rPr>
              <a:t>int v = 0</a:t>
            </a:r>
          </a:p>
          <a:p>
            <a:r>
              <a:rPr lang="en-US" sz="1600" dirty="0">
                <a:latin typeface="Courier" pitchFamily="2" charset="0"/>
              </a:rPr>
              <a:t>int s = 0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=0;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&lt;10;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r>
              <a:rPr lang="en-US" sz="1600" dirty="0">
                <a:latin typeface="Courier" pitchFamily="2" charset="0"/>
              </a:rPr>
              <a:t>    s = </a:t>
            </a:r>
            <a:r>
              <a:rPr lang="en-US" sz="1600" dirty="0" err="1">
                <a:latin typeface="Courier" pitchFamily="2" charset="0"/>
              </a:rPr>
              <a:t>i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read v</a:t>
            </a:r>
          </a:p>
          <a:p>
            <a:r>
              <a:rPr lang="en-US" sz="1600" dirty="0">
                <a:latin typeface="Courier" pitchFamily="2" charset="0"/>
              </a:rPr>
              <a:t>    while (s &gt; 0 &amp;&amp; v &lt;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[s-1]) {</a:t>
            </a:r>
          </a:p>
          <a:p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[s] =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[s-1]</a:t>
            </a:r>
          </a:p>
          <a:p>
            <a:r>
              <a:rPr lang="en-US" sz="1600" dirty="0">
                <a:latin typeface="Courier" pitchFamily="2" charset="0"/>
              </a:rPr>
              <a:t>        s = s - 1</a:t>
            </a:r>
          </a:p>
          <a:p>
            <a:r>
              <a:rPr lang="en-US" sz="1600" dirty="0">
                <a:latin typeface="Courier" pitchFamily="2" charset="0"/>
              </a:rPr>
              <a:t>    }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[s] = v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09120" y="1597051"/>
            <a:ext cx="3058374" cy="3317676"/>
            <a:chOff x="4220166" y="1757334"/>
            <a:chExt cx="3058374" cy="33176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reads 10 positive integers from standard input and places them into an array in sorted order.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45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8566</TotalTime>
  <Words>350</Words>
  <Application>Microsoft Macintosh PowerPoint</Application>
  <PresentationFormat>On-screen Show (16:9)</PresentationFormat>
  <Paragraphs>73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17.5 – Assembly  Programming Practice</vt:lpstr>
      <vt:lpstr>Program #1</vt:lpstr>
      <vt:lpstr>Program #2</vt:lpstr>
      <vt:lpstr>Program #3</vt:lpstr>
      <vt:lpstr>Program #4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259</cp:revision>
  <dcterms:created xsi:type="dcterms:W3CDTF">2020-09-25T17:24:57Z</dcterms:created>
  <dcterms:modified xsi:type="dcterms:W3CDTF">2022-03-10T20:07:48Z</dcterms:modified>
</cp:coreProperties>
</file>