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15" r:id="rId3"/>
    <p:sldId id="386" r:id="rId4"/>
    <p:sldId id="4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4605"/>
  </p:normalViewPr>
  <p:slideViewPr>
    <p:cSldViewPr snapToGrid="0">
      <p:cViewPr varScale="1">
        <p:scale>
          <a:sx n="105" d="100"/>
          <a:sy n="10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E464-C278-F840-A093-D4E0094A7D15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5492D-70EA-1F45-A4AE-56258CE6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 new link between networks is created.</a:t>
            </a:r>
          </a:p>
          <a:p>
            <a:endParaRPr lang="en-US" dirty="0"/>
          </a:p>
          <a:p>
            <a:r>
              <a:rPr lang="en-US" dirty="0"/>
              <a:t>What updates would occur? </a:t>
            </a:r>
          </a:p>
          <a:p>
            <a:r>
              <a:rPr lang="en-US" dirty="0"/>
              <a:t>In what order?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1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  <a:p>
            <a:r>
              <a:rPr lang="en-US" dirty="0"/>
              <a:t>  - Assign four students near center of the room to be the routers.</a:t>
            </a:r>
          </a:p>
          <a:p>
            <a:r>
              <a:rPr lang="en-US" dirty="0"/>
              <a:t>    - Give them a routing table and their assigned Addresses</a:t>
            </a:r>
          </a:p>
          <a:p>
            <a:endParaRPr lang="en-US" dirty="0"/>
          </a:p>
          <a:p>
            <a:r>
              <a:rPr lang="en-US" dirty="0"/>
              <a:t>    - They are connected via subnets V, X, Y, Z as shown.</a:t>
            </a:r>
          </a:p>
          <a:p>
            <a:r>
              <a:rPr lang="en-US" dirty="0"/>
              <a:t>    - As well as to their local networks A, B, C, D as shown.</a:t>
            </a:r>
          </a:p>
          <a:p>
            <a:r>
              <a:rPr lang="en-US" dirty="0"/>
              <a:t>  - Note: Drawn this way just to keep the lines from crossing and getting messy.</a:t>
            </a:r>
          </a:p>
          <a:p>
            <a:r>
              <a:rPr lang="en-US" dirty="0"/>
              <a:t>    - But these could be stretched and distorted and twisted however.</a:t>
            </a:r>
          </a:p>
          <a:p>
            <a:endParaRPr lang="en-US" dirty="0"/>
          </a:p>
          <a:p>
            <a:r>
              <a:rPr lang="en-US" dirty="0"/>
              <a:t>  - Routers hand out LAN address addresses to 2 or 3 students around them (just not the other routers)</a:t>
            </a:r>
          </a:p>
          <a:p>
            <a:r>
              <a:rPr lang="en-US" dirty="0"/>
              <a:t>    - E.g. A.1, A.2, A.7.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-&gt; D goes long way</a:t>
            </a:r>
          </a:p>
          <a:p>
            <a:r>
              <a:rPr lang="en-US" dirty="0"/>
              <a:t>A -&gt; C Goes direct</a:t>
            </a:r>
          </a:p>
        </p:txBody>
      </p:sp>
    </p:spTree>
    <p:extLst>
      <p:ext uri="{BB962C8B-B14F-4D97-AF65-F5344CB8AC3E}">
        <p14:creationId xmlns:p14="http://schemas.microsoft.com/office/powerpoint/2010/main" val="364358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F7C2-4275-15A0-0AE1-200234108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C092-C159-F6A3-35E1-B2D507C3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CADB-2A36-E265-6D72-AAB361CB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823C-9A37-8ADE-1A7F-E6E2CD06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7AA9C-2663-9FEE-A4A7-91BE71B1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588-4C3D-CB07-651A-8AB3D846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D879C-1542-CD3E-F7D3-4B8B19755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3781-3CC4-63E3-4456-4AA5F711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C47-E2B5-993E-A5F7-119AFD68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4AE4-430B-9637-6D79-7BBF9C52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1E4B1-F74A-46B3-7293-FC3BF3C5F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F53BC-0EDD-20E7-6E23-50C3F508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86EF-D1EB-BB1E-2E4D-5CE7F710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4CD3-7306-1BE0-4888-A119C3A1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EF9F-0805-A0C1-D28D-992F8335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67733" tIns="67733" rIns="67733" bIns="67733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4267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65100" y="1411818"/>
            <a:ext cx="1092200" cy="946149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0901" y="1919818"/>
            <a:ext cx="571500" cy="495300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993900" y="-175684"/>
            <a:ext cx="1092200" cy="946151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36034" y="118533"/>
            <a:ext cx="480484" cy="414867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67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2307167" y="80434"/>
            <a:ext cx="467784" cy="433917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70933" y="1693334"/>
            <a:ext cx="222251" cy="383117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/>
          <a:p>
            <a:endParaRPr lang="en-US" sz="2400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1206500" y="687918"/>
            <a:ext cx="510117" cy="808567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448734" y="2453218"/>
            <a:ext cx="455084" cy="467783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 sz="2400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34121" y="825203"/>
            <a:ext cx="6592400" cy="860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34121" y="2076451"/>
            <a:ext cx="2902400" cy="3393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85151" y="2076451"/>
            <a:ext cx="2902400" cy="3393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36181" y="2076451"/>
            <a:ext cx="2902400" cy="3393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052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9205-6AF2-8890-6003-5FE8F4EC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AF83-E45B-FB80-3554-8F7F6672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669C-6334-AF3F-AE6E-17AF8AD6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C55E-D1A1-B6E4-433E-415338E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9EA2-783B-4737-37C3-8EF948B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9B5A-735E-499B-AC54-50FBC86B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86A9-A71B-BC10-CD89-C5DF0C13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7958-4E45-A5B5-272F-71282F2A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D4BE-5A03-C8AA-71AB-25FCD064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C227-8DE3-7234-4FF5-4AB045CC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877C-0D40-DEA8-A7DF-F01A2097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DB05-BC93-4639-BBEA-641BF928A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E9F68-177F-CB45-33B5-1EE4A581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2832-159E-DBF8-722A-26537256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053C0-958B-C39E-A5E9-A1199DBC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B1402-FEEC-B9F7-C2FD-3BEE174E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10AB-0D72-CD3C-644F-A6502B42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96B2E-51BA-61C5-FBF5-9284901C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14659-9D13-90DD-0976-821DC06CF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8A2CA-12BC-06B9-2DCE-88A510195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707EF-7185-5AE9-C7E9-7FC1D74DD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C9FCE-54FA-5E80-CF90-FDF30BD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CB69D-B093-48AA-2E0F-6FC419F6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2A6EC-B20E-1409-15F8-A255EA0E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BC1A-9375-4C30-484A-841FC701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8888A-3CCA-245B-B518-4E723E00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16154-17AF-62F6-7C99-2754B460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0E55-6512-1504-A3A4-8DA001F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1CD6A-BD70-F8A6-041B-B86DD80C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4A1E1-B02C-0B6A-E1C0-F528CA44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47EBC-EB6C-20E5-F1A2-0D788115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5F10-5C3D-5B7D-591B-119023BD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E266-0711-9D53-DDEB-A407441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31DD6-FEF5-BDF1-0104-7E4CEB56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D87E2-087E-B27B-27AA-78194811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F6B38-3376-2FEE-CE8F-0599F9F4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B453A-FDC5-883F-10BE-97DA56A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897-2C4D-DBDD-8E47-C4E79CA2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85FB4-4E86-7352-6751-4392C3EF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524B9-16B2-093B-FA18-3996B232B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709FF-4163-A1AA-F52E-AE5E85F4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254A4-2830-D346-74EA-33275ECD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AB4F-DA91-816E-3017-07691CB3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97764-135D-A09C-81FE-A023C2BC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E79E-8F84-EF5C-9764-9DAC3731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CEC0-75A6-8A17-D9A5-6AD2369B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9C29-B1F7-9F48-BE4A-6E048C506C39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ED1A-A191-1ADB-7FDD-FCE5259E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637C-B9E1-0FA3-4451-3C48208B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400A-6586-4E47-85F1-0EF4C712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4EED-421D-9586-7DAC-557014117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DBD28-5974-799C-E0D0-84A7AEE75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79557A73-019C-DA0C-4302-341E4DD57A56}"/>
              </a:ext>
            </a:extLst>
          </p:cNvPr>
          <p:cNvSpPr/>
          <p:nvPr/>
        </p:nvSpPr>
        <p:spPr>
          <a:xfrm>
            <a:off x="2374316" y="2683219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EEB18-2C26-E6A5-D2F2-E26B54BD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477" y="0"/>
            <a:ext cx="6592400" cy="860400"/>
          </a:xfrm>
        </p:spPr>
        <p:txBody>
          <a:bodyPr/>
          <a:lstStyle/>
          <a:p>
            <a:r>
              <a:rPr lang="en-US" dirty="0"/>
              <a:t>RIP: Routing Information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6ADB7-148D-7764-6629-6C18A8F18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54" y="2774305"/>
            <a:ext cx="600296" cy="440724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5EBF468B-86E9-01CE-9BBC-6527CB4EF7F6}"/>
              </a:ext>
            </a:extLst>
          </p:cNvPr>
          <p:cNvSpPr/>
          <p:nvPr/>
        </p:nvSpPr>
        <p:spPr>
          <a:xfrm>
            <a:off x="5079999" y="2670865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70FDD-BA28-4DB9-C055-5BFA84A262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823613" y="2994667"/>
            <a:ext cx="747941" cy="12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B5459C-4486-F14E-214C-9A1169CAA1E8}"/>
              </a:ext>
            </a:extLst>
          </p:cNvPr>
          <p:cNvSpPr txBox="1"/>
          <p:nvPr/>
        </p:nvSpPr>
        <p:spPr>
          <a:xfrm>
            <a:off x="5348696" y="2681548"/>
            <a:ext cx="47491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98D7C-38F7-EC9D-B881-12CC3C95514D}"/>
              </a:ext>
            </a:extLst>
          </p:cNvPr>
          <p:cNvSpPr txBox="1"/>
          <p:nvPr/>
        </p:nvSpPr>
        <p:spPr>
          <a:xfrm>
            <a:off x="6529515" y="2304528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R2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CE7E5-E5BD-F9AF-D522-0C7EFE92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27" y="2788526"/>
            <a:ext cx="600296" cy="44072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97DB67-CD9C-3B0B-99DE-590D1A8EC74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493624" y="2996536"/>
            <a:ext cx="841708" cy="1235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C762E9-B558-1291-95FE-6ADF638B5D63}"/>
              </a:ext>
            </a:extLst>
          </p:cNvPr>
          <p:cNvSpPr txBox="1"/>
          <p:nvPr/>
        </p:nvSpPr>
        <p:spPr>
          <a:xfrm>
            <a:off x="3926886" y="2310064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R1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E747D1-ACA2-C4AE-A6A5-38816547A59F}"/>
              </a:ext>
            </a:extLst>
          </p:cNvPr>
          <p:cNvCxnSpPr>
            <a:cxnSpLocks/>
          </p:cNvCxnSpPr>
          <p:nvPr/>
        </p:nvCxnSpPr>
        <p:spPr>
          <a:xfrm flipH="1">
            <a:off x="1882841" y="3008888"/>
            <a:ext cx="756456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F6050F-F0B0-AB11-E9B4-AFB6ADBE8F7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181164" y="3008888"/>
            <a:ext cx="71216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C9BBA591-FADC-BBEC-50DD-24B6D3369B7C}"/>
              </a:ext>
            </a:extLst>
          </p:cNvPr>
          <p:cNvSpPr/>
          <p:nvPr/>
        </p:nvSpPr>
        <p:spPr>
          <a:xfrm>
            <a:off x="3684748" y="3848495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4F2A00-3474-FF78-4D2D-520E67ACAA0D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4193475" y="3229250"/>
            <a:ext cx="49683" cy="69353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0E71F-8D24-BD39-B52F-7D6157B2B912}"/>
              </a:ext>
            </a:extLst>
          </p:cNvPr>
          <p:cNvSpPr txBox="1"/>
          <p:nvPr/>
        </p:nvSpPr>
        <p:spPr>
          <a:xfrm>
            <a:off x="4005699" y="3922781"/>
            <a:ext cx="47491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7033AB1-9BEB-B686-9CC4-312BA9A2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97" y="3885387"/>
            <a:ext cx="600296" cy="4407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A0CBDE3-55E6-78B5-9D94-C150DEB0ADB6}"/>
              </a:ext>
            </a:extLst>
          </p:cNvPr>
          <p:cNvSpPr txBox="1"/>
          <p:nvPr/>
        </p:nvSpPr>
        <p:spPr>
          <a:xfrm>
            <a:off x="6543575" y="4290168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R5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425F4-022A-DB78-1754-010AE150A640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108625" y="4120872"/>
            <a:ext cx="914646" cy="45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7838712-EFB5-A79E-CFC1-F1EAD3FBBB6C}"/>
              </a:ext>
            </a:extLst>
          </p:cNvPr>
          <p:cNvSpPr txBox="1"/>
          <p:nvPr/>
        </p:nvSpPr>
        <p:spPr>
          <a:xfrm>
            <a:off x="2582006" y="2707789"/>
            <a:ext cx="47491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510BDC-9B85-FA22-EAA1-55572894B8B6}"/>
              </a:ext>
            </a:extLst>
          </p:cNvPr>
          <p:cNvCxnSpPr>
            <a:cxnSpLocks/>
          </p:cNvCxnSpPr>
          <p:nvPr/>
        </p:nvCxnSpPr>
        <p:spPr>
          <a:xfrm flipH="1">
            <a:off x="5830043" y="1800131"/>
            <a:ext cx="301051" cy="996981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5E8453-5946-7A96-CBBD-F4DCA4918B72}"/>
              </a:ext>
            </a:extLst>
          </p:cNvPr>
          <p:cNvCxnSpPr>
            <a:cxnSpLocks/>
          </p:cNvCxnSpPr>
          <p:nvPr/>
        </p:nvCxnSpPr>
        <p:spPr>
          <a:xfrm flipV="1">
            <a:off x="3052937" y="1972933"/>
            <a:ext cx="46027" cy="865075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4E1367-F121-90A9-0F5D-74822872781D}"/>
              </a:ext>
            </a:extLst>
          </p:cNvPr>
          <p:cNvCxnSpPr>
            <a:cxnSpLocks/>
          </p:cNvCxnSpPr>
          <p:nvPr/>
        </p:nvCxnSpPr>
        <p:spPr>
          <a:xfrm>
            <a:off x="7171850" y="2966098"/>
            <a:ext cx="788309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98AD81DB-3B64-2030-280F-862D91F2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4" y="2745736"/>
            <a:ext cx="600296" cy="44072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CF24228-002E-9E3E-0F81-9A0E087F03F7}"/>
              </a:ext>
            </a:extLst>
          </p:cNvPr>
          <p:cNvSpPr txBox="1"/>
          <p:nvPr/>
        </p:nvSpPr>
        <p:spPr>
          <a:xfrm>
            <a:off x="8023271" y="2304528"/>
            <a:ext cx="6843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R3</a:t>
            </a: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4BB0A931-ED1C-9490-A2AF-CA7752AF9793}"/>
              </a:ext>
            </a:extLst>
          </p:cNvPr>
          <p:cNvSpPr/>
          <p:nvPr/>
        </p:nvSpPr>
        <p:spPr>
          <a:xfrm>
            <a:off x="7787815" y="3868857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2A340A-6BEB-05F4-5985-46FF1268A752}"/>
              </a:ext>
            </a:extLst>
          </p:cNvPr>
          <p:cNvSpPr txBox="1"/>
          <p:nvPr/>
        </p:nvSpPr>
        <p:spPr>
          <a:xfrm>
            <a:off x="8072988" y="3961920"/>
            <a:ext cx="47491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AF9BE9-DF32-CA0D-89A6-880A54BF4447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8269442" y="3186460"/>
            <a:ext cx="26374" cy="8047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4CFB5A6-53D7-4B4D-2C9E-20572F58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29" y="3905108"/>
            <a:ext cx="600296" cy="44072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62BB827-6524-FE0D-387F-13BA51BFCF16}"/>
              </a:ext>
            </a:extLst>
          </p:cNvPr>
          <p:cNvSpPr txBox="1"/>
          <p:nvPr/>
        </p:nvSpPr>
        <p:spPr>
          <a:xfrm>
            <a:off x="5161728" y="4301727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R4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A47DDC-4B8A-085F-5F94-F5FE097FE5FB}"/>
              </a:ext>
            </a:extLst>
          </p:cNvPr>
          <p:cNvCxnSpPr>
            <a:cxnSpLocks/>
          </p:cNvCxnSpPr>
          <p:nvPr/>
        </p:nvCxnSpPr>
        <p:spPr>
          <a:xfrm flipH="1">
            <a:off x="4569811" y="4105514"/>
            <a:ext cx="564300" cy="153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9BDF64CC-2587-A9C2-C453-9829B2339C49}"/>
              </a:ext>
            </a:extLst>
          </p:cNvPr>
          <p:cNvSpPr/>
          <p:nvPr/>
        </p:nvSpPr>
        <p:spPr>
          <a:xfrm>
            <a:off x="9212851" y="2639384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630D7-54C9-E93D-B8F1-AE6937BB7039}"/>
              </a:ext>
            </a:extLst>
          </p:cNvPr>
          <p:cNvCxnSpPr>
            <a:cxnSpLocks/>
          </p:cNvCxnSpPr>
          <p:nvPr/>
        </p:nvCxnSpPr>
        <p:spPr>
          <a:xfrm>
            <a:off x="2951193" y="4120872"/>
            <a:ext cx="903294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B3FC6AC-5E39-92EF-E893-8D1A1E6D098B}"/>
              </a:ext>
            </a:extLst>
          </p:cNvPr>
          <p:cNvCxnSpPr>
            <a:cxnSpLocks/>
          </p:cNvCxnSpPr>
          <p:nvPr/>
        </p:nvCxnSpPr>
        <p:spPr>
          <a:xfrm>
            <a:off x="5765900" y="4120872"/>
            <a:ext cx="730388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64FD21-B8F8-1868-99E4-06E5BC995FDF}"/>
              </a:ext>
            </a:extLst>
          </p:cNvPr>
          <p:cNvCxnSpPr>
            <a:cxnSpLocks/>
          </p:cNvCxnSpPr>
          <p:nvPr/>
        </p:nvCxnSpPr>
        <p:spPr>
          <a:xfrm flipV="1">
            <a:off x="9720851" y="1994826"/>
            <a:ext cx="0" cy="74190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5C81E11-E900-E4E4-A434-28F8B22ECE51}"/>
              </a:ext>
            </a:extLst>
          </p:cNvPr>
          <p:cNvSpPr txBox="1"/>
          <p:nvPr/>
        </p:nvSpPr>
        <p:spPr>
          <a:xfrm>
            <a:off x="6674827" y="1630780"/>
            <a:ext cx="145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4 hops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5FCBFB9E-8F6A-93F5-108F-33F07AFD0E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7251" y="2368426"/>
            <a:ext cx="873642" cy="258642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F11725A-EA68-336D-1F45-190D8DC2E1A9}"/>
              </a:ext>
            </a:extLst>
          </p:cNvPr>
          <p:cNvSpPr txBox="1"/>
          <p:nvPr/>
        </p:nvSpPr>
        <p:spPr>
          <a:xfrm>
            <a:off x="9572252" y="2693995"/>
            <a:ext cx="47491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Q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A9760D9-E1FC-00DC-27F5-4215BA053D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85471" y="4384695"/>
            <a:ext cx="654412" cy="23335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5C0F41-3986-5D1E-A9AB-1A56C605B9B7}"/>
              </a:ext>
            </a:extLst>
          </p:cNvPr>
          <p:cNvSpPr txBox="1"/>
          <p:nvPr/>
        </p:nvSpPr>
        <p:spPr>
          <a:xfrm>
            <a:off x="5711879" y="4805078"/>
            <a:ext cx="145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 hops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FD2528-B2A3-D775-BFB9-CD291A750F76}"/>
              </a:ext>
            </a:extLst>
          </p:cNvPr>
          <p:cNvCxnSpPr>
            <a:cxnSpLocks/>
          </p:cNvCxnSpPr>
          <p:nvPr/>
        </p:nvCxnSpPr>
        <p:spPr>
          <a:xfrm flipH="1">
            <a:off x="8567629" y="2957311"/>
            <a:ext cx="929967" cy="228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58BAE7-B3DC-D56B-F3AF-67162176ACC5}"/>
              </a:ext>
            </a:extLst>
          </p:cNvPr>
          <p:cNvCxnSpPr>
            <a:cxnSpLocks/>
          </p:cNvCxnSpPr>
          <p:nvPr/>
        </p:nvCxnSpPr>
        <p:spPr>
          <a:xfrm>
            <a:off x="8739043" y="4113193"/>
            <a:ext cx="903294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063AA1-47F2-C74E-E50E-57C22ED5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593" y="-64213"/>
            <a:ext cx="6592400" cy="860400"/>
          </a:xfrm>
        </p:spPr>
        <p:txBody>
          <a:bodyPr/>
          <a:lstStyle/>
          <a:p>
            <a:r>
              <a:rPr lang="en-US" sz="3733" dirty="0"/>
              <a:t>Decentralized Routing 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90E10-391E-211E-8906-9D81C6331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73" y="2634321"/>
            <a:ext cx="600296" cy="440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2BD13-4E03-0076-1D6B-71192D07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147" y="1187904"/>
            <a:ext cx="1016000" cy="1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6CF3C-7BF8-DB2D-8296-76AFCC2E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87" y="2634322"/>
            <a:ext cx="600296" cy="440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681C42-89F5-1DAB-13D5-9F582103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87" y="4477803"/>
            <a:ext cx="600296" cy="440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FA98D2-B036-C98E-8CE1-7C466FD5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96" y="4477802"/>
            <a:ext cx="600296" cy="440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68D31-08F3-0F5C-A65E-B3A6382BC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49" y="1277347"/>
            <a:ext cx="1016000" cy="101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6B6086-10D2-6203-FA51-BBBF30E8F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887" y="986793"/>
            <a:ext cx="1016000" cy="101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49AF8E-829B-C083-BF06-129B57E7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68" y="5201368"/>
            <a:ext cx="1016000" cy="1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3C926B-761C-3653-CC18-0C2A71F5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845" y="2202384"/>
            <a:ext cx="1016000" cy="101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EF0ED2-C7C4-049B-4985-4307F049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1" y="2465252"/>
            <a:ext cx="1016000" cy="101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F4E033-1559-0936-C228-AB4B82B1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61" y="5410900"/>
            <a:ext cx="1016000" cy="101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80B706-EC76-257D-2ED8-ECC8B6434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17" y="3902116"/>
            <a:ext cx="1016000" cy="10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65BFF7-C324-2880-F927-A18468E69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00" y="5370192"/>
            <a:ext cx="1016000" cy="10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50CCF-C4C6-B8BD-1D03-DBA093FE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24" y="5333043"/>
            <a:ext cx="1016000" cy="1016000"/>
          </a:xfrm>
          <a:prstGeom prst="rect">
            <a:avLst/>
          </a:prstGeom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EA8E0814-E6EF-1D88-951B-5759DE6B35EB}"/>
              </a:ext>
            </a:extLst>
          </p:cNvPr>
          <p:cNvSpPr/>
          <p:nvPr/>
        </p:nvSpPr>
        <p:spPr>
          <a:xfrm>
            <a:off x="5895428" y="2567045"/>
            <a:ext cx="1016001" cy="651339"/>
          </a:xfrm>
          <a:prstGeom prst="cloud">
            <a:avLst/>
          </a:prstGeom>
          <a:solidFill>
            <a:srgbClr val="FFC0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18F5AAA8-3C30-1226-ECB0-33489F90EF39}"/>
              </a:ext>
            </a:extLst>
          </p:cNvPr>
          <p:cNvSpPr/>
          <p:nvPr/>
        </p:nvSpPr>
        <p:spPr>
          <a:xfrm>
            <a:off x="6126746" y="3501863"/>
            <a:ext cx="1016001" cy="651339"/>
          </a:xfrm>
          <a:prstGeom prst="cloud">
            <a:avLst/>
          </a:prstGeom>
          <a:solidFill>
            <a:srgbClr val="FFC0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9DB74B48-A9EA-7D2B-584B-595E622BD8BE}"/>
              </a:ext>
            </a:extLst>
          </p:cNvPr>
          <p:cNvSpPr/>
          <p:nvPr/>
        </p:nvSpPr>
        <p:spPr>
          <a:xfrm>
            <a:off x="5892789" y="4437439"/>
            <a:ext cx="1016001" cy="651339"/>
          </a:xfrm>
          <a:prstGeom prst="cloud">
            <a:avLst/>
          </a:prstGeom>
          <a:solidFill>
            <a:srgbClr val="FFC0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D43D3942-01A7-CBA6-02C0-9EDC8AECE244}"/>
              </a:ext>
            </a:extLst>
          </p:cNvPr>
          <p:cNvSpPr/>
          <p:nvPr/>
        </p:nvSpPr>
        <p:spPr>
          <a:xfrm>
            <a:off x="8733832" y="2507371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D7D9810D-AA1F-A433-9F2C-0555590273A9}"/>
              </a:ext>
            </a:extLst>
          </p:cNvPr>
          <p:cNvSpPr/>
          <p:nvPr/>
        </p:nvSpPr>
        <p:spPr>
          <a:xfrm>
            <a:off x="4489062" y="3447037"/>
            <a:ext cx="1016001" cy="651339"/>
          </a:xfrm>
          <a:prstGeom prst="cloud">
            <a:avLst/>
          </a:prstGeom>
          <a:solidFill>
            <a:srgbClr val="FFC0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9AD800C6-8AB7-EB21-B4C0-0F90BE622225}"/>
              </a:ext>
            </a:extLst>
          </p:cNvPr>
          <p:cNvSpPr/>
          <p:nvPr/>
        </p:nvSpPr>
        <p:spPr>
          <a:xfrm>
            <a:off x="2986738" y="2498841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1ABF840-491C-A825-EF24-93B223274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712" y="1168311"/>
            <a:ext cx="1016000" cy="1016000"/>
          </a:xfrm>
          <a:prstGeom prst="rect">
            <a:avLst/>
          </a:prstGeom>
        </p:spPr>
      </p:pic>
      <p:sp>
        <p:nvSpPr>
          <p:cNvPr id="29" name="Cloud 28">
            <a:extLst>
              <a:ext uri="{FF2B5EF4-FFF2-40B4-BE49-F238E27FC236}">
                <a16:creationId xmlns:a16="http://schemas.microsoft.com/office/drawing/2014/main" id="{A1D81299-7914-A0BA-EC7B-587EEEB442B3}"/>
              </a:ext>
            </a:extLst>
          </p:cNvPr>
          <p:cNvSpPr/>
          <p:nvPr/>
        </p:nvSpPr>
        <p:spPr>
          <a:xfrm>
            <a:off x="2938889" y="4384847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6DD41D16-3023-6E37-3370-8727D3B5619F}"/>
              </a:ext>
            </a:extLst>
          </p:cNvPr>
          <p:cNvSpPr/>
          <p:nvPr/>
        </p:nvSpPr>
        <p:spPr>
          <a:xfrm>
            <a:off x="8801377" y="4395529"/>
            <a:ext cx="1016001" cy="651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E5A10D-FA73-BCA2-C00B-E1313A91356E}"/>
              </a:ext>
            </a:extLst>
          </p:cNvPr>
          <p:cNvCxnSpPr>
            <a:cxnSpLocks/>
          </p:cNvCxnSpPr>
          <p:nvPr/>
        </p:nvCxnSpPr>
        <p:spPr>
          <a:xfrm>
            <a:off x="2538690" y="1881326"/>
            <a:ext cx="736201" cy="7202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D96F33-6FEA-19A7-A05A-5ACB205C68B2}"/>
              </a:ext>
            </a:extLst>
          </p:cNvPr>
          <p:cNvCxnSpPr>
            <a:cxnSpLocks/>
          </p:cNvCxnSpPr>
          <p:nvPr/>
        </p:nvCxnSpPr>
        <p:spPr>
          <a:xfrm>
            <a:off x="2364651" y="2801347"/>
            <a:ext cx="910679" cy="1661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0DC466-53DC-CE6D-561B-5A6256F410BC}"/>
              </a:ext>
            </a:extLst>
          </p:cNvPr>
          <p:cNvCxnSpPr>
            <a:cxnSpLocks/>
          </p:cNvCxnSpPr>
          <p:nvPr/>
        </p:nvCxnSpPr>
        <p:spPr>
          <a:xfrm flipH="1">
            <a:off x="3748133" y="1793350"/>
            <a:ext cx="324892" cy="8082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4B3428-E2DA-B662-2CDB-6E2F014B4FC3}"/>
              </a:ext>
            </a:extLst>
          </p:cNvPr>
          <p:cNvCxnSpPr>
            <a:cxnSpLocks/>
            <a:stCxn id="27" idx="0"/>
            <a:endCxn id="3" idx="1"/>
          </p:cNvCxnSpPr>
          <p:nvPr/>
        </p:nvCxnSpPr>
        <p:spPr>
          <a:xfrm>
            <a:off x="4001892" y="2824511"/>
            <a:ext cx="708181" cy="3017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8982CD-6411-C977-AD31-065ECA2CD58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10370" y="2854683"/>
            <a:ext cx="780661" cy="115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7D07B0-EC2F-9E2F-453D-D9EB6C83BE2F}"/>
              </a:ext>
            </a:extLst>
          </p:cNvPr>
          <p:cNvCxnSpPr>
            <a:cxnSpLocks/>
          </p:cNvCxnSpPr>
          <p:nvPr/>
        </p:nvCxnSpPr>
        <p:spPr>
          <a:xfrm flipH="1">
            <a:off x="6674793" y="2824207"/>
            <a:ext cx="9378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49614B-1E1F-4F98-0499-3C7414B9654A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010221" y="3075045"/>
            <a:ext cx="14638" cy="4991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B84A9-AFC4-F83F-15BC-8DC56282661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004944" y="3959969"/>
            <a:ext cx="0" cy="5178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E7835B-41C9-C8F0-DC11-A0A5D827AF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05092" y="4698165"/>
            <a:ext cx="887843" cy="159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F2DEF7-A39F-6A00-80DC-9F645F6CB5C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75410" y="4692495"/>
            <a:ext cx="721077" cy="56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32CDD2-9E88-5824-A50C-A15C8437AF76}"/>
              </a:ext>
            </a:extLst>
          </p:cNvPr>
          <p:cNvCxnSpPr>
            <a:cxnSpLocks/>
          </p:cNvCxnSpPr>
          <p:nvPr/>
        </p:nvCxnSpPr>
        <p:spPr>
          <a:xfrm flipV="1">
            <a:off x="5286944" y="3945331"/>
            <a:ext cx="968025" cy="5928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3BC1F87-8DCF-C142-74EB-5FB0A7B7722C}"/>
              </a:ext>
            </a:extLst>
          </p:cNvPr>
          <p:cNvCxnSpPr>
            <a:cxnSpLocks/>
          </p:cNvCxnSpPr>
          <p:nvPr/>
        </p:nvCxnSpPr>
        <p:spPr>
          <a:xfrm flipV="1">
            <a:off x="6870984" y="3075045"/>
            <a:ext cx="741644" cy="5963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7566E1-335F-720C-4002-36C9C59D581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8096783" y="4698166"/>
            <a:ext cx="914421" cy="79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F139BA-5D2D-29C7-C56A-2FC684FDE0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96783" y="2854685"/>
            <a:ext cx="914421" cy="230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A23537-6EB9-8791-14B3-E69976624627}"/>
              </a:ext>
            </a:extLst>
          </p:cNvPr>
          <p:cNvCxnSpPr>
            <a:cxnSpLocks/>
          </p:cNvCxnSpPr>
          <p:nvPr/>
        </p:nvCxnSpPr>
        <p:spPr>
          <a:xfrm>
            <a:off x="8575691" y="1763054"/>
            <a:ext cx="450487" cy="8501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A80557E-F0BC-2231-C0EE-ECC7D5CC0192}"/>
              </a:ext>
            </a:extLst>
          </p:cNvPr>
          <p:cNvCxnSpPr>
            <a:cxnSpLocks/>
          </p:cNvCxnSpPr>
          <p:nvPr/>
        </p:nvCxnSpPr>
        <p:spPr>
          <a:xfrm flipH="1">
            <a:off x="9489609" y="1615427"/>
            <a:ext cx="607984" cy="96396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B43E39-7D58-E949-9456-232FEFD54812}"/>
              </a:ext>
            </a:extLst>
          </p:cNvPr>
          <p:cNvCxnSpPr>
            <a:cxnSpLocks/>
          </p:cNvCxnSpPr>
          <p:nvPr/>
        </p:nvCxnSpPr>
        <p:spPr>
          <a:xfrm flipH="1">
            <a:off x="9489610" y="2601567"/>
            <a:ext cx="980009" cy="276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53DCAB-7B3F-3481-C6D5-FA26AA63B2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40065" y="4698164"/>
            <a:ext cx="9647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B16919A-A4B9-D8D8-3907-33FB8C747B6A}"/>
              </a:ext>
            </a:extLst>
          </p:cNvPr>
          <p:cNvCxnSpPr>
            <a:cxnSpLocks/>
          </p:cNvCxnSpPr>
          <p:nvPr/>
        </p:nvCxnSpPr>
        <p:spPr>
          <a:xfrm flipH="1" flipV="1">
            <a:off x="3483038" y="4874459"/>
            <a:ext cx="441748" cy="79563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DA168C8-99BD-82FE-551C-59B29E24B76A}"/>
              </a:ext>
            </a:extLst>
          </p:cNvPr>
          <p:cNvCxnSpPr>
            <a:cxnSpLocks/>
          </p:cNvCxnSpPr>
          <p:nvPr/>
        </p:nvCxnSpPr>
        <p:spPr>
          <a:xfrm flipH="1">
            <a:off x="1989898" y="4778974"/>
            <a:ext cx="1262733" cy="91378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99BB27-8D6C-44B4-7D45-85651AA5C254}"/>
              </a:ext>
            </a:extLst>
          </p:cNvPr>
          <p:cNvCxnSpPr>
            <a:cxnSpLocks/>
          </p:cNvCxnSpPr>
          <p:nvPr/>
        </p:nvCxnSpPr>
        <p:spPr>
          <a:xfrm flipH="1" flipV="1">
            <a:off x="1639094" y="4265170"/>
            <a:ext cx="1518497" cy="3126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5CC78D-027F-08F5-FEAE-3C760199314B}"/>
              </a:ext>
            </a:extLst>
          </p:cNvPr>
          <p:cNvCxnSpPr>
            <a:cxnSpLocks/>
          </p:cNvCxnSpPr>
          <p:nvPr/>
        </p:nvCxnSpPr>
        <p:spPr>
          <a:xfrm flipV="1">
            <a:off x="8334169" y="4895445"/>
            <a:ext cx="757292" cy="9241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907FDE9-6AC9-F815-46E2-79C64E10D42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9428106" y="4700296"/>
            <a:ext cx="330786" cy="8100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771188-9AA5-A03D-FEF3-687BEF37D63D}"/>
              </a:ext>
            </a:extLst>
          </p:cNvPr>
          <p:cNvSpPr txBox="1"/>
          <p:nvPr/>
        </p:nvSpPr>
        <p:spPr>
          <a:xfrm>
            <a:off x="3780158" y="966182"/>
            <a:ext cx="59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10685-2972-4778-E70D-DAD8E569E55E}"/>
              </a:ext>
            </a:extLst>
          </p:cNvPr>
          <p:cNvSpPr txBox="1"/>
          <p:nvPr/>
        </p:nvSpPr>
        <p:spPr>
          <a:xfrm>
            <a:off x="2307536" y="1065613"/>
            <a:ext cx="59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B933B-388B-20ED-27B8-C7383A7726DC}"/>
              </a:ext>
            </a:extLst>
          </p:cNvPr>
          <p:cNvSpPr txBox="1"/>
          <p:nvPr/>
        </p:nvSpPr>
        <p:spPr>
          <a:xfrm>
            <a:off x="1997586" y="2235270"/>
            <a:ext cx="59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EDF91-9E08-38DE-42EC-F42A10380C4F}"/>
              </a:ext>
            </a:extLst>
          </p:cNvPr>
          <p:cNvSpPr txBox="1"/>
          <p:nvPr/>
        </p:nvSpPr>
        <p:spPr>
          <a:xfrm>
            <a:off x="4225267" y="2490358"/>
            <a:ext cx="59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0659B2-576B-026D-7DC0-25C104717784}"/>
              </a:ext>
            </a:extLst>
          </p:cNvPr>
          <p:cNvSpPr txBox="1"/>
          <p:nvPr/>
        </p:nvSpPr>
        <p:spPr>
          <a:xfrm>
            <a:off x="9807431" y="74835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6F021-C943-1A1E-8170-FF07A0461577}"/>
              </a:ext>
            </a:extLst>
          </p:cNvPr>
          <p:cNvSpPr txBox="1"/>
          <p:nvPr/>
        </p:nvSpPr>
        <p:spPr>
          <a:xfrm>
            <a:off x="3253980" y="2497023"/>
            <a:ext cx="3914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C5E728-5C29-7337-9823-B10943F533B8}"/>
              </a:ext>
            </a:extLst>
          </p:cNvPr>
          <p:cNvSpPr txBox="1"/>
          <p:nvPr/>
        </p:nvSpPr>
        <p:spPr>
          <a:xfrm>
            <a:off x="9011204" y="2579387"/>
            <a:ext cx="37702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478A3-211B-370A-A208-94AD283105F4}"/>
              </a:ext>
            </a:extLst>
          </p:cNvPr>
          <p:cNvSpPr txBox="1"/>
          <p:nvPr/>
        </p:nvSpPr>
        <p:spPr>
          <a:xfrm>
            <a:off x="3207585" y="4395529"/>
            <a:ext cx="3994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79C2D-476F-9CA7-31F7-93858B92D7BE}"/>
              </a:ext>
            </a:extLst>
          </p:cNvPr>
          <p:cNvSpPr txBox="1"/>
          <p:nvPr/>
        </p:nvSpPr>
        <p:spPr>
          <a:xfrm>
            <a:off x="9062300" y="4448913"/>
            <a:ext cx="36580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4DDF9-0D16-4D73-7BCF-6B910ECF1AA8}"/>
              </a:ext>
            </a:extLst>
          </p:cNvPr>
          <p:cNvSpPr txBox="1"/>
          <p:nvPr/>
        </p:nvSpPr>
        <p:spPr>
          <a:xfrm>
            <a:off x="10279152" y="196792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752FB-7A02-EF9D-4932-17259C7C1984}"/>
              </a:ext>
            </a:extLst>
          </p:cNvPr>
          <p:cNvSpPr txBox="1"/>
          <p:nvPr/>
        </p:nvSpPr>
        <p:spPr>
          <a:xfrm>
            <a:off x="8038604" y="2497024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17A38F-F88D-981A-EFF8-6D20415DA0FC}"/>
              </a:ext>
            </a:extLst>
          </p:cNvPr>
          <p:cNvSpPr txBox="1"/>
          <p:nvPr/>
        </p:nvSpPr>
        <p:spPr>
          <a:xfrm>
            <a:off x="9449833" y="5975824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6E67C-E0D2-754A-2527-E56D07DDC23E}"/>
              </a:ext>
            </a:extLst>
          </p:cNvPr>
          <p:cNvSpPr txBox="1"/>
          <p:nvPr/>
        </p:nvSpPr>
        <p:spPr>
          <a:xfrm>
            <a:off x="8007595" y="612982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1DAB1F-747B-981E-2BF0-F4E42C697F65}"/>
              </a:ext>
            </a:extLst>
          </p:cNvPr>
          <p:cNvSpPr txBox="1"/>
          <p:nvPr/>
        </p:nvSpPr>
        <p:spPr>
          <a:xfrm>
            <a:off x="8038297" y="432186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B05F33-3330-2E28-6DA4-94383D908B12}"/>
              </a:ext>
            </a:extLst>
          </p:cNvPr>
          <p:cNvSpPr txBox="1"/>
          <p:nvPr/>
        </p:nvSpPr>
        <p:spPr>
          <a:xfrm>
            <a:off x="1665552" y="6090948"/>
            <a:ext cx="5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74A753-BA69-36E4-6ECB-BC209EAA3998}"/>
              </a:ext>
            </a:extLst>
          </p:cNvPr>
          <p:cNvSpPr txBox="1"/>
          <p:nvPr/>
        </p:nvSpPr>
        <p:spPr>
          <a:xfrm>
            <a:off x="3725619" y="6062658"/>
            <a:ext cx="5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FEE62F-E828-0683-411A-4C37600AC568}"/>
              </a:ext>
            </a:extLst>
          </p:cNvPr>
          <p:cNvSpPr txBox="1"/>
          <p:nvPr/>
        </p:nvSpPr>
        <p:spPr>
          <a:xfrm>
            <a:off x="4187885" y="4338162"/>
            <a:ext cx="5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D161485-459C-6574-5C9E-191B7D101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565" y="705702"/>
            <a:ext cx="1524057" cy="153945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D9EF9A8A-74EB-B2F7-0F62-7BB8C91E2720}"/>
              </a:ext>
            </a:extLst>
          </p:cNvPr>
          <p:cNvSpPr txBox="1"/>
          <p:nvPr/>
        </p:nvSpPr>
        <p:spPr>
          <a:xfrm>
            <a:off x="8251347" y="93569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4D3CD36-037C-B0BD-3376-264D8A7DDC80}"/>
              </a:ext>
            </a:extLst>
          </p:cNvPr>
          <p:cNvSpPr txBox="1"/>
          <p:nvPr/>
        </p:nvSpPr>
        <p:spPr>
          <a:xfrm>
            <a:off x="1268639" y="4636500"/>
            <a:ext cx="59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D.1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1F49F89-19EB-E504-C042-3C78402D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839" y="3969801"/>
            <a:ext cx="1016000" cy="101600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A4D56B4-66C2-E535-DB2C-A2712F5E230F}"/>
              </a:ext>
            </a:extLst>
          </p:cNvPr>
          <p:cNvCxnSpPr>
            <a:cxnSpLocks/>
          </p:cNvCxnSpPr>
          <p:nvPr/>
        </p:nvCxnSpPr>
        <p:spPr>
          <a:xfrm flipV="1">
            <a:off x="9556453" y="4331055"/>
            <a:ext cx="1327993" cy="2122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A2987B2-BF32-D19D-52FE-C4C1BF44B2FE}"/>
              </a:ext>
            </a:extLst>
          </p:cNvPr>
          <p:cNvSpPr txBox="1"/>
          <p:nvPr/>
        </p:nvSpPr>
        <p:spPr>
          <a:xfrm>
            <a:off x="10605291" y="4669452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C.9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06C29BC-EF4A-7AF6-F619-A2C0C0D58B29}"/>
              </a:ext>
            </a:extLst>
          </p:cNvPr>
          <p:cNvCxnSpPr>
            <a:cxnSpLocks/>
          </p:cNvCxnSpPr>
          <p:nvPr/>
        </p:nvCxnSpPr>
        <p:spPr>
          <a:xfrm>
            <a:off x="6514485" y="4868789"/>
            <a:ext cx="577239" cy="464255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9E1855E-8E76-AAAB-C888-B6A35B906841}"/>
              </a:ext>
            </a:extLst>
          </p:cNvPr>
          <p:cNvCxnSpPr>
            <a:cxnSpLocks/>
          </p:cNvCxnSpPr>
          <p:nvPr/>
        </p:nvCxnSpPr>
        <p:spPr>
          <a:xfrm flipH="1">
            <a:off x="5719199" y="4879746"/>
            <a:ext cx="373807" cy="640381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4FB903-FFCA-79A0-C0DB-B9F1E23ABD80}"/>
              </a:ext>
            </a:extLst>
          </p:cNvPr>
          <p:cNvCxnSpPr>
            <a:cxnSpLocks/>
          </p:cNvCxnSpPr>
          <p:nvPr/>
        </p:nvCxnSpPr>
        <p:spPr>
          <a:xfrm>
            <a:off x="3977238" y="3429001"/>
            <a:ext cx="730740" cy="245409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4E54074-A343-3D0F-0EDB-6F9B4A6141C5}"/>
              </a:ext>
            </a:extLst>
          </p:cNvPr>
          <p:cNvCxnSpPr>
            <a:cxnSpLocks/>
          </p:cNvCxnSpPr>
          <p:nvPr/>
        </p:nvCxnSpPr>
        <p:spPr>
          <a:xfrm flipV="1">
            <a:off x="4001892" y="3868101"/>
            <a:ext cx="702904" cy="46095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67B344B-A4D0-7E24-189A-14EBE0A8F722}"/>
              </a:ext>
            </a:extLst>
          </p:cNvPr>
          <p:cNvCxnSpPr>
            <a:cxnSpLocks/>
          </p:cNvCxnSpPr>
          <p:nvPr/>
        </p:nvCxnSpPr>
        <p:spPr>
          <a:xfrm flipV="1">
            <a:off x="6461005" y="2165506"/>
            <a:ext cx="594887" cy="589417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BBF795C-0EB2-5993-61BB-628BA001B0D7}"/>
              </a:ext>
            </a:extLst>
          </p:cNvPr>
          <p:cNvCxnSpPr>
            <a:cxnSpLocks/>
          </p:cNvCxnSpPr>
          <p:nvPr/>
        </p:nvCxnSpPr>
        <p:spPr>
          <a:xfrm flipH="1" flipV="1">
            <a:off x="5692787" y="2270298"/>
            <a:ext cx="599727" cy="484625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CAB26EF-B811-6191-9C8E-42120169EB99}"/>
              </a:ext>
            </a:extLst>
          </p:cNvPr>
          <p:cNvCxnSpPr>
            <a:cxnSpLocks/>
          </p:cNvCxnSpPr>
          <p:nvPr/>
        </p:nvCxnSpPr>
        <p:spPr>
          <a:xfrm flipH="1" flipV="1">
            <a:off x="6766551" y="3891786"/>
            <a:ext cx="1030084" cy="2241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99509F7-1288-5C42-FB75-B1ABA285EB80}"/>
              </a:ext>
            </a:extLst>
          </p:cNvPr>
          <p:cNvSpPr txBox="1"/>
          <p:nvPr/>
        </p:nvSpPr>
        <p:spPr>
          <a:xfrm>
            <a:off x="6164682" y="2711240"/>
            <a:ext cx="3866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V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A4E8B80-DC9E-63D6-8207-D3DEF8006866}"/>
              </a:ext>
            </a:extLst>
          </p:cNvPr>
          <p:cNvSpPr txBox="1"/>
          <p:nvPr/>
        </p:nvSpPr>
        <p:spPr>
          <a:xfrm>
            <a:off x="6332446" y="3584727"/>
            <a:ext cx="37382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6C9A2E-4677-63CD-414D-AC2C017AA753}"/>
              </a:ext>
            </a:extLst>
          </p:cNvPr>
          <p:cNvSpPr txBox="1"/>
          <p:nvPr/>
        </p:nvSpPr>
        <p:spPr>
          <a:xfrm>
            <a:off x="6175932" y="4465495"/>
            <a:ext cx="3626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AEC921-7BB9-7A4A-AA27-483A1900C133}"/>
              </a:ext>
            </a:extLst>
          </p:cNvPr>
          <p:cNvSpPr txBox="1"/>
          <p:nvPr/>
        </p:nvSpPr>
        <p:spPr>
          <a:xfrm>
            <a:off x="4780286" y="3484279"/>
            <a:ext cx="3481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/>
              <a:t>Z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914C3C-89EB-6D05-6AF3-D67A1AEA9DF0}"/>
              </a:ext>
            </a:extLst>
          </p:cNvPr>
          <p:cNvSpPr txBox="1"/>
          <p:nvPr/>
        </p:nvSpPr>
        <p:spPr>
          <a:xfrm>
            <a:off x="5226729" y="2505284"/>
            <a:ext cx="56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V.2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3E5EA9-B7BA-D13F-AEAD-659D11794CC9}"/>
              </a:ext>
            </a:extLst>
          </p:cNvPr>
          <p:cNvSpPr txBox="1"/>
          <p:nvPr/>
        </p:nvSpPr>
        <p:spPr>
          <a:xfrm>
            <a:off x="6928091" y="2479441"/>
            <a:ext cx="56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V.4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D1BB9D-C35F-4165-0F6F-0122799534D5}"/>
              </a:ext>
            </a:extLst>
          </p:cNvPr>
          <p:cNvSpPr txBox="1"/>
          <p:nvPr/>
        </p:nvSpPr>
        <p:spPr>
          <a:xfrm>
            <a:off x="4990096" y="298097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Z.1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115DB9-AB65-39CA-980D-4E11A34E5BE0}"/>
              </a:ext>
            </a:extLst>
          </p:cNvPr>
          <p:cNvSpPr txBox="1"/>
          <p:nvPr/>
        </p:nvSpPr>
        <p:spPr>
          <a:xfrm>
            <a:off x="4504895" y="404578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Z.9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D243CAC-B7B9-5486-5D4D-CE362B44A7CF}"/>
              </a:ext>
            </a:extLst>
          </p:cNvPr>
          <p:cNvSpPr txBox="1"/>
          <p:nvPr/>
        </p:nvSpPr>
        <p:spPr>
          <a:xfrm>
            <a:off x="5215262" y="4639533"/>
            <a:ext cx="53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Y.4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213782-61AB-67EC-96EA-DE02EDDD3F59}"/>
              </a:ext>
            </a:extLst>
          </p:cNvPr>
          <p:cNvSpPr txBox="1"/>
          <p:nvPr/>
        </p:nvSpPr>
        <p:spPr>
          <a:xfrm>
            <a:off x="7016606" y="4645022"/>
            <a:ext cx="53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Y.6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55A-2C15-E939-454A-EC7F81A48726}"/>
              </a:ext>
            </a:extLst>
          </p:cNvPr>
          <p:cNvSpPr txBox="1"/>
          <p:nvPr/>
        </p:nvSpPr>
        <p:spPr>
          <a:xfrm>
            <a:off x="5455115" y="427377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F55B2D7-47AB-E34D-F06E-AC38EAE878B4}"/>
              </a:ext>
            </a:extLst>
          </p:cNvPr>
          <p:cNvSpPr txBox="1"/>
          <p:nvPr/>
        </p:nvSpPr>
        <p:spPr>
          <a:xfrm>
            <a:off x="7462405" y="310531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71EB9A2-6414-9DCA-254B-8DFCE0673F0A}"/>
              </a:ext>
            </a:extLst>
          </p:cNvPr>
          <p:cNvSpPr txBox="1"/>
          <p:nvPr/>
        </p:nvSpPr>
        <p:spPr>
          <a:xfrm>
            <a:off x="4686457" y="2187159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C00000"/>
                </a:solidFill>
              </a:rPr>
              <a:t>R1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65201B5-2A5D-5FCF-924B-45717CD6FC71}"/>
              </a:ext>
            </a:extLst>
          </p:cNvPr>
          <p:cNvSpPr txBox="1"/>
          <p:nvPr/>
        </p:nvSpPr>
        <p:spPr>
          <a:xfrm>
            <a:off x="7492302" y="2160807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C00000"/>
                </a:solidFill>
              </a:rPr>
              <a:t>R2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65A340-DE8F-D198-18CE-3A2EBD4CA0EF}"/>
              </a:ext>
            </a:extLst>
          </p:cNvPr>
          <p:cNvSpPr txBox="1"/>
          <p:nvPr/>
        </p:nvSpPr>
        <p:spPr>
          <a:xfrm>
            <a:off x="7511787" y="4850205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C00000"/>
                </a:solidFill>
              </a:rPr>
              <a:t>R3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59F3CDD-D2D7-99BD-4ABA-5ADA05418C9F}"/>
              </a:ext>
            </a:extLst>
          </p:cNvPr>
          <p:cNvSpPr txBox="1"/>
          <p:nvPr/>
        </p:nvSpPr>
        <p:spPr>
          <a:xfrm>
            <a:off x="4667621" y="4837804"/>
            <a:ext cx="5501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C00000"/>
                </a:solidFill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9161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0461BC-C467-133E-D338-550F804474C9}"/>
              </a:ext>
            </a:extLst>
          </p:cNvPr>
          <p:cNvSpPr/>
          <p:nvPr/>
        </p:nvSpPr>
        <p:spPr>
          <a:xfrm>
            <a:off x="0" y="1054443"/>
            <a:ext cx="12192000" cy="580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BBE34-8093-2B35-B5B2-7231C1B4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709" y="0"/>
            <a:ext cx="6592400" cy="860400"/>
          </a:xfrm>
        </p:spPr>
        <p:txBody>
          <a:bodyPr/>
          <a:lstStyle/>
          <a:p>
            <a:r>
              <a:rPr lang="en-US" dirty="0"/>
              <a:t>Decentralized Routing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D64FC-A193-5413-9062-CEAC10A1AF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6A76B8D-E02B-A24B-1683-FD997ABA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25792"/>
              </p:ext>
            </p:extLst>
          </p:nvPr>
        </p:nvGraphicFramePr>
        <p:xfrm>
          <a:off x="898764" y="1772696"/>
          <a:ext cx="2050797" cy="2120832"/>
        </p:xfrm>
        <a:graphic>
          <a:graphicData uri="http://schemas.openxmlformats.org/drawingml/2006/table">
            <a:tbl>
              <a:tblPr firstRow="1" bandRow="1"/>
              <a:tblGrid>
                <a:gridCol w="721869">
                  <a:extLst>
                    <a:ext uri="{9D8B030D-6E8A-4147-A177-3AD203B41FA5}">
                      <a16:colId xmlns:a16="http://schemas.microsoft.com/office/drawing/2014/main" val="720796583"/>
                    </a:ext>
                  </a:extLst>
                </a:gridCol>
                <a:gridCol w="682752">
                  <a:extLst>
                    <a:ext uri="{9D8B030D-6E8A-4147-A177-3AD203B41FA5}">
                      <a16:colId xmlns:a16="http://schemas.microsoft.com/office/drawing/2014/main" val="2793765133"/>
                    </a:ext>
                  </a:extLst>
                </a:gridCol>
                <a:gridCol w="646176">
                  <a:extLst>
                    <a:ext uri="{9D8B030D-6E8A-4147-A177-3AD203B41FA5}">
                      <a16:colId xmlns:a16="http://schemas.microsoft.com/office/drawing/2014/main" val="15603527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Dest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600" dirty="0"/>
                        <a:t>Net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IFace</a:t>
                      </a:r>
                      <a:endParaRPr lang="en-US" sz="1600"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Hop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5333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3928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V.4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2987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Z.9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6603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V.4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373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540D01-C47A-1FE7-3129-8435E067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43261"/>
              </p:ext>
            </p:extLst>
          </p:nvPr>
        </p:nvGraphicFramePr>
        <p:xfrm>
          <a:off x="3250246" y="1769792"/>
          <a:ext cx="2050797" cy="2120832"/>
        </p:xfrm>
        <a:graphic>
          <a:graphicData uri="http://schemas.openxmlformats.org/drawingml/2006/table">
            <a:tbl>
              <a:tblPr firstRow="1" bandRow="1"/>
              <a:tblGrid>
                <a:gridCol w="674675">
                  <a:extLst>
                    <a:ext uri="{9D8B030D-6E8A-4147-A177-3AD203B41FA5}">
                      <a16:colId xmlns:a16="http://schemas.microsoft.com/office/drawing/2014/main" val="72079658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793765133"/>
                    </a:ext>
                  </a:extLst>
                </a:gridCol>
                <a:gridCol w="705562">
                  <a:extLst>
                    <a:ext uri="{9D8B030D-6E8A-4147-A177-3AD203B41FA5}">
                      <a16:colId xmlns:a16="http://schemas.microsoft.com/office/drawing/2014/main" val="15603527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Net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IFace</a:t>
                      </a:r>
                      <a:endParaRPr lang="en-US" sz="1600"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Hop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5333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V.2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3928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2987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X.7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6603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X.7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3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757268-30B1-AE6E-10A0-96C366963D61}"/>
              </a:ext>
            </a:extLst>
          </p:cNvPr>
          <p:cNvSpPr txBox="1"/>
          <p:nvPr/>
        </p:nvSpPr>
        <p:spPr>
          <a:xfrm>
            <a:off x="3180716" y="1292355"/>
            <a:ext cx="226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Routing Table R2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BA0B47-D217-35C7-9906-D88309BA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96506"/>
              </p:ext>
            </p:extLst>
          </p:nvPr>
        </p:nvGraphicFramePr>
        <p:xfrm>
          <a:off x="7953211" y="1754019"/>
          <a:ext cx="2050797" cy="2120832"/>
        </p:xfrm>
        <a:graphic>
          <a:graphicData uri="http://schemas.openxmlformats.org/drawingml/2006/table">
            <a:tbl>
              <a:tblPr firstRow="1" bandRow="1"/>
              <a:tblGrid>
                <a:gridCol w="666533">
                  <a:extLst>
                    <a:ext uri="{9D8B030D-6E8A-4147-A177-3AD203B41FA5}">
                      <a16:colId xmlns:a16="http://schemas.microsoft.com/office/drawing/2014/main" val="720796583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793765133"/>
                    </a:ext>
                  </a:extLst>
                </a:gridCol>
                <a:gridCol w="677128">
                  <a:extLst>
                    <a:ext uri="{9D8B030D-6E8A-4147-A177-3AD203B41FA5}">
                      <a16:colId xmlns:a16="http://schemas.microsoft.com/office/drawing/2014/main" val="15603527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Net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IFace</a:t>
                      </a:r>
                      <a:endParaRPr lang="en-US" sz="1600"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Hop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5333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Z.1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3928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X.2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2987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Y.6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6603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37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4AB2722-A307-AC4A-3900-4F2F3BEA3ACE}"/>
              </a:ext>
            </a:extLst>
          </p:cNvPr>
          <p:cNvSpPr txBox="1"/>
          <p:nvPr/>
        </p:nvSpPr>
        <p:spPr>
          <a:xfrm>
            <a:off x="7844261" y="1288956"/>
            <a:ext cx="226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Routing Table R4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B8C3A01-2F01-2FE1-F7C0-F3A4100D6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08546"/>
              </p:ext>
            </p:extLst>
          </p:nvPr>
        </p:nvGraphicFramePr>
        <p:xfrm>
          <a:off x="5601729" y="1754020"/>
          <a:ext cx="2050797" cy="2120832"/>
        </p:xfrm>
        <a:graphic>
          <a:graphicData uri="http://schemas.openxmlformats.org/drawingml/2006/table">
            <a:tbl>
              <a:tblPr firstRow="1" bandRow="1"/>
              <a:tblGrid>
                <a:gridCol w="627480">
                  <a:extLst>
                    <a:ext uri="{9D8B030D-6E8A-4147-A177-3AD203B41FA5}">
                      <a16:colId xmlns:a16="http://schemas.microsoft.com/office/drawing/2014/main" val="720796583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793765133"/>
                    </a:ext>
                  </a:extLst>
                </a:gridCol>
                <a:gridCol w="703989">
                  <a:extLst>
                    <a:ext uri="{9D8B030D-6E8A-4147-A177-3AD203B41FA5}">
                      <a16:colId xmlns:a16="http://schemas.microsoft.com/office/drawing/2014/main" val="15603527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Net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IFace</a:t>
                      </a:r>
                      <a:endParaRPr lang="en-US" sz="1600"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Hop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5333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Y.4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39288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Y.4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2987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6603"/>
                  </a:ext>
                </a:extLst>
              </a:tr>
              <a:tr h="377808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Y.4</a:t>
                      </a: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37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DD4EBAA-BD4B-9A73-7992-8D0289C3D23F}"/>
              </a:ext>
            </a:extLst>
          </p:cNvPr>
          <p:cNvSpPr txBox="1"/>
          <p:nvPr/>
        </p:nvSpPr>
        <p:spPr>
          <a:xfrm>
            <a:off x="5492778" y="1292354"/>
            <a:ext cx="226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Routing Table R3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14D59-7C9D-D9DC-707A-A6D3305E4E84}"/>
              </a:ext>
            </a:extLst>
          </p:cNvPr>
          <p:cNvSpPr txBox="1"/>
          <p:nvPr/>
        </p:nvSpPr>
        <p:spPr>
          <a:xfrm>
            <a:off x="789813" y="1292356"/>
            <a:ext cx="226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Routing Table R1</a:t>
            </a:r>
          </a:p>
        </p:txBody>
      </p:sp>
    </p:spTree>
    <p:extLst>
      <p:ext uri="{BB962C8B-B14F-4D97-AF65-F5344CB8AC3E}">
        <p14:creationId xmlns:p14="http://schemas.microsoft.com/office/powerpoint/2010/main" val="327802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378</Words>
  <Application>Microsoft Macintosh PowerPoint</Application>
  <PresentationFormat>Widescreen</PresentationFormat>
  <Paragraphs>137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RIP: Routing Information Protocol</vt:lpstr>
      <vt:lpstr>Decentralized Routing Activity</vt:lpstr>
      <vt:lpstr>Decentralized Routing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4</cp:revision>
  <dcterms:created xsi:type="dcterms:W3CDTF">2023-05-02T23:25:58Z</dcterms:created>
  <dcterms:modified xsi:type="dcterms:W3CDTF">2023-05-03T02:03:36Z</dcterms:modified>
</cp:coreProperties>
</file>