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90" r:id="rId3"/>
    <p:sldId id="309" r:id="rId4"/>
    <p:sldId id="310" r:id="rId5"/>
    <p:sldId id="348" r:id="rId6"/>
    <p:sldId id="349" r:id="rId7"/>
    <p:sldId id="311" r:id="rId8"/>
    <p:sldId id="289" r:id="rId9"/>
    <p:sldId id="293" r:id="rId10"/>
    <p:sldId id="347" r:id="rId11"/>
    <p:sldId id="346" r:id="rId12"/>
    <p:sldId id="345" r:id="rId1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75"/>
    <p:restoredTop sz="72261"/>
  </p:normalViewPr>
  <p:slideViewPr>
    <p:cSldViewPr snapToGrid="0" snapToObjects="1">
      <p:cViewPr varScale="1">
        <p:scale>
          <a:sx n="118" d="100"/>
          <a:sy n="118" d="100"/>
        </p:scale>
        <p:origin x="1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61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Thread class defines a method name join.</a:t>
            </a:r>
          </a:p>
          <a:p>
            <a:r>
              <a:rPr lang="en-US" dirty="0"/>
              <a:t>  - When join is called on a thread</a:t>
            </a:r>
          </a:p>
          <a:p>
            <a:r>
              <a:rPr lang="en-US" dirty="0"/>
              <a:t>    - the thread that calls it pauses and waits for the thread on which join is called to complete.</a:t>
            </a:r>
          </a:p>
          <a:p>
            <a:r>
              <a:rPr lang="en-US" dirty="0"/>
              <a:t>  - So here main has called join on thread t1.</a:t>
            </a:r>
          </a:p>
          <a:p>
            <a:r>
              <a:rPr lang="en-US" dirty="0"/>
              <a:t>    - Thus, the main thread will pause and wait for t1 to complete.</a:t>
            </a:r>
          </a:p>
          <a:p>
            <a:endParaRPr lang="en-US" dirty="0"/>
          </a:p>
          <a:p>
            <a:r>
              <a:rPr lang="en-US" dirty="0"/>
              <a:t>The effect in this case will be that the line “Main done!” will never be printed before t1 completes.</a:t>
            </a:r>
          </a:p>
          <a:p>
            <a:r>
              <a:rPr lang="en-US" dirty="0"/>
              <a:t>  - So “Main done!” will always be the last thing that is printed.</a:t>
            </a:r>
          </a:p>
          <a:p>
            <a:endParaRPr lang="en-US" dirty="0"/>
          </a:p>
          <a:p>
            <a:r>
              <a:rPr lang="en-US" dirty="0"/>
              <a:t>If there is time, open it in </a:t>
            </a:r>
            <a:r>
              <a:rPr lang="en-US" dirty="0" err="1"/>
              <a:t>repl</a:t>
            </a:r>
            <a:r>
              <a:rPr lang="en-US" dirty="0"/>
              <a:t> and run it a few times.</a:t>
            </a:r>
          </a:p>
        </p:txBody>
      </p:sp>
    </p:spTree>
    <p:extLst>
      <p:ext uri="{BB962C8B-B14F-4D97-AF65-F5344CB8AC3E}">
        <p14:creationId xmlns:p14="http://schemas.microsoft.com/office/powerpoint/2010/main" val="4180833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Parallelization:</a:t>
            </a:r>
          </a:p>
          <a:p>
            <a:r>
              <a:rPr lang="en-US" dirty="0"/>
              <a:t>  - Compute the total of all of the values in an array.</a:t>
            </a:r>
          </a:p>
          <a:p>
            <a:r>
              <a:rPr lang="en-US" dirty="0"/>
              <a:t>  - Divide the array into chunks</a:t>
            </a:r>
          </a:p>
          <a:p>
            <a:r>
              <a:rPr lang="en-US" dirty="0"/>
              <a:t>  - Use a separate thread to compute the total of each chunk.</a:t>
            </a:r>
          </a:p>
          <a:p>
            <a:r>
              <a:rPr lang="en-US" dirty="0"/>
              <a:t>  - Sum those totals together at the end.</a:t>
            </a:r>
          </a:p>
          <a:p>
            <a:endParaRPr lang="en-US" dirty="0"/>
          </a:p>
          <a:p>
            <a:r>
              <a:rPr lang="en-US" dirty="0"/>
              <a:t>  - This is also what happens in your browser when you open multiple tabs.</a:t>
            </a:r>
          </a:p>
          <a:p>
            <a:r>
              <a:rPr lang="en-US" dirty="0"/>
              <a:t>    - Each tab is performing the same computation</a:t>
            </a:r>
          </a:p>
          <a:p>
            <a:r>
              <a:rPr lang="en-US" dirty="0"/>
              <a:t>      - Loading and displaying a web page.</a:t>
            </a:r>
          </a:p>
          <a:p>
            <a:r>
              <a:rPr lang="en-US" dirty="0"/>
              <a:t>    - The data is different</a:t>
            </a:r>
          </a:p>
          <a:p>
            <a:r>
              <a:rPr lang="en-US" dirty="0"/>
              <a:t>      - The page being loaded and displayed is different.</a:t>
            </a:r>
          </a:p>
          <a:p>
            <a:r>
              <a:rPr lang="en-US" dirty="0"/>
              <a:t>  - Web servers do something similar</a:t>
            </a:r>
          </a:p>
          <a:p>
            <a:r>
              <a:rPr lang="en-US" dirty="0"/>
              <a:t>    - Every request that comes in for a page is handled by a thread.</a:t>
            </a:r>
          </a:p>
          <a:p>
            <a:r>
              <a:rPr lang="en-US" dirty="0"/>
              <a:t>    - That thread goes and gets the requested page and returns its.</a:t>
            </a:r>
          </a:p>
          <a:p>
            <a:r>
              <a:rPr lang="en-US" dirty="0"/>
              <a:t>    - Same computation, different data.</a:t>
            </a:r>
          </a:p>
          <a:p>
            <a:endParaRPr lang="en-US" dirty="0"/>
          </a:p>
          <a:p>
            <a:r>
              <a:rPr lang="en-US" dirty="0"/>
              <a:t>Specialization:</a:t>
            </a:r>
          </a:p>
          <a:p>
            <a:r>
              <a:rPr lang="en-US" dirty="0"/>
              <a:t>  - Find the max and min and average of an array.</a:t>
            </a:r>
          </a:p>
          <a:p>
            <a:r>
              <a:rPr lang="en-US" dirty="0"/>
              <a:t>  - Use separate threads for finding the max, the min and the average.</a:t>
            </a:r>
          </a:p>
          <a:p>
            <a:r>
              <a:rPr lang="en-US" dirty="0"/>
              <a:t>  - Each thread processes the entire array.</a:t>
            </a:r>
          </a:p>
          <a:p>
            <a:r>
              <a:rPr lang="en-US" dirty="0"/>
              <a:t>  - But each thread does a different computation.</a:t>
            </a:r>
          </a:p>
          <a:p>
            <a:endParaRPr lang="en-US" dirty="0"/>
          </a:p>
          <a:p>
            <a:r>
              <a:rPr lang="en-US" dirty="0"/>
              <a:t>  - Your web browser may also do this.</a:t>
            </a:r>
          </a:p>
          <a:p>
            <a:r>
              <a:rPr lang="en-US" dirty="0"/>
              <a:t>    - Once tabs are loaded what is happening in those tabs may be different.</a:t>
            </a:r>
          </a:p>
          <a:p>
            <a:r>
              <a:rPr lang="en-US" dirty="0"/>
              <a:t>    - One may be playing video</a:t>
            </a:r>
          </a:p>
          <a:p>
            <a:r>
              <a:rPr lang="en-US" dirty="0"/>
              <a:t>    - Another may be showing a static HTML page</a:t>
            </a:r>
          </a:p>
          <a:p>
            <a:r>
              <a:rPr lang="en-US" dirty="0"/>
              <a:t>    - Another may be running a webapp that is waiting for you interact with it.</a:t>
            </a:r>
          </a:p>
          <a:p>
            <a:r>
              <a:rPr lang="en-US" dirty="0"/>
              <a:t>    - Different threads each doing </a:t>
            </a:r>
            <a:r>
              <a:rPr lang="en-US"/>
              <a:t>something different.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60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review of what we learned about programs and processes.</a:t>
            </a:r>
          </a:p>
          <a:p>
            <a:endParaRPr lang="en-US" dirty="0"/>
          </a:p>
          <a:p>
            <a:r>
              <a:rPr lang="en-US" dirty="0"/>
              <a:t>Recall:</a:t>
            </a:r>
          </a:p>
          <a:p>
            <a:r>
              <a:rPr lang="en-US" dirty="0"/>
              <a:t>  - A program is just the instructions and global data.</a:t>
            </a:r>
          </a:p>
          <a:p>
            <a:r>
              <a:rPr lang="en-US" dirty="0"/>
              <a:t>    - The program is not running.</a:t>
            </a:r>
          </a:p>
          <a:p>
            <a:r>
              <a:rPr lang="en-US" dirty="0"/>
              <a:t>    - So it is static:</a:t>
            </a:r>
          </a:p>
          <a:p>
            <a:r>
              <a:rPr lang="en-US" dirty="0"/>
              <a:t>      - Its variables do not have values, there is no current point of execution.</a:t>
            </a:r>
          </a:p>
          <a:p>
            <a:r>
              <a:rPr lang="en-US" dirty="0"/>
              <a:t>      - It has no values in registers, it is not even in memory.</a:t>
            </a:r>
          </a:p>
          <a:p>
            <a:endParaRPr lang="en-US" dirty="0"/>
          </a:p>
          <a:p>
            <a:r>
              <a:rPr lang="en-US" dirty="0"/>
              <a:t>  - A process is a program that is currently in a state of execution.</a:t>
            </a:r>
          </a:p>
          <a:p>
            <a:r>
              <a:rPr lang="en-US" dirty="0"/>
              <a:t>    - The process has a context.</a:t>
            </a:r>
          </a:p>
          <a:p>
            <a:r>
              <a:rPr lang="en-US" dirty="0"/>
              <a:t>      - That context is all of the dynamic information  </a:t>
            </a:r>
          </a:p>
          <a:p>
            <a:r>
              <a:rPr lang="en-US" dirty="0"/>
              <a:t>        - It is what needs to be saved or restored when we context switch from or to this process.</a:t>
            </a:r>
          </a:p>
          <a:p>
            <a:r>
              <a:rPr lang="en-US" dirty="0"/>
              <a:t>        - All of this context will be changing as the program executes.</a:t>
            </a:r>
          </a:p>
          <a:p>
            <a:r>
              <a:rPr lang="en-US" dirty="0"/>
              <a:t>          - It is dynamic.</a:t>
            </a:r>
          </a:p>
          <a:p>
            <a:r>
              <a:rPr lang="en-US" dirty="0"/>
              <a:t>      - The process has been loaded into memory</a:t>
            </a:r>
          </a:p>
          <a:p>
            <a:r>
              <a:rPr lang="en-US" dirty="0"/>
              <a:t>        - It will have a page table indicating which pages are in which page frames.</a:t>
            </a:r>
          </a:p>
          <a:p>
            <a:r>
              <a:rPr lang="en-US" dirty="0"/>
              <a:t>        - The page table will change as page faults occur and pages are swapped into and out of the physical memory.</a:t>
            </a:r>
          </a:p>
          <a:p>
            <a:r>
              <a:rPr lang="en-US" dirty="0"/>
              <a:t>      - Its variables have values.</a:t>
            </a:r>
          </a:p>
          <a:p>
            <a:r>
              <a:rPr lang="en-US" dirty="0"/>
              <a:t>        - The values in the variables will change as the process statements execute.</a:t>
            </a:r>
          </a:p>
          <a:p>
            <a:r>
              <a:rPr lang="en-US" dirty="0"/>
              <a:t>      - It has specific values in registers</a:t>
            </a:r>
          </a:p>
          <a:p>
            <a:r>
              <a:rPr lang="en-US" dirty="0"/>
              <a:t>        - The values in the registers will change as the instructions execute.</a:t>
            </a:r>
          </a:p>
          <a:p>
            <a:r>
              <a:rPr lang="en-US" dirty="0"/>
              <a:t>      - There is a specific point at which it is executing (i.e. a PC value or a current instruction).</a:t>
            </a:r>
          </a:p>
          <a:p>
            <a:r>
              <a:rPr lang="en-US" dirty="0"/>
              <a:t>        - The PC will change as the program moves through the instructions and branches and jumps.</a:t>
            </a:r>
          </a:p>
        </p:txBody>
      </p:sp>
    </p:spTree>
    <p:extLst>
      <p:ext uri="{BB962C8B-B14F-4D97-AF65-F5344CB8AC3E}">
        <p14:creationId xmlns:p14="http://schemas.microsoft.com/office/powerpoint/2010/main" val="1988564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program….</a:t>
            </a:r>
          </a:p>
          <a:p>
            <a:endParaRPr lang="en-US" dirty="0"/>
          </a:p>
          <a:p>
            <a:r>
              <a:rPr lang="en-US" dirty="0"/>
              <a:t>When running the program is a process</a:t>
            </a:r>
          </a:p>
          <a:p>
            <a:r>
              <a:rPr lang="en-US" dirty="0"/>
              <a:t>  - it has a context </a:t>
            </a:r>
          </a:p>
          <a:p>
            <a:endParaRPr lang="en-US" dirty="0"/>
          </a:p>
          <a:p>
            <a:r>
              <a:rPr lang="en-US" dirty="0"/>
              <a:t>As the program executes</a:t>
            </a:r>
          </a:p>
          <a:p>
            <a:r>
              <a:rPr lang="en-US" dirty="0"/>
              <a:t>  - The context will change</a:t>
            </a:r>
          </a:p>
          <a:p>
            <a:r>
              <a:rPr lang="en-US" dirty="0"/>
              <a:t>    - The PC will change</a:t>
            </a:r>
          </a:p>
          <a:p>
            <a:r>
              <a:rPr lang="en-US" dirty="0"/>
              <a:t>    - The variable </a:t>
            </a:r>
            <a:r>
              <a:rPr lang="en-US" dirty="0" err="1"/>
              <a:t>i</a:t>
            </a:r>
            <a:r>
              <a:rPr lang="en-US" dirty="0"/>
              <a:t> will be created on the stack</a:t>
            </a:r>
          </a:p>
          <a:p>
            <a:r>
              <a:rPr lang="en-US" dirty="0"/>
              <a:t>    - The PC will change and the machine will fetch/decode/execute </a:t>
            </a:r>
          </a:p>
          <a:p>
            <a:r>
              <a:rPr lang="en-US" dirty="0"/>
              <a:t>    - The registers will change</a:t>
            </a:r>
          </a:p>
          <a:p>
            <a:r>
              <a:rPr lang="en-US" dirty="0"/>
              <a:t>    - The contents of the page table might also change.</a:t>
            </a:r>
          </a:p>
          <a:p>
            <a:endParaRPr lang="en-US" dirty="0"/>
          </a:p>
          <a:p>
            <a:r>
              <a:rPr lang="en-US" dirty="0"/>
              <a:t>That changing context ”Traces a thread of execution” through the program.</a:t>
            </a:r>
          </a:p>
          <a:p>
            <a:endParaRPr lang="en-US" dirty="0"/>
          </a:p>
          <a:p>
            <a:r>
              <a:rPr lang="en-US" dirty="0"/>
              <a:t>Note: The context shown in the CPU box don’t change because I just haven’t animated that.</a:t>
            </a:r>
          </a:p>
          <a:p>
            <a:r>
              <a:rPr lang="en-US" dirty="0"/>
              <a:t>  - but those things would clearly change as the program executes.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33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same program as before with a few added statements.</a:t>
            </a:r>
          </a:p>
          <a:p>
            <a:endParaRPr lang="en-US" dirty="0"/>
          </a:p>
          <a:p>
            <a:r>
              <a:rPr lang="en-US" dirty="0"/>
              <a:t>The statement new </a:t>
            </a:r>
            <a:r>
              <a:rPr lang="en-US" dirty="0" err="1"/>
              <a:t>PrintIt</a:t>
            </a:r>
            <a:r>
              <a:rPr lang="en-US" dirty="0"/>
              <a:t> creates new object that is sub-class of Thread</a:t>
            </a:r>
          </a:p>
          <a:p>
            <a:r>
              <a:rPr lang="en-US" dirty="0"/>
              <a:t> - Thread is class provided by Java.</a:t>
            </a:r>
          </a:p>
          <a:p>
            <a:r>
              <a:rPr lang="en-US" dirty="0"/>
              <a:t> - The thread class contains a method named run() that we override.</a:t>
            </a:r>
          </a:p>
          <a:p>
            <a:endParaRPr lang="en-US" dirty="0"/>
          </a:p>
          <a:p>
            <a:r>
              <a:rPr lang="en-US" dirty="0"/>
              <a:t>Calling start() on a Thread</a:t>
            </a:r>
          </a:p>
          <a:p>
            <a:r>
              <a:rPr lang="en-US" dirty="0"/>
              <a:t> - creates a new execution context </a:t>
            </a:r>
          </a:p>
          <a:p>
            <a:r>
              <a:rPr lang="en-US" dirty="0"/>
              <a:t> - That context will execute the run() method that is defined in the Thread.</a:t>
            </a:r>
          </a:p>
          <a:p>
            <a:r>
              <a:rPr lang="en-US" dirty="0"/>
              <a:t> - Creating a new execution context is similar to creating a new process.</a:t>
            </a:r>
          </a:p>
          <a:p>
            <a:r>
              <a:rPr lang="en-US" dirty="0"/>
              <a:t>   - It is done via a system call to the OS </a:t>
            </a:r>
          </a:p>
          <a:p>
            <a:r>
              <a:rPr lang="en-US" dirty="0"/>
              <a:t>     - That is, the code in the start() method makes a system call.</a:t>
            </a:r>
          </a:p>
          <a:p>
            <a:r>
              <a:rPr lang="en-US" dirty="0"/>
              <a:t>   - But a whole process is not created:</a:t>
            </a:r>
          </a:p>
          <a:p>
            <a:r>
              <a:rPr lang="en-US" dirty="0"/>
              <a:t>     - because the Thread is in the same program, its code and data are already loaded into memory.</a:t>
            </a:r>
          </a:p>
          <a:p>
            <a:r>
              <a:rPr lang="en-US" dirty="0"/>
              <a:t>     - And the OS already has a PCB for the process.</a:t>
            </a:r>
          </a:p>
          <a:p>
            <a:r>
              <a:rPr lang="en-US" dirty="0"/>
              <a:t>   - But some additional information will be needed and we’ll get to that in a little bit.</a:t>
            </a:r>
          </a:p>
          <a:p>
            <a:endParaRPr lang="en-US" dirty="0"/>
          </a:p>
          <a:p>
            <a:r>
              <a:rPr lang="en-US" dirty="0"/>
              <a:t>Run the program here and observe the output that it generates.</a:t>
            </a:r>
          </a:p>
          <a:p>
            <a:r>
              <a:rPr lang="en-US" dirty="0"/>
              <a:t>  - what can we notice about the different outputs?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9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 some observations…</a:t>
            </a:r>
          </a:p>
        </p:txBody>
      </p:sp>
    </p:spTree>
    <p:extLst>
      <p:ext uri="{BB962C8B-B14F-4D97-AF65-F5344CB8AC3E}">
        <p14:creationId xmlns:p14="http://schemas.microsoft.com/office/powerpoint/2010/main" val="3051288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are seeing in the is the independent execution contexts of the main thread and the </a:t>
            </a:r>
            <a:r>
              <a:rPr lang="en-US" dirty="0" err="1"/>
              <a:t>PrintIt</a:t>
            </a:r>
            <a:r>
              <a:rPr lang="en-US" dirty="0"/>
              <a:t> thread. </a:t>
            </a:r>
          </a:p>
          <a:p>
            <a:r>
              <a:rPr lang="en-US" dirty="0"/>
              <a:t>We may notice that:</a:t>
            </a:r>
          </a:p>
          <a:p>
            <a:r>
              <a:rPr lang="en-US" dirty="0"/>
              <a:t>  - The line “Hi I’m Main” is always first. </a:t>
            </a:r>
          </a:p>
          <a:p>
            <a:r>
              <a:rPr lang="en-US" dirty="0"/>
              <a:t>    - This is because the </a:t>
            </a:r>
            <a:r>
              <a:rPr lang="en-US" dirty="0" err="1"/>
              <a:t>PrintIt</a:t>
            </a:r>
            <a:r>
              <a:rPr lang="en-US" dirty="0"/>
              <a:t> thread has not yet been started and the main thread is the only one able to run.  </a:t>
            </a:r>
          </a:p>
          <a:p>
            <a:endParaRPr lang="en-US" dirty="0"/>
          </a:p>
          <a:p>
            <a:r>
              <a:rPr lang="en-US" dirty="0"/>
              <a:t>  - After the </a:t>
            </a:r>
            <a:r>
              <a:rPr lang="en-US" dirty="0" err="1"/>
              <a:t>PrintIt</a:t>
            </a:r>
            <a:r>
              <a:rPr lang="en-US" dirty="0"/>
              <a:t> thread is started there will be two threads that are ready to run. </a:t>
            </a:r>
          </a:p>
          <a:p>
            <a:r>
              <a:rPr lang="en-US" dirty="0"/>
              <a:t>    - The OS will then use multiprogramming to switch back and forth between them.</a:t>
            </a:r>
          </a:p>
          <a:p>
            <a:r>
              <a:rPr lang="en-US" dirty="0"/>
              <a:t>      - The scheduler will move these execution contexts (i.e. threads) from the ready state to the running state and back.</a:t>
            </a:r>
          </a:p>
          <a:p>
            <a:r>
              <a:rPr lang="en-US" dirty="0"/>
              <a:t>    - The order in which these switches happen is operating system and circumstance dependent. </a:t>
            </a:r>
          </a:p>
          <a:p>
            <a:endParaRPr lang="en-US" dirty="0"/>
          </a:p>
          <a:p>
            <a:r>
              <a:rPr lang="en-US" dirty="0"/>
              <a:t>Tip: When running multiple threads, it is best to assume that the instructions can run in any order.</a:t>
            </a:r>
          </a:p>
          <a:p>
            <a:r>
              <a:rPr lang="en-US" dirty="0"/>
              <a:t>  - We will see later that we can impose an order if it is important to us.</a:t>
            </a:r>
          </a:p>
        </p:txBody>
      </p:sp>
    </p:spTree>
    <p:extLst>
      <p:ext uri="{BB962C8B-B14F-4D97-AF65-F5344CB8AC3E}">
        <p14:creationId xmlns:p14="http://schemas.microsoft.com/office/powerpoint/2010/main" val="360465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in more detail at the execution of our multi threaded program.</a:t>
            </a:r>
          </a:p>
          <a:p>
            <a:r>
              <a:rPr lang="en-US" dirty="0"/>
              <a:t>  - When the process starts</a:t>
            </a:r>
          </a:p>
          <a:p>
            <a:r>
              <a:rPr lang="en-US" dirty="0"/>
              <a:t>    - The main thread is the only execution context (represented by the green dot)</a:t>
            </a:r>
          </a:p>
          <a:p>
            <a:r>
              <a:rPr lang="en-US" dirty="0"/>
              <a:t>    - main will eventually be selected by the OS scheduler to run</a:t>
            </a:r>
          </a:p>
          <a:p>
            <a:r>
              <a:rPr lang="en-US" dirty="0"/>
              <a:t>    - When that happens, main’s context is switched onto the CPU</a:t>
            </a:r>
          </a:p>
          <a:p>
            <a:r>
              <a:rPr lang="en-US" dirty="0"/>
              <a:t>      - The green dot traces out main’s thread of execution (the red line)</a:t>
            </a:r>
          </a:p>
          <a:p>
            <a:r>
              <a:rPr lang="en-US" dirty="0"/>
              <a:t>        - main prints “Hi I’m Main”</a:t>
            </a:r>
          </a:p>
          <a:p>
            <a:r>
              <a:rPr lang="en-US" dirty="0"/>
              <a:t>        - main then makes a system call to create a new thread of execution for </a:t>
            </a:r>
            <a:r>
              <a:rPr lang="en-US" dirty="0" err="1"/>
              <a:t>PrintIt</a:t>
            </a:r>
            <a:r>
              <a:rPr lang="en-US" dirty="0"/>
              <a:t>.</a:t>
            </a:r>
          </a:p>
          <a:p>
            <a:r>
              <a:rPr lang="en-US" dirty="0"/>
              <a:t>          - </a:t>
            </a:r>
            <a:r>
              <a:rPr lang="en-US" dirty="0" err="1"/>
              <a:t>PrintIt</a:t>
            </a:r>
            <a:r>
              <a:rPr lang="en-US" dirty="0"/>
              <a:t> it gets its own context (represented by the blue dot)</a:t>
            </a:r>
          </a:p>
          <a:p>
            <a:r>
              <a:rPr lang="en-US" dirty="0"/>
              <a:t>          - That dot will trace out the thread of execution for the thread</a:t>
            </a:r>
          </a:p>
          <a:p>
            <a:r>
              <a:rPr lang="en-US" dirty="0"/>
              <a:t>        - main makes a system call to start the thread t1</a:t>
            </a:r>
          </a:p>
          <a:p>
            <a:r>
              <a:rPr lang="en-US" dirty="0"/>
              <a:t>          - This just causes t1 to be put into the ready queue</a:t>
            </a:r>
          </a:p>
          <a:p>
            <a:r>
              <a:rPr lang="en-US" dirty="0"/>
              <a:t>        - main might continue to run a little while longer because it’s time slice is not up yet</a:t>
            </a:r>
          </a:p>
          <a:p>
            <a:r>
              <a:rPr lang="en-US" dirty="0"/>
              <a:t>        - in this case we assume that main prints out its 0 and 1 lines</a:t>
            </a:r>
          </a:p>
          <a:p>
            <a:r>
              <a:rPr lang="en-US" dirty="0"/>
              <a:t>    - When main’s time slice is up</a:t>
            </a:r>
          </a:p>
          <a:p>
            <a:r>
              <a:rPr lang="en-US" dirty="0"/>
              <a:t>      - OS does context switch and we’ll assume that it schedules the thread t1 to run</a:t>
            </a:r>
          </a:p>
          <a:p>
            <a:r>
              <a:rPr lang="en-US" dirty="0"/>
              <a:t>        - t1s thread will run – the blue dot will trace out t1’s thread of execution (blue line)</a:t>
            </a:r>
          </a:p>
          <a:p>
            <a:r>
              <a:rPr lang="en-US" dirty="0"/>
              <a:t>        - here t1 prints out its 0 and 1 lines</a:t>
            </a:r>
          </a:p>
          <a:p>
            <a:r>
              <a:rPr lang="en-US" dirty="0"/>
              <a:t>    - When t1’s time slice is up</a:t>
            </a:r>
          </a:p>
          <a:p>
            <a:r>
              <a:rPr lang="en-US" dirty="0"/>
              <a:t>       - OS will again context switch, and we’ll assume main is selected to run</a:t>
            </a:r>
          </a:p>
          <a:p>
            <a:r>
              <a:rPr lang="en-US" dirty="0"/>
              <a:t>         - Though there could be others from other processes that run in between.</a:t>
            </a:r>
          </a:p>
          <a:p>
            <a:r>
              <a:rPr lang="en-US" dirty="0"/>
              <a:t>      - In this time slice, main prints its 2 and 3 lines</a:t>
            </a:r>
          </a:p>
          <a:p>
            <a:r>
              <a:rPr lang="en-US" dirty="0"/>
              <a:t>    - When main’s time slice is up</a:t>
            </a:r>
          </a:p>
          <a:p>
            <a:r>
              <a:rPr lang="en-US" dirty="0"/>
              <a:t>      - The OS will again OS context switch, and we’ll assume it picks t1</a:t>
            </a:r>
          </a:p>
          <a:p>
            <a:r>
              <a:rPr lang="en-US" dirty="0"/>
              <a:t>        - again possibly with other processes in between)</a:t>
            </a:r>
          </a:p>
          <a:p>
            <a:r>
              <a:rPr lang="en-US" dirty="0"/>
              <a:t>      - t1 this time prints its 2, 3 and 4 lines</a:t>
            </a:r>
          </a:p>
          <a:p>
            <a:r>
              <a:rPr lang="en-US" dirty="0"/>
              <a:t>      - t1 then reaches its end and makes a system call to terminates</a:t>
            </a:r>
          </a:p>
          <a:p>
            <a:r>
              <a:rPr lang="en-US" dirty="0"/>
              <a:t>    - OS context switches again, we’ll assume it picks main</a:t>
            </a:r>
          </a:p>
          <a:p>
            <a:r>
              <a:rPr lang="en-US" dirty="0"/>
              <a:t>      - main prints its 4 and done lines.</a:t>
            </a:r>
          </a:p>
          <a:p>
            <a:r>
              <a:rPr lang="en-US" dirty="0"/>
              <a:t>      - the Main thread reaches its end and makes a system call to terminate.</a:t>
            </a:r>
          </a:p>
          <a:p>
            <a:r>
              <a:rPr lang="en-US" dirty="0"/>
              <a:t>        - Because main is the last thread in the process this also terminates the process.</a:t>
            </a:r>
          </a:p>
          <a:p>
            <a:endParaRPr lang="en-US" dirty="0"/>
          </a:p>
          <a:p>
            <a:r>
              <a:rPr lang="en-US" dirty="0"/>
              <a:t>Notice similarities to some of the different orderings that we saw when running the program.</a:t>
            </a:r>
          </a:p>
          <a:p>
            <a:r>
              <a:rPr lang="en-US" dirty="0"/>
              <a:t>  - This is not the only possible order.</a:t>
            </a:r>
          </a:p>
          <a:p>
            <a:r>
              <a:rPr lang="en-US" dirty="0"/>
              <a:t>  - There are lots of them.</a:t>
            </a:r>
          </a:p>
        </p:txBody>
      </p:sp>
    </p:spTree>
    <p:extLst>
      <p:ext uri="{BB962C8B-B14F-4D97-AF65-F5344CB8AC3E}">
        <p14:creationId xmlns:p14="http://schemas.microsoft.com/office/powerpoint/2010/main" val="3089428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that all work at the internal OS level?</a:t>
            </a:r>
          </a:p>
          <a:p>
            <a:endParaRPr lang="en-US" dirty="0"/>
          </a:p>
          <a:p>
            <a:r>
              <a:rPr lang="en-US" dirty="0"/>
              <a:t>Basically, each PCB now will have a Thread Control Block (TCB)</a:t>
            </a:r>
          </a:p>
          <a:p>
            <a:r>
              <a:rPr lang="en-US" dirty="0"/>
              <a:t>  - The PCB holds all of the information that is common to all threads in the process.</a:t>
            </a:r>
          </a:p>
          <a:p>
            <a:r>
              <a:rPr lang="en-US" dirty="0"/>
              <a:t>    - </a:t>
            </a:r>
            <a:r>
              <a:rPr lang="en-US" dirty="0" err="1"/>
              <a:t>Eg.</a:t>
            </a:r>
            <a:r>
              <a:rPr lang="en-US" dirty="0"/>
              <a:t> A Process Identifier (PID)</a:t>
            </a:r>
          </a:p>
          <a:p>
            <a:r>
              <a:rPr lang="en-US" dirty="0"/>
              <a:t>    - The page table for mapping virtual addresses to physical addresses.</a:t>
            </a:r>
          </a:p>
          <a:p>
            <a:r>
              <a:rPr lang="en-US" dirty="0"/>
              <a:t>    - Information about files the process has open</a:t>
            </a:r>
          </a:p>
          <a:p>
            <a:r>
              <a:rPr lang="en-US" dirty="0"/>
              <a:t>    - Links to a Thread Control Block for each thread.</a:t>
            </a:r>
          </a:p>
          <a:p>
            <a:endParaRPr lang="en-US" dirty="0"/>
          </a:p>
          <a:p>
            <a:r>
              <a:rPr lang="en-US" dirty="0"/>
              <a:t>  - The TCB for a thread holds the individual context for that thread of execution.</a:t>
            </a:r>
          </a:p>
          <a:p>
            <a:r>
              <a:rPr lang="en-US" dirty="0"/>
              <a:t>    - PC: Which instruction is it executing</a:t>
            </a:r>
          </a:p>
          <a:p>
            <a:r>
              <a:rPr lang="en-US" dirty="0"/>
              <a:t>    - The register values for that execution context.</a:t>
            </a:r>
          </a:p>
          <a:p>
            <a:r>
              <a:rPr lang="en-US" dirty="0"/>
              <a:t>    - This is really just like we were thinking about the different processes up until this point.</a:t>
            </a:r>
          </a:p>
          <a:p>
            <a:r>
              <a:rPr lang="en-US" dirty="0"/>
              <a:t>      - It is just that threads share some stuff.</a:t>
            </a:r>
          </a:p>
          <a:p>
            <a:r>
              <a:rPr lang="en-US" dirty="0"/>
              <a:t>        - The program/data/heap segments, a logical memory space, etc.</a:t>
            </a:r>
          </a:p>
          <a:p>
            <a:endParaRPr lang="en-US" dirty="0"/>
          </a:p>
          <a:p>
            <a:r>
              <a:rPr lang="en-US" dirty="0"/>
              <a:t>  - So now we would think about the TCB’s as what is being moved between the states instead of TCBs</a:t>
            </a:r>
          </a:p>
          <a:p>
            <a:r>
              <a:rPr lang="en-US" dirty="0"/>
              <a:t>    - e.g. Ready / Running / </a:t>
            </a:r>
            <a:r>
              <a:rPr lang="en-US" dirty="0" err="1"/>
              <a:t>Wating</a:t>
            </a:r>
            <a:r>
              <a:rPr lang="en-US" dirty="0"/>
              <a:t> /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52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class may have multiple groups working independently on an activity</a:t>
            </a:r>
          </a:p>
          <a:p>
            <a:r>
              <a:rPr lang="en-US" dirty="0"/>
              <a:t> - If the class is a process then each each group is like a thread</a:t>
            </a:r>
          </a:p>
          <a:p>
            <a:r>
              <a:rPr lang="en-US" dirty="0"/>
              <a:t>   - each group is executing the same program – i.e. the activity</a:t>
            </a:r>
          </a:p>
          <a:p>
            <a:r>
              <a:rPr lang="en-US" dirty="0"/>
              <a:t> - but each group may be working at a different pace, so may be at a different point in the activity</a:t>
            </a:r>
          </a:p>
          <a:p>
            <a:r>
              <a:rPr lang="en-US" dirty="0"/>
              <a:t>    - One group may be running the code in the function “question #1”</a:t>
            </a:r>
          </a:p>
          <a:p>
            <a:r>
              <a:rPr lang="en-US" dirty="0"/>
              <a:t>    - While another is running in the function “question #3”</a:t>
            </a:r>
          </a:p>
          <a:p>
            <a:r>
              <a:rPr lang="en-US" dirty="0"/>
              <a:t>    - This is like the main thread and the </a:t>
            </a:r>
            <a:r>
              <a:rPr lang="en-US" dirty="0" err="1"/>
              <a:t>PrintIt</a:t>
            </a:r>
            <a:r>
              <a:rPr lang="en-US" dirty="0"/>
              <a:t> threads.</a:t>
            </a:r>
          </a:p>
          <a:p>
            <a:r>
              <a:rPr lang="en-US" dirty="0"/>
              <a:t>  - Or each group could be working on different data</a:t>
            </a:r>
          </a:p>
          <a:p>
            <a:r>
              <a:rPr lang="en-US" dirty="0"/>
              <a:t>    - They might all be running the “question #1” function</a:t>
            </a:r>
          </a:p>
          <a:p>
            <a:r>
              <a:rPr lang="en-US" dirty="0"/>
              <a:t>    - But each group may be using different values in their computations.</a:t>
            </a:r>
          </a:p>
          <a:p>
            <a:r>
              <a:rPr lang="en-US" dirty="0"/>
              <a:t>    - This would be like having multiple copies of the </a:t>
            </a:r>
            <a:r>
              <a:rPr lang="en-US" dirty="0" err="1"/>
              <a:t>PrintIt</a:t>
            </a:r>
            <a:r>
              <a:rPr lang="en-US" dirty="0"/>
              <a:t> thread running.</a:t>
            </a:r>
          </a:p>
          <a:p>
            <a:r>
              <a:rPr lang="en-US" dirty="0"/>
              <a:t>      - Each one may be at a different palace with different register / local variable values / different parameters</a:t>
            </a:r>
          </a:p>
          <a:p>
            <a:endParaRPr lang="en-US" dirty="0"/>
          </a:p>
          <a:p>
            <a:r>
              <a:rPr lang="en-US" dirty="0"/>
              <a:t>Faculty as the OS will coordinate the groups</a:t>
            </a:r>
          </a:p>
          <a:p>
            <a:r>
              <a:rPr lang="en-US" dirty="0"/>
              <a:t> - maybe calling on each to report out in turn</a:t>
            </a:r>
          </a:p>
          <a:p>
            <a:r>
              <a:rPr lang="en-US" dirty="0"/>
              <a:t> - maybe letting each use the whiteboard in turn</a:t>
            </a:r>
          </a:p>
          <a:p>
            <a:r>
              <a:rPr lang="en-US" dirty="0"/>
              <a:t> - This is like the timesharing and scheduling.</a:t>
            </a:r>
          </a:p>
          <a:p>
            <a:endParaRPr lang="en-US" dirty="0"/>
          </a:p>
          <a:p>
            <a:r>
              <a:rPr lang="en-US" dirty="0"/>
              <a:t>Notice that each thread has its own copies of some resources:</a:t>
            </a:r>
          </a:p>
          <a:p>
            <a:r>
              <a:rPr lang="en-US" dirty="0"/>
              <a:t>  - Registers, stack, PC,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r>
              <a:rPr lang="en-US" dirty="0"/>
              <a:t>    - Like the activity sheet and the point at which they are working.</a:t>
            </a:r>
          </a:p>
          <a:p>
            <a:endParaRPr lang="en-US" dirty="0"/>
          </a:p>
          <a:p>
            <a:r>
              <a:rPr lang="en-US" dirty="0"/>
              <a:t>But other things are shared across threads (i.e. one for the whole process) - activity (program &amp; data segment)</a:t>
            </a:r>
          </a:p>
          <a:p>
            <a:r>
              <a:rPr lang="en-US" dirty="0"/>
              <a:t> - Like the classroom, whiteboard etc.</a:t>
            </a:r>
          </a:p>
          <a:p>
            <a:r>
              <a:rPr lang="en-US" dirty="0"/>
              <a:t> - They are the hardware that is owned by the process, shared by the threads</a:t>
            </a:r>
          </a:p>
          <a:p>
            <a:r>
              <a:rPr lang="en-US" dirty="0"/>
              <a:t>   - I.e. one for the whole class and shared by the groups.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plit.com/@braughtg/ThreadJoi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D6E189-3BB3-9A41-98AB-0526C2276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OSA6 </a:t>
            </a:r>
            <a:r>
              <a:rPr lang="en-US" dirty="0"/>
              <a:t>- Threads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9BDB9FC-A82D-5D48-8723-4574424B8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30230B-CF36-4540-A472-0DBDA4A1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330" y="-77511"/>
            <a:ext cx="4944300" cy="645300"/>
          </a:xfrm>
        </p:spPr>
        <p:txBody>
          <a:bodyPr/>
          <a:lstStyle/>
          <a:p>
            <a:r>
              <a:rPr lang="en-US" dirty="0"/>
              <a:t>Waiting for a Thread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797903A-989B-1D48-9590-1C1F4EF4A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301870"/>
            <a:ext cx="3262488" cy="1659900"/>
          </a:xfrm>
        </p:spPr>
        <p:txBody>
          <a:bodyPr/>
          <a:lstStyle/>
          <a:p>
            <a:r>
              <a:rPr lang="en-US" sz="2000" dirty="0" err="1">
                <a:latin typeface="Courier" pitchFamily="2" charset="0"/>
              </a:rPr>
              <a:t>Thread.join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pPr lvl="1"/>
            <a:r>
              <a:rPr lang="en-US" sz="1800" dirty="0"/>
              <a:t>The calling thread (</a:t>
            </a:r>
            <a:r>
              <a:rPr lang="en-US" sz="1800" dirty="0">
                <a:latin typeface="Courier" pitchFamily="2" charset="0"/>
              </a:rPr>
              <a:t>main</a:t>
            </a:r>
            <a:r>
              <a:rPr lang="en-US" sz="1800" dirty="0"/>
              <a:t> here) waits for the thread on which </a:t>
            </a:r>
            <a:r>
              <a:rPr lang="en-US" sz="1800" dirty="0">
                <a:latin typeface="Courier" pitchFamily="2" charset="0"/>
              </a:rPr>
              <a:t>join</a:t>
            </a:r>
            <a:r>
              <a:rPr lang="en-US" sz="1800" dirty="0"/>
              <a:t> is invoked (</a:t>
            </a:r>
            <a:r>
              <a:rPr lang="en-US" sz="1800" dirty="0">
                <a:latin typeface="Courier" pitchFamily="2" charset="0"/>
              </a:rPr>
              <a:t>t1</a:t>
            </a:r>
            <a:r>
              <a:rPr lang="en-US" sz="1800" dirty="0"/>
              <a:t> here) to complete.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399AB-43C3-764A-9797-91556C647F4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BA58C7-B2DB-B549-9F56-6111862DC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094" y="645300"/>
            <a:ext cx="3973368" cy="4174114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D8329BD-23B7-234F-8797-6EDD6E4CF802}"/>
              </a:ext>
            </a:extLst>
          </p:cNvPr>
          <p:cNvSpPr/>
          <p:nvPr/>
        </p:nvSpPr>
        <p:spPr>
          <a:xfrm>
            <a:off x="3554730" y="3017520"/>
            <a:ext cx="1428750" cy="285750"/>
          </a:xfrm>
          <a:prstGeom prst="roundRect">
            <a:avLst>
              <a:gd name="adj" fmla="val 5721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9A72F2-D692-5F4E-8043-7912103C71A8}"/>
              </a:ext>
            </a:extLst>
          </p:cNvPr>
          <p:cNvGrpSpPr/>
          <p:nvPr/>
        </p:nvGrpSpPr>
        <p:grpSpPr>
          <a:xfrm>
            <a:off x="5006340" y="2433191"/>
            <a:ext cx="2480937" cy="1077218"/>
            <a:chOff x="5006340" y="2547491"/>
            <a:chExt cx="2480937" cy="10772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3DAD52-48EF-5C47-8631-7BF6463E2742}"/>
                </a:ext>
              </a:extLst>
            </p:cNvPr>
            <p:cNvSpPr txBox="1"/>
            <p:nvPr/>
          </p:nvSpPr>
          <p:spPr>
            <a:xfrm rot="21356828">
              <a:off x="5601476" y="2547491"/>
              <a:ext cx="18858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main will pause here and wait for t1 to complete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F76A699-87A8-3C4D-9DA9-BE6EB84DF6DE}"/>
                </a:ext>
              </a:extLst>
            </p:cNvPr>
            <p:cNvSpPr/>
            <p:nvPr/>
          </p:nvSpPr>
          <p:spPr>
            <a:xfrm>
              <a:off x="5006340" y="3131820"/>
              <a:ext cx="982980" cy="194310"/>
            </a:xfrm>
            <a:custGeom>
              <a:avLst/>
              <a:gdLst>
                <a:gd name="connsiteX0" fmla="*/ 994410 w 994410"/>
                <a:gd name="connsiteY0" fmla="*/ 0 h 308610"/>
                <a:gd name="connsiteX1" fmla="*/ 982980 w 994410"/>
                <a:gd name="connsiteY1" fmla="*/ 57150 h 308610"/>
                <a:gd name="connsiteX2" fmla="*/ 902970 w 994410"/>
                <a:gd name="connsiteY2" fmla="*/ 148590 h 308610"/>
                <a:gd name="connsiteX3" fmla="*/ 868680 w 994410"/>
                <a:gd name="connsiteY3" fmla="*/ 182880 h 308610"/>
                <a:gd name="connsiteX4" fmla="*/ 834390 w 994410"/>
                <a:gd name="connsiteY4" fmla="*/ 194310 h 308610"/>
                <a:gd name="connsiteX5" fmla="*/ 788670 w 994410"/>
                <a:gd name="connsiteY5" fmla="*/ 217170 h 308610"/>
                <a:gd name="connsiteX6" fmla="*/ 708660 w 994410"/>
                <a:gd name="connsiteY6" fmla="*/ 240030 h 308610"/>
                <a:gd name="connsiteX7" fmla="*/ 674370 w 994410"/>
                <a:gd name="connsiteY7" fmla="*/ 251460 h 308610"/>
                <a:gd name="connsiteX8" fmla="*/ 628650 w 994410"/>
                <a:gd name="connsiteY8" fmla="*/ 262890 h 308610"/>
                <a:gd name="connsiteX9" fmla="*/ 560070 w 994410"/>
                <a:gd name="connsiteY9" fmla="*/ 285750 h 308610"/>
                <a:gd name="connsiteX10" fmla="*/ 434340 w 994410"/>
                <a:gd name="connsiteY10" fmla="*/ 308610 h 308610"/>
                <a:gd name="connsiteX11" fmla="*/ 0 w 994410"/>
                <a:gd name="connsiteY11" fmla="*/ 297180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4410" h="308610">
                  <a:moveTo>
                    <a:pt x="994410" y="0"/>
                  </a:moveTo>
                  <a:cubicBezTo>
                    <a:pt x="990600" y="19050"/>
                    <a:pt x="991019" y="39464"/>
                    <a:pt x="982980" y="57150"/>
                  </a:cubicBezTo>
                  <a:cubicBezTo>
                    <a:pt x="943021" y="145059"/>
                    <a:pt x="953429" y="106541"/>
                    <a:pt x="902970" y="148590"/>
                  </a:cubicBezTo>
                  <a:cubicBezTo>
                    <a:pt x="890552" y="158938"/>
                    <a:pt x="882130" y="173914"/>
                    <a:pt x="868680" y="182880"/>
                  </a:cubicBezTo>
                  <a:cubicBezTo>
                    <a:pt x="858655" y="189563"/>
                    <a:pt x="845464" y="189564"/>
                    <a:pt x="834390" y="194310"/>
                  </a:cubicBezTo>
                  <a:cubicBezTo>
                    <a:pt x="818729" y="201022"/>
                    <a:pt x="804331" y="210458"/>
                    <a:pt x="788670" y="217170"/>
                  </a:cubicBezTo>
                  <a:cubicBezTo>
                    <a:pt x="761265" y="228915"/>
                    <a:pt x="737661" y="231744"/>
                    <a:pt x="708660" y="240030"/>
                  </a:cubicBezTo>
                  <a:cubicBezTo>
                    <a:pt x="697075" y="243340"/>
                    <a:pt x="685955" y="248150"/>
                    <a:pt x="674370" y="251460"/>
                  </a:cubicBezTo>
                  <a:cubicBezTo>
                    <a:pt x="659265" y="255776"/>
                    <a:pt x="643697" y="258376"/>
                    <a:pt x="628650" y="262890"/>
                  </a:cubicBezTo>
                  <a:cubicBezTo>
                    <a:pt x="605570" y="269814"/>
                    <a:pt x="583839" y="281789"/>
                    <a:pt x="560070" y="285750"/>
                  </a:cubicBezTo>
                  <a:cubicBezTo>
                    <a:pt x="472327" y="300374"/>
                    <a:pt x="514215" y="292635"/>
                    <a:pt x="434340" y="308610"/>
                  </a:cubicBezTo>
                  <a:cubicBezTo>
                    <a:pt x="289566" y="304588"/>
                    <a:pt x="144830" y="297180"/>
                    <a:pt x="0" y="297180"/>
                  </a:cubicBezTo>
                </a:path>
              </a:pathLst>
            </a:custGeom>
            <a:noFill/>
            <a:ln w="3175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5EEA60B-E4D8-BB42-BD3C-B99A45A0D7B9}"/>
              </a:ext>
            </a:extLst>
          </p:cNvPr>
          <p:cNvSpPr/>
          <p:nvPr/>
        </p:nvSpPr>
        <p:spPr>
          <a:xfrm>
            <a:off x="3262488" y="4835723"/>
            <a:ext cx="4413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https://replit.com/@braughtg/ThreadJoin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38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726484-28FE-F040-A5EA-D092099E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Thread use Patterns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07A5FE-23D2-7F4D-94F7-C47619994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Parallelization</a:t>
            </a:r>
          </a:p>
          <a:p>
            <a:pPr lvl="1"/>
            <a:r>
              <a:rPr lang="en-US" sz="2000" dirty="0"/>
              <a:t>Multiple threads all concurrently performing the same computation but on different parts of the data.</a:t>
            </a:r>
          </a:p>
          <a:p>
            <a:r>
              <a:rPr lang="en-US" sz="2000" dirty="0"/>
              <a:t>Specialization</a:t>
            </a:r>
          </a:p>
          <a:p>
            <a:pPr lvl="1"/>
            <a:r>
              <a:rPr lang="en-US" sz="2000" dirty="0"/>
              <a:t>Multiple threads each concurrently performing a different computation on the the same or different parts of the data.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73D98-06E8-9948-8714-C3BC2B55B30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46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1932-A9D1-7248-BB3E-FE8B209A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7F854-8EA7-4446-8F70-86FEA9B8A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861" y="1301657"/>
            <a:ext cx="4554842" cy="3484129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program</a:t>
            </a:r>
            <a:r>
              <a:rPr lang="en-US" sz="2000" dirty="0"/>
              <a:t> is a list of instructions.</a:t>
            </a:r>
          </a:p>
          <a:p>
            <a:pPr lvl="1"/>
            <a:r>
              <a:rPr lang="en-US" sz="1800" dirty="0"/>
              <a:t>Static</a:t>
            </a:r>
          </a:p>
          <a:p>
            <a:pPr lvl="2"/>
            <a:r>
              <a:rPr lang="en-US" sz="1800" dirty="0"/>
              <a:t>Just the code &amp; data segments</a:t>
            </a:r>
            <a:endParaRPr lang="en-US" sz="2000" dirty="0"/>
          </a:p>
          <a:p>
            <a:r>
              <a:rPr lang="en-US" sz="2000" dirty="0"/>
              <a:t>A </a:t>
            </a:r>
            <a:r>
              <a:rPr lang="en-US" sz="2000" b="1" i="1" dirty="0"/>
              <a:t>process</a:t>
            </a:r>
            <a:r>
              <a:rPr lang="en-US" sz="2000" dirty="0"/>
              <a:t> is a program that is in a state of execution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Dynamic</a:t>
            </a:r>
          </a:p>
          <a:p>
            <a:pPr lvl="2"/>
            <a:r>
              <a:rPr lang="en-US" sz="1600" dirty="0"/>
              <a:t>Heap, Stack, Registers, PC</a:t>
            </a:r>
          </a:p>
          <a:p>
            <a:pPr lvl="2"/>
            <a:r>
              <a:rPr lang="en-US" sz="1800" b="1" i="1" dirty="0"/>
              <a:t>Process context</a:t>
            </a:r>
          </a:p>
          <a:p>
            <a:pPr lvl="3"/>
            <a:r>
              <a:rPr lang="en-US" dirty="0"/>
              <a:t>All of the information that would be needed to suspend the process (“deep freeze it”) and then restart (”thaw”) it right where it left off.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74202-63C3-2C44-A3E3-D9D20F33F35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3E50EA-D0FD-AD40-8B5F-ED72A48C940A}"/>
              </a:ext>
            </a:extLst>
          </p:cNvPr>
          <p:cNvGrpSpPr/>
          <p:nvPr/>
        </p:nvGrpSpPr>
        <p:grpSpPr>
          <a:xfrm>
            <a:off x="7578819" y="160985"/>
            <a:ext cx="1353342" cy="2709103"/>
            <a:chOff x="2665111" y="654207"/>
            <a:chExt cx="1353342" cy="270910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F2D1603-E03B-3F4D-98AA-811B4294081D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8BD7CAB-04F5-5C47-80F5-E7AFF5911C01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BB4CE23-1085-5845-9CEB-ED27BC94643C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00A8DD-BB9B-7946-9DC6-8BCFC87322D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AF4BE4-B641-574F-A0BA-E1A50C925B3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293E3C33-8E6E-6246-B14A-73E4DC8A25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B1BF2E0-8534-BB45-B8F4-AAB9B559FAF2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Page Table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9DADB6-9912-8E41-A302-82871EDBCA50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7165A0-C6FC-7D45-AB35-514E43626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04CEEC-DBD9-F349-891D-31CC0EF24F8D}"/>
              </a:ext>
            </a:extLst>
          </p:cNvPr>
          <p:cNvGrpSpPr/>
          <p:nvPr/>
        </p:nvGrpSpPr>
        <p:grpSpPr>
          <a:xfrm>
            <a:off x="5628703" y="914016"/>
            <a:ext cx="1687654" cy="3503708"/>
            <a:chOff x="5676548" y="1514554"/>
            <a:chExt cx="1687654" cy="3503708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C4CEF6C-9859-4946-B47F-691221689E07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0B6D210-E7CE-A84E-B2FA-B7EFD94139B4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64FA4359-CC1D-404C-B33E-A1990F26F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0B979686-E293-3948-8D6C-FB172224F5A5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07F0720-E6C4-A640-8605-F8584760DF4B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FFBF646-32C0-9E45-B6EB-C2590F3AF039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67167D-0637-3242-B369-2134B8575E32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9834B67-E534-104C-B5A6-E1691B9E70BB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AB28768-5267-3B4C-870C-5E0A586AF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6BD5FE1-4482-AB4A-902F-3D78577A3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997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BD08DF-9079-0941-A354-8DB4BD19F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69" y="2342735"/>
            <a:ext cx="5257800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4287C81-A8D6-1A4E-90A5-159AEAB51C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3000"/>
          </a:blip>
          <a:stretch>
            <a:fillRect/>
          </a:stretch>
        </p:blipFill>
        <p:spPr>
          <a:xfrm>
            <a:off x="1212538" y="2335138"/>
            <a:ext cx="5257800" cy="2438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257831-0C79-2A40-88AA-EBBEC67D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560" y="105587"/>
            <a:ext cx="4944300" cy="645300"/>
          </a:xfrm>
        </p:spPr>
        <p:txBody>
          <a:bodyPr/>
          <a:lstStyle/>
          <a:p>
            <a:r>
              <a:rPr lang="en-US" dirty="0"/>
              <a:t>A Thread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ED760-79EF-EE47-976E-FB82143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1755" y="908052"/>
            <a:ext cx="5996848" cy="1659900"/>
          </a:xfrm>
        </p:spPr>
        <p:txBody>
          <a:bodyPr/>
          <a:lstStyle/>
          <a:p>
            <a:r>
              <a:rPr lang="en-US" sz="2000" dirty="0"/>
              <a:t>A</a:t>
            </a:r>
            <a:r>
              <a:rPr lang="en-US" sz="2000" i="1" dirty="0"/>
              <a:t> context </a:t>
            </a:r>
            <a:r>
              <a:rPr lang="en-US" sz="2000" dirty="0"/>
              <a:t>captures the state of a process at </a:t>
            </a:r>
            <a:r>
              <a:rPr lang="en-US" sz="2000" i="1" dirty="0"/>
              <a:t>a point in time</a:t>
            </a:r>
            <a:r>
              <a:rPr lang="en-US" sz="2000" dirty="0"/>
              <a:t>, and over time it </a:t>
            </a:r>
            <a:r>
              <a:rPr lang="en-US" sz="2000" i="1" dirty="0"/>
              <a:t>traces a </a:t>
            </a:r>
            <a:br>
              <a:rPr lang="en-US" sz="2000" i="1" dirty="0"/>
            </a:br>
            <a:r>
              <a:rPr lang="en-US" sz="2000" b="1" i="1" dirty="0"/>
              <a:t>Thread of Execution </a:t>
            </a:r>
            <a:r>
              <a:rPr lang="en-US" sz="2000" i="1" dirty="0"/>
              <a:t>through the program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7C68F-7116-5641-B66C-C3A0773E233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1509D2D-909A-2C4B-B7F9-191BAB2C09EC}"/>
              </a:ext>
            </a:extLst>
          </p:cNvPr>
          <p:cNvSpPr/>
          <p:nvPr/>
        </p:nvSpPr>
        <p:spPr>
          <a:xfrm>
            <a:off x="2948500" y="2467939"/>
            <a:ext cx="2508049" cy="2057410"/>
          </a:xfrm>
          <a:custGeom>
            <a:avLst/>
            <a:gdLst>
              <a:gd name="connsiteX0" fmla="*/ 1605 w 2508049"/>
              <a:gd name="connsiteY0" fmla="*/ 0 h 2230016"/>
              <a:gd name="connsiteX1" fmla="*/ 38928 w 2508049"/>
              <a:gd name="connsiteY1" fmla="*/ 1315616 h 2230016"/>
              <a:gd name="connsiteX2" fmla="*/ 262862 w 2508049"/>
              <a:gd name="connsiteY2" fmla="*/ 1558212 h 2230016"/>
              <a:gd name="connsiteX3" fmla="*/ 505458 w 2508049"/>
              <a:gd name="connsiteY3" fmla="*/ 1007706 h 2230016"/>
              <a:gd name="connsiteX4" fmla="*/ 328177 w 2508049"/>
              <a:gd name="connsiteY4" fmla="*/ 737118 h 2230016"/>
              <a:gd name="connsiteX5" fmla="*/ 141565 w 2508049"/>
              <a:gd name="connsiteY5" fmla="*/ 979714 h 2230016"/>
              <a:gd name="connsiteX6" fmla="*/ 216209 w 2508049"/>
              <a:gd name="connsiteY6" fmla="*/ 1446245 h 2230016"/>
              <a:gd name="connsiteX7" fmla="*/ 542781 w 2508049"/>
              <a:gd name="connsiteY7" fmla="*/ 1595535 h 2230016"/>
              <a:gd name="connsiteX8" fmla="*/ 906675 w 2508049"/>
              <a:gd name="connsiteY8" fmla="*/ 1427584 h 2230016"/>
              <a:gd name="connsiteX9" fmla="*/ 943997 w 2508049"/>
              <a:gd name="connsiteY9" fmla="*/ 774441 h 2230016"/>
              <a:gd name="connsiteX10" fmla="*/ 673409 w 2508049"/>
              <a:gd name="connsiteY10" fmla="*/ 811763 h 2230016"/>
              <a:gd name="connsiteX11" fmla="*/ 664079 w 2508049"/>
              <a:gd name="connsiteY11" fmla="*/ 1362270 h 2230016"/>
              <a:gd name="connsiteX12" fmla="*/ 953328 w 2508049"/>
              <a:gd name="connsiteY12" fmla="*/ 1567543 h 2230016"/>
              <a:gd name="connsiteX13" fmla="*/ 1373205 w 2508049"/>
              <a:gd name="connsiteY13" fmla="*/ 1455576 h 2230016"/>
              <a:gd name="connsiteX14" fmla="*/ 1531826 w 2508049"/>
              <a:gd name="connsiteY14" fmla="*/ 867747 h 2230016"/>
              <a:gd name="connsiteX15" fmla="*/ 1186593 w 2508049"/>
              <a:gd name="connsiteY15" fmla="*/ 774441 h 2230016"/>
              <a:gd name="connsiteX16" fmla="*/ 1177262 w 2508049"/>
              <a:gd name="connsiteY16" fmla="*/ 1250302 h 2230016"/>
              <a:gd name="connsiteX17" fmla="*/ 1494503 w 2508049"/>
              <a:gd name="connsiteY17" fmla="*/ 1604865 h 2230016"/>
              <a:gd name="connsiteX18" fmla="*/ 1793083 w 2508049"/>
              <a:gd name="connsiteY18" fmla="*/ 1511559 h 2230016"/>
              <a:gd name="connsiteX19" fmla="*/ 2017018 w 2508049"/>
              <a:gd name="connsiteY19" fmla="*/ 942392 h 2230016"/>
              <a:gd name="connsiteX20" fmla="*/ 1690446 w 2508049"/>
              <a:gd name="connsiteY20" fmla="*/ 774441 h 2230016"/>
              <a:gd name="connsiteX21" fmla="*/ 1625132 w 2508049"/>
              <a:gd name="connsiteY21" fmla="*/ 1362270 h 2230016"/>
              <a:gd name="connsiteX22" fmla="*/ 2128985 w 2508049"/>
              <a:gd name="connsiteY22" fmla="*/ 1558212 h 2230016"/>
              <a:gd name="connsiteX23" fmla="*/ 2464887 w 2508049"/>
              <a:gd name="connsiteY23" fmla="*/ 1343608 h 2230016"/>
              <a:gd name="connsiteX24" fmla="*/ 2464887 w 2508049"/>
              <a:gd name="connsiteY24" fmla="*/ 802433 h 2230016"/>
              <a:gd name="connsiteX25" fmla="*/ 2110324 w 2508049"/>
              <a:gd name="connsiteY25" fmla="*/ 867747 h 2230016"/>
              <a:gd name="connsiteX26" fmla="*/ 2166307 w 2508049"/>
              <a:gd name="connsiteY26" fmla="*/ 1362270 h 2230016"/>
              <a:gd name="connsiteX27" fmla="*/ 2380911 w 2508049"/>
              <a:gd name="connsiteY27" fmla="*/ 2230016 h 223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08049" h="2230016">
                <a:moveTo>
                  <a:pt x="1605" y="0"/>
                </a:moveTo>
                <a:cubicBezTo>
                  <a:pt x="-1505" y="527957"/>
                  <a:pt x="-4615" y="1055914"/>
                  <a:pt x="38928" y="1315616"/>
                </a:cubicBezTo>
                <a:cubicBezTo>
                  <a:pt x="82471" y="1575318"/>
                  <a:pt x="185107" y="1609530"/>
                  <a:pt x="262862" y="1558212"/>
                </a:cubicBezTo>
                <a:cubicBezTo>
                  <a:pt x="340617" y="1506894"/>
                  <a:pt x="494572" y="1144555"/>
                  <a:pt x="505458" y="1007706"/>
                </a:cubicBezTo>
                <a:cubicBezTo>
                  <a:pt x="516344" y="870857"/>
                  <a:pt x="388826" y="741783"/>
                  <a:pt x="328177" y="737118"/>
                </a:cubicBezTo>
                <a:cubicBezTo>
                  <a:pt x="267528" y="732453"/>
                  <a:pt x="160226" y="861526"/>
                  <a:pt x="141565" y="979714"/>
                </a:cubicBezTo>
                <a:cubicBezTo>
                  <a:pt x="122904" y="1097902"/>
                  <a:pt x="149340" y="1343608"/>
                  <a:pt x="216209" y="1446245"/>
                </a:cubicBezTo>
                <a:cubicBezTo>
                  <a:pt x="283078" y="1548882"/>
                  <a:pt x="427703" y="1598645"/>
                  <a:pt x="542781" y="1595535"/>
                </a:cubicBezTo>
                <a:cubicBezTo>
                  <a:pt x="657859" y="1592425"/>
                  <a:pt x="839806" y="1564433"/>
                  <a:pt x="906675" y="1427584"/>
                </a:cubicBezTo>
                <a:cubicBezTo>
                  <a:pt x="973544" y="1290735"/>
                  <a:pt x="982875" y="877078"/>
                  <a:pt x="943997" y="774441"/>
                </a:cubicBezTo>
                <a:cubicBezTo>
                  <a:pt x="905119" y="671804"/>
                  <a:pt x="720062" y="713792"/>
                  <a:pt x="673409" y="811763"/>
                </a:cubicBezTo>
                <a:cubicBezTo>
                  <a:pt x="626756" y="909734"/>
                  <a:pt x="617426" y="1236307"/>
                  <a:pt x="664079" y="1362270"/>
                </a:cubicBezTo>
                <a:cubicBezTo>
                  <a:pt x="710732" y="1488233"/>
                  <a:pt x="835140" y="1551992"/>
                  <a:pt x="953328" y="1567543"/>
                </a:cubicBezTo>
                <a:cubicBezTo>
                  <a:pt x="1071516" y="1583094"/>
                  <a:pt x="1276789" y="1572209"/>
                  <a:pt x="1373205" y="1455576"/>
                </a:cubicBezTo>
                <a:cubicBezTo>
                  <a:pt x="1469621" y="1338943"/>
                  <a:pt x="1562928" y="981269"/>
                  <a:pt x="1531826" y="867747"/>
                </a:cubicBezTo>
                <a:cubicBezTo>
                  <a:pt x="1500724" y="754225"/>
                  <a:pt x="1245687" y="710682"/>
                  <a:pt x="1186593" y="774441"/>
                </a:cubicBezTo>
                <a:cubicBezTo>
                  <a:pt x="1127499" y="838200"/>
                  <a:pt x="1125944" y="1111898"/>
                  <a:pt x="1177262" y="1250302"/>
                </a:cubicBezTo>
                <a:cubicBezTo>
                  <a:pt x="1228580" y="1388706"/>
                  <a:pt x="1391866" y="1561322"/>
                  <a:pt x="1494503" y="1604865"/>
                </a:cubicBezTo>
                <a:cubicBezTo>
                  <a:pt x="1597140" y="1648408"/>
                  <a:pt x="1705997" y="1621971"/>
                  <a:pt x="1793083" y="1511559"/>
                </a:cubicBezTo>
                <a:cubicBezTo>
                  <a:pt x="1880169" y="1401147"/>
                  <a:pt x="2034124" y="1065245"/>
                  <a:pt x="2017018" y="942392"/>
                </a:cubicBezTo>
                <a:cubicBezTo>
                  <a:pt x="1999912" y="819539"/>
                  <a:pt x="1755760" y="704461"/>
                  <a:pt x="1690446" y="774441"/>
                </a:cubicBezTo>
                <a:cubicBezTo>
                  <a:pt x="1625132" y="844421"/>
                  <a:pt x="1552042" y="1231642"/>
                  <a:pt x="1625132" y="1362270"/>
                </a:cubicBezTo>
                <a:cubicBezTo>
                  <a:pt x="1698222" y="1492898"/>
                  <a:pt x="1989026" y="1561322"/>
                  <a:pt x="2128985" y="1558212"/>
                </a:cubicBezTo>
                <a:cubicBezTo>
                  <a:pt x="2268944" y="1555102"/>
                  <a:pt x="2408903" y="1469571"/>
                  <a:pt x="2464887" y="1343608"/>
                </a:cubicBezTo>
                <a:cubicBezTo>
                  <a:pt x="2520871" y="1217645"/>
                  <a:pt x="2523981" y="881743"/>
                  <a:pt x="2464887" y="802433"/>
                </a:cubicBezTo>
                <a:cubicBezTo>
                  <a:pt x="2405793" y="723123"/>
                  <a:pt x="2160087" y="774441"/>
                  <a:pt x="2110324" y="867747"/>
                </a:cubicBezTo>
                <a:cubicBezTo>
                  <a:pt x="2060561" y="961053"/>
                  <a:pt x="2121209" y="1135225"/>
                  <a:pt x="2166307" y="1362270"/>
                </a:cubicBezTo>
                <a:cubicBezTo>
                  <a:pt x="2211405" y="1589315"/>
                  <a:pt x="2296158" y="1909665"/>
                  <a:pt x="2380911" y="2230016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0EE6DF-3136-6D49-8521-BCF84C3AA749}"/>
              </a:ext>
            </a:extLst>
          </p:cNvPr>
          <p:cNvSpPr/>
          <p:nvPr/>
        </p:nvSpPr>
        <p:spPr>
          <a:xfrm>
            <a:off x="2869190" y="2571750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C3EC9A-FCE3-C94A-AB38-95128C47505A}"/>
              </a:ext>
            </a:extLst>
          </p:cNvPr>
          <p:cNvSpPr/>
          <p:nvPr/>
        </p:nvSpPr>
        <p:spPr>
          <a:xfrm>
            <a:off x="2869190" y="3479263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261096-57CF-EF48-8833-B57D7B6E9AA2}"/>
              </a:ext>
            </a:extLst>
          </p:cNvPr>
          <p:cNvSpPr/>
          <p:nvPr/>
        </p:nvSpPr>
        <p:spPr>
          <a:xfrm>
            <a:off x="3310839" y="3114840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2DCFE0-1527-4C48-A1F6-5FD864FBF87D}"/>
              </a:ext>
            </a:extLst>
          </p:cNvPr>
          <p:cNvSpPr/>
          <p:nvPr/>
        </p:nvSpPr>
        <p:spPr>
          <a:xfrm>
            <a:off x="4026048" y="3501287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2028BD-208A-E04C-AB0A-EDF9A27BE16F}"/>
              </a:ext>
            </a:extLst>
          </p:cNvPr>
          <p:cNvSpPr/>
          <p:nvPr/>
        </p:nvSpPr>
        <p:spPr>
          <a:xfrm>
            <a:off x="5177994" y="3114840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EB113-BB15-014D-8F31-7148A1D518FF}"/>
              </a:ext>
            </a:extLst>
          </p:cNvPr>
          <p:cNvGrpSpPr/>
          <p:nvPr/>
        </p:nvGrpSpPr>
        <p:grpSpPr>
          <a:xfrm>
            <a:off x="7578819" y="160985"/>
            <a:ext cx="1353342" cy="2709103"/>
            <a:chOff x="2665111" y="654207"/>
            <a:chExt cx="1353342" cy="270910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8E5F3F0-D2ED-0A44-8245-E7115AA047D5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D959542-9ADA-E840-9EE1-3031A8250062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9A31283-840C-EB4E-B477-9387414EBADC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9179C16-22D7-4D4C-BE3D-B1B5A87C333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714B955-CF5A-8C49-90A7-AE699EC63B2F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33" name="Text Box 5">
                <a:extLst>
                  <a:ext uri="{FF2B5EF4-FFF2-40B4-BE49-F238E27FC236}">
                    <a16:creationId xmlns:a16="http://schemas.microsoft.com/office/drawing/2014/main" id="{849C1AAB-8B89-7C46-90C5-501C9D13C1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F7075C4-62EB-804F-B09A-BD5CBA977023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Page Table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3064A8-7383-3040-9978-72423DF9FDBF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03F4AB1-5D88-E043-BEDC-2C1EA0700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83622B8-5082-D64C-94F8-7F73DC89C6B4}"/>
              </a:ext>
            </a:extLst>
          </p:cNvPr>
          <p:cNvSpPr txBox="1"/>
          <p:nvPr/>
        </p:nvSpPr>
        <p:spPr>
          <a:xfrm>
            <a:off x="3746267" y="4833048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https://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repl.it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/@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braughtg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MainThreadEx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17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031 L 4.16667E-6 0.18303 L 4.16667E-6 0.18303 " pathEditMode="relative" ptsTypes="A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312 0.02809 0.00642 0.05648 0.01111 0.06883 C 0.01597 0.08117 0.02135 0.08735 0.02847 0.07438 C 0.03559 0.06142 0.05104 0.01543 0.05399 -0.00926 C 0.05712 -0.03364 0.05191 -0.05309 0.04687 -0.07253 " pathEditMode="relative" ptsTypes="AAA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33 -0.00586 -0.01666 -0.01204 -0.02239 -0.00185 C -0.02812 0.00864 -0.03593 0.03858 -0.03472 0.06173 C -0.03333 0.08519 -0.02743 0.12654 -0.01423 0.13827 C -0.00104 0.14969 0.03264 0.15278 0.0448 0.13086 C 0.05712 0.10895 0.06181 0.02963 0.05921 0.00741 C 0.05643 -0.01481 0.03507 -0.01728 0.02865 -0.00185 C 0.02205 0.01358 0.01441 0.07562 0.02049 0.1 C 0.02639 0.12469 0.04914 0.1466 0.06424 0.14537 C 0.07934 0.14414 0.1033 0.11667 0.11112 0.0929 C 0.11893 0.06883 0.11528 0.01759 0.11112 0.00185 C 0.10712 -0.01389 0.09271 -0.00648 0.08664 -0.00185 C 0.08073 0.00309 0.07726 0.01728 0.07553 0.03086 C 0.07362 0.04475 0.07448 0.06235 0.07553 0.07994 " pathEditMode="relative" ptsTypes="AAAAAAAAAAAAAA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268 0.02592 0.02535 0.05185 0.03455 0.06358 C 0.04393 0.07531 0.04705 0.07963 0.05608 0.07068 C 0.06511 0.06204 0.08212 0.03179 0.08872 0.01111 C 0.09532 -0.00988 0.09966 -0.03796 0.09584 -0.05432 C 0.09219 -0.07037 0.07309 -0.09013 0.06632 -0.08673 C 0.05938 -0.08364 0.05643 -0.05463 0.05504 -0.03426 C 0.05365 -0.0142 0.04792 0.01821 0.05816 0.03457 C 0.06823 0.05092 0.10087 0.06821 0.11632 0.06358 C 0.13177 0.05895 0.14514 0.02747 0.15105 0.00741 C 0.15677 -0.01296 0.15521 -0.04383 0.15105 -0.05772 C 0.1467 -0.07161 0.13611 -0.07377 0.12552 -0.07593 " pathEditMode="relative" ptsTypes="AAAAAAAAAAAA">
                                      <p:cBhvr>
                                        <p:cTn id="5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146 0.00154 -0.02291 0.00339 -0.02552 0.0216 C -0.0283 0.03981 -0.02031 0.07716 -0.01632 0.10864 C -0.0125 0.14012 -0.00729 0.17531 -0.00208 0.21049 " pathEditMode="relative" ptsTypes="AAAA">
                                      <p:cBhvr>
                                        <p:cTn id="5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1" animBg="1"/>
      <p:bldP spid="19" grpId="2" animBg="1"/>
      <p:bldP spid="20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DEA387-CA19-8F4D-BADC-38D79EC2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94" y="2905199"/>
            <a:ext cx="4104172" cy="154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B9821-A9CF-1D4D-9AB0-4325E5A3D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0" y="2318562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8651-4D72-DB4D-B39E-A5878FBE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0312" y="821284"/>
            <a:ext cx="4543206" cy="994353"/>
          </a:xfrm>
        </p:spPr>
        <p:txBody>
          <a:bodyPr/>
          <a:lstStyle/>
          <a:p>
            <a:r>
              <a:rPr lang="en-US" sz="2000" dirty="0"/>
              <a:t>Having </a:t>
            </a:r>
            <a:r>
              <a:rPr lang="en-US" sz="2000" b="1" i="1" dirty="0"/>
              <a:t>multiple contexts </a:t>
            </a:r>
            <a:r>
              <a:rPr lang="en-US" sz="2000" dirty="0"/>
              <a:t>allows </a:t>
            </a:r>
            <a:r>
              <a:rPr lang="en-US" sz="2000" b="1" i="1" dirty="0"/>
              <a:t>multiple threads </a:t>
            </a:r>
            <a:r>
              <a:rPr lang="en-US" sz="2000" dirty="0"/>
              <a:t>of execution within a single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259E5AC-576B-F14D-B22E-2D8348BB47E0}"/>
              </a:ext>
            </a:extLst>
          </p:cNvPr>
          <p:cNvSpPr/>
          <p:nvPr/>
        </p:nvSpPr>
        <p:spPr>
          <a:xfrm>
            <a:off x="783772" y="3144419"/>
            <a:ext cx="2640564" cy="241876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59207C7-C90D-894F-B0EE-32F2D2277B0D}"/>
              </a:ext>
            </a:extLst>
          </p:cNvPr>
          <p:cNvSpPr/>
          <p:nvPr/>
        </p:nvSpPr>
        <p:spPr>
          <a:xfrm>
            <a:off x="7408044" y="2867875"/>
            <a:ext cx="1500026" cy="304534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49DBC-155F-6C46-A6D8-6AAEA91F3611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5A90404-3514-6C4E-9134-8A9E003A7B98}"/>
              </a:ext>
            </a:extLst>
          </p:cNvPr>
          <p:cNvSpPr/>
          <p:nvPr/>
        </p:nvSpPr>
        <p:spPr>
          <a:xfrm>
            <a:off x="783772" y="3386295"/>
            <a:ext cx="1235947" cy="241876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CA260A-9F14-E54A-A06F-F656FBBA5936}"/>
              </a:ext>
            </a:extLst>
          </p:cNvPr>
          <p:cNvGrpSpPr/>
          <p:nvPr/>
        </p:nvGrpSpPr>
        <p:grpSpPr>
          <a:xfrm>
            <a:off x="6020695" y="229219"/>
            <a:ext cx="3097001" cy="2441164"/>
            <a:chOff x="6077845" y="309229"/>
            <a:chExt cx="3097001" cy="24411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FC2296-3458-594C-9686-696077B1CFAF}"/>
                </a:ext>
              </a:extLst>
            </p:cNvPr>
            <p:cNvSpPr txBox="1"/>
            <p:nvPr/>
          </p:nvSpPr>
          <p:spPr>
            <a:xfrm rot="21245340">
              <a:off x="6077845" y="996067"/>
              <a:ext cx="309700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Each instance of the Thread class creates a new execution context for the run() method when the start() method is called.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24807DF-ACE9-3949-A689-8B020E0AE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7862" y="309229"/>
              <a:ext cx="756967" cy="789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7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DEA387-CA19-8F4D-BADC-38D79EC2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94" y="2905199"/>
            <a:ext cx="4104172" cy="154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B9821-A9CF-1D4D-9AB0-4325E5A3D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0" y="2318562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8651-4D72-DB4D-B39E-A5878FBE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0312" y="821284"/>
            <a:ext cx="4543206" cy="994353"/>
          </a:xfrm>
        </p:spPr>
        <p:txBody>
          <a:bodyPr/>
          <a:lstStyle/>
          <a:p>
            <a:r>
              <a:rPr lang="en-US" sz="2000" dirty="0"/>
              <a:t>Having </a:t>
            </a:r>
            <a:r>
              <a:rPr lang="en-US" sz="2000" b="1" i="1" dirty="0"/>
              <a:t>multiple contexts </a:t>
            </a:r>
            <a:r>
              <a:rPr lang="en-US" sz="2000" dirty="0"/>
              <a:t>allows </a:t>
            </a:r>
            <a:r>
              <a:rPr lang="en-US" sz="2000" b="1" i="1" dirty="0"/>
              <a:t>multiple threads </a:t>
            </a:r>
            <a:r>
              <a:rPr lang="en-US" sz="2000" dirty="0"/>
              <a:t>of execution within a single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49DBC-155F-6C46-A6D8-6AAEA91F3611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1F869-FFAB-CA4D-8F3A-1A874107333C}"/>
              </a:ext>
            </a:extLst>
          </p:cNvPr>
          <p:cNvGrpSpPr/>
          <p:nvPr/>
        </p:nvGrpSpPr>
        <p:grpSpPr>
          <a:xfrm>
            <a:off x="6223518" y="381168"/>
            <a:ext cx="2655201" cy="2398746"/>
            <a:chOff x="4519750" y="1752935"/>
            <a:chExt cx="2655201" cy="23987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042432-0ED5-C544-BF52-BB6D4AD7ECCE}"/>
                </a:ext>
              </a:extLst>
            </p:cNvPr>
            <p:cNvSpPr txBox="1"/>
            <p:nvPr/>
          </p:nvSpPr>
          <p:spPr>
            <a:xfrm>
              <a:off x="4519750" y="2520465"/>
              <a:ext cx="265520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Run this program multiple times. What do you notice about the outputs?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43B3CB7-C041-D849-B1F7-6EB3985B9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92048" y="1752935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30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DEA387-CA19-8F4D-BADC-38D79EC2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94" y="2905199"/>
            <a:ext cx="4104172" cy="154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B9821-A9CF-1D4D-9AB0-4325E5A3D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0" y="2318562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8651-4D72-DB4D-B39E-A5878FBE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0312" y="821284"/>
            <a:ext cx="4543206" cy="994353"/>
          </a:xfrm>
        </p:spPr>
        <p:txBody>
          <a:bodyPr/>
          <a:lstStyle/>
          <a:p>
            <a:r>
              <a:rPr lang="en-US" sz="2000" dirty="0"/>
              <a:t>Having </a:t>
            </a:r>
            <a:r>
              <a:rPr lang="en-US" sz="2000" b="1" i="1" dirty="0"/>
              <a:t>multiple contexts </a:t>
            </a:r>
            <a:r>
              <a:rPr lang="en-US" sz="2000" dirty="0"/>
              <a:t>allows </a:t>
            </a:r>
            <a:r>
              <a:rPr lang="en-US" sz="2000" b="1" i="1" dirty="0"/>
              <a:t>multiple threads </a:t>
            </a:r>
            <a:r>
              <a:rPr lang="en-US" sz="2000" dirty="0"/>
              <a:t>of execution within a single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49DBC-155F-6C46-A6D8-6AAEA91F3611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3A2A-DC78-B946-A9F5-7256867B017B}"/>
              </a:ext>
            </a:extLst>
          </p:cNvPr>
          <p:cNvGrpSpPr/>
          <p:nvPr/>
        </p:nvGrpSpPr>
        <p:grpSpPr>
          <a:xfrm>
            <a:off x="6020695" y="395842"/>
            <a:ext cx="3097001" cy="2136045"/>
            <a:chOff x="6077845" y="475852"/>
            <a:chExt cx="3097001" cy="21360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F05660-6663-3E43-99DC-A7AA03B29E35}"/>
                </a:ext>
              </a:extLst>
            </p:cNvPr>
            <p:cNvSpPr txBox="1"/>
            <p:nvPr/>
          </p:nvSpPr>
          <p:spPr>
            <a:xfrm rot="21245340">
              <a:off x="6077845" y="1134569"/>
              <a:ext cx="30970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Assume that independent threads may execute in any order, unless we force them to do otherwise.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1C51E8B-2C4E-7047-B120-BA958E077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77748" y="475852"/>
              <a:ext cx="756967" cy="789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1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D4EE4B2-7A9E-0142-8AF9-F76776046D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tretch>
            <a:fillRect/>
          </a:stretch>
        </p:blipFill>
        <p:spPr>
          <a:xfrm>
            <a:off x="4935894" y="2895875"/>
            <a:ext cx="4104172" cy="1546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952704-0BB9-9748-B51B-5A638213617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9000"/>
          </a:blip>
          <a:stretch>
            <a:fillRect/>
          </a:stretch>
        </p:blipFill>
        <p:spPr>
          <a:xfrm>
            <a:off x="235930" y="2309238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8651-4D72-DB4D-B39E-A5878FBE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0312" y="821284"/>
            <a:ext cx="4455627" cy="994353"/>
          </a:xfrm>
        </p:spPr>
        <p:txBody>
          <a:bodyPr/>
          <a:lstStyle/>
          <a:p>
            <a:r>
              <a:rPr lang="en-US" sz="2000" dirty="0"/>
              <a:t>Having </a:t>
            </a:r>
            <a:r>
              <a:rPr lang="en-US" sz="2000" b="1" i="1" dirty="0"/>
              <a:t>multiple contexts </a:t>
            </a:r>
            <a:r>
              <a:rPr lang="en-US" sz="2000" dirty="0"/>
              <a:t>allows </a:t>
            </a:r>
            <a:r>
              <a:rPr lang="en-US" sz="2000" b="1" i="1" dirty="0"/>
              <a:t>multiple threads </a:t>
            </a:r>
            <a:r>
              <a:rPr lang="en-US" sz="2000" dirty="0"/>
              <a:t>of execution within a single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0E61B14-8996-0C4B-8F57-8962AC36CD89}"/>
              </a:ext>
            </a:extLst>
          </p:cNvPr>
          <p:cNvSpPr/>
          <p:nvPr/>
        </p:nvSpPr>
        <p:spPr>
          <a:xfrm>
            <a:off x="1423737" y="2560962"/>
            <a:ext cx="2508049" cy="2449295"/>
          </a:xfrm>
          <a:custGeom>
            <a:avLst/>
            <a:gdLst>
              <a:gd name="connsiteX0" fmla="*/ 1605 w 2508049"/>
              <a:gd name="connsiteY0" fmla="*/ 0 h 2230016"/>
              <a:gd name="connsiteX1" fmla="*/ 38928 w 2508049"/>
              <a:gd name="connsiteY1" fmla="*/ 1315616 h 2230016"/>
              <a:gd name="connsiteX2" fmla="*/ 262862 w 2508049"/>
              <a:gd name="connsiteY2" fmla="*/ 1558212 h 2230016"/>
              <a:gd name="connsiteX3" fmla="*/ 505458 w 2508049"/>
              <a:gd name="connsiteY3" fmla="*/ 1007706 h 2230016"/>
              <a:gd name="connsiteX4" fmla="*/ 328177 w 2508049"/>
              <a:gd name="connsiteY4" fmla="*/ 737118 h 2230016"/>
              <a:gd name="connsiteX5" fmla="*/ 141565 w 2508049"/>
              <a:gd name="connsiteY5" fmla="*/ 979714 h 2230016"/>
              <a:gd name="connsiteX6" fmla="*/ 216209 w 2508049"/>
              <a:gd name="connsiteY6" fmla="*/ 1446245 h 2230016"/>
              <a:gd name="connsiteX7" fmla="*/ 542781 w 2508049"/>
              <a:gd name="connsiteY7" fmla="*/ 1595535 h 2230016"/>
              <a:gd name="connsiteX8" fmla="*/ 906675 w 2508049"/>
              <a:gd name="connsiteY8" fmla="*/ 1427584 h 2230016"/>
              <a:gd name="connsiteX9" fmla="*/ 943997 w 2508049"/>
              <a:gd name="connsiteY9" fmla="*/ 774441 h 2230016"/>
              <a:gd name="connsiteX10" fmla="*/ 673409 w 2508049"/>
              <a:gd name="connsiteY10" fmla="*/ 811763 h 2230016"/>
              <a:gd name="connsiteX11" fmla="*/ 664079 w 2508049"/>
              <a:gd name="connsiteY11" fmla="*/ 1362270 h 2230016"/>
              <a:gd name="connsiteX12" fmla="*/ 953328 w 2508049"/>
              <a:gd name="connsiteY12" fmla="*/ 1567543 h 2230016"/>
              <a:gd name="connsiteX13" fmla="*/ 1373205 w 2508049"/>
              <a:gd name="connsiteY13" fmla="*/ 1455576 h 2230016"/>
              <a:gd name="connsiteX14" fmla="*/ 1531826 w 2508049"/>
              <a:gd name="connsiteY14" fmla="*/ 867747 h 2230016"/>
              <a:gd name="connsiteX15" fmla="*/ 1186593 w 2508049"/>
              <a:gd name="connsiteY15" fmla="*/ 774441 h 2230016"/>
              <a:gd name="connsiteX16" fmla="*/ 1177262 w 2508049"/>
              <a:gd name="connsiteY16" fmla="*/ 1250302 h 2230016"/>
              <a:gd name="connsiteX17" fmla="*/ 1494503 w 2508049"/>
              <a:gd name="connsiteY17" fmla="*/ 1604865 h 2230016"/>
              <a:gd name="connsiteX18" fmla="*/ 1793083 w 2508049"/>
              <a:gd name="connsiteY18" fmla="*/ 1511559 h 2230016"/>
              <a:gd name="connsiteX19" fmla="*/ 2017018 w 2508049"/>
              <a:gd name="connsiteY19" fmla="*/ 942392 h 2230016"/>
              <a:gd name="connsiteX20" fmla="*/ 1690446 w 2508049"/>
              <a:gd name="connsiteY20" fmla="*/ 774441 h 2230016"/>
              <a:gd name="connsiteX21" fmla="*/ 1625132 w 2508049"/>
              <a:gd name="connsiteY21" fmla="*/ 1362270 h 2230016"/>
              <a:gd name="connsiteX22" fmla="*/ 2128985 w 2508049"/>
              <a:gd name="connsiteY22" fmla="*/ 1558212 h 2230016"/>
              <a:gd name="connsiteX23" fmla="*/ 2464887 w 2508049"/>
              <a:gd name="connsiteY23" fmla="*/ 1343608 h 2230016"/>
              <a:gd name="connsiteX24" fmla="*/ 2464887 w 2508049"/>
              <a:gd name="connsiteY24" fmla="*/ 802433 h 2230016"/>
              <a:gd name="connsiteX25" fmla="*/ 2110324 w 2508049"/>
              <a:gd name="connsiteY25" fmla="*/ 867747 h 2230016"/>
              <a:gd name="connsiteX26" fmla="*/ 2166307 w 2508049"/>
              <a:gd name="connsiteY26" fmla="*/ 1362270 h 2230016"/>
              <a:gd name="connsiteX27" fmla="*/ 2380911 w 2508049"/>
              <a:gd name="connsiteY27" fmla="*/ 2230016 h 2230016"/>
              <a:gd name="connsiteX0" fmla="*/ 1605 w 2508049"/>
              <a:gd name="connsiteY0" fmla="*/ 0 h 2654778"/>
              <a:gd name="connsiteX1" fmla="*/ 38928 w 2508049"/>
              <a:gd name="connsiteY1" fmla="*/ 1740378 h 2654778"/>
              <a:gd name="connsiteX2" fmla="*/ 262862 w 2508049"/>
              <a:gd name="connsiteY2" fmla="*/ 1982974 h 2654778"/>
              <a:gd name="connsiteX3" fmla="*/ 505458 w 2508049"/>
              <a:gd name="connsiteY3" fmla="*/ 1432468 h 2654778"/>
              <a:gd name="connsiteX4" fmla="*/ 328177 w 2508049"/>
              <a:gd name="connsiteY4" fmla="*/ 1161880 h 2654778"/>
              <a:gd name="connsiteX5" fmla="*/ 141565 w 2508049"/>
              <a:gd name="connsiteY5" fmla="*/ 1404476 h 2654778"/>
              <a:gd name="connsiteX6" fmla="*/ 216209 w 2508049"/>
              <a:gd name="connsiteY6" fmla="*/ 1871007 h 2654778"/>
              <a:gd name="connsiteX7" fmla="*/ 542781 w 2508049"/>
              <a:gd name="connsiteY7" fmla="*/ 2020297 h 2654778"/>
              <a:gd name="connsiteX8" fmla="*/ 906675 w 2508049"/>
              <a:gd name="connsiteY8" fmla="*/ 1852346 h 2654778"/>
              <a:gd name="connsiteX9" fmla="*/ 943997 w 2508049"/>
              <a:gd name="connsiteY9" fmla="*/ 1199203 h 2654778"/>
              <a:gd name="connsiteX10" fmla="*/ 673409 w 2508049"/>
              <a:gd name="connsiteY10" fmla="*/ 1236525 h 2654778"/>
              <a:gd name="connsiteX11" fmla="*/ 664079 w 2508049"/>
              <a:gd name="connsiteY11" fmla="*/ 1787032 h 2654778"/>
              <a:gd name="connsiteX12" fmla="*/ 953328 w 2508049"/>
              <a:gd name="connsiteY12" fmla="*/ 1992305 h 2654778"/>
              <a:gd name="connsiteX13" fmla="*/ 1373205 w 2508049"/>
              <a:gd name="connsiteY13" fmla="*/ 1880338 h 2654778"/>
              <a:gd name="connsiteX14" fmla="*/ 1531826 w 2508049"/>
              <a:gd name="connsiteY14" fmla="*/ 1292509 h 2654778"/>
              <a:gd name="connsiteX15" fmla="*/ 1186593 w 2508049"/>
              <a:gd name="connsiteY15" fmla="*/ 1199203 h 2654778"/>
              <a:gd name="connsiteX16" fmla="*/ 1177262 w 2508049"/>
              <a:gd name="connsiteY16" fmla="*/ 1675064 h 2654778"/>
              <a:gd name="connsiteX17" fmla="*/ 1494503 w 2508049"/>
              <a:gd name="connsiteY17" fmla="*/ 2029627 h 2654778"/>
              <a:gd name="connsiteX18" fmla="*/ 1793083 w 2508049"/>
              <a:gd name="connsiteY18" fmla="*/ 1936321 h 2654778"/>
              <a:gd name="connsiteX19" fmla="*/ 2017018 w 2508049"/>
              <a:gd name="connsiteY19" fmla="*/ 1367154 h 2654778"/>
              <a:gd name="connsiteX20" fmla="*/ 1690446 w 2508049"/>
              <a:gd name="connsiteY20" fmla="*/ 1199203 h 2654778"/>
              <a:gd name="connsiteX21" fmla="*/ 1625132 w 2508049"/>
              <a:gd name="connsiteY21" fmla="*/ 1787032 h 2654778"/>
              <a:gd name="connsiteX22" fmla="*/ 2128985 w 2508049"/>
              <a:gd name="connsiteY22" fmla="*/ 1982974 h 2654778"/>
              <a:gd name="connsiteX23" fmla="*/ 2464887 w 2508049"/>
              <a:gd name="connsiteY23" fmla="*/ 1768370 h 2654778"/>
              <a:gd name="connsiteX24" fmla="*/ 2464887 w 2508049"/>
              <a:gd name="connsiteY24" fmla="*/ 1227195 h 2654778"/>
              <a:gd name="connsiteX25" fmla="*/ 2110324 w 2508049"/>
              <a:gd name="connsiteY25" fmla="*/ 1292509 h 2654778"/>
              <a:gd name="connsiteX26" fmla="*/ 2166307 w 2508049"/>
              <a:gd name="connsiteY26" fmla="*/ 1787032 h 2654778"/>
              <a:gd name="connsiteX27" fmla="*/ 2380911 w 2508049"/>
              <a:gd name="connsiteY27" fmla="*/ 2654778 h 2654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08049" h="2654778">
                <a:moveTo>
                  <a:pt x="1605" y="0"/>
                </a:moveTo>
                <a:cubicBezTo>
                  <a:pt x="-1505" y="527957"/>
                  <a:pt x="-4615" y="1409882"/>
                  <a:pt x="38928" y="1740378"/>
                </a:cubicBezTo>
                <a:cubicBezTo>
                  <a:pt x="82471" y="2070874"/>
                  <a:pt x="185107" y="2034292"/>
                  <a:pt x="262862" y="1982974"/>
                </a:cubicBezTo>
                <a:cubicBezTo>
                  <a:pt x="340617" y="1931656"/>
                  <a:pt x="494572" y="1569317"/>
                  <a:pt x="505458" y="1432468"/>
                </a:cubicBezTo>
                <a:cubicBezTo>
                  <a:pt x="516344" y="1295619"/>
                  <a:pt x="388826" y="1166545"/>
                  <a:pt x="328177" y="1161880"/>
                </a:cubicBezTo>
                <a:cubicBezTo>
                  <a:pt x="267528" y="1157215"/>
                  <a:pt x="160226" y="1286288"/>
                  <a:pt x="141565" y="1404476"/>
                </a:cubicBezTo>
                <a:cubicBezTo>
                  <a:pt x="122904" y="1522664"/>
                  <a:pt x="149340" y="1768370"/>
                  <a:pt x="216209" y="1871007"/>
                </a:cubicBezTo>
                <a:cubicBezTo>
                  <a:pt x="283078" y="1973644"/>
                  <a:pt x="427703" y="2023407"/>
                  <a:pt x="542781" y="2020297"/>
                </a:cubicBezTo>
                <a:cubicBezTo>
                  <a:pt x="657859" y="2017187"/>
                  <a:pt x="839806" y="1989195"/>
                  <a:pt x="906675" y="1852346"/>
                </a:cubicBezTo>
                <a:cubicBezTo>
                  <a:pt x="973544" y="1715497"/>
                  <a:pt x="982875" y="1301840"/>
                  <a:pt x="943997" y="1199203"/>
                </a:cubicBezTo>
                <a:cubicBezTo>
                  <a:pt x="905119" y="1096566"/>
                  <a:pt x="720062" y="1138554"/>
                  <a:pt x="673409" y="1236525"/>
                </a:cubicBezTo>
                <a:cubicBezTo>
                  <a:pt x="626756" y="1334496"/>
                  <a:pt x="617426" y="1661069"/>
                  <a:pt x="664079" y="1787032"/>
                </a:cubicBezTo>
                <a:cubicBezTo>
                  <a:pt x="710732" y="1912995"/>
                  <a:pt x="835140" y="1976754"/>
                  <a:pt x="953328" y="1992305"/>
                </a:cubicBezTo>
                <a:cubicBezTo>
                  <a:pt x="1071516" y="2007856"/>
                  <a:pt x="1276789" y="1996971"/>
                  <a:pt x="1373205" y="1880338"/>
                </a:cubicBezTo>
                <a:cubicBezTo>
                  <a:pt x="1469621" y="1763705"/>
                  <a:pt x="1562928" y="1406031"/>
                  <a:pt x="1531826" y="1292509"/>
                </a:cubicBezTo>
                <a:cubicBezTo>
                  <a:pt x="1500724" y="1178987"/>
                  <a:pt x="1245687" y="1135444"/>
                  <a:pt x="1186593" y="1199203"/>
                </a:cubicBezTo>
                <a:cubicBezTo>
                  <a:pt x="1127499" y="1262962"/>
                  <a:pt x="1125944" y="1536660"/>
                  <a:pt x="1177262" y="1675064"/>
                </a:cubicBezTo>
                <a:cubicBezTo>
                  <a:pt x="1228580" y="1813468"/>
                  <a:pt x="1391866" y="1986084"/>
                  <a:pt x="1494503" y="2029627"/>
                </a:cubicBezTo>
                <a:cubicBezTo>
                  <a:pt x="1597140" y="2073170"/>
                  <a:pt x="1705997" y="2046733"/>
                  <a:pt x="1793083" y="1936321"/>
                </a:cubicBezTo>
                <a:cubicBezTo>
                  <a:pt x="1880169" y="1825909"/>
                  <a:pt x="2034124" y="1490007"/>
                  <a:pt x="2017018" y="1367154"/>
                </a:cubicBezTo>
                <a:cubicBezTo>
                  <a:pt x="1999912" y="1244301"/>
                  <a:pt x="1755760" y="1129223"/>
                  <a:pt x="1690446" y="1199203"/>
                </a:cubicBezTo>
                <a:cubicBezTo>
                  <a:pt x="1625132" y="1269183"/>
                  <a:pt x="1552042" y="1656404"/>
                  <a:pt x="1625132" y="1787032"/>
                </a:cubicBezTo>
                <a:cubicBezTo>
                  <a:pt x="1698222" y="1917660"/>
                  <a:pt x="1989026" y="1986084"/>
                  <a:pt x="2128985" y="1982974"/>
                </a:cubicBezTo>
                <a:cubicBezTo>
                  <a:pt x="2268944" y="1979864"/>
                  <a:pt x="2408903" y="1894333"/>
                  <a:pt x="2464887" y="1768370"/>
                </a:cubicBezTo>
                <a:cubicBezTo>
                  <a:pt x="2520871" y="1642407"/>
                  <a:pt x="2523981" y="1306505"/>
                  <a:pt x="2464887" y="1227195"/>
                </a:cubicBezTo>
                <a:cubicBezTo>
                  <a:pt x="2405793" y="1147885"/>
                  <a:pt x="2160087" y="1199203"/>
                  <a:pt x="2110324" y="1292509"/>
                </a:cubicBezTo>
                <a:cubicBezTo>
                  <a:pt x="2060561" y="1385815"/>
                  <a:pt x="2121209" y="1559987"/>
                  <a:pt x="2166307" y="1787032"/>
                </a:cubicBezTo>
                <a:cubicBezTo>
                  <a:pt x="2211405" y="2014077"/>
                  <a:pt x="2296158" y="2334427"/>
                  <a:pt x="2380911" y="2654778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9719834-1598-DB48-B143-AA77F258E918}"/>
              </a:ext>
            </a:extLst>
          </p:cNvPr>
          <p:cNvSpPr/>
          <p:nvPr/>
        </p:nvSpPr>
        <p:spPr>
          <a:xfrm>
            <a:off x="2106138" y="3053843"/>
            <a:ext cx="6555930" cy="1146405"/>
          </a:xfrm>
          <a:custGeom>
            <a:avLst/>
            <a:gdLst>
              <a:gd name="connsiteX0" fmla="*/ 1605 w 2508049"/>
              <a:gd name="connsiteY0" fmla="*/ 0 h 2230016"/>
              <a:gd name="connsiteX1" fmla="*/ 38928 w 2508049"/>
              <a:gd name="connsiteY1" fmla="*/ 1315616 h 2230016"/>
              <a:gd name="connsiteX2" fmla="*/ 262862 w 2508049"/>
              <a:gd name="connsiteY2" fmla="*/ 1558212 h 2230016"/>
              <a:gd name="connsiteX3" fmla="*/ 505458 w 2508049"/>
              <a:gd name="connsiteY3" fmla="*/ 1007706 h 2230016"/>
              <a:gd name="connsiteX4" fmla="*/ 328177 w 2508049"/>
              <a:gd name="connsiteY4" fmla="*/ 737118 h 2230016"/>
              <a:gd name="connsiteX5" fmla="*/ 141565 w 2508049"/>
              <a:gd name="connsiteY5" fmla="*/ 979714 h 2230016"/>
              <a:gd name="connsiteX6" fmla="*/ 216209 w 2508049"/>
              <a:gd name="connsiteY6" fmla="*/ 1446245 h 2230016"/>
              <a:gd name="connsiteX7" fmla="*/ 542781 w 2508049"/>
              <a:gd name="connsiteY7" fmla="*/ 1595535 h 2230016"/>
              <a:gd name="connsiteX8" fmla="*/ 906675 w 2508049"/>
              <a:gd name="connsiteY8" fmla="*/ 1427584 h 2230016"/>
              <a:gd name="connsiteX9" fmla="*/ 943997 w 2508049"/>
              <a:gd name="connsiteY9" fmla="*/ 774441 h 2230016"/>
              <a:gd name="connsiteX10" fmla="*/ 673409 w 2508049"/>
              <a:gd name="connsiteY10" fmla="*/ 811763 h 2230016"/>
              <a:gd name="connsiteX11" fmla="*/ 664079 w 2508049"/>
              <a:gd name="connsiteY11" fmla="*/ 1362270 h 2230016"/>
              <a:gd name="connsiteX12" fmla="*/ 953328 w 2508049"/>
              <a:gd name="connsiteY12" fmla="*/ 1567543 h 2230016"/>
              <a:gd name="connsiteX13" fmla="*/ 1373205 w 2508049"/>
              <a:gd name="connsiteY13" fmla="*/ 1455576 h 2230016"/>
              <a:gd name="connsiteX14" fmla="*/ 1531826 w 2508049"/>
              <a:gd name="connsiteY14" fmla="*/ 867747 h 2230016"/>
              <a:gd name="connsiteX15" fmla="*/ 1186593 w 2508049"/>
              <a:gd name="connsiteY15" fmla="*/ 774441 h 2230016"/>
              <a:gd name="connsiteX16" fmla="*/ 1177262 w 2508049"/>
              <a:gd name="connsiteY16" fmla="*/ 1250302 h 2230016"/>
              <a:gd name="connsiteX17" fmla="*/ 1494503 w 2508049"/>
              <a:gd name="connsiteY17" fmla="*/ 1604865 h 2230016"/>
              <a:gd name="connsiteX18" fmla="*/ 1793083 w 2508049"/>
              <a:gd name="connsiteY18" fmla="*/ 1511559 h 2230016"/>
              <a:gd name="connsiteX19" fmla="*/ 2017018 w 2508049"/>
              <a:gd name="connsiteY19" fmla="*/ 942392 h 2230016"/>
              <a:gd name="connsiteX20" fmla="*/ 1690446 w 2508049"/>
              <a:gd name="connsiteY20" fmla="*/ 774441 h 2230016"/>
              <a:gd name="connsiteX21" fmla="*/ 1625132 w 2508049"/>
              <a:gd name="connsiteY21" fmla="*/ 1362270 h 2230016"/>
              <a:gd name="connsiteX22" fmla="*/ 2128985 w 2508049"/>
              <a:gd name="connsiteY22" fmla="*/ 1558212 h 2230016"/>
              <a:gd name="connsiteX23" fmla="*/ 2464887 w 2508049"/>
              <a:gd name="connsiteY23" fmla="*/ 1343608 h 2230016"/>
              <a:gd name="connsiteX24" fmla="*/ 2464887 w 2508049"/>
              <a:gd name="connsiteY24" fmla="*/ 802433 h 2230016"/>
              <a:gd name="connsiteX25" fmla="*/ 2110324 w 2508049"/>
              <a:gd name="connsiteY25" fmla="*/ 867747 h 2230016"/>
              <a:gd name="connsiteX26" fmla="*/ 2166307 w 2508049"/>
              <a:gd name="connsiteY26" fmla="*/ 1362270 h 2230016"/>
              <a:gd name="connsiteX27" fmla="*/ 2380911 w 2508049"/>
              <a:gd name="connsiteY27" fmla="*/ 2230016 h 2230016"/>
              <a:gd name="connsiteX0" fmla="*/ 1605 w 2508049"/>
              <a:gd name="connsiteY0" fmla="*/ 0 h 2654778"/>
              <a:gd name="connsiteX1" fmla="*/ 38928 w 2508049"/>
              <a:gd name="connsiteY1" fmla="*/ 1740378 h 2654778"/>
              <a:gd name="connsiteX2" fmla="*/ 262862 w 2508049"/>
              <a:gd name="connsiteY2" fmla="*/ 1982974 h 2654778"/>
              <a:gd name="connsiteX3" fmla="*/ 505458 w 2508049"/>
              <a:gd name="connsiteY3" fmla="*/ 1432468 h 2654778"/>
              <a:gd name="connsiteX4" fmla="*/ 328177 w 2508049"/>
              <a:gd name="connsiteY4" fmla="*/ 1161880 h 2654778"/>
              <a:gd name="connsiteX5" fmla="*/ 141565 w 2508049"/>
              <a:gd name="connsiteY5" fmla="*/ 1404476 h 2654778"/>
              <a:gd name="connsiteX6" fmla="*/ 216209 w 2508049"/>
              <a:gd name="connsiteY6" fmla="*/ 1871007 h 2654778"/>
              <a:gd name="connsiteX7" fmla="*/ 542781 w 2508049"/>
              <a:gd name="connsiteY7" fmla="*/ 2020297 h 2654778"/>
              <a:gd name="connsiteX8" fmla="*/ 906675 w 2508049"/>
              <a:gd name="connsiteY8" fmla="*/ 1852346 h 2654778"/>
              <a:gd name="connsiteX9" fmla="*/ 943997 w 2508049"/>
              <a:gd name="connsiteY9" fmla="*/ 1199203 h 2654778"/>
              <a:gd name="connsiteX10" fmla="*/ 673409 w 2508049"/>
              <a:gd name="connsiteY10" fmla="*/ 1236525 h 2654778"/>
              <a:gd name="connsiteX11" fmla="*/ 664079 w 2508049"/>
              <a:gd name="connsiteY11" fmla="*/ 1787032 h 2654778"/>
              <a:gd name="connsiteX12" fmla="*/ 953328 w 2508049"/>
              <a:gd name="connsiteY12" fmla="*/ 1992305 h 2654778"/>
              <a:gd name="connsiteX13" fmla="*/ 1373205 w 2508049"/>
              <a:gd name="connsiteY13" fmla="*/ 1880338 h 2654778"/>
              <a:gd name="connsiteX14" fmla="*/ 1531826 w 2508049"/>
              <a:gd name="connsiteY14" fmla="*/ 1292509 h 2654778"/>
              <a:gd name="connsiteX15" fmla="*/ 1186593 w 2508049"/>
              <a:gd name="connsiteY15" fmla="*/ 1199203 h 2654778"/>
              <a:gd name="connsiteX16" fmla="*/ 1177262 w 2508049"/>
              <a:gd name="connsiteY16" fmla="*/ 1675064 h 2654778"/>
              <a:gd name="connsiteX17" fmla="*/ 1494503 w 2508049"/>
              <a:gd name="connsiteY17" fmla="*/ 2029627 h 2654778"/>
              <a:gd name="connsiteX18" fmla="*/ 1793083 w 2508049"/>
              <a:gd name="connsiteY18" fmla="*/ 1936321 h 2654778"/>
              <a:gd name="connsiteX19" fmla="*/ 2017018 w 2508049"/>
              <a:gd name="connsiteY19" fmla="*/ 1367154 h 2654778"/>
              <a:gd name="connsiteX20" fmla="*/ 1690446 w 2508049"/>
              <a:gd name="connsiteY20" fmla="*/ 1199203 h 2654778"/>
              <a:gd name="connsiteX21" fmla="*/ 1625132 w 2508049"/>
              <a:gd name="connsiteY21" fmla="*/ 1787032 h 2654778"/>
              <a:gd name="connsiteX22" fmla="*/ 2128985 w 2508049"/>
              <a:gd name="connsiteY22" fmla="*/ 1982974 h 2654778"/>
              <a:gd name="connsiteX23" fmla="*/ 2464887 w 2508049"/>
              <a:gd name="connsiteY23" fmla="*/ 1768370 h 2654778"/>
              <a:gd name="connsiteX24" fmla="*/ 2464887 w 2508049"/>
              <a:gd name="connsiteY24" fmla="*/ 1227195 h 2654778"/>
              <a:gd name="connsiteX25" fmla="*/ 2110324 w 2508049"/>
              <a:gd name="connsiteY25" fmla="*/ 1292509 h 2654778"/>
              <a:gd name="connsiteX26" fmla="*/ 2166307 w 2508049"/>
              <a:gd name="connsiteY26" fmla="*/ 1787032 h 2654778"/>
              <a:gd name="connsiteX27" fmla="*/ 2380911 w 2508049"/>
              <a:gd name="connsiteY27" fmla="*/ 2654778 h 2654778"/>
              <a:gd name="connsiteX0" fmla="*/ 3 w 5342953"/>
              <a:gd name="connsiteY0" fmla="*/ 0 h 1692729"/>
              <a:gd name="connsiteX1" fmla="*/ 2873832 w 5342953"/>
              <a:gd name="connsiteY1" fmla="*/ 778329 h 1692729"/>
              <a:gd name="connsiteX2" fmla="*/ 3097766 w 5342953"/>
              <a:gd name="connsiteY2" fmla="*/ 1020925 h 1692729"/>
              <a:gd name="connsiteX3" fmla="*/ 3340362 w 5342953"/>
              <a:gd name="connsiteY3" fmla="*/ 470419 h 1692729"/>
              <a:gd name="connsiteX4" fmla="*/ 3163081 w 5342953"/>
              <a:gd name="connsiteY4" fmla="*/ 199831 h 1692729"/>
              <a:gd name="connsiteX5" fmla="*/ 2976469 w 5342953"/>
              <a:gd name="connsiteY5" fmla="*/ 442427 h 1692729"/>
              <a:gd name="connsiteX6" fmla="*/ 3051113 w 5342953"/>
              <a:gd name="connsiteY6" fmla="*/ 908958 h 1692729"/>
              <a:gd name="connsiteX7" fmla="*/ 3377685 w 5342953"/>
              <a:gd name="connsiteY7" fmla="*/ 1058248 h 1692729"/>
              <a:gd name="connsiteX8" fmla="*/ 3741579 w 5342953"/>
              <a:gd name="connsiteY8" fmla="*/ 890297 h 1692729"/>
              <a:gd name="connsiteX9" fmla="*/ 3778901 w 5342953"/>
              <a:gd name="connsiteY9" fmla="*/ 237154 h 1692729"/>
              <a:gd name="connsiteX10" fmla="*/ 3508313 w 5342953"/>
              <a:gd name="connsiteY10" fmla="*/ 274476 h 1692729"/>
              <a:gd name="connsiteX11" fmla="*/ 3498983 w 5342953"/>
              <a:gd name="connsiteY11" fmla="*/ 824983 h 1692729"/>
              <a:gd name="connsiteX12" fmla="*/ 3788232 w 5342953"/>
              <a:gd name="connsiteY12" fmla="*/ 1030256 h 1692729"/>
              <a:gd name="connsiteX13" fmla="*/ 4208109 w 5342953"/>
              <a:gd name="connsiteY13" fmla="*/ 918289 h 1692729"/>
              <a:gd name="connsiteX14" fmla="*/ 4366730 w 5342953"/>
              <a:gd name="connsiteY14" fmla="*/ 330460 h 1692729"/>
              <a:gd name="connsiteX15" fmla="*/ 4021497 w 5342953"/>
              <a:gd name="connsiteY15" fmla="*/ 237154 h 1692729"/>
              <a:gd name="connsiteX16" fmla="*/ 4012166 w 5342953"/>
              <a:gd name="connsiteY16" fmla="*/ 713015 h 1692729"/>
              <a:gd name="connsiteX17" fmla="*/ 4329407 w 5342953"/>
              <a:gd name="connsiteY17" fmla="*/ 1067578 h 1692729"/>
              <a:gd name="connsiteX18" fmla="*/ 4627987 w 5342953"/>
              <a:gd name="connsiteY18" fmla="*/ 974272 h 1692729"/>
              <a:gd name="connsiteX19" fmla="*/ 4851922 w 5342953"/>
              <a:gd name="connsiteY19" fmla="*/ 405105 h 1692729"/>
              <a:gd name="connsiteX20" fmla="*/ 4525350 w 5342953"/>
              <a:gd name="connsiteY20" fmla="*/ 237154 h 1692729"/>
              <a:gd name="connsiteX21" fmla="*/ 4460036 w 5342953"/>
              <a:gd name="connsiteY21" fmla="*/ 824983 h 1692729"/>
              <a:gd name="connsiteX22" fmla="*/ 4963889 w 5342953"/>
              <a:gd name="connsiteY22" fmla="*/ 1020925 h 1692729"/>
              <a:gd name="connsiteX23" fmla="*/ 5299791 w 5342953"/>
              <a:gd name="connsiteY23" fmla="*/ 806321 h 1692729"/>
              <a:gd name="connsiteX24" fmla="*/ 5299791 w 5342953"/>
              <a:gd name="connsiteY24" fmla="*/ 265146 h 1692729"/>
              <a:gd name="connsiteX25" fmla="*/ 4945228 w 5342953"/>
              <a:gd name="connsiteY25" fmla="*/ 330460 h 1692729"/>
              <a:gd name="connsiteX26" fmla="*/ 5001211 w 5342953"/>
              <a:gd name="connsiteY26" fmla="*/ 824983 h 1692729"/>
              <a:gd name="connsiteX27" fmla="*/ 5215815 w 5342953"/>
              <a:gd name="connsiteY27" fmla="*/ 1692729 h 1692729"/>
              <a:gd name="connsiteX0" fmla="*/ 3 w 5342953"/>
              <a:gd name="connsiteY0" fmla="*/ 72169 h 1764898"/>
              <a:gd name="connsiteX1" fmla="*/ 2547260 w 5342953"/>
              <a:gd name="connsiteY1" fmla="*/ 25885 h 1764898"/>
              <a:gd name="connsiteX2" fmla="*/ 3097766 w 5342953"/>
              <a:gd name="connsiteY2" fmla="*/ 1093094 h 1764898"/>
              <a:gd name="connsiteX3" fmla="*/ 3340362 w 5342953"/>
              <a:gd name="connsiteY3" fmla="*/ 542588 h 1764898"/>
              <a:gd name="connsiteX4" fmla="*/ 3163081 w 5342953"/>
              <a:gd name="connsiteY4" fmla="*/ 272000 h 1764898"/>
              <a:gd name="connsiteX5" fmla="*/ 2976469 w 5342953"/>
              <a:gd name="connsiteY5" fmla="*/ 514596 h 1764898"/>
              <a:gd name="connsiteX6" fmla="*/ 3051113 w 5342953"/>
              <a:gd name="connsiteY6" fmla="*/ 981127 h 1764898"/>
              <a:gd name="connsiteX7" fmla="*/ 3377685 w 5342953"/>
              <a:gd name="connsiteY7" fmla="*/ 1130417 h 1764898"/>
              <a:gd name="connsiteX8" fmla="*/ 3741579 w 5342953"/>
              <a:gd name="connsiteY8" fmla="*/ 962466 h 1764898"/>
              <a:gd name="connsiteX9" fmla="*/ 3778901 w 5342953"/>
              <a:gd name="connsiteY9" fmla="*/ 309323 h 1764898"/>
              <a:gd name="connsiteX10" fmla="*/ 3508313 w 5342953"/>
              <a:gd name="connsiteY10" fmla="*/ 346645 h 1764898"/>
              <a:gd name="connsiteX11" fmla="*/ 3498983 w 5342953"/>
              <a:gd name="connsiteY11" fmla="*/ 897152 h 1764898"/>
              <a:gd name="connsiteX12" fmla="*/ 3788232 w 5342953"/>
              <a:gd name="connsiteY12" fmla="*/ 1102425 h 1764898"/>
              <a:gd name="connsiteX13" fmla="*/ 4208109 w 5342953"/>
              <a:gd name="connsiteY13" fmla="*/ 990458 h 1764898"/>
              <a:gd name="connsiteX14" fmla="*/ 4366730 w 5342953"/>
              <a:gd name="connsiteY14" fmla="*/ 402629 h 1764898"/>
              <a:gd name="connsiteX15" fmla="*/ 4021497 w 5342953"/>
              <a:gd name="connsiteY15" fmla="*/ 309323 h 1764898"/>
              <a:gd name="connsiteX16" fmla="*/ 4012166 w 5342953"/>
              <a:gd name="connsiteY16" fmla="*/ 785184 h 1764898"/>
              <a:gd name="connsiteX17" fmla="*/ 4329407 w 5342953"/>
              <a:gd name="connsiteY17" fmla="*/ 1139747 h 1764898"/>
              <a:gd name="connsiteX18" fmla="*/ 4627987 w 5342953"/>
              <a:gd name="connsiteY18" fmla="*/ 1046441 h 1764898"/>
              <a:gd name="connsiteX19" fmla="*/ 4851922 w 5342953"/>
              <a:gd name="connsiteY19" fmla="*/ 477274 h 1764898"/>
              <a:gd name="connsiteX20" fmla="*/ 4525350 w 5342953"/>
              <a:gd name="connsiteY20" fmla="*/ 309323 h 1764898"/>
              <a:gd name="connsiteX21" fmla="*/ 4460036 w 5342953"/>
              <a:gd name="connsiteY21" fmla="*/ 897152 h 1764898"/>
              <a:gd name="connsiteX22" fmla="*/ 4963889 w 5342953"/>
              <a:gd name="connsiteY22" fmla="*/ 1093094 h 1764898"/>
              <a:gd name="connsiteX23" fmla="*/ 5299791 w 5342953"/>
              <a:gd name="connsiteY23" fmla="*/ 878490 h 1764898"/>
              <a:gd name="connsiteX24" fmla="*/ 5299791 w 5342953"/>
              <a:gd name="connsiteY24" fmla="*/ 337315 h 1764898"/>
              <a:gd name="connsiteX25" fmla="*/ 4945228 w 5342953"/>
              <a:gd name="connsiteY25" fmla="*/ 402629 h 1764898"/>
              <a:gd name="connsiteX26" fmla="*/ 5001211 w 5342953"/>
              <a:gd name="connsiteY26" fmla="*/ 897152 h 1764898"/>
              <a:gd name="connsiteX27" fmla="*/ 5215815 w 5342953"/>
              <a:gd name="connsiteY27" fmla="*/ 1764898 h 1764898"/>
              <a:gd name="connsiteX0" fmla="*/ 3 w 5342953"/>
              <a:gd name="connsiteY0" fmla="*/ 75146 h 1767875"/>
              <a:gd name="connsiteX1" fmla="*/ 2547260 w 5342953"/>
              <a:gd name="connsiteY1" fmla="*/ 28862 h 1767875"/>
              <a:gd name="connsiteX2" fmla="*/ 2957807 w 5342953"/>
              <a:gd name="connsiteY2" fmla="*/ 1164787 h 1767875"/>
              <a:gd name="connsiteX3" fmla="*/ 3340362 w 5342953"/>
              <a:gd name="connsiteY3" fmla="*/ 545565 h 1767875"/>
              <a:gd name="connsiteX4" fmla="*/ 3163081 w 5342953"/>
              <a:gd name="connsiteY4" fmla="*/ 274977 h 1767875"/>
              <a:gd name="connsiteX5" fmla="*/ 2976469 w 5342953"/>
              <a:gd name="connsiteY5" fmla="*/ 517573 h 1767875"/>
              <a:gd name="connsiteX6" fmla="*/ 3051113 w 5342953"/>
              <a:gd name="connsiteY6" fmla="*/ 984104 h 1767875"/>
              <a:gd name="connsiteX7" fmla="*/ 3377685 w 5342953"/>
              <a:gd name="connsiteY7" fmla="*/ 1133394 h 1767875"/>
              <a:gd name="connsiteX8" fmla="*/ 3741579 w 5342953"/>
              <a:gd name="connsiteY8" fmla="*/ 965443 h 1767875"/>
              <a:gd name="connsiteX9" fmla="*/ 3778901 w 5342953"/>
              <a:gd name="connsiteY9" fmla="*/ 312300 h 1767875"/>
              <a:gd name="connsiteX10" fmla="*/ 3508313 w 5342953"/>
              <a:gd name="connsiteY10" fmla="*/ 349622 h 1767875"/>
              <a:gd name="connsiteX11" fmla="*/ 3498983 w 5342953"/>
              <a:gd name="connsiteY11" fmla="*/ 900129 h 1767875"/>
              <a:gd name="connsiteX12" fmla="*/ 3788232 w 5342953"/>
              <a:gd name="connsiteY12" fmla="*/ 1105402 h 1767875"/>
              <a:gd name="connsiteX13" fmla="*/ 4208109 w 5342953"/>
              <a:gd name="connsiteY13" fmla="*/ 993435 h 1767875"/>
              <a:gd name="connsiteX14" fmla="*/ 4366730 w 5342953"/>
              <a:gd name="connsiteY14" fmla="*/ 405606 h 1767875"/>
              <a:gd name="connsiteX15" fmla="*/ 4021497 w 5342953"/>
              <a:gd name="connsiteY15" fmla="*/ 312300 h 1767875"/>
              <a:gd name="connsiteX16" fmla="*/ 4012166 w 5342953"/>
              <a:gd name="connsiteY16" fmla="*/ 788161 h 1767875"/>
              <a:gd name="connsiteX17" fmla="*/ 4329407 w 5342953"/>
              <a:gd name="connsiteY17" fmla="*/ 1142724 h 1767875"/>
              <a:gd name="connsiteX18" fmla="*/ 4627987 w 5342953"/>
              <a:gd name="connsiteY18" fmla="*/ 1049418 h 1767875"/>
              <a:gd name="connsiteX19" fmla="*/ 4851922 w 5342953"/>
              <a:gd name="connsiteY19" fmla="*/ 480251 h 1767875"/>
              <a:gd name="connsiteX20" fmla="*/ 4525350 w 5342953"/>
              <a:gd name="connsiteY20" fmla="*/ 312300 h 1767875"/>
              <a:gd name="connsiteX21" fmla="*/ 4460036 w 5342953"/>
              <a:gd name="connsiteY21" fmla="*/ 900129 h 1767875"/>
              <a:gd name="connsiteX22" fmla="*/ 4963889 w 5342953"/>
              <a:gd name="connsiteY22" fmla="*/ 1096071 h 1767875"/>
              <a:gd name="connsiteX23" fmla="*/ 5299791 w 5342953"/>
              <a:gd name="connsiteY23" fmla="*/ 881467 h 1767875"/>
              <a:gd name="connsiteX24" fmla="*/ 5299791 w 5342953"/>
              <a:gd name="connsiteY24" fmla="*/ 340292 h 1767875"/>
              <a:gd name="connsiteX25" fmla="*/ 4945228 w 5342953"/>
              <a:gd name="connsiteY25" fmla="*/ 405606 h 1767875"/>
              <a:gd name="connsiteX26" fmla="*/ 5001211 w 5342953"/>
              <a:gd name="connsiteY26" fmla="*/ 900129 h 1767875"/>
              <a:gd name="connsiteX27" fmla="*/ 5215815 w 5342953"/>
              <a:gd name="connsiteY27" fmla="*/ 1767875 h 1767875"/>
              <a:gd name="connsiteX0" fmla="*/ 4 w 5342954"/>
              <a:gd name="connsiteY0" fmla="*/ 75146 h 1767875"/>
              <a:gd name="connsiteX1" fmla="*/ 2276674 w 5342954"/>
              <a:gd name="connsiteY1" fmla="*/ 28863 h 1767875"/>
              <a:gd name="connsiteX2" fmla="*/ 2957808 w 5342954"/>
              <a:gd name="connsiteY2" fmla="*/ 1164787 h 1767875"/>
              <a:gd name="connsiteX3" fmla="*/ 3340363 w 5342954"/>
              <a:gd name="connsiteY3" fmla="*/ 545565 h 1767875"/>
              <a:gd name="connsiteX4" fmla="*/ 3163082 w 5342954"/>
              <a:gd name="connsiteY4" fmla="*/ 274977 h 1767875"/>
              <a:gd name="connsiteX5" fmla="*/ 2976470 w 5342954"/>
              <a:gd name="connsiteY5" fmla="*/ 517573 h 1767875"/>
              <a:gd name="connsiteX6" fmla="*/ 3051114 w 5342954"/>
              <a:gd name="connsiteY6" fmla="*/ 984104 h 1767875"/>
              <a:gd name="connsiteX7" fmla="*/ 3377686 w 5342954"/>
              <a:gd name="connsiteY7" fmla="*/ 1133394 h 1767875"/>
              <a:gd name="connsiteX8" fmla="*/ 3741580 w 5342954"/>
              <a:gd name="connsiteY8" fmla="*/ 965443 h 1767875"/>
              <a:gd name="connsiteX9" fmla="*/ 3778902 w 5342954"/>
              <a:gd name="connsiteY9" fmla="*/ 312300 h 1767875"/>
              <a:gd name="connsiteX10" fmla="*/ 3508314 w 5342954"/>
              <a:gd name="connsiteY10" fmla="*/ 349622 h 1767875"/>
              <a:gd name="connsiteX11" fmla="*/ 3498984 w 5342954"/>
              <a:gd name="connsiteY11" fmla="*/ 900129 h 1767875"/>
              <a:gd name="connsiteX12" fmla="*/ 3788233 w 5342954"/>
              <a:gd name="connsiteY12" fmla="*/ 1105402 h 1767875"/>
              <a:gd name="connsiteX13" fmla="*/ 4208110 w 5342954"/>
              <a:gd name="connsiteY13" fmla="*/ 993435 h 1767875"/>
              <a:gd name="connsiteX14" fmla="*/ 4366731 w 5342954"/>
              <a:gd name="connsiteY14" fmla="*/ 405606 h 1767875"/>
              <a:gd name="connsiteX15" fmla="*/ 4021498 w 5342954"/>
              <a:gd name="connsiteY15" fmla="*/ 312300 h 1767875"/>
              <a:gd name="connsiteX16" fmla="*/ 4012167 w 5342954"/>
              <a:gd name="connsiteY16" fmla="*/ 788161 h 1767875"/>
              <a:gd name="connsiteX17" fmla="*/ 4329408 w 5342954"/>
              <a:gd name="connsiteY17" fmla="*/ 1142724 h 1767875"/>
              <a:gd name="connsiteX18" fmla="*/ 4627988 w 5342954"/>
              <a:gd name="connsiteY18" fmla="*/ 1049418 h 1767875"/>
              <a:gd name="connsiteX19" fmla="*/ 4851923 w 5342954"/>
              <a:gd name="connsiteY19" fmla="*/ 480251 h 1767875"/>
              <a:gd name="connsiteX20" fmla="*/ 4525351 w 5342954"/>
              <a:gd name="connsiteY20" fmla="*/ 312300 h 1767875"/>
              <a:gd name="connsiteX21" fmla="*/ 4460037 w 5342954"/>
              <a:gd name="connsiteY21" fmla="*/ 900129 h 1767875"/>
              <a:gd name="connsiteX22" fmla="*/ 4963890 w 5342954"/>
              <a:gd name="connsiteY22" fmla="*/ 1096071 h 1767875"/>
              <a:gd name="connsiteX23" fmla="*/ 5299792 w 5342954"/>
              <a:gd name="connsiteY23" fmla="*/ 881467 h 1767875"/>
              <a:gd name="connsiteX24" fmla="*/ 5299792 w 5342954"/>
              <a:gd name="connsiteY24" fmla="*/ 340292 h 1767875"/>
              <a:gd name="connsiteX25" fmla="*/ 4945229 w 5342954"/>
              <a:gd name="connsiteY25" fmla="*/ 405606 h 1767875"/>
              <a:gd name="connsiteX26" fmla="*/ 5001212 w 5342954"/>
              <a:gd name="connsiteY26" fmla="*/ 900129 h 1767875"/>
              <a:gd name="connsiteX27" fmla="*/ 5215816 w 5342954"/>
              <a:gd name="connsiteY27" fmla="*/ 1767875 h 1767875"/>
              <a:gd name="connsiteX0" fmla="*/ 0 w 5342950"/>
              <a:gd name="connsiteY0" fmla="*/ 202588 h 1895317"/>
              <a:gd name="connsiteX1" fmla="*/ 2276670 w 5342950"/>
              <a:gd name="connsiteY1" fmla="*/ 156305 h 1895317"/>
              <a:gd name="connsiteX2" fmla="*/ 2957804 w 5342950"/>
              <a:gd name="connsiteY2" fmla="*/ 1292229 h 1895317"/>
              <a:gd name="connsiteX3" fmla="*/ 3340359 w 5342950"/>
              <a:gd name="connsiteY3" fmla="*/ 673007 h 1895317"/>
              <a:gd name="connsiteX4" fmla="*/ 3163078 w 5342950"/>
              <a:gd name="connsiteY4" fmla="*/ 402419 h 1895317"/>
              <a:gd name="connsiteX5" fmla="*/ 2976466 w 5342950"/>
              <a:gd name="connsiteY5" fmla="*/ 645015 h 1895317"/>
              <a:gd name="connsiteX6" fmla="*/ 3051110 w 5342950"/>
              <a:gd name="connsiteY6" fmla="*/ 1111546 h 1895317"/>
              <a:gd name="connsiteX7" fmla="*/ 3377682 w 5342950"/>
              <a:gd name="connsiteY7" fmla="*/ 1260836 h 1895317"/>
              <a:gd name="connsiteX8" fmla="*/ 3741576 w 5342950"/>
              <a:gd name="connsiteY8" fmla="*/ 1092885 h 1895317"/>
              <a:gd name="connsiteX9" fmla="*/ 3778898 w 5342950"/>
              <a:gd name="connsiteY9" fmla="*/ 439742 h 1895317"/>
              <a:gd name="connsiteX10" fmla="*/ 3508310 w 5342950"/>
              <a:gd name="connsiteY10" fmla="*/ 477064 h 1895317"/>
              <a:gd name="connsiteX11" fmla="*/ 3498980 w 5342950"/>
              <a:gd name="connsiteY11" fmla="*/ 1027571 h 1895317"/>
              <a:gd name="connsiteX12" fmla="*/ 3788229 w 5342950"/>
              <a:gd name="connsiteY12" fmla="*/ 1232844 h 1895317"/>
              <a:gd name="connsiteX13" fmla="*/ 4208106 w 5342950"/>
              <a:gd name="connsiteY13" fmla="*/ 1120877 h 1895317"/>
              <a:gd name="connsiteX14" fmla="*/ 4366727 w 5342950"/>
              <a:gd name="connsiteY14" fmla="*/ 533048 h 1895317"/>
              <a:gd name="connsiteX15" fmla="*/ 4021494 w 5342950"/>
              <a:gd name="connsiteY15" fmla="*/ 439742 h 1895317"/>
              <a:gd name="connsiteX16" fmla="*/ 4012163 w 5342950"/>
              <a:gd name="connsiteY16" fmla="*/ 915603 h 1895317"/>
              <a:gd name="connsiteX17" fmla="*/ 4329404 w 5342950"/>
              <a:gd name="connsiteY17" fmla="*/ 1270166 h 1895317"/>
              <a:gd name="connsiteX18" fmla="*/ 4627984 w 5342950"/>
              <a:gd name="connsiteY18" fmla="*/ 1176860 h 1895317"/>
              <a:gd name="connsiteX19" fmla="*/ 4851919 w 5342950"/>
              <a:gd name="connsiteY19" fmla="*/ 607693 h 1895317"/>
              <a:gd name="connsiteX20" fmla="*/ 4525347 w 5342950"/>
              <a:gd name="connsiteY20" fmla="*/ 439742 h 1895317"/>
              <a:gd name="connsiteX21" fmla="*/ 4460033 w 5342950"/>
              <a:gd name="connsiteY21" fmla="*/ 1027571 h 1895317"/>
              <a:gd name="connsiteX22" fmla="*/ 4963886 w 5342950"/>
              <a:gd name="connsiteY22" fmla="*/ 1223513 h 1895317"/>
              <a:gd name="connsiteX23" fmla="*/ 5299788 w 5342950"/>
              <a:gd name="connsiteY23" fmla="*/ 1008909 h 1895317"/>
              <a:gd name="connsiteX24" fmla="*/ 5299788 w 5342950"/>
              <a:gd name="connsiteY24" fmla="*/ 467734 h 1895317"/>
              <a:gd name="connsiteX25" fmla="*/ 4945225 w 5342950"/>
              <a:gd name="connsiteY25" fmla="*/ 533048 h 1895317"/>
              <a:gd name="connsiteX26" fmla="*/ 5001208 w 5342950"/>
              <a:gd name="connsiteY26" fmla="*/ 1027571 h 1895317"/>
              <a:gd name="connsiteX27" fmla="*/ 5215812 w 5342950"/>
              <a:gd name="connsiteY27" fmla="*/ 1895317 h 1895317"/>
              <a:gd name="connsiteX0" fmla="*/ 0 w 6555930"/>
              <a:gd name="connsiteY0" fmla="*/ 454673 h 1769455"/>
              <a:gd name="connsiteX1" fmla="*/ 3489650 w 6555930"/>
              <a:gd name="connsiteY1" fmla="*/ 30443 h 1769455"/>
              <a:gd name="connsiteX2" fmla="*/ 4170784 w 6555930"/>
              <a:gd name="connsiteY2" fmla="*/ 1166367 h 1769455"/>
              <a:gd name="connsiteX3" fmla="*/ 4553339 w 6555930"/>
              <a:gd name="connsiteY3" fmla="*/ 547145 h 1769455"/>
              <a:gd name="connsiteX4" fmla="*/ 4376058 w 6555930"/>
              <a:gd name="connsiteY4" fmla="*/ 276557 h 1769455"/>
              <a:gd name="connsiteX5" fmla="*/ 4189446 w 6555930"/>
              <a:gd name="connsiteY5" fmla="*/ 519153 h 1769455"/>
              <a:gd name="connsiteX6" fmla="*/ 4264090 w 6555930"/>
              <a:gd name="connsiteY6" fmla="*/ 985684 h 1769455"/>
              <a:gd name="connsiteX7" fmla="*/ 4590662 w 6555930"/>
              <a:gd name="connsiteY7" fmla="*/ 1134974 h 1769455"/>
              <a:gd name="connsiteX8" fmla="*/ 4954556 w 6555930"/>
              <a:gd name="connsiteY8" fmla="*/ 967023 h 1769455"/>
              <a:gd name="connsiteX9" fmla="*/ 4991878 w 6555930"/>
              <a:gd name="connsiteY9" fmla="*/ 313880 h 1769455"/>
              <a:gd name="connsiteX10" fmla="*/ 4721290 w 6555930"/>
              <a:gd name="connsiteY10" fmla="*/ 351202 h 1769455"/>
              <a:gd name="connsiteX11" fmla="*/ 4711960 w 6555930"/>
              <a:gd name="connsiteY11" fmla="*/ 901709 h 1769455"/>
              <a:gd name="connsiteX12" fmla="*/ 5001209 w 6555930"/>
              <a:gd name="connsiteY12" fmla="*/ 1106982 h 1769455"/>
              <a:gd name="connsiteX13" fmla="*/ 5421086 w 6555930"/>
              <a:gd name="connsiteY13" fmla="*/ 995015 h 1769455"/>
              <a:gd name="connsiteX14" fmla="*/ 5579707 w 6555930"/>
              <a:gd name="connsiteY14" fmla="*/ 407186 h 1769455"/>
              <a:gd name="connsiteX15" fmla="*/ 5234474 w 6555930"/>
              <a:gd name="connsiteY15" fmla="*/ 313880 h 1769455"/>
              <a:gd name="connsiteX16" fmla="*/ 5225143 w 6555930"/>
              <a:gd name="connsiteY16" fmla="*/ 789741 h 1769455"/>
              <a:gd name="connsiteX17" fmla="*/ 5542384 w 6555930"/>
              <a:gd name="connsiteY17" fmla="*/ 1144304 h 1769455"/>
              <a:gd name="connsiteX18" fmla="*/ 5840964 w 6555930"/>
              <a:gd name="connsiteY18" fmla="*/ 1050998 h 1769455"/>
              <a:gd name="connsiteX19" fmla="*/ 6064899 w 6555930"/>
              <a:gd name="connsiteY19" fmla="*/ 481831 h 1769455"/>
              <a:gd name="connsiteX20" fmla="*/ 5738327 w 6555930"/>
              <a:gd name="connsiteY20" fmla="*/ 313880 h 1769455"/>
              <a:gd name="connsiteX21" fmla="*/ 5673013 w 6555930"/>
              <a:gd name="connsiteY21" fmla="*/ 901709 h 1769455"/>
              <a:gd name="connsiteX22" fmla="*/ 6176866 w 6555930"/>
              <a:gd name="connsiteY22" fmla="*/ 1097651 h 1769455"/>
              <a:gd name="connsiteX23" fmla="*/ 6512768 w 6555930"/>
              <a:gd name="connsiteY23" fmla="*/ 883047 h 1769455"/>
              <a:gd name="connsiteX24" fmla="*/ 6512768 w 6555930"/>
              <a:gd name="connsiteY24" fmla="*/ 341872 h 1769455"/>
              <a:gd name="connsiteX25" fmla="*/ 6158205 w 6555930"/>
              <a:gd name="connsiteY25" fmla="*/ 407186 h 1769455"/>
              <a:gd name="connsiteX26" fmla="*/ 6214188 w 6555930"/>
              <a:gd name="connsiteY26" fmla="*/ 901709 h 1769455"/>
              <a:gd name="connsiteX27" fmla="*/ 6428792 w 6555930"/>
              <a:gd name="connsiteY27" fmla="*/ 1769455 h 1769455"/>
              <a:gd name="connsiteX0" fmla="*/ 0 w 6555930"/>
              <a:gd name="connsiteY0" fmla="*/ 441770 h 1756552"/>
              <a:gd name="connsiteX1" fmla="*/ 3489650 w 6555930"/>
              <a:gd name="connsiteY1" fmla="*/ 17540 h 1756552"/>
              <a:gd name="connsiteX2" fmla="*/ 4170784 w 6555930"/>
              <a:gd name="connsiteY2" fmla="*/ 1153464 h 1756552"/>
              <a:gd name="connsiteX3" fmla="*/ 4553339 w 6555930"/>
              <a:gd name="connsiteY3" fmla="*/ 534242 h 1756552"/>
              <a:gd name="connsiteX4" fmla="*/ 4376058 w 6555930"/>
              <a:gd name="connsiteY4" fmla="*/ 263654 h 1756552"/>
              <a:gd name="connsiteX5" fmla="*/ 4189446 w 6555930"/>
              <a:gd name="connsiteY5" fmla="*/ 506250 h 1756552"/>
              <a:gd name="connsiteX6" fmla="*/ 4264090 w 6555930"/>
              <a:gd name="connsiteY6" fmla="*/ 972781 h 1756552"/>
              <a:gd name="connsiteX7" fmla="*/ 4590662 w 6555930"/>
              <a:gd name="connsiteY7" fmla="*/ 1122071 h 1756552"/>
              <a:gd name="connsiteX8" fmla="*/ 4954556 w 6555930"/>
              <a:gd name="connsiteY8" fmla="*/ 954120 h 1756552"/>
              <a:gd name="connsiteX9" fmla="*/ 4991878 w 6555930"/>
              <a:gd name="connsiteY9" fmla="*/ 300977 h 1756552"/>
              <a:gd name="connsiteX10" fmla="*/ 4721290 w 6555930"/>
              <a:gd name="connsiteY10" fmla="*/ 338299 h 1756552"/>
              <a:gd name="connsiteX11" fmla="*/ 4711960 w 6555930"/>
              <a:gd name="connsiteY11" fmla="*/ 888806 h 1756552"/>
              <a:gd name="connsiteX12" fmla="*/ 5001209 w 6555930"/>
              <a:gd name="connsiteY12" fmla="*/ 1094079 h 1756552"/>
              <a:gd name="connsiteX13" fmla="*/ 5421086 w 6555930"/>
              <a:gd name="connsiteY13" fmla="*/ 982112 h 1756552"/>
              <a:gd name="connsiteX14" fmla="*/ 5579707 w 6555930"/>
              <a:gd name="connsiteY14" fmla="*/ 394283 h 1756552"/>
              <a:gd name="connsiteX15" fmla="*/ 5234474 w 6555930"/>
              <a:gd name="connsiteY15" fmla="*/ 300977 h 1756552"/>
              <a:gd name="connsiteX16" fmla="*/ 5225143 w 6555930"/>
              <a:gd name="connsiteY16" fmla="*/ 776838 h 1756552"/>
              <a:gd name="connsiteX17" fmla="*/ 5542384 w 6555930"/>
              <a:gd name="connsiteY17" fmla="*/ 1131401 h 1756552"/>
              <a:gd name="connsiteX18" fmla="*/ 5840964 w 6555930"/>
              <a:gd name="connsiteY18" fmla="*/ 1038095 h 1756552"/>
              <a:gd name="connsiteX19" fmla="*/ 6064899 w 6555930"/>
              <a:gd name="connsiteY19" fmla="*/ 468928 h 1756552"/>
              <a:gd name="connsiteX20" fmla="*/ 5738327 w 6555930"/>
              <a:gd name="connsiteY20" fmla="*/ 300977 h 1756552"/>
              <a:gd name="connsiteX21" fmla="*/ 5673013 w 6555930"/>
              <a:gd name="connsiteY21" fmla="*/ 888806 h 1756552"/>
              <a:gd name="connsiteX22" fmla="*/ 6176866 w 6555930"/>
              <a:gd name="connsiteY22" fmla="*/ 1084748 h 1756552"/>
              <a:gd name="connsiteX23" fmla="*/ 6512768 w 6555930"/>
              <a:gd name="connsiteY23" fmla="*/ 870144 h 1756552"/>
              <a:gd name="connsiteX24" fmla="*/ 6512768 w 6555930"/>
              <a:gd name="connsiteY24" fmla="*/ 328969 h 1756552"/>
              <a:gd name="connsiteX25" fmla="*/ 6158205 w 6555930"/>
              <a:gd name="connsiteY25" fmla="*/ 394283 h 1756552"/>
              <a:gd name="connsiteX26" fmla="*/ 6214188 w 6555930"/>
              <a:gd name="connsiteY26" fmla="*/ 888806 h 1756552"/>
              <a:gd name="connsiteX27" fmla="*/ 6428792 w 6555930"/>
              <a:gd name="connsiteY27" fmla="*/ 1756552 h 1756552"/>
              <a:gd name="connsiteX0" fmla="*/ 0 w 6555930"/>
              <a:gd name="connsiteY0" fmla="*/ 795969 h 2110751"/>
              <a:gd name="connsiteX1" fmla="*/ 3228393 w 6555930"/>
              <a:gd name="connsiteY1" fmla="*/ 10970 h 2110751"/>
              <a:gd name="connsiteX2" fmla="*/ 4170784 w 6555930"/>
              <a:gd name="connsiteY2" fmla="*/ 1507663 h 2110751"/>
              <a:gd name="connsiteX3" fmla="*/ 4553339 w 6555930"/>
              <a:gd name="connsiteY3" fmla="*/ 888441 h 2110751"/>
              <a:gd name="connsiteX4" fmla="*/ 4376058 w 6555930"/>
              <a:gd name="connsiteY4" fmla="*/ 617853 h 2110751"/>
              <a:gd name="connsiteX5" fmla="*/ 4189446 w 6555930"/>
              <a:gd name="connsiteY5" fmla="*/ 860449 h 2110751"/>
              <a:gd name="connsiteX6" fmla="*/ 4264090 w 6555930"/>
              <a:gd name="connsiteY6" fmla="*/ 1326980 h 2110751"/>
              <a:gd name="connsiteX7" fmla="*/ 4590662 w 6555930"/>
              <a:gd name="connsiteY7" fmla="*/ 1476270 h 2110751"/>
              <a:gd name="connsiteX8" fmla="*/ 4954556 w 6555930"/>
              <a:gd name="connsiteY8" fmla="*/ 1308319 h 2110751"/>
              <a:gd name="connsiteX9" fmla="*/ 4991878 w 6555930"/>
              <a:gd name="connsiteY9" fmla="*/ 655176 h 2110751"/>
              <a:gd name="connsiteX10" fmla="*/ 4721290 w 6555930"/>
              <a:gd name="connsiteY10" fmla="*/ 692498 h 2110751"/>
              <a:gd name="connsiteX11" fmla="*/ 4711960 w 6555930"/>
              <a:gd name="connsiteY11" fmla="*/ 1243005 h 2110751"/>
              <a:gd name="connsiteX12" fmla="*/ 5001209 w 6555930"/>
              <a:gd name="connsiteY12" fmla="*/ 1448278 h 2110751"/>
              <a:gd name="connsiteX13" fmla="*/ 5421086 w 6555930"/>
              <a:gd name="connsiteY13" fmla="*/ 1336311 h 2110751"/>
              <a:gd name="connsiteX14" fmla="*/ 5579707 w 6555930"/>
              <a:gd name="connsiteY14" fmla="*/ 748482 h 2110751"/>
              <a:gd name="connsiteX15" fmla="*/ 5234474 w 6555930"/>
              <a:gd name="connsiteY15" fmla="*/ 655176 h 2110751"/>
              <a:gd name="connsiteX16" fmla="*/ 5225143 w 6555930"/>
              <a:gd name="connsiteY16" fmla="*/ 1131037 h 2110751"/>
              <a:gd name="connsiteX17" fmla="*/ 5542384 w 6555930"/>
              <a:gd name="connsiteY17" fmla="*/ 1485600 h 2110751"/>
              <a:gd name="connsiteX18" fmla="*/ 5840964 w 6555930"/>
              <a:gd name="connsiteY18" fmla="*/ 1392294 h 2110751"/>
              <a:gd name="connsiteX19" fmla="*/ 6064899 w 6555930"/>
              <a:gd name="connsiteY19" fmla="*/ 823127 h 2110751"/>
              <a:gd name="connsiteX20" fmla="*/ 5738327 w 6555930"/>
              <a:gd name="connsiteY20" fmla="*/ 655176 h 2110751"/>
              <a:gd name="connsiteX21" fmla="*/ 5673013 w 6555930"/>
              <a:gd name="connsiteY21" fmla="*/ 1243005 h 2110751"/>
              <a:gd name="connsiteX22" fmla="*/ 6176866 w 6555930"/>
              <a:gd name="connsiteY22" fmla="*/ 1438947 h 2110751"/>
              <a:gd name="connsiteX23" fmla="*/ 6512768 w 6555930"/>
              <a:gd name="connsiteY23" fmla="*/ 1224343 h 2110751"/>
              <a:gd name="connsiteX24" fmla="*/ 6512768 w 6555930"/>
              <a:gd name="connsiteY24" fmla="*/ 683168 h 2110751"/>
              <a:gd name="connsiteX25" fmla="*/ 6158205 w 6555930"/>
              <a:gd name="connsiteY25" fmla="*/ 748482 h 2110751"/>
              <a:gd name="connsiteX26" fmla="*/ 6214188 w 6555930"/>
              <a:gd name="connsiteY26" fmla="*/ 1243005 h 2110751"/>
              <a:gd name="connsiteX27" fmla="*/ 6428792 w 6555930"/>
              <a:gd name="connsiteY27" fmla="*/ 2110751 h 211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55930" h="2110751">
                <a:moveTo>
                  <a:pt x="0" y="795969"/>
                </a:moveTo>
                <a:cubicBezTo>
                  <a:pt x="342123" y="774184"/>
                  <a:pt x="2533262" y="-107646"/>
                  <a:pt x="3228393" y="10970"/>
                </a:cubicBezTo>
                <a:cubicBezTo>
                  <a:pt x="3923524" y="129586"/>
                  <a:pt x="3949960" y="1361418"/>
                  <a:pt x="4170784" y="1507663"/>
                </a:cubicBezTo>
                <a:cubicBezTo>
                  <a:pt x="4391608" y="1653908"/>
                  <a:pt x="4519127" y="1036743"/>
                  <a:pt x="4553339" y="888441"/>
                </a:cubicBezTo>
                <a:cubicBezTo>
                  <a:pt x="4587551" y="740139"/>
                  <a:pt x="4436707" y="622518"/>
                  <a:pt x="4376058" y="617853"/>
                </a:cubicBezTo>
                <a:cubicBezTo>
                  <a:pt x="4315409" y="613188"/>
                  <a:pt x="4208107" y="742261"/>
                  <a:pt x="4189446" y="860449"/>
                </a:cubicBezTo>
                <a:cubicBezTo>
                  <a:pt x="4170785" y="978637"/>
                  <a:pt x="4197221" y="1224343"/>
                  <a:pt x="4264090" y="1326980"/>
                </a:cubicBezTo>
                <a:cubicBezTo>
                  <a:pt x="4330959" y="1429617"/>
                  <a:pt x="4475584" y="1479380"/>
                  <a:pt x="4590662" y="1476270"/>
                </a:cubicBezTo>
                <a:cubicBezTo>
                  <a:pt x="4705740" y="1473160"/>
                  <a:pt x="4887687" y="1445168"/>
                  <a:pt x="4954556" y="1308319"/>
                </a:cubicBezTo>
                <a:cubicBezTo>
                  <a:pt x="5021425" y="1171470"/>
                  <a:pt x="5030756" y="757813"/>
                  <a:pt x="4991878" y="655176"/>
                </a:cubicBezTo>
                <a:cubicBezTo>
                  <a:pt x="4953000" y="552539"/>
                  <a:pt x="4767943" y="594527"/>
                  <a:pt x="4721290" y="692498"/>
                </a:cubicBezTo>
                <a:cubicBezTo>
                  <a:pt x="4674637" y="790469"/>
                  <a:pt x="4665307" y="1117042"/>
                  <a:pt x="4711960" y="1243005"/>
                </a:cubicBezTo>
                <a:cubicBezTo>
                  <a:pt x="4758613" y="1368968"/>
                  <a:pt x="4883021" y="1432727"/>
                  <a:pt x="5001209" y="1448278"/>
                </a:cubicBezTo>
                <a:cubicBezTo>
                  <a:pt x="5119397" y="1463829"/>
                  <a:pt x="5324670" y="1452944"/>
                  <a:pt x="5421086" y="1336311"/>
                </a:cubicBezTo>
                <a:cubicBezTo>
                  <a:pt x="5517502" y="1219678"/>
                  <a:pt x="5610809" y="862004"/>
                  <a:pt x="5579707" y="748482"/>
                </a:cubicBezTo>
                <a:cubicBezTo>
                  <a:pt x="5548605" y="634960"/>
                  <a:pt x="5293568" y="591417"/>
                  <a:pt x="5234474" y="655176"/>
                </a:cubicBezTo>
                <a:cubicBezTo>
                  <a:pt x="5175380" y="718935"/>
                  <a:pt x="5173825" y="992633"/>
                  <a:pt x="5225143" y="1131037"/>
                </a:cubicBezTo>
                <a:cubicBezTo>
                  <a:pt x="5276461" y="1269441"/>
                  <a:pt x="5439747" y="1442057"/>
                  <a:pt x="5542384" y="1485600"/>
                </a:cubicBezTo>
                <a:cubicBezTo>
                  <a:pt x="5645021" y="1529143"/>
                  <a:pt x="5753878" y="1502706"/>
                  <a:pt x="5840964" y="1392294"/>
                </a:cubicBezTo>
                <a:cubicBezTo>
                  <a:pt x="5928050" y="1281882"/>
                  <a:pt x="6082005" y="945980"/>
                  <a:pt x="6064899" y="823127"/>
                </a:cubicBezTo>
                <a:cubicBezTo>
                  <a:pt x="6047793" y="700274"/>
                  <a:pt x="5803641" y="585196"/>
                  <a:pt x="5738327" y="655176"/>
                </a:cubicBezTo>
                <a:cubicBezTo>
                  <a:pt x="5673013" y="725156"/>
                  <a:pt x="5599923" y="1112377"/>
                  <a:pt x="5673013" y="1243005"/>
                </a:cubicBezTo>
                <a:cubicBezTo>
                  <a:pt x="5746103" y="1373633"/>
                  <a:pt x="6036907" y="1442057"/>
                  <a:pt x="6176866" y="1438947"/>
                </a:cubicBezTo>
                <a:cubicBezTo>
                  <a:pt x="6316825" y="1435837"/>
                  <a:pt x="6456784" y="1350306"/>
                  <a:pt x="6512768" y="1224343"/>
                </a:cubicBezTo>
                <a:cubicBezTo>
                  <a:pt x="6568752" y="1098380"/>
                  <a:pt x="6571862" y="762478"/>
                  <a:pt x="6512768" y="683168"/>
                </a:cubicBezTo>
                <a:cubicBezTo>
                  <a:pt x="6453674" y="603858"/>
                  <a:pt x="6207968" y="655176"/>
                  <a:pt x="6158205" y="748482"/>
                </a:cubicBezTo>
                <a:cubicBezTo>
                  <a:pt x="6108442" y="841788"/>
                  <a:pt x="6169090" y="1015960"/>
                  <a:pt x="6214188" y="1243005"/>
                </a:cubicBezTo>
                <a:cubicBezTo>
                  <a:pt x="6259286" y="1470050"/>
                  <a:pt x="6344039" y="1790400"/>
                  <a:pt x="6428792" y="2110751"/>
                </a:cubicBezTo>
              </a:path>
            </a:pathLst>
          </a:cu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13F274-E60D-BF4E-B3B4-5A05AEC1E80F}"/>
              </a:ext>
            </a:extLst>
          </p:cNvPr>
          <p:cNvSpPr/>
          <p:nvPr/>
        </p:nvSpPr>
        <p:spPr>
          <a:xfrm>
            <a:off x="1344427" y="2582999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709823-8243-2445-988C-03A32B371BB4}"/>
              </a:ext>
            </a:extLst>
          </p:cNvPr>
          <p:cNvSpPr/>
          <p:nvPr/>
        </p:nvSpPr>
        <p:spPr>
          <a:xfrm>
            <a:off x="2106138" y="3397872"/>
            <a:ext cx="158620" cy="1586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4D21A1-7498-FD4C-81BD-B44F9E0C5BC8}"/>
              </a:ext>
            </a:extLst>
          </p:cNvPr>
          <p:cNvSpPr/>
          <p:nvPr/>
        </p:nvSpPr>
        <p:spPr>
          <a:xfrm>
            <a:off x="2010305" y="3797274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F2820E-D6BF-BB4A-BA24-FC32BD8387A3}"/>
              </a:ext>
            </a:extLst>
          </p:cNvPr>
          <p:cNvSpPr/>
          <p:nvPr/>
        </p:nvSpPr>
        <p:spPr>
          <a:xfrm>
            <a:off x="3263717" y="4041628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C44B96-4F3B-9E41-87CB-4831FDC4274C}"/>
              </a:ext>
            </a:extLst>
          </p:cNvPr>
          <p:cNvSpPr/>
          <p:nvPr/>
        </p:nvSpPr>
        <p:spPr>
          <a:xfrm>
            <a:off x="6908670" y="3299900"/>
            <a:ext cx="158620" cy="1586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F84403-402C-F647-A2E5-69A705FDE667}"/>
              </a:ext>
            </a:extLst>
          </p:cNvPr>
          <p:cNvSpPr/>
          <p:nvPr/>
        </p:nvSpPr>
        <p:spPr>
          <a:xfrm>
            <a:off x="1353315" y="3397872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001902-C501-F142-B8A8-0EAC2C0D248C}"/>
              </a:ext>
            </a:extLst>
          </p:cNvPr>
          <p:cNvSpPr/>
          <p:nvPr/>
        </p:nvSpPr>
        <p:spPr>
          <a:xfrm>
            <a:off x="7407034" y="82861"/>
            <a:ext cx="1074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 I'm Main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FCF926-9D72-C64B-B026-6F21CC477057}"/>
              </a:ext>
            </a:extLst>
          </p:cNvPr>
          <p:cNvSpPr/>
          <p:nvPr/>
        </p:nvSpPr>
        <p:spPr>
          <a:xfrm>
            <a:off x="7397703" y="280445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0: Main</a:t>
            </a:r>
          </a:p>
          <a:p>
            <a:r>
              <a:rPr lang="en-US" dirty="0">
                <a:solidFill>
                  <a:srgbClr val="FF0000"/>
                </a:solidFill>
              </a:rPr>
              <a:t>1: Main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D1334A-ECE1-A948-9C4C-4B0DC89EF49D}"/>
              </a:ext>
            </a:extLst>
          </p:cNvPr>
          <p:cNvSpPr/>
          <p:nvPr/>
        </p:nvSpPr>
        <p:spPr>
          <a:xfrm>
            <a:off x="7407034" y="1113284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2: Main</a:t>
            </a:r>
          </a:p>
          <a:p>
            <a:r>
              <a:rPr lang="en-US" dirty="0">
                <a:solidFill>
                  <a:srgbClr val="FF0000"/>
                </a:solidFill>
              </a:rPr>
              <a:t>3: Main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35F89C-A39C-CE4A-864D-79A60CE6C0A5}"/>
              </a:ext>
            </a:extLst>
          </p:cNvPr>
          <p:cNvSpPr/>
          <p:nvPr/>
        </p:nvSpPr>
        <p:spPr>
          <a:xfrm>
            <a:off x="7403482" y="698524"/>
            <a:ext cx="482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0: It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1: 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6B7B64-ADB4-5541-A0ED-290AB5FAB746}"/>
              </a:ext>
            </a:extLst>
          </p:cNvPr>
          <p:cNvSpPr/>
          <p:nvPr/>
        </p:nvSpPr>
        <p:spPr>
          <a:xfrm>
            <a:off x="7412813" y="1537272"/>
            <a:ext cx="48282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2: It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3: It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4: 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574C52-3B09-144D-8BE6-417F66EFEAF1}"/>
              </a:ext>
            </a:extLst>
          </p:cNvPr>
          <p:cNvSpPr/>
          <p:nvPr/>
        </p:nvSpPr>
        <p:spPr>
          <a:xfrm>
            <a:off x="7412813" y="2176704"/>
            <a:ext cx="1272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4: Main</a:t>
            </a:r>
          </a:p>
          <a:p>
            <a:r>
              <a:rPr lang="en-US" dirty="0">
                <a:solidFill>
                  <a:srgbClr val="FF0000"/>
                </a:solidFill>
              </a:rPr>
              <a:t>Main done!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6107F-9018-FF46-B7E1-09F734A16270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9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8.33333E-7 0.1589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3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07407E-6 C -0.00052 0.07438 -0.00104 0.14907 0.00607 0.17222 C 0.01319 0.19567 0.03455 0.15864 0.04288 0.1395 C 0.05121 0.12067 0.05833 0.07716 0.05607 0.05802 C 0.05399 0.03888 0.03663 0.01851 0.02951 0.0253 C 0.02257 0.03179 0.01475 0.07561 0.01423 0.09784 C 0.01371 0.12037 0.01736 0.14537 0.02656 0.15956 C 0.03576 0.17376 0.05712 0.18549 0.06944 0.18333 C 0.08159 0.18117 0.09409 0.16913 0.1 0.14691 C 0.1059 0.12469 0.10659 0.07129 0.10503 0.05061 C 0.10364 0.03024 0.09653 0.0253 0.0908 0.02345 C 0.08524 0.0216 0.07482 0.03086 0.07135 0.03981 C 0.06805 0.04845 0.06927 0.06234 0.07048 0.07623 " pathEditMode="relative" rAng="0" ptsTypes="AAAAAAAAAAAAA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916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C 0.11441 -0.03735 0.229 -0.0747 0.29584 -0.08179 C 0.36268 -0.08858 0.379 -0.06297 0.40087 -0.04167 C 0.42292 -0.02068 0.41806 0.02561 0.42743 0.04537 C 0.43681 0.06481 0.44653 0.08302 0.45695 0.07623 C 0.46736 0.06913 0.48924 0.01975 0.48959 0.00339 C 0.49011 -0.01266 0.46719 -0.0247 0.46007 -0.02192 C 0.45295 -0.01914 0.4474 0.00586 0.44688 0.01975 C 0.44636 0.03364 0.44445 0.05555 0.45695 0.06172 C 0.46962 0.06759 0.50851 0.06543 0.5224 0.05617 C 0.53611 0.04691 0.53924 0.01882 0.53959 0.00524 C 0.53993 -0.00834 0.53212 -0.01698 0.52431 -0.02562 " pathEditMode="relative" rAng="0" ptsTypes="AAAAAAAAAAAA">
                                      <p:cBhvr>
                                        <p:cTn id="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79" y="-27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C -0.00434 0.02315 -0.00885 0.04599 -0.00312 0.06358 C 0.00278 0.08118 0.02049 0.10216 0.03472 0.10525 C 0.04896 0.10865 0.0724 0.10093 0.08264 0.08365 C 0.09288 0.06636 0.09757 0.02377 0.09601 0.00186 C 0.09427 -0.01975 0.07986 -0.04135 0.0724 -0.04722 C 0.06511 -0.05277 0.05538 -0.04413 0.05209 -0.03271 C 0.04861 -0.02098 0.04827 -0.0003 0.05209 0.02192 C 0.05573 0.04383 0.06406 0.0855 0.07448 0.1 C 0.0849 0.11451 0.10365 0.11698 0.11424 0.10895 C 0.125 0.10124 0.13195 0.07686 0.13889 0.05278 " pathEditMode="relative" rAng="0" ptsTypes="AAAAAAAAAAA">
                                      <p:cBhvr>
                                        <p:cTn id="6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9" y="321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23457E-6 C -0.01007 0.00802 -0.02014 0.01605 -0.02257 0.03055 C -0.02483 0.04506 -0.02431 0.07531 -0.01441 0.08704 C -0.00434 0.09846 0.02378 0.10278 0.03767 0.09969 C 0.05156 0.0963 0.06267 0.07901 0.06927 0.06697 C 0.07604 0.05494 0.08159 0.03673 0.07743 0.02716 C 0.07343 0.01728 0.05225 0.00833 0.04479 0.00895 C 0.03732 0.00957 0.03316 0.01913 0.03264 0.03055 C 0.03211 0.04228 0.03264 0.06543 0.04184 0.07778 C 0.05104 0.09012 0.07361 0.11049 0.08767 0.10494 C 0.10173 0.09969 0.1217 0.06049 0.12656 0.04506 C 0.13125 0.02963 0.12222 0.0179 0.11632 0.01265 C 0.11024 0.0071 0.09652 0.00278 0.09079 0.01265 C 0.08489 0.02222 0.07413 0.05648 0.08159 0.07068 C 0.08906 0.08488 0.11857 0.09846 0.13559 0.09784 C 0.1526 0.09722 0.17708 0.08117 0.18368 0.06697 C 0.19027 0.05278 0.18281 0.01975 0.17552 0.01265 C 0.16823 0.00525 0.14479 0.0145 0.13975 0.02346 C 0.13472 0.0321 0.14079 0.04444 0.14479 0.06512 C 0.14895 0.0858 0.15659 0.11636 0.16423 0.14691 " pathEditMode="relative" rAng="0" ptsTypes="AAAAAAAAAAAAAAAAAAAA"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8" y="7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5679E-6 C 0.00695 -0.02222 0.01372 -0.04475 0.00921 -0.05987 C 0.00487 -0.075 -0.01857 -0.09814 -0.02639 -0.09074 C -0.0342 -0.08302 -0.03715 -0.03518 -0.03768 -0.0145 C -0.0382 0.00649 -0.0401 0.02284 -0.02952 0.03457 C -0.01893 0.0463 0.01025 0.0605 0.02553 0.05649 C 0.0408 0.05217 0.05626 0.03087 0.06233 0.00926 C 0.06823 -0.01265 0.06771 -0.05956 0.06129 -0.07438 C 0.05469 -0.08919 0.03039 -0.08888 0.02344 -0.07963 C 0.01667 -0.07067 0.01667 -0.05864 0.02049 -0.01975 C 0.02414 0.01883 0.03507 0.08581 0.04601 0.15278 " pathEditMode="relative" rAng="0" ptsTypes="AAAAAAAAAAA">
                                      <p:cBhvr>
                                        <p:cTn id="7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30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1" animBg="1"/>
      <p:bldP spid="14" grpId="2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2" grpId="0" animBg="1"/>
      <p:bldP spid="22" grpId="1" animBg="1"/>
      <p:bldP spid="7" grpId="0"/>
      <p:bldP spid="23" grpId="0"/>
      <p:bldP spid="25" grpId="0"/>
      <p:bldP spid="26" grpId="0"/>
      <p:bldP spid="29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6F31E4E3-700A-DF44-B370-68FB0584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851" y="266866"/>
            <a:ext cx="6442794" cy="645300"/>
          </a:xfrm>
        </p:spPr>
        <p:txBody>
          <a:bodyPr/>
          <a:lstStyle/>
          <a:p>
            <a:r>
              <a:rPr lang="en-US" dirty="0"/>
              <a:t>The OS View:</a:t>
            </a:r>
            <a:br>
              <a:rPr lang="en-US" dirty="0"/>
            </a:br>
            <a:r>
              <a:rPr lang="en-US" dirty="0"/>
              <a:t>	Managing / Context Switching Threads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39EBC-D6CD-A842-910E-EDE0559FB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5981" y="2115350"/>
            <a:ext cx="3520080" cy="2822955"/>
          </a:xfrm>
        </p:spPr>
        <p:txBody>
          <a:bodyPr/>
          <a:lstStyle/>
          <a:p>
            <a:r>
              <a:rPr lang="en-US" sz="2000" dirty="0"/>
              <a:t>Process Context (PCB):</a:t>
            </a:r>
          </a:p>
          <a:p>
            <a:pPr lvl="1"/>
            <a:r>
              <a:rPr lang="en-US" sz="1800" b="1" dirty="0"/>
              <a:t>Shared by threads:</a:t>
            </a:r>
          </a:p>
          <a:p>
            <a:pPr lvl="2"/>
            <a:r>
              <a:rPr lang="en-US" sz="1600" dirty="0"/>
              <a:t>Program/Data/Heap</a:t>
            </a:r>
          </a:p>
          <a:p>
            <a:pPr lvl="2"/>
            <a:r>
              <a:rPr lang="en-US" sz="1600" dirty="0"/>
              <a:t>Page Table</a:t>
            </a:r>
          </a:p>
          <a:p>
            <a:pPr lvl="2"/>
            <a:r>
              <a:rPr lang="en-US" sz="1600" dirty="0"/>
              <a:t>Files / devices</a:t>
            </a:r>
          </a:p>
          <a:p>
            <a:r>
              <a:rPr lang="en-US" sz="2000" dirty="0"/>
              <a:t>Thread Context (TCB):</a:t>
            </a:r>
          </a:p>
          <a:p>
            <a:pPr lvl="1"/>
            <a:r>
              <a:rPr lang="en-US" sz="1800" b="1" dirty="0"/>
              <a:t>Each thread has:</a:t>
            </a:r>
          </a:p>
          <a:p>
            <a:pPr lvl="2"/>
            <a:r>
              <a:rPr lang="en-US" sz="1600" dirty="0"/>
              <a:t>PC</a:t>
            </a:r>
          </a:p>
          <a:p>
            <a:pPr lvl="2"/>
            <a:r>
              <a:rPr lang="en-US" sz="1600" dirty="0"/>
              <a:t>Registers</a:t>
            </a:r>
          </a:p>
          <a:p>
            <a:pPr lvl="2"/>
            <a:r>
              <a:rPr lang="en-US" sz="1600" dirty="0"/>
              <a:t>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240C5-89C3-4A43-8899-7BD4F757C6B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B28A3-0E71-D24C-A5A0-DE175E34DFDE}"/>
              </a:ext>
            </a:extLst>
          </p:cNvPr>
          <p:cNvGrpSpPr/>
          <p:nvPr/>
        </p:nvGrpSpPr>
        <p:grpSpPr>
          <a:xfrm>
            <a:off x="5309325" y="1877948"/>
            <a:ext cx="1349221" cy="2284619"/>
            <a:chOff x="2665111" y="654207"/>
            <a:chExt cx="1349221" cy="228461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6D19BE6-55C4-FB4A-9946-1A637E3B24E3}"/>
                </a:ext>
              </a:extLst>
            </p:cNvPr>
            <p:cNvSpPr/>
            <p:nvPr/>
          </p:nvSpPr>
          <p:spPr>
            <a:xfrm>
              <a:off x="2665111" y="694942"/>
              <a:ext cx="1349221" cy="2243884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6774C88-163A-F244-9634-A4026BA18790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PID: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139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027D53-802A-9044-AD66-B667258AFDFC}"/>
                </a:ext>
              </a:extLst>
            </p:cNvPr>
            <p:cNvGrpSpPr/>
            <p:nvPr/>
          </p:nvGrpSpPr>
          <p:grpSpPr>
            <a:xfrm>
              <a:off x="2766409" y="1676619"/>
              <a:ext cx="1244559" cy="1194855"/>
              <a:chOff x="3727367" y="532738"/>
              <a:chExt cx="1244559" cy="119485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335429E-A329-9B4F-9709-AEBB969A3A03}"/>
                  </a:ext>
                </a:extLst>
              </p:cNvPr>
              <p:cNvSpPr/>
              <p:nvPr/>
            </p:nvSpPr>
            <p:spPr>
              <a:xfrm>
                <a:off x="3727367" y="543249"/>
                <a:ext cx="1149433" cy="118434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E9B040-D12D-7045-93EA-33FD1E3FA89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43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Proc Info:</a:t>
                </a:r>
              </a:p>
            </p:txBody>
          </p:sp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69D51B67-2B2D-A847-8EA9-00C6987EAC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59" y="836001"/>
                <a:ext cx="1209667" cy="891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Files: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Threads: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main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b="1" dirty="0" err="1">
                    <a:solidFill>
                      <a:schemeClr val="tx1"/>
                    </a:solidFill>
                    <a:latin typeface="Courier" pitchFamily="-111" charset="0"/>
                  </a:rPr>
                  <a:t>PrintIt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F91192E-9A20-4D40-AA38-F257C3274EF1}"/>
                </a:ext>
              </a:extLst>
            </p:cNvPr>
            <p:cNvSpPr/>
            <p:nvPr/>
          </p:nvSpPr>
          <p:spPr>
            <a:xfrm>
              <a:off x="2767785" y="1364762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Page Table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B573A3-99CE-E04E-B208-8FE24DF34C6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PCB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C31559-19C5-8E45-A12B-775D3AF555C8}"/>
              </a:ext>
            </a:extLst>
          </p:cNvPr>
          <p:cNvGrpSpPr/>
          <p:nvPr/>
        </p:nvGrpSpPr>
        <p:grpSpPr>
          <a:xfrm>
            <a:off x="7196854" y="1265300"/>
            <a:ext cx="1349221" cy="2381511"/>
            <a:chOff x="146226" y="2255803"/>
            <a:chExt cx="1349221" cy="2381511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69BE25E6-F934-9C40-826B-869E54F9B040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9717C049-BEC4-B34B-AC35-E87EEC7FC79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7B2BA62-EDE8-1B45-8432-0623C23AE186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AAEC3DE-EA05-374C-BC8C-7D1EB541D052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AC1171-15AB-6B42-AE2E-5C41BABF4C9F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6C195575-6090-1349-9429-0B42621E95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731563-201C-964A-81F5-211C6EFAE82D}"/>
                </a:ext>
              </a:extLst>
            </p:cNvPr>
            <p:cNvSpPr txBox="1"/>
            <p:nvPr/>
          </p:nvSpPr>
          <p:spPr>
            <a:xfrm>
              <a:off x="265928" y="2255803"/>
              <a:ext cx="1152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 err="1">
                  <a:solidFill>
                    <a:schemeClr val="bg1"/>
                  </a:solidFill>
                </a:rPr>
                <a:t>TCB:main</a:t>
              </a:r>
              <a:endParaRPr lang="en-US" sz="16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904FAA-D03B-1E4B-8AE3-E2212A1354BC}"/>
              </a:ext>
            </a:extLst>
          </p:cNvPr>
          <p:cNvGrpSpPr/>
          <p:nvPr/>
        </p:nvGrpSpPr>
        <p:grpSpPr>
          <a:xfrm>
            <a:off x="7576130" y="2729519"/>
            <a:ext cx="1349221" cy="2381511"/>
            <a:chOff x="1762677" y="2559066"/>
            <a:chExt cx="1349221" cy="2381511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04F6F3DD-843A-E143-A02E-36177C3181E7}"/>
                </a:ext>
              </a:extLst>
            </p:cNvPr>
            <p:cNvSpPr/>
            <p:nvPr/>
          </p:nvSpPr>
          <p:spPr>
            <a:xfrm>
              <a:off x="1762677" y="2599800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D4179CEE-1B83-7B48-A50F-62B121600F8E}"/>
                </a:ext>
              </a:extLst>
            </p:cNvPr>
            <p:cNvSpPr/>
            <p:nvPr/>
          </p:nvSpPr>
          <p:spPr>
            <a:xfrm>
              <a:off x="1863975" y="2951477"/>
              <a:ext cx="1148057" cy="2691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893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63F1DAD-DAAF-DB4A-BA4A-BC3B5FA241CA}"/>
                </a:ext>
              </a:extLst>
            </p:cNvPr>
            <p:cNvGrpSpPr/>
            <p:nvPr/>
          </p:nvGrpSpPr>
          <p:grpSpPr>
            <a:xfrm>
              <a:off x="1863975" y="3254905"/>
              <a:ext cx="1149433" cy="1599318"/>
              <a:chOff x="3727367" y="532738"/>
              <a:chExt cx="1149433" cy="1599318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19682D1-EE1E-EB4D-85FC-3F72E1246E1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81EDB4-F11B-5A4E-80E1-3EBD2F4347CE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41" name="Text Box 5">
                <a:extLst>
                  <a:ext uri="{FF2B5EF4-FFF2-40B4-BE49-F238E27FC236}">
                    <a16:creationId xmlns:a16="http://schemas.microsoft.com/office/drawing/2014/main" id="{7C26AFC3-56B8-FB44-939B-A9F99003C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75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19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FB52444-907A-8D4C-AB12-E54120196D69}"/>
                </a:ext>
              </a:extLst>
            </p:cNvPr>
            <p:cNvSpPr txBox="1"/>
            <p:nvPr/>
          </p:nvSpPr>
          <p:spPr>
            <a:xfrm>
              <a:off x="1807731" y="2559066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 err="1">
                  <a:solidFill>
                    <a:schemeClr val="bg1"/>
                  </a:solidFill>
                </a:rPr>
                <a:t>TCB:PrintIt</a:t>
              </a:r>
              <a:endParaRPr lang="en-US" sz="16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372C5C3-AF2A-D348-B20E-7B87CB9BBBFE}"/>
              </a:ext>
            </a:extLst>
          </p:cNvPr>
          <p:cNvGrpSpPr/>
          <p:nvPr/>
        </p:nvGrpSpPr>
        <p:grpSpPr>
          <a:xfrm>
            <a:off x="3333532" y="1265300"/>
            <a:ext cx="1687654" cy="3503708"/>
            <a:chOff x="3758997" y="1430601"/>
            <a:chExt cx="1687654" cy="350370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67088D7-9C13-FC43-97CA-0F65EAC7F9C1}"/>
                </a:ext>
              </a:extLst>
            </p:cNvPr>
            <p:cNvGrpSpPr/>
            <p:nvPr/>
          </p:nvGrpSpPr>
          <p:grpSpPr>
            <a:xfrm>
              <a:off x="3758997" y="1430601"/>
              <a:ext cx="1687654" cy="3503708"/>
              <a:chOff x="5557660" y="499539"/>
              <a:chExt cx="1687654" cy="350370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DC6E123-B95B-1B46-BB15-AB95B24DF3AB}"/>
                  </a:ext>
                </a:extLst>
              </p:cNvPr>
              <p:cNvGrpSpPr/>
              <p:nvPr/>
            </p:nvGrpSpPr>
            <p:grpSpPr>
              <a:xfrm>
                <a:off x="5557660" y="499539"/>
                <a:ext cx="1687654" cy="3503708"/>
                <a:chOff x="5676548" y="1514554"/>
                <a:chExt cx="1687654" cy="3503708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A5E19211-B655-4B49-8230-938CD5E2EAF7}"/>
                    </a:ext>
                  </a:extLst>
                </p:cNvPr>
                <p:cNvSpPr/>
                <p:nvPr/>
              </p:nvSpPr>
              <p:spPr>
                <a:xfrm>
                  <a:off x="5791200" y="1514554"/>
                  <a:ext cx="1573002" cy="3503708"/>
                </a:xfrm>
                <a:prstGeom prst="roundRect">
                  <a:avLst>
                    <a:gd name="adj" fmla="val 5935"/>
                  </a:avLst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3E3A5428-EE75-5C41-8BEE-55C582460940}"/>
                    </a:ext>
                  </a:extLst>
                </p:cNvPr>
                <p:cNvSpPr/>
                <p:nvPr/>
              </p:nvSpPr>
              <p:spPr>
                <a:xfrm>
                  <a:off x="6460590" y="3354567"/>
                  <a:ext cx="854816" cy="688969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Empty</a:t>
                  </a:r>
                </a:p>
              </p:txBody>
            </p:sp>
            <p:sp>
              <p:nvSpPr>
                <p:cNvPr id="18" name="Text Box 5">
                  <a:extLst>
                    <a:ext uri="{FF2B5EF4-FFF2-40B4-BE49-F238E27FC236}">
                      <a16:creationId xmlns:a16="http://schemas.microsoft.com/office/drawing/2014/main" id="{24401001-40AF-584D-A835-376C258892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76548" y="1935302"/>
                  <a:ext cx="854816" cy="30706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0:</a:t>
                  </a: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baseline="30000" dirty="0">
                      <a:latin typeface="Courier" pitchFamily="-111" charset="0"/>
                    </a:rPr>
                    <a:t> </a:t>
                  </a:r>
                  <a:r>
                    <a:rPr lang="en-US" sz="1600" dirty="0">
                      <a:latin typeface="Courier" pitchFamily="-111" charset="0"/>
                    </a:rPr>
                    <a:t>2</a:t>
                  </a:r>
                  <a:r>
                    <a:rPr lang="en-US" sz="1600" baseline="30000" dirty="0">
                      <a:latin typeface="Courier" pitchFamily="-111" charset="0"/>
                    </a:rPr>
                    <a:t>m</a:t>
                  </a:r>
                  <a:r>
                    <a:rPr lang="en-US" sz="1600" dirty="0">
                      <a:latin typeface="Courier" pitchFamily="-111" charset="0"/>
                    </a:rPr>
                    <a:t>-1:</a:t>
                  </a:r>
                </a:p>
              </p:txBody>
            </p:sp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EDBEC0B6-08D7-1646-8F62-8A5F526624C6}"/>
                    </a:ext>
                  </a:extLst>
                </p:cNvPr>
                <p:cNvSpPr/>
                <p:nvPr/>
              </p:nvSpPr>
              <p:spPr>
                <a:xfrm>
                  <a:off x="6460590" y="1935302"/>
                  <a:ext cx="854816" cy="746393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74815AF6-EEEF-5147-92E0-B0EAF4FC4D1D}"/>
                    </a:ext>
                  </a:extLst>
                </p:cNvPr>
                <p:cNvSpPr/>
                <p:nvPr/>
              </p:nvSpPr>
              <p:spPr>
                <a:xfrm>
                  <a:off x="6460590" y="2678560"/>
                  <a:ext cx="854816" cy="407337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E1C94CE3-4AF0-484B-B19A-7B8AA8D90203}"/>
                    </a:ext>
                  </a:extLst>
                </p:cNvPr>
                <p:cNvSpPr/>
                <p:nvPr/>
              </p:nvSpPr>
              <p:spPr>
                <a:xfrm>
                  <a:off x="6460590" y="4622253"/>
                  <a:ext cx="854816" cy="30074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>
                      <a:solidFill>
                        <a:schemeClr val="bg1"/>
                      </a:solidFill>
                    </a:rPr>
                    <a:t>main:Stack</a:t>
                  </a:r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D917CE6-8302-7441-8B92-CD05A03B9275}"/>
                    </a:ext>
                  </a:extLst>
                </p:cNvPr>
                <p:cNvSpPr txBox="1"/>
                <p:nvPr/>
              </p:nvSpPr>
              <p:spPr>
                <a:xfrm>
                  <a:off x="5804092" y="1544572"/>
                  <a:ext cx="15472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u="sng" dirty="0"/>
                    <a:t>Logical Memory</a:t>
                  </a:r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801BCD23-78ED-ED42-9CC6-42597336E03C}"/>
                    </a:ext>
                  </a:extLst>
                </p:cNvPr>
                <p:cNvSpPr/>
                <p:nvPr/>
              </p:nvSpPr>
              <p:spPr>
                <a:xfrm>
                  <a:off x="6460590" y="3072803"/>
                  <a:ext cx="854816" cy="30351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BD4F3F68-C1DB-6F49-BA34-F1C3C66B0F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06718" y="3376318"/>
                  <a:ext cx="0" cy="279936"/>
                </a:xfrm>
                <a:prstGeom prst="straightConnector1">
                  <a:avLst/>
                </a:prstGeom>
                <a:ln w="25400">
                  <a:solidFill>
                    <a:schemeClr val="accent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A8B9AF09-88BA-BD49-A87E-519A82091997}"/>
                  </a:ext>
                </a:extLst>
              </p:cNvPr>
              <p:cNvSpPr/>
              <p:nvPr/>
            </p:nvSpPr>
            <p:spPr>
              <a:xfrm>
                <a:off x="6341702" y="3322580"/>
                <a:ext cx="854816" cy="283793"/>
              </a:xfrm>
              <a:prstGeom prst="roundRect">
                <a:avLst>
                  <a:gd name="adj" fmla="val 51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Empty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6D7A2779-B1EC-7D47-AC2A-CCE676D6CD07}"/>
                  </a:ext>
                </a:extLst>
              </p:cNvPr>
              <p:cNvSpPr/>
              <p:nvPr/>
            </p:nvSpPr>
            <p:spPr>
              <a:xfrm>
                <a:off x="6334987" y="3022700"/>
                <a:ext cx="854816" cy="300745"/>
              </a:xfrm>
              <a:prstGeom prst="roundRect">
                <a:avLst>
                  <a:gd name="adj" fmla="val 5111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it:Stack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2EEBFE1-2F4F-C246-87A0-672CCD118B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4155" y="2727776"/>
                <a:ext cx="0" cy="300745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0D7CC427-C43A-1B40-9E49-991F02B5F4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0870" y="3312314"/>
                <a:ext cx="0" cy="300745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1DD7307-DBF3-C241-A846-8FB33BBB7E0B}"/>
                </a:ext>
              </a:extLst>
            </p:cNvPr>
            <p:cNvSpPr/>
            <p:nvPr/>
          </p:nvSpPr>
          <p:spPr>
            <a:xfrm>
              <a:off x="4645704" y="1909584"/>
              <a:ext cx="547687" cy="357187"/>
            </a:xfrm>
            <a:custGeom>
              <a:avLst/>
              <a:gdLst>
                <a:gd name="connsiteX0" fmla="*/ 1605 w 2508049"/>
                <a:gd name="connsiteY0" fmla="*/ 0 h 2230016"/>
                <a:gd name="connsiteX1" fmla="*/ 38928 w 2508049"/>
                <a:gd name="connsiteY1" fmla="*/ 1315616 h 2230016"/>
                <a:gd name="connsiteX2" fmla="*/ 262862 w 2508049"/>
                <a:gd name="connsiteY2" fmla="*/ 1558212 h 2230016"/>
                <a:gd name="connsiteX3" fmla="*/ 505458 w 2508049"/>
                <a:gd name="connsiteY3" fmla="*/ 1007706 h 2230016"/>
                <a:gd name="connsiteX4" fmla="*/ 328177 w 2508049"/>
                <a:gd name="connsiteY4" fmla="*/ 737118 h 2230016"/>
                <a:gd name="connsiteX5" fmla="*/ 141565 w 2508049"/>
                <a:gd name="connsiteY5" fmla="*/ 979714 h 2230016"/>
                <a:gd name="connsiteX6" fmla="*/ 216209 w 2508049"/>
                <a:gd name="connsiteY6" fmla="*/ 1446245 h 2230016"/>
                <a:gd name="connsiteX7" fmla="*/ 542781 w 2508049"/>
                <a:gd name="connsiteY7" fmla="*/ 1595535 h 2230016"/>
                <a:gd name="connsiteX8" fmla="*/ 906675 w 2508049"/>
                <a:gd name="connsiteY8" fmla="*/ 1427584 h 2230016"/>
                <a:gd name="connsiteX9" fmla="*/ 943997 w 2508049"/>
                <a:gd name="connsiteY9" fmla="*/ 774441 h 2230016"/>
                <a:gd name="connsiteX10" fmla="*/ 673409 w 2508049"/>
                <a:gd name="connsiteY10" fmla="*/ 811763 h 2230016"/>
                <a:gd name="connsiteX11" fmla="*/ 664079 w 2508049"/>
                <a:gd name="connsiteY11" fmla="*/ 1362270 h 2230016"/>
                <a:gd name="connsiteX12" fmla="*/ 953328 w 2508049"/>
                <a:gd name="connsiteY12" fmla="*/ 1567543 h 2230016"/>
                <a:gd name="connsiteX13" fmla="*/ 1373205 w 2508049"/>
                <a:gd name="connsiteY13" fmla="*/ 1455576 h 2230016"/>
                <a:gd name="connsiteX14" fmla="*/ 1531826 w 2508049"/>
                <a:gd name="connsiteY14" fmla="*/ 867747 h 2230016"/>
                <a:gd name="connsiteX15" fmla="*/ 1186593 w 2508049"/>
                <a:gd name="connsiteY15" fmla="*/ 774441 h 2230016"/>
                <a:gd name="connsiteX16" fmla="*/ 1177262 w 2508049"/>
                <a:gd name="connsiteY16" fmla="*/ 1250302 h 2230016"/>
                <a:gd name="connsiteX17" fmla="*/ 1494503 w 2508049"/>
                <a:gd name="connsiteY17" fmla="*/ 1604865 h 2230016"/>
                <a:gd name="connsiteX18" fmla="*/ 1793083 w 2508049"/>
                <a:gd name="connsiteY18" fmla="*/ 1511559 h 2230016"/>
                <a:gd name="connsiteX19" fmla="*/ 2017018 w 2508049"/>
                <a:gd name="connsiteY19" fmla="*/ 942392 h 2230016"/>
                <a:gd name="connsiteX20" fmla="*/ 1690446 w 2508049"/>
                <a:gd name="connsiteY20" fmla="*/ 774441 h 2230016"/>
                <a:gd name="connsiteX21" fmla="*/ 1625132 w 2508049"/>
                <a:gd name="connsiteY21" fmla="*/ 1362270 h 2230016"/>
                <a:gd name="connsiteX22" fmla="*/ 2128985 w 2508049"/>
                <a:gd name="connsiteY22" fmla="*/ 1558212 h 2230016"/>
                <a:gd name="connsiteX23" fmla="*/ 2464887 w 2508049"/>
                <a:gd name="connsiteY23" fmla="*/ 1343608 h 2230016"/>
                <a:gd name="connsiteX24" fmla="*/ 2464887 w 2508049"/>
                <a:gd name="connsiteY24" fmla="*/ 802433 h 2230016"/>
                <a:gd name="connsiteX25" fmla="*/ 2110324 w 2508049"/>
                <a:gd name="connsiteY25" fmla="*/ 867747 h 2230016"/>
                <a:gd name="connsiteX26" fmla="*/ 2166307 w 2508049"/>
                <a:gd name="connsiteY26" fmla="*/ 1362270 h 2230016"/>
                <a:gd name="connsiteX27" fmla="*/ 2380911 w 2508049"/>
                <a:gd name="connsiteY27" fmla="*/ 2230016 h 2230016"/>
                <a:gd name="connsiteX0" fmla="*/ 1605 w 2508049"/>
                <a:gd name="connsiteY0" fmla="*/ 0 h 2654778"/>
                <a:gd name="connsiteX1" fmla="*/ 38928 w 2508049"/>
                <a:gd name="connsiteY1" fmla="*/ 1740378 h 2654778"/>
                <a:gd name="connsiteX2" fmla="*/ 262862 w 2508049"/>
                <a:gd name="connsiteY2" fmla="*/ 1982974 h 2654778"/>
                <a:gd name="connsiteX3" fmla="*/ 505458 w 2508049"/>
                <a:gd name="connsiteY3" fmla="*/ 1432468 h 2654778"/>
                <a:gd name="connsiteX4" fmla="*/ 328177 w 2508049"/>
                <a:gd name="connsiteY4" fmla="*/ 1161880 h 2654778"/>
                <a:gd name="connsiteX5" fmla="*/ 141565 w 2508049"/>
                <a:gd name="connsiteY5" fmla="*/ 1404476 h 2654778"/>
                <a:gd name="connsiteX6" fmla="*/ 216209 w 2508049"/>
                <a:gd name="connsiteY6" fmla="*/ 1871007 h 2654778"/>
                <a:gd name="connsiteX7" fmla="*/ 542781 w 2508049"/>
                <a:gd name="connsiteY7" fmla="*/ 2020297 h 2654778"/>
                <a:gd name="connsiteX8" fmla="*/ 906675 w 2508049"/>
                <a:gd name="connsiteY8" fmla="*/ 1852346 h 2654778"/>
                <a:gd name="connsiteX9" fmla="*/ 943997 w 2508049"/>
                <a:gd name="connsiteY9" fmla="*/ 1199203 h 2654778"/>
                <a:gd name="connsiteX10" fmla="*/ 673409 w 2508049"/>
                <a:gd name="connsiteY10" fmla="*/ 1236525 h 2654778"/>
                <a:gd name="connsiteX11" fmla="*/ 664079 w 2508049"/>
                <a:gd name="connsiteY11" fmla="*/ 1787032 h 2654778"/>
                <a:gd name="connsiteX12" fmla="*/ 953328 w 2508049"/>
                <a:gd name="connsiteY12" fmla="*/ 1992305 h 2654778"/>
                <a:gd name="connsiteX13" fmla="*/ 1373205 w 2508049"/>
                <a:gd name="connsiteY13" fmla="*/ 1880338 h 2654778"/>
                <a:gd name="connsiteX14" fmla="*/ 1531826 w 2508049"/>
                <a:gd name="connsiteY14" fmla="*/ 1292509 h 2654778"/>
                <a:gd name="connsiteX15" fmla="*/ 1186593 w 2508049"/>
                <a:gd name="connsiteY15" fmla="*/ 1199203 h 2654778"/>
                <a:gd name="connsiteX16" fmla="*/ 1177262 w 2508049"/>
                <a:gd name="connsiteY16" fmla="*/ 1675064 h 2654778"/>
                <a:gd name="connsiteX17" fmla="*/ 1494503 w 2508049"/>
                <a:gd name="connsiteY17" fmla="*/ 2029627 h 2654778"/>
                <a:gd name="connsiteX18" fmla="*/ 1793083 w 2508049"/>
                <a:gd name="connsiteY18" fmla="*/ 1936321 h 2654778"/>
                <a:gd name="connsiteX19" fmla="*/ 2017018 w 2508049"/>
                <a:gd name="connsiteY19" fmla="*/ 1367154 h 2654778"/>
                <a:gd name="connsiteX20" fmla="*/ 1690446 w 2508049"/>
                <a:gd name="connsiteY20" fmla="*/ 1199203 h 2654778"/>
                <a:gd name="connsiteX21" fmla="*/ 1625132 w 2508049"/>
                <a:gd name="connsiteY21" fmla="*/ 1787032 h 2654778"/>
                <a:gd name="connsiteX22" fmla="*/ 2128985 w 2508049"/>
                <a:gd name="connsiteY22" fmla="*/ 1982974 h 2654778"/>
                <a:gd name="connsiteX23" fmla="*/ 2464887 w 2508049"/>
                <a:gd name="connsiteY23" fmla="*/ 1768370 h 2654778"/>
                <a:gd name="connsiteX24" fmla="*/ 2464887 w 2508049"/>
                <a:gd name="connsiteY24" fmla="*/ 1227195 h 2654778"/>
                <a:gd name="connsiteX25" fmla="*/ 2110324 w 2508049"/>
                <a:gd name="connsiteY25" fmla="*/ 1292509 h 2654778"/>
                <a:gd name="connsiteX26" fmla="*/ 2166307 w 2508049"/>
                <a:gd name="connsiteY26" fmla="*/ 1787032 h 2654778"/>
                <a:gd name="connsiteX27" fmla="*/ 2380911 w 2508049"/>
                <a:gd name="connsiteY27" fmla="*/ 2654778 h 265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08049" h="2654778">
                  <a:moveTo>
                    <a:pt x="1605" y="0"/>
                  </a:moveTo>
                  <a:cubicBezTo>
                    <a:pt x="-1505" y="527957"/>
                    <a:pt x="-4615" y="1409882"/>
                    <a:pt x="38928" y="1740378"/>
                  </a:cubicBezTo>
                  <a:cubicBezTo>
                    <a:pt x="82471" y="2070874"/>
                    <a:pt x="185107" y="2034292"/>
                    <a:pt x="262862" y="1982974"/>
                  </a:cubicBezTo>
                  <a:cubicBezTo>
                    <a:pt x="340617" y="1931656"/>
                    <a:pt x="494572" y="1569317"/>
                    <a:pt x="505458" y="1432468"/>
                  </a:cubicBezTo>
                  <a:cubicBezTo>
                    <a:pt x="516344" y="1295619"/>
                    <a:pt x="388826" y="1166545"/>
                    <a:pt x="328177" y="1161880"/>
                  </a:cubicBezTo>
                  <a:cubicBezTo>
                    <a:pt x="267528" y="1157215"/>
                    <a:pt x="160226" y="1286288"/>
                    <a:pt x="141565" y="1404476"/>
                  </a:cubicBezTo>
                  <a:cubicBezTo>
                    <a:pt x="122904" y="1522664"/>
                    <a:pt x="149340" y="1768370"/>
                    <a:pt x="216209" y="1871007"/>
                  </a:cubicBezTo>
                  <a:cubicBezTo>
                    <a:pt x="283078" y="1973644"/>
                    <a:pt x="427703" y="2023407"/>
                    <a:pt x="542781" y="2020297"/>
                  </a:cubicBezTo>
                  <a:cubicBezTo>
                    <a:pt x="657859" y="2017187"/>
                    <a:pt x="839806" y="1989195"/>
                    <a:pt x="906675" y="1852346"/>
                  </a:cubicBezTo>
                  <a:cubicBezTo>
                    <a:pt x="973544" y="1715497"/>
                    <a:pt x="982875" y="1301840"/>
                    <a:pt x="943997" y="1199203"/>
                  </a:cubicBezTo>
                  <a:cubicBezTo>
                    <a:pt x="905119" y="1096566"/>
                    <a:pt x="720062" y="1138554"/>
                    <a:pt x="673409" y="1236525"/>
                  </a:cubicBezTo>
                  <a:cubicBezTo>
                    <a:pt x="626756" y="1334496"/>
                    <a:pt x="617426" y="1661069"/>
                    <a:pt x="664079" y="1787032"/>
                  </a:cubicBezTo>
                  <a:cubicBezTo>
                    <a:pt x="710732" y="1912995"/>
                    <a:pt x="835140" y="1976754"/>
                    <a:pt x="953328" y="1992305"/>
                  </a:cubicBezTo>
                  <a:cubicBezTo>
                    <a:pt x="1071516" y="2007856"/>
                    <a:pt x="1276789" y="1996971"/>
                    <a:pt x="1373205" y="1880338"/>
                  </a:cubicBezTo>
                  <a:cubicBezTo>
                    <a:pt x="1469621" y="1763705"/>
                    <a:pt x="1562928" y="1406031"/>
                    <a:pt x="1531826" y="1292509"/>
                  </a:cubicBezTo>
                  <a:cubicBezTo>
                    <a:pt x="1500724" y="1178987"/>
                    <a:pt x="1245687" y="1135444"/>
                    <a:pt x="1186593" y="1199203"/>
                  </a:cubicBezTo>
                  <a:cubicBezTo>
                    <a:pt x="1127499" y="1262962"/>
                    <a:pt x="1125944" y="1536660"/>
                    <a:pt x="1177262" y="1675064"/>
                  </a:cubicBezTo>
                  <a:cubicBezTo>
                    <a:pt x="1228580" y="1813468"/>
                    <a:pt x="1391866" y="1986084"/>
                    <a:pt x="1494503" y="2029627"/>
                  </a:cubicBezTo>
                  <a:cubicBezTo>
                    <a:pt x="1597140" y="2073170"/>
                    <a:pt x="1705997" y="2046733"/>
                    <a:pt x="1793083" y="1936321"/>
                  </a:cubicBezTo>
                  <a:cubicBezTo>
                    <a:pt x="1880169" y="1825909"/>
                    <a:pt x="2034124" y="1490007"/>
                    <a:pt x="2017018" y="1367154"/>
                  </a:cubicBezTo>
                  <a:cubicBezTo>
                    <a:pt x="1999912" y="1244301"/>
                    <a:pt x="1755760" y="1129223"/>
                    <a:pt x="1690446" y="1199203"/>
                  </a:cubicBezTo>
                  <a:cubicBezTo>
                    <a:pt x="1625132" y="1269183"/>
                    <a:pt x="1552042" y="1656404"/>
                    <a:pt x="1625132" y="1787032"/>
                  </a:cubicBezTo>
                  <a:cubicBezTo>
                    <a:pt x="1698222" y="1917660"/>
                    <a:pt x="1989026" y="1986084"/>
                    <a:pt x="2128985" y="1982974"/>
                  </a:cubicBezTo>
                  <a:cubicBezTo>
                    <a:pt x="2268944" y="1979864"/>
                    <a:pt x="2408903" y="1894333"/>
                    <a:pt x="2464887" y="1768370"/>
                  </a:cubicBezTo>
                  <a:cubicBezTo>
                    <a:pt x="2520871" y="1642407"/>
                    <a:pt x="2523981" y="1306505"/>
                    <a:pt x="2464887" y="1227195"/>
                  </a:cubicBezTo>
                  <a:cubicBezTo>
                    <a:pt x="2405793" y="1147885"/>
                    <a:pt x="2160087" y="1199203"/>
                    <a:pt x="2110324" y="1292509"/>
                  </a:cubicBezTo>
                  <a:cubicBezTo>
                    <a:pt x="2060561" y="1385815"/>
                    <a:pt x="2121209" y="1559987"/>
                    <a:pt x="2166307" y="1787032"/>
                  </a:cubicBezTo>
                  <a:cubicBezTo>
                    <a:pt x="2211405" y="2014077"/>
                    <a:pt x="2296158" y="2334427"/>
                    <a:pt x="2380911" y="265477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1188D6AB-60D0-734B-8D93-D6099DCCDE77}"/>
                </a:ext>
              </a:extLst>
            </p:cNvPr>
            <p:cNvSpPr/>
            <p:nvPr/>
          </p:nvSpPr>
          <p:spPr>
            <a:xfrm>
              <a:off x="4644194" y="2027304"/>
              <a:ext cx="690199" cy="509289"/>
            </a:xfrm>
            <a:custGeom>
              <a:avLst/>
              <a:gdLst>
                <a:gd name="connsiteX0" fmla="*/ 1605 w 2508049"/>
                <a:gd name="connsiteY0" fmla="*/ 0 h 2230016"/>
                <a:gd name="connsiteX1" fmla="*/ 38928 w 2508049"/>
                <a:gd name="connsiteY1" fmla="*/ 1315616 h 2230016"/>
                <a:gd name="connsiteX2" fmla="*/ 262862 w 2508049"/>
                <a:gd name="connsiteY2" fmla="*/ 1558212 h 2230016"/>
                <a:gd name="connsiteX3" fmla="*/ 505458 w 2508049"/>
                <a:gd name="connsiteY3" fmla="*/ 1007706 h 2230016"/>
                <a:gd name="connsiteX4" fmla="*/ 328177 w 2508049"/>
                <a:gd name="connsiteY4" fmla="*/ 737118 h 2230016"/>
                <a:gd name="connsiteX5" fmla="*/ 141565 w 2508049"/>
                <a:gd name="connsiteY5" fmla="*/ 979714 h 2230016"/>
                <a:gd name="connsiteX6" fmla="*/ 216209 w 2508049"/>
                <a:gd name="connsiteY6" fmla="*/ 1446245 h 2230016"/>
                <a:gd name="connsiteX7" fmla="*/ 542781 w 2508049"/>
                <a:gd name="connsiteY7" fmla="*/ 1595535 h 2230016"/>
                <a:gd name="connsiteX8" fmla="*/ 906675 w 2508049"/>
                <a:gd name="connsiteY8" fmla="*/ 1427584 h 2230016"/>
                <a:gd name="connsiteX9" fmla="*/ 943997 w 2508049"/>
                <a:gd name="connsiteY9" fmla="*/ 774441 h 2230016"/>
                <a:gd name="connsiteX10" fmla="*/ 673409 w 2508049"/>
                <a:gd name="connsiteY10" fmla="*/ 811763 h 2230016"/>
                <a:gd name="connsiteX11" fmla="*/ 664079 w 2508049"/>
                <a:gd name="connsiteY11" fmla="*/ 1362270 h 2230016"/>
                <a:gd name="connsiteX12" fmla="*/ 953328 w 2508049"/>
                <a:gd name="connsiteY12" fmla="*/ 1567543 h 2230016"/>
                <a:gd name="connsiteX13" fmla="*/ 1373205 w 2508049"/>
                <a:gd name="connsiteY13" fmla="*/ 1455576 h 2230016"/>
                <a:gd name="connsiteX14" fmla="*/ 1531826 w 2508049"/>
                <a:gd name="connsiteY14" fmla="*/ 867747 h 2230016"/>
                <a:gd name="connsiteX15" fmla="*/ 1186593 w 2508049"/>
                <a:gd name="connsiteY15" fmla="*/ 774441 h 2230016"/>
                <a:gd name="connsiteX16" fmla="*/ 1177262 w 2508049"/>
                <a:gd name="connsiteY16" fmla="*/ 1250302 h 2230016"/>
                <a:gd name="connsiteX17" fmla="*/ 1494503 w 2508049"/>
                <a:gd name="connsiteY17" fmla="*/ 1604865 h 2230016"/>
                <a:gd name="connsiteX18" fmla="*/ 1793083 w 2508049"/>
                <a:gd name="connsiteY18" fmla="*/ 1511559 h 2230016"/>
                <a:gd name="connsiteX19" fmla="*/ 2017018 w 2508049"/>
                <a:gd name="connsiteY19" fmla="*/ 942392 h 2230016"/>
                <a:gd name="connsiteX20" fmla="*/ 1690446 w 2508049"/>
                <a:gd name="connsiteY20" fmla="*/ 774441 h 2230016"/>
                <a:gd name="connsiteX21" fmla="*/ 1625132 w 2508049"/>
                <a:gd name="connsiteY21" fmla="*/ 1362270 h 2230016"/>
                <a:gd name="connsiteX22" fmla="*/ 2128985 w 2508049"/>
                <a:gd name="connsiteY22" fmla="*/ 1558212 h 2230016"/>
                <a:gd name="connsiteX23" fmla="*/ 2464887 w 2508049"/>
                <a:gd name="connsiteY23" fmla="*/ 1343608 h 2230016"/>
                <a:gd name="connsiteX24" fmla="*/ 2464887 w 2508049"/>
                <a:gd name="connsiteY24" fmla="*/ 802433 h 2230016"/>
                <a:gd name="connsiteX25" fmla="*/ 2110324 w 2508049"/>
                <a:gd name="connsiteY25" fmla="*/ 867747 h 2230016"/>
                <a:gd name="connsiteX26" fmla="*/ 2166307 w 2508049"/>
                <a:gd name="connsiteY26" fmla="*/ 1362270 h 2230016"/>
                <a:gd name="connsiteX27" fmla="*/ 2380911 w 2508049"/>
                <a:gd name="connsiteY27" fmla="*/ 2230016 h 2230016"/>
                <a:gd name="connsiteX0" fmla="*/ 1605 w 2508049"/>
                <a:gd name="connsiteY0" fmla="*/ 0 h 2654778"/>
                <a:gd name="connsiteX1" fmla="*/ 38928 w 2508049"/>
                <a:gd name="connsiteY1" fmla="*/ 1740378 h 2654778"/>
                <a:gd name="connsiteX2" fmla="*/ 262862 w 2508049"/>
                <a:gd name="connsiteY2" fmla="*/ 1982974 h 2654778"/>
                <a:gd name="connsiteX3" fmla="*/ 505458 w 2508049"/>
                <a:gd name="connsiteY3" fmla="*/ 1432468 h 2654778"/>
                <a:gd name="connsiteX4" fmla="*/ 328177 w 2508049"/>
                <a:gd name="connsiteY4" fmla="*/ 1161880 h 2654778"/>
                <a:gd name="connsiteX5" fmla="*/ 141565 w 2508049"/>
                <a:gd name="connsiteY5" fmla="*/ 1404476 h 2654778"/>
                <a:gd name="connsiteX6" fmla="*/ 216209 w 2508049"/>
                <a:gd name="connsiteY6" fmla="*/ 1871007 h 2654778"/>
                <a:gd name="connsiteX7" fmla="*/ 542781 w 2508049"/>
                <a:gd name="connsiteY7" fmla="*/ 2020297 h 2654778"/>
                <a:gd name="connsiteX8" fmla="*/ 906675 w 2508049"/>
                <a:gd name="connsiteY8" fmla="*/ 1852346 h 2654778"/>
                <a:gd name="connsiteX9" fmla="*/ 943997 w 2508049"/>
                <a:gd name="connsiteY9" fmla="*/ 1199203 h 2654778"/>
                <a:gd name="connsiteX10" fmla="*/ 673409 w 2508049"/>
                <a:gd name="connsiteY10" fmla="*/ 1236525 h 2654778"/>
                <a:gd name="connsiteX11" fmla="*/ 664079 w 2508049"/>
                <a:gd name="connsiteY11" fmla="*/ 1787032 h 2654778"/>
                <a:gd name="connsiteX12" fmla="*/ 953328 w 2508049"/>
                <a:gd name="connsiteY12" fmla="*/ 1992305 h 2654778"/>
                <a:gd name="connsiteX13" fmla="*/ 1373205 w 2508049"/>
                <a:gd name="connsiteY13" fmla="*/ 1880338 h 2654778"/>
                <a:gd name="connsiteX14" fmla="*/ 1531826 w 2508049"/>
                <a:gd name="connsiteY14" fmla="*/ 1292509 h 2654778"/>
                <a:gd name="connsiteX15" fmla="*/ 1186593 w 2508049"/>
                <a:gd name="connsiteY15" fmla="*/ 1199203 h 2654778"/>
                <a:gd name="connsiteX16" fmla="*/ 1177262 w 2508049"/>
                <a:gd name="connsiteY16" fmla="*/ 1675064 h 2654778"/>
                <a:gd name="connsiteX17" fmla="*/ 1494503 w 2508049"/>
                <a:gd name="connsiteY17" fmla="*/ 2029627 h 2654778"/>
                <a:gd name="connsiteX18" fmla="*/ 1793083 w 2508049"/>
                <a:gd name="connsiteY18" fmla="*/ 1936321 h 2654778"/>
                <a:gd name="connsiteX19" fmla="*/ 2017018 w 2508049"/>
                <a:gd name="connsiteY19" fmla="*/ 1367154 h 2654778"/>
                <a:gd name="connsiteX20" fmla="*/ 1690446 w 2508049"/>
                <a:gd name="connsiteY20" fmla="*/ 1199203 h 2654778"/>
                <a:gd name="connsiteX21" fmla="*/ 1625132 w 2508049"/>
                <a:gd name="connsiteY21" fmla="*/ 1787032 h 2654778"/>
                <a:gd name="connsiteX22" fmla="*/ 2128985 w 2508049"/>
                <a:gd name="connsiteY22" fmla="*/ 1982974 h 2654778"/>
                <a:gd name="connsiteX23" fmla="*/ 2464887 w 2508049"/>
                <a:gd name="connsiteY23" fmla="*/ 1768370 h 2654778"/>
                <a:gd name="connsiteX24" fmla="*/ 2464887 w 2508049"/>
                <a:gd name="connsiteY24" fmla="*/ 1227195 h 2654778"/>
                <a:gd name="connsiteX25" fmla="*/ 2110324 w 2508049"/>
                <a:gd name="connsiteY25" fmla="*/ 1292509 h 2654778"/>
                <a:gd name="connsiteX26" fmla="*/ 2166307 w 2508049"/>
                <a:gd name="connsiteY26" fmla="*/ 1787032 h 2654778"/>
                <a:gd name="connsiteX27" fmla="*/ 2380911 w 2508049"/>
                <a:gd name="connsiteY27" fmla="*/ 2654778 h 2654778"/>
                <a:gd name="connsiteX0" fmla="*/ 3 w 5342953"/>
                <a:gd name="connsiteY0" fmla="*/ 0 h 1692729"/>
                <a:gd name="connsiteX1" fmla="*/ 2873832 w 5342953"/>
                <a:gd name="connsiteY1" fmla="*/ 778329 h 1692729"/>
                <a:gd name="connsiteX2" fmla="*/ 3097766 w 5342953"/>
                <a:gd name="connsiteY2" fmla="*/ 1020925 h 1692729"/>
                <a:gd name="connsiteX3" fmla="*/ 3340362 w 5342953"/>
                <a:gd name="connsiteY3" fmla="*/ 470419 h 1692729"/>
                <a:gd name="connsiteX4" fmla="*/ 3163081 w 5342953"/>
                <a:gd name="connsiteY4" fmla="*/ 199831 h 1692729"/>
                <a:gd name="connsiteX5" fmla="*/ 2976469 w 5342953"/>
                <a:gd name="connsiteY5" fmla="*/ 442427 h 1692729"/>
                <a:gd name="connsiteX6" fmla="*/ 3051113 w 5342953"/>
                <a:gd name="connsiteY6" fmla="*/ 908958 h 1692729"/>
                <a:gd name="connsiteX7" fmla="*/ 3377685 w 5342953"/>
                <a:gd name="connsiteY7" fmla="*/ 1058248 h 1692729"/>
                <a:gd name="connsiteX8" fmla="*/ 3741579 w 5342953"/>
                <a:gd name="connsiteY8" fmla="*/ 890297 h 1692729"/>
                <a:gd name="connsiteX9" fmla="*/ 3778901 w 5342953"/>
                <a:gd name="connsiteY9" fmla="*/ 237154 h 1692729"/>
                <a:gd name="connsiteX10" fmla="*/ 3508313 w 5342953"/>
                <a:gd name="connsiteY10" fmla="*/ 274476 h 1692729"/>
                <a:gd name="connsiteX11" fmla="*/ 3498983 w 5342953"/>
                <a:gd name="connsiteY11" fmla="*/ 824983 h 1692729"/>
                <a:gd name="connsiteX12" fmla="*/ 3788232 w 5342953"/>
                <a:gd name="connsiteY12" fmla="*/ 1030256 h 1692729"/>
                <a:gd name="connsiteX13" fmla="*/ 4208109 w 5342953"/>
                <a:gd name="connsiteY13" fmla="*/ 918289 h 1692729"/>
                <a:gd name="connsiteX14" fmla="*/ 4366730 w 5342953"/>
                <a:gd name="connsiteY14" fmla="*/ 330460 h 1692729"/>
                <a:gd name="connsiteX15" fmla="*/ 4021497 w 5342953"/>
                <a:gd name="connsiteY15" fmla="*/ 237154 h 1692729"/>
                <a:gd name="connsiteX16" fmla="*/ 4012166 w 5342953"/>
                <a:gd name="connsiteY16" fmla="*/ 713015 h 1692729"/>
                <a:gd name="connsiteX17" fmla="*/ 4329407 w 5342953"/>
                <a:gd name="connsiteY17" fmla="*/ 1067578 h 1692729"/>
                <a:gd name="connsiteX18" fmla="*/ 4627987 w 5342953"/>
                <a:gd name="connsiteY18" fmla="*/ 974272 h 1692729"/>
                <a:gd name="connsiteX19" fmla="*/ 4851922 w 5342953"/>
                <a:gd name="connsiteY19" fmla="*/ 405105 h 1692729"/>
                <a:gd name="connsiteX20" fmla="*/ 4525350 w 5342953"/>
                <a:gd name="connsiteY20" fmla="*/ 237154 h 1692729"/>
                <a:gd name="connsiteX21" fmla="*/ 4460036 w 5342953"/>
                <a:gd name="connsiteY21" fmla="*/ 824983 h 1692729"/>
                <a:gd name="connsiteX22" fmla="*/ 4963889 w 5342953"/>
                <a:gd name="connsiteY22" fmla="*/ 1020925 h 1692729"/>
                <a:gd name="connsiteX23" fmla="*/ 5299791 w 5342953"/>
                <a:gd name="connsiteY23" fmla="*/ 806321 h 1692729"/>
                <a:gd name="connsiteX24" fmla="*/ 5299791 w 5342953"/>
                <a:gd name="connsiteY24" fmla="*/ 265146 h 1692729"/>
                <a:gd name="connsiteX25" fmla="*/ 4945228 w 5342953"/>
                <a:gd name="connsiteY25" fmla="*/ 330460 h 1692729"/>
                <a:gd name="connsiteX26" fmla="*/ 5001211 w 5342953"/>
                <a:gd name="connsiteY26" fmla="*/ 824983 h 1692729"/>
                <a:gd name="connsiteX27" fmla="*/ 5215815 w 5342953"/>
                <a:gd name="connsiteY27" fmla="*/ 1692729 h 1692729"/>
                <a:gd name="connsiteX0" fmla="*/ 3 w 5342953"/>
                <a:gd name="connsiteY0" fmla="*/ 72169 h 1764898"/>
                <a:gd name="connsiteX1" fmla="*/ 2547260 w 5342953"/>
                <a:gd name="connsiteY1" fmla="*/ 25885 h 1764898"/>
                <a:gd name="connsiteX2" fmla="*/ 3097766 w 5342953"/>
                <a:gd name="connsiteY2" fmla="*/ 1093094 h 1764898"/>
                <a:gd name="connsiteX3" fmla="*/ 3340362 w 5342953"/>
                <a:gd name="connsiteY3" fmla="*/ 542588 h 1764898"/>
                <a:gd name="connsiteX4" fmla="*/ 3163081 w 5342953"/>
                <a:gd name="connsiteY4" fmla="*/ 272000 h 1764898"/>
                <a:gd name="connsiteX5" fmla="*/ 2976469 w 5342953"/>
                <a:gd name="connsiteY5" fmla="*/ 514596 h 1764898"/>
                <a:gd name="connsiteX6" fmla="*/ 3051113 w 5342953"/>
                <a:gd name="connsiteY6" fmla="*/ 981127 h 1764898"/>
                <a:gd name="connsiteX7" fmla="*/ 3377685 w 5342953"/>
                <a:gd name="connsiteY7" fmla="*/ 1130417 h 1764898"/>
                <a:gd name="connsiteX8" fmla="*/ 3741579 w 5342953"/>
                <a:gd name="connsiteY8" fmla="*/ 962466 h 1764898"/>
                <a:gd name="connsiteX9" fmla="*/ 3778901 w 5342953"/>
                <a:gd name="connsiteY9" fmla="*/ 309323 h 1764898"/>
                <a:gd name="connsiteX10" fmla="*/ 3508313 w 5342953"/>
                <a:gd name="connsiteY10" fmla="*/ 346645 h 1764898"/>
                <a:gd name="connsiteX11" fmla="*/ 3498983 w 5342953"/>
                <a:gd name="connsiteY11" fmla="*/ 897152 h 1764898"/>
                <a:gd name="connsiteX12" fmla="*/ 3788232 w 5342953"/>
                <a:gd name="connsiteY12" fmla="*/ 1102425 h 1764898"/>
                <a:gd name="connsiteX13" fmla="*/ 4208109 w 5342953"/>
                <a:gd name="connsiteY13" fmla="*/ 990458 h 1764898"/>
                <a:gd name="connsiteX14" fmla="*/ 4366730 w 5342953"/>
                <a:gd name="connsiteY14" fmla="*/ 402629 h 1764898"/>
                <a:gd name="connsiteX15" fmla="*/ 4021497 w 5342953"/>
                <a:gd name="connsiteY15" fmla="*/ 309323 h 1764898"/>
                <a:gd name="connsiteX16" fmla="*/ 4012166 w 5342953"/>
                <a:gd name="connsiteY16" fmla="*/ 785184 h 1764898"/>
                <a:gd name="connsiteX17" fmla="*/ 4329407 w 5342953"/>
                <a:gd name="connsiteY17" fmla="*/ 1139747 h 1764898"/>
                <a:gd name="connsiteX18" fmla="*/ 4627987 w 5342953"/>
                <a:gd name="connsiteY18" fmla="*/ 1046441 h 1764898"/>
                <a:gd name="connsiteX19" fmla="*/ 4851922 w 5342953"/>
                <a:gd name="connsiteY19" fmla="*/ 477274 h 1764898"/>
                <a:gd name="connsiteX20" fmla="*/ 4525350 w 5342953"/>
                <a:gd name="connsiteY20" fmla="*/ 309323 h 1764898"/>
                <a:gd name="connsiteX21" fmla="*/ 4460036 w 5342953"/>
                <a:gd name="connsiteY21" fmla="*/ 897152 h 1764898"/>
                <a:gd name="connsiteX22" fmla="*/ 4963889 w 5342953"/>
                <a:gd name="connsiteY22" fmla="*/ 1093094 h 1764898"/>
                <a:gd name="connsiteX23" fmla="*/ 5299791 w 5342953"/>
                <a:gd name="connsiteY23" fmla="*/ 878490 h 1764898"/>
                <a:gd name="connsiteX24" fmla="*/ 5299791 w 5342953"/>
                <a:gd name="connsiteY24" fmla="*/ 337315 h 1764898"/>
                <a:gd name="connsiteX25" fmla="*/ 4945228 w 5342953"/>
                <a:gd name="connsiteY25" fmla="*/ 402629 h 1764898"/>
                <a:gd name="connsiteX26" fmla="*/ 5001211 w 5342953"/>
                <a:gd name="connsiteY26" fmla="*/ 897152 h 1764898"/>
                <a:gd name="connsiteX27" fmla="*/ 5215815 w 5342953"/>
                <a:gd name="connsiteY27" fmla="*/ 1764898 h 1764898"/>
                <a:gd name="connsiteX0" fmla="*/ 3 w 5342953"/>
                <a:gd name="connsiteY0" fmla="*/ 75146 h 1767875"/>
                <a:gd name="connsiteX1" fmla="*/ 2547260 w 5342953"/>
                <a:gd name="connsiteY1" fmla="*/ 28862 h 1767875"/>
                <a:gd name="connsiteX2" fmla="*/ 2957807 w 5342953"/>
                <a:gd name="connsiteY2" fmla="*/ 1164787 h 1767875"/>
                <a:gd name="connsiteX3" fmla="*/ 3340362 w 5342953"/>
                <a:gd name="connsiteY3" fmla="*/ 545565 h 1767875"/>
                <a:gd name="connsiteX4" fmla="*/ 3163081 w 5342953"/>
                <a:gd name="connsiteY4" fmla="*/ 274977 h 1767875"/>
                <a:gd name="connsiteX5" fmla="*/ 2976469 w 5342953"/>
                <a:gd name="connsiteY5" fmla="*/ 517573 h 1767875"/>
                <a:gd name="connsiteX6" fmla="*/ 3051113 w 5342953"/>
                <a:gd name="connsiteY6" fmla="*/ 984104 h 1767875"/>
                <a:gd name="connsiteX7" fmla="*/ 3377685 w 5342953"/>
                <a:gd name="connsiteY7" fmla="*/ 1133394 h 1767875"/>
                <a:gd name="connsiteX8" fmla="*/ 3741579 w 5342953"/>
                <a:gd name="connsiteY8" fmla="*/ 965443 h 1767875"/>
                <a:gd name="connsiteX9" fmla="*/ 3778901 w 5342953"/>
                <a:gd name="connsiteY9" fmla="*/ 312300 h 1767875"/>
                <a:gd name="connsiteX10" fmla="*/ 3508313 w 5342953"/>
                <a:gd name="connsiteY10" fmla="*/ 349622 h 1767875"/>
                <a:gd name="connsiteX11" fmla="*/ 3498983 w 5342953"/>
                <a:gd name="connsiteY11" fmla="*/ 900129 h 1767875"/>
                <a:gd name="connsiteX12" fmla="*/ 3788232 w 5342953"/>
                <a:gd name="connsiteY12" fmla="*/ 1105402 h 1767875"/>
                <a:gd name="connsiteX13" fmla="*/ 4208109 w 5342953"/>
                <a:gd name="connsiteY13" fmla="*/ 993435 h 1767875"/>
                <a:gd name="connsiteX14" fmla="*/ 4366730 w 5342953"/>
                <a:gd name="connsiteY14" fmla="*/ 405606 h 1767875"/>
                <a:gd name="connsiteX15" fmla="*/ 4021497 w 5342953"/>
                <a:gd name="connsiteY15" fmla="*/ 312300 h 1767875"/>
                <a:gd name="connsiteX16" fmla="*/ 4012166 w 5342953"/>
                <a:gd name="connsiteY16" fmla="*/ 788161 h 1767875"/>
                <a:gd name="connsiteX17" fmla="*/ 4329407 w 5342953"/>
                <a:gd name="connsiteY17" fmla="*/ 1142724 h 1767875"/>
                <a:gd name="connsiteX18" fmla="*/ 4627987 w 5342953"/>
                <a:gd name="connsiteY18" fmla="*/ 1049418 h 1767875"/>
                <a:gd name="connsiteX19" fmla="*/ 4851922 w 5342953"/>
                <a:gd name="connsiteY19" fmla="*/ 480251 h 1767875"/>
                <a:gd name="connsiteX20" fmla="*/ 4525350 w 5342953"/>
                <a:gd name="connsiteY20" fmla="*/ 312300 h 1767875"/>
                <a:gd name="connsiteX21" fmla="*/ 4460036 w 5342953"/>
                <a:gd name="connsiteY21" fmla="*/ 900129 h 1767875"/>
                <a:gd name="connsiteX22" fmla="*/ 4963889 w 5342953"/>
                <a:gd name="connsiteY22" fmla="*/ 1096071 h 1767875"/>
                <a:gd name="connsiteX23" fmla="*/ 5299791 w 5342953"/>
                <a:gd name="connsiteY23" fmla="*/ 881467 h 1767875"/>
                <a:gd name="connsiteX24" fmla="*/ 5299791 w 5342953"/>
                <a:gd name="connsiteY24" fmla="*/ 340292 h 1767875"/>
                <a:gd name="connsiteX25" fmla="*/ 4945228 w 5342953"/>
                <a:gd name="connsiteY25" fmla="*/ 405606 h 1767875"/>
                <a:gd name="connsiteX26" fmla="*/ 5001211 w 5342953"/>
                <a:gd name="connsiteY26" fmla="*/ 900129 h 1767875"/>
                <a:gd name="connsiteX27" fmla="*/ 5215815 w 5342953"/>
                <a:gd name="connsiteY27" fmla="*/ 1767875 h 1767875"/>
                <a:gd name="connsiteX0" fmla="*/ 4 w 5342954"/>
                <a:gd name="connsiteY0" fmla="*/ 75146 h 1767875"/>
                <a:gd name="connsiteX1" fmla="*/ 2276674 w 5342954"/>
                <a:gd name="connsiteY1" fmla="*/ 28863 h 1767875"/>
                <a:gd name="connsiteX2" fmla="*/ 2957808 w 5342954"/>
                <a:gd name="connsiteY2" fmla="*/ 1164787 h 1767875"/>
                <a:gd name="connsiteX3" fmla="*/ 3340363 w 5342954"/>
                <a:gd name="connsiteY3" fmla="*/ 545565 h 1767875"/>
                <a:gd name="connsiteX4" fmla="*/ 3163082 w 5342954"/>
                <a:gd name="connsiteY4" fmla="*/ 274977 h 1767875"/>
                <a:gd name="connsiteX5" fmla="*/ 2976470 w 5342954"/>
                <a:gd name="connsiteY5" fmla="*/ 517573 h 1767875"/>
                <a:gd name="connsiteX6" fmla="*/ 3051114 w 5342954"/>
                <a:gd name="connsiteY6" fmla="*/ 984104 h 1767875"/>
                <a:gd name="connsiteX7" fmla="*/ 3377686 w 5342954"/>
                <a:gd name="connsiteY7" fmla="*/ 1133394 h 1767875"/>
                <a:gd name="connsiteX8" fmla="*/ 3741580 w 5342954"/>
                <a:gd name="connsiteY8" fmla="*/ 965443 h 1767875"/>
                <a:gd name="connsiteX9" fmla="*/ 3778902 w 5342954"/>
                <a:gd name="connsiteY9" fmla="*/ 312300 h 1767875"/>
                <a:gd name="connsiteX10" fmla="*/ 3508314 w 5342954"/>
                <a:gd name="connsiteY10" fmla="*/ 349622 h 1767875"/>
                <a:gd name="connsiteX11" fmla="*/ 3498984 w 5342954"/>
                <a:gd name="connsiteY11" fmla="*/ 900129 h 1767875"/>
                <a:gd name="connsiteX12" fmla="*/ 3788233 w 5342954"/>
                <a:gd name="connsiteY12" fmla="*/ 1105402 h 1767875"/>
                <a:gd name="connsiteX13" fmla="*/ 4208110 w 5342954"/>
                <a:gd name="connsiteY13" fmla="*/ 993435 h 1767875"/>
                <a:gd name="connsiteX14" fmla="*/ 4366731 w 5342954"/>
                <a:gd name="connsiteY14" fmla="*/ 405606 h 1767875"/>
                <a:gd name="connsiteX15" fmla="*/ 4021498 w 5342954"/>
                <a:gd name="connsiteY15" fmla="*/ 312300 h 1767875"/>
                <a:gd name="connsiteX16" fmla="*/ 4012167 w 5342954"/>
                <a:gd name="connsiteY16" fmla="*/ 788161 h 1767875"/>
                <a:gd name="connsiteX17" fmla="*/ 4329408 w 5342954"/>
                <a:gd name="connsiteY17" fmla="*/ 1142724 h 1767875"/>
                <a:gd name="connsiteX18" fmla="*/ 4627988 w 5342954"/>
                <a:gd name="connsiteY18" fmla="*/ 1049418 h 1767875"/>
                <a:gd name="connsiteX19" fmla="*/ 4851923 w 5342954"/>
                <a:gd name="connsiteY19" fmla="*/ 480251 h 1767875"/>
                <a:gd name="connsiteX20" fmla="*/ 4525351 w 5342954"/>
                <a:gd name="connsiteY20" fmla="*/ 312300 h 1767875"/>
                <a:gd name="connsiteX21" fmla="*/ 4460037 w 5342954"/>
                <a:gd name="connsiteY21" fmla="*/ 900129 h 1767875"/>
                <a:gd name="connsiteX22" fmla="*/ 4963890 w 5342954"/>
                <a:gd name="connsiteY22" fmla="*/ 1096071 h 1767875"/>
                <a:gd name="connsiteX23" fmla="*/ 5299792 w 5342954"/>
                <a:gd name="connsiteY23" fmla="*/ 881467 h 1767875"/>
                <a:gd name="connsiteX24" fmla="*/ 5299792 w 5342954"/>
                <a:gd name="connsiteY24" fmla="*/ 340292 h 1767875"/>
                <a:gd name="connsiteX25" fmla="*/ 4945229 w 5342954"/>
                <a:gd name="connsiteY25" fmla="*/ 405606 h 1767875"/>
                <a:gd name="connsiteX26" fmla="*/ 5001212 w 5342954"/>
                <a:gd name="connsiteY26" fmla="*/ 900129 h 1767875"/>
                <a:gd name="connsiteX27" fmla="*/ 5215816 w 5342954"/>
                <a:gd name="connsiteY27" fmla="*/ 1767875 h 1767875"/>
                <a:gd name="connsiteX0" fmla="*/ 0 w 5342950"/>
                <a:gd name="connsiteY0" fmla="*/ 202588 h 1895317"/>
                <a:gd name="connsiteX1" fmla="*/ 2276670 w 5342950"/>
                <a:gd name="connsiteY1" fmla="*/ 156305 h 1895317"/>
                <a:gd name="connsiteX2" fmla="*/ 2957804 w 5342950"/>
                <a:gd name="connsiteY2" fmla="*/ 1292229 h 1895317"/>
                <a:gd name="connsiteX3" fmla="*/ 3340359 w 5342950"/>
                <a:gd name="connsiteY3" fmla="*/ 673007 h 1895317"/>
                <a:gd name="connsiteX4" fmla="*/ 3163078 w 5342950"/>
                <a:gd name="connsiteY4" fmla="*/ 402419 h 1895317"/>
                <a:gd name="connsiteX5" fmla="*/ 2976466 w 5342950"/>
                <a:gd name="connsiteY5" fmla="*/ 645015 h 1895317"/>
                <a:gd name="connsiteX6" fmla="*/ 3051110 w 5342950"/>
                <a:gd name="connsiteY6" fmla="*/ 1111546 h 1895317"/>
                <a:gd name="connsiteX7" fmla="*/ 3377682 w 5342950"/>
                <a:gd name="connsiteY7" fmla="*/ 1260836 h 1895317"/>
                <a:gd name="connsiteX8" fmla="*/ 3741576 w 5342950"/>
                <a:gd name="connsiteY8" fmla="*/ 1092885 h 1895317"/>
                <a:gd name="connsiteX9" fmla="*/ 3778898 w 5342950"/>
                <a:gd name="connsiteY9" fmla="*/ 439742 h 1895317"/>
                <a:gd name="connsiteX10" fmla="*/ 3508310 w 5342950"/>
                <a:gd name="connsiteY10" fmla="*/ 477064 h 1895317"/>
                <a:gd name="connsiteX11" fmla="*/ 3498980 w 5342950"/>
                <a:gd name="connsiteY11" fmla="*/ 1027571 h 1895317"/>
                <a:gd name="connsiteX12" fmla="*/ 3788229 w 5342950"/>
                <a:gd name="connsiteY12" fmla="*/ 1232844 h 1895317"/>
                <a:gd name="connsiteX13" fmla="*/ 4208106 w 5342950"/>
                <a:gd name="connsiteY13" fmla="*/ 1120877 h 1895317"/>
                <a:gd name="connsiteX14" fmla="*/ 4366727 w 5342950"/>
                <a:gd name="connsiteY14" fmla="*/ 533048 h 1895317"/>
                <a:gd name="connsiteX15" fmla="*/ 4021494 w 5342950"/>
                <a:gd name="connsiteY15" fmla="*/ 439742 h 1895317"/>
                <a:gd name="connsiteX16" fmla="*/ 4012163 w 5342950"/>
                <a:gd name="connsiteY16" fmla="*/ 915603 h 1895317"/>
                <a:gd name="connsiteX17" fmla="*/ 4329404 w 5342950"/>
                <a:gd name="connsiteY17" fmla="*/ 1270166 h 1895317"/>
                <a:gd name="connsiteX18" fmla="*/ 4627984 w 5342950"/>
                <a:gd name="connsiteY18" fmla="*/ 1176860 h 1895317"/>
                <a:gd name="connsiteX19" fmla="*/ 4851919 w 5342950"/>
                <a:gd name="connsiteY19" fmla="*/ 607693 h 1895317"/>
                <a:gd name="connsiteX20" fmla="*/ 4525347 w 5342950"/>
                <a:gd name="connsiteY20" fmla="*/ 439742 h 1895317"/>
                <a:gd name="connsiteX21" fmla="*/ 4460033 w 5342950"/>
                <a:gd name="connsiteY21" fmla="*/ 1027571 h 1895317"/>
                <a:gd name="connsiteX22" fmla="*/ 4963886 w 5342950"/>
                <a:gd name="connsiteY22" fmla="*/ 1223513 h 1895317"/>
                <a:gd name="connsiteX23" fmla="*/ 5299788 w 5342950"/>
                <a:gd name="connsiteY23" fmla="*/ 1008909 h 1895317"/>
                <a:gd name="connsiteX24" fmla="*/ 5299788 w 5342950"/>
                <a:gd name="connsiteY24" fmla="*/ 467734 h 1895317"/>
                <a:gd name="connsiteX25" fmla="*/ 4945225 w 5342950"/>
                <a:gd name="connsiteY25" fmla="*/ 533048 h 1895317"/>
                <a:gd name="connsiteX26" fmla="*/ 5001208 w 5342950"/>
                <a:gd name="connsiteY26" fmla="*/ 1027571 h 1895317"/>
                <a:gd name="connsiteX27" fmla="*/ 5215812 w 5342950"/>
                <a:gd name="connsiteY27" fmla="*/ 1895317 h 1895317"/>
                <a:gd name="connsiteX0" fmla="*/ 0 w 6555930"/>
                <a:gd name="connsiteY0" fmla="*/ 454673 h 1769455"/>
                <a:gd name="connsiteX1" fmla="*/ 3489650 w 6555930"/>
                <a:gd name="connsiteY1" fmla="*/ 30443 h 1769455"/>
                <a:gd name="connsiteX2" fmla="*/ 4170784 w 6555930"/>
                <a:gd name="connsiteY2" fmla="*/ 1166367 h 1769455"/>
                <a:gd name="connsiteX3" fmla="*/ 4553339 w 6555930"/>
                <a:gd name="connsiteY3" fmla="*/ 547145 h 1769455"/>
                <a:gd name="connsiteX4" fmla="*/ 4376058 w 6555930"/>
                <a:gd name="connsiteY4" fmla="*/ 276557 h 1769455"/>
                <a:gd name="connsiteX5" fmla="*/ 4189446 w 6555930"/>
                <a:gd name="connsiteY5" fmla="*/ 519153 h 1769455"/>
                <a:gd name="connsiteX6" fmla="*/ 4264090 w 6555930"/>
                <a:gd name="connsiteY6" fmla="*/ 985684 h 1769455"/>
                <a:gd name="connsiteX7" fmla="*/ 4590662 w 6555930"/>
                <a:gd name="connsiteY7" fmla="*/ 1134974 h 1769455"/>
                <a:gd name="connsiteX8" fmla="*/ 4954556 w 6555930"/>
                <a:gd name="connsiteY8" fmla="*/ 967023 h 1769455"/>
                <a:gd name="connsiteX9" fmla="*/ 4991878 w 6555930"/>
                <a:gd name="connsiteY9" fmla="*/ 313880 h 1769455"/>
                <a:gd name="connsiteX10" fmla="*/ 4721290 w 6555930"/>
                <a:gd name="connsiteY10" fmla="*/ 351202 h 1769455"/>
                <a:gd name="connsiteX11" fmla="*/ 4711960 w 6555930"/>
                <a:gd name="connsiteY11" fmla="*/ 901709 h 1769455"/>
                <a:gd name="connsiteX12" fmla="*/ 5001209 w 6555930"/>
                <a:gd name="connsiteY12" fmla="*/ 1106982 h 1769455"/>
                <a:gd name="connsiteX13" fmla="*/ 5421086 w 6555930"/>
                <a:gd name="connsiteY13" fmla="*/ 995015 h 1769455"/>
                <a:gd name="connsiteX14" fmla="*/ 5579707 w 6555930"/>
                <a:gd name="connsiteY14" fmla="*/ 407186 h 1769455"/>
                <a:gd name="connsiteX15" fmla="*/ 5234474 w 6555930"/>
                <a:gd name="connsiteY15" fmla="*/ 313880 h 1769455"/>
                <a:gd name="connsiteX16" fmla="*/ 5225143 w 6555930"/>
                <a:gd name="connsiteY16" fmla="*/ 789741 h 1769455"/>
                <a:gd name="connsiteX17" fmla="*/ 5542384 w 6555930"/>
                <a:gd name="connsiteY17" fmla="*/ 1144304 h 1769455"/>
                <a:gd name="connsiteX18" fmla="*/ 5840964 w 6555930"/>
                <a:gd name="connsiteY18" fmla="*/ 1050998 h 1769455"/>
                <a:gd name="connsiteX19" fmla="*/ 6064899 w 6555930"/>
                <a:gd name="connsiteY19" fmla="*/ 481831 h 1769455"/>
                <a:gd name="connsiteX20" fmla="*/ 5738327 w 6555930"/>
                <a:gd name="connsiteY20" fmla="*/ 313880 h 1769455"/>
                <a:gd name="connsiteX21" fmla="*/ 5673013 w 6555930"/>
                <a:gd name="connsiteY21" fmla="*/ 901709 h 1769455"/>
                <a:gd name="connsiteX22" fmla="*/ 6176866 w 6555930"/>
                <a:gd name="connsiteY22" fmla="*/ 1097651 h 1769455"/>
                <a:gd name="connsiteX23" fmla="*/ 6512768 w 6555930"/>
                <a:gd name="connsiteY23" fmla="*/ 883047 h 1769455"/>
                <a:gd name="connsiteX24" fmla="*/ 6512768 w 6555930"/>
                <a:gd name="connsiteY24" fmla="*/ 341872 h 1769455"/>
                <a:gd name="connsiteX25" fmla="*/ 6158205 w 6555930"/>
                <a:gd name="connsiteY25" fmla="*/ 407186 h 1769455"/>
                <a:gd name="connsiteX26" fmla="*/ 6214188 w 6555930"/>
                <a:gd name="connsiteY26" fmla="*/ 901709 h 1769455"/>
                <a:gd name="connsiteX27" fmla="*/ 6428792 w 6555930"/>
                <a:gd name="connsiteY27" fmla="*/ 1769455 h 1769455"/>
                <a:gd name="connsiteX0" fmla="*/ 0 w 6555930"/>
                <a:gd name="connsiteY0" fmla="*/ 441770 h 1756552"/>
                <a:gd name="connsiteX1" fmla="*/ 3489650 w 6555930"/>
                <a:gd name="connsiteY1" fmla="*/ 17540 h 1756552"/>
                <a:gd name="connsiteX2" fmla="*/ 4170784 w 6555930"/>
                <a:gd name="connsiteY2" fmla="*/ 1153464 h 1756552"/>
                <a:gd name="connsiteX3" fmla="*/ 4553339 w 6555930"/>
                <a:gd name="connsiteY3" fmla="*/ 534242 h 1756552"/>
                <a:gd name="connsiteX4" fmla="*/ 4376058 w 6555930"/>
                <a:gd name="connsiteY4" fmla="*/ 263654 h 1756552"/>
                <a:gd name="connsiteX5" fmla="*/ 4189446 w 6555930"/>
                <a:gd name="connsiteY5" fmla="*/ 506250 h 1756552"/>
                <a:gd name="connsiteX6" fmla="*/ 4264090 w 6555930"/>
                <a:gd name="connsiteY6" fmla="*/ 972781 h 1756552"/>
                <a:gd name="connsiteX7" fmla="*/ 4590662 w 6555930"/>
                <a:gd name="connsiteY7" fmla="*/ 1122071 h 1756552"/>
                <a:gd name="connsiteX8" fmla="*/ 4954556 w 6555930"/>
                <a:gd name="connsiteY8" fmla="*/ 954120 h 1756552"/>
                <a:gd name="connsiteX9" fmla="*/ 4991878 w 6555930"/>
                <a:gd name="connsiteY9" fmla="*/ 300977 h 1756552"/>
                <a:gd name="connsiteX10" fmla="*/ 4721290 w 6555930"/>
                <a:gd name="connsiteY10" fmla="*/ 338299 h 1756552"/>
                <a:gd name="connsiteX11" fmla="*/ 4711960 w 6555930"/>
                <a:gd name="connsiteY11" fmla="*/ 888806 h 1756552"/>
                <a:gd name="connsiteX12" fmla="*/ 5001209 w 6555930"/>
                <a:gd name="connsiteY12" fmla="*/ 1094079 h 1756552"/>
                <a:gd name="connsiteX13" fmla="*/ 5421086 w 6555930"/>
                <a:gd name="connsiteY13" fmla="*/ 982112 h 1756552"/>
                <a:gd name="connsiteX14" fmla="*/ 5579707 w 6555930"/>
                <a:gd name="connsiteY14" fmla="*/ 394283 h 1756552"/>
                <a:gd name="connsiteX15" fmla="*/ 5234474 w 6555930"/>
                <a:gd name="connsiteY15" fmla="*/ 300977 h 1756552"/>
                <a:gd name="connsiteX16" fmla="*/ 5225143 w 6555930"/>
                <a:gd name="connsiteY16" fmla="*/ 776838 h 1756552"/>
                <a:gd name="connsiteX17" fmla="*/ 5542384 w 6555930"/>
                <a:gd name="connsiteY17" fmla="*/ 1131401 h 1756552"/>
                <a:gd name="connsiteX18" fmla="*/ 5840964 w 6555930"/>
                <a:gd name="connsiteY18" fmla="*/ 1038095 h 1756552"/>
                <a:gd name="connsiteX19" fmla="*/ 6064899 w 6555930"/>
                <a:gd name="connsiteY19" fmla="*/ 468928 h 1756552"/>
                <a:gd name="connsiteX20" fmla="*/ 5738327 w 6555930"/>
                <a:gd name="connsiteY20" fmla="*/ 300977 h 1756552"/>
                <a:gd name="connsiteX21" fmla="*/ 5673013 w 6555930"/>
                <a:gd name="connsiteY21" fmla="*/ 888806 h 1756552"/>
                <a:gd name="connsiteX22" fmla="*/ 6176866 w 6555930"/>
                <a:gd name="connsiteY22" fmla="*/ 1084748 h 1756552"/>
                <a:gd name="connsiteX23" fmla="*/ 6512768 w 6555930"/>
                <a:gd name="connsiteY23" fmla="*/ 870144 h 1756552"/>
                <a:gd name="connsiteX24" fmla="*/ 6512768 w 6555930"/>
                <a:gd name="connsiteY24" fmla="*/ 328969 h 1756552"/>
                <a:gd name="connsiteX25" fmla="*/ 6158205 w 6555930"/>
                <a:gd name="connsiteY25" fmla="*/ 394283 h 1756552"/>
                <a:gd name="connsiteX26" fmla="*/ 6214188 w 6555930"/>
                <a:gd name="connsiteY26" fmla="*/ 888806 h 1756552"/>
                <a:gd name="connsiteX27" fmla="*/ 6428792 w 6555930"/>
                <a:gd name="connsiteY27" fmla="*/ 1756552 h 1756552"/>
                <a:gd name="connsiteX0" fmla="*/ 0 w 6555930"/>
                <a:gd name="connsiteY0" fmla="*/ 795969 h 2110751"/>
                <a:gd name="connsiteX1" fmla="*/ 3228393 w 6555930"/>
                <a:gd name="connsiteY1" fmla="*/ 10970 h 2110751"/>
                <a:gd name="connsiteX2" fmla="*/ 4170784 w 6555930"/>
                <a:gd name="connsiteY2" fmla="*/ 1507663 h 2110751"/>
                <a:gd name="connsiteX3" fmla="*/ 4553339 w 6555930"/>
                <a:gd name="connsiteY3" fmla="*/ 888441 h 2110751"/>
                <a:gd name="connsiteX4" fmla="*/ 4376058 w 6555930"/>
                <a:gd name="connsiteY4" fmla="*/ 617853 h 2110751"/>
                <a:gd name="connsiteX5" fmla="*/ 4189446 w 6555930"/>
                <a:gd name="connsiteY5" fmla="*/ 860449 h 2110751"/>
                <a:gd name="connsiteX6" fmla="*/ 4264090 w 6555930"/>
                <a:gd name="connsiteY6" fmla="*/ 1326980 h 2110751"/>
                <a:gd name="connsiteX7" fmla="*/ 4590662 w 6555930"/>
                <a:gd name="connsiteY7" fmla="*/ 1476270 h 2110751"/>
                <a:gd name="connsiteX8" fmla="*/ 4954556 w 6555930"/>
                <a:gd name="connsiteY8" fmla="*/ 1308319 h 2110751"/>
                <a:gd name="connsiteX9" fmla="*/ 4991878 w 6555930"/>
                <a:gd name="connsiteY9" fmla="*/ 655176 h 2110751"/>
                <a:gd name="connsiteX10" fmla="*/ 4721290 w 6555930"/>
                <a:gd name="connsiteY10" fmla="*/ 692498 h 2110751"/>
                <a:gd name="connsiteX11" fmla="*/ 4711960 w 6555930"/>
                <a:gd name="connsiteY11" fmla="*/ 1243005 h 2110751"/>
                <a:gd name="connsiteX12" fmla="*/ 5001209 w 6555930"/>
                <a:gd name="connsiteY12" fmla="*/ 1448278 h 2110751"/>
                <a:gd name="connsiteX13" fmla="*/ 5421086 w 6555930"/>
                <a:gd name="connsiteY13" fmla="*/ 1336311 h 2110751"/>
                <a:gd name="connsiteX14" fmla="*/ 5579707 w 6555930"/>
                <a:gd name="connsiteY14" fmla="*/ 748482 h 2110751"/>
                <a:gd name="connsiteX15" fmla="*/ 5234474 w 6555930"/>
                <a:gd name="connsiteY15" fmla="*/ 655176 h 2110751"/>
                <a:gd name="connsiteX16" fmla="*/ 5225143 w 6555930"/>
                <a:gd name="connsiteY16" fmla="*/ 1131037 h 2110751"/>
                <a:gd name="connsiteX17" fmla="*/ 5542384 w 6555930"/>
                <a:gd name="connsiteY17" fmla="*/ 1485600 h 2110751"/>
                <a:gd name="connsiteX18" fmla="*/ 5840964 w 6555930"/>
                <a:gd name="connsiteY18" fmla="*/ 1392294 h 2110751"/>
                <a:gd name="connsiteX19" fmla="*/ 6064899 w 6555930"/>
                <a:gd name="connsiteY19" fmla="*/ 823127 h 2110751"/>
                <a:gd name="connsiteX20" fmla="*/ 5738327 w 6555930"/>
                <a:gd name="connsiteY20" fmla="*/ 655176 h 2110751"/>
                <a:gd name="connsiteX21" fmla="*/ 5673013 w 6555930"/>
                <a:gd name="connsiteY21" fmla="*/ 1243005 h 2110751"/>
                <a:gd name="connsiteX22" fmla="*/ 6176866 w 6555930"/>
                <a:gd name="connsiteY22" fmla="*/ 1438947 h 2110751"/>
                <a:gd name="connsiteX23" fmla="*/ 6512768 w 6555930"/>
                <a:gd name="connsiteY23" fmla="*/ 1224343 h 2110751"/>
                <a:gd name="connsiteX24" fmla="*/ 6512768 w 6555930"/>
                <a:gd name="connsiteY24" fmla="*/ 683168 h 2110751"/>
                <a:gd name="connsiteX25" fmla="*/ 6158205 w 6555930"/>
                <a:gd name="connsiteY25" fmla="*/ 748482 h 2110751"/>
                <a:gd name="connsiteX26" fmla="*/ 6214188 w 6555930"/>
                <a:gd name="connsiteY26" fmla="*/ 1243005 h 2110751"/>
                <a:gd name="connsiteX27" fmla="*/ 6428792 w 6555930"/>
                <a:gd name="connsiteY27" fmla="*/ 2110751 h 2110751"/>
                <a:gd name="connsiteX0" fmla="*/ 0 w 4084036"/>
                <a:gd name="connsiteY0" fmla="*/ 66336 h 2250661"/>
                <a:gd name="connsiteX1" fmla="*/ 756499 w 4084036"/>
                <a:gd name="connsiteY1" fmla="*/ 150880 h 2250661"/>
                <a:gd name="connsiteX2" fmla="*/ 1698890 w 4084036"/>
                <a:gd name="connsiteY2" fmla="*/ 1647573 h 2250661"/>
                <a:gd name="connsiteX3" fmla="*/ 2081445 w 4084036"/>
                <a:gd name="connsiteY3" fmla="*/ 1028351 h 2250661"/>
                <a:gd name="connsiteX4" fmla="*/ 1904164 w 4084036"/>
                <a:gd name="connsiteY4" fmla="*/ 757763 h 2250661"/>
                <a:gd name="connsiteX5" fmla="*/ 1717552 w 4084036"/>
                <a:gd name="connsiteY5" fmla="*/ 1000359 h 2250661"/>
                <a:gd name="connsiteX6" fmla="*/ 1792196 w 4084036"/>
                <a:gd name="connsiteY6" fmla="*/ 1466890 h 2250661"/>
                <a:gd name="connsiteX7" fmla="*/ 2118768 w 4084036"/>
                <a:gd name="connsiteY7" fmla="*/ 1616180 h 2250661"/>
                <a:gd name="connsiteX8" fmla="*/ 2482662 w 4084036"/>
                <a:gd name="connsiteY8" fmla="*/ 1448229 h 2250661"/>
                <a:gd name="connsiteX9" fmla="*/ 2519984 w 4084036"/>
                <a:gd name="connsiteY9" fmla="*/ 795086 h 2250661"/>
                <a:gd name="connsiteX10" fmla="*/ 2249396 w 4084036"/>
                <a:gd name="connsiteY10" fmla="*/ 832408 h 2250661"/>
                <a:gd name="connsiteX11" fmla="*/ 2240066 w 4084036"/>
                <a:gd name="connsiteY11" fmla="*/ 1382915 h 2250661"/>
                <a:gd name="connsiteX12" fmla="*/ 2529315 w 4084036"/>
                <a:gd name="connsiteY12" fmla="*/ 1588188 h 2250661"/>
                <a:gd name="connsiteX13" fmla="*/ 2949192 w 4084036"/>
                <a:gd name="connsiteY13" fmla="*/ 1476221 h 2250661"/>
                <a:gd name="connsiteX14" fmla="*/ 3107813 w 4084036"/>
                <a:gd name="connsiteY14" fmla="*/ 888392 h 2250661"/>
                <a:gd name="connsiteX15" fmla="*/ 2762580 w 4084036"/>
                <a:gd name="connsiteY15" fmla="*/ 795086 h 2250661"/>
                <a:gd name="connsiteX16" fmla="*/ 2753249 w 4084036"/>
                <a:gd name="connsiteY16" fmla="*/ 1270947 h 2250661"/>
                <a:gd name="connsiteX17" fmla="*/ 3070490 w 4084036"/>
                <a:gd name="connsiteY17" fmla="*/ 1625510 h 2250661"/>
                <a:gd name="connsiteX18" fmla="*/ 3369070 w 4084036"/>
                <a:gd name="connsiteY18" fmla="*/ 1532204 h 2250661"/>
                <a:gd name="connsiteX19" fmla="*/ 3593005 w 4084036"/>
                <a:gd name="connsiteY19" fmla="*/ 963037 h 2250661"/>
                <a:gd name="connsiteX20" fmla="*/ 3266433 w 4084036"/>
                <a:gd name="connsiteY20" fmla="*/ 795086 h 2250661"/>
                <a:gd name="connsiteX21" fmla="*/ 3201119 w 4084036"/>
                <a:gd name="connsiteY21" fmla="*/ 1382915 h 2250661"/>
                <a:gd name="connsiteX22" fmla="*/ 3704972 w 4084036"/>
                <a:gd name="connsiteY22" fmla="*/ 1578857 h 2250661"/>
                <a:gd name="connsiteX23" fmla="*/ 4040874 w 4084036"/>
                <a:gd name="connsiteY23" fmla="*/ 1364253 h 2250661"/>
                <a:gd name="connsiteX24" fmla="*/ 4040874 w 4084036"/>
                <a:gd name="connsiteY24" fmla="*/ 823078 h 2250661"/>
                <a:gd name="connsiteX25" fmla="*/ 3686311 w 4084036"/>
                <a:gd name="connsiteY25" fmla="*/ 888392 h 2250661"/>
                <a:gd name="connsiteX26" fmla="*/ 3742294 w 4084036"/>
                <a:gd name="connsiteY26" fmla="*/ 1382915 h 2250661"/>
                <a:gd name="connsiteX27" fmla="*/ 3956898 w 4084036"/>
                <a:gd name="connsiteY27" fmla="*/ 2250661 h 2250661"/>
                <a:gd name="connsiteX0" fmla="*/ 0 w 4084036"/>
                <a:gd name="connsiteY0" fmla="*/ 2228 h 2186553"/>
                <a:gd name="connsiteX1" fmla="*/ 1469932 w 4084036"/>
                <a:gd name="connsiteY1" fmla="*/ 382788 h 2186553"/>
                <a:gd name="connsiteX2" fmla="*/ 1698890 w 4084036"/>
                <a:gd name="connsiteY2" fmla="*/ 1583465 h 2186553"/>
                <a:gd name="connsiteX3" fmla="*/ 2081445 w 4084036"/>
                <a:gd name="connsiteY3" fmla="*/ 964243 h 2186553"/>
                <a:gd name="connsiteX4" fmla="*/ 1904164 w 4084036"/>
                <a:gd name="connsiteY4" fmla="*/ 693655 h 2186553"/>
                <a:gd name="connsiteX5" fmla="*/ 1717552 w 4084036"/>
                <a:gd name="connsiteY5" fmla="*/ 936251 h 2186553"/>
                <a:gd name="connsiteX6" fmla="*/ 1792196 w 4084036"/>
                <a:gd name="connsiteY6" fmla="*/ 1402782 h 2186553"/>
                <a:gd name="connsiteX7" fmla="*/ 2118768 w 4084036"/>
                <a:gd name="connsiteY7" fmla="*/ 1552072 h 2186553"/>
                <a:gd name="connsiteX8" fmla="*/ 2482662 w 4084036"/>
                <a:gd name="connsiteY8" fmla="*/ 1384121 h 2186553"/>
                <a:gd name="connsiteX9" fmla="*/ 2519984 w 4084036"/>
                <a:gd name="connsiteY9" fmla="*/ 730978 h 2186553"/>
                <a:gd name="connsiteX10" fmla="*/ 2249396 w 4084036"/>
                <a:gd name="connsiteY10" fmla="*/ 768300 h 2186553"/>
                <a:gd name="connsiteX11" fmla="*/ 2240066 w 4084036"/>
                <a:gd name="connsiteY11" fmla="*/ 1318807 h 2186553"/>
                <a:gd name="connsiteX12" fmla="*/ 2529315 w 4084036"/>
                <a:gd name="connsiteY12" fmla="*/ 1524080 h 2186553"/>
                <a:gd name="connsiteX13" fmla="*/ 2949192 w 4084036"/>
                <a:gd name="connsiteY13" fmla="*/ 1412113 h 2186553"/>
                <a:gd name="connsiteX14" fmla="*/ 3107813 w 4084036"/>
                <a:gd name="connsiteY14" fmla="*/ 824284 h 2186553"/>
                <a:gd name="connsiteX15" fmla="*/ 2762580 w 4084036"/>
                <a:gd name="connsiteY15" fmla="*/ 730978 h 2186553"/>
                <a:gd name="connsiteX16" fmla="*/ 2753249 w 4084036"/>
                <a:gd name="connsiteY16" fmla="*/ 1206839 h 2186553"/>
                <a:gd name="connsiteX17" fmla="*/ 3070490 w 4084036"/>
                <a:gd name="connsiteY17" fmla="*/ 1561402 h 2186553"/>
                <a:gd name="connsiteX18" fmla="*/ 3369070 w 4084036"/>
                <a:gd name="connsiteY18" fmla="*/ 1468096 h 2186553"/>
                <a:gd name="connsiteX19" fmla="*/ 3593005 w 4084036"/>
                <a:gd name="connsiteY19" fmla="*/ 898929 h 2186553"/>
                <a:gd name="connsiteX20" fmla="*/ 3266433 w 4084036"/>
                <a:gd name="connsiteY20" fmla="*/ 730978 h 2186553"/>
                <a:gd name="connsiteX21" fmla="*/ 3201119 w 4084036"/>
                <a:gd name="connsiteY21" fmla="*/ 1318807 h 2186553"/>
                <a:gd name="connsiteX22" fmla="*/ 3704972 w 4084036"/>
                <a:gd name="connsiteY22" fmla="*/ 1514749 h 2186553"/>
                <a:gd name="connsiteX23" fmla="*/ 4040874 w 4084036"/>
                <a:gd name="connsiteY23" fmla="*/ 1300145 h 2186553"/>
                <a:gd name="connsiteX24" fmla="*/ 4040874 w 4084036"/>
                <a:gd name="connsiteY24" fmla="*/ 758970 h 2186553"/>
                <a:gd name="connsiteX25" fmla="*/ 3686311 w 4084036"/>
                <a:gd name="connsiteY25" fmla="*/ 824284 h 2186553"/>
                <a:gd name="connsiteX26" fmla="*/ 3742294 w 4084036"/>
                <a:gd name="connsiteY26" fmla="*/ 1318807 h 2186553"/>
                <a:gd name="connsiteX27" fmla="*/ 3956898 w 4084036"/>
                <a:gd name="connsiteY27" fmla="*/ 2186553 h 2186553"/>
                <a:gd name="connsiteX0" fmla="*/ 0 w 3219878"/>
                <a:gd name="connsiteY0" fmla="*/ 137580 h 1877883"/>
                <a:gd name="connsiteX1" fmla="*/ 605774 w 3219878"/>
                <a:gd name="connsiteY1" fmla="*/ 74118 h 1877883"/>
                <a:gd name="connsiteX2" fmla="*/ 834732 w 3219878"/>
                <a:gd name="connsiteY2" fmla="*/ 1274795 h 1877883"/>
                <a:gd name="connsiteX3" fmla="*/ 1217287 w 3219878"/>
                <a:gd name="connsiteY3" fmla="*/ 655573 h 1877883"/>
                <a:gd name="connsiteX4" fmla="*/ 1040006 w 3219878"/>
                <a:gd name="connsiteY4" fmla="*/ 384985 h 1877883"/>
                <a:gd name="connsiteX5" fmla="*/ 853394 w 3219878"/>
                <a:gd name="connsiteY5" fmla="*/ 627581 h 1877883"/>
                <a:gd name="connsiteX6" fmla="*/ 928038 w 3219878"/>
                <a:gd name="connsiteY6" fmla="*/ 1094112 h 1877883"/>
                <a:gd name="connsiteX7" fmla="*/ 1254610 w 3219878"/>
                <a:gd name="connsiteY7" fmla="*/ 1243402 h 1877883"/>
                <a:gd name="connsiteX8" fmla="*/ 1618504 w 3219878"/>
                <a:gd name="connsiteY8" fmla="*/ 1075451 h 1877883"/>
                <a:gd name="connsiteX9" fmla="*/ 1655826 w 3219878"/>
                <a:gd name="connsiteY9" fmla="*/ 422308 h 1877883"/>
                <a:gd name="connsiteX10" fmla="*/ 1385238 w 3219878"/>
                <a:gd name="connsiteY10" fmla="*/ 459630 h 1877883"/>
                <a:gd name="connsiteX11" fmla="*/ 1375908 w 3219878"/>
                <a:gd name="connsiteY11" fmla="*/ 1010137 h 1877883"/>
                <a:gd name="connsiteX12" fmla="*/ 1665157 w 3219878"/>
                <a:gd name="connsiteY12" fmla="*/ 1215410 h 1877883"/>
                <a:gd name="connsiteX13" fmla="*/ 2085034 w 3219878"/>
                <a:gd name="connsiteY13" fmla="*/ 1103443 h 1877883"/>
                <a:gd name="connsiteX14" fmla="*/ 2243655 w 3219878"/>
                <a:gd name="connsiteY14" fmla="*/ 515614 h 1877883"/>
                <a:gd name="connsiteX15" fmla="*/ 1898422 w 3219878"/>
                <a:gd name="connsiteY15" fmla="*/ 422308 h 1877883"/>
                <a:gd name="connsiteX16" fmla="*/ 1889091 w 3219878"/>
                <a:gd name="connsiteY16" fmla="*/ 898169 h 1877883"/>
                <a:gd name="connsiteX17" fmla="*/ 2206332 w 3219878"/>
                <a:gd name="connsiteY17" fmla="*/ 1252732 h 1877883"/>
                <a:gd name="connsiteX18" fmla="*/ 2504912 w 3219878"/>
                <a:gd name="connsiteY18" fmla="*/ 1159426 h 1877883"/>
                <a:gd name="connsiteX19" fmla="*/ 2728847 w 3219878"/>
                <a:gd name="connsiteY19" fmla="*/ 590259 h 1877883"/>
                <a:gd name="connsiteX20" fmla="*/ 2402275 w 3219878"/>
                <a:gd name="connsiteY20" fmla="*/ 422308 h 1877883"/>
                <a:gd name="connsiteX21" fmla="*/ 2336961 w 3219878"/>
                <a:gd name="connsiteY21" fmla="*/ 1010137 h 1877883"/>
                <a:gd name="connsiteX22" fmla="*/ 2840814 w 3219878"/>
                <a:gd name="connsiteY22" fmla="*/ 1206079 h 1877883"/>
                <a:gd name="connsiteX23" fmla="*/ 3176716 w 3219878"/>
                <a:gd name="connsiteY23" fmla="*/ 991475 h 1877883"/>
                <a:gd name="connsiteX24" fmla="*/ 3176716 w 3219878"/>
                <a:gd name="connsiteY24" fmla="*/ 450300 h 1877883"/>
                <a:gd name="connsiteX25" fmla="*/ 2822153 w 3219878"/>
                <a:gd name="connsiteY25" fmla="*/ 515614 h 1877883"/>
                <a:gd name="connsiteX26" fmla="*/ 2878136 w 3219878"/>
                <a:gd name="connsiteY26" fmla="*/ 1010137 h 1877883"/>
                <a:gd name="connsiteX27" fmla="*/ 3092740 w 3219878"/>
                <a:gd name="connsiteY27" fmla="*/ 1877883 h 1877883"/>
                <a:gd name="connsiteX0" fmla="*/ 0 w 2838040"/>
                <a:gd name="connsiteY0" fmla="*/ 792 h 2536636"/>
                <a:gd name="connsiteX1" fmla="*/ 223936 w 2838040"/>
                <a:gd name="connsiteY1" fmla="*/ 732871 h 2536636"/>
                <a:gd name="connsiteX2" fmla="*/ 452894 w 2838040"/>
                <a:gd name="connsiteY2" fmla="*/ 1933548 h 2536636"/>
                <a:gd name="connsiteX3" fmla="*/ 835449 w 2838040"/>
                <a:gd name="connsiteY3" fmla="*/ 1314326 h 2536636"/>
                <a:gd name="connsiteX4" fmla="*/ 658168 w 2838040"/>
                <a:gd name="connsiteY4" fmla="*/ 1043738 h 2536636"/>
                <a:gd name="connsiteX5" fmla="*/ 471556 w 2838040"/>
                <a:gd name="connsiteY5" fmla="*/ 1286334 h 2536636"/>
                <a:gd name="connsiteX6" fmla="*/ 546200 w 2838040"/>
                <a:gd name="connsiteY6" fmla="*/ 1752865 h 2536636"/>
                <a:gd name="connsiteX7" fmla="*/ 872772 w 2838040"/>
                <a:gd name="connsiteY7" fmla="*/ 1902155 h 2536636"/>
                <a:gd name="connsiteX8" fmla="*/ 1236666 w 2838040"/>
                <a:gd name="connsiteY8" fmla="*/ 1734204 h 2536636"/>
                <a:gd name="connsiteX9" fmla="*/ 1273988 w 2838040"/>
                <a:gd name="connsiteY9" fmla="*/ 1081061 h 2536636"/>
                <a:gd name="connsiteX10" fmla="*/ 1003400 w 2838040"/>
                <a:gd name="connsiteY10" fmla="*/ 1118383 h 2536636"/>
                <a:gd name="connsiteX11" fmla="*/ 994070 w 2838040"/>
                <a:gd name="connsiteY11" fmla="*/ 1668890 h 2536636"/>
                <a:gd name="connsiteX12" fmla="*/ 1283319 w 2838040"/>
                <a:gd name="connsiteY12" fmla="*/ 1874163 h 2536636"/>
                <a:gd name="connsiteX13" fmla="*/ 1703196 w 2838040"/>
                <a:gd name="connsiteY13" fmla="*/ 1762196 h 2536636"/>
                <a:gd name="connsiteX14" fmla="*/ 1861817 w 2838040"/>
                <a:gd name="connsiteY14" fmla="*/ 1174367 h 2536636"/>
                <a:gd name="connsiteX15" fmla="*/ 1516584 w 2838040"/>
                <a:gd name="connsiteY15" fmla="*/ 1081061 h 2536636"/>
                <a:gd name="connsiteX16" fmla="*/ 1507253 w 2838040"/>
                <a:gd name="connsiteY16" fmla="*/ 1556922 h 2536636"/>
                <a:gd name="connsiteX17" fmla="*/ 1824494 w 2838040"/>
                <a:gd name="connsiteY17" fmla="*/ 1911485 h 2536636"/>
                <a:gd name="connsiteX18" fmla="*/ 2123074 w 2838040"/>
                <a:gd name="connsiteY18" fmla="*/ 1818179 h 2536636"/>
                <a:gd name="connsiteX19" fmla="*/ 2347009 w 2838040"/>
                <a:gd name="connsiteY19" fmla="*/ 1249012 h 2536636"/>
                <a:gd name="connsiteX20" fmla="*/ 2020437 w 2838040"/>
                <a:gd name="connsiteY20" fmla="*/ 1081061 h 2536636"/>
                <a:gd name="connsiteX21" fmla="*/ 1955123 w 2838040"/>
                <a:gd name="connsiteY21" fmla="*/ 1668890 h 2536636"/>
                <a:gd name="connsiteX22" fmla="*/ 2458976 w 2838040"/>
                <a:gd name="connsiteY22" fmla="*/ 1864832 h 2536636"/>
                <a:gd name="connsiteX23" fmla="*/ 2794878 w 2838040"/>
                <a:gd name="connsiteY23" fmla="*/ 1650228 h 2536636"/>
                <a:gd name="connsiteX24" fmla="*/ 2794878 w 2838040"/>
                <a:gd name="connsiteY24" fmla="*/ 1109053 h 2536636"/>
                <a:gd name="connsiteX25" fmla="*/ 2440315 w 2838040"/>
                <a:gd name="connsiteY25" fmla="*/ 1174367 h 2536636"/>
                <a:gd name="connsiteX26" fmla="*/ 2496298 w 2838040"/>
                <a:gd name="connsiteY26" fmla="*/ 1668890 h 2536636"/>
                <a:gd name="connsiteX27" fmla="*/ 2710902 w 2838040"/>
                <a:gd name="connsiteY27" fmla="*/ 2536636 h 2536636"/>
                <a:gd name="connsiteX0" fmla="*/ 0 w 2838040"/>
                <a:gd name="connsiteY0" fmla="*/ 902 h 2536746"/>
                <a:gd name="connsiteX1" fmla="*/ 374661 w 2838040"/>
                <a:gd name="connsiteY1" fmla="*/ 677477 h 2536746"/>
                <a:gd name="connsiteX2" fmla="*/ 452894 w 2838040"/>
                <a:gd name="connsiteY2" fmla="*/ 1933658 h 2536746"/>
                <a:gd name="connsiteX3" fmla="*/ 835449 w 2838040"/>
                <a:gd name="connsiteY3" fmla="*/ 1314436 h 2536746"/>
                <a:gd name="connsiteX4" fmla="*/ 658168 w 2838040"/>
                <a:gd name="connsiteY4" fmla="*/ 1043848 h 2536746"/>
                <a:gd name="connsiteX5" fmla="*/ 471556 w 2838040"/>
                <a:gd name="connsiteY5" fmla="*/ 1286444 h 2536746"/>
                <a:gd name="connsiteX6" fmla="*/ 546200 w 2838040"/>
                <a:gd name="connsiteY6" fmla="*/ 1752975 h 2536746"/>
                <a:gd name="connsiteX7" fmla="*/ 872772 w 2838040"/>
                <a:gd name="connsiteY7" fmla="*/ 1902265 h 2536746"/>
                <a:gd name="connsiteX8" fmla="*/ 1236666 w 2838040"/>
                <a:gd name="connsiteY8" fmla="*/ 1734314 h 2536746"/>
                <a:gd name="connsiteX9" fmla="*/ 1273988 w 2838040"/>
                <a:gd name="connsiteY9" fmla="*/ 1081171 h 2536746"/>
                <a:gd name="connsiteX10" fmla="*/ 1003400 w 2838040"/>
                <a:gd name="connsiteY10" fmla="*/ 1118493 h 2536746"/>
                <a:gd name="connsiteX11" fmla="*/ 994070 w 2838040"/>
                <a:gd name="connsiteY11" fmla="*/ 1669000 h 2536746"/>
                <a:gd name="connsiteX12" fmla="*/ 1283319 w 2838040"/>
                <a:gd name="connsiteY12" fmla="*/ 1874273 h 2536746"/>
                <a:gd name="connsiteX13" fmla="*/ 1703196 w 2838040"/>
                <a:gd name="connsiteY13" fmla="*/ 1762306 h 2536746"/>
                <a:gd name="connsiteX14" fmla="*/ 1861817 w 2838040"/>
                <a:gd name="connsiteY14" fmla="*/ 1174477 h 2536746"/>
                <a:gd name="connsiteX15" fmla="*/ 1516584 w 2838040"/>
                <a:gd name="connsiteY15" fmla="*/ 1081171 h 2536746"/>
                <a:gd name="connsiteX16" fmla="*/ 1507253 w 2838040"/>
                <a:gd name="connsiteY16" fmla="*/ 1557032 h 2536746"/>
                <a:gd name="connsiteX17" fmla="*/ 1824494 w 2838040"/>
                <a:gd name="connsiteY17" fmla="*/ 1911595 h 2536746"/>
                <a:gd name="connsiteX18" fmla="*/ 2123074 w 2838040"/>
                <a:gd name="connsiteY18" fmla="*/ 1818289 h 2536746"/>
                <a:gd name="connsiteX19" fmla="*/ 2347009 w 2838040"/>
                <a:gd name="connsiteY19" fmla="*/ 1249122 h 2536746"/>
                <a:gd name="connsiteX20" fmla="*/ 2020437 w 2838040"/>
                <a:gd name="connsiteY20" fmla="*/ 1081171 h 2536746"/>
                <a:gd name="connsiteX21" fmla="*/ 1955123 w 2838040"/>
                <a:gd name="connsiteY21" fmla="*/ 1669000 h 2536746"/>
                <a:gd name="connsiteX22" fmla="*/ 2458976 w 2838040"/>
                <a:gd name="connsiteY22" fmla="*/ 1864942 h 2536746"/>
                <a:gd name="connsiteX23" fmla="*/ 2794878 w 2838040"/>
                <a:gd name="connsiteY23" fmla="*/ 1650338 h 2536746"/>
                <a:gd name="connsiteX24" fmla="*/ 2794878 w 2838040"/>
                <a:gd name="connsiteY24" fmla="*/ 1109163 h 2536746"/>
                <a:gd name="connsiteX25" fmla="*/ 2440315 w 2838040"/>
                <a:gd name="connsiteY25" fmla="*/ 1174477 h 2536746"/>
                <a:gd name="connsiteX26" fmla="*/ 2496298 w 2838040"/>
                <a:gd name="connsiteY26" fmla="*/ 1669000 h 2536746"/>
                <a:gd name="connsiteX27" fmla="*/ 2710902 w 2838040"/>
                <a:gd name="connsiteY27" fmla="*/ 2536746 h 2536746"/>
                <a:gd name="connsiteX0" fmla="*/ 0 w 2967655"/>
                <a:gd name="connsiteY0" fmla="*/ 248 h 3816044"/>
                <a:gd name="connsiteX1" fmla="*/ 504276 w 2967655"/>
                <a:gd name="connsiteY1" fmla="*/ 1956775 h 3816044"/>
                <a:gd name="connsiteX2" fmla="*/ 582509 w 2967655"/>
                <a:gd name="connsiteY2" fmla="*/ 3212956 h 3816044"/>
                <a:gd name="connsiteX3" fmla="*/ 965064 w 2967655"/>
                <a:gd name="connsiteY3" fmla="*/ 2593734 h 3816044"/>
                <a:gd name="connsiteX4" fmla="*/ 787783 w 2967655"/>
                <a:gd name="connsiteY4" fmla="*/ 2323146 h 3816044"/>
                <a:gd name="connsiteX5" fmla="*/ 601171 w 2967655"/>
                <a:gd name="connsiteY5" fmla="*/ 2565742 h 3816044"/>
                <a:gd name="connsiteX6" fmla="*/ 675815 w 2967655"/>
                <a:gd name="connsiteY6" fmla="*/ 3032273 h 3816044"/>
                <a:gd name="connsiteX7" fmla="*/ 1002387 w 2967655"/>
                <a:gd name="connsiteY7" fmla="*/ 3181563 h 3816044"/>
                <a:gd name="connsiteX8" fmla="*/ 1366281 w 2967655"/>
                <a:gd name="connsiteY8" fmla="*/ 3013612 h 3816044"/>
                <a:gd name="connsiteX9" fmla="*/ 1403603 w 2967655"/>
                <a:gd name="connsiteY9" fmla="*/ 2360469 h 3816044"/>
                <a:gd name="connsiteX10" fmla="*/ 1133015 w 2967655"/>
                <a:gd name="connsiteY10" fmla="*/ 2397791 h 3816044"/>
                <a:gd name="connsiteX11" fmla="*/ 1123685 w 2967655"/>
                <a:gd name="connsiteY11" fmla="*/ 2948298 h 3816044"/>
                <a:gd name="connsiteX12" fmla="*/ 1412934 w 2967655"/>
                <a:gd name="connsiteY12" fmla="*/ 3153571 h 3816044"/>
                <a:gd name="connsiteX13" fmla="*/ 1832811 w 2967655"/>
                <a:gd name="connsiteY13" fmla="*/ 3041604 h 3816044"/>
                <a:gd name="connsiteX14" fmla="*/ 1991432 w 2967655"/>
                <a:gd name="connsiteY14" fmla="*/ 2453775 h 3816044"/>
                <a:gd name="connsiteX15" fmla="*/ 1646199 w 2967655"/>
                <a:gd name="connsiteY15" fmla="*/ 2360469 h 3816044"/>
                <a:gd name="connsiteX16" fmla="*/ 1636868 w 2967655"/>
                <a:gd name="connsiteY16" fmla="*/ 2836330 h 3816044"/>
                <a:gd name="connsiteX17" fmla="*/ 1954109 w 2967655"/>
                <a:gd name="connsiteY17" fmla="*/ 3190893 h 3816044"/>
                <a:gd name="connsiteX18" fmla="*/ 2252689 w 2967655"/>
                <a:gd name="connsiteY18" fmla="*/ 3097587 h 3816044"/>
                <a:gd name="connsiteX19" fmla="*/ 2476624 w 2967655"/>
                <a:gd name="connsiteY19" fmla="*/ 2528420 h 3816044"/>
                <a:gd name="connsiteX20" fmla="*/ 2150052 w 2967655"/>
                <a:gd name="connsiteY20" fmla="*/ 2360469 h 3816044"/>
                <a:gd name="connsiteX21" fmla="*/ 2084738 w 2967655"/>
                <a:gd name="connsiteY21" fmla="*/ 2948298 h 3816044"/>
                <a:gd name="connsiteX22" fmla="*/ 2588591 w 2967655"/>
                <a:gd name="connsiteY22" fmla="*/ 3144240 h 3816044"/>
                <a:gd name="connsiteX23" fmla="*/ 2924493 w 2967655"/>
                <a:gd name="connsiteY23" fmla="*/ 2929636 h 3816044"/>
                <a:gd name="connsiteX24" fmla="*/ 2924493 w 2967655"/>
                <a:gd name="connsiteY24" fmla="*/ 2388461 h 3816044"/>
                <a:gd name="connsiteX25" fmla="*/ 2569930 w 2967655"/>
                <a:gd name="connsiteY25" fmla="*/ 2453775 h 3816044"/>
                <a:gd name="connsiteX26" fmla="*/ 2625913 w 2967655"/>
                <a:gd name="connsiteY26" fmla="*/ 2948298 h 3816044"/>
                <a:gd name="connsiteX27" fmla="*/ 2840517 w 2967655"/>
                <a:gd name="connsiteY27" fmla="*/ 3816044 h 3816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67655" h="3816044">
                  <a:moveTo>
                    <a:pt x="0" y="248"/>
                  </a:moveTo>
                  <a:cubicBezTo>
                    <a:pt x="342123" y="-21537"/>
                    <a:pt x="407191" y="1421324"/>
                    <a:pt x="504276" y="1956775"/>
                  </a:cubicBezTo>
                  <a:cubicBezTo>
                    <a:pt x="601361" y="2492226"/>
                    <a:pt x="505711" y="3106796"/>
                    <a:pt x="582509" y="3212956"/>
                  </a:cubicBezTo>
                  <a:cubicBezTo>
                    <a:pt x="659307" y="3319116"/>
                    <a:pt x="930852" y="2742036"/>
                    <a:pt x="965064" y="2593734"/>
                  </a:cubicBezTo>
                  <a:cubicBezTo>
                    <a:pt x="999276" y="2445432"/>
                    <a:pt x="848432" y="2327811"/>
                    <a:pt x="787783" y="2323146"/>
                  </a:cubicBezTo>
                  <a:cubicBezTo>
                    <a:pt x="727134" y="2318481"/>
                    <a:pt x="619832" y="2447554"/>
                    <a:pt x="601171" y="2565742"/>
                  </a:cubicBezTo>
                  <a:cubicBezTo>
                    <a:pt x="582510" y="2683930"/>
                    <a:pt x="608946" y="2929636"/>
                    <a:pt x="675815" y="3032273"/>
                  </a:cubicBezTo>
                  <a:cubicBezTo>
                    <a:pt x="742684" y="3134910"/>
                    <a:pt x="887309" y="3184673"/>
                    <a:pt x="1002387" y="3181563"/>
                  </a:cubicBezTo>
                  <a:cubicBezTo>
                    <a:pt x="1117465" y="3178453"/>
                    <a:pt x="1299412" y="3150461"/>
                    <a:pt x="1366281" y="3013612"/>
                  </a:cubicBezTo>
                  <a:cubicBezTo>
                    <a:pt x="1433150" y="2876763"/>
                    <a:pt x="1442481" y="2463106"/>
                    <a:pt x="1403603" y="2360469"/>
                  </a:cubicBezTo>
                  <a:cubicBezTo>
                    <a:pt x="1364725" y="2257832"/>
                    <a:pt x="1179668" y="2299820"/>
                    <a:pt x="1133015" y="2397791"/>
                  </a:cubicBezTo>
                  <a:cubicBezTo>
                    <a:pt x="1086362" y="2495762"/>
                    <a:pt x="1077032" y="2822335"/>
                    <a:pt x="1123685" y="2948298"/>
                  </a:cubicBezTo>
                  <a:cubicBezTo>
                    <a:pt x="1170338" y="3074261"/>
                    <a:pt x="1294746" y="3138020"/>
                    <a:pt x="1412934" y="3153571"/>
                  </a:cubicBezTo>
                  <a:cubicBezTo>
                    <a:pt x="1531122" y="3169122"/>
                    <a:pt x="1736395" y="3158237"/>
                    <a:pt x="1832811" y="3041604"/>
                  </a:cubicBezTo>
                  <a:cubicBezTo>
                    <a:pt x="1929227" y="2924971"/>
                    <a:pt x="2022534" y="2567297"/>
                    <a:pt x="1991432" y="2453775"/>
                  </a:cubicBezTo>
                  <a:cubicBezTo>
                    <a:pt x="1960330" y="2340253"/>
                    <a:pt x="1705293" y="2296710"/>
                    <a:pt x="1646199" y="2360469"/>
                  </a:cubicBezTo>
                  <a:cubicBezTo>
                    <a:pt x="1587105" y="2424228"/>
                    <a:pt x="1585550" y="2697926"/>
                    <a:pt x="1636868" y="2836330"/>
                  </a:cubicBezTo>
                  <a:cubicBezTo>
                    <a:pt x="1688186" y="2974734"/>
                    <a:pt x="1851472" y="3147350"/>
                    <a:pt x="1954109" y="3190893"/>
                  </a:cubicBezTo>
                  <a:cubicBezTo>
                    <a:pt x="2056746" y="3234436"/>
                    <a:pt x="2165603" y="3207999"/>
                    <a:pt x="2252689" y="3097587"/>
                  </a:cubicBezTo>
                  <a:cubicBezTo>
                    <a:pt x="2339775" y="2987175"/>
                    <a:pt x="2493730" y="2651273"/>
                    <a:pt x="2476624" y="2528420"/>
                  </a:cubicBezTo>
                  <a:cubicBezTo>
                    <a:pt x="2459518" y="2405567"/>
                    <a:pt x="2215366" y="2290489"/>
                    <a:pt x="2150052" y="2360469"/>
                  </a:cubicBezTo>
                  <a:cubicBezTo>
                    <a:pt x="2084738" y="2430449"/>
                    <a:pt x="2011648" y="2817670"/>
                    <a:pt x="2084738" y="2948298"/>
                  </a:cubicBezTo>
                  <a:cubicBezTo>
                    <a:pt x="2157828" y="3078926"/>
                    <a:pt x="2448632" y="3147350"/>
                    <a:pt x="2588591" y="3144240"/>
                  </a:cubicBezTo>
                  <a:cubicBezTo>
                    <a:pt x="2728550" y="3141130"/>
                    <a:pt x="2868509" y="3055599"/>
                    <a:pt x="2924493" y="2929636"/>
                  </a:cubicBezTo>
                  <a:cubicBezTo>
                    <a:pt x="2980477" y="2803673"/>
                    <a:pt x="2983587" y="2467771"/>
                    <a:pt x="2924493" y="2388461"/>
                  </a:cubicBezTo>
                  <a:cubicBezTo>
                    <a:pt x="2865399" y="2309151"/>
                    <a:pt x="2619693" y="2360469"/>
                    <a:pt x="2569930" y="2453775"/>
                  </a:cubicBezTo>
                  <a:cubicBezTo>
                    <a:pt x="2520167" y="2547081"/>
                    <a:pt x="2580815" y="2721253"/>
                    <a:pt x="2625913" y="2948298"/>
                  </a:cubicBezTo>
                  <a:cubicBezTo>
                    <a:pt x="2671011" y="3175343"/>
                    <a:pt x="2755764" y="3495693"/>
                    <a:pt x="2840517" y="3816044"/>
                  </a:cubicBez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Freeform 57">
            <a:extLst>
              <a:ext uri="{FF2B5EF4-FFF2-40B4-BE49-F238E27FC236}">
                <a16:creationId xmlns:a16="http://schemas.microsoft.com/office/drawing/2014/main" id="{AFB50C73-BCD6-B443-9B4B-F52A090BACFC}"/>
              </a:ext>
            </a:extLst>
          </p:cNvPr>
          <p:cNvSpPr/>
          <p:nvPr/>
        </p:nvSpPr>
        <p:spPr>
          <a:xfrm>
            <a:off x="6310361" y="1467057"/>
            <a:ext cx="844062" cy="2280708"/>
          </a:xfrm>
          <a:custGeom>
            <a:avLst/>
            <a:gdLst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062" h="2280708">
                <a:moveTo>
                  <a:pt x="0" y="2240783"/>
                </a:moveTo>
                <a:cubicBezTo>
                  <a:pt x="259582" y="2281813"/>
                  <a:pt x="519165" y="2322844"/>
                  <a:pt x="622998" y="2190541"/>
                </a:cubicBezTo>
                <a:cubicBezTo>
                  <a:pt x="726831" y="2058238"/>
                  <a:pt x="654818" y="1743389"/>
                  <a:pt x="622998" y="1446963"/>
                </a:cubicBezTo>
                <a:cubicBezTo>
                  <a:pt x="591178" y="1150537"/>
                  <a:pt x="395235" y="653143"/>
                  <a:pt x="432079" y="411983"/>
                </a:cubicBezTo>
                <a:cubicBezTo>
                  <a:pt x="468923" y="170822"/>
                  <a:pt x="535912" y="15072"/>
                  <a:pt x="844062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B389DB70-950E-C84D-A9A9-09F841F5D4CD}"/>
              </a:ext>
            </a:extLst>
          </p:cNvPr>
          <p:cNvSpPr/>
          <p:nvPr/>
        </p:nvSpPr>
        <p:spPr>
          <a:xfrm>
            <a:off x="6532149" y="2906647"/>
            <a:ext cx="1024759" cy="1110409"/>
          </a:xfrm>
          <a:custGeom>
            <a:avLst/>
            <a:gdLst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506568 w 844062"/>
              <a:gd name="connsiteY3" fmla="*/ 564450 h 2280708"/>
              <a:gd name="connsiteX4" fmla="*/ 844062 w 844062"/>
              <a:gd name="connsiteY4" fmla="*/ 0 h 2280708"/>
              <a:gd name="connsiteX0" fmla="*/ 0 w 844062"/>
              <a:gd name="connsiteY0" fmla="*/ 2240783 h 2305426"/>
              <a:gd name="connsiteX1" fmla="*/ 482298 w 844062"/>
              <a:gd name="connsiteY1" fmla="*/ 2234102 h 2305426"/>
              <a:gd name="connsiteX2" fmla="*/ 622998 w 844062"/>
              <a:gd name="connsiteY2" fmla="*/ 1446963 h 2305426"/>
              <a:gd name="connsiteX3" fmla="*/ 506568 w 844062"/>
              <a:gd name="connsiteY3" fmla="*/ 564450 h 2305426"/>
              <a:gd name="connsiteX4" fmla="*/ 844062 w 844062"/>
              <a:gd name="connsiteY4" fmla="*/ 0 h 2305426"/>
              <a:gd name="connsiteX0" fmla="*/ 0 w 844062"/>
              <a:gd name="connsiteY0" fmla="*/ 2240783 h 2279516"/>
              <a:gd name="connsiteX1" fmla="*/ 482298 w 844062"/>
              <a:gd name="connsiteY1" fmla="*/ 2234102 h 2279516"/>
              <a:gd name="connsiteX2" fmla="*/ 531957 w 844062"/>
              <a:gd name="connsiteY2" fmla="*/ 1817242 h 2279516"/>
              <a:gd name="connsiteX3" fmla="*/ 506568 w 844062"/>
              <a:gd name="connsiteY3" fmla="*/ 564450 h 2279516"/>
              <a:gd name="connsiteX4" fmla="*/ 844062 w 844062"/>
              <a:gd name="connsiteY4" fmla="*/ 0 h 2279516"/>
              <a:gd name="connsiteX0" fmla="*/ 0 w 844062"/>
              <a:gd name="connsiteY0" fmla="*/ 2240783 h 2403132"/>
              <a:gd name="connsiteX1" fmla="*/ 358150 w 844062"/>
              <a:gd name="connsiteY1" fmla="*/ 2386569 h 2403132"/>
              <a:gd name="connsiteX2" fmla="*/ 531957 w 844062"/>
              <a:gd name="connsiteY2" fmla="*/ 1817242 h 2403132"/>
              <a:gd name="connsiteX3" fmla="*/ 506568 w 844062"/>
              <a:gd name="connsiteY3" fmla="*/ 564450 h 2403132"/>
              <a:gd name="connsiteX4" fmla="*/ 844062 w 844062"/>
              <a:gd name="connsiteY4" fmla="*/ 0 h 2403132"/>
              <a:gd name="connsiteX0" fmla="*/ 0 w 844062"/>
              <a:gd name="connsiteY0" fmla="*/ 2240783 h 2406962"/>
              <a:gd name="connsiteX1" fmla="*/ 358150 w 844062"/>
              <a:gd name="connsiteY1" fmla="*/ 2386569 h 2406962"/>
              <a:gd name="connsiteX2" fmla="*/ 449192 w 844062"/>
              <a:gd name="connsiteY2" fmla="*/ 1751898 h 2406962"/>
              <a:gd name="connsiteX3" fmla="*/ 506568 w 844062"/>
              <a:gd name="connsiteY3" fmla="*/ 564450 h 2406962"/>
              <a:gd name="connsiteX4" fmla="*/ 844062 w 844062"/>
              <a:gd name="connsiteY4" fmla="*/ 0 h 240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062" h="2406962">
                <a:moveTo>
                  <a:pt x="0" y="2240783"/>
                </a:moveTo>
                <a:cubicBezTo>
                  <a:pt x="259582" y="2281813"/>
                  <a:pt x="283285" y="2468050"/>
                  <a:pt x="358150" y="2386569"/>
                </a:cubicBezTo>
                <a:cubicBezTo>
                  <a:pt x="433015" y="2305088"/>
                  <a:pt x="424456" y="2055585"/>
                  <a:pt x="449192" y="1751898"/>
                </a:cubicBezTo>
                <a:cubicBezTo>
                  <a:pt x="473928" y="1448212"/>
                  <a:pt x="469724" y="805610"/>
                  <a:pt x="506568" y="564450"/>
                </a:cubicBezTo>
                <a:cubicBezTo>
                  <a:pt x="543412" y="323289"/>
                  <a:pt x="535912" y="15072"/>
                  <a:pt x="844062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7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902A3-EF61-FA42-BF7F-3627B478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Metaphor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1C1E2FB-C7B4-3941-B86F-0B8961C46493}"/>
              </a:ext>
            </a:extLst>
          </p:cNvPr>
          <p:cNvSpPr/>
          <p:nvPr/>
        </p:nvSpPr>
        <p:spPr>
          <a:xfrm rot="20717308">
            <a:off x="2167634" y="3358725"/>
            <a:ext cx="956680" cy="39436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3AD3CEA-4CF0-2A43-82D8-A76E0D07FAC8}"/>
              </a:ext>
            </a:extLst>
          </p:cNvPr>
          <p:cNvSpPr/>
          <p:nvPr/>
        </p:nvSpPr>
        <p:spPr>
          <a:xfrm rot="20726829">
            <a:off x="2389377" y="3977560"/>
            <a:ext cx="1201386" cy="495056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3B1F9FC-B12B-B943-80B4-0EEF4140DCE0}"/>
              </a:ext>
            </a:extLst>
          </p:cNvPr>
          <p:cNvSpPr/>
          <p:nvPr/>
        </p:nvSpPr>
        <p:spPr>
          <a:xfrm rot="20726829">
            <a:off x="2010443" y="2347492"/>
            <a:ext cx="2908706" cy="43852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D71633-0899-6D4A-A6EF-E410B2CB00F8}"/>
              </a:ext>
            </a:extLst>
          </p:cNvPr>
          <p:cNvSpPr txBox="1"/>
          <p:nvPr/>
        </p:nvSpPr>
        <p:spPr>
          <a:xfrm rot="20715404">
            <a:off x="1768508" y="1284346"/>
            <a:ext cx="4946532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1050" b="1" u="sng" dirty="0">
              <a:latin typeface="Segoe Print" panose="02000800000000000000" pitchFamily="2" charset="0"/>
            </a:endParaRPr>
          </a:p>
          <a:p>
            <a:r>
              <a:rPr lang="en-US" sz="2400" b="1" dirty="0">
                <a:latin typeface="Segoe Print" panose="02000800000000000000" pitchFamily="2" charset="0"/>
              </a:rPr>
              <a:t>Hardware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2400" b="1" dirty="0">
                <a:latin typeface="Segoe Print" panose="02000800000000000000" pitchFamily="2" charset="0"/>
              </a:rPr>
              <a:t>Program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2400" b="1" dirty="0">
                <a:latin typeface="Segoe Print" panose="02000800000000000000" pitchFamily="2" charset="0"/>
              </a:rPr>
              <a:t>OS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89010806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2830</TotalTime>
  <Words>2862</Words>
  <Application>Microsoft Macintosh PowerPoint</Application>
  <PresentationFormat>On-screen Show (16:9)</PresentationFormat>
  <Paragraphs>382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OSA6 - Threads</vt:lpstr>
      <vt:lpstr>Process Review</vt:lpstr>
      <vt:lpstr>A Thread of Execution</vt:lpstr>
      <vt:lpstr>Multiple Threads of Execution</vt:lpstr>
      <vt:lpstr>Multiple Threads of Execution</vt:lpstr>
      <vt:lpstr>Multiple Threads of Execution</vt:lpstr>
      <vt:lpstr>Multiple Threads of Execution</vt:lpstr>
      <vt:lpstr>The OS View:  Managing / Context Switching Threads</vt:lpstr>
      <vt:lpstr>The Metaphor</vt:lpstr>
      <vt:lpstr>Waiting for a Thread</vt:lpstr>
      <vt:lpstr>Common Thread use Patterns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26 - Threads</dc:title>
  <dc:creator>Braught, Grant</dc:creator>
  <cp:lastModifiedBy>Braught, Grant</cp:lastModifiedBy>
  <cp:revision>126</cp:revision>
  <cp:lastPrinted>2022-04-11T11:59:39Z</cp:lastPrinted>
  <dcterms:created xsi:type="dcterms:W3CDTF">2020-11-12T19:03:03Z</dcterms:created>
  <dcterms:modified xsi:type="dcterms:W3CDTF">2023-03-30T20:17:26Z</dcterms:modified>
</cp:coreProperties>
</file>