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3BDF-F17B-5948-90AF-18D60080A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1BD29-7CC1-5448-B8C7-FDD26D5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1444-3D93-3148-A033-F9ED7FED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3E99-347C-C849-833A-3F33726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521D-5783-2D48-8960-EAA03AD0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7DC-6E2B-C74B-8CC9-07C8A848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F4555-60F9-D044-8FAC-341D8089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59AB-19D4-6245-BD18-7805EB14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B93A-5CFD-7E4D-87EF-C93C70B0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0E3F-1016-744F-A21A-674B1476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A7D75-EAE8-2B4E-BED5-430962D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1C53-3A1A-B140-9325-9B14DDE7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FBB75-26B6-294F-B187-CB5AA12B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9BEE-1C6A-2E4C-A875-5BF80CA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B8F9-F6CE-A44C-8E5F-CD048DA0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13C-261F-9A48-ACF1-CAEA6F12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1B12-ACB4-F040-B307-103269F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982A-383D-9742-AAC7-88D0A6FF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3C27-0E91-D444-AFED-39F814A1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62EE-1374-D04C-968A-90DC4D1A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F99-98B8-ED42-88BD-3CAA242E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94-5EDE-AF49-A272-47E55BA5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D55B-F385-1F41-9431-BCEC859D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BFA9-2DC7-774B-90A1-60F79FBB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E927-FDC3-A048-A29B-B779F755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C878-1E89-554D-A4A6-33A70175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8434-E8A0-1445-824C-065C5CBE0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D870-B16D-4F47-AA03-FF0646AE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5452-7E64-0349-B25E-66923D56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1231-4713-9C4E-9C9A-BC1F0E57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E8CE-5763-3444-BD19-9787CF3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7270-2D90-D34A-B508-A720CD80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242A-E737-AF48-A6DC-2EF82EC7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850C9-0669-2049-A72A-3D7775E6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79972-2A50-D049-BDE8-2CA2E3F2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E6944-DCC3-E94E-8057-E3D591FE7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DC807-4E7C-7246-835E-6AAF2CC3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8C377-35B8-614D-8BA1-CF69188B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957A9-7C74-5B46-BFB2-474356D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2739-1FC2-F948-B5D1-7AB40174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A85C-4F78-5B42-AF15-7CF6D5BD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09F9E-0B17-1A40-A2D7-6CCDBEB2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55364-B452-1E49-8B16-48F44DBE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0B90D-B4A4-B846-A6C8-3617AE53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874B-55C4-5741-8311-04DD18A2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C6CB-6D2B-FB48-9C56-E2C74810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9A8E-FA8C-094A-8E37-8ABBDD01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49A3-BB21-9D44-91DD-FD99E397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203D-195C-0942-A622-F44DF48F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0DA1-373A-BB46-B267-0D1D7FD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DC22F-73A2-AE47-8FD4-51583667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9863-57B8-874A-A6E4-A0AD6590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79B6-4AC8-D64E-9236-0C82506B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AA451-3A2F-2849-81AE-70258676F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1C7C-9F52-4845-9FA4-DE496055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3039-9E31-9442-95B3-ECA73D2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DE25-6A2E-8F4E-BE0C-8B3CC253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E87A-7ECC-C749-BCFF-227EF4E3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73D2-5CD1-E142-9298-5653D691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C46B3-E829-FC49-B604-064CA82D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1C44-3364-3348-8C31-B1C18A07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A230-C198-814D-92D8-3EC5F869C4D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18EB-F4B1-9248-8976-C9406E6D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AB73-34E4-7442-9BDD-C2F2B8707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1513-9BCA-0B46-A8E4-B532DE59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D6EB3D-7DFD-A141-B794-FACF866A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43" y="1818333"/>
            <a:ext cx="3843295" cy="3775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CD6ED-BE57-6947-B164-D0C5ED12863D}"/>
              </a:ext>
            </a:extLst>
          </p:cNvPr>
          <p:cNvSpPr txBox="1"/>
          <p:nvPr/>
        </p:nvSpPr>
        <p:spPr>
          <a:xfrm>
            <a:off x="3558746" y="1495168"/>
            <a:ext cx="63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A02775-BD0B-E44E-ACE6-DF3E52B9BC8C}"/>
              </a:ext>
            </a:extLst>
          </p:cNvPr>
          <p:cNvCxnSpPr>
            <a:stCxn id="5" idx="3"/>
          </p:cNvCxnSpPr>
          <p:nvPr/>
        </p:nvCxnSpPr>
        <p:spPr>
          <a:xfrm>
            <a:off x="4191035" y="1818334"/>
            <a:ext cx="937019" cy="6035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ED5870B3-52C5-CB4C-892A-94EC1328F591}"/>
              </a:ext>
            </a:extLst>
          </p:cNvPr>
          <p:cNvSpPr/>
          <p:nvPr/>
        </p:nvSpPr>
        <p:spPr>
          <a:xfrm>
            <a:off x="3398108" y="2656703"/>
            <a:ext cx="1261436" cy="1927654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648CA-EE80-3248-84F7-378F87F495F2}"/>
              </a:ext>
            </a:extLst>
          </p:cNvPr>
          <p:cNvSpPr txBox="1"/>
          <p:nvPr/>
        </p:nvSpPr>
        <p:spPr>
          <a:xfrm>
            <a:off x="3558746" y="301676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 </a:t>
            </a:r>
          </a:p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Clockwise</a:t>
            </a:r>
          </a:p>
        </p:txBody>
      </p:sp>
    </p:spTree>
    <p:extLst>
      <p:ext uri="{BB962C8B-B14F-4D97-AF65-F5344CB8AC3E}">
        <p14:creationId xmlns:p14="http://schemas.microsoft.com/office/powerpoint/2010/main" val="11032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F8D87C-AB00-0B4D-AE9C-B2D5E21F31EF}"/>
              </a:ext>
            </a:extLst>
          </p:cNvPr>
          <p:cNvGrpSpPr/>
          <p:nvPr/>
        </p:nvGrpSpPr>
        <p:grpSpPr>
          <a:xfrm>
            <a:off x="1791730" y="1242401"/>
            <a:ext cx="8799727" cy="4759036"/>
            <a:chOff x="1791730" y="1242401"/>
            <a:chExt cx="8799727" cy="47590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40B8039-FE5F-1540-91A5-9FF01D52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1730" y="1242401"/>
              <a:ext cx="8799727" cy="475903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5793F9-D786-E241-B0EF-BB0E603D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376905" y="2317750"/>
              <a:ext cx="177800" cy="393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0D7C6C-7F1C-CB43-A5E7-CE2234AF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8080" y="2299216"/>
              <a:ext cx="393700" cy="393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AAF7B3-F4CC-364F-8DDC-F6BF2BC1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6156" y="2299216"/>
              <a:ext cx="393700" cy="393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72F160-093C-C041-BFD8-661F9748B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2964" y="5141580"/>
              <a:ext cx="393700" cy="393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8BEB32-6BB8-8648-8BD3-088B8CDCF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4682" y="4757832"/>
              <a:ext cx="228600" cy="25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ABA315-1705-4840-8776-88DF2FA8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5123" y="3252572"/>
              <a:ext cx="228600" cy="254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056C6E-C74A-7741-91C4-5A775BC1E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4215" y="4545023"/>
              <a:ext cx="469900" cy="584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2BE75A-6ADF-7B4B-88E0-15B283A36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15037" y="4779973"/>
              <a:ext cx="469900" cy="584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EA1643-B368-E747-AAD4-10D1F66F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9089" y="5230137"/>
              <a:ext cx="3810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76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3</cp:revision>
  <dcterms:created xsi:type="dcterms:W3CDTF">2020-09-07T15:49:12Z</dcterms:created>
  <dcterms:modified xsi:type="dcterms:W3CDTF">2020-09-07T16:24:49Z</dcterms:modified>
</cp:coreProperties>
</file>