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FADFA-E941-2745-8FF7-2C457EB425FB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E8519-B5A4-AF48-B099-C6D7DC29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3403-8F1E-BE41-9878-ABDE29E8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8357B-061C-EC41-A835-22EABB3BB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6DD3-1EDC-6F4F-B534-6152536C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7459-CEA2-D54C-92FB-3F38FAE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7A24-F4AC-8847-8FCD-2050ACD2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55E5-AA45-F848-8102-8D387041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D9D3-4BCE-2541-94F0-9C914CD2B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FF06F-5D42-A144-9C8F-2675633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E81C-4469-314A-8297-634B02F2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780D-42FB-1241-8DD9-36AF33B1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E9613-5736-9B40-952D-47A2A77B6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AFFD7-8A9E-9343-9292-422ED4943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2AB8-CF53-BC48-B129-19E8E4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FFEA1-DCB3-B940-853D-5AA804E6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F31E-A2F0-2F4B-8AB0-4444D455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7256-29E8-1141-BF01-A3C31C88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47F2-DF69-B947-8ABE-75FE6FDC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D4415-A1D2-C748-9CFE-C507D60D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664D7-4B52-1646-BF2D-6BC33550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F64E-D608-5446-B092-6E5EF61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C44-E6DC-8248-8164-335B0E02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F5C9-C834-3847-A34F-BC1F3003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AFD7C-ABD8-9D43-9DD4-938D005F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0D00-3462-DE43-AEBF-FBD266C3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AB1A-5805-354E-AC1E-1EE1FB2C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C4FF-F89B-7341-8ACE-3D161BC9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08B0-A93A-D641-B7FB-27B60AB46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2BE8E-060D-CD47-97F8-28AF370C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F2B39-1655-004D-AB84-2D884D36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157F-C8EB-1C4E-BC09-122047CA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AF27-38F3-1D46-8947-6F678DE6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2D13-0950-2943-AD31-CA7F5007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CECD-F2FE-154E-BD71-ACA22D604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39FCC-5F0A-7B44-9012-63B5A268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6ACD-E29C-C04F-AFAA-6FF7D0C72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29FD3-3D24-9B44-8780-6054692DA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C32BF-4B58-014D-9C1E-EF0021F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B0B05-C8B5-5349-8AB7-ECF0DC2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246D7-1A89-2246-A009-42E2B38A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1890-D6D3-EA47-8320-25E035F9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C46F6-8F66-3D45-94CC-FFA4D76D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F210-BF04-3943-9131-2BD99620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675DD-B618-B94D-8EAC-871CBA72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B0933-DE10-3F46-98FC-2BA86498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0D3F2-9DA9-DB4B-877F-3C7798C4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D950-6412-B94F-9372-C062D0FC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2DB3-3052-794C-81E8-BD2D5E6B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B810-D271-B74F-8954-C753959C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85794-5845-004B-B194-EA64C0377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3E585-BD7F-5541-9C6C-ADD9A2B4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F3FC1-B6EE-F044-A5D3-21070F4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B64A5-33FF-CA44-9F5D-C0127B15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7D6C-F17A-8046-9930-6FBB037A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0D01D-C361-6243-AA07-0BE2D3786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62B5-A8B5-0141-A40B-8D468B8C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6E44-8800-934C-B218-B9F4C3BC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74976-D49A-D242-AA88-DA6D7C69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A24E-C94D-1E4A-8136-8F42F6FE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4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A3841-02DF-9241-8080-F4EBD6ED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3204-D324-9B46-8DFF-AD8FB46A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1965-00AF-6849-9EEF-9FF638209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F299C-D4AC-664C-9A06-41BD70109440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5F23-422D-1A40-AB6E-3F9EE7BB3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C2B00-0BE8-F645-BF1B-787D5EA11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8D1-9AAA-014E-A47C-CA1105F1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http://sullystationtechnologies.com/circuits/sn74hc08pinout.jpg" TargetMode="Externa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199C0-9720-A245-8E0A-E6D369132E73}"/>
              </a:ext>
            </a:extLst>
          </p:cNvPr>
          <p:cNvGrpSpPr/>
          <p:nvPr/>
        </p:nvGrpSpPr>
        <p:grpSpPr>
          <a:xfrm>
            <a:off x="557863" y="448808"/>
            <a:ext cx="7009647" cy="3140802"/>
            <a:chOff x="1601471" y="1303573"/>
            <a:chExt cx="7009647" cy="314080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DB4885-D294-D847-9ABE-23C4E1D32042}"/>
                </a:ext>
              </a:extLst>
            </p:cNvPr>
            <p:cNvGrpSpPr/>
            <p:nvPr/>
          </p:nvGrpSpPr>
          <p:grpSpPr>
            <a:xfrm>
              <a:off x="1601471" y="1303573"/>
              <a:ext cx="6859976" cy="2851103"/>
              <a:chOff x="1601471" y="1303573"/>
              <a:chExt cx="6859976" cy="285110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DB0DEAE-E312-7549-BD0B-492BF20C2143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1471" y="1303573"/>
                <a:ext cx="2841320" cy="2851103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C3D95B0-55AA-5141-B15C-5B2AA0938A1F}"/>
                  </a:ext>
                </a:extLst>
              </p:cNvPr>
              <p:cNvGrpSpPr/>
              <p:nvPr/>
            </p:nvGrpSpPr>
            <p:grpSpPr>
              <a:xfrm>
                <a:off x="6714690" y="2399079"/>
                <a:ext cx="1746757" cy="635337"/>
                <a:chOff x="5195044" y="1373147"/>
                <a:chExt cx="1746757" cy="63533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8674486-1F43-134C-BC00-D5BFB3A210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32784" y="1373147"/>
                  <a:ext cx="1219200" cy="635337"/>
                  <a:chOff x="379248" y="5807937"/>
                  <a:chExt cx="1448058" cy="752875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C4B414C-6FFC-D14F-BDB4-A8B183F1D35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79248" y="618716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627E0ABD-B5F5-8F4C-A6B4-70358F735A6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63383" y="6183730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07E40BB7-9BB7-ED4D-A252-88CB653069A6}"/>
                      </a:ext>
                    </a:extLst>
                  </p:cNvPr>
                  <p:cNvSpPr/>
                  <p:nvPr/>
                </p:nvSpPr>
                <p:spPr>
                  <a:xfrm>
                    <a:off x="1446530" y="6125012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15" name="Triangle 14">
                    <a:extLst>
                      <a:ext uri="{FF2B5EF4-FFF2-40B4-BE49-F238E27FC236}">
                        <a16:creationId xmlns:a16="http://schemas.microsoft.com/office/drawing/2014/main" id="{16B5FCED-66DC-1F4A-88CE-466102101FA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3521" y="5859860"/>
                    <a:ext cx="752875" cy="649030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B7E3E9-68A8-BF47-9210-5F51B1A3BA55}"/>
                    </a:ext>
                  </a:extLst>
                </p:cNvPr>
                <p:cNvSpPr txBox="1"/>
                <p:nvPr/>
              </p:nvSpPr>
              <p:spPr>
                <a:xfrm>
                  <a:off x="5195044" y="1504062"/>
                  <a:ext cx="303288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</a:t>
                  </a:r>
                  <a:endParaRPr 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70680AC-6075-6B45-B563-8724A2203359}"/>
                    </a:ext>
                  </a:extLst>
                </p:cNvPr>
                <p:cNvSpPr txBox="1"/>
                <p:nvPr/>
              </p:nvSpPr>
              <p:spPr>
                <a:xfrm>
                  <a:off x="6660954" y="1504290"/>
                  <a:ext cx="280847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Z</a:t>
                  </a:r>
                  <a:endParaRPr lang="en-US" sz="2400" dirty="0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878492-5251-3048-88FC-05BE6AFD1ABA}"/>
                  </a:ext>
                </a:extLst>
              </p:cNvPr>
              <p:cNvGrpSpPr/>
              <p:nvPr/>
            </p:nvGrpSpPr>
            <p:grpSpPr>
              <a:xfrm>
                <a:off x="5048347" y="1746335"/>
                <a:ext cx="857927" cy="1567317"/>
                <a:chOff x="5694396" y="2166266"/>
                <a:chExt cx="857927" cy="1567317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C4217E3C-B12F-6548-A38C-B8EBBBD634C6}"/>
                    </a:ext>
                  </a:extLst>
                </p:cNvPr>
                <p:cNvGrpSpPr/>
                <p:nvPr/>
              </p:nvGrpSpPr>
              <p:grpSpPr>
                <a:xfrm>
                  <a:off x="5727936" y="2533254"/>
                  <a:ext cx="737701" cy="1200329"/>
                  <a:chOff x="2085589" y="3037490"/>
                  <a:chExt cx="553276" cy="900247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D66E7AD-3A20-1845-9136-426959509A7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5589" y="3037490"/>
                    <a:ext cx="553276" cy="900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ourier" pitchFamily="2" charset="0"/>
                      </a:rPr>
                      <a:t>A Z</a:t>
                    </a:r>
                  </a:p>
                  <a:p>
                    <a:r>
                      <a:rPr lang="en-US" sz="2400" dirty="0">
                        <a:latin typeface="Courier" pitchFamily="2" charset="0"/>
                      </a:rPr>
                      <a:t>0 1</a:t>
                    </a:r>
                  </a:p>
                  <a:p>
                    <a:r>
                      <a:rPr lang="en-US" sz="2400" dirty="0">
                        <a:latin typeface="Courier" pitchFamily="2" charset="0"/>
                      </a:rPr>
                      <a:t>1 0</a:t>
                    </a:r>
                  </a:p>
                </p:txBody>
              </p: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0DA558FC-FA85-EE43-B33B-B567BCBD5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35259" y="3268717"/>
                    <a:ext cx="360171" cy="525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CB7446BB-AEC6-2D42-B314-9172DAD47D30}"/>
                      </a:ext>
                    </a:extLst>
                  </p:cNvPr>
                  <p:cNvCxnSpPr>
                    <a:cxnSpLocks/>
                    <a:stCxn id="9" idx="2"/>
                  </p:cNvCxnSpPr>
                  <p:nvPr/>
                </p:nvCxnSpPr>
                <p:spPr>
                  <a:xfrm flipH="1" flipV="1">
                    <a:off x="2328047" y="3111065"/>
                    <a:ext cx="34181" cy="82667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7D8C4B2-2C25-8E4D-B822-BE3CE11A89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94396" y="2166266"/>
                      <a:ext cx="857927" cy="37010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7D8C4B2-2C25-8E4D-B822-BE3CE11A89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4396" y="2166266"/>
                      <a:ext cx="857927" cy="3701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353" r="-5882" b="-68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5F9321-5E15-6B47-B366-599484D4467B}"/>
                  </a:ext>
                </a:extLst>
              </p:cNvPr>
              <p:cNvSpPr txBox="1"/>
              <p:nvPr/>
            </p:nvSpPr>
            <p:spPr>
              <a:xfrm>
                <a:off x="1708681" y="2745143"/>
                <a:ext cx="303288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  <a:endParaRPr 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CDA3BA-2C48-9B4C-86EB-62FEF0A31BCD}"/>
                  </a:ext>
                </a:extLst>
              </p:cNvPr>
              <p:cNvSpPr txBox="1"/>
              <p:nvPr/>
            </p:nvSpPr>
            <p:spPr>
              <a:xfrm>
                <a:off x="4013620" y="2712489"/>
                <a:ext cx="28084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Z</a:t>
                </a:r>
                <a:endParaRPr lang="en-US" sz="2400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6B9969-8A01-A44F-B80F-EAA7D8E28A8A}"/>
                </a:ext>
              </a:extLst>
            </p:cNvPr>
            <p:cNvSpPr txBox="1"/>
            <p:nvPr/>
          </p:nvSpPr>
          <p:spPr>
            <a:xfrm>
              <a:off x="2312738" y="4075043"/>
              <a:ext cx="141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CMOS Circuit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41A5AE-D679-7348-B42E-3D568FEB86AA}"/>
                </a:ext>
              </a:extLst>
            </p:cNvPr>
            <p:cNvSpPr txBox="1"/>
            <p:nvPr/>
          </p:nvSpPr>
          <p:spPr>
            <a:xfrm>
              <a:off x="4835151" y="4075043"/>
              <a:ext cx="1231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 Table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8AA116-8C9A-0145-A2C4-59600BBFD325}"/>
                </a:ext>
              </a:extLst>
            </p:cNvPr>
            <p:cNvSpPr txBox="1"/>
            <p:nvPr/>
          </p:nvSpPr>
          <p:spPr>
            <a:xfrm>
              <a:off x="6724191" y="4075043"/>
              <a:ext cx="1886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 Symbol</a:t>
              </a:r>
            </a:p>
          </p:txBody>
        </p:sp>
      </p:grpSp>
      <p:pic>
        <p:nvPicPr>
          <p:cNvPr id="1026" name="Picture 2" descr="IC 7404, DIP IC, Ic, SMD IC, एकीकृत परिपथ in Canada ...">
            <a:extLst>
              <a:ext uri="{FF2B5EF4-FFF2-40B4-BE49-F238E27FC236}">
                <a16:creationId xmlns:a16="http://schemas.microsoft.com/office/drawing/2014/main" id="{18623A24-9D00-B546-9F82-13DE9483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87769">
            <a:off x="602817" y="4061302"/>
            <a:ext cx="3350591" cy="25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4HC04 HEX INVERTER IC - Theicshop">
            <a:extLst>
              <a:ext uri="{FF2B5EF4-FFF2-40B4-BE49-F238E27FC236}">
                <a16:creationId xmlns:a16="http://schemas.microsoft.com/office/drawing/2014/main" id="{0DAE59C7-8038-9744-B008-A99F9773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96" y="3816626"/>
            <a:ext cx="3379304" cy="30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C 7404, DIP IC, Ic, SMD IC, एकीकृत परिपथ in Canada ...">
            <a:extLst>
              <a:ext uri="{FF2B5EF4-FFF2-40B4-BE49-F238E27FC236}">
                <a16:creationId xmlns:a16="http://schemas.microsoft.com/office/drawing/2014/main" id="{1F3BB1E7-EA15-2C45-A92E-129D78AC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7928">
            <a:off x="-77858" y="-25850"/>
            <a:ext cx="3350591" cy="25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74HC04 HEX INVERTER IC - Theicshop">
            <a:extLst>
              <a:ext uri="{FF2B5EF4-FFF2-40B4-BE49-F238E27FC236}">
                <a16:creationId xmlns:a16="http://schemas.microsoft.com/office/drawing/2014/main" id="{B53E929F-B315-0846-8283-5798ED74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40" y="-290066"/>
            <a:ext cx="3379304" cy="304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FBEE7E0-3CB8-B343-AA35-BB3678A3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214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EEC69A-8EE8-694D-9287-5B6B23E0506E}"/>
              </a:ext>
            </a:extLst>
          </p:cNvPr>
          <p:cNvGrpSpPr/>
          <p:nvPr/>
        </p:nvGrpSpPr>
        <p:grpSpPr>
          <a:xfrm>
            <a:off x="164517" y="2525742"/>
            <a:ext cx="3733800" cy="2425700"/>
            <a:chOff x="4229100" y="3758575"/>
            <a:chExt cx="3733800" cy="2425700"/>
          </a:xfrm>
        </p:grpSpPr>
        <p:pic>
          <p:nvPicPr>
            <p:cNvPr id="2049" name="Picture 22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1D11A6AF-3B57-E64D-A9F0-DE2FE7DDA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3758575"/>
              <a:ext cx="37338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705C92-49A0-FB45-B822-15C3D62DEBDF}"/>
                </a:ext>
              </a:extLst>
            </p:cNvPr>
            <p:cNvSpPr txBox="1"/>
            <p:nvPr/>
          </p:nvSpPr>
          <p:spPr>
            <a:xfrm>
              <a:off x="5873399" y="4786759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20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3C8148-2639-184F-9BA1-FE72F2B56B6E}"/>
              </a:ext>
            </a:extLst>
          </p:cNvPr>
          <p:cNvGrpSpPr/>
          <p:nvPr/>
        </p:nvGrpSpPr>
        <p:grpSpPr>
          <a:xfrm rot="5400000">
            <a:off x="-145731" y="1762040"/>
            <a:ext cx="4025246" cy="2425694"/>
            <a:chOff x="4441975" y="3549854"/>
            <a:chExt cx="4025246" cy="2425694"/>
          </a:xfrm>
        </p:grpSpPr>
        <p:pic>
          <p:nvPicPr>
            <p:cNvPr id="3" name="Picture 4" descr="SN74HC00 2-Input NAND Gate Pinout, Datasheet, Equivalents &amp; Features">
              <a:extLst>
                <a:ext uri="{FF2B5EF4-FFF2-40B4-BE49-F238E27FC236}">
                  <a16:creationId xmlns:a16="http://schemas.microsoft.com/office/drawing/2014/main" id="{4904105A-F731-2B43-9C78-BF716DED2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975" y="3549854"/>
              <a:ext cx="4025246" cy="242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EFC134-F7D3-F041-8F60-5C9CFA4A2691}"/>
                </a:ext>
              </a:extLst>
            </p:cNvPr>
            <p:cNvSpPr txBox="1"/>
            <p:nvPr/>
          </p:nvSpPr>
          <p:spPr>
            <a:xfrm>
              <a:off x="6254399" y="4620839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78037-2E47-3848-8E8C-D24AA497885E}"/>
              </a:ext>
            </a:extLst>
          </p:cNvPr>
          <p:cNvGrpSpPr/>
          <p:nvPr/>
        </p:nvGrpSpPr>
        <p:grpSpPr>
          <a:xfrm>
            <a:off x="5098462" y="605625"/>
            <a:ext cx="3091386" cy="4901824"/>
            <a:chOff x="3458501" y="795129"/>
            <a:chExt cx="3091386" cy="4901824"/>
          </a:xfrm>
        </p:grpSpPr>
        <p:pic>
          <p:nvPicPr>
            <p:cNvPr id="5" name="Picture 6" descr="Datasheets - Joe Talbot's Portfolio">
              <a:extLst>
                <a:ext uri="{FF2B5EF4-FFF2-40B4-BE49-F238E27FC236}">
                  <a16:creationId xmlns:a16="http://schemas.microsoft.com/office/drawing/2014/main" id="{D9286FC6-C3F3-D64F-A6BC-0724A1534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53282" y="1700348"/>
              <a:ext cx="4901824" cy="309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97DBF-11D5-2A4D-BDF9-47A95805ED98}"/>
                </a:ext>
              </a:extLst>
            </p:cNvPr>
            <p:cNvSpPr txBox="1"/>
            <p:nvPr/>
          </p:nvSpPr>
          <p:spPr>
            <a:xfrm rot="5400000">
              <a:off x="4683724" y="3092154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74HC32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ECE7F6-C25E-2146-89E3-981C0999DA5E}"/>
              </a:ext>
            </a:extLst>
          </p:cNvPr>
          <p:cNvGrpSpPr/>
          <p:nvPr/>
        </p:nvGrpSpPr>
        <p:grpSpPr>
          <a:xfrm rot="5400000">
            <a:off x="1756507" y="406956"/>
            <a:ext cx="5126938" cy="5135618"/>
            <a:chOff x="3933524" y="-734243"/>
            <a:chExt cx="4726784" cy="4726784"/>
          </a:xfrm>
        </p:grpSpPr>
        <p:pic>
          <p:nvPicPr>
            <p:cNvPr id="3074" name="Picture 2" descr="Etqan.sa السعودية|اتقان | NOR Gate 74LS02 IC 7402 اشتري">
              <a:extLst>
                <a:ext uri="{FF2B5EF4-FFF2-40B4-BE49-F238E27FC236}">
                  <a16:creationId xmlns:a16="http://schemas.microsoft.com/office/drawing/2014/main" id="{AE6E875D-9030-3743-B418-AC7D1BBB9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ECEFF3"/>
                </a:clrFrom>
                <a:clrTo>
                  <a:srgbClr val="ECEF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524" y="-734243"/>
              <a:ext cx="4726784" cy="472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A81F2A-3A3C-F247-9EB4-803EB94E236D}"/>
                </a:ext>
              </a:extLst>
            </p:cNvPr>
            <p:cNvSpPr txBox="1"/>
            <p:nvPr/>
          </p:nvSpPr>
          <p:spPr>
            <a:xfrm>
              <a:off x="5993035" y="1498496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467DD-3FD3-2147-AFDA-28676BE7D58E}"/>
              </a:ext>
            </a:extLst>
          </p:cNvPr>
          <p:cNvGrpSpPr/>
          <p:nvPr/>
        </p:nvGrpSpPr>
        <p:grpSpPr>
          <a:xfrm rot="5400000">
            <a:off x="7206446" y="892143"/>
            <a:ext cx="4308611" cy="4163209"/>
            <a:chOff x="4441775" y="1941092"/>
            <a:chExt cx="3910490" cy="3910490"/>
          </a:xfrm>
        </p:grpSpPr>
        <p:pic>
          <p:nvPicPr>
            <p:cNvPr id="3076" name="Picture 4" descr="7486 quad 2-input exclusive or gate - electronic-studio your ...">
              <a:extLst>
                <a:ext uri="{FF2B5EF4-FFF2-40B4-BE49-F238E27FC236}">
                  <a16:creationId xmlns:a16="http://schemas.microsoft.com/office/drawing/2014/main" id="{C8C3235E-1C95-DA49-B128-B01190BC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75" y="1941092"/>
              <a:ext cx="3910490" cy="391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B3722-08D6-3244-9413-EED0D17DCA38}"/>
                </a:ext>
              </a:extLst>
            </p:cNvPr>
            <p:cNvSpPr txBox="1"/>
            <p:nvPr/>
          </p:nvSpPr>
          <p:spPr>
            <a:xfrm>
              <a:off x="6049572" y="3829178"/>
              <a:ext cx="758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74HC86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980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509CED2-7C33-ED4B-957F-89027A90C286}"/>
              </a:ext>
            </a:extLst>
          </p:cNvPr>
          <p:cNvGrpSpPr/>
          <p:nvPr/>
        </p:nvGrpSpPr>
        <p:grpSpPr>
          <a:xfrm>
            <a:off x="3398623" y="3911078"/>
            <a:ext cx="4991269" cy="2348470"/>
            <a:chOff x="5276850" y="2236230"/>
            <a:chExt cx="4991269" cy="23484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D5E432-23EC-514E-B328-5C6D3DE4E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2236230"/>
              <a:ext cx="1638300" cy="2311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44F15-E04A-FA48-BA02-AECE1D6F399C}"/>
                </a:ext>
              </a:extLst>
            </p:cNvPr>
            <p:cNvSpPr txBox="1"/>
            <p:nvPr/>
          </p:nvSpPr>
          <p:spPr>
            <a:xfrm>
              <a:off x="6915150" y="3645244"/>
              <a:ext cx="3335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 to the X input of S circuit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B62F9C-0E31-4D4B-BD9D-E1EC7CC77568}"/>
                </a:ext>
              </a:extLst>
            </p:cNvPr>
            <p:cNvSpPr txBox="1"/>
            <p:nvPr/>
          </p:nvSpPr>
          <p:spPr>
            <a:xfrm>
              <a:off x="6915150" y="4215368"/>
              <a:ext cx="335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Connect to the X input of C circuit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DDE79B-17C2-8444-A335-5871208198D5}"/>
              </a:ext>
            </a:extLst>
          </p:cNvPr>
          <p:cNvGrpSpPr/>
          <p:nvPr/>
        </p:nvGrpSpPr>
        <p:grpSpPr>
          <a:xfrm>
            <a:off x="431614" y="703307"/>
            <a:ext cx="2755900" cy="1867932"/>
            <a:chOff x="1477450" y="1523998"/>
            <a:chExt cx="2755900" cy="18679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AF0E8-6675-6541-9CD5-BF24DB8F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450" y="1523998"/>
              <a:ext cx="2755900" cy="14986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EB590C-334D-A74B-A0B7-7720333CA9AB}"/>
                </a:ext>
              </a:extLst>
            </p:cNvPr>
            <p:cNvSpPr txBox="1"/>
            <p:nvPr/>
          </p:nvSpPr>
          <p:spPr>
            <a:xfrm>
              <a:off x="1746721" y="302259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CCEA32-4A0E-B94E-924B-D6891FA03EF2}"/>
                </a:ext>
              </a:extLst>
            </p:cNvPr>
            <p:cNvSpPr txBox="1"/>
            <p:nvPr/>
          </p:nvSpPr>
          <p:spPr>
            <a:xfrm>
              <a:off x="2623593" y="302259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AEC9FB-D0FE-6746-B0F1-2D1D5A4E406C}"/>
                </a:ext>
              </a:extLst>
            </p:cNvPr>
            <p:cNvSpPr txBox="1"/>
            <p:nvPr/>
          </p:nvSpPr>
          <p:spPr>
            <a:xfrm>
              <a:off x="3500170" y="302259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4EA15E-B484-124D-90F5-F44E71CB589D}"/>
              </a:ext>
            </a:extLst>
          </p:cNvPr>
          <p:cNvGrpSpPr/>
          <p:nvPr/>
        </p:nvGrpSpPr>
        <p:grpSpPr>
          <a:xfrm>
            <a:off x="8874878" y="1734993"/>
            <a:ext cx="1646890" cy="2859043"/>
            <a:chOff x="8874878" y="1734993"/>
            <a:chExt cx="1646890" cy="28590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85DF56-213F-C847-A589-58B3622678A8}"/>
                </a:ext>
              </a:extLst>
            </p:cNvPr>
            <p:cNvSpPr txBox="1"/>
            <p:nvPr/>
          </p:nvSpPr>
          <p:spPr>
            <a:xfrm>
              <a:off x="8946562" y="17349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46E144-95F1-E148-A7F5-7D13C90FA7D4}"/>
                </a:ext>
              </a:extLst>
            </p:cNvPr>
            <p:cNvSpPr txBox="1"/>
            <p:nvPr/>
          </p:nvSpPr>
          <p:spPr>
            <a:xfrm>
              <a:off x="9407859" y="173499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98D21F2-5D81-6248-B62C-5B82081EF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4878" y="2104325"/>
              <a:ext cx="1646890" cy="248971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81BE36-192A-0147-AD43-418EA24F1D3E}"/>
              </a:ext>
            </a:extLst>
          </p:cNvPr>
          <p:cNvGrpSpPr/>
          <p:nvPr/>
        </p:nvGrpSpPr>
        <p:grpSpPr>
          <a:xfrm>
            <a:off x="609782" y="3667166"/>
            <a:ext cx="1789155" cy="2487527"/>
            <a:chOff x="609782" y="3667166"/>
            <a:chExt cx="1789155" cy="24875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D78F79-C59E-F141-A47C-1ECD1EE0C7AE}"/>
                </a:ext>
              </a:extLst>
            </p:cNvPr>
            <p:cNvSpPr txBox="1"/>
            <p:nvPr/>
          </p:nvSpPr>
          <p:spPr>
            <a:xfrm>
              <a:off x="846193" y="578536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9846A8-5CE3-D843-9AD4-B2CADF4CCD80}"/>
                </a:ext>
              </a:extLst>
            </p:cNvPr>
            <p:cNvSpPr txBox="1"/>
            <p:nvPr/>
          </p:nvSpPr>
          <p:spPr>
            <a:xfrm>
              <a:off x="1809564" y="5785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BC5E139-B0E3-5D4B-9789-3C6B09DA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82" y="3667166"/>
              <a:ext cx="1789155" cy="2118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4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5ADB2B-88FD-FE4B-8711-8BD1AB02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781050"/>
            <a:ext cx="91186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8EF8FF-EBDB-B84A-8390-FF507DEA3386}"/>
              </a:ext>
            </a:extLst>
          </p:cNvPr>
          <p:cNvGrpSpPr/>
          <p:nvPr/>
        </p:nvGrpSpPr>
        <p:grpSpPr>
          <a:xfrm>
            <a:off x="3109046" y="704209"/>
            <a:ext cx="1746757" cy="2360436"/>
            <a:chOff x="2331785" y="539559"/>
            <a:chExt cx="1310068" cy="17703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792188-6608-2B4A-91D4-DD27CA611D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B50D8D6-51BD-9044-A40C-5936DE75D3B1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F90F39-403C-1C4A-8CC0-4EACF3B31C6F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1B0DB35-605D-0F44-9BD0-24E9AEC78BF4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A299B251-6348-684A-BC27-552BF2172F0C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18C0F68-CC5B-C44B-92B6-B37E6E396C8B}"/>
                </a:ext>
              </a:extLst>
            </p:cNvPr>
            <p:cNvGrpSpPr/>
            <p:nvPr/>
          </p:nvGrpSpPr>
          <p:grpSpPr>
            <a:xfrm>
              <a:off x="2731454" y="1409639"/>
              <a:ext cx="553276" cy="900247"/>
              <a:chOff x="2085589" y="3037490"/>
              <a:chExt cx="553276" cy="90024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00690E-F9A5-0F4C-A0D3-12B0EEE52D4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53276" cy="900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E41BC0C-8C93-EB41-B54C-AB58C084AF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B27FFA-B8B1-7B45-AC6A-03EE1F69903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 flipV="1">
                <a:off x="2328047" y="3111065"/>
                <a:ext cx="34181" cy="8266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B3AD0E-EAA2-CF4C-B55C-C1EBE523357E}"/>
                </a:ext>
              </a:extLst>
            </p:cNvPr>
            <p:cNvSpPr txBox="1"/>
            <p:nvPr/>
          </p:nvSpPr>
          <p:spPr>
            <a:xfrm>
              <a:off x="2331785" y="637745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C97F7-1E13-4843-BC32-1E862A089500}"/>
                </a:ext>
              </a:extLst>
            </p:cNvPr>
            <p:cNvSpPr txBox="1"/>
            <p:nvPr/>
          </p:nvSpPr>
          <p:spPr>
            <a:xfrm>
              <a:off x="3431218" y="637916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1407CB-E483-A64E-994E-BEE56E4C6376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643445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1407CB-E483-A64E-994E-BEE56E4C6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643445" cy="277576"/>
                </a:xfrm>
                <a:prstGeom prst="rect">
                  <a:avLst/>
                </a:prstGeom>
                <a:blipFill>
                  <a:blip r:embed="rId2"/>
                  <a:stretch>
                    <a:fillRect l="-8955" r="-7463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10585C-903D-E743-81EF-75D483BAA4B6}"/>
              </a:ext>
            </a:extLst>
          </p:cNvPr>
          <p:cNvGrpSpPr/>
          <p:nvPr/>
        </p:nvGrpSpPr>
        <p:grpSpPr>
          <a:xfrm>
            <a:off x="5120056" y="704208"/>
            <a:ext cx="1708948" cy="3096397"/>
            <a:chOff x="3762536" y="536069"/>
            <a:chExt cx="1281711" cy="232229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AC0290-C0E0-504D-A05C-1F7C445657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E05F22-3094-7145-BC78-FDF2139C1DA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F623AEC-FE54-B54E-889D-C0257DD3870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53D419-31E5-7E4F-998A-29A46D4399EE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Delay 27">
                <a:extLst>
                  <a:ext uri="{FF2B5EF4-FFF2-40B4-BE49-F238E27FC236}">
                    <a16:creationId xmlns:a16="http://schemas.microsoft.com/office/drawing/2014/main" id="{9105B6C3-D9CF-614E-BA31-DA4E90D67FD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F005AF-E4FD-9F4F-8454-B8D113B098A4}"/>
                </a:ext>
              </a:extLst>
            </p:cNvPr>
            <p:cNvGrpSpPr/>
            <p:nvPr/>
          </p:nvGrpSpPr>
          <p:grpSpPr>
            <a:xfrm>
              <a:off x="4049794" y="1404123"/>
              <a:ext cx="968054" cy="1454244"/>
              <a:chOff x="851338" y="3037490"/>
              <a:chExt cx="968054" cy="145424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57D641-1607-8A45-B10D-D2F4D1023DC0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8961A79-8FC0-794E-87CE-337B3F2FA12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3F54D2D-32C8-D74B-A648-2E6A492C2A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CACE6-1129-5C46-BC27-D278E7751064}"/>
                </a:ext>
              </a:extLst>
            </p:cNvPr>
            <p:cNvSpPr txBox="1"/>
            <p:nvPr/>
          </p:nvSpPr>
          <p:spPr>
            <a:xfrm>
              <a:off x="3762536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EFEA0-2B17-E64E-966A-EAD9EB67146F}"/>
                </a:ext>
              </a:extLst>
            </p:cNvPr>
            <p:cNvSpPr txBox="1"/>
            <p:nvPr/>
          </p:nvSpPr>
          <p:spPr>
            <a:xfrm>
              <a:off x="3766948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2D08C9-C019-2A4C-9320-AE848ED2BDD9}"/>
                </a:ext>
              </a:extLst>
            </p:cNvPr>
            <p:cNvSpPr txBox="1"/>
            <p:nvPr/>
          </p:nvSpPr>
          <p:spPr>
            <a:xfrm>
              <a:off x="4833613" y="645379"/>
              <a:ext cx="21063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63BB39-687D-5B40-B83D-40A4527E6389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7988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63BB39-687D-5B40-B83D-40A4527E6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79887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952" r="-595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B867F6-FAFB-AE45-BBB8-C87429FB5233}"/>
              </a:ext>
            </a:extLst>
          </p:cNvPr>
          <p:cNvGrpSpPr/>
          <p:nvPr/>
        </p:nvGrpSpPr>
        <p:grpSpPr>
          <a:xfrm>
            <a:off x="7086370" y="704209"/>
            <a:ext cx="1708949" cy="3106948"/>
            <a:chOff x="5209713" y="528156"/>
            <a:chExt cx="1281712" cy="233021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C463AB-32B7-2046-8586-24C9769E1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80F54F5-8840-C34B-81F7-962A1738E05A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487C9B4-80F6-BA41-A0DC-22495EF4D120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39431AB-8E2E-F944-8652-8406A3FB70A5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364E575-64C1-4542-8BDB-DA2CA13FEF92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96A67B87-E386-FF48-A8A3-B33E6D70996C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B5F2940C-75A7-0642-A5A1-B5C973E5B8F1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F9FF1-AFBD-6644-A7A4-6A3AFC0CF10D}"/>
                </a:ext>
              </a:extLst>
            </p:cNvPr>
            <p:cNvGrpSpPr/>
            <p:nvPr/>
          </p:nvGrpSpPr>
          <p:grpSpPr>
            <a:xfrm>
              <a:off x="5474459" y="1404123"/>
              <a:ext cx="968054" cy="1454244"/>
              <a:chOff x="851338" y="3037490"/>
              <a:chExt cx="968054" cy="14542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A4B9E0C-2542-9B4D-9B69-0C065F375185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868235B-DAEE-3F45-9C16-E96D96AE17FD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890736B-AA28-7D49-8AF9-682597A54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D1F0A5-2E53-4042-8D30-9E545AC30E8C}"/>
                </a:ext>
              </a:extLst>
            </p:cNvPr>
            <p:cNvSpPr txBox="1"/>
            <p:nvPr/>
          </p:nvSpPr>
          <p:spPr>
            <a:xfrm>
              <a:off x="5209713" y="528156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21FC11-E2C7-4042-87ED-9E9593546DDD}"/>
                </a:ext>
              </a:extLst>
            </p:cNvPr>
            <p:cNvSpPr txBox="1"/>
            <p:nvPr/>
          </p:nvSpPr>
          <p:spPr>
            <a:xfrm>
              <a:off x="5214125" y="730466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5B351E-439B-8E43-B402-AD2CEED8023C}"/>
                </a:ext>
              </a:extLst>
            </p:cNvPr>
            <p:cNvSpPr txBox="1"/>
            <p:nvPr/>
          </p:nvSpPr>
          <p:spPr>
            <a:xfrm>
              <a:off x="6280790" y="637466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661F4B1-B656-054D-8FC6-BF98D192F3AD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10756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661F4B1-B656-054D-8FC6-BF98D192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107567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425" r="-4425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CF6D-C4BA-004B-BAAC-240821F3EE47}"/>
              </a:ext>
            </a:extLst>
          </p:cNvPr>
          <p:cNvGrpSpPr/>
          <p:nvPr/>
        </p:nvGrpSpPr>
        <p:grpSpPr>
          <a:xfrm>
            <a:off x="9042594" y="704208"/>
            <a:ext cx="1786252" cy="3096397"/>
            <a:chOff x="6749960" y="536069"/>
            <a:chExt cx="1339689" cy="23222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C6C1AE-9CE9-3846-9EE8-8A8258BC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1C6FF1-B575-314B-84BB-CA180DCB4F1C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67C56-28DD-2640-A48F-057CB0F8DCD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6AA6C-275F-704F-8466-1DA9425CF0CF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F25006F4-99F0-1740-B109-CDCFC171C9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FEA6AA7-413D-CE43-9735-9AA775F70A0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A54A4D4E-FB5E-EA4E-90F8-7E07CFCB6A35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1A7DF2-34A8-E646-9799-DFAF34FDECDB}"/>
                </a:ext>
              </a:extLst>
            </p:cNvPr>
            <p:cNvGrpSpPr/>
            <p:nvPr/>
          </p:nvGrpSpPr>
          <p:grpSpPr>
            <a:xfrm>
              <a:off x="7037218" y="1404123"/>
              <a:ext cx="968054" cy="1454244"/>
              <a:chOff x="851338" y="3037490"/>
              <a:chExt cx="968054" cy="145424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47546A-1D04-664E-91F5-FB50CDB86FD9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8F261D-80A4-8946-9BBE-AA6A7A042C7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28EBAD-C13E-2341-9090-815703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265577-4E79-F34B-851A-5C94CBE24730}"/>
                </a:ext>
              </a:extLst>
            </p:cNvPr>
            <p:cNvSpPr txBox="1"/>
            <p:nvPr/>
          </p:nvSpPr>
          <p:spPr>
            <a:xfrm>
              <a:off x="6749960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513515-9260-D241-881D-275DA287EF53}"/>
                </a:ext>
              </a:extLst>
            </p:cNvPr>
            <p:cNvSpPr txBox="1"/>
            <p:nvPr/>
          </p:nvSpPr>
          <p:spPr>
            <a:xfrm>
              <a:off x="6754372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CA53BA-F14E-6642-9A82-7AF1B5FFAC2E}"/>
                </a:ext>
              </a:extLst>
            </p:cNvPr>
            <p:cNvSpPr txBox="1"/>
            <p:nvPr/>
          </p:nvSpPr>
          <p:spPr>
            <a:xfrm>
              <a:off x="7821037" y="645379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2" r="-336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04781D-FB92-E747-B9AC-02B01A3AB259}"/>
              </a:ext>
            </a:extLst>
          </p:cNvPr>
          <p:cNvGrpSpPr/>
          <p:nvPr/>
        </p:nvGrpSpPr>
        <p:grpSpPr>
          <a:xfrm>
            <a:off x="5120057" y="3936061"/>
            <a:ext cx="1708949" cy="3134497"/>
            <a:chOff x="2268787" y="2927940"/>
            <a:chExt cx="1281712" cy="235087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DA315-AB64-8743-B377-67000F3ED4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37E9B-E82B-4F4D-95F7-2A331E4E025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0D813FE-5162-4F4A-A8A3-6CC9039C0F92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EE16A2-5F02-B940-9BFF-D31A2EFF3B29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0A88BAE-8AB6-944A-9B99-4F1E8C63767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6F2B1F0-C815-B845-BE5B-F19BD764F56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74" name="Delay 73">
                <a:extLst>
                  <a:ext uri="{FF2B5EF4-FFF2-40B4-BE49-F238E27FC236}">
                    <a16:creationId xmlns:a16="http://schemas.microsoft.com/office/drawing/2014/main" id="{EF214EFD-5A69-2948-BE4A-599E2D31CDCE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AB47DF-2CA0-AF40-879D-C5695975A9F4}"/>
                </a:ext>
              </a:extLst>
            </p:cNvPr>
            <p:cNvGrpSpPr/>
            <p:nvPr/>
          </p:nvGrpSpPr>
          <p:grpSpPr>
            <a:xfrm>
              <a:off x="2510382" y="3824569"/>
              <a:ext cx="968054" cy="1454244"/>
              <a:chOff x="851338" y="3037490"/>
              <a:chExt cx="968054" cy="14542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A477CF-27B7-C044-86BB-4156DEDA7D5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229B77-9DEA-6B44-B7F4-5057F657BA01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7E65D1-2C3C-1044-92C5-40BE683E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74B8C8-B9B3-674B-9E66-C5E81080CFD7}"/>
                </a:ext>
              </a:extLst>
            </p:cNvPr>
            <p:cNvSpPr txBox="1"/>
            <p:nvPr/>
          </p:nvSpPr>
          <p:spPr>
            <a:xfrm>
              <a:off x="2268787" y="2927940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2C433C-F69B-1649-AADD-36FD188ED510}"/>
                </a:ext>
              </a:extLst>
            </p:cNvPr>
            <p:cNvSpPr txBox="1"/>
            <p:nvPr/>
          </p:nvSpPr>
          <p:spPr>
            <a:xfrm>
              <a:off x="2273199" y="3130250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DC1E5E-6C86-4D4B-829F-AE7A153DE655}"/>
                </a:ext>
              </a:extLst>
            </p:cNvPr>
            <p:cNvSpPr txBox="1"/>
            <p:nvPr/>
          </p:nvSpPr>
          <p:spPr>
            <a:xfrm>
              <a:off x="3339864" y="3037250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blipFill>
                  <a:blip r:embed="rId6"/>
                  <a:stretch>
                    <a:fillRect l="-5952" r="-476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95752B-ED21-EA44-853F-C7EE7030430A}"/>
              </a:ext>
            </a:extLst>
          </p:cNvPr>
          <p:cNvGrpSpPr/>
          <p:nvPr/>
        </p:nvGrpSpPr>
        <p:grpSpPr>
          <a:xfrm>
            <a:off x="7086370" y="3940955"/>
            <a:ext cx="1708949" cy="3061841"/>
            <a:chOff x="3850208" y="2978701"/>
            <a:chExt cx="1281712" cy="229638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6832C3-6CFE-B642-BD48-ABF2936DDB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2A711DD-8AC0-3145-BDD9-EF7C2FCD529F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F8140-1FAE-3343-8207-35ECE3DCD9F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38C5349-A617-6242-8AE7-8078FAACFD8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Stored Data 71">
                  <a:extLst>
                    <a:ext uri="{FF2B5EF4-FFF2-40B4-BE49-F238E27FC236}">
                      <a16:creationId xmlns:a16="http://schemas.microsoft.com/office/drawing/2014/main" id="{98D1FC16-CEA5-374E-8E27-499318A773E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Stored Data 71">
                  <a:extLst>
                    <a:ext uri="{FF2B5EF4-FFF2-40B4-BE49-F238E27FC236}">
                      <a16:creationId xmlns:a16="http://schemas.microsoft.com/office/drawing/2014/main" id="{201A551A-7593-8D43-A013-7E2655344C8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F0171C8-9080-EC40-BC25-76F1E278EB98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4F68CAF-6C0B-A147-9D8E-B0FDFCB9B1D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BC3417-D8E3-2A4E-9C16-33EC4B81B8C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8F826A-0C5B-1241-9CCA-AD8AB022BB09}"/>
                </a:ext>
              </a:extLst>
            </p:cNvPr>
            <p:cNvGrpSpPr/>
            <p:nvPr/>
          </p:nvGrpSpPr>
          <p:grpSpPr>
            <a:xfrm>
              <a:off x="4097714" y="3820838"/>
              <a:ext cx="968054" cy="1454244"/>
              <a:chOff x="851338" y="3037490"/>
              <a:chExt cx="968054" cy="14542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A71A7A-BEB9-294F-A25F-E7A6B7F2F1E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5FA680-AF21-A24A-8104-29CF1F838EF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ADE97F-A358-3E42-9C70-19A4009D4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3DE212-9C17-9A4F-BE43-D7DFDE7614EF}"/>
                </a:ext>
              </a:extLst>
            </p:cNvPr>
            <p:cNvSpPr txBox="1"/>
            <p:nvPr/>
          </p:nvSpPr>
          <p:spPr>
            <a:xfrm>
              <a:off x="3850208" y="2978701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76C32-02C4-104A-9F2E-79482F46C56D}"/>
                </a:ext>
              </a:extLst>
            </p:cNvPr>
            <p:cNvSpPr txBox="1"/>
            <p:nvPr/>
          </p:nvSpPr>
          <p:spPr>
            <a:xfrm>
              <a:off x="3854620" y="3181011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EB5B03-4731-E54B-94DA-BD057565D363}"/>
                </a:ext>
              </a:extLst>
            </p:cNvPr>
            <p:cNvSpPr txBox="1"/>
            <p:nvPr/>
          </p:nvSpPr>
          <p:spPr>
            <a:xfrm>
              <a:off x="4921285" y="3088011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blipFill>
                  <a:blip r:embed="rId7"/>
                  <a:stretch>
                    <a:fillRect l="-3540" r="-4425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EDB025-210D-514F-A4F2-2D8BCDD0E2FE}"/>
              </a:ext>
            </a:extLst>
          </p:cNvPr>
          <p:cNvGrpSpPr/>
          <p:nvPr/>
        </p:nvGrpSpPr>
        <p:grpSpPr>
          <a:xfrm>
            <a:off x="9042594" y="3936060"/>
            <a:ext cx="1729769" cy="3066736"/>
            <a:chOff x="5394205" y="2984957"/>
            <a:chExt cx="1297327" cy="2300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004829-F96C-6147-A27A-0203FFCA3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DB7D6E-AFCA-3145-8FA5-51BABAF651A8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B2383BC-C2B0-5648-B955-6774522AB4B8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C17BD8-A635-B64F-B268-59CAC13B062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>
                  <a:extLst>
                    <a:ext uri="{FF2B5EF4-FFF2-40B4-BE49-F238E27FC236}">
                      <a16:creationId xmlns:a16="http://schemas.microsoft.com/office/drawing/2014/main" id="{C5DC2E7D-E268-B247-B668-31C58ADF5FA4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2" name="Stored Data 71">
                  <a:extLst>
                    <a:ext uri="{FF2B5EF4-FFF2-40B4-BE49-F238E27FC236}">
                      <a16:creationId xmlns:a16="http://schemas.microsoft.com/office/drawing/2014/main" id="{5C93AA67-EA13-5A4E-9256-9FD0E5CFB08E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3" name="Stored Data 71">
                  <a:extLst>
                    <a:ext uri="{FF2B5EF4-FFF2-40B4-BE49-F238E27FC236}">
                      <a16:creationId xmlns:a16="http://schemas.microsoft.com/office/drawing/2014/main" id="{EC1AA937-5B9D-6B49-9599-056E8A3BF51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017B3DC-761B-4744-A80F-9014A28A456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682C89E-E754-964B-8EF8-BFB2170B339C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B566B1E-289D-DB41-8917-37D57AC69567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A16C4C-F5CD-ED46-969B-8C2805E257D1}"/>
                </a:ext>
              </a:extLst>
            </p:cNvPr>
            <p:cNvGrpSpPr/>
            <p:nvPr/>
          </p:nvGrpSpPr>
          <p:grpSpPr>
            <a:xfrm>
              <a:off x="5643012" y="3830765"/>
              <a:ext cx="968054" cy="1454244"/>
              <a:chOff x="851338" y="3037490"/>
              <a:chExt cx="968054" cy="14542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849012-9A85-364F-9EB2-EC1FEA050C4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8090C1C-69C1-F344-824E-229FF97CA84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C55F783-2732-3F46-B232-05B6B2E47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2EE9E1-76E2-5445-8C20-D0C362E9597D}"/>
                </a:ext>
              </a:extLst>
            </p:cNvPr>
            <p:cNvSpPr txBox="1"/>
            <p:nvPr/>
          </p:nvSpPr>
          <p:spPr>
            <a:xfrm>
              <a:off x="5394205" y="2984957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945AE2-05B9-7548-BFAD-4AC4BD49F701}"/>
                </a:ext>
              </a:extLst>
            </p:cNvPr>
            <p:cNvSpPr txBox="1"/>
            <p:nvPr/>
          </p:nvSpPr>
          <p:spPr>
            <a:xfrm>
              <a:off x="5398617" y="3187267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C348AA-0388-6E43-8938-1851782FE0A4}"/>
                </a:ext>
              </a:extLst>
            </p:cNvPr>
            <p:cNvSpPr txBox="1"/>
            <p:nvPr/>
          </p:nvSpPr>
          <p:spPr>
            <a:xfrm>
              <a:off x="6465282" y="3094267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blipFill>
                  <a:blip r:embed="rId8"/>
                  <a:stretch>
                    <a:fillRect l="-4202" r="-336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F0EA195-3CFA-6744-84BD-9111F9C2F41C}"/>
              </a:ext>
            </a:extLst>
          </p:cNvPr>
          <p:cNvSpPr txBox="1"/>
          <p:nvPr/>
        </p:nvSpPr>
        <p:spPr>
          <a:xfrm>
            <a:off x="3645287" y="287298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5D81C-81AF-9F46-8BD4-101020B7131B}"/>
              </a:ext>
            </a:extLst>
          </p:cNvPr>
          <p:cNvSpPr txBox="1"/>
          <p:nvPr/>
        </p:nvSpPr>
        <p:spPr>
          <a:xfrm>
            <a:off x="5618514" y="28729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EF69C-7D74-794D-816E-232D05B7467F}"/>
              </a:ext>
            </a:extLst>
          </p:cNvPr>
          <p:cNvSpPr txBox="1"/>
          <p:nvPr/>
        </p:nvSpPr>
        <p:spPr>
          <a:xfrm>
            <a:off x="7495441" y="28729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7450E-45A9-6344-8F4D-E508D379C10D}"/>
              </a:ext>
            </a:extLst>
          </p:cNvPr>
          <p:cNvSpPr txBox="1"/>
          <p:nvPr/>
        </p:nvSpPr>
        <p:spPr>
          <a:xfrm>
            <a:off x="9467645" y="287298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EB0A9A-C991-1C45-82E2-59027C41C9D0}"/>
              </a:ext>
            </a:extLst>
          </p:cNvPr>
          <p:cNvSpPr txBox="1"/>
          <p:nvPr/>
        </p:nvSpPr>
        <p:spPr>
          <a:xfrm>
            <a:off x="5618514" y="361516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3921A-1B5A-3942-B65E-2F67A56343D3}"/>
              </a:ext>
            </a:extLst>
          </p:cNvPr>
          <p:cNvSpPr txBox="1"/>
          <p:nvPr/>
        </p:nvSpPr>
        <p:spPr>
          <a:xfrm>
            <a:off x="7495441" y="361516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800210-4DF6-2C48-9747-ADB63046B026}"/>
              </a:ext>
            </a:extLst>
          </p:cNvPr>
          <p:cNvSpPr txBox="1"/>
          <p:nvPr/>
        </p:nvSpPr>
        <p:spPr>
          <a:xfrm>
            <a:off x="9467646" y="361516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XNOR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4CC33-CA80-704D-A639-8DC6EBE6ADA2}"/>
              </a:ext>
            </a:extLst>
          </p:cNvPr>
          <p:cNvGrpSpPr/>
          <p:nvPr/>
        </p:nvGrpSpPr>
        <p:grpSpPr>
          <a:xfrm>
            <a:off x="1396093" y="4448271"/>
            <a:ext cx="1290739" cy="1938992"/>
            <a:chOff x="1047070" y="3336204"/>
            <a:chExt cx="968054" cy="14542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B1D7DA-F796-8843-8D26-D9B9B3484C20}"/>
                </a:ext>
              </a:extLst>
            </p:cNvPr>
            <p:cNvSpPr txBox="1"/>
            <p:nvPr/>
          </p:nvSpPr>
          <p:spPr>
            <a:xfrm>
              <a:off x="1047070" y="3336204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0 0 1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12150A-153D-6848-A60E-AE99E8C64903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0E1CB-7EC3-B549-98DD-CDAF24B7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541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210</Words>
  <Application>Microsoft Macintosh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14</cp:revision>
  <dcterms:created xsi:type="dcterms:W3CDTF">2020-08-26T15:16:30Z</dcterms:created>
  <dcterms:modified xsi:type="dcterms:W3CDTF">2020-09-03T16:01:54Z</dcterms:modified>
</cp:coreProperties>
</file>