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B874-DD8D-B04B-A152-58F2E10B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F0B0-AA32-7F4C-9A90-A261E2DB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09CB-F8B8-1C4E-AF30-AE2A007E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28C9-AD78-214E-BA4F-A41BA1A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C468-70EB-9E47-8DB2-5CAB608E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7E5C-533B-CA40-B9D4-A220E18A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0F1C-E9C8-6747-9595-922D9DB0F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BB2E-592D-784B-8595-25BBFACE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C36A-D98A-0D44-96D3-4B9F6B24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9308-9CD5-3A42-A495-A7515CC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45AA8-08B4-D341-9A78-53EE2E2E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8F91-7B49-1F4A-B1B2-3EC5BC582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3D9C-CFC5-D841-8DEC-578C769C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0F6F-0BC0-534E-B1CF-5BFF7E2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4B7F-8155-594E-B914-4BFD6437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466-38BB-864A-8310-5441EFC2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6577-0CFD-AB4F-954A-4D620C2B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EF5D-CF09-314F-8537-FB1E912C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E3CD-42C3-1440-AD00-6306ACB9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6C8A-0C71-7645-9A88-72E13D0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3FDE-7725-8644-BC18-D9D435E2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C47DF-5F06-2046-8D61-8A86FA72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06CC-B82F-CF48-8B82-E9F08DF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6E15-FEC8-2146-B760-BD4004D1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4BBD-E1A6-B147-9D60-90304C3F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AEEF-E787-4A4C-8983-652C70F1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8863-7A8E-1440-B2C5-20F0F2CE7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5782B-0E2F-7F46-A575-ECE22F53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B160-E10B-CD45-A4F2-A981FD05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56BE-058D-D249-B575-ECE52B30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A4BE-3F2B-D148-B0DC-986E4D89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624-3261-D340-9D61-6222E9F3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6F48-2F66-1441-B6E1-E3453553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161E8-D978-E248-B964-02ED3323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6224A-49E2-6C4F-AB4A-E18BBCDA1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D799B-1179-9B4C-88D6-6494DD0FD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B0601-39F3-9D41-8D60-3EA482C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9A330-715E-874C-89FD-F5911CF5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DC784-8C67-3040-AB05-26E3D0B2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7177-A66D-AE4B-BA20-B085988F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B28C9-F270-E841-8E19-494D5498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81E3F-6B34-0042-80ED-EE5C57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8B77-CFDF-9748-983D-A3F8E2F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C67EA-6AF8-EE49-BAFD-75305BB9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9FFBA-A337-174B-AC4A-DFCB4AF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E50A-9A3E-C846-BBA6-8B116E1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9019-F84D-1247-8545-A104BC55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0DEB-0F0B-6648-A15B-2E8D34A0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54F8-FE43-584C-A5AF-2809FCF9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DB767-9AD0-9942-8E86-ED8D8EF9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DB0C-10F1-4242-9DB2-815808A2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F7BF-A67D-7B43-BC3A-77FA2108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A227-D277-F443-A4FB-A450FA17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BFB78-572E-7848-A153-21444D44B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D2E3-F0D9-3D44-99D5-67CA54E4B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980E-80C5-A342-AD51-DFB2911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2E6C-9A2E-6248-ABAB-6FA23184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1761-D4FC-D044-A607-A2229DB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512F8-2B5D-9F40-ADBB-7B1F24C2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2A10-9D01-AD4D-85A3-78EED367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C390-F3E0-8243-9161-76F275F13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8C3F-7BDE-5646-817E-54B5A040DE1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211C-4611-A04C-B963-0F739C8C4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80A6-B927-0D44-BEA8-8B167C1C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6B1E-FAB6-D348-BD53-2CA7B13D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3B71C-9E3D-BD42-A6C7-7F2297C6F9B2}"/>
              </a:ext>
            </a:extLst>
          </p:cNvPr>
          <p:cNvSpPr txBox="1"/>
          <p:nvPr/>
        </p:nvSpPr>
        <p:spPr>
          <a:xfrm>
            <a:off x="3744292" y="1905895"/>
            <a:ext cx="147829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LOAD R0 Z</a:t>
            </a:r>
          </a:p>
          <a:p>
            <a:r>
              <a:rPr lang="en-US" dirty="0"/>
              <a:t>ADD R0 R0 #3</a:t>
            </a:r>
          </a:p>
          <a:p>
            <a:r>
              <a:rPr lang="en-US" dirty="0"/>
              <a:t>STORE R0 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CAB2-0C47-6445-BC16-D037BB928B53}"/>
              </a:ext>
            </a:extLst>
          </p:cNvPr>
          <p:cNvSpPr txBox="1"/>
          <p:nvPr/>
        </p:nvSpPr>
        <p:spPr>
          <a:xfrm>
            <a:off x="6503422" y="1905895"/>
            <a:ext cx="1438214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R0 Z</a:t>
            </a:r>
          </a:p>
          <a:p>
            <a:r>
              <a:rPr lang="en-US" dirty="0"/>
              <a:t>SUB R0 R0 #2</a:t>
            </a:r>
          </a:p>
          <a:p>
            <a:r>
              <a:rPr lang="en-US" dirty="0"/>
              <a:t>STORE R0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75392-E96E-C94C-AB9C-517ADBCA8C2A}"/>
              </a:ext>
            </a:extLst>
          </p:cNvPr>
          <p:cNvSpPr txBox="1"/>
          <p:nvPr/>
        </p:nvSpPr>
        <p:spPr>
          <a:xfrm>
            <a:off x="4202751" y="153656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96A99-E6BD-B545-AFA4-A90149430F95}"/>
              </a:ext>
            </a:extLst>
          </p:cNvPr>
          <p:cNvSpPr txBox="1"/>
          <p:nvPr/>
        </p:nvSpPr>
        <p:spPr>
          <a:xfrm>
            <a:off x="6737139" y="153256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Subtract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53402-DF12-7242-AA36-0A30D27AFAE5}"/>
              </a:ext>
            </a:extLst>
          </p:cNvPr>
          <p:cNvCxnSpPr/>
          <p:nvPr/>
        </p:nvCxnSpPr>
        <p:spPr>
          <a:xfrm>
            <a:off x="5369011" y="1905895"/>
            <a:ext cx="0" cy="8150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71D7C-D267-E54F-A371-44C591EC08F5}"/>
              </a:ext>
            </a:extLst>
          </p:cNvPr>
          <p:cNvCxnSpPr>
            <a:cxnSpLocks/>
          </p:cNvCxnSpPr>
          <p:nvPr/>
        </p:nvCxnSpPr>
        <p:spPr>
          <a:xfrm>
            <a:off x="5369011" y="2720904"/>
            <a:ext cx="9700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F7FF77-7414-B04E-8F69-C3C28F5396CA}"/>
              </a:ext>
            </a:extLst>
          </p:cNvPr>
          <p:cNvCxnSpPr>
            <a:cxnSpLocks/>
          </p:cNvCxnSpPr>
          <p:nvPr/>
        </p:nvCxnSpPr>
        <p:spPr>
          <a:xfrm>
            <a:off x="6339016" y="2720904"/>
            <a:ext cx="0" cy="8771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F0D774-C24C-2848-A464-C451D095B4E7}"/>
              </a:ext>
            </a:extLst>
          </p:cNvPr>
          <p:cNvSpPr txBox="1"/>
          <p:nvPr/>
        </p:nvSpPr>
        <p:spPr>
          <a:xfrm>
            <a:off x="5397902" y="2484377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800000000000000" pitchFamily="2" charset="0"/>
              </a:rPr>
              <a:t>Context</a:t>
            </a:r>
          </a:p>
          <a:p>
            <a:pPr algn="ctr"/>
            <a:r>
              <a:rPr lang="en-US" sz="1400" dirty="0">
                <a:latin typeface="Segoe Print" panose="02000800000000000000" pitchFamily="2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8007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3B71C-9E3D-BD42-A6C7-7F2297C6F9B2}"/>
              </a:ext>
            </a:extLst>
          </p:cNvPr>
          <p:cNvSpPr txBox="1"/>
          <p:nvPr/>
        </p:nvSpPr>
        <p:spPr>
          <a:xfrm>
            <a:off x="3744292" y="1905895"/>
            <a:ext cx="147829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LOAD R0 Z</a:t>
            </a:r>
          </a:p>
          <a:p>
            <a:r>
              <a:rPr lang="en-US" dirty="0"/>
              <a:t>ADD R0 R0 #3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R0 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CAB2-0C47-6445-BC16-D037BB928B53}"/>
              </a:ext>
            </a:extLst>
          </p:cNvPr>
          <p:cNvSpPr txBox="1"/>
          <p:nvPr/>
        </p:nvSpPr>
        <p:spPr>
          <a:xfrm>
            <a:off x="6503422" y="1905895"/>
            <a:ext cx="1438214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LOAD R0 Z</a:t>
            </a:r>
          </a:p>
          <a:p>
            <a:r>
              <a:rPr lang="en-US" dirty="0"/>
              <a:t>SUB R0 R0 #2</a:t>
            </a:r>
          </a:p>
          <a:p>
            <a:r>
              <a:rPr lang="en-US" dirty="0"/>
              <a:t>STORE R0 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53402-DF12-7242-AA36-0A30D27AFAE5}"/>
              </a:ext>
            </a:extLst>
          </p:cNvPr>
          <p:cNvCxnSpPr>
            <a:cxnSpLocks/>
          </p:cNvCxnSpPr>
          <p:nvPr/>
        </p:nvCxnSpPr>
        <p:spPr>
          <a:xfrm>
            <a:off x="5369011" y="1905895"/>
            <a:ext cx="0" cy="5784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F0D774-C24C-2848-A464-C451D095B4E7}"/>
              </a:ext>
            </a:extLst>
          </p:cNvPr>
          <p:cNvSpPr txBox="1"/>
          <p:nvPr/>
        </p:nvSpPr>
        <p:spPr>
          <a:xfrm>
            <a:off x="5397902" y="226195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800000000000000" pitchFamily="2" charset="0"/>
              </a:rPr>
              <a:t>Context</a:t>
            </a:r>
          </a:p>
          <a:p>
            <a:pPr algn="ctr"/>
            <a:r>
              <a:rPr lang="en-US" sz="1400" dirty="0">
                <a:latin typeface="Segoe Print" panose="02000800000000000000" pitchFamily="2" charset="0"/>
              </a:rPr>
              <a:t>switch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71D7C-D267-E54F-A371-44C591EC08F5}"/>
              </a:ext>
            </a:extLst>
          </p:cNvPr>
          <p:cNvCxnSpPr>
            <a:cxnSpLocks/>
          </p:cNvCxnSpPr>
          <p:nvPr/>
        </p:nvCxnSpPr>
        <p:spPr>
          <a:xfrm>
            <a:off x="5369011" y="2498478"/>
            <a:ext cx="9700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F7FF77-7414-B04E-8F69-C3C28F5396CA}"/>
              </a:ext>
            </a:extLst>
          </p:cNvPr>
          <p:cNvCxnSpPr>
            <a:cxnSpLocks/>
          </p:cNvCxnSpPr>
          <p:nvPr/>
        </p:nvCxnSpPr>
        <p:spPr>
          <a:xfrm>
            <a:off x="6339016" y="2498478"/>
            <a:ext cx="0" cy="799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F22C2-7382-794E-80B9-FA975DECBF0A}"/>
              </a:ext>
            </a:extLst>
          </p:cNvPr>
          <p:cNvSpPr txBox="1"/>
          <p:nvPr/>
        </p:nvSpPr>
        <p:spPr>
          <a:xfrm>
            <a:off x="5405465" y="30493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800000000000000" pitchFamily="2" charset="0"/>
              </a:rPr>
              <a:t>Context</a:t>
            </a:r>
          </a:p>
          <a:p>
            <a:pPr algn="ctr"/>
            <a:r>
              <a:rPr lang="en-US" sz="1400" dirty="0">
                <a:latin typeface="Segoe Print" panose="02000800000000000000" pitchFamily="2" charset="0"/>
              </a:rPr>
              <a:t>switch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1D7269-C811-6044-8AE1-C51AC5EF09BA}"/>
              </a:ext>
            </a:extLst>
          </p:cNvPr>
          <p:cNvCxnSpPr>
            <a:cxnSpLocks/>
          </p:cNvCxnSpPr>
          <p:nvPr/>
        </p:nvCxnSpPr>
        <p:spPr>
          <a:xfrm>
            <a:off x="5376574" y="3285837"/>
            <a:ext cx="97000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E5FD9C-AA61-8249-A37A-3140E60A580C}"/>
              </a:ext>
            </a:extLst>
          </p:cNvPr>
          <p:cNvCxnSpPr>
            <a:cxnSpLocks/>
          </p:cNvCxnSpPr>
          <p:nvPr/>
        </p:nvCxnSpPr>
        <p:spPr>
          <a:xfrm flipH="1">
            <a:off x="5369011" y="3283289"/>
            <a:ext cx="5504" cy="3769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F9D0F-F06F-AB44-8D29-8983EF8102DA}"/>
              </a:ext>
            </a:extLst>
          </p:cNvPr>
          <p:cNvSpPr txBox="1"/>
          <p:nvPr/>
        </p:nvSpPr>
        <p:spPr>
          <a:xfrm>
            <a:off x="4202751" y="153656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DFA62-B9C5-6143-83FE-788FA535AA6E}"/>
              </a:ext>
            </a:extLst>
          </p:cNvPr>
          <p:cNvSpPr txBox="1"/>
          <p:nvPr/>
        </p:nvSpPr>
        <p:spPr>
          <a:xfrm>
            <a:off x="6737139" y="1532561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Subtract</a:t>
            </a:r>
          </a:p>
        </p:txBody>
      </p:sp>
    </p:spTree>
    <p:extLst>
      <p:ext uri="{BB962C8B-B14F-4D97-AF65-F5344CB8AC3E}">
        <p14:creationId xmlns:p14="http://schemas.microsoft.com/office/powerpoint/2010/main" val="23403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54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10</cp:revision>
  <dcterms:created xsi:type="dcterms:W3CDTF">2020-11-19T21:02:15Z</dcterms:created>
  <dcterms:modified xsi:type="dcterms:W3CDTF">2022-04-15T12:09:16Z</dcterms:modified>
</cp:coreProperties>
</file>