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73D5-0566-7146-BAD4-DED6ED926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48E88-1128-2D42-AB73-1D6AEC489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E11E6-19C1-4542-9E05-25830A82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D3A1-B5AC-4347-A8EF-850008EC1195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612C6-535F-7748-883F-1311C68B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430BE-0BF7-0643-907E-F1F8A1F6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8BC7-69D2-C148-BBE2-BBB880A5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1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23C7-D7FD-544E-BAF1-15330D4E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488BD-60A4-DE41-A508-9EA98ED86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4821-7DD7-8E4C-84B9-BE18ED84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D3A1-B5AC-4347-A8EF-850008EC1195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FBA2-6E6A-7940-BA5A-157316F2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912A4-7C67-4540-8FFB-83BD8F49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8BC7-69D2-C148-BBE2-BBB880A5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8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11B31-4383-8846-B63C-323D03F40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619F0-9E45-5343-9A53-6C23895C7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F56F1-A22F-6846-9A01-EEDF1CDA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D3A1-B5AC-4347-A8EF-850008EC1195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089B1-86A2-3040-ADDD-47B15DE3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65A75-368B-A24E-9C42-BFF02929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8BC7-69D2-C148-BBE2-BBB880A5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1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2BB7-2F61-004D-BA3A-318FDBA8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A21C1-1041-1D48-84D6-EC5CF9042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EDC04-1D89-8647-AA66-08E80202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D3A1-B5AC-4347-A8EF-850008EC1195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5ECB9-51EC-4744-B0FC-7032E7C6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03982-9882-FF42-B15D-902B5F9D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8BC7-69D2-C148-BBE2-BBB880A5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9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086C-121F-9448-91A8-50F9BE30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C15DC-F6FC-6140-AAFA-8708C076D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DBC22-2E21-3A48-BF26-EB09A2B3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D3A1-B5AC-4347-A8EF-850008EC1195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2AF16-0605-9C47-9384-85E3C01F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C5C4B-E5E1-CF4E-8476-2120EA31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8BC7-69D2-C148-BBE2-BBB880A5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7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BE01-7A94-B549-8183-1717FE3C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1ACA-DE62-1E49-98C1-EB84441BB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940EA-375E-994D-9924-F55442928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E7FD6-6D47-A840-9FFC-2180FD65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D3A1-B5AC-4347-A8EF-850008EC1195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01D86-87F6-FE4D-A7D2-684DC8EF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AA281-0EAE-5342-9611-C0EA250B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8BC7-69D2-C148-BBE2-BBB880A5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6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DE04-C7C8-2446-A770-B79A599A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BBC2E-869E-B74F-B4E6-162FF77E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D4FE3-2FCE-CE42-B80C-FBE3092C6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6F6F1-823A-5A4E-89A6-795F7CE95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EE725-2BC8-0F43-8F7E-FB47D16D3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5D304-CB8C-9A48-99D3-FAD553E8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D3A1-B5AC-4347-A8EF-850008EC1195}" type="datetimeFigureOut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AE817-F1C8-5745-9F87-BB6FA26C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BCB14-423E-3A44-9A59-F4FEA02D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8BC7-69D2-C148-BBE2-BBB880A5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147F-5B5A-C644-91C5-1654FEE5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9E8DE-CAA1-3F42-ABCB-2DD24423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D3A1-B5AC-4347-A8EF-850008EC1195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91B9A-76AD-254A-9A83-27FB7779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C1503-4BC7-254F-8186-00410CAE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8BC7-69D2-C148-BBE2-BBB880A5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852B1-7DA3-FB47-B9DB-98BB62F5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D3A1-B5AC-4347-A8EF-850008EC1195}" type="datetimeFigureOut">
              <a:rPr lang="en-US" smtClean="0"/>
              <a:t>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A4589-D168-5946-AFD6-DE126862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288C2-4B6E-234A-AEAD-46EC38BC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8BC7-69D2-C148-BBE2-BBB880A5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2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5E88-54F1-3D4E-979D-0DE4474E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2D25A-75CB-0341-ADB1-9F94B4FF7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9F741-BA74-EF44-B7B4-D9287F744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7198B-07CB-C643-87C5-0A6452AD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D3A1-B5AC-4347-A8EF-850008EC1195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DF029-D590-EB42-BBA4-00C5A8A5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787AD-6FEA-F742-888E-24320FF1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8BC7-69D2-C148-BBE2-BBB880A5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5A6B-DC31-324F-AA41-26FDBD65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EB539-8D37-C248-BBEC-A218CD363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C588-E18C-6440-BBE7-D731D946A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CE4CB-5261-D747-AD66-81E2A0C7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D3A1-B5AC-4347-A8EF-850008EC1195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77657-9EB7-A947-A355-FA64A2D7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AD31D-BA80-434C-91D0-63F8A89B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8BC7-69D2-C148-BBE2-BBB880A5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7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70B4F-CE43-3248-9BB1-967FA466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23A3A-E8CB-1243-B9D4-430F3A227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4C0DF-FD1E-D94A-AC04-BC5935552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1D3A1-B5AC-4347-A8EF-850008EC1195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87FC-435F-A647-8BD2-8E29BA13A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BF34-BBC5-1241-908C-FA8D4FC92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B8BC7-69D2-C148-BBE2-BBB880A5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9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E17D1C-342B-1842-BF6A-063A4CA151A2}"/>
              </a:ext>
            </a:extLst>
          </p:cNvPr>
          <p:cNvGrpSpPr/>
          <p:nvPr/>
        </p:nvGrpSpPr>
        <p:grpSpPr>
          <a:xfrm>
            <a:off x="2777045" y="1367593"/>
            <a:ext cx="1267608" cy="1690849"/>
            <a:chOff x="2307501" y="2370083"/>
            <a:chExt cx="950706" cy="12681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EA4DA1-15B7-D145-ABD4-6A28384B1C48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6230CEE-5813-3C42-A34A-F34FA9E89A01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FFA0B7D-BB45-AA4F-A2A0-7E86F59DD866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86E115CB-6F0C-284D-9101-5D418B4A03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9C1E3D6-FE77-6247-9864-6B0E32E9A8CF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A683371C-7870-9E4D-AA73-631AA2F3E6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25C05BE6-6FCC-E347-9A2A-FC5CCD5C106B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F376F6-6B47-814A-B904-BD7C293C5F30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B4445E2-1B58-CC4D-8DBF-F21F4D5405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33FDEB6-7945-9D4D-9B3B-8334110525C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F6F3EE-919D-ED4C-8C67-3AA919B7F48E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17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FC690F-7AA3-6B43-AA40-ED85E07EAE95}"/>
                </a:ext>
              </a:extLst>
            </p:cNvPr>
            <p:cNvSpPr txBox="1"/>
            <p:nvPr/>
          </p:nvSpPr>
          <p:spPr>
            <a:xfrm>
              <a:off x="2837792" y="2411525"/>
              <a:ext cx="197411" cy="223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/>
                <a:t>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262960-E559-A14C-9DB8-6FCD856AB5C7}"/>
                </a:ext>
              </a:extLst>
            </p:cNvPr>
            <p:cNvSpPr txBox="1"/>
            <p:nvPr/>
          </p:nvSpPr>
          <p:spPr>
            <a:xfrm>
              <a:off x="2837792" y="3322640"/>
              <a:ext cx="217848" cy="223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/>
                <a:t>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58CC30-5878-8F40-91D5-1DFEA2FC4FFD}"/>
                </a:ext>
              </a:extLst>
            </p:cNvPr>
            <p:cNvSpPr txBox="1"/>
            <p:nvPr/>
          </p:nvSpPr>
          <p:spPr>
            <a:xfrm>
              <a:off x="2307501" y="2787214"/>
              <a:ext cx="219051" cy="223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/>
                <a:t>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78CE31-58C7-FF46-9263-18546FE78EC5}"/>
              </a:ext>
            </a:extLst>
          </p:cNvPr>
          <p:cNvGrpSpPr/>
          <p:nvPr/>
        </p:nvGrpSpPr>
        <p:grpSpPr>
          <a:xfrm>
            <a:off x="2763701" y="3799560"/>
            <a:ext cx="1280952" cy="1690849"/>
            <a:chOff x="2297493" y="672662"/>
            <a:chExt cx="960714" cy="1268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4E95B11-2862-9045-947D-A025AF5BCF7A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0A6A992-E817-8249-AD15-9940F758B24F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F64BDE89-E8CB-814D-9C01-AB7327A1EB7A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FD0CAC8-CF1A-9548-ACF8-648A12A8A8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E0CB88A-6752-714A-9797-3801BF0BAFE0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5F417AFE-C17D-5D4B-BA76-E4B83B38E1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16D4027E-CAFA-A744-8CE9-0ECD8A908A54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1B05D38A-CB6F-CA40-815A-FAC50FC6F1F5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559E424B-4CC2-1946-BB27-C9AB0564F9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820D0E6A-EE63-ED4B-944E-59BF205E3A9B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085F71-9813-044D-80E9-495BEA30DF63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382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E22901-0656-204A-A2C8-A99635032516}"/>
                </a:ext>
              </a:extLst>
            </p:cNvPr>
            <p:cNvSpPr txBox="1"/>
            <p:nvPr/>
          </p:nvSpPr>
          <p:spPr>
            <a:xfrm>
              <a:off x="2837792" y="1607752"/>
              <a:ext cx="197411" cy="223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/>
                <a:t>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95851E-26A1-3043-A98B-7C9F10652F7E}"/>
                </a:ext>
              </a:extLst>
            </p:cNvPr>
            <p:cNvSpPr txBox="1"/>
            <p:nvPr/>
          </p:nvSpPr>
          <p:spPr>
            <a:xfrm>
              <a:off x="2833785" y="721832"/>
              <a:ext cx="217848" cy="223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/>
                <a:t>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643410-3764-954E-AD1D-B1081F9F0858}"/>
                </a:ext>
              </a:extLst>
            </p:cNvPr>
            <p:cNvSpPr txBox="1"/>
            <p:nvPr/>
          </p:nvSpPr>
          <p:spPr>
            <a:xfrm>
              <a:off x="2297493" y="1093406"/>
              <a:ext cx="219051" cy="223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/>
                <a:t>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CC8199-E923-DB4F-A32F-D9365E67274F}"/>
              </a:ext>
            </a:extLst>
          </p:cNvPr>
          <p:cNvGrpSpPr/>
          <p:nvPr/>
        </p:nvGrpSpPr>
        <p:grpSpPr>
          <a:xfrm>
            <a:off x="5054956" y="3780948"/>
            <a:ext cx="1280952" cy="1690849"/>
            <a:chOff x="3791217" y="2835710"/>
            <a:chExt cx="960714" cy="126813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48ED788-13D4-0448-835F-E23AC6314A2E}"/>
                </a:ext>
              </a:extLst>
            </p:cNvPr>
            <p:cNvGrpSpPr/>
            <p:nvPr/>
          </p:nvGrpSpPr>
          <p:grpSpPr>
            <a:xfrm>
              <a:off x="3791217" y="2835710"/>
              <a:ext cx="960714" cy="1268137"/>
              <a:chOff x="2297493" y="672662"/>
              <a:chExt cx="960714" cy="126813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6D90DD2-DB36-7348-81E9-8FD8C7394A23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343807" y="672662"/>
                <a:chExt cx="914400" cy="126813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46C42165-644E-7241-98B5-324A9D7F8371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900855" y="2091559"/>
                  <a:chExt cx="914400" cy="1268137"/>
                </a:xfrm>
              </p:grpSpPr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C452ABE8-D982-4441-800B-4834290E4E09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928A3898-1868-0342-99CC-3D092A4BE5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0855" y="2718894"/>
                    <a:ext cx="35735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C3DBB050-432C-7E4F-B8ED-DCB4F1D1B86B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1281EDC9-D4AA-A94E-A658-60BC6A6858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E9C9EEF8-0EE0-7D4F-B4E5-C8C141C67A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</p:grp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EFF89E06-1B4A-6C47-BCEB-D8421FF4363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C542D8D3-CEE9-AF4B-930F-D93545B60E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13340095-FA7B-A34D-920E-7ED72811E8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</p:grpSp>
            </p:grp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5586C5D-F55A-9547-8080-036A7B29249A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3828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E854E8-5083-A74D-B616-12E08A4F81D2}"/>
                  </a:ext>
                </a:extLst>
              </p:cNvPr>
              <p:cNvSpPr txBox="1"/>
              <p:nvPr/>
            </p:nvSpPr>
            <p:spPr>
              <a:xfrm>
                <a:off x="2837792" y="1607752"/>
                <a:ext cx="197411" cy="223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0A82D39-4833-3F49-AF55-D7D099882A50}"/>
                  </a:ext>
                </a:extLst>
              </p:cNvPr>
              <p:cNvSpPr txBox="1"/>
              <p:nvPr/>
            </p:nvSpPr>
            <p:spPr>
              <a:xfrm>
                <a:off x="2833785" y="721832"/>
                <a:ext cx="217848" cy="223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D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0EECA6B-2953-9A44-A531-2C112DE73F62}"/>
                  </a:ext>
                </a:extLst>
              </p:cNvPr>
              <p:cNvSpPr txBox="1"/>
              <p:nvPr/>
            </p:nvSpPr>
            <p:spPr>
              <a:xfrm>
                <a:off x="2297493" y="1093406"/>
                <a:ext cx="219051" cy="223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G</a:t>
                </a:r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F25CE3E-78A8-DE40-9297-66E68827E6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1355" y="3244972"/>
              <a:ext cx="192204" cy="3670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0D76760-8812-3A4D-966D-798F435F28D3}"/>
              </a:ext>
            </a:extLst>
          </p:cNvPr>
          <p:cNvSpPr txBox="1"/>
          <p:nvPr/>
        </p:nvSpPr>
        <p:spPr>
          <a:xfrm>
            <a:off x="4737972" y="44057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0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9BB9493-E9D3-F94A-8519-11724BEA1FA8}"/>
              </a:ext>
            </a:extLst>
          </p:cNvPr>
          <p:cNvGrpSpPr/>
          <p:nvPr/>
        </p:nvGrpSpPr>
        <p:grpSpPr>
          <a:xfrm>
            <a:off x="7005721" y="3735977"/>
            <a:ext cx="1280952" cy="1690849"/>
            <a:chOff x="5254291" y="2801982"/>
            <a:chExt cx="960714" cy="126813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4146C33-CF47-574C-84D4-D9E231324A38}"/>
                </a:ext>
              </a:extLst>
            </p:cNvPr>
            <p:cNvGrpSpPr/>
            <p:nvPr/>
          </p:nvGrpSpPr>
          <p:grpSpPr>
            <a:xfrm>
              <a:off x="5254291" y="2801982"/>
              <a:ext cx="960714" cy="1268137"/>
              <a:chOff x="2297493" y="672662"/>
              <a:chExt cx="960714" cy="1268137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3E6FF06-1609-FC40-8EB1-443B2EE06AB1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343807" y="672662"/>
                <a:chExt cx="914400" cy="1268137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0C5283E1-4837-5C47-A7F1-B44F1DC1A2EF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900855" y="2091559"/>
                  <a:chExt cx="914400" cy="1268137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42D4AE70-4A8D-CD40-9540-6FF149733541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3301A521-9539-E745-9EFC-1F549680AA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0855" y="2718894"/>
                    <a:ext cx="53602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08B534E2-5712-DD4A-8A64-319010221BF4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BA10E12F-1978-014F-9EDB-D7D70CFD5B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D831635A-F725-F042-8CC7-B391CFD61F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</p:grp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21823E1E-CF01-CD48-8468-4CB48927955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65" name="Straight Connector 64">
                      <a:extLst>
                        <a:ext uri="{FF2B5EF4-FFF2-40B4-BE49-F238E27FC236}">
                          <a16:creationId xmlns:a16="http://schemas.microsoft.com/office/drawing/2014/main" id="{012ACA4C-C235-0F46-B2B9-7B369A5726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E5973CE4-E086-D94C-973D-4289968F48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</p:grp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06C1133-EA97-3A4C-BEAE-76BDBC43E9B1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3828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DD8EA6B-79ED-2E47-91AB-6F4FFFC59CA7}"/>
                  </a:ext>
                </a:extLst>
              </p:cNvPr>
              <p:cNvSpPr txBox="1"/>
              <p:nvPr/>
            </p:nvSpPr>
            <p:spPr>
              <a:xfrm>
                <a:off x="2837792" y="1607752"/>
                <a:ext cx="197411" cy="223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S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C033EAE-6725-8D41-BF49-CE9ACB280BA7}"/>
                  </a:ext>
                </a:extLst>
              </p:cNvPr>
              <p:cNvSpPr txBox="1"/>
              <p:nvPr/>
            </p:nvSpPr>
            <p:spPr>
              <a:xfrm>
                <a:off x="2833785" y="721832"/>
                <a:ext cx="217848" cy="223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D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E70C90F-9FCB-C947-99D1-0D787A2926A2}"/>
                  </a:ext>
                </a:extLst>
              </p:cNvPr>
              <p:cNvSpPr txBox="1"/>
              <p:nvPr/>
            </p:nvSpPr>
            <p:spPr>
              <a:xfrm>
                <a:off x="2297493" y="1093406"/>
                <a:ext cx="219051" cy="223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G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7A422C-E340-5E41-9DE5-6789CFB2B870}"/>
                </a:ext>
              </a:extLst>
            </p:cNvPr>
            <p:cNvCxnSpPr>
              <a:cxnSpLocks/>
              <a:endCxn id="66" idx="4"/>
            </p:cNvCxnSpPr>
            <p:nvPr/>
          </p:nvCxnSpPr>
          <p:spPr>
            <a:xfrm>
              <a:off x="5836633" y="3211244"/>
              <a:ext cx="5255" cy="4312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0EF8A61-F939-5240-857C-F32185DF9E60}"/>
              </a:ext>
            </a:extLst>
          </p:cNvPr>
          <p:cNvSpPr txBox="1"/>
          <p:nvPr/>
        </p:nvSpPr>
        <p:spPr>
          <a:xfrm>
            <a:off x="6688737" y="43607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ED3D96-95D5-A640-A28F-171AE5BEE7F5}"/>
              </a:ext>
            </a:extLst>
          </p:cNvPr>
          <p:cNvSpPr txBox="1"/>
          <p:nvPr/>
        </p:nvSpPr>
        <p:spPr>
          <a:xfrm>
            <a:off x="4629276" y="19892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0965A9-D258-2A46-80FB-12EEC9187ABD}"/>
              </a:ext>
            </a:extLst>
          </p:cNvPr>
          <p:cNvSpPr txBox="1"/>
          <p:nvPr/>
        </p:nvSpPr>
        <p:spPr>
          <a:xfrm>
            <a:off x="6671809" y="19892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DABB41D-7BDB-4147-AFBD-F33A0CEC0E52}"/>
              </a:ext>
            </a:extLst>
          </p:cNvPr>
          <p:cNvGrpSpPr/>
          <p:nvPr/>
        </p:nvGrpSpPr>
        <p:grpSpPr>
          <a:xfrm>
            <a:off x="4992535" y="1348533"/>
            <a:ext cx="1267608" cy="1690849"/>
            <a:chOff x="3744401" y="1011399"/>
            <a:chExt cx="950706" cy="126813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4ACA934-B64E-FA4E-B000-1B26BB625F4E}"/>
                </a:ext>
              </a:extLst>
            </p:cNvPr>
            <p:cNvGrpSpPr/>
            <p:nvPr/>
          </p:nvGrpSpPr>
          <p:grpSpPr>
            <a:xfrm>
              <a:off x="3744401" y="1011399"/>
              <a:ext cx="950706" cy="1268137"/>
              <a:chOff x="2307501" y="2370083"/>
              <a:chExt cx="950706" cy="1268137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6BD796D-9FCA-6F4A-9434-E918A74249C1}"/>
                  </a:ext>
                </a:extLst>
              </p:cNvPr>
              <p:cNvGrpSpPr/>
              <p:nvPr/>
            </p:nvGrpSpPr>
            <p:grpSpPr>
              <a:xfrm>
                <a:off x="2343807" y="2370083"/>
                <a:ext cx="914400" cy="1268137"/>
                <a:chOff x="2343807" y="672662"/>
                <a:chExt cx="914400" cy="1268137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6537A15D-0E9E-744D-AAAE-5E775F4F1B69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900855" y="2091559"/>
                  <a:chExt cx="914400" cy="1268137"/>
                </a:xfrm>
              </p:grpSpPr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F7BF095C-019C-4E43-B2F1-9E4D2B39824C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3C4E16FE-17DC-C44B-9EFA-38327766AF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0855" y="2718894"/>
                    <a:ext cx="53780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8BABCF0C-1ECF-0149-A88B-73CED747A242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87" name="Straight Connector 86">
                      <a:extLst>
                        <a:ext uri="{FF2B5EF4-FFF2-40B4-BE49-F238E27FC236}">
                          <a16:creationId xmlns:a16="http://schemas.microsoft.com/office/drawing/2014/main" id="{C64CA264-5425-934B-98F2-462ECB421A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B909C5E9-2836-EF4C-B27F-9365FF7FC2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</p:grpSp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FB995A5F-4AE0-DD41-A4D4-09BE3B984FB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:a16="http://schemas.microsoft.com/office/drawing/2014/main" id="{F4248250-8FF5-B645-96A4-59BB87888D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6" name="Oval 85">
                      <a:extLst>
                        <a:ext uri="{FF2B5EF4-FFF2-40B4-BE49-F238E27FC236}">
                          <a16:creationId xmlns:a16="http://schemas.microsoft.com/office/drawing/2014/main" id="{DE23DA46-A8A4-A048-B731-CD5E350A9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</p:grpSp>
            </p:grp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D712CA6-232D-F94B-A880-C8920DBCD1D9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1784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P</a:t>
                  </a:r>
                </a:p>
              </p:txBody>
            </p: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160AA3E-C5B9-BB43-A22F-D4135483F491}"/>
                  </a:ext>
                </a:extLst>
              </p:cNvPr>
              <p:cNvSpPr txBox="1"/>
              <p:nvPr/>
            </p:nvSpPr>
            <p:spPr>
              <a:xfrm>
                <a:off x="2837792" y="2411525"/>
                <a:ext cx="197411" cy="223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S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E7A5A01-5456-3A4D-812D-F71124F1EAA1}"/>
                  </a:ext>
                </a:extLst>
              </p:cNvPr>
              <p:cNvSpPr txBox="1"/>
              <p:nvPr/>
            </p:nvSpPr>
            <p:spPr>
              <a:xfrm>
                <a:off x="2837792" y="3322640"/>
                <a:ext cx="217848" cy="223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D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6E931EC-AECF-714B-8838-C55A4EB5C53F}"/>
                  </a:ext>
                </a:extLst>
              </p:cNvPr>
              <p:cNvSpPr txBox="1"/>
              <p:nvPr/>
            </p:nvSpPr>
            <p:spPr>
              <a:xfrm>
                <a:off x="2307501" y="2787214"/>
                <a:ext cx="219051" cy="223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G</a:t>
                </a:r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C3E3A9E-CDE1-9D47-B648-5B30C8E0F10A}"/>
                </a:ext>
              </a:extLst>
            </p:cNvPr>
            <p:cNvCxnSpPr>
              <a:cxnSpLocks/>
            </p:cNvCxnSpPr>
            <p:nvPr/>
          </p:nvCxnSpPr>
          <p:spPr>
            <a:xfrm>
              <a:off x="4318514" y="1430185"/>
              <a:ext cx="5255" cy="4312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4AC671C-FA4D-0747-BAB7-7F19B3F9319A}"/>
              </a:ext>
            </a:extLst>
          </p:cNvPr>
          <p:cNvGrpSpPr/>
          <p:nvPr/>
        </p:nvGrpSpPr>
        <p:grpSpPr>
          <a:xfrm>
            <a:off x="6974309" y="1367593"/>
            <a:ext cx="1267608" cy="1690849"/>
            <a:chOff x="5230732" y="1025694"/>
            <a:chExt cx="950706" cy="126813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B3BFE32-9A01-2648-BCB1-D32ED685BC6D}"/>
                </a:ext>
              </a:extLst>
            </p:cNvPr>
            <p:cNvGrpSpPr/>
            <p:nvPr/>
          </p:nvGrpSpPr>
          <p:grpSpPr>
            <a:xfrm>
              <a:off x="5230732" y="1025694"/>
              <a:ext cx="950706" cy="1268137"/>
              <a:chOff x="2307501" y="2370083"/>
              <a:chExt cx="950706" cy="1268137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AFDE1B8-23DE-D343-94F3-08FF1B169108}"/>
                  </a:ext>
                </a:extLst>
              </p:cNvPr>
              <p:cNvGrpSpPr/>
              <p:nvPr/>
            </p:nvGrpSpPr>
            <p:grpSpPr>
              <a:xfrm>
                <a:off x="2522483" y="2370083"/>
                <a:ext cx="735724" cy="1268137"/>
                <a:chOff x="2522483" y="672662"/>
                <a:chExt cx="735724" cy="1268137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2F78CB70-7223-0D42-A845-725C1E5CF507}"/>
                    </a:ext>
                  </a:extLst>
                </p:cNvPr>
                <p:cNvGrpSpPr/>
                <p:nvPr/>
              </p:nvGrpSpPr>
              <p:grpSpPr>
                <a:xfrm>
                  <a:off x="2522483" y="672662"/>
                  <a:ext cx="735724" cy="1268137"/>
                  <a:chOff x="3079531" y="2091559"/>
                  <a:chExt cx="735724" cy="1268137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821911C1-6A35-FA48-B410-1A0C53ABF2AC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8E351398-D59A-374A-87B1-17BF08BC0502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04" name="Straight Connector 103">
                      <a:extLst>
                        <a:ext uri="{FF2B5EF4-FFF2-40B4-BE49-F238E27FC236}">
                          <a16:creationId xmlns:a16="http://schemas.microsoft.com/office/drawing/2014/main" id="{27714BE0-155B-A64E-BFB4-C17241B5B4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5" name="Oval 104">
                      <a:extLst>
                        <a:ext uri="{FF2B5EF4-FFF2-40B4-BE49-F238E27FC236}">
                          <a16:creationId xmlns:a16="http://schemas.microsoft.com/office/drawing/2014/main" id="{B46AE1B2-9BB2-BA4A-95C4-5B81D4E9CB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9408B5A9-2DA9-F34C-B985-E979FB896F7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02" name="Straight Connector 101">
                      <a:extLst>
                        <a:ext uri="{FF2B5EF4-FFF2-40B4-BE49-F238E27FC236}">
                          <a16:creationId xmlns:a16="http://schemas.microsoft.com/office/drawing/2014/main" id="{3C59AE72-58AD-4A43-8627-F9D520D83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3" name="Oval 102">
                      <a:extLst>
                        <a:ext uri="{FF2B5EF4-FFF2-40B4-BE49-F238E27FC236}">
                          <a16:creationId xmlns:a16="http://schemas.microsoft.com/office/drawing/2014/main" id="{973D7E55-CFF9-024B-962D-E7D5FFC57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</p:grpSp>
            </p:grp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3B8931E-2554-3148-985E-419EB8AD80BC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1784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P</a:t>
                  </a:r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D8B52C6-430F-4C43-B8BF-C20126D79AA1}"/>
                  </a:ext>
                </a:extLst>
              </p:cNvPr>
              <p:cNvSpPr txBox="1"/>
              <p:nvPr/>
            </p:nvSpPr>
            <p:spPr>
              <a:xfrm>
                <a:off x="2837792" y="2411525"/>
                <a:ext cx="197411" cy="223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S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76C6E96-4202-5E46-91B6-307B8E6640C2}"/>
                  </a:ext>
                </a:extLst>
              </p:cNvPr>
              <p:cNvSpPr txBox="1"/>
              <p:nvPr/>
            </p:nvSpPr>
            <p:spPr>
              <a:xfrm>
                <a:off x="2837792" y="3322640"/>
                <a:ext cx="217848" cy="223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D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73C2946-CBC9-274A-A005-181CE918C3F4}"/>
                  </a:ext>
                </a:extLst>
              </p:cNvPr>
              <p:cNvSpPr txBox="1"/>
              <p:nvPr/>
            </p:nvSpPr>
            <p:spPr>
              <a:xfrm>
                <a:off x="2307501" y="2787214"/>
                <a:ext cx="219051" cy="223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G</a:t>
                </a:r>
              </a:p>
            </p:txBody>
          </p:sp>
        </p:grp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37FD438-AB92-5D41-AA64-274B0867D67F}"/>
                </a:ext>
              </a:extLst>
            </p:cNvPr>
            <p:cNvCxnSpPr>
              <a:cxnSpLocks/>
            </p:cNvCxnSpPr>
            <p:nvPr/>
          </p:nvCxnSpPr>
          <p:spPr>
            <a:xfrm>
              <a:off x="5799318" y="1421805"/>
              <a:ext cx="239198" cy="3556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1F5F965-CAD0-3F42-A18C-D4C57DDA60E9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38" y="1651342"/>
              <a:ext cx="66236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435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755B107A-E1BC-4147-B1F5-26398E4E4429}"/>
              </a:ext>
            </a:extLst>
          </p:cNvPr>
          <p:cNvGrpSpPr/>
          <p:nvPr/>
        </p:nvGrpSpPr>
        <p:grpSpPr>
          <a:xfrm>
            <a:off x="8234952" y="1432833"/>
            <a:ext cx="2847176" cy="3803053"/>
            <a:chOff x="895328" y="1479588"/>
            <a:chExt cx="2847176" cy="380305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057D586-4E00-2448-90F4-4CD66504D467}"/>
                </a:ext>
              </a:extLst>
            </p:cNvPr>
            <p:cNvGrpSpPr/>
            <p:nvPr/>
          </p:nvGrpSpPr>
          <p:grpSpPr>
            <a:xfrm>
              <a:off x="895328" y="1479588"/>
              <a:ext cx="2054474" cy="2832686"/>
              <a:chOff x="1782676" y="208383"/>
              <a:chExt cx="1540855" cy="2124514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402C80A8-C301-B14F-BF29-BCBEEC1B053B}"/>
                  </a:ext>
                </a:extLst>
              </p:cNvPr>
              <p:cNvGrpSpPr/>
              <p:nvPr/>
            </p:nvGrpSpPr>
            <p:grpSpPr>
              <a:xfrm>
                <a:off x="1782676" y="208383"/>
                <a:ext cx="1540855" cy="2124514"/>
                <a:chOff x="1782676" y="208383"/>
                <a:chExt cx="1540855" cy="2124514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395104A-AA51-D845-B492-784C35354299}"/>
                    </a:ext>
                  </a:extLst>
                </p:cNvPr>
                <p:cNvGrpSpPr/>
                <p:nvPr/>
              </p:nvGrpSpPr>
              <p:grpSpPr>
                <a:xfrm>
                  <a:off x="1782676" y="208383"/>
                  <a:ext cx="1475531" cy="2124514"/>
                  <a:chOff x="2339724" y="1627280"/>
                  <a:chExt cx="1475531" cy="2124514"/>
                </a:xfrm>
              </p:grpSpPr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F340F2BA-E263-E542-803F-83D697C3CAB2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D39C51FD-ED4C-1545-AF71-48EB769143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39724" y="2711669"/>
                    <a:ext cx="918482" cy="722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2D2EF213-EA3F-B94F-B0B9-C05AA1412273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1627280"/>
                    <a:ext cx="94594" cy="891920"/>
                    <a:chOff x="3394841" y="1627280"/>
                    <a:chExt cx="94594" cy="891920"/>
                  </a:xfrm>
                </p:grpSpPr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:a16="http://schemas.microsoft.com/office/drawing/2014/main" id="{F5588594-B6E2-994F-A607-5D9DDD16F3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1627280"/>
                      <a:ext cx="0" cy="84987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6ADA9B8F-D094-8C4A-9E94-4979D664EF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</p:grpSp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30584612-0693-0742-B805-0461CB162F3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819739"/>
                    <a:chOff x="3394841" y="1699461"/>
                    <a:chExt cx="94594" cy="819739"/>
                  </a:xfrm>
                </p:grpSpPr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6175639D-9173-DC49-8F93-5A2D37D69C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3442138" y="1699461"/>
                      <a:ext cx="0" cy="77769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5" name="Oval 84">
                      <a:extLst>
                        <a:ext uri="{FF2B5EF4-FFF2-40B4-BE49-F238E27FC236}">
                          <a16:creationId xmlns:a16="http://schemas.microsoft.com/office/drawing/2014/main" id="{0D6A6D81-D853-5048-B6D6-CEE18E545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</p:grpSp>
            </p:grp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BA7F7EB-C23F-CE4A-BD59-BAA64AD9C145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417422" cy="253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NPN</a:t>
                  </a: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8783002-D0F4-1841-9102-A06856A7C837}"/>
                  </a:ext>
                </a:extLst>
              </p:cNvPr>
              <p:cNvSpPr txBox="1"/>
              <p:nvPr/>
            </p:nvSpPr>
            <p:spPr>
              <a:xfrm>
                <a:off x="2837792" y="1607752"/>
                <a:ext cx="201016" cy="223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E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9BE2455-4AB0-8B43-8889-57064EFC0C99}"/>
                  </a:ext>
                </a:extLst>
              </p:cNvPr>
              <p:cNvSpPr txBox="1"/>
              <p:nvPr/>
            </p:nvSpPr>
            <p:spPr>
              <a:xfrm>
                <a:off x="2833785" y="721832"/>
                <a:ext cx="207028" cy="223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C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C85A8F0-69E6-2C4F-85B4-2AFED9B79CF4}"/>
                  </a:ext>
                </a:extLst>
              </p:cNvPr>
              <p:cNvSpPr txBox="1"/>
              <p:nvPr/>
            </p:nvSpPr>
            <p:spPr>
              <a:xfrm>
                <a:off x="2297493" y="1093406"/>
                <a:ext cx="208230" cy="223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B</a:t>
                </a:r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4E36145-85FD-084B-B1D0-FF68FDF5A5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0762" y="4312274"/>
              <a:ext cx="5658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955572D-2F34-4240-9245-05D745C033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0762" y="4432511"/>
              <a:ext cx="5658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3AFC6AD-4A63-B74F-9C30-96A39E38C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3710" y="4432510"/>
              <a:ext cx="1" cy="6910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6EA68E9-F8AD-E54A-B97F-DF7CCCB2F6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711" y="3944492"/>
              <a:ext cx="137879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8D4A3C6-0E5D-1741-BF57-572D8F378BE7}"/>
                </a:ext>
              </a:extLst>
            </p:cNvPr>
            <p:cNvSpPr/>
            <p:nvPr/>
          </p:nvSpPr>
          <p:spPr>
            <a:xfrm>
              <a:off x="2315914" y="3881429"/>
              <a:ext cx="126125" cy="1261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3" name="Triangle 72">
              <a:extLst>
                <a:ext uri="{FF2B5EF4-FFF2-40B4-BE49-F238E27FC236}">
                  <a16:creationId xmlns:a16="http://schemas.microsoft.com/office/drawing/2014/main" id="{913C387D-67E8-C441-8F87-03493C914082}"/>
                </a:ext>
              </a:extLst>
            </p:cNvPr>
            <p:cNvSpPr/>
            <p:nvPr/>
          </p:nvSpPr>
          <p:spPr>
            <a:xfrm rot="10800000">
              <a:off x="2209653" y="5123560"/>
              <a:ext cx="308113" cy="159081"/>
            </a:xfrm>
            <a:prstGeom prst="triangl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37F2A5A-89DC-954C-A8DF-63E9FAB33FD7}"/>
              </a:ext>
            </a:extLst>
          </p:cNvPr>
          <p:cNvGrpSpPr/>
          <p:nvPr/>
        </p:nvGrpSpPr>
        <p:grpSpPr>
          <a:xfrm>
            <a:off x="2953950" y="1273767"/>
            <a:ext cx="4041451" cy="4218939"/>
            <a:chOff x="2953950" y="1273767"/>
            <a:chExt cx="4041451" cy="4218939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1AB6FB0-5254-D249-94EA-055814D3884C}"/>
                </a:ext>
              </a:extLst>
            </p:cNvPr>
            <p:cNvGrpSpPr/>
            <p:nvPr/>
          </p:nvGrpSpPr>
          <p:grpSpPr>
            <a:xfrm>
              <a:off x="2953950" y="1273767"/>
              <a:ext cx="4041451" cy="4218939"/>
              <a:chOff x="2953950" y="1273767"/>
              <a:chExt cx="4041451" cy="421893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6FB1848-50BD-674F-863E-1902A2F0A05E}"/>
                  </a:ext>
                </a:extLst>
              </p:cNvPr>
              <p:cNvGrpSpPr/>
              <p:nvPr/>
            </p:nvGrpSpPr>
            <p:grpSpPr>
              <a:xfrm>
                <a:off x="4370466" y="1689653"/>
                <a:ext cx="1470816" cy="2832686"/>
                <a:chOff x="2220419" y="208383"/>
                <a:chExt cx="1103112" cy="2124514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212CFE73-7C24-054E-BE80-83E1B95E2F9D}"/>
                    </a:ext>
                  </a:extLst>
                </p:cNvPr>
                <p:cNvGrpSpPr/>
                <p:nvPr/>
              </p:nvGrpSpPr>
              <p:grpSpPr>
                <a:xfrm>
                  <a:off x="2220419" y="208383"/>
                  <a:ext cx="1103112" cy="2124514"/>
                  <a:chOff x="2220419" y="208383"/>
                  <a:chExt cx="1103112" cy="2124514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C1A5033B-3E06-544A-877B-E6034B3481D4}"/>
                      </a:ext>
                    </a:extLst>
                  </p:cNvPr>
                  <p:cNvGrpSpPr/>
                  <p:nvPr/>
                </p:nvGrpSpPr>
                <p:grpSpPr>
                  <a:xfrm>
                    <a:off x="2220419" y="208383"/>
                    <a:ext cx="1037788" cy="2124514"/>
                    <a:chOff x="2777467" y="1627280"/>
                    <a:chExt cx="1037788" cy="2124514"/>
                  </a:xfrm>
                </p:grpSpPr>
                <p:sp>
                  <p:nvSpPr>
                    <p:cNvPr id="11" name="Oval 10">
                      <a:extLst>
                        <a:ext uri="{FF2B5EF4-FFF2-40B4-BE49-F238E27FC236}">
                          <a16:creationId xmlns:a16="http://schemas.microsoft.com/office/drawing/2014/main" id="{6BB8D136-B191-E44E-AD18-DC7C1C2749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cxnSp>
                  <p:nvCxnSpPr>
                    <p:cNvPr id="12" name="Straight Connector 11">
                      <a:extLst>
                        <a:ext uri="{FF2B5EF4-FFF2-40B4-BE49-F238E27FC236}">
                          <a16:creationId xmlns:a16="http://schemas.microsoft.com/office/drawing/2014/main" id="{422F9073-10D7-C348-BEBB-5DF56DFF61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77467" y="2718895"/>
                      <a:ext cx="48073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30754795-92BD-6149-962F-4824124261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1627280"/>
                      <a:ext cx="94594" cy="891920"/>
                      <a:chOff x="3394841" y="1627280"/>
                      <a:chExt cx="94594" cy="891920"/>
                    </a:xfrm>
                  </p:grpSpPr>
                  <p:cxnSp>
                    <p:nvCxnSpPr>
                      <p:cNvPr id="17" name="Straight Connector 16">
                        <a:extLst>
                          <a:ext uri="{FF2B5EF4-FFF2-40B4-BE49-F238E27FC236}">
                            <a16:creationId xmlns:a16="http://schemas.microsoft.com/office/drawing/2014/main" id="{84CFF6F0-F591-5147-A18E-4365C90E6F6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1627280"/>
                        <a:ext cx="0" cy="84987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" name="Oval 17">
                        <a:extLst>
                          <a:ext uri="{FF2B5EF4-FFF2-40B4-BE49-F238E27FC236}">
                            <a16:creationId xmlns:a16="http://schemas.microsoft.com/office/drawing/2014/main" id="{F7E80EF7-DFC4-6049-A1F1-371FD3901B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/>
                      </a:p>
                    </p:txBody>
                  </p:sp>
                </p:grpSp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C8765F35-FE3F-4D4B-8823-226EAC31A17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819739"/>
                      <a:chOff x="3394841" y="1699461"/>
                      <a:chExt cx="94594" cy="819739"/>
                    </a:xfrm>
                  </p:grpSpPr>
                  <p:cxnSp>
                    <p:nvCxnSpPr>
                      <p:cNvPr id="15" name="Straight Connector 14">
                        <a:extLst>
                          <a:ext uri="{FF2B5EF4-FFF2-40B4-BE49-F238E27FC236}">
                            <a16:creationId xmlns:a16="http://schemas.microsoft.com/office/drawing/2014/main" id="{700A9233-CA06-2B4C-B203-7A5A6B5256D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 flipV="1">
                        <a:off x="3442138" y="1699461"/>
                        <a:ext cx="0" cy="777696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" name="Oval 15">
                        <a:extLst>
                          <a:ext uri="{FF2B5EF4-FFF2-40B4-BE49-F238E27FC236}">
                            <a16:creationId xmlns:a16="http://schemas.microsoft.com/office/drawing/2014/main" id="{83FCA0DA-90CA-F946-A8AB-C112D841E6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/>
                      </a:p>
                    </p:txBody>
                  </p:sp>
                </p:grpSp>
              </p:grp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FA50F76-2DCE-3C49-9EDD-1B73E447789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417422" cy="2539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NPN</a:t>
                    </a:r>
                  </a:p>
                </p:txBody>
              </p:sp>
            </p:grp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C5AB71E-4CD0-2646-B86C-342FD162B84A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01016" cy="2230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33" dirty="0"/>
                    <a:t>E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E7E489B-1D7D-DF40-AA10-29CBCB362282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07028" cy="2230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33" dirty="0"/>
                    <a:t>C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3EED16-ECCC-9744-B2D5-729143AE0854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08230" cy="2230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33" dirty="0"/>
                    <a:t>B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27969C-A603-4146-B352-88D6026E4109}"/>
                  </a:ext>
                </a:extLst>
              </p:cNvPr>
              <p:cNvSpPr txBox="1"/>
              <p:nvPr/>
            </p:nvSpPr>
            <p:spPr>
              <a:xfrm>
                <a:off x="2953950" y="2895649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A67C52-652A-8041-87A2-F538311D39EC}"/>
                  </a:ext>
                </a:extLst>
              </p:cNvPr>
              <p:cNvSpPr txBox="1"/>
              <p:nvPr/>
            </p:nvSpPr>
            <p:spPr>
              <a:xfrm>
                <a:off x="5089796" y="1273767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CC121C1-737D-B441-8EDA-C87E64003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72243" y="4522339"/>
                <a:ext cx="5658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3672735-5BD7-504C-B6CC-E8E662CC06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72243" y="4642576"/>
                <a:ext cx="56589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D9476FC-A2D5-F34A-B532-CD9F7020E3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55191" y="4642575"/>
                <a:ext cx="1" cy="6910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380C5DB-12C5-7C45-9DC0-171892B421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55192" y="4154557"/>
                <a:ext cx="137879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90C3349-5B05-F84E-A255-C7B4D4D9C2D1}"/>
                  </a:ext>
                </a:extLst>
              </p:cNvPr>
              <p:cNvSpPr txBox="1"/>
              <p:nvPr/>
            </p:nvSpPr>
            <p:spPr>
              <a:xfrm>
                <a:off x="6637611" y="3954502"/>
                <a:ext cx="3577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Q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597D53E-460A-5546-99BB-FCB1F8B4EC0A}"/>
                  </a:ext>
                </a:extLst>
              </p:cNvPr>
              <p:cNvSpPr/>
              <p:nvPr/>
            </p:nvSpPr>
            <p:spPr>
              <a:xfrm>
                <a:off x="5207395" y="4091494"/>
                <a:ext cx="126125" cy="1261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2" name="Triangle 51">
                <a:extLst>
                  <a:ext uri="{FF2B5EF4-FFF2-40B4-BE49-F238E27FC236}">
                    <a16:creationId xmlns:a16="http://schemas.microsoft.com/office/drawing/2014/main" id="{E17FD5AD-B27B-7848-8A8E-519D6C8188B1}"/>
                  </a:ext>
                </a:extLst>
              </p:cNvPr>
              <p:cNvSpPr/>
              <p:nvPr/>
            </p:nvSpPr>
            <p:spPr>
              <a:xfrm rot="10800000">
                <a:off x="5101134" y="5333625"/>
                <a:ext cx="308113" cy="159081"/>
              </a:xfrm>
              <a:prstGeom prst="triangl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838A750-13C7-854A-BC16-2F8C9FE9FE4E}"/>
                  </a:ext>
                </a:extLst>
              </p:cNvPr>
              <p:cNvSpPr txBox="1"/>
              <p:nvPr/>
            </p:nvSpPr>
            <p:spPr>
              <a:xfrm>
                <a:off x="3208733" y="4891520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Ground</a:t>
                </a:r>
              </a:p>
            </p:txBody>
          </p:sp>
          <p:cxnSp>
            <p:nvCxnSpPr>
              <p:cNvPr id="55" name="Curved Connector 54">
                <a:extLst>
                  <a:ext uri="{FF2B5EF4-FFF2-40B4-BE49-F238E27FC236}">
                    <a16:creationId xmlns:a16="http://schemas.microsoft.com/office/drawing/2014/main" id="{4B61ECA0-7D5B-4748-B705-3ECCD1DCE137}"/>
                  </a:ext>
                </a:extLst>
              </p:cNvPr>
              <p:cNvCxnSpPr>
                <a:cxnSpLocks/>
                <a:stCxn id="53" idx="3"/>
              </p:cNvCxnSpPr>
              <p:nvPr/>
            </p:nvCxnSpPr>
            <p:spPr>
              <a:xfrm>
                <a:off x="4103017" y="5076186"/>
                <a:ext cx="986779" cy="342504"/>
              </a:xfrm>
              <a:prstGeom prst="curvedConnector3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F54708B-8EF8-E34B-B0AF-D66F245C7BE0}"/>
                  </a:ext>
                </a:extLst>
              </p:cNvPr>
              <p:cNvSpPr txBox="1"/>
              <p:nvPr/>
            </p:nvSpPr>
            <p:spPr>
              <a:xfrm>
                <a:off x="3208733" y="3998835"/>
                <a:ext cx="1078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  <p:cxnSp>
            <p:nvCxnSpPr>
              <p:cNvPr id="58" name="Curved Connector 57">
                <a:extLst>
                  <a:ext uri="{FF2B5EF4-FFF2-40B4-BE49-F238E27FC236}">
                    <a16:creationId xmlns:a16="http://schemas.microsoft.com/office/drawing/2014/main" id="{82AA53E0-2454-DC42-8039-9A371B14B80D}"/>
                  </a:ext>
                </a:extLst>
              </p:cNvPr>
              <p:cNvCxnSpPr>
                <a:cxnSpLocks/>
                <a:stCxn id="57" idx="3"/>
              </p:cNvCxnSpPr>
              <p:nvPr/>
            </p:nvCxnSpPr>
            <p:spPr>
              <a:xfrm>
                <a:off x="4287233" y="4183501"/>
                <a:ext cx="620513" cy="407946"/>
              </a:xfrm>
              <a:prstGeom prst="curvedConnector3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608A96D-0433-8C48-A2C5-9227C2A24641}"/>
                </a:ext>
              </a:extLst>
            </p:cNvPr>
            <p:cNvGrpSpPr/>
            <p:nvPr/>
          </p:nvGrpSpPr>
          <p:grpSpPr>
            <a:xfrm>
              <a:off x="3802957" y="3008658"/>
              <a:ext cx="583729" cy="235262"/>
              <a:chOff x="1636009" y="1769165"/>
              <a:chExt cx="583729" cy="235262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D15E72B-F4C6-AC49-A937-4C671F5406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6009" y="1769165"/>
                <a:ext cx="103339" cy="11267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265419A-ECAF-B842-B972-8910AFF76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348" y="1769165"/>
                <a:ext cx="63063" cy="2302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223EF33-0A75-304B-8308-4426C22300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2411" y="1769165"/>
                <a:ext cx="103339" cy="2302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3737376-4364-0645-9E11-7141D2B1D8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95671" y="1769165"/>
                <a:ext cx="62851" cy="2302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040E004-BAA8-7645-B1B2-CA65A3212A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58262" y="1769165"/>
                <a:ext cx="93520" cy="2302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D2FDD74-B83C-AF4F-A454-FB10E09A9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782" y="1769165"/>
                <a:ext cx="77515" cy="2302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619A461-3C13-6047-AF3E-A22AFB4839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16399" y="1891748"/>
                <a:ext cx="103339" cy="11267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A78D5D-A24F-BA44-BAF0-942AB21C14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7000" y="3116696"/>
              <a:ext cx="5658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434A963-1495-C54E-BAA6-B70961684892}"/>
                </a:ext>
              </a:extLst>
            </p:cNvPr>
            <p:cNvSpPr txBox="1"/>
            <p:nvPr/>
          </p:nvSpPr>
          <p:spPr>
            <a:xfrm>
              <a:off x="3208733" y="1852145"/>
              <a:ext cx="927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Resistor</a:t>
              </a:r>
            </a:p>
          </p:txBody>
        </p: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02F5617D-1ACB-574D-8685-462EF244E362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 rot="16200000" flipH="1">
              <a:off x="3511949" y="2382073"/>
              <a:ext cx="716159" cy="394965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670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50AECD1-A6E2-AC49-A89C-E3249C223B3D}"/>
              </a:ext>
            </a:extLst>
          </p:cNvPr>
          <p:cNvGrpSpPr/>
          <p:nvPr/>
        </p:nvGrpSpPr>
        <p:grpSpPr>
          <a:xfrm>
            <a:off x="-78295" y="321042"/>
            <a:ext cx="1905904" cy="1485569"/>
            <a:chOff x="4828220" y="2814980"/>
            <a:chExt cx="1905904" cy="1485569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3F7B603F-4FA6-F74D-A787-BFCDDCE1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3753" y="3456996"/>
              <a:ext cx="1054442" cy="843553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CB76A5-C437-4D4C-99DA-22C8980C5204}"/>
                </a:ext>
              </a:extLst>
            </p:cNvPr>
            <p:cNvSpPr txBox="1"/>
            <p:nvPr/>
          </p:nvSpPr>
          <p:spPr>
            <a:xfrm>
              <a:off x="5418649" y="381279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E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5EA27E6-211D-8E4E-B547-EE3788FC601D}"/>
                </a:ext>
              </a:extLst>
            </p:cNvPr>
            <p:cNvSpPr txBox="1"/>
            <p:nvPr/>
          </p:nvSpPr>
          <p:spPr>
            <a:xfrm>
              <a:off x="4828220" y="383290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1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B6ADA0C-4C1D-0E4E-8275-9DD4F00A4BA9}"/>
                </a:ext>
              </a:extLst>
            </p:cNvPr>
            <p:cNvCxnSpPr>
              <a:cxnSpLocks/>
              <a:endCxn id="106" idx="3"/>
            </p:cNvCxnSpPr>
            <p:nvPr/>
          </p:nvCxnSpPr>
          <p:spPr>
            <a:xfrm flipH="1">
              <a:off x="5150744" y="4005210"/>
              <a:ext cx="343420" cy="123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37874A3-DB32-7841-8E32-C0085FD87BEF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>
              <a:off x="6054118" y="3926460"/>
              <a:ext cx="35748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C48B800-F64A-C14B-B6EC-171625857384}"/>
                </a:ext>
              </a:extLst>
            </p:cNvPr>
            <p:cNvSpPr txBox="1"/>
            <p:nvPr/>
          </p:nvSpPr>
          <p:spPr>
            <a:xfrm>
              <a:off x="6411600" y="374179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2B0100E-2EAC-CD41-A8D5-C1478C568877}"/>
                </a:ext>
              </a:extLst>
            </p:cNvPr>
            <p:cNvCxnSpPr>
              <a:cxnSpLocks/>
              <a:endCxn id="111" idx="2"/>
            </p:cNvCxnSpPr>
            <p:nvPr/>
          </p:nvCxnSpPr>
          <p:spPr>
            <a:xfrm flipV="1">
              <a:off x="5806042" y="3184312"/>
              <a:ext cx="0" cy="4621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DC08E5E-E107-5B42-8195-25CACCAC7890}"/>
                </a:ext>
              </a:extLst>
            </p:cNvPr>
            <p:cNvSpPr txBox="1"/>
            <p:nvPr/>
          </p:nvSpPr>
          <p:spPr>
            <a:xfrm>
              <a:off x="5642375" y="2814980"/>
              <a:ext cx="32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5F271F9-B5FD-4F49-8188-F17BA5E07E85}"/>
              </a:ext>
            </a:extLst>
          </p:cNvPr>
          <p:cNvGrpSpPr/>
          <p:nvPr/>
        </p:nvGrpSpPr>
        <p:grpSpPr>
          <a:xfrm>
            <a:off x="8378845" y="321041"/>
            <a:ext cx="1920569" cy="1485570"/>
            <a:chOff x="2603429" y="2814980"/>
            <a:chExt cx="1920569" cy="1485570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60903EC2-F1B2-FF4F-BCFF-2C747BA1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5278" y="3456996"/>
              <a:ext cx="1054442" cy="84355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E2B4474-A99D-7546-AF46-3160E7495931}"/>
                </a:ext>
              </a:extLst>
            </p:cNvPr>
            <p:cNvSpPr txBox="1"/>
            <p:nvPr/>
          </p:nvSpPr>
          <p:spPr>
            <a:xfrm>
              <a:off x="3248388" y="380818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E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27759AE-A91B-1E48-B76F-1645166D034F}"/>
                </a:ext>
              </a:extLst>
            </p:cNvPr>
            <p:cNvCxnSpPr>
              <a:cxnSpLocks/>
              <a:endCxn id="103" idx="3"/>
            </p:cNvCxnSpPr>
            <p:nvPr/>
          </p:nvCxnSpPr>
          <p:spPr>
            <a:xfrm flipH="1">
              <a:off x="2925953" y="3997463"/>
              <a:ext cx="388364" cy="774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178956D-4527-0343-BF15-59EF617900D3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 flipH="1" flipV="1">
              <a:off x="3654806" y="3184312"/>
              <a:ext cx="2406" cy="3536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F320210-596D-F244-9843-0F7713F545F3}"/>
                </a:ext>
              </a:extLst>
            </p:cNvPr>
            <p:cNvSpPr txBox="1"/>
            <p:nvPr/>
          </p:nvSpPr>
          <p:spPr>
            <a:xfrm>
              <a:off x="3493544" y="281498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1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F9CB19-9CB7-4146-A37A-209048BDB765}"/>
                </a:ext>
              </a:extLst>
            </p:cNvPr>
            <p:cNvCxnSpPr>
              <a:cxnSpLocks/>
              <a:stCxn id="102" idx="1"/>
            </p:cNvCxnSpPr>
            <p:nvPr/>
          </p:nvCxnSpPr>
          <p:spPr>
            <a:xfrm flipH="1">
              <a:off x="3843992" y="3868201"/>
              <a:ext cx="35748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4DC1367-D0EF-3845-99E4-5E29D17DB752}"/>
                </a:ext>
              </a:extLst>
            </p:cNvPr>
            <p:cNvSpPr txBox="1"/>
            <p:nvPr/>
          </p:nvSpPr>
          <p:spPr>
            <a:xfrm>
              <a:off x="4201474" y="368353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923CA2-A188-494A-BE02-BA28088A5F80}"/>
                </a:ext>
              </a:extLst>
            </p:cNvPr>
            <p:cNvSpPr txBox="1"/>
            <p:nvPr/>
          </p:nvSpPr>
          <p:spPr>
            <a:xfrm>
              <a:off x="2603429" y="382054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194D31-34C6-9D4F-B7ED-864D4FFC1D10}"/>
              </a:ext>
            </a:extLst>
          </p:cNvPr>
          <p:cNvGrpSpPr/>
          <p:nvPr/>
        </p:nvGrpSpPr>
        <p:grpSpPr>
          <a:xfrm>
            <a:off x="2028657" y="321041"/>
            <a:ext cx="1920569" cy="1485570"/>
            <a:chOff x="7073647" y="2873607"/>
            <a:chExt cx="1920569" cy="1485570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C3805672-85B7-E946-B23B-9AAB29F6E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5496" y="3515623"/>
              <a:ext cx="1054442" cy="843554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3AA0798-21C3-7E40-897A-434799110426}"/>
                </a:ext>
              </a:extLst>
            </p:cNvPr>
            <p:cNvSpPr txBox="1"/>
            <p:nvPr/>
          </p:nvSpPr>
          <p:spPr>
            <a:xfrm>
              <a:off x="7718606" y="386681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E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EB04B2D-6737-8341-9FCE-ABA409C31ADF}"/>
                </a:ext>
              </a:extLst>
            </p:cNvPr>
            <p:cNvCxnSpPr>
              <a:cxnSpLocks/>
              <a:endCxn id="95" idx="3"/>
            </p:cNvCxnSpPr>
            <p:nvPr/>
          </p:nvCxnSpPr>
          <p:spPr>
            <a:xfrm flipH="1">
              <a:off x="7396171" y="4056090"/>
              <a:ext cx="388364" cy="774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5ED8EB1-A8CB-914D-8068-750C49838E90}"/>
                </a:ext>
              </a:extLst>
            </p:cNvPr>
            <p:cNvCxnSpPr>
              <a:cxnSpLocks/>
              <a:endCxn id="92" idx="2"/>
            </p:cNvCxnSpPr>
            <p:nvPr/>
          </p:nvCxnSpPr>
          <p:spPr>
            <a:xfrm flipH="1" flipV="1">
              <a:off x="8125024" y="3242939"/>
              <a:ext cx="2406" cy="3536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838FA05-CA59-FF44-AE5A-185FBB822C18}"/>
                </a:ext>
              </a:extLst>
            </p:cNvPr>
            <p:cNvSpPr txBox="1"/>
            <p:nvPr/>
          </p:nvSpPr>
          <p:spPr>
            <a:xfrm>
              <a:off x="7963762" y="287360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827767D-701D-E44F-9C36-FA919FDFA47E}"/>
                </a:ext>
              </a:extLst>
            </p:cNvPr>
            <p:cNvCxnSpPr>
              <a:cxnSpLocks/>
              <a:stCxn id="94" idx="1"/>
            </p:cNvCxnSpPr>
            <p:nvPr/>
          </p:nvCxnSpPr>
          <p:spPr>
            <a:xfrm flipH="1">
              <a:off x="8314210" y="3926828"/>
              <a:ext cx="35748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6D34EA8-4BBB-4640-8178-BA785A2C62C8}"/>
                </a:ext>
              </a:extLst>
            </p:cNvPr>
            <p:cNvSpPr txBox="1"/>
            <p:nvPr/>
          </p:nvSpPr>
          <p:spPr>
            <a:xfrm>
              <a:off x="8671692" y="374216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1E539DA-F13A-7B48-8DC5-7DDCF342EA64}"/>
                </a:ext>
              </a:extLst>
            </p:cNvPr>
            <p:cNvSpPr txBox="1"/>
            <p:nvPr/>
          </p:nvSpPr>
          <p:spPr>
            <a:xfrm>
              <a:off x="7073647" y="387917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A74903-1545-2747-AAB0-5AB52FDFBD94}"/>
              </a:ext>
            </a:extLst>
          </p:cNvPr>
          <p:cNvGrpSpPr/>
          <p:nvPr/>
        </p:nvGrpSpPr>
        <p:grpSpPr>
          <a:xfrm>
            <a:off x="4150274" y="321041"/>
            <a:ext cx="1920569" cy="1485570"/>
            <a:chOff x="9266461" y="2895928"/>
            <a:chExt cx="1920569" cy="1485570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AFEBE3F5-F099-AF48-AD98-AB73E7D59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8310" y="3537944"/>
              <a:ext cx="1054442" cy="843554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F178C52-1DF3-6542-B635-1E4E01000C7E}"/>
                </a:ext>
              </a:extLst>
            </p:cNvPr>
            <p:cNvSpPr txBox="1"/>
            <p:nvPr/>
          </p:nvSpPr>
          <p:spPr>
            <a:xfrm>
              <a:off x="9911420" y="388913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E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CE2BFA6-B42E-9649-9038-2EB986976CF9}"/>
                </a:ext>
              </a:extLst>
            </p:cNvPr>
            <p:cNvCxnSpPr>
              <a:cxnSpLocks/>
              <a:endCxn id="87" idx="3"/>
            </p:cNvCxnSpPr>
            <p:nvPr/>
          </p:nvCxnSpPr>
          <p:spPr>
            <a:xfrm flipH="1">
              <a:off x="9588985" y="4078411"/>
              <a:ext cx="388364" cy="774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33AEB19-ED38-4145-8D91-D30D2E42E82D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flipH="1" flipV="1">
              <a:off x="10317838" y="3265260"/>
              <a:ext cx="2406" cy="3536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A2344AB-2A30-904B-B48E-AFCB16668A96}"/>
                </a:ext>
              </a:extLst>
            </p:cNvPr>
            <p:cNvSpPr txBox="1"/>
            <p:nvPr/>
          </p:nvSpPr>
          <p:spPr>
            <a:xfrm>
              <a:off x="10156576" y="28959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1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1708341-6A86-8B46-A8E9-858209AA9878}"/>
                </a:ext>
              </a:extLst>
            </p:cNvPr>
            <p:cNvCxnSpPr>
              <a:cxnSpLocks/>
              <a:stCxn id="86" idx="1"/>
            </p:cNvCxnSpPr>
            <p:nvPr/>
          </p:nvCxnSpPr>
          <p:spPr>
            <a:xfrm flipH="1">
              <a:off x="10507024" y="3949149"/>
              <a:ext cx="35748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6BB204-456F-FB4D-8703-E23C88B829E2}"/>
                </a:ext>
              </a:extLst>
            </p:cNvPr>
            <p:cNvSpPr txBox="1"/>
            <p:nvPr/>
          </p:nvSpPr>
          <p:spPr>
            <a:xfrm>
              <a:off x="10864506" y="37644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E3DCC02-B33D-6249-B7A2-A25EEB87D348}"/>
                </a:ext>
              </a:extLst>
            </p:cNvPr>
            <p:cNvSpPr txBox="1"/>
            <p:nvPr/>
          </p:nvSpPr>
          <p:spPr>
            <a:xfrm>
              <a:off x="9266461" y="39014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EE9659-2899-A346-8EBD-A6B6AEA7E6DB}"/>
              </a:ext>
            </a:extLst>
          </p:cNvPr>
          <p:cNvGrpSpPr/>
          <p:nvPr/>
        </p:nvGrpSpPr>
        <p:grpSpPr>
          <a:xfrm>
            <a:off x="6271891" y="321042"/>
            <a:ext cx="1905904" cy="1485569"/>
            <a:chOff x="4828220" y="2814980"/>
            <a:chExt cx="1905904" cy="1485569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7B3F552E-61CA-1A41-9ED9-C19F4D52E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3753" y="3456996"/>
              <a:ext cx="1054442" cy="843553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073B7B3-DE7D-2142-85FD-695B6374CFF8}"/>
                </a:ext>
              </a:extLst>
            </p:cNvPr>
            <p:cNvSpPr txBox="1"/>
            <p:nvPr/>
          </p:nvSpPr>
          <p:spPr>
            <a:xfrm>
              <a:off x="5418649" y="381279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AA72A8-B87F-2A45-B41F-5F0BD048C7AB}"/>
                </a:ext>
              </a:extLst>
            </p:cNvPr>
            <p:cNvSpPr txBox="1"/>
            <p:nvPr/>
          </p:nvSpPr>
          <p:spPr>
            <a:xfrm>
              <a:off x="4828220" y="383290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1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8DECA7C-AC13-0C47-AE63-251509B1CAE0}"/>
                </a:ext>
              </a:extLst>
            </p:cNvPr>
            <p:cNvCxnSpPr>
              <a:cxnSpLocks/>
              <a:endCxn id="74" idx="3"/>
            </p:cNvCxnSpPr>
            <p:nvPr/>
          </p:nvCxnSpPr>
          <p:spPr>
            <a:xfrm flipH="1">
              <a:off x="5150744" y="4005210"/>
              <a:ext cx="343420" cy="123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A379C92-6A54-1946-9DEB-C8B416E9A010}"/>
                </a:ext>
              </a:extLst>
            </p:cNvPr>
            <p:cNvCxnSpPr>
              <a:cxnSpLocks/>
              <a:stCxn id="77" idx="1"/>
            </p:cNvCxnSpPr>
            <p:nvPr/>
          </p:nvCxnSpPr>
          <p:spPr>
            <a:xfrm flipH="1">
              <a:off x="6054118" y="3926460"/>
              <a:ext cx="35748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08ADE9C-3C73-E94A-816F-5B2BE74642BF}"/>
                </a:ext>
              </a:extLst>
            </p:cNvPr>
            <p:cNvSpPr txBox="1"/>
            <p:nvPr/>
          </p:nvSpPr>
          <p:spPr>
            <a:xfrm>
              <a:off x="6411600" y="374179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1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F4744C7-2BFA-6940-93AF-906E1BFC2C76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V="1">
              <a:off x="5806042" y="3184312"/>
              <a:ext cx="0" cy="4621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01A460C-11A0-7044-9E36-7230D14331F2}"/>
                </a:ext>
              </a:extLst>
            </p:cNvPr>
            <p:cNvSpPr txBox="1"/>
            <p:nvPr/>
          </p:nvSpPr>
          <p:spPr>
            <a:xfrm>
              <a:off x="5642375" y="2814980"/>
              <a:ext cx="32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1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F5B4BD4-B610-2848-B020-7A124311C45B}"/>
              </a:ext>
            </a:extLst>
          </p:cNvPr>
          <p:cNvSpPr txBox="1"/>
          <p:nvPr/>
        </p:nvSpPr>
        <p:spPr>
          <a:xfrm>
            <a:off x="677404" y="17930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E06A80-E51C-664A-8577-481F58EBA7D7}"/>
              </a:ext>
            </a:extLst>
          </p:cNvPr>
          <p:cNvSpPr txBox="1"/>
          <p:nvPr/>
        </p:nvSpPr>
        <p:spPr>
          <a:xfrm>
            <a:off x="2850644" y="180661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514D38-2437-CF4E-B164-0C16EF59626C}"/>
              </a:ext>
            </a:extLst>
          </p:cNvPr>
          <p:cNvSpPr txBox="1"/>
          <p:nvPr/>
        </p:nvSpPr>
        <p:spPr>
          <a:xfrm>
            <a:off x="4974398" y="179891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97A2F3-4BCB-BE4B-8D92-A8EB2472A58C}"/>
              </a:ext>
            </a:extLst>
          </p:cNvPr>
          <p:cNvSpPr txBox="1"/>
          <p:nvPr/>
        </p:nvSpPr>
        <p:spPr>
          <a:xfrm>
            <a:off x="7067302" y="180661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E97912-5FE6-9846-B841-1119C38F4CC1}"/>
              </a:ext>
            </a:extLst>
          </p:cNvPr>
          <p:cNvSpPr txBox="1"/>
          <p:nvPr/>
        </p:nvSpPr>
        <p:spPr>
          <a:xfrm>
            <a:off x="9219809" y="179891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AAEF33-D994-8D45-9B65-FA6905188254}"/>
              </a:ext>
            </a:extLst>
          </p:cNvPr>
          <p:cNvSpPr txBox="1"/>
          <p:nvPr/>
        </p:nvSpPr>
        <p:spPr>
          <a:xfrm>
            <a:off x="699721" y="1081749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9AA46B-B120-4E43-827E-2F21B8418D7F}"/>
              </a:ext>
            </a:extLst>
          </p:cNvPr>
          <p:cNvSpPr txBox="1"/>
          <p:nvPr/>
        </p:nvSpPr>
        <p:spPr>
          <a:xfrm>
            <a:off x="939198" y="132660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Q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54A6A9-2C2D-904C-8855-69D734430849}"/>
              </a:ext>
            </a:extLst>
          </p:cNvPr>
          <p:cNvSpPr txBox="1"/>
          <p:nvPr/>
        </p:nvSpPr>
        <p:spPr>
          <a:xfrm>
            <a:off x="2865903" y="1059705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52A241-C67A-3C42-BDE8-431A09C4DD59}"/>
              </a:ext>
            </a:extLst>
          </p:cNvPr>
          <p:cNvSpPr txBox="1"/>
          <p:nvPr/>
        </p:nvSpPr>
        <p:spPr>
          <a:xfrm>
            <a:off x="3105380" y="130456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Q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E7CEB1-A5AA-2E46-AF7A-F66F884C0B76}"/>
              </a:ext>
            </a:extLst>
          </p:cNvPr>
          <p:cNvSpPr txBox="1"/>
          <p:nvPr/>
        </p:nvSpPr>
        <p:spPr>
          <a:xfrm>
            <a:off x="4959250" y="1075952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5B5A29-764E-1941-8521-B9E1F12B5521}"/>
              </a:ext>
            </a:extLst>
          </p:cNvPr>
          <p:cNvSpPr txBox="1"/>
          <p:nvPr/>
        </p:nvSpPr>
        <p:spPr>
          <a:xfrm>
            <a:off x="5198727" y="132080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Q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4A388A-1136-4A4F-9840-4C8F04573BFF}"/>
              </a:ext>
            </a:extLst>
          </p:cNvPr>
          <p:cNvSpPr txBox="1"/>
          <p:nvPr/>
        </p:nvSpPr>
        <p:spPr>
          <a:xfrm>
            <a:off x="7051965" y="1081749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CBB82F-ACE5-6440-9E94-6E2168942CA6}"/>
              </a:ext>
            </a:extLst>
          </p:cNvPr>
          <p:cNvSpPr txBox="1"/>
          <p:nvPr/>
        </p:nvSpPr>
        <p:spPr>
          <a:xfrm>
            <a:off x="7291442" y="132660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Q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590DF8-E98F-3B4C-8256-5353F827995B}"/>
              </a:ext>
            </a:extLst>
          </p:cNvPr>
          <p:cNvSpPr txBox="1"/>
          <p:nvPr/>
        </p:nvSpPr>
        <p:spPr>
          <a:xfrm>
            <a:off x="9186027" y="1059705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D6E0123-8521-D948-80D2-D5173E888F13}"/>
              </a:ext>
            </a:extLst>
          </p:cNvPr>
          <p:cNvSpPr txBox="1"/>
          <p:nvPr/>
        </p:nvSpPr>
        <p:spPr>
          <a:xfrm>
            <a:off x="9425504" y="130456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Q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5950364-B08B-2942-9A55-13DABA6E0F08}"/>
              </a:ext>
            </a:extLst>
          </p:cNvPr>
          <p:cNvGrpSpPr/>
          <p:nvPr/>
        </p:nvGrpSpPr>
        <p:grpSpPr>
          <a:xfrm>
            <a:off x="10349725" y="316920"/>
            <a:ext cx="1920569" cy="1485570"/>
            <a:chOff x="2603429" y="2814980"/>
            <a:chExt cx="1920569" cy="1485570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215AF86-B146-AD40-88DC-C2C6FA3CD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5278" y="3456996"/>
              <a:ext cx="1054442" cy="843554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AAB3188-A297-354B-ADBE-7C9749BABEDB}"/>
                </a:ext>
              </a:extLst>
            </p:cNvPr>
            <p:cNvSpPr txBox="1"/>
            <p:nvPr/>
          </p:nvSpPr>
          <p:spPr>
            <a:xfrm>
              <a:off x="3248388" y="380818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E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819CD67-1CC9-5A4D-9F84-DA886E80FFFE}"/>
                </a:ext>
              </a:extLst>
            </p:cNvPr>
            <p:cNvCxnSpPr>
              <a:cxnSpLocks/>
              <a:endCxn id="71" idx="3"/>
            </p:cNvCxnSpPr>
            <p:nvPr/>
          </p:nvCxnSpPr>
          <p:spPr>
            <a:xfrm flipH="1">
              <a:off x="2925953" y="3997463"/>
              <a:ext cx="388364" cy="774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D5AD72-CB0E-BC41-AD2F-19A639CF777F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H="1" flipV="1">
              <a:off x="3654806" y="3184312"/>
              <a:ext cx="2406" cy="3536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D7AFDAF-2BDA-C145-AB18-588C563B544E}"/>
                </a:ext>
              </a:extLst>
            </p:cNvPr>
            <p:cNvSpPr txBox="1"/>
            <p:nvPr/>
          </p:nvSpPr>
          <p:spPr>
            <a:xfrm>
              <a:off x="3493544" y="281498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B280AC0-8A63-AF46-97B4-F3258FE31F9C}"/>
                </a:ext>
              </a:extLst>
            </p:cNvPr>
            <p:cNvCxnSpPr>
              <a:cxnSpLocks/>
              <a:stCxn id="70" idx="1"/>
            </p:cNvCxnSpPr>
            <p:nvPr/>
          </p:nvCxnSpPr>
          <p:spPr>
            <a:xfrm flipH="1">
              <a:off x="3843992" y="3868201"/>
              <a:ext cx="35748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987FF77-C9B5-0A49-8FA1-FBBE10922AD1}"/>
                </a:ext>
              </a:extLst>
            </p:cNvPr>
            <p:cNvSpPr txBox="1"/>
            <p:nvPr/>
          </p:nvSpPr>
          <p:spPr>
            <a:xfrm>
              <a:off x="4201474" y="368353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B87825-7486-C24C-8E30-AA66EF3966EC}"/>
                </a:ext>
              </a:extLst>
            </p:cNvPr>
            <p:cNvSpPr txBox="1"/>
            <p:nvPr/>
          </p:nvSpPr>
          <p:spPr>
            <a:xfrm>
              <a:off x="2603429" y="382054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7140841-79D5-5B45-8752-F2683733AD36}"/>
              </a:ext>
            </a:extLst>
          </p:cNvPr>
          <p:cNvSpPr txBox="1"/>
          <p:nvPr/>
        </p:nvSpPr>
        <p:spPr>
          <a:xfrm>
            <a:off x="11190689" y="17947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B83481-8258-AA48-9E07-F2A521C1CC27}"/>
              </a:ext>
            </a:extLst>
          </p:cNvPr>
          <p:cNvSpPr txBox="1"/>
          <p:nvPr/>
        </p:nvSpPr>
        <p:spPr>
          <a:xfrm>
            <a:off x="11156907" y="1055584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0DB06D-577B-1E41-AAE6-C46F14A3054B}"/>
              </a:ext>
            </a:extLst>
          </p:cNvPr>
          <p:cNvSpPr txBox="1"/>
          <p:nvPr/>
        </p:nvSpPr>
        <p:spPr>
          <a:xfrm>
            <a:off x="11396384" y="130044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Q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B248D57-F50E-DA4D-9254-BEF2756BB375}"/>
              </a:ext>
            </a:extLst>
          </p:cNvPr>
          <p:cNvGrpSpPr/>
          <p:nvPr/>
        </p:nvGrpSpPr>
        <p:grpSpPr>
          <a:xfrm>
            <a:off x="-23617" y="2193313"/>
            <a:ext cx="12129300" cy="2434668"/>
            <a:chOff x="-23617" y="2193313"/>
            <a:chExt cx="12129300" cy="2434668"/>
          </a:xfrm>
        </p:grpSpPr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E6D1197-7C5A-D444-8CA7-DED80B945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597" y="2474321"/>
              <a:ext cx="1413974" cy="1854768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A2EA972F-9C42-E24D-ADDD-B614B5DB5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7730" y="2439843"/>
              <a:ext cx="1413974" cy="185476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3B71EC-0DD3-1F43-8BAF-ACD2E5A08F2F}"/>
                </a:ext>
              </a:extLst>
            </p:cNvPr>
            <p:cNvSpPr txBox="1"/>
            <p:nvPr/>
          </p:nvSpPr>
          <p:spPr>
            <a:xfrm>
              <a:off x="715572" y="22303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42E0BE7-3B6F-5443-B16F-FEC326D8BD1B}"/>
                </a:ext>
              </a:extLst>
            </p:cNvPr>
            <p:cNvSpPr txBox="1"/>
            <p:nvPr/>
          </p:nvSpPr>
          <p:spPr>
            <a:xfrm>
              <a:off x="-23617" y="29971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22303B7-1BF0-E54D-9F47-58E7A332E0DC}"/>
                </a:ext>
              </a:extLst>
            </p:cNvPr>
            <p:cNvSpPr txBox="1"/>
            <p:nvPr/>
          </p:nvSpPr>
          <p:spPr>
            <a:xfrm>
              <a:off x="1457726" y="349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F79170B-D927-594D-B660-800F8C20268B}"/>
                </a:ext>
              </a:extLst>
            </p:cNvPr>
            <p:cNvCxnSpPr>
              <a:cxnSpLocks/>
            </p:cNvCxnSpPr>
            <p:nvPr/>
          </p:nvCxnSpPr>
          <p:spPr>
            <a:xfrm>
              <a:off x="859372" y="3027404"/>
              <a:ext cx="0" cy="3274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566BDA3-FD96-BF46-91F5-5248FC269243}"/>
                </a:ext>
              </a:extLst>
            </p:cNvPr>
            <p:cNvSpPr txBox="1"/>
            <p:nvPr/>
          </p:nvSpPr>
          <p:spPr>
            <a:xfrm>
              <a:off x="926841" y="36786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E585961-955A-AD4B-ACD5-8710DF98BD89}"/>
                </a:ext>
              </a:extLst>
            </p:cNvPr>
            <p:cNvSpPr txBox="1"/>
            <p:nvPr/>
          </p:nvSpPr>
          <p:spPr>
            <a:xfrm>
              <a:off x="2929074" y="21933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E3E8CC4-5BA6-834D-8F4C-C50853DC1163}"/>
                </a:ext>
              </a:extLst>
            </p:cNvPr>
            <p:cNvSpPr txBox="1"/>
            <p:nvPr/>
          </p:nvSpPr>
          <p:spPr>
            <a:xfrm>
              <a:off x="2154678" y="2960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739EF95-FDC7-3748-9F88-CC3A0121F6CA}"/>
                </a:ext>
              </a:extLst>
            </p:cNvPr>
            <p:cNvSpPr txBox="1"/>
            <p:nvPr/>
          </p:nvSpPr>
          <p:spPr>
            <a:xfrm>
              <a:off x="3193237" y="36485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6EDBCCB-BE81-984A-BEE8-BDE024654262}"/>
                </a:ext>
              </a:extLst>
            </p:cNvPr>
            <p:cNvSpPr txBox="1"/>
            <p:nvPr/>
          </p:nvSpPr>
          <p:spPr>
            <a:xfrm>
              <a:off x="3660704" y="34555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D021E9-E28E-044F-922A-F390E3B6D65F}"/>
                </a:ext>
              </a:extLst>
            </p:cNvPr>
            <p:cNvSpPr txBox="1"/>
            <p:nvPr/>
          </p:nvSpPr>
          <p:spPr>
            <a:xfrm>
              <a:off x="677446" y="4245118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i</a:t>
              </a:r>
              <a:r>
                <a:rPr lang="en-US" dirty="0"/>
                <a:t>)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E638EBE-909D-AD44-B1C7-708EA2FF0DB3}"/>
                </a:ext>
              </a:extLst>
            </p:cNvPr>
            <p:cNvSpPr txBox="1"/>
            <p:nvPr/>
          </p:nvSpPr>
          <p:spPr>
            <a:xfrm>
              <a:off x="2850686" y="425864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(ii)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3B93250-E96F-3548-803E-D24F384E1A56}"/>
                </a:ext>
              </a:extLst>
            </p:cNvPr>
            <p:cNvSpPr txBox="1"/>
            <p:nvPr/>
          </p:nvSpPr>
          <p:spPr>
            <a:xfrm>
              <a:off x="4974440" y="4250954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(iii)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93A0497-D045-354F-8001-D6BEE231CA02}"/>
                </a:ext>
              </a:extLst>
            </p:cNvPr>
            <p:cNvSpPr txBox="1"/>
            <p:nvPr/>
          </p:nvSpPr>
          <p:spPr>
            <a:xfrm>
              <a:off x="7067344" y="4258649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(iv)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EC2CE2D-4AD8-6C40-A253-B9C91BD02AAC}"/>
                </a:ext>
              </a:extLst>
            </p:cNvPr>
            <p:cNvSpPr txBox="1"/>
            <p:nvPr/>
          </p:nvSpPr>
          <p:spPr>
            <a:xfrm>
              <a:off x="9299363" y="4250954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(v)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0D1288A-8173-884C-BD8B-F259B4E5FB37}"/>
                </a:ext>
              </a:extLst>
            </p:cNvPr>
            <p:cNvSpPr txBox="1"/>
            <p:nvPr/>
          </p:nvSpPr>
          <p:spPr>
            <a:xfrm>
              <a:off x="11190731" y="4246833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(vi)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7D814D0-55AC-AE4D-82A1-FDEB7A250DF1}"/>
                </a:ext>
              </a:extLst>
            </p:cNvPr>
            <p:cNvSpPr txBox="1"/>
            <p:nvPr/>
          </p:nvSpPr>
          <p:spPr>
            <a:xfrm>
              <a:off x="4276427" y="30095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260E734-C11E-714E-9866-C495C6344C1F}"/>
                </a:ext>
              </a:extLst>
            </p:cNvPr>
            <p:cNvSpPr txBox="1"/>
            <p:nvPr/>
          </p:nvSpPr>
          <p:spPr>
            <a:xfrm>
              <a:off x="8554951" y="29971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38C6A90-4506-6842-8F42-8CE3A86CB919}"/>
                </a:ext>
              </a:extLst>
            </p:cNvPr>
            <p:cNvSpPr txBox="1"/>
            <p:nvPr/>
          </p:nvSpPr>
          <p:spPr>
            <a:xfrm>
              <a:off x="10481844" y="30256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4D5AC4F-E1DF-2549-A2D4-C5BB91438345}"/>
                </a:ext>
              </a:extLst>
            </p:cNvPr>
            <p:cNvSpPr txBox="1"/>
            <p:nvPr/>
          </p:nvSpPr>
          <p:spPr>
            <a:xfrm>
              <a:off x="5058182" y="22035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80D6CE5-30F3-0F46-A7C1-0938815498F0}"/>
                </a:ext>
              </a:extLst>
            </p:cNvPr>
            <p:cNvSpPr txBox="1"/>
            <p:nvPr/>
          </p:nvSpPr>
          <p:spPr>
            <a:xfrm>
              <a:off x="6378338" y="29886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C049C60-46BC-874D-BF0E-E88963C26B6E}"/>
                </a:ext>
              </a:extLst>
            </p:cNvPr>
            <p:cNvSpPr txBox="1"/>
            <p:nvPr/>
          </p:nvSpPr>
          <p:spPr>
            <a:xfrm>
              <a:off x="7143211" y="22233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33D3CD5-2359-DD42-9001-8878C9A2B32B}"/>
                </a:ext>
              </a:extLst>
            </p:cNvPr>
            <p:cNvSpPr txBox="1"/>
            <p:nvPr/>
          </p:nvSpPr>
          <p:spPr>
            <a:xfrm>
              <a:off x="9343547" y="2202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8CC58F7-C463-1F47-9BAE-B9954254A87B}"/>
                </a:ext>
              </a:extLst>
            </p:cNvPr>
            <p:cNvSpPr txBox="1"/>
            <p:nvPr/>
          </p:nvSpPr>
          <p:spPr>
            <a:xfrm>
              <a:off x="11260113" y="2218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A5625BC-6BE4-084A-8F25-5518781AD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0910" y="3104515"/>
              <a:ext cx="150386" cy="1991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71CD1B53-2658-EE4E-BC3A-B431ADA67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91709" y="2478705"/>
              <a:ext cx="1413974" cy="1854768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28354ED2-B3EE-B744-AF37-EAFB7304B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73211" y="2478705"/>
              <a:ext cx="1413974" cy="1854768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44A73F55-28B3-CD44-AE39-4095CE054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8087" y="2478705"/>
              <a:ext cx="1413974" cy="1854768"/>
            </a:xfrm>
            <a:prstGeom prst="rect">
              <a:avLst/>
            </a:prstGeom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F1340589-0C14-8A40-A7FD-EA53D28EF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6510" y="2478705"/>
              <a:ext cx="1413974" cy="1854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706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007A769-08F7-4548-944F-529CCEF6C829}"/>
              </a:ext>
            </a:extLst>
          </p:cNvPr>
          <p:cNvGrpSpPr/>
          <p:nvPr/>
        </p:nvGrpSpPr>
        <p:grpSpPr>
          <a:xfrm>
            <a:off x="3222487" y="1064568"/>
            <a:ext cx="7534432" cy="4517046"/>
            <a:chOff x="3222487" y="1064568"/>
            <a:chExt cx="7534432" cy="45170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E4FAC3-364E-9F47-B74B-86104BE54015}"/>
                </a:ext>
              </a:extLst>
            </p:cNvPr>
            <p:cNvGrpSpPr/>
            <p:nvPr/>
          </p:nvGrpSpPr>
          <p:grpSpPr>
            <a:xfrm>
              <a:off x="3222487" y="1064568"/>
              <a:ext cx="7534432" cy="3939784"/>
              <a:chOff x="3222487" y="1064568"/>
              <a:chExt cx="7534432" cy="393978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A02127E-2226-0B4B-81B1-B63CA6E08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22487" y="1461052"/>
                <a:ext cx="6117492" cy="3543300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0DF2A1-8336-8344-91D2-55F97AA60F2E}"/>
                  </a:ext>
                </a:extLst>
              </p:cNvPr>
              <p:cNvSpPr txBox="1"/>
              <p:nvPr/>
            </p:nvSpPr>
            <p:spPr>
              <a:xfrm>
                <a:off x="4227595" y="3250098"/>
                <a:ext cx="210066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64921D-66C3-C740-94D1-C2F811C5C30F}"/>
                  </a:ext>
                </a:extLst>
              </p:cNvPr>
              <p:cNvSpPr txBox="1"/>
              <p:nvPr/>
            </p:nvSpPr>
            <p:spPr>
              <a:xfrm>
                <a:off x="4725984" y="3250098"/>
                <a:ext cx="210066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3070DA3-9A6B-1841-948A-2AE50407D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5880" y="1064568"/>
                <a:ext cx="2921039" cy="1307928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C4D624F-50F6-F74A-804B-F9C524FC69AC}"/>
                </a:ext>
              </a:extLst>
            </p:cNvPr>
            <p:cNvSpPr txBox="1"/>
            <p:nvPr/>
          </p:nvSpPr>
          <p:spPr>
            <a:xfrm>
              <a:off x="5632187" y="5212282"/>
              <a:ext cx="927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Resistor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7075DC-C45C-6746-99CC-BE1228125B35}"/>
                </a:ext>
              </a:extLst>
            </p:cNvPr>
            <p:cNvSpPr txBox="1"/>
            <p:nvPr/>
          </p:nvSpPr>
          <p:spPr>
            <a:xfrm>
              <a:off x="6848074" y="5212282"/>
              <a:ext cx="1078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Capacitor</a:t>
              </a:r>
            </a:p>
          </p:txBody>
        </p: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1BB642F0-5FE4-1C4E-BD13-DC4292F5A01F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rot="16200000" flipV="1">
              <a:off x="5399836" y="4516117"/>
              <a:ext cx="928517" cy="463813"/>
            </a:xfrm>
            <a:prstGeom prst="curvedConnector3">
              <a:avLst/>
            </a:prstGeom>
            <a:ln w="508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71176EBF-3D3E-7146-B9D1-6BF45FBFDC60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6554056" y="4379014"/>
              <a:ext cx="1297850" cy="368686"/>
            </a:xfrm>
            <a:prstGeom prst="curvedConnector3">
              <a:avLst>
                <a:gd name="adj1" fmla="val 50000"/>
              </a:avLst>
            </a:prstGeom>
            <a:ln w="508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159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ED2503E-FD9B-FB4C-9A84-9D1EF27736C9}"/>
              </a:ext>
            </a:extLst>
          </p:cNvPr>
          <p:cNvGrpSpPr/>
          <p:nvPr/>
        </p:nvGrpSpPr>
        <p:grpSpPr>
          <a:xfrm>
            <a:off x="1062583" y="287925"/>
            <a:ext cx="11266518" cy="6570075"/>
            <a:chOff x="1062583" y="287925"/>
            <a:chExt cx="11266518" cy="65700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3F38481-ED5B-AE4B-B98C-0AB4BABD8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583" y="287925"/>
              <a:ext cx="10018344" cy="657007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E4F724-3E1D-7F40-AC78-A6AD23E15A38}"/>
                </a:ext>
              </a:extLst>
            </p:cNvPr>
            <p:cNvSpPr txBox="1"/>
            <p:nvPr/>
          </p:nvSpPr>
          <p:spPr>
            <a:xfrm>
              <a:off x="9920301" y="1254212"/>
              <a:ext cx="40994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baseline="-250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9DDA09-065B-E345-A209-0F17D603F2F5}"/>
                </a:ext>
              </a:extLst>
            </p:cNvPr>
            <p:cNvSpPr txBox="1"/>
            <p:nvPr/>
          </p:nvSpPr>
          <p:spPr>
            <a:xfrm>
              <a:off x="8318042" y="1254212"/>
              <a:ext cx="40994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C7DB86-B5FE-5349-AE82-21687D47065B}"/>
                </a:ext>
              </a:extLst>
            </p:cNvPr>
            <p:cNvSpPr txBox="1"/>
            <p:nvPr/>
          </p:nvSpPr>
          <p:spPr>
            <a:xfrm>
              <a:off x="8827914" y="2558822"/>
              <a:ext cx="715720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bit</a:t>
              </a:r>
              <a:r>
                <a:rPr lang="en-US" baseline="-25000" dirty="0">
                  <a:solidFill>
                    <a:schemeClr val="bg1"/>
                  </a:solidFill>
                </a:rPr>
                <a:t>0,1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B599EA-507F-C641-AFAB-9552ADD5DFCE}"/>
                </a:ext>
              </a:extLst>
            </p:cNvPr>
            <p:cNvSpPr txBox="1"/>
            <p:nvPr/>
          </p:nvSpPr>
          <p:spPr>
            <a:xfrm>
              <a:off x="10413697" y="2534108"/>
              <a:ext cx="715720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bit</a:t>
              </a:r>
              <a:r>
                <a:rPr lang="en-US" baseline="-25000" dirty="0">
                  <a:solidFill>
                    <a:schemeClr val="bg1"/>
                  </a:solidFill>
                </a:rPr>
                <a:t>0,0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A4866A-D71A-6947-9C71-A86AFAC6C475}"/>
                </a:ext>
              </a:extLst>
            </p:cNvPr>
            <p:cNvSpPr txBox="1"/>
            <p:nvPr/>
          </p:nvSpPr>
          <p:spPr>
            <a:xfrm>
              <a:off x="8877609" y="5784833"/>
              <a:ext cx="715720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bit</a:t>
              </a:r>
              <a:r>
                <a:rPr lang="en-US" baseline="-25000" dirty="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3F20B4-7E37-8D4C-9A28-420D1E695F0A}"/>
                </a:ext>
              </a:extLst>
            </p:cNvPr>
            <p:cNvSpPr txBox="1"/>
            <p:nvPr/>
          </p:nvSpPr>
          <p:spPr>
            <a:xfrm>
              <a:off x="10473331" y="5774894"/>
              <a:ext cx="715720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bit</a:t>
              </a:r>
              <a:r>
                <a:rPr lang="en-US" baseline="-25000" dirty="0">
                  <a:solidFill>
                    <a:schemeClr val="bg1"/>
                  </a:solidFill>
                </a:rPr>
                <a:t>1,0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A5126A-71C5-4B4A-98E6-A8B58F45E174}"/>
                </a:ext>
              </a:extLst>
            </p:cNvPr>
            <p:cNvSpPr txBox="1"/>
            <p:nvPr/>
          </p:nvSpPr>
          <p:spPr>
            <a:xfrm>
              <a:off x="4256788" y="3244334"/>
              <a:ext cx="40994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baseline="-250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D1E0FB-CAEB-604D-9957-E92EE7B26DE8}"/>
                </a:ext>
              </a:extLst>
            </p:cNvPr>
            <p:cNvSpPr txBox="1"/>
            <p:nvPr/>
          </p:nvSpPr>
          <p:spPr>
            <a:xfrm>
              <a:off x="4240312" y="4187567"/>
              <a:ext cx="40994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979A3D-AAFA-314A-AAE3-264953A7305C}"/>
                </a:ext>
              </a:extLst>
            </p:cNvPr>
            <p:cNvSpPr txBox="1"/>
            <p:nvPr/>
          </p:nvSpPr>
          <p:spPr>
            <a:xfrm>
              <a:off x="11225722" y="2213404"/>
              <a:ext cx="1103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0</a:t>
              </a:r>
              <a:endParaRPr lang="en-US" baseline="-25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B45B80-E15A-D74A-A7B3-43371EA594BC}"/>
                </a:ext>
              </a:extLst>
            </p:cNvPr>
            <p:cNvSpPr txBox="1"/>
            <p:nvPr/>
          </p:nvSpPr>
          <p:spPr>
            <a:xfrm>
              <a:off x="11225721" y="5494469"/>
              <a:ext cx="1103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1</a:t>
              </a:r>
              <a:endParaRPr lang="en-US" baseline="-250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777E18-37C3-254B-B080-8D0FCD7D9C4C}"/>
                </a:ext>
              </a:extLst>
            </p:cNvPr>
            <p:cNvSpPr/>
            <p:nvPr/>
          </p:nvSpPr>
          <p:spPr>
            <a:xfrm>
              <a:off x="7821827" y="1927654"/>
              <a:ext cx="4507273" cy="1053757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03E89C63-6096-134F-B374-3EEB0BA51F5B}"/>
                </a:ext>
              </a:extLst>
            </p:cNvPr>
            <p:cNvSpPr/>
            <p:nvPr/>
          </p:nvSpPr>
          <p:spPr>
            <a:xfrm>
              <a:off x="7821828" y="5095793"/>
              <a:ext cx="4507272" cy="1166683"/>
            </a:xfrm>
            <a:prstGeom prst="roundRect">
              <a:avLst/>
            </a:prstGeom>
            <a:solidFill>
              <a:srgbClr val="00B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614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F29C21A0-5BAE-114C-9412-BDE40A0066C1}"/>
              </a:ext>
            </a:extLst>
          </p:cNvPr>
          <p:cNvGrpSpPr/>
          <p:nvPr/>
        </p:nvGrpSpPr>
        <p:grpSpPr>
          <a:xfrm>
            <a:off x="2269837" y="584720"/>
            <a:ext cx="7541425" cy="4494027"/>
            <a:chOff x="2269837" y="584720"/>
            <a:chExt cx="7541425" cy="4494027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42DB3FBC-57D4-FF49-A304-939FAB175119}"/>
                </a:ext>
              </a:extLst>
            </p:cNvPr>
            <p:cNvSpPr/>
            <p:nvPr/>
          </p:nvSpPr>
          <p:spPr>
            <a:xfrm>
              <a:off x="3814613" y="3575960"/>
              <a:ext cx="5896047" cy="918869"/>
            </a:xfrm>
            <a:prstGeom prst="roundRect">
              <a:avLst/>
            </a:prstGeom>
            <a:solidFill>
              <a:srgbClr val="00B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4735E0B-D663-C64C-8DE2-E2366F327323}"/>
                </a:ext>
              </a:extLst>
            </p:cNvPr>
            <p:cNvSpPr/>
            <p:nvPr/>
          </p:nvSpPr>
          <p:spPr>
            <a:xfrm>
              <a:off x="3814614" y="1792996"/>
              <a:ext cx="5996648" cy="92156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079304-D9C9-B641-AFBC-19CBFA94AB43}"/>
                </a:ext>
              </a:extLst>
            </p:cNvPr>
            <p:cNvGrpSpPr/>
            <p:nvPr/>
          </p:nvGrpSpPr>
          <p:grpSpPr>
            <a:xfrm>
              <a:off x="3921776" y="1600582"/>
              <a:ext cx="1260856" cy="1116237"/>
              <a:chOff x="3778262" y="1666558"/>
              <a:chExt cx="1260856" cy="111623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A10BAAC-6F16-6349-A5F6-93F73D7DA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11271" y="1939242"/>
                <a:ext cx="1054442" cy="843553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149BCF-B2E6-D544-8174-83E6DAC30BCF}"/>
                  </a:ext>
                </a:extLst>
              </p:cNvPr>
              <p:cNvSpPr txBox="1"/>
              <p:nvPr/>
            </p:nvSpPr>
            <p:spPr>
              <a:xfrm>
                <a:off x="4046167" y="2295043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E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67E7208-9D0E-D448-BA69-6C0FC8A9F1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8262" y="2487456"/>
                <a:ext cx="343420" cy="1235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1BFC80D-A5AD-1B45-9B20-72C867A627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1636" y="2408706"/>
                <a:ext cx="35748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D0F0CDA-1EAD-0444-8BDF-D7E5D28260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3560" y="1666558"/>
                <a:ext cx="0" cy="46215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F34E8DF-F05E-BD4F-ABF7-487B5F35E92D}"/>
                </a:ext>
              </a:extLst>
            </p:cNvPr>
            <p:cNvGrpSpPr/>
            <p:nvPr/>
          </p:nvGrpSpPr>
          <p:grpSpPr>
            <a:xfrm>
              <a:off x="6321341" y="1600582"/>
              <a:ext cx="1260856" cy="1116237"/>
              <a:chOff x="5962991" y="1600582"/>
              <a:chExt cx="1260856" cy="1116237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BA1C526-3E3C-8448-A574-1C5EFF4DE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96000" y="1873266"/>
                <a:ext cx="1054442" cy="843553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C1EEEF-7AA1-0C47-803D-D2422C1A7C1D}"/>
                  </a:ext>
                </a:extLst>
              </p:cNvPr>
              <p:cNvSpPr txBox="1"/>
              <p:nvPr/>
            </p:nvSpPr>
            <p:spPr>
              <a:xfrm>
                <a:off x="6230896" y="2229067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E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98CD082-E717-A844-BBEC-01AFE0A8CD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62991" y="2421480"/>
                <a:ext cx="343420" cy="1235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F8BCE53-6E6D-F147-A2BF-E227737F3C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6365" y="2342730"/>
                <a:ext cx="35748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476CB75-A8E8-1442-9B02-18C3D7FE19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8289" y="1600582"/>
                <a:ext cx="0" cy="46215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041E120-BC94-FE42-A537-D8C2A3ACF93C}"/>
                </a:ext>
              </a:extLst>
            </p:cNvPr>
            <p:cNvGrpSpPr/>
            <p:nvPr/>
          </p:nvGrpSpPr>
          <p:grpSpPr>
            <a:xfrm>
              <a:off x="3943572" y="3400960"/>
              <a:ext cx="1260856" cy="1116237"/>
              <a:chOff x="3778262" y="1666558"/>
              <a:chExt cx="1260856" cy="1116237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D7ECD0C-13C2-E348-B147-29741A8B2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11271" y="1939242"/>
                <a:ext cx="1054442" cy="843553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A5E465-8428-E046-9D00-3699A05E98DC}"/>
                  </a:ext>
                </a:extLst>
              </p:cNvPr>
              <p:cNvSpPr txBox="1"/>
              <p:nvPr/>
            </p:nvSpPr>
            <p:spPr>
              <a:xfrm>
                <a:off x="4046167" y="2295043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E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EE6FE2E-55C6-414E-A0D6-2BCE15E16C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8262" y="2487456"/>
                <a:ext cx="343420" cy="1235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6F7889E-4060-2547-8A18-C34586BED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1636" y="2408706"/>
                <a:ext cx="35748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E3DF8CA-0778-8F4C-A0B4-818886E49E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3560" y="1666558"/>
                <a:ext cx="0" cy="46215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DEC4999-1EE9-184B-A716-CA44BE754B85}"/>
                </a:ext>
              </a:extLst>
            </p:cNvPr>
            <p:cNvGrpSpPr/>
            <p:nvPr/>
          </p:nvGrpSpPr>
          <p:grpSpPr>
            <a:xfrm>
              <a:off x="6343137" y="3400960"/>
              <a:ext cx="1260856" cy="1116237"/>
              <a:chOff x="5962991" y="1600582"/>
              <a:chExt cx="1260856" cy="1116237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F6DB990-0B49-EA45-B444-06E332075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96000" y="1873266"/>
                <a:ext cx="1054442" cy="843553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657B6E-23DA-604F-9AFE-437B2703FE6A}"/>
                  </a:ext>
                </a:extLst>
              </p:cNvPr>
              <p:cNvSpPr txBox="1"/>
              <p:nvPr/>
            </p:nvSpPr>
            <p:spPr>
              <a:xfrm>
                <a:off x="6230896" y="2229067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E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B281774-E07D-814C-A0F8-9B3FD9049B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62991" y="2421480"/>
                <a:ext cx="343420" cy="1235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E8312B8-71BA-9B4C-98BB-FDF7DAAF36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6365" y="2342730"/>
                <a:ext cx="35748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91FEAE8-B1E0-E645-9116-67E1C5584F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8289" y="1600582"/>
                <a:ext cx="0" cy="46215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8274D8-7923-3C40-A50E-6E1F94382F3A}"/>
                </a:ext>
              </a:extLst>
            </p:cNvPr>
            <p:cNvSpPr txBox="1"/>
            <p:nvPr/>
          </p:nvSpPr>
          <p:spPr>
            <a:xfrm>
              <a:off x="5231753" y="2174271"/>
              <a:ext cx="715720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bit</a:t>
              </a:r>
              <a:r>
                <a:rPr lang="en-US" baseline="-25000" dirty="0">
                  <a:solidFill>
                    <a:schemeClr val="bg1"/>
                  </a:solidFill>
                </a:rPr>
                <a:t>0,1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F300DC-1836-CB46-B3FA-5C4AB1E7F71F}"/>
                </a:ext>
              </a:extLst>
            </p:cNvPr>
            <p:cNvSpPr txBox="1"/>
            <p:nvPr/>
          </p:nvSpPr>
          <p:spPr>
            <a:xfrm>
              <a:off x="7630399" y="2162525"/>
              <a:ext cx="715720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bit</a:t>
              </a:r>
              <a:r>
                <a:rPr lang="en-US" baseline="-25000" dirty="0">
                  <a:solidFill>
                    <a:schemeClr val="bg1"/>
                  </a:solidFill>
                </a:rPr>
                <a:t>0,0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7B5A755-7EF2-194B-B45C-0E3A7126B85B}"/>
                </a:ext>
              </a:extLst>
            </p:cNvPr>
            <p:cNvSpPr txBox="1"/>
            <p:nvPr/>
          </p:nvSpPr>
          <p:spPr>
            <a:xfrm>
              <a:off x="5225850" y="3928403"/>
              <a:ext cx="715720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bit</a:t>
              </a:r>
              <a:r>
                <a:rPr lang="en-US" baseline="-25000" dirty="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EE570D-306D-6B45-BB52-2CBC4152B2D6}"/>
                </a:ext>
              </a:extLst>
            </p:cNvPr>
            <p:cNvSpPr txBox="1"/>
            <p:nvPr/>
          </p:nvSpPr>
          <p:spPr>
            <a:xfrm>
              <a:off x="7667487" y="3960097"/>
              <a:ext cx="715720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bit</a:t>
              </a:r>
              <a:r>
                <a:rPr lang="en-US" baseline="-25000" dirty="0">
                  <a:solidFill>
                    <a:schemeClr val="bg1"/>
                  </a:solidFill>
                </a:rPr>
                <a:t>1,0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F19A66-9AA7-A544-BE6F-3A02F1D8C181}"/>
                </a:ext>
              </a:extLst>
            </p:cNvPr>
            <p:cNvSpPr txBox="1"/>
            <p:nvPr/>
          </p:nvSpPr>
          <p:spPr>
            <a:xfrm>
              <a:off x="5886681" y="584720"/>
              <a:ext cx="40994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baseline="-250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3685523-4221-E548-B4DB-4EF2C2F75DDF}"/>
                </a:ext>
              </a:extLst>
            </p:cNvPr>
            <p:cNvSpPr txBox="1"/>
            <p:nvPr/>
          </p:nvSpPr>
          <p:spPr>
            <a:xfrm>
              <a:off x="3469160" y="584720"/>
              <a:ext cx="40994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7B2627-E42D-DF43-AF26-E916E367C874}"/>
                </a:ext>
              </a:extLst>
            </p:cNvPr>
            <p:cNvSpPr txBox="1"/>
            <p:nvPr/>
          </p:nvSpPr>
          <p:spPr>
            <a:xfrm>
              <a:off x="2269837" y="2929141"/>
              <a:ext cx="40994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baseline="-25000" dirty="0">
                  <a:solidFill>
                    <a:schemeClr val="bg1"/>
                  </a:solidFill>
                </a:rPr>
                <a:t>0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6D11779-A510-4142-9D4B-C26F15836EB6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6091654" y="954052"/>
              <a:ext cx="0" cy="24873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EF81A8-5DCE-7B46-B7DE-D327F951508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H="1" flipV="1">
              <a:off x="3674133" y="954052"/>
              <a:ext cx="18876" cy="24662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8C7E93B-39A3-654A-99EB-58CD4FACE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1416" y="3113807"/>
              <a:ext cx="36740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1BA01FD-4EFE-5E45-98CC-A7F2BA9983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6490" y="3413317"/>
              <a:ext cx="9247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D1EEFF1-D2BB-7948-B128-DF2EAE7C01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1179" y="3420288"/>
              <a:ext cx="9247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D7DF337-379A-2143-8E7C-C81DCCFADC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4133" y="1600582"/>
              <a:ext cx="9247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BD60DE6-E4F8-C84A-A06F-5AC3C2D2DF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417" y="1600582"/>
              <a:ext cx="9247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087E7E7-CDCA-3D48-9159-0A3747E42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3572" y="2433837"/>
              <a:ext cx="0" cy="6799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5654290-B830-5646-9760-F6C6A82BD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0780" y="2413733"/>
              <a:ext cx="0" cy="6799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60C3B61-2593-EC48-AE44-4E5EDFF8B1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3572" y="4214111"/>
              <a:ext cx="0" cy="6799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608C98B-E778-8943-A424-7E74C2437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3735" y="4234215"/>
              <a:ext cx="0" cy="6799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02974E-436A-7848-9FF6-898F64546C0F}"/>
                </a:ext>
              </a:extLst>
            </p:cNvPr>
            <p:cNvSpPr txBox="1"/>
            <p:nvPr/>
          </p:nvSpPr>
          <p:spPr>
            <a:xfrm>
              <a:off x="2305845" y="4709415"/>
              <a:ext cx="40994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370974D-2EF1-A443-AFF8-2AB9CAF20DDB}"/>
                </a:ext>
              </a:extLst>
            </p:cNvPr>
            <p:cNvCxnSpPr>
              <a:cxnSpLocks/>
              <a:endCxn id="72" idx="3"/>
            </p:cNvCxnSpPr>
            <p:nvPr/>
          </p:nvCxnSpPr>
          <p:spPr>
            <a:xfrm flipH="1">
              <a:off x="2715791" y="4894081"/>
              <a:ext cx="365438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5357963-61E8-8742-94BD-1AF2757919BC}"/>
                </a:ext>
              </a:extLst>
            </p:cNvPr>
            <p:cNvSpPr txBox="1"/>
            <p:nvPr/>
          </p:nvSpPr>
          <p:spPr>
            <a:xfrm>
              <a:off x="8607287" y="2110376"/>
              <a:ext cx="1103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0</a:t>
              </a:r>
              <a:endParaRPr lang="en-US" baseline="-25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70A9271-869C-8841-BF17-6085718553BB}"/>
                </a:ext>
              </a:extLst>
            </p:cNvPr>
            <p:cNvSpPr txBox="1"/>
            <p:nvPr/>
          </p:nvSpPr>
          <p:spPr>
            <a:xfrm>
              <a:off x="8607285" y="3863114"/>
              <a:ext cx="1103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1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955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162</Words>
  <Application>Microsoft Macintosh PowerPoint</Application>
  <PresentationFormat>Widescreen</PresentationFormat>
  <Paragraphs>134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38</cp:revision>
  <dcterms:created xsi:type="dcterms:W3CDTF">2020-09-17T14:06:43Z</dcterms:created>
  <dcterms:modified xsi:type="dcterms:W3CDTF">2022-02-23T16:59:36Z</dcterms:modified>
</cp:coreProperties>
</file>