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61D0-03AF-ED4B-82A3-6F349E804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46C9-D0E6-464F-BCDF-A5218C30D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78861-4634-654D-AE87-73FD41B1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FA86-2CA5-E541-B230-0A6EE831C6D6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35C39-AD50-D648-B9B2-28EC6327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EE899-3A32-EA45-9C14-059E2D58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50C5-465E-FE4C-98F8-35A0C6C1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1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89B2-A686-554E-9B0D-C8ADA566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63334-70FB-264C-9271-FF6A210A1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44753-91A1-294D-AFC2-CDC34E57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FA86-2CA5-E541-B230-0A6EE831C6D6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903-AEF9-5449-82ED-BAFD3097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EB357-44A9-284C-998A-47C70DB7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50C5-465E-FE4C-98F8-35A0C6C1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9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EF5C0A-28B3-9C42-B809-680BE0605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801E5-F56E-BE47-8FCF-9B83012AC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1213E-21D2-D344-A8A1-7A732221E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FA86-2CA5-E541-B230-0A6EE831C6D6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0AC9D-1588-AF4A-928C-1F1DFB04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2A588-36F3-7D46-BBB3-98C67D3B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50C5-465E-FE4C-98F8-35A0C6C1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9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C3BD-A1EE-EE4F-AAB5-D187FFD5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0C0D9-7BDC-5549-82A7-D3E3549DE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6BB88-DCC4-0D43-BDD1-A729F685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FA86-2CA5-E541-B230-0A6EE831C6D6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E1E09-7A2A-BE4F-8E0D-4EF22667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3E8A7-8A40-6649-951F-51503FEB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50C5-465E-FE4C-98F8-35A0C6C1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4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6E51-21BE-654C-B8A8-165BCC9F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9DF83-7FE5-5A4A-A224-30EF63CF6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4C7F3-5BBD-6441-83FB-FD3923E82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FA86-2CA5-E541-B230-0A6EE831C6D6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50355-5966-174E-8144-407F7AE3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F3CF1-CD3B-974C-ADE5-E2923607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50C5-465E-FE4C-98F8-35A0C6C1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1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F552C-2F1A-CF4A-BFB3-E2D104BC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D66B8-DE08-FF42-83E7-2F0DE4128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35745-BCD9-2749-93D6-2DFB9DFFB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5C011-B8F1-9249-A091-6443C943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FA86-2CA5-E541-B230-0A6EE831C6D6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50DE4-E3B2-374A-A058-5ACA7FDB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4972C-F844-E740-9D22-F6A739F6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50C5-465E-FE4C-98F8-35A0C6C1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4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B603-48FB-434F-8841-9CCA36C0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D7755-F341-6946-A875-A7DDE7350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BC5D4-300D-BC40-9188-5D0BC9C41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9A51D-0F4F-9141-A4F9-0244315A2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9226C-ED5E-3040-9D77-609D8A12B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EFB1E-6149-0046-A82C-D62F8500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FA86-2CA5-E541-B230-0A6EE831C6D6}" type="datetimeFigureOut">
              <a:rPr lang="en-US" smtClean="0"/>
              <a:t>2/9/22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E7583-6671-2B46-9479-AE2D5A22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6E7E06-AE97-5C4A-9F1B-AD9BCC53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50C5-465E-FE4C-98F8-35A0C6C1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5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DEE9-7A8C-584A-AD1D-8A627FE9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12282-CCB1-CC48-87C3-9FFC873E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FA86-2CA5-E541-B230-0A6EE831C6D6}" type="datetimeFigureOut">
              <a:rPr lang="en-US" smtClean="0"/>
              <a:t>2/9/22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2B028-61CE-CB4D-A148-B0BB5DC8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A9CFB-1A41-4143-B59A-988A7380E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50C5-465E-FE4C-98F8-35A0C6C1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4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51859C-E8FC-1849-AAB6-E203E5FD4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FA86-2CA5-E541-B230-0A6EE831C6D6}" type="datetimeFigureOut">
              <a:rPr lang="en-US" smtClean="0"/>
              <a:t>2/9/22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6A299-47E2-564D-A971-28B62756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89755-AF0D-C247-BFCE-963E7159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50C5-465E-FE4C-98F8-35A0C6C1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9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FA0C3-0B09-AE47-AB95-4EE1FDB83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BCEEF-8593-1E46-8E96-64A6E3654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9BC7E-06DF-A740-BF61-DAAA745A1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78648-55F4-C741-B68C-FB43AAFE4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FA86-2CA5-E541-B230-0A6EE831C6D6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7A894-2A4C-8E41-B714-28EB36FF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D4A31-A33A-4742-9BAA-ECDD3E10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50C5-465E-FE4C-98F8-35A0C6C1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2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9183-D200-4B49-AD46-3845CB89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38D5B-FE0F-CC4B-91AF-AC7D5D1EB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BC88F-2EDF-064B-BF56-EF24AE488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DA288-AA6D-D442-9ABA-CCA5668F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FA86-2CA5-E541-B230-0A6EE831C6D6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3FE23-7D54-D146-B021-25B993CD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05A22-7812-8144-93C4-66BD0572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50C5-465E-FE4C-98F8-35A0C6C1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3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A0A496-D6A9-494F-9EC5-ED4924C8D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59DB5-B63D-C24F-AB4B-7B01184A2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BBA82-957A-2B44-9A8D-67B88C4B0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CFA86-2CA5-E541-B230-0A6EE831C6D6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CAA1F-8F64-B744-9C37-897FD9436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F906D-2371-E542-8997-89D057FB3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50C5-465E-FE4C-98F8-35A0C6C1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7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0.png"/><Relationship Id="rId7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http://sullystationtechnologies.com/circuits/sn74hc08pinout.jp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FBB4DBF1-253A-CE4A-8DB1-7A85348E3A20}"/>
              </a:ext>
            </a:extLst>
          </p:cNvPr>
          <p:cNvGrpSpPr/>
          <p:nvPr/>
        </p:nvGrpSpPr>
        <p:grpSpPr>
          <a:xfrm>
            <a:off x="-39757" y="219591"/>
            <a:ext cx="12192000" cy="3501885"/>
            <a:chOff x="-39757" y="219591"/>
            <a:chExt cx="12192000" cy="350188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035A496-04BF-A14C-ACCF-42F3E22B1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9757" y="374873"/>
              <a:ext cx="12192000" cy="334660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1B2415-C1F2-5944-B9E3-358919FECCA8}"/>
                </a:ext>
              </a:extLst>
            </p:cNvPr>
            <p:cNvSpPr txBox="1"/>
            <p:nvPr/>
          </p:nvSpPr>
          <p:spPr>
            <a:xfrm>
              <a:off x="5175555" y="2433175"/>
              <a:ext cx="920445" cy="646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NOT</a:t>
              </a:r>
            </a:p>
            <a:p>
              <a:pPr algn="ctr"/>
              <a:r>
                <a:rPr lang="en-US" dirty="0"/>
                <a:t>74HC04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E472E43-7327-4B4B-9861-FAA06C7E6283}"/>
                </a:ext>
              </a:extLst>
            </p:cNvPr>
            <p:cNvSpPr txBox="1"/>
            <p:nvPr/>
          </p:nvSpPr>
          <p:spPr>
            <a:xfrm>
              <a:off x="7114090" y="2433174"/>
              <a:ext cx="920445" cy="646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AND</a:t>
              </a:r>
            </a:p>
            <a:p>
              <a:pPr algn="ctr"/>
              <a:r>
                <a:rPr lang="en-US" dirty="0"/>
                <a:t>74HC08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81B43C-2CA4-F747-9E26-1E309C3BC8ED}"/>
                </a:ext>
              </a:extLst>
            </p:cNvPr>
            <p:cNvSpPr txBox="1"/>
            <p:nvPr/>
          </p:nvSpPr>
          <p:spPr>
            <a:xfrm>
              <a:off x="8979608" y="2433173"/>
              <a:ext cx="920445" cy="646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OR</a:t>
              </a:r>
            </a:p>
            <a:p>
              <a:pPr algn="ctr"/>
              <a:r>
                <a:rPr lang="en-US" dirty="0"/>
                <a:t>74HC32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541075-C587-0E4F-9B12-02D4082DFBB3}"/>
                </a:ext>
              </a:extLst>
            </p:cNvPr>
            <p:cNvSpPr txBox="1"/>
            <p:nvPr/>
          </p:nvSpPr>
          <p:spPr>
            <a:xfrm>
              <a:off x="2416052" y="1273393"/>
              <a:ext cx="317716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ACDA43-08FD-984F-AFD3-72D1ABDBDAB3}"/>
                </a:ext>
              </a:extLst>
            </p:cNvPr>
            <p:cNvSpPr txBox="1"/>
            <p:nvPr/>
          </p:nvSpPr>
          <p:spPr>
            <a:xfrm>
              <a:off x="2424068" y="2314304"/>
              <a:ext cx="309700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8F4815-64EC-9F45-88DB-7AF0A87B5A5A}"/>
                </a:ext>
              </a:extLst>
            </p:cNvPr>
            <p:cNvSpPr txBox="1"/>
            <p:nvPr/>
          </p:nvSpPr>
          <p:spPr>
            <a:xfrm>
              <a:off x="4476892" y="1678843"/>
              <a:ext cx="369011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5F85A4-5549-FF4F-81D5-6AA14D388E5A}"/>
                </a:ext>
              </a:extLst>
            </p:cNvPr>
            <p:cNvSpPr txBox="1"/>
            <p:nvPr/>
          </p:nvSpPr>
          <p:spPr>
            <a:xfrm>
              <a:off x="10879121" y="1906285"/>
              <a:ext cx="370614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Z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AD6E37-DF31-184B-AFC6-F0D3AB1FBB63}"/>
                </a:ext>
              </a:extLst>
            </p:cNvPr>
            <p:cNvSpPr txBox="1"/>
            <p:nvPr/>
          </p:nvSpPr>
          <p:spPr>
            <a:xfrm rot="16200000">
              <a:off x="1751966" y="1816418"/>
              <a:ext cx="774571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Inputs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2A18B7-8B64-ED4E-A5E6-8A2F09F62F1F}"/>
                </a:ext>
              </a:extLst>
            </p:cNvPr>
            <p:cNvSpPr txBox="1"/>
            <p:nvPr/>
          </p:nvSpPr>
          <p:spPr>
            <a:xfrm>
              <a:off x="10450959" y="1429132"/>
              <a:ext cx="856325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Output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BC532F7-9EFC-504F-BAAF-38AD9C0B5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3360" y="313087"/>
              <a:ext cx="596900" cy="128835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1EABCC-2C85-2349-8AA8-874AA1E363EE}"/>
                </a:ext>
              </a:extLst>
            </p:cNvPr>
            <p:cNvSpPr txBox="1"/>
            <p:nvPr/>
          </p:nvSpPr>
          <p:spPr>
            <a:xfrm>
              <a:off x="4083986" y="219591"/>
              <a:ext cx="1201611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Instruction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F6F8C52-EA86-8340-9940-C36A8D74E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69686" y="987232"/>
              <a:ext cx="228600" cy="215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95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2792188-6608-2B4A-91D4-DD27CA611D43}"/>
              </a:ext>
            </a:extLst>
          </p:cNvPr>
          <p:cNvGrpSpPr>
            <a:grpSpLocks noChangeAspect="1"/>
          </p:cNvGrpSpPr>
          <p:nvPr/>
        </p:nvGrpSpPr>
        <p:grpSpPr>
          <a:xfrm>
            <a:off x="3446786" y="704209"/>
            <a:ext cx="1219200" cy="635337"/>
            <a:chOff x="379248" y="5807937"/>
            <a:chExt cx="1448058" cy="75287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B50D8D6-51BD-9044-A40C-5936DE75D3B1}"/>
                </a:ext>
              </a:extLst>
            </p:cNvPr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F90F39-403C-1C4A-8CC0-4EACF3B31C6F}"/>
                </a:ext>
              </a:extLst>
            </p:cNvPr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1B0DB35-605D-0F44-9BD0-24E9AEC78BF4}"/>
                </a:ext>
              </a:extLst>
            </p:cNvPr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A299B251-6348-684A-BC27-552BF2172F0C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8C0F68-CC5B-C44B-92B6-B37E6E396C8B}"/>
              </a:ext>
            </a:extLst>
          </p:cNvPr>
          <p:cNvGrpSpPr/>
          <p:nvPr/>
        </p:nvGrpSpPr>
        <p:grpSpPr>
          <a:xfrm>
            <a:off x="3641938" y="1864316"/>
            <a:ext cx="737701" cy="1200329"/>
            <a:chOff x="2085589" y="3037490"/>
            <a:chExt cx="553276" cy="90024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00690E-F9A5-0F4C-A0D3-12B0EEE52D47}"/>
                </a:ext>
              </a:extLst>
            </p:cNvPr>
            <p:cNvSpPr txBox="1"/>
            <p:nvPr/>
          </p:nvSpPr>
          <p:spPr>
            <a:xfrm>
              <a:off x="2085589" y="3037490"/>
              <a:ext cx="553276" cy="900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 pitchFamily="2" charset="0"/>
                </a:rPr>
                <a:t>A Z</a:t>
              </a:r>
            </a:p>
            <a:p>
              <a:r>
                <a:rPr lang="en-US" sz="2400" dirty="0">
                  <a:latin typeface="Courier" pitchFamily="2" charset="0"/>
                </a:rPr>
                <a:t>0 1</a:t>
              </a:r>
            </a:p>
            <a:p>
              <a:r>
                <a:rPr lang="en-US" sz="2400" dirty="0">
                  <a:latin typeface="Courier" pitchFamily="2" charset="0"/>
                </a:rPr>
                <a:t>1 0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E41BC0C-8C93-EB41-B54C-AB58C084AF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5259" y="3268717"/>
              <a:ext cx="360171" cy="52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AB27FFA-B8B1-7B45-AC6A-03EE1F69903C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 flipV="1">
              <a:off x="2328047" y="3111065"/>
              <a:ext cx="34181" cy="826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7B3AD0E-EAA2-CF4C-B55C-C1EBE523357E}"/>
              </a:ext>
            </a:extLst>
          </p:cNvPr>
          <p:cNvSpPr txBox="1"/>
          <p:nvPr/>
        </p:nvSpPr>
        <p:spPr>
          <a:xfrm>
            <a:off x="3109046" y="835124"/>
            <a:ext cx="303288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C97F7-1E13-4843-BC32-1E862A089500}"/>
              </a:ext>
            </a:extLst>
          </p:cNvPr>
          <p:cNvSpPr txBox="1"/>
          <p:nvPr/>
        </p:nvSpPr>
        <p:spPr>
          <a:xfrm>
            <a:off x="4574956" y="835352"/>
            <a:ext cx="280847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Z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1407CB-E483-A64E-994E-BEE56E4C6376}"/>
                  </a:ext>
                </a:extLst>
              </p:cNvPr>
              <p:cNvSpPr txBox="1"/>
              <p:nvPr/>
            </p:nvSpPr>
            <p:spPr>
              <a:xfrm>
                <a:off x="3608398" y="1497328"/>
                <a:ext cx="857927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1407CB-E483-A64E-994E-BEE56E4C6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398" y="1497328"/>
                <a:ext cx="857927" cy="370101"/>
              </a:xfrm>
              <a:prstGeom prst="rect">
                <a:avLst/>
              </a:prstGeom>
              <a:blipFill>
                <a:blip r:embed="rId2"/>
                <a:stretch>
                  <a:fillRect l="-8955" r="-7463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34AC0290-C0E0-504D-A05C-1F7C44565775}"/>
              </a:ext>
            </a:extLst>
          </p:cNvPr>
          <p:cNvGrpSpPr>
            <a:grpSpLocks noChangeAspect="1"/>
          </p:cNvGrpSpPr>
          <p:nvPr/>
        </p:nvGrpSpPr>
        <p:grpSpPr>
          <a:xfrm>
            <a:off x="5401517" y="736853"/>
            <a:ext cx="1219200" cy="576744"/>
            <a:chOff x="4042896" y="1715660"/>
            <a:chExt cx="1566675" cy="741118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E05F22-3094-7145-BC78-FDF2139C1DAA}"/>
                </a:ext>
              </a:extLst>
            </p:cNvPr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F623AEC-FE54-B54E-889D-C0257DD3870D}"/>
                </a:ext>
              </a:extLst>
            </p:cNvPr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A53D419-31E5-7E4F-998A-29A46D4399EE}"/>
                </a:ext>
              </a:extLst>
            </p:cNvPr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Delay 27">
              <a:extLst>
                <a:ext uri="{FF2B5EF4-FFF2-40B4-BE49-F238E27FC236}">
                  <a16:creationId xmlns:a16="http://schemas.microsoft.com/office/drawing/2014/main" id="{9105B6C3-D9CF-614E-BA31-DA4E90D67FD2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DF005AF-E4FD-9F4F-8454-B8D113B098A4}"/>
              </a:ext>
            </a:extLst>
          </p:cNvPr>
          <p:cNvGrpSpPr/>
          <p:nvPr/>
        </p:nvGrpSpPr>
        <p:grpSpPr>
          <a:xfrm>
            <a:off x="5503067" y="1861613"/>
            <a:ext cx="1290739" cy="1938992"/>
            <a:chOff x="851338" y="3037490"/>
            <a:chExt cx="968054" cy="145424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57D641-1607-8A45-B10D-D2F4D1023DC0}"/>
                </a:ext>
              </a:extLst>
            </p:cNvPr>
            <p:cNvSpPr txBox="1"/>
            <p:nvPr/>
          </p:nvSpPr>
          <p:spPr>
            <a:xfrm>
              <a:off x="851338" y="3037490"/>
              <a:ext cx="968054" cy="1454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 pitchFamily="2" charset="0"/>
                </a:rPr>
                <a:t>A B Z</a:t>
              </a:r>
            </a:p>
            <a:p>
              <a:r>
                <a:rPr lang="en-US" sz="2400" dirty="0">
                  <a:latin typeface="Courier" pitchFamily="2" charset="0"/>
                </a:rPr>
                <a:t>0 0 0</a:t>
              </a:r>
            </a:p>
            <a:p>
              <a:r>
                <a:rPr lang="en-US" sz="2400" dirty="0">
                  <a:latin typeface="Courier" pitchFamily="2" charset="0"/>
                </a:rPr>
                <a:t>0 1 0</a:t>
              </a:r>
            </a:p>
            <a:p>
              <a:r>
                <a:rPr lang="en-US" sz="2400" dirty="0">
                  <a:latin typeface="Courier" pitchFamily="2" charset="0"/>
                </a:rPr>
                <a:t>1 0 0 </a:t>
              </a:r>
            </a:p>
            <a:p>
              <a:r>
                <a:rPr lang="en-US" sz="2400" dirty="0">
                  <a:latin typeface="Courier" pitchFamily="2" charset="0"/>
                </a:rPr>
                <a:t>1 1 1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961A79-8FC0-794E-87CE-337B3F2FA124}"/>
                </a:ext>
              </a:extLst>
            </p:cNvPr>
            <p:cNvCxnSpPr/>
            <p:nvPr/>
          </p:nvCxnSpPr>
          <p:spPr>
            <a:xfrm>
              <a:off x="882869" y="3268717"/>
              <a:ext cx="62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3F54D2D-32C8-D74B-A648-2E6A492C2A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3795" y="3111063"/>
              <a:ext cx="0" cy="10195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CFCACE6-1129-5C46-BC27-D278E7751064}"/>
              </a:ext>
            </a:extLst>
          </p:cNvPr>
          <p:cNvSpPr txBox="1"/>
          <p:nvPr/>
        </p:nvSpPr>
        <p:spPr>
          <a:xfrm>
            <a:off x="5120056" y="704208"/>
            <a:ext cx="303288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EFEA0-2B17-E64E-966A-EAD9EB67146F}"/>
              </a:ext>
            </a:extLst>
          </p:cNvPr>
          <p:cNvSpPr txBox="1"/>
          <p:nvPr/>
        </p:nvSpPr>
        <p:spPr>
          <a:xfrm>
            <a:off x="5125939" y="973955"/>
            <a:ext cx="296876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2D08C9-C019-2A4C-9320-AE848ED2BDD9}"/>
              </a:ext>
            </a:extLst>
          </p:cNvPr>
          <p:cNvSpPr txBox="1"/>
          <p:nvPr/>
        </p:nvSpPr>
        <p:spPr>
          <a:xfrm>
            <a:off x="6548159" y="849955"/>
            <a:ext cx="280845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Z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63BB39-687D-5B40-B83D-40A4527E6389}"/>
                  </a:ext>
                </a:extLst>
              </p:cNvPr>
              <p:cNvSpPr txBox="1"/>
              <p:nvPr/>
            </p:nvSpPr>
            <p:spPr>
              <a:xfrm>
                <a:off x="5521805" y="1488633"/>
                <a:ext cx="10651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63BB39-687D-5B40-B83D-40A4527E6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805" y="1488633"/>
                <a:ext cx="1065163" cy="369332"/>
              </a:xfrm>
              <a:prstGeom prst="rect">
                <a:avLst/>
              </a:prstGeom>
              <a:blipFill>
                <a:blip r:embed="rId3"/>
                <a:stretch>
                  <a:fillRect l="-5952" r="-5952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30C463AB-32B7-2046-8586-24C9769E1C25}"/>
              </a:ext>
            </a:extLst>
          </p:cNvPr>
          <p:cNvGrpSpPr>
            <a:grpSpLocks noChangeAspect="1"/>
          </p:cNvGrpSpPr>
          <p:nvPr/>
        </p:nvGrpSpPr>
        <p:grpSpPr>
          <a:xfrm>
            <a:off x="7347490" y="742574"/>
            <a:ext cx="1219200" cy="551647"/>
            <a:chOff x="3675121" y="3048834"/>
            <a:chExt cx="1599238" cy="72360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80F54F5-8840-C34B-81F7-962A1738E05A}"/>
                </a:ext>
              </a:extLst>
            </p:cNvPr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87C9B4-80F6-BA41-A0DC-22495EF4D120}"/>
                </a:ext>
              </a:extLst>
            </p:cNvPr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39431AB-8E2E-F944-8652-8406A3FB70A5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364E575-64C1-4542-8BDB-DA2CA13FEF92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43" name="Stored Data 71">
                <a:extLst>
                  <a:ext uri="{FF2B5EF4-FFF2-40B4-BE49-F238E27FC236}">
                    <a16:creationId xmlns:a16="http://schemas.microsoft.com/office/drawing/2014/main" id="{96A67B87-E386-FF48-A8A3-B33E6D70996C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44" name="Stored Data 71">
                <a:extLst>
                  <a:ext uri="{FF2B5EF4-FFF2-40B4-BE49-F238E27FC236}">
                    <a16:creationId xmlns:a16="http://schemas.microsoft.com/office/drawing/2014/main" id="{B5F2940C-75A7-0642-A5A1-B5C973E5B8F1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9DF9FF1-AFBD-6644-A7A4-6A3AFC0CF10D}"/>
              </a:ext>
            </a:extLst>
          </p:cNvPr>
          <p:cNvGrpSpPr/>
          <p:nvPr/>
        </p:nvGrpSpPr>
        <p:grpSpPr>
          <a:xfrm>
            <a:off x="7439365" y="1872165"/>
            <a:ext cx="1290738" cy="1938992"/>
            <a:chOff x="851338" y="3037490"/>
            <a:chExt cx="968054" cy="145424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A4B9E0C-2542-9B4D-9B69-0C065F375185}"/>
                </a:ext>
              </a:extLst>
            </p:cNvPr>
            <p:cNvSpPr txBox="1"/>
            <p:nvPr/>
          </p:nvSpPr>
          <p:spPr>
            <a:xfrm>
              <a:off x="851338" y="3037490"/>
              <a:ext cx="968054" cy="1454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 pitchFamily="2" charset="0"/>
                </a:rPr>
                <a:t>A B Z</a:t>
              </a:r>
            </a:p>
            <a:p>
              <a:r>
                <a:rPr lang="en-US" sz="2400" dirty="0">
                  <a:latin typeface="Courier" pitchFamily="2" charset="0"/>
                </a:rPr>
                <a:t>0 0 0</a:t>
              </a:r>
            </a:p>
            <a:p>
              <a:r>
                <a:rPr lang="en-US" sz="2400" dirty="0">
                  <a:latin typeface="Courier" pitchFamily="2" charset="0"/>
                </a:rPr>
                <a:t>0 1 1</a:t>
              </a:r>
            </a:p>
            <a:p>
              <a:r>
                <a:rPr lang="en-US" sz="2400" dirty="0">
                  <a:latin typeface="Courier" pitchFamily="2" charset="0"/>
                </a:rPr>
                <a:t>1 0 1 </a:t>
              </a:r>
            </a:p>
            <a:p>
              <a:r>
                <a:rPr lang="en-US" sz="2400" dirty="0">
                  <a:latin typeface="Courier" pitchFamily="2" charset="0"/>
                </a:rPr>
                <a:t>1 1 1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68235B-DAEE-3F45-9C16-E96D96AE17FD}"/>
                </a:ext>
              </a:extLst>
            </p:cNvPr>
            <p:cNvCxnSpPr/>
            <p:nvPr/>
          </p:nvCxnSpPr>
          <p:spPr>
            <a:xfrm>
              <a:off x="882869" y="3268717"/>
              <a:ext cx="62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890736B-AA28-7D49-8AF9-682597A54F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3795" y="3111063"/>
              <a:ext cx="0" cy="10195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0D1F0A5-2E53-4042-8D30-9E545AC30E8C}"/>
              </a:ext>
            </a:extLst>
          </p:cNvPr>
          <p:cNvSpPr txBox="1"/>
          <p:nvPr/>
        </p:nvSpPr>
        <p:spPr>
          <a:xfrm>
            <a:off x="7086370" y="704209"/>
            <a:ext cx="303288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21FC11-E2C7-4042-87ED-9E9593546DDD}"/>
              </a:ext>
            </a:extLst>
          </p:cNvPr>
          <p:cNvSpPr txBox="1"/>
          <p:nvPr/>
        </p:nvSpPr>
        <p:spPr>
          <a:xfrm>
            <a:off x="7092253" y="973956"/>
            <a:ext cx="296876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5B351E-439B-8E43-B402-AD2CEED8023C}"/>
              </a:ext>
            </a:extLst>
          </p:cNvPr>
          <p:cNvSpPr txBox="1"/>
          <p:nvPr/>
        </p:nvSpPr>
        <p:spPr>
          <a:xfrm>
            <a:off x="8514472" y="849956"/>
            <a:ext cx="280847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Z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661F4B1-B656-054D-8FC6-BF98D192F3AD}"/>
                  </a:ext>
                </a:extLst>
              </p:cNvPr>
              <p:cNvSpPr txBox="1"/>
              <p:nvPr/>
            </p:nvSpPr>
            <p:spPr>
              <a:xfrm>
                <a:off x="7335863" y="1509601"/>
                <a:ext cx="14342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661F4B1-B656-054D-8FC6-BF98D192F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863" y="1509601"/>
                <a:ext cx="1434238" cy="369332"/>
              </a:xfrm>
              <a:prstGeom prst="rect">
                <a:avLst/>
              </a:prstGeom>
              <a:blipFill>
                <a:blip r:embed="rId4"/>
                <a:stretch>
                  <a:fillRect l="-4425" r="-4425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E2EDCF6D-C4BA-004B-BAAC-240821F3EE47}"/>
              </a:ext>
            </a:extLst>
          </p:cNvPr>
          <p:cNvGrpSpPr/>
          <p:nvPr/>
        </p:nvGrpSpPr>
        <p:grpSpPr>
          <a:xfrm>
            <a:off x="9042594" y="704208"/>
            <a:ext cx="1786252" cy="3096397"/>
            <a:chOff x="6749960" y="536069"/>
            <a:chExt cx="1339689" cy="232229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1C6C1AE-9CE9-3846-9EE8-8A8258BCC4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82089" y="573030"/>
              <a:ext cx="914400" cy="414146"/>
              <a:chOff x="3675121" y="5435203"/>
              <a:chExt cx="1599238" cy="724319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71C6FF1-B575-314B-84BB-CA180DCB4F1C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3367C56-28DD-2640-A48F-057CB0F8DCD6}"/>
                  </a:ext>
                </a:extLst>
              </p:cNvPr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296AA6C-275F-704F-8466-1DA9425CF0CF}"/>
                  </a:ext>
                </a:extLst>
              </p:cNvPr>
              <p:cNvCxnSpPr/>
              <p:nvPr/>
            </p:nvCxnSpPr>
            <p:spPr>
              <a:xfrm flipV="1">
                <a:off x="5010436" y="5800026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Stored Data 71">
                <a:extLst>
                  <a:ext uri="{FF2B5EF4-FFF2-40B4-BE49-F238E27FC236}">
                    <a16:creationId xmlns:a16="http://schemas.microsoft.com/office/drawing/2014/main" id="{F25006F4-99F0-1740-B109-CDCFC171C9BE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59" name="Stored Data 71">
                <a:extLst>
                  <a:ext uri="{FF2B5EF4-FFF2-40B4-BE49-F238E27FC236}">
                    <a16:creationId xmlns:a16="http://schemas.microsoft.com/office/drawing/2014/main" id="{1FEA6AA7-413D-CE43-9735-9AA775F70A00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60" name="Stored Data 71">
                <a:extLst>
                  <a:ext uri="{FF2B5EF4-FFF2-40B4-BE49-F238E27FC236}">
                    <a16:creationId xmlns:a16="http://schemas.microsoft.com/office/drawing/2014/main" id="{A54A4D4E-FB5E-EA4E-90F8-7E07CFCB6A35}"/>
                  </a:ext>
                </a:extLst>
              </p:cNvPr>
              <p:cNvSpPr/>
              <p:nvPr/>
            </p:nvSpPr>
            <p:spPr>
              <a:xfrm rot="10800000">
                <a:off x="3911116" y="5435203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41A7DF2-34A8-E646-9799-DFAF34FDECDB}"/>
                </a:ext>
              </a:extLst>
            </p:cNvPr>
            <p:cNvGrpSpPr/>
            <p:nvPr/>
          </p:nvGrpSpPr>
          <p:grpSpPr>
            <a:xfrm>
              <a:off x="7037218" y="1404123"/>
              <a:ext cx="968054" cy="1454244"/>
              <a:chOff x="851338" y="3037490"/>
              <a:chExt cx="968054" cy="1454244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447546A-1D04-664E-91F5-FB50CDB86FD9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968054" cy="1454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" pitchFamily="2" charset="0"/>
                  </a:rPr>
                  <a:t>A B Z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0 0 0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0 1 1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1 0 1 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1 1 0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F8F261D-80A4-8946-9BBE-AA6A7A042C7B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E28EBAD-C13E-2341-9090-8157034AD3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6265577-4E79-F34B-851A-5C94CBE24730}"/>
                </a:ext>
              </a:extLst>
            </p:cNvPr>
            <p:cNvSpPr txBox="1"/>
            <p:nvPr/>
          </p:nvSpPr>
          <p:spPr>
            <a:xfrm>
              <a:off x="6749960" y="536069"/>
              <a:ext cx="2274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</a:t>
              </a:r>
              <a:endParaRPr lang="en-US" sz="24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0513515-9260-D241-881D-275DA287EF53}"/>
                </a:ext>
              </a:extLst>
            </p:cNvPr>
            <p:cNvSpPr txBox="1"/>
            <p:nvPr/>
          </p:nvSpPr>
          <p:spPr>
            <a:xfrm>
              <a:off x="6754372" y="738379"/>
              <a:ext cx="22265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</a:t>
              </a:r>
              <a:endParaRPr lang="en-US" sz="2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CCA53BA-F14E-6642-9A82-7AF1B5FFAC2E}"/>
                </a:ext>
              </a:extLst>
            </p:cNvPr>
            <p:cNvSpPr txBox="1"/>
            <p:nvPr/>
          </p:nvSpPr>
          <p:spPr>
            <a:xfrm>
              <a:off x="7821037" y="645379"/>
              <a:ext cx="2106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Z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A891A83-14F6-104E-8997-26C04BD5ECE8}"/>
                    </a:ext>
                  </a:extLst>
                </p:cNvPr>
                <p:cNvSpPr txBox="1"/>
                <p:nvPr/>
              </p:nvSpPr>
              <p:spPr>
                <a:xfrm>
                  <a:off x="6956262" y="1133226"/>
                  <a:ext cx="1133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A891A83-14F6-104E-8997-26C04BD5E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262" y="1133226"/>
                  <a:ext cx="113338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202" r="-3361" b="-241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04781D-FB92-E747-B9AC-02B01A3AB259}"/>
              </a:ext>
            </a:extLst>
          </p:cNvPr>
          <p:cNvGrpSpPr/>
          <p:nvPr/>
        </p:nvGrpSpPr>
        <p:grpSpPr>
          <a:xfrm>
            <a:off x="5120057" y="3936061"/>
            <a:ext cx="1708949" cy="3134497"/>
            <a:chOff x="2268787" y="2927940"/>
            <a:chExt cx="1281712" cy="235087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49DA315-AB64-8743-B377-67000F3ED49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96805" y="2971571"/>
              <a:ext cx="914400" cy="402959"/>
              <a:chOff x="3279279" y="4177246"/>
              <a:chExt cx="1681757" cy="741118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5137E9B-E82B-4F4D-95F7-2A331E4E0258}"/>
                  </a:ext>
                </a:extLst>
              </p:cNvPr>
              <p:cNvCxnSpPr/>
              <p:nvPr/>
            </p:nvCxnSpPr>
            <p:spPr>
              <a:xfrm flipV="1">
                <a:off x="3279279" y="4734370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A0D813FE-5162-4F4A-A8A3-6CC9039C0F92}"/>
                  </a:ext>
                </a:extLst>
              </p:cNvPr>
              <p:cNvCxnSpPr/>
              <p:nvPr/>
            </p:nvCxnSpPr>
            <p:spPr>
              <a:xfrm flipV="1">
                <a:off x="3279279" y="4371022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E3EE16A2-5F02-B940-9BFF-D31A2EFF3B29}"/>
                  </a:ext>
                </a:extLst>
              </p:cNvPr>
              <p:cNvGrpSpPr/>
              <p:nvPr/>
            </p:nvGrpSpPr>
            <p:grpSpPr>
              <a:xfrm>
                <a:off x="4584720" y="4496209"/>
                <a:ext cx="376316" cy="117436"/>
                <a:chOff x="1490775" y="1289057"/>
                <a:chExt cx="376316" cy="117436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E0A88BAE-8AB6-944A-9B99-4F1E8C637670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6F2B1F0-C815-B845-BE5B-F19BD764F564}"/>
                    </a:ext>
                  </a:extLst>
                </p:cNvPr>
                <p:cNvSpPr/>
                <p:nvPr/>
              </p:nvSpPr>
              <p:spPr>
                <a:xfrm>
                  <a:off x="149077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</p:grpSp>
          <p:sp>
            <p:nvSpPr>
              <p:cNvPr id="74" name="Delay 73">
                <a:extLst>
                  <a:ext uri="{FF2B5EF4-FFF2-40B4-BE49-F238E27FC236}">
                    <a16:creationId xmlns:a16="http://schemas.microsoft.com/office/drawing/2014/main" id="{EF214EFD-5A69-2948-BE4A-599E2D31CDCE}"/>
                  </a:ext>
                </a:extLst>
              </p:cNvPr>
              <p:cNvSpPr/>
              <p:nvPr/>
            </p:nvSpPr>
            <p:spPr>
              <a:xfrm>
                <a:off x="3694386" y="4177246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9AB47DF-2CA0-AF40-879D-C5695975A9F4}"/>
                </a:ext>
              </a:extLst>
            </p:cNvPr>
            <p:cNvGrpSpPr/>
            <p:nvPr/>
          </p:nvGrpSpPr>
          <p:grpSpPr>
            <a:xfrm>
              <a:off x="2510382" y="3824569"/>
              <a:ext cx="968054" cy="1454244"/>
              <a:chOff x="851338" y="3037490"/>
              <a:chExt cx="968054" cy="1454244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DA477CF-27B7-C044-86BB-4156DEDA7D53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968054" cy="1454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" pitchFamily="2" charset="0"/>
                  </a:rPr>
                  <a:t>A B Z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0 0 1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0 1 1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1 0 1 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1 1 0</a:t>
                </a: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D6229B77-9DEA-6B44-B7F4-5057F657BA01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47E65D1-2C3C-1044-92C5-40BE683E70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274B8C8-B9B3-674B-9E66-C5E81080CFD7}"/>
                </a:ext>
              </a:extLst>
            </p:cNvPr>
            <p:cNvSpPr txBox="1"/>
            <p:nvPr/>
          </p:nvSpPr>
          <p:spPr>
            <a:xfrm>
              <a:off x="2268787" y="2927940"/>
              <a:ext cx="2274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</a:t>
              </a:r>
              <a:endParaRPr lang="en-US" sz="24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C2C433C-F69B-1649-AADD-36FD188ED510}"/>
                </a:ext>
              </a:extLst>
            </p:cNvPr>
            <p:cNvSpPr txBox="1"/>
            <p:nvPr/>
          </p:nvSpPr>
          <p:spPr>
            <a:xfrm>
              <a:off x="2273199" y="3130250"/>
              <a:ext cx="22265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</a:t>
              </a:r>
              <a:endParaRPr lang="en-US" sz="24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5DC1E5E-6C86-4D4B-829F-AE7A153DE655}"/>
                </a:ext>
              </a:extLst>
            </p:cNvPr>
            <p:cNvSpPr txBox="1"/>
            <p:nvPr/>
          </p:nvSpPr>
          <p:spPr>
            <a:xfrm>
              <a:off x="3339864" y="3037250"/>
              <a:ext cx="2106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Z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80103FA-63E2-5546-B153-0CA06CA4E3AE}"/>
                    </a:ext>
                  </a:extLst>
                </p:cNvPr>
                <p:cNvSpPr txBox="1"/>
                <p:nvPr/>
              </p:nvSpPr>
              <p:spPr>
                <a:xfrm>
                  <a:off x="2530503" y="3552646"/>
                  <a:ext cx="798872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80103FA-63E2-5546-B153-0CA06CA4E3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503" y="3552646"/>
                  <a:ext cx="798872" cy="277576"/>
                </a:xfrm>
                <a:prstGeom prst="rect">
                  <a:avLst/>
                </a:prstGeom>
                <a:blipFill>
                  <a:blip r:embed="rId6"/>
                  <a:stretch>
                    <a:fillRect l="-5952" r="-4762"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995752B-ED21-EA44-853F-C7EE7030430A}"/>
              </a:ext>
            </a:extLst>
          </p:cNvPr>
          <p:cNvGrpSpPr/>
          <p:nvPr/>
        </p:nvGrpSpPr>
        <p:grpSpPr>
          <a:xfrm>
            <a:off x="7086370" y="3940955"/>
            <a:ext cx="1708949" cy="3061841"/>
            <a:chOff x="3850208" y="2978701"/>
            <a:chExt cx="1281712" cy="2296381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76832C3-6CFE-B642-BD48-ABF2936DDB3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65727" y="3027935"/>
              <a:ext cx="914400" cy="384810"/>
              <a:chOff x="7186131" y="5434727"/>
              <a:chExt cx="1719449" cy="723601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32A711DD-8AC0-3145-BDD9-EF7C2FCD529F}"/>
                  </a:ext>
                </a:extLst>
              </p:cNvPr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99AF8140-1FAE-3343-8207-35ECE3DCD9F5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F38C5349-A617-6242-8AE7-8078FAACFD87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Stored Data 71">
                  <a:extLst>
                    <a:ext uri="{FF2B5EF4-FFF2-40B4-BE49-F238E27FC236}">
                      <a16:creationId xmlns:a16="http://schemas.microsoft.com/office/drawing/2014/main" id="{98D1FC16-CEA5-374E-8E27-499318A773E6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  <p:sp>
              <p:nvSpPr>
                <p:cNvPr id="94" name="Stored Data 71">
                  <a:extLst>
                    <a:ext uri="{FF2B5EF4-FFF2-40B4-BE49-F238E27FC236}">
                      <a16:creationId xmlns:a16="http://schemas.microsoft.com/office/drawing/2014/main" id="{201A551A-7593-8D43-A013-7E2655344C87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5F0171C8-9080-EC40-BC25-76F1E278EB98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94F68CAF-6C0B-A147-9D8E-B0FDFCB9B1DE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C5BC3417-D8E3-2A4E-9C16-33EC4B81B8CE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</p:grp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68F826A-0C5B-1241-9CCA-AD8AB022BB09}"/>
                </a:ext>
              </a:extLst>
            </p:cNvPr>
            <p:cNvGrpSpPr/>
            <p:nvPr/>
          </p:nvGrpSpPr>
          <p:grpSpPr>
            <a:xfrm>
              <a:off x="4097714" y="3820838"/>
              <a:ext cx="968054" cy="1454244"/>
              <a:chOff x="851338" y="3037490"/>
              <a:chExt cx="968054" cy="1454244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2A71A7A-BEB9-294F-A25F-E7A6B7F2F1EA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968054" cy="1454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" pitchFamily="2" charset="0"/>
                  </a:rPr>
                  <a:t>A B Z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0 0 1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0 1 0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1 0 0 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1 1 0</a:t>
                </a:r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35FA680-AF21-A24A-8104-29CF1F838EF3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48ADE97F-A358-3E42-9C70-19A4009D40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93DE212-9C17-9A4F-BE43-D7DFDE7614EF}"/>
                </a:ext>
              </a:extLst>
            </p:cNvPr>
            <p:cNvSpPr txBox="1"/>
            <p:nvPr/>
          </p:nvSpPr>
          <p:spPr>
            <a:xfrm>
              <a:off x="3850208" y="2978701"/>
              <a:ext cx="2274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</a:t>
              </a:r>
              <a:endParaRPr lang="en-US" sz="24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B276C32-02C4-104A-9F2E-79482F46C56D}"/>
                </a:ext>
              </a:extLst>
            </p:cNvPr>
            <p:cNvSpPr txBox="1"/>
            <p:nvPr/>
          </p:nvSpPr>
          <p:spPr>
            <a:xfrm>
              <a:off x="3854620" y="3181011"/>
              <a:ext cx="22265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</a:t>
              </a:r>
              <a:endParaRPr lang="en-US" sz="2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FEB5B03-4731-E54B-94DA-BD057565D363}"/>
                </a:ext>
              </a:extLst>
            </p:cNvPr>
            <p:cNvSpPr txBox="1"/>
            <p:nvPr/>
          </p:nvSpPr>
          <p:spPr>
            <a:xfrm>
              <a:off x="4921285" y="3088011"/>
              <a:ext cx="2106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Z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DF0D2C7-E127-694F-B4B1-F42C73FE4959}"/>
                    </a:ext>
                  </a:extLst>
                </p:cNvPr>
                <p:cNvSpPr txBox="1"/>
                <p:nvPr/>
              </p:nvSpPr>
              <p:spPr>
                <a:xfrm>
                  <a:off x="4031199" y="3554262"/>
                  <a:ext cx="1075679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DF0D2C7-E127-694F-B4B1-F42C73FE49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199" y="3554262"/>
                  <a:ext cx="1075679" cy="277576"/>
                </a:xfrm>
                <a:prstGeom prst="rect">
                  <a:avLst/>
                </a:prstGeom>
                <a:blipFill>
                  <a:blip r:embed="rId7"/>
                  <a:stretch>
                    <a:fillRect l="-3540" r="-4425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1EDB025-210D-514F-A4F2-2D8BCDD0E2FE}"/>
              </a:ext>
            </a:extLst>
          </p:cNvPr>
          <p:cNvGrpSpPr/>
          <p:nvPr/>
        </p:nvGrpSpPr>
        <p:grpSpPr>
          <a:xfrm>
            <a:off x="9042594" y="3936060"/>
            <a:ext cx="1729769" cy="3066736"/>
            <a:chOff x="5394205" y="2984957"/>
            <a:chExt cx="1297327" cy="230005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F004829-F96C-6147-A27A-0203FFCA362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15052" y="3037250"/>
              <a:ext cx="914400" cy="384243"/>
              <a:chOff x="7186131" y="5434009"/>
              <a:chExt cx="1719449" cy="724319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53DB7D6E-AFCA-3145-8FA5-51BABAF651A8}"/>
                  </a:ext>
                </a:extLst>
              </p:cNvPr>
              <p:cNvGrpSpPr/>
              <p:nvPr/>
            </p:nvGrpSpPr>
            <p:grpSpPr>
              <a:xfrm>
                <a:off x="7186131" y="5434009"/>
                <a:ext cx="1332140" cy="724319"/>
                <a:chOff x="3675121" y="5435203"/>
                <a:chExt cx="1332140" cy="724319"/>
              </a:xfrm>
            </p:grpSpPr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CB2383BC-C2B0-5648-B955-6774522AB4B8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2FC17BD8-A635-B64F-B268-59CAC13B0622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Stored Data 71">
                  <a:extLst>
                    <a:ext uri="{FF2B5EF4-FFF2-40B4-BE49-F238E27FC236}">
                      <a16:creationId xmlns:a16="http://schemas.microsoft.com/office/drawing/2014/main" id="{C5DC2E7D-E268-B247-B668-31C58ADF5FA4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  <p:sp>
              <p:nvSpPr>
                <p:cNvPr id="112" name="Stored Data 71">
                  <a:extLst>
                    <a:ext uri="{FF2B5EF4-FFF2-40B4-BE49-F238E27FC236}">
                      <a16:creationId xmlns:a16="http://schemas.microsoft.com/office/drawing/2014/main" id="{5C93AA67-EA13-5A4E-9256-9FD0E5CFB08E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  <p:sp>
              <p:nvSpPr>
                <p:cNvPr id="113" name="Stored Data 71">
                  <a:extLst>
                    <a:ext uri="{FF2B5EF4-FFF2-40B4-BE49-F238E27FC236}">
                      <a16:creationId xmlns:a16="http://schemas.microsoft.com/office/drawing/2014/main" id="{EC1AA937-5B9D-6B49-9599-056E8A3BF51F}"/>
                    </a:ext>
                  </a:extLst>
                </p:cNvPr>
                <p:cNvSpPr/>
                <p:nvPr/>
              </p:nvSpPr>
              <p:spPr>
                <a:xfrm rot="10800000">
                  <a:off x="3911116" y="5435203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3017B3DC-761B-4744-A80F-9014A28A456A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A682C89E-E754-964B-8EF8-BFB2170B339C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8B566B1E-289D-DB41-8917-37D57AC69567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</p:grp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EAA16C4C-F5CD-ED46-969B-8C2805E257D1}"/>
                </a:ext>
              </a:extLst>
            </p:cNvPr>
            <p:cNvGrpSpPr/>
            <p:nvPr/>
          </p:nvGrpSpPr>
          <p:grpSpPr>
            <a:xfrm>
              <a:off x="5643012" y="3830765"/>
              <a:ext cx="968054" cy="1454244"/>
              <a:chOff x="851338" y="3037490"/>
              <a:chExt cx="968054" cy="1454244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4849012-9A85-364F-9EB2-EC1FEA050C4B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968054" cy="1454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" pitchFamily="2" charset="0"/>
                  </a:rPr>
                  <a:t>A B Z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0 0 1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0 1 0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1 0 0 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1 1 1</a:t>
                </a: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18090C1C-69C1-F344-824E-229FF97CA84E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C55F783-2732-3F46-B232-05B6B2E47A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A2EE9E1-76E2-5445-8C20-D0C362E9597D}"/>
                </a:ext>
              </a:extLst>
            </p:cNvPr>
            <p:cNvSpPr txBox="1"/>
            <p:nvPr/>
          </p:nvSpPr>
          <p:spPr>
            <a:xfrm>
              <a:off x="5394205" y="2984957"/>
              <a:ext cx="2274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</a:t>
              </a:r>
              <a:endParaRPr lang="en-US" sz="24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9945AE2-05B9-7548-BFAD-4AC4BD49F701}"/>
                </a:ext>
              </a:extLst>
            </p:cNvPr>
            <p:cNvSpPr txBox="1"/>
            <p:nvPr/>
          </p:nvSpPr>
          <p:spPr>
            <a:xfrm>
              <a:off x="5398617" y="3187267"/>
              <a:ext cx="22265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</a:t>
              </a:r>
              <a:endParaRPr lang="en-US" sz="24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BC348AA-0388-6E43-8938-1851782FE0A4}"/>
                </a:ext>
              </a:extLst>
            </p:cNvPr>
            <p:cNvSpPr txBox="1"/>
            <p:nvPr/>
          </p:nvSpPr>
          <p:spPr>
            <a:xfrm>
              <a:off x="6465282" y="3094267"/>
              <a:ext cx="2106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Z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7B912BE-0002-184C-B72F-D5CE445AFD2D}"/>
                    </a:ext>
                  </a:extLst>
                </p:cNvPr>
                <p:cNvSpPr txBox="1"/>
                <p:nvPr/>
              </p:nvSpPr>
              <p:spPr>
                <a:xfrm>
                  <a:off x="5558145" y="3570214"/>
                  <a:ext cx="1133387" cy="2847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7B912BE-0002-184C-B72F-D5CE445AF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8145" y="3570214"/>
                  <a:ext cx="1133387" cy="284789"/>
                </a:xfrm>
                <a:prstGeom prst="rect">
                  <a:avLst/>
                </a:prstGeom>
                <a:blipFill>
                  <a:blip r:embed="rId8"/>
                  <a:stretch>
                    <a:fillRect l="-4202" r="-336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F0EA195-3CFA-6744-84BD-9111F9C2F41C}"/>
              </a:ext>
            </a:extLst>
          </p:cNvPr>
          <p:cNvSpPr txBox="1"/>
          <p:nvPr/>
        </p:nvSpPr>
        <p:spPr>
          <a:xfrm>
            <a:off x="3645287" y="287298"/>
            <a:ext cx="729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F55D81C-81AF-9F46-8BD4-101020B7131B}"/>
              </a:ext>
            </a:extLst>
          </p:cNvPr>
          <p:cNvSpPr txBox="1"/>
          <p:nvPr/>
        </p:nvSpPr>
        <p:spPr>
          <a:xfrm>
            <a:off x="5618514" y="287298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DCEF69C-7D74-794D-816E-232D05B7467F}"/>
              </a:ext>
            </a:extLst>
          </p:cNvPr>
          <p:cNvSpPr txBox="1"/>
          <p:nvPr/>
        </p:nvSpPr>
        <p:spPr>
          <a:xfrm>
            <a:off x="7495441" y="287298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C37450E-45A9-6344-8F4D-E508D379C10D}"/>
              </a:ext>
            </a:extLst>
          </p:cNvPr>
          <p:cNvSpPr txBox="1"/>
          <p:nvPr/>
        </p:nvSpPr>
        <p:spPr>
          <a:xfrm>
            <a:off x="9467645" y="287298"/>
            <a:ext cx="706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XOR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1EB0A9A-C991-1C45-82E2-59027C41C9D0}"/>
              </a:ext>
            </a:extLst>
          </p:cNvPr>
          <p:cNvSpPr txBox="1"/>
          <p:nvPr/>
        </p:nvSpPr>
        <p:spPr>
          <a:xfrm>
            <a:off x="5618514" y="3615164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NAND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BC3921A-1B5A-3942-B65E-2F67A56343D3}"/>
              </a:ext>
            </a:extLst>
          </p:cNvPr>
          <p:cNvSpPr txBox="1"/>
          <p:nvPr/>
        </p:nvSpPr>
        <p:spPr>
          <a:xfrm>
            <a:off x="7495441" y="3615164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E800210-4DF6-2C48-9747-ADB63046B026}"/>
              </a:ext>
            </a:extLst>
          </p:cNvPr>
          <p:cNvSpPr txBox="1"/>
          <p:nvPr/>
        </p:nvSpPr>
        <p:spPr>
          <a:xfrm>
            <a:off x="9467646" y="3615164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XNOR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284CC33-CA80-704D-A639-8DC6EBE6ADA2}"/>
              </a:ext>
            </a:extLst>
          </p:cNvPr>
          <p:cNvGrpSpPr/>
          <p:nvPr/>
        </p:nvGrpSpPr>
        <p:grpSpPr>
          <a:xfrm>
            <a:off x="1396093" y="4448271"/>
            <a:ext cx="1290739" cy="1938992"/>
            <a:chOff x="1047070" y="3336204"/>
            <a:chExt cx="968054" cy="1454244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EB1D7DA-F796-8843-8D26-D9B9B3484C20}"/>
                </a:ext>
              </a:extLst>
            </p:cNvPr>
            <p:cNvSpPr txBox="1"/>
            <p:nvPr/>
          </p:nvSpPr>
          <p:spPr>
            <a:xfrm>
              <a:off x="1047070" y="3336204"/>
              <a:ext cx="968054" cy="1454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 pitchFamily="2" charset="0"/>
                </a:rPr>
                <a:t>A B Z</a:t>
              </a:r>
            </a:p>
            <a:p>
              <a:r>
                <a:rPr lang="en-US" sz="2400" dirty="0">
                  <a:latin typeface="Courier" pitchFamily="2" charset="0"/>
                </a:rPr>
                <a:t>0 0 1</a:t>
              </a:r>
            </a:p>
            <a:p>
              <a:r>
                <a:rPr lang="en-US" sz="2400" dirty="0">
                  <a:latin typeface="Courier" pitchFamily="2" charset="0"/>
                </a:rPr>
                <a:t>0 1 0</a:t>
              </a:r>
            </a:p>
            <a:p>
              <a:r>
                <a:rPr lang="en-US" sz="2400" dirty="0">
                  <a:latin typeface="Courier" pitchFamily="2" charset="0"/>
                </a:rPr>
                <a:t>1 0 0 </a:t>
              </a:r>
            </a:p>
            <a:p>
              <a:r>
                <a:rPr lang="en-US" sz="2400" dirty="0">
                  <a:latin typeface="Courier" pitchFamily="2" charset="0"/>
                </a:rPr>
                <a:t>1 1 0</a:t>
              </a:r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D12150A-153D-6848-A60E-AE99E8C64903}"/>
                </a:ext>
              </a:extLst>
            </p:cNvPr>
            <p:cNvCxnSpPr/>
            <p:nvPr/>
          </p:nvCxnSpPr>
          <p:spPr>
            <a:xfrm>
              <a:off x="1078601" y="3567431"/>
              <a:ext cx="62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F40E1CB-7EC3-B549-98DD-CDAF24B78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9527" y="3409777"/>
              <a:ext cx="0" cy="10195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0473436-60D3-4847-A223-7B10F9745832}"/>
              </a:ext>
            </a:extLst>
          </p:cNvPr>
          <p:cNvGrpSpPr>
            <a:grpSpLocks noChangeAspect="1"/>
          </p:cNvGrpSpPr>
          <p:nvPr/>
        </p:nvGrpSpPr>
        <p:grpSpPr>
          <a:xfrm>
            <a:off x="1568396" y="1958156"/>
            <a:ext cx="1033845" cy="319252"/>
            <a:chOff x="599401" y="5990917"/>
            <a:chExt cx="1227905" cy="378314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1D8AFAA-EEC1-FC48-8289-4FCE691A7B47}"/>
                </a:ext>
              </a:extLst>
            </p:cNvPr>
            <p:cNvCxnSpPr/>
            <p:nvPr/>
          </p:nvCxnSpPr>
          <p:spPr>
            <a:xfrm flipV="1">
              <a:off x="599401" y="6187166"/>
              <a:ext cx="415106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897C0EE-D220-D546-B120-BDED408E7CEC}"/>
                </a:ext>
              </a:extLst>
            </p:cNvPr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9F3EB250-FA6C-6F4B-98AD-5600032BAFFA}"/>
                </a:ext>
              </a:extLst>
            </p:cNvPr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29" name="Triangle 128">
              <a:extLst>
                <a:ext uri="{FF2B5EF4-FFF2-40B4-BE49-F238E27FC236}">
                  <a16:creationId xmlns:a16="http://schemas.microsoft.com/office/drawing/2014/main" id="{B4F591F1-070E-E04F-98FF-6A0D961A78AC}"/>
                </a:ext>
              </a:extLst>
            </p:cNvPr>
            <p:cNvSpPr/>
            <p:nvPr/>
          </p:nvSpPr>
          <p:spPr>
            <a:xfrm rot="5400000">
              <a:off x="1039617" y="5988235"/>
              <a:ext cx="378314" cy="383678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183318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B32F28F9-2421-5B4E-BCE4-09351F0CABE3}"/>
              </a:ext>
            </a:extLst>
          </p:cNvPr>
          <p:cNvSpPr/>
          <p:nvPr/>
        </p:nvSpPr>
        <p:spPr>
          <a:xfrm>
            <a:off x="3521535" y="1254768"/>
            <a:ext cx="3790718" cy="1966038"/>
          </a:xfrm>
          <a:prstGeom prst="roundRect">
            <a:avLst>
              <a:gd name="adj" fmla="val 710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A26728-DC99-1D44-92E4-D5C6E1E912F0}"/>
              </a:ext>
            </a:extLst>
          </p:cNvPr>
          <p:cNvGrpSpPr>
            <a:grpSpLocks noChangeAspect="1"/>
          </p:cNvGrpSpPr>
          <p:nvPr/>
        </p:nvGrpSpPr>
        <p:grpSpPr>
          <a:xfrm>
            <a:off x="3792789" y="1549428"/>
            <a:ext cx="1033845" cy="319252"/>
            <a:chOff x="599401" y="5990917"/>
            <a:chExt cx="1227905" cy="37831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AF31485-3753-374D-AC92-4E95B15A543B}"/>
                </a:ext>
              </a:extLst>
            </p:cNvPr>
            <p:cNvCxnSpPr/>
            <p:nvPr/>
          </p:nvCxnSpPr>
          <p:spPr>
            <a:xfrm flipV="1">
              <a:off x="599401" y="6187166"/>
              <a:ext cx="415106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5CEB824-F8DD-304E-A4EA-A8C272C318D8}"/>
                </a:ext>
              </a:extLst>
            </p:cNvPr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7C861CB-2D52-8E44-84A4-8DE24E4A1214}"/>
                </a:ext>
              </a:extLst>
            </p:cNvPr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D7F317F7-29FB-4544-A2AB-C8EA2298AEB2}"/>
                </a:ext>
              </a:extLst>
            </p:cNvPr>
            <p:cNvSpPr/>
            <p:nvPr/>
          </p:nvSpPr>
          <p:spPr>
            <a:xfrm rot="5400000">
              <a:off x="1039617" y="5988235"/>
              <a:ext cx="378314" cy="383678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69466B8-E05E-454A-AD77-602D4DF703F4}"/>
              </a:ext>
            </a:extLst>
          </p:cNvPr>
          <p:cNvGrpSpPr>
            <a:grpSpLocks noChangeAspect="1"/>
          </p:cNvGrpSpPr>
          <p:nvPr/>
        </p:nvGrpSpPr>
        <p:grpSpPr>
          <a:xfrm>
            <a:off x="3347942" y="1565265"/>
            <a:ext cx="2644513" cy="576744"/>
            <a:chOff x="2211365" y="1715660"/>
            <a:chExt cx="3398206" cy="74111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E1261DA-4BDE-F04D-A8BD-660D055F0187}"/>
                </a:ext>
              </a:extLst>
            </p:cNvPr>
            <p:cNvCxnSpPr>
              <a:cxnSpLocks/>
            </p:cNvCxnSpPr>
            <p:nvPr/>
          </p:nvCxnSpPr>
          <p:spPr>
            <a:xfrm>
              <a:off x="2211365" y="2266407"/>
              <a:ext cx="224663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D0C443E-EB3D-B84E-A031-67F61E4611FA}"/>
                </a:ext>
              </a:extLst>
            </p:cNvPr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40BFCC0-4B23-134A-B68A-B46AEB4650E2}"/>
                </a:ext>
              </a:extLst>
            </p:cNvPr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elay 12">
              <a:extLst>
                <a:ext uri="{FF2B5EF4-FFF2-40B4-BE49-F238E27FC236}">
                  <a16:creationId xmlns:a16="http://schemas.microsoft.com/office/drawing/2014/main" id="{8914E40F-98B2-D645-9696-4F7D471369E9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D863F9-40B1-D94E-9C8E-02DD42D9BFE2}"/>
              </a:ext>
            </a:extLst>
          </p:cNvPr>
          <p:cNvGrpSpPr>
            <a:grpSpLocks noChangeAspect="1"/>
          </p:cNvGrpSpPr>
          <p:nvPr/>
        </p:nvGrpSpPr>
        <p:grpSpPr>
          <a:xfrm>
            <a:off x="5980098" y="2005640"/>
            <a:ext cx="1739047" cy="551647"/>
            <a:chOff x="3675121" y="3048834"/>
            <a:chExt cx="2281127" cy="72360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217DE28-F275-3942-8EBF-7AE0463DA372}"/>
                </a:ext>
              </a:extLst>
            </p:cNvPr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FE9BDCE-CA0A-D94A-B544-13A114C854BF}"/>
                </a:ext>
              </a:extLst>
            </p:cNvPr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189C32F-2917-5340-ABD6-6347E5062A8A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 flipV="1">
              <a:off x="5010436" y="3410634"/>
              <a:ext cx="945812" cy="32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6702AFE-7DF3-E24E-99AE-8CA1C2117FCA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" name="Stored Data 71">
                <a:extLst>
                  <a:ext uri="{FF2B5EF4-FFF2-40B4-BE49-F238E27FC236}">
                    <a16:creationId xmlns:a16="http://schemas.microsoft.com/office/drawing/2014/main" id="{58DD2963-585F-8E49-8C55-8999E419555B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23" name="Stored Data 71">
                <a:extLst>
                  <a:ext uri="{FF2B5EF4-FFF2-40B4-BE49-F238E27FC236}">
                    <a16:creationId xmlns:a16="http://schemas.microsoft.com/office/drawing/2014/main" id="{0A7883A6-5FB1-0147-8D5F-DE07E0215CE7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FC67F23-A755-C249-B708-264961EE5570}"/>
              </a:ext>
            </a:extLst>
          </p:cNvPr>
          <p:cNvSpPr txBox="1"/>
          <p:nvPr/>
        </p:nvSpPr>
        <p:spPr>
          <a:xfrm>
            <a:off x="3201658" y="1696717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648128-56FA-9F44-BE05-36B64DDEFEF1}"/>
              </a:ext>
            </a:extLst>
          </p:cNvPr>
          <p:cNvSpPr txBox="1"/>
          <p:nvPr/>
        </p:nvSpPr>
        <p:spPr>
          <a:xfrm>
            <a:off x="3199011" y="2823716"/>
            <a:ext cx="32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</a:t>
            </a:r>
            <a:endParaRPr lang="en-US" sz="24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AC483E8-6252-5645-A7DA-3E0020231822}"/>
              </a:ext>
            </a:extLst>
          </p:cNvPr>
          <p:cNvGrpSpPr>
            <a:grpSpLocks noChangeAspect="1"/>
          </p:cNvGrpSpPr>
          <p:nvPr/>
        </p:nvGrpSpPr>
        <p:grpSpPr>
          <a:xfrm>
            <a:off x="3347942" y="2407477"/>
            <a:ext cx="2644513" cy="576744"/>
            <a:chOff x="2211365" y="1715660"/>
            <a:chExt cx="3398206" cy="74111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A728DEE-7CF1-754E-B5C6-E7C0A8EEC9FA}"/>
                </a:ext>
              </a:extLst>
            </p:cNvPr>
            <p:cNvCxnSpPr>
              <a:cxnSpLocks/>
            </p:cNvCxnSpPr>
            <p:nvPr/>
          </p:nvCxnSpPr>
          <p:spPr>
            <a:xfrm>
              <a:off x="2211365" y="2266407"/>
              <a:ext cx="224663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CEF9ACF-2C46-8F45-8364-8E746C4FB9F1}"/>
                </a:ext>
              </a:extLst>
            </p:cNvPr>
            <p:cNvCxnSpPr>
              <a:cxnSpLocks/>
            </p:cNvCxnSpPr>
            <p:nvPr/>
          </p:nvCxnSpPr>
          <p:spPr>
            <a:xfrm>
              <a:off x="2799996" y="1903058"/>
              <a:ext cx="16580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9D961A8-1A42-3948-BC60-1383B243E527}"/>
                </a:ext>
              </a:extLst>
            </p:cNvPr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Delay 30">
              <a:extLst>
                <a:ext uri="{FF2B5EF4-FFF2-40B4-BE49-F238E27FC236}">
                  <a16:creationId xmlns:a16="http://schemas.microsoft.com/office/drawing/2014/main" id="{DB31A398-4255-EF4E-90FB-C926616A7D8C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DBECA5-8F8E-9648-9B2F-128C9C5CC4E7}"/>
              </a:ext>
            </a:extLst>
          </p:cNvPr>
          <p:cNvCxnSpPr>
            <a:cxnSpLocks/>
          </p:cNvCxnSpPr>
          <p:nvPr/>
        </p:nvCxnSpPr>
        <p:spPr>
          <a:xfrm>
            <a:off x="5992455" y="1852480"/>
            <a:ext cx="0" cy="2940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17B6F2-40F3-FC42-BFC0-F52B2F01EA25}"/>
              </a:ext>
            </a:extLst>
          </p:cNvPr>
          <p:cNvCxnSpPr>
            <a:cxnSpLocks/>
          </p:cNvCxnSpPr>
          <p:nvPr/>
        </p:nvCxnSpPr>
        <p:spPr>
          <a:xfrm>
            <a:off x="5980098" y="2407477"/>
            <a:ext cx="0" cy="2940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C28D483-F237-034A-A4A2-DA497C136015}"/>
              </a:ext>
            </a:extLst>
          </p:cNvPr>
          <p:cNvGrpSpPr>
            <a:grpSpLocks noChangeAspect="1"/>
          </p:cNvGrpSpPr>
          <p:nvPr/>
        </p:nvGrpSpPr>
        <p:grpSpPr>
          <a:xfrm>
            <a:off x="1723416" y="1827502"/>
            <a:ext cx="1627271" cy="319252"/>
            <a:chOff x="-105415" y="5990917"/>
            <a:chExt cx="1932721" cy="3783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9A4A831-0A6A-3042-A144-3324FA3B645B}"/>
                </a:ext>
              </a:extLst>
            </p:cNvPr>
            <p:cNvCxnSpPr>
              <a:cxnSpLocks/>
            </p:cNvCxnSpPr>
            <p:nvPr/>
          </p:nvCxnSpPr>
          <p:spPr>
            <a:xfrm>
              <a:off x="-105415" y="6183730"/>
              <a:ext cx="1119922" cy="34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122655-C5EF-744A-8B4A-7C1D7B64332B}"/>
                </a:ext>
              </a:extLst>
            </p:cNvPr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B160F50-331F-8142-AA90-54C5E3ACD9DD}"/>
                </a:ext>
              </a:extLst>
            </p:cNvPr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FCF4289E-FCBC-D14C-B4C8-40D7D5429C73}"/>
                </a:ext>
              </a:extLst>
            </p:cNvPr>
            <p:cNvSpPr/>
            <p:nvPr/>
          </p:nvSpPr>
          <p:spPr>
            <a:xfrm rot="5400000">
              <a:off x="1039617" y="5988235"/>
              <a:ext cx="378314" cy="383678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C4D39DB-184E-4740-825D-2B7723621E59}"/>
              </a:ext>
            </a:extLst>
          </p:cNvPr>
          <p:cNvCxnSpPr>
            <a:cxnSpLocks/>
          </p:cNvCxnSpPr>
          <p:nvPr/>
        </p:nvCxnSpPr>
        <p:spPr>
          <a:xfrm>
            <a:off x="3805146" y="1078106"/>
            <a:ext cx="0" cy="14752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CA0658-9738-1647-97BC-3A81D2E6C1CE}"/>
              </a:ext>
            </a:extLst>
          </p:cNvPr>
          <p:cNvCxnSpPr>
            <a:cxnSpLocks/>
          </p:cNvCxnSpPr>
          <p:nvPr/>
        </p:nvCxnSpPr>
        <p:spPr>
          <a:xfrm flipV="1">
            <a:off x="2145452" y="1986770"/>
            <a:ext cx="0" cy="6955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01DF40D-6536-0745-8353-EF102D3B9971}"/>
              </a:ext>
            </a:extLst>
          </p:cNvPr>
          <p:cNvSpPr txBox="1"/>
          <p:nvPr/>
        </p:nvSpPr>
        <p:spPr>
          <a:xfrm>
            <a:off x="7719145" y="2112186"/>
            <a:ext cx="349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Z</a:t>
            </a:r>
            <a:r>
              <a:rPr lang="en-US" sz="1600" baseline="-25000" dirty="0"/>
              <a:t>0</a:t>
            </a:r>
            <a:endParaRPr lang="en-US" sz="2400" baseline="-25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DE5431-D37F-8D46-B4E3-6067DD23F78E}"/>
              </a:ext>
            </a:extLst>
          </p:cNvPr>
          <p:cNvSpPr txBox="1"/>
          <p:nvPr/>
        </p:nvSpPr>
        <p:spPr>
          <a:xfrm>
            <a:off x="5802529" y="1515083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</a:t>
            </a:r>
            <a:endParaRPr lang="en-US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CC1380-256F-AC4A-8634-546BB82E5E9D}"/>
              </a:ext>
            </a:extLst>
          </p:cNvPr>
          <p:cNvSpPr txBox="1"/>
          <p:nvPr/>
        </p:nvSpPr>
        <p:spPr>
          <a:xfrm>
            <a:off x="5775409" y="2721815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</a:t>
            </a:r>
            <a:endParaRPr lang="en-US" sz="2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D6F1BF-A43B-DA49-83C8-F606B5F576B3}"/>
              </a:ext>
            </a:extLst>
          </p:cNvPr>
          <p:cNvSpPr txBox="1"/>
          <p:nvPr/>
        </p:nvSpPr>
        <p:spPr>
          <a:xfrm>
            <a:off x="1477212" y="1812226"/>
            <a:ext cx="303288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endParaRPr lang="en-US" sz="2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997AA35-103C-B74D-8A68-E45189B075CB}"/>
              </a:ext>
            </a:extLst>
          </p:cNvPr>
          <p:cNvSpPr txBox="1"/>
          <p:nvPr/>
        </p:nvSpPr>
        <p:spPr>
          <a:xfrm>
            <a:off x="1449521" y="2797113"/>
            <a:ext cx="357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</a:t>
            </a:r>
            <a:endParaRPr lang="en-US" sz="2400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293C35C-0F6A-E744-AC84-5728D0FEFA1F}"/>
              </a:ext>
            </a:extLst>
          </p:cNvPr>
          <p:cNvGrpSpPr>
            <a:grpSpLocks noChangeAspect="1"/>
          </p:cNvGrpSpPr>
          <p:nvPr/>
        </p:nvGrpSpPr>
        <p:grpSpPr>
          <a:xfrm>
            <a:off x="1742303" y="2548534"/>
            <a:ext cx="1606444" cy="551647"/>
            <a:chOff x="3167168" y="3048834"/>
            <a:chExt cx="2107191" cy="72360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34D49AA-E071-0D45-8AC5-329B5367E7E3}"/>
                </a:ext>
              </a:extLst>
            </p:cNvPr>
            <p:cNvCxnSpPr>
              <a:cxnSpLocks/>
            </p:cNvCxnSpPr>
            <p:nvPr/>
          </p:nvCxnSpPr>
          <p:spPr>
            <a:xfrm>
              <a:off x="3167168" y="3596940"/>
              <a:ext cx="9230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4500667-ED1E-4846-9401-DF341318A2C9}"/>
                </a:ext>
              </a:extLst>
            </p:cNvPr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AFF2748-4BAE-C641-A303-FDAFF7847062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772CB36-5A71-1248-A485-72DB635FCB75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59" name="Stored Data 71">
                <a:extLst>
                  <a:ext uri="{FF2B5EF4-FFF2-40B4-BE49-F238E27FC236}">
                    <a16:creationId xmlns:a16="http://schemas.microsoft.com/office/drawing/2014/main" id="{18B28357-1A8F-7F40-B19B-2EF2E498BF69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60" name="Stored Data 71">
                <a:extLst>
                  <a:ext uri="{FF2B5EF4-FFF2-40B4-BE49-F238E27FC236}">
                    <a16:creationId xmlns:a16="http://schemas.microsoft.com/office/drawing/2014/main" id="{0637FD4E-1CF6-4B43-A72F-AD3D41EB5B42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7A142D6D-5E76-2342-9D77-E9C1D519FC2F}"/>
              </a:ext>
            </a:extLst>
          </p:cNvPr>
          <p:cNvSpPr/>
          <p:nvPr/>
        </p:nvSpPr>
        <p:spPr>
          <a:xfrm>
            <a:off x="3762429" y="1675261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C3A20E-B8E2-3542-A0E8-2B53BF0E1D9D}"/>
              </a:ext>
            </a:extLst>
          </p:cNvPr>
          <p:cNvGrpSpPr/>
          <p:nvPr/>
        </p:nvGrpSpPr>
        <p:grpSpPr>
          <a:xfrm>
            <a:off x="4357575" y="3723095"/>
            <a:ext cx="4496331" cy="2335947"/>
            <a:chOff x="4357575" y="3723095"/>
            <a:chExt cx="4496331" cy="233594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B0E9BF4-E708-7A43-B20B-5F7E3D6B7D9B}"/>
                </a:ext>
              </a:extLst>
            </p:cNvPr>
            <p:cNvGrpSpPr/>
            <p:nvPr/>
          </p:nvGrpSpPr>
          <p:grpSpPr>
            <a:xfrm>
              <a:off x="4357575" y="4076779"/>
              <a:ext cx="4496331" cy="1982263"/>
              <a:chOff x="4357575" y="4076779"/>
              <a:chExt cx="4496331" cy="1982263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646EB9F7-E87B-C147-9AFE-764A034DCC0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24946" y="4548101"/>
                <a:ext cx="1033845" cy="319252"/>
                <a:chOff x="599401" y="5990917"/>
                <a:chExt cx="1227905" cy="378314"/>
              </a:xfrm>
            </p:grpSpPr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A9D95937-19A4-834B-8DBE-809801CA2E75}"/>
                    </a:ext>
                  </a:extLst>
                </p:cNvPr>
                <p:cNvCxnSpPr/>
                <p:nvPr/>
              </p:nvCxnSpPr>
              <p:spPr>
                <a:xfrm flipV="1">
                  <a:off x="599401" y="6187166"/>
                  <a:ext cx="415106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9FA6EFAB-0F68-5447-9491-8F58E47D4221}"/>
                    </a:ext>
                  </a:extLst>
                </p:cNvPr>
                <p:cNvCxnSpPr/>
                <p:nvPr/>
              </p:nvCxnSpPr>
              <p:spPr>
                <a:xfrm flipV="1">
                  <a:off x="1563383" y="6183730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D2BF7269-C125-F24A-8673-7AC76F313369}"/>
                    </a:ext>
                  </a:extLst>
                </p:cNvPr>
                <p:cNvSpPr/>
                <p:nvPr/>
              </p:nvSpPr>
              <p:spPr>
                <a:xfrm>
                  <a:off x="1446530" y="6125012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  <p:sp>
              <p:nvSpPr>
                <p:cNvPr id="66" name="Triangle 65">
                  <a:extLst>
                    <a:ext uri="{FF2B5EF4-FFF2-40B4-BE49-F238E27FC236}">
                      <a16:creationId xmlns:a16="http://schemas.microsoft.com/office/drawing/2014/main" id="{0D79A510-2B41-9542-8515-B69D4FFAF21F}"/>
                    </a:ext>
                  </a:extLst>
                </p:cNvPr>
                <p:cNvSpPr/>
                <p:nvPr/>
              </p:nvSpPr>
              <p:spPr>
                <a:xfrm rot="5400000">
                  <a:off x="1039617" y="5988235"/>
                  <a:ext cx="378314" cy="383678"/>
                </a:xfrm>
                <a:prstGeom prst="triangl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48ED9772-7FC9-B140-85F1-629402F789A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80099" y="4563938"/>
                <a:ext cx="2644513" cy="576744"/>
                <a:chOff x="2211365" y="1715660"/>
                <a:chExt cx="3398206" cy="741118"/>
              </a:xfrm>
            </p:grpSpPr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1000C0D3-4EB1-5240-B373-557BFB550D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11365" y="2266407"/>
                  <a:ext cx="2246638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0840A3DE-5014-6D4C-800D-190358C19FA1}"/>
                    </a:ext>
                  </a:extLst>
                </p:cNvPr>
                <p:cNvCxnSpPr/>
                <p:nvPr/>
              </p:nvCxnSpPr>
              <p:spPr>
                <a:xfrm flipV="1">
                  <a:off x="4042896" y="1903059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9A064616-F845-E54A-876A-91672F66CD4B}"/>
                    </a:ext>
                  </a:extLst>
                </p:cNvPr>
                <p:cNvCxnSpPr/>
                <p:nvPr/>
              </p:nvCxnSpPr>
              <p:spPr>
                <a:xfrm flipV="1">
                  <a:off x="5346318" y="2086964"/>
                  <a:ext cx="263253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Delay 75">
                  <a:extLst>
                    <a:ext uri="{FF2B5EF4-FFF2-40B4-BE49-F238E27FC236}">
                      <a16:creationId xmlns:a16="http://schemas.microsoft.com/office/drawing/2014/main" id="{86A40E9B-B8FD-9A4E-A06C-31F26E8496E1}"/>
                    </a:ext>
                  </a:extLst>
                </p:cNvPr>
                <p:cNvSpPr/>
                <p:nvPr/>
              </p:nvSpPr>
              <p:spPr>
                <a:xfrm>
                  <a:off x="4451796" y="1715660"/>
                  <a:ext cx="882699" cy="741118"/>
                </a:xfrm>
                <a:prstGeom prst="flowChartDelay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B2C5C107-A8B2-DA47-82F6-8C1B6BF6CAA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312255" y="5004313"/>
                <a:ext cx="1219200" cy="551647"/>
                <a:chOff x="3675121" y="3048834"/>
                <a:chExt cx="1599238" cy="723601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85DE816E-30CA-2443-901F-DECBADE2E29E}"/>
                    </a:ext>
                  </a:extLst>
                </p:cNvPr>
                <p:cNvCxnSpPr/>
                <p:nvPr/>
              </p:nvCxnSpPr>
              <p:spPr>
                <a:xfrm flipV="1">
                  <a:off x="3675121" y="3596937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99A7A88D-4144-2B4D-8885-2CE80DB01865}"/>
                    </a:ext>
                  </a:extLst>
                </p:cNvPr>
                <p:cNvCxnSpPr/>
                <p:nvPr/>
              </p:nvCxnSpPr>
              <p:spPr>
                <a:xfrm flipV="1">
                  <a:off x="3675121" y="3233589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F644FEF6-9A7D-4B40-972C-8E6BB2454C0B}"/>
                    </a:ext>
                  </a:extLst>
                </p:cNvPr>
                <p:cNvCxnSpPr/>
                <p:nvPr/>
              </p:nvCxnSpPr>
              <p:spPr>
                <a:xfrm flipV="1">
                  <a:off x="5010436" y="3412939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1D649B22-5440-A148-AF16-F354EDB34B12}"/>
                    </a:ext>
                  </a:extLst>
                </p:cNvPr>
                <p:cNvGrpSpPr/>
                <p:nvPr/>
              </p:nvGrpSpPr>
              <p:grpSpPr>
                <a:xfrm>
                  <a:off x="3990333" y="3048834"/>
                  <a:ext cx="1016928" cy="723601"/>
                  <a:chOff x="3990333" y="3048834"/>
                  <a:chExt cx="1016928" cy="723601"/>
                </a:xfrm>
              </p:grpSpPr>
              <p:sp>
                <p:nvSpPr>
                  <p:cNvPr id="82" name="Stored Data 71">
                    <a:extLst>
                      <a:ext uri="{FF2B5EF4-FFF2-40B4-BE49-F238E27FC236}">
                        <a16:creationId xmlns:a16="http://schemas.microsoft.com/office/drawing/2014/main" id="{BEEAB8CE-5247-7A46-AC25-061247C7872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97592" y="3048854"/>
                    <a:ext cx="1009669" cy="723580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6" fmla="*/ 9841 w 10000"/>
                      <a:gd name="connsiteY6" fmla="*/ 6220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0" fmla="*/ 9999 w 10000"/>
                      <a:gd name="connsiteY0" fmla="*/ 10000 h 10000"/>
                      <a:gd name="connsiteX1" fmla="*/ 5183 w 10000"/>
                      <a:gd name="connsiteY1" fmla="*/ 9912 h 10000"/>
                      <a:gd name="connsiteX2" fmla="*/ 0 w 10000"/>
                      <a:gd name="connsiteY2" fmla="*/ 5043 h 10000"/>
                      <a:gd name="connsiteX3" fmla="*/ 5183 w 10000"/>
                      <a:gd name="connsiteY3" fmla="*/ 44 h 10000"/>
                      <a:gd name="connsiteX4" fmla="*/ 10000 w 1000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9999" y="10000"/>
                        </a:moveTo>
                        <a:lnTo>
                          <a:pt x="5183" y="9912"/>
                        </a:lnTo>
                        <a:cubicBezTo>
                          <a:pt x="3060" y="9824"/>
                          <a:pt x="0" y="6688"/>
                          <a:pt x="0" y="5043"/>
                        </a:cubicBezTo>
                        <a:cubicBezTo>
                          <a:pt x="0" y="3398"/>
                          <a:pt x="2965" y="220"/>
                          <a:pt x="5183" y="44"/>
                        </a:cubicBezTo>
                        <a:lnTo>
                          <a:pt x="1000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/>
                  </a:p>
                </p:txBody>
              </p:sp>
              <p:sp>
                <p:nvSpPr>
                  <p:cNvPr id="83" name="Stored Data 71">
                    <a:extLst>
                      <a:ext uri="{FF2B5EF4-FFF2-40B4-BE49-F238E27FC236}">
                        <a16:creationId xmlns:a16="http://schemas.microsoft.com/office/drawing/2014/main" id="{BB7C76F0-6985-4F40-8F74-193B8723D41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90333" y="3048834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/>
                  </a:p>
                </p:txBody>
              </p:sp>
            </p:grp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B9837B5-2DC2-3B44-874A-5595508C59D0}"/>
                  </a:ext>
                </a:extLst>
              </p:cNvPr>
              <p:cNvSpPr txBox="1"/>
              <p:nvPr/>
            </p:nvSpPr>
            <p:spPr>
              <a:xfrm>
                <a:off x="4397983" y="4835036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</a:t>
                </a:r>
                <a:endParaRPr lang="en-US" sz="24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789F2B3-889D-D341-BEBD-AF0BC1CA4FF9}"/>
                  </a:ext>
                </a:extLst>
              </p:cNvPr>
              <p:cNvSpPr txBox="1"/>
              <p:nvPr/>
            </p:nvSpPr>
            <p:spPr>
              <a:xfrm>
                <a:off x="4357575" y="5665469"/>
                <a:ext cx="3225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Q</a:t>
                </a:r>
                <a:endParaRPr lang="en-US" sz="2400" dirty="0"/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35B362DE-861C-704E-A379-306C9A2BADD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80099" y="5406150"/>
                <a:ext cx="2644513" cy="576744"/>
                <a:chOff x="2211365" y="1715660"/>
                <a:chExt cx="3398206" cy="741118"/>
              </a:xfrm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8B3409F1-ABB3-6848-9CDE-16636D1B9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11365" y="2266407"/>
                  <a:ext cx="2246638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E518B0ED-B67D-6C4C-AF27-1475A0D16C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99996" y="1903058"/>
                  <a:ext cx="16580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BFC5526A-C8A0-DE48-83A5-AE67307D0ADA}"/>
                    </a:ext>
                  </a:extLst>
                </p:cNvPr>
                <p:cNvCxnSpPr/>
                <p:nvPr/>
              </p:nvCxnSpPr>
              <p:spPr>
                <a:xfrm flipV="1">
                  <a:off x="5346318" y="2086964"/>
                  <a:ext cx="263253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Delay 89">
                  <a:extLst>
                    <a:ext uri="{FF2B5EF4-FFF2-40B4-BE49-F238E27FC236}">
                      <a16:creationId xmlns:a16="http://schemas.microsoft.com/office/drawing/2014/main" id="{BFAAA4A3-A67B-A646-A35D-B81C3B59F52C}"/>
                    </a:ext>
                  </a:extLst>
                </p:cNvPr>
                <p:cNvSpPr/>
                <p:nvPr/>
              </p:nvSpPr>
              <p:spPr>
                <a:xfrm>
                  <a:off x="4451796" y="1715660"/>
                  <a:ext cx="882699" cy="741118"/>
                </a:xfrm>
                <a:prstGeom prst="flowChartDelay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</p:grp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39FE9D0-CA6D-4540-8C9F-B7B86F1386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24612" y="4851153"/>
                <a:ext cx="0" cy="2940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CAE921D2-F2D4-564E-91F2-922E6F03A4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2255" y="5406150"/>
                <a:ext cx="0" cy="2940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055FAE04-081E-6D4E-A240-AED97F33F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7303" y="4076779"/>
                <a:ext cx="0" cy="14752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E10EB4A-AC7C-C649-8965-42C8D0627BC3}"/>
                  </a:ext>
                </a:extLst>
              </p:cNvPr>
              <p:cNvSpPr txBox="1"/>
              <p:nvPr/>
            </p:nvSpPr>
            <p:spPr>
              <a:xfrm>
                <a:off x="8557030" y="5110859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R</a:t>
                </a:r>
                <a:endParaRPr lang="en-US" sz="24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1988BD4-B7A4-E342-BD2C-AAC588C737D8}"/>
                  </a:ext>
                </a:extLst>
              </p:cNvPr>
              <p:cNvSpPr txBox="1"/>
              <p:nvPr/>
            </p:nvSpPr>
            <p:spPr>
              <a:xfrm>
                <a:off x="7134686" y="4513756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X</a:t>
                </a:r>
                <a:endParaRPr lang="en-US" sz="2400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D5BA30C-E7E6-C546-8A62-2C61857AD016}"/>
                  </a:ext>
                </a:extLst>
              </p:cNvPr>
              <p:cNvSpPr txBox="1"/>
              <p:nvPr/>
            </p:nvSpPr>
            <p:spPr>
              <a:xfrm>
                <a:off x="7107566" y="5720488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Y</a:t>
                </a:r>
                <a:endParaRPr lang="en-US" sz="2400" dirty="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88C4328-C58B-EC44-8A5F-C3252D780EEE}"/>
                  </a:ext>
                </a:extLst>
              </p:cNvPr>
              <p:cNvSpPr/>
              <p:nvPr/>
            </p:nvSpPr>
            <p:spPr>
              <a:xfrm>
                <a:off x="5094586" y="4673934"/>
                <a:ext cx="94594" cy="9459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F02DCCF-85BD-3449-B40A-3E4B97F8DF84}"/>
                </a:ext>
              </a:extLst>
            </p:cNvPr>
            <p:cNvSpPr txBox="1"/>
            <p:nvPr/>
          </p:nvSpPr>
          <p:spPr>
            <a:xfrm>
              <a:off x="4997681" y="3723095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endParaRPr lang="en-US" sz="2400" dirty="0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43C45EDE-3E4A-044C-A053-53C76C38777F}"/>
              </a:ext>
            </a:extLst>
          </p:cNvPr>
          <p:cNvSpPr txBox="1"/>
          <p:nvPr/>
        </p:nvSpPr>
        <p:spPr>
          <a:xfrm>
            <a:off x="3618703" y="687075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baseline="-25000" dirty="0"/>
              <a:t>0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86489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2ECE7F6-C25E-2146-89E3-981C0999DA5E}"/>
              </a:ext>
            </a:extLst>
          </p:cNvPr>
          <p:cNvGrpSpPr/>
          <p:nvPr/>
        </p:nvGrpSpPr>
        <p:grpSpPr>
          <a:xfrm rot="5400000">
            <a:off x="922961" y="-9027"/>
            <a:ext cx="3869869" cy="3754902"/>
            <a:chOff x="3933524" y="-734243"/>
            <a:chExt cx="4726784" cy="4726784"/>
          </a:xfrm>
        </p:grpSpPr>
        <p:pic>
          <p:nvPicPr>
            <p:cNvPr id="3074" name="Picture 2" descr="Etqan.sa السعودية|اتقان | NOR Gate 74LS02 IC 7402 اشتري">
              <a:extLst>
                <a:ext uri="{FF2B5EF4-FFF2-40B4-BE49-F238E27FC236}">
                  <a16:creationId xmlns:a16="http://schemas.microsoft.com/office/drawing/2014/main" id="{AE6E875D-9030-3743-B418-AC7D1BBB9A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ECEFF3"/>
                </a:clrFrom>
                <a:clrTo>
                  <a:srgbClr val="ECEFF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524" y="-734243"/>
              <a:ext cx="4726784" cy="4726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3A81F2A-3A3C-F247-9EB4-803EB94E236D}"/>
                </a:ext>
              </a:extLst>
            </p:cNvPr>
            <p:cNvSpPr txBox="1"/>
            <p:nvPr/>
          </p:nvSpPr>
          <p:spPr>
            <a:xfrm rot="16200000">
              <a:off x="7647571" y="1516565"/>
              <a:ext cx="781766" cy="298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74HC02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13C8148-2639-184F-9BA1-FE72F2B56B6E}"/>
              </a:ext>
            </a:extLst>
          </p:cNvPr>
          <p:cNvGrpSpPr/>
          <p:nvPr/>
        </p:nvGrpSpPr>
        <p:grpSpPr>
          <a:xfrm rot="5400000">
            <a:off x="-403883" y="1003100"/>
            <a:ext cx="3040316" cy="1738687"/>
            <a:chOff x="4441975" y="3549854"/>
            <a:chExt cx="4116272" cy="2425694"/>
          </a:xfrm>
        </p:grpSpPr>
        <p:pic>
          <p:nvPicPr>
            <p:cNvPr id="3" name="Picture 4" descr="SN74HC00 2-Input NAND Gate Pinout, Datasheet, Equivalents &amp; Features">
              <a:extLst>
                <a:ext uri="{FF2B5EF4-FFF2-40B4-BE49-F238E27FC236}">
                  <a16:creationId xmlns:a16="http://schemas.microsoft.com/office/drawing/2014/main" id="{4904105A-F731-2B43-9C78-BF716DED26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1975" y="3549854"/>
              <a:ext cx="4025246" cy="2425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6EFC134-F7D3-F041-8F60-5C9CFA4A2691}"/>
                </a:ext>
              </a:extLst>
            </p:cNvPr>
            <p:cNvSpPr txBox="1"/>
            <p:nvPr/>
          </p:nvSpPr>
          <p:spPr>
            <a:xfrm rot="16200000">
              <a:off x="8018086" y="4816867"/>
              <a:ext cx="781642" cy="298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74HC00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8F78037-2E47-3848-8E8C-D24AA497885E}"/>
              </a:ext>
            </a:extLst>
          </p:cNvPr>
          <p:cNvGrpSpPr/>
          <p:nvPr/>
        </p:nvGrpSpPr>
        <p:grpSpPr>
          <a:xfrm>
            <a:off x="7475688" y="32814"/>
            <a:ext cx="2361950" cy="3770545"/>
            <a:chOff x="3458501" y="795129"/>
            <a:chExt cx="3091386" cy="4901824"/>
          </a:xfrm>
        </p:grpSpPr>
        <p:pic>
          <p:nvPicPr>
            <p:cNvPr id="5" name="Picture 6" descr="Datasheets - Joe Talbot's Portfolio">
              <a:extLst>
                <a:ext uri="{FF2B5EF4-FFF2-40B4-BE49-F238E27FC236}">
                  <a16:creationId xmlns:a16="http://schemas.microsoft.com/office/drawing/2014/main" id="{D9286FC6-C3F3-D64F-A6BC-0724A1534A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553282" y="1700348"/>
              <a:ext cx="4901824" cy="3091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297DBF-11D5-2A4D-BDF9-47A95805ED98}"/>
                </a:ext>
              </a:extLst>
            </p:cNvPr>
            <p:cNvSpPr txBox="1"/>
            <p:nvPr/>
          </p:nvSpPr>
          <p:spPr>
            <a:xfrm>
              <a:off x="4622357" y="5007278"/>
              <a:ext cx="763674" cy="305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74HC32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4A467DD-3FD3-2147-AFDA-28676BE7D58E}"/>
              </a:ext>
            </a:extLst>
          </p:cNvPr>
          <p:cNvGrpSpPr/>
          <p:nvPr/>
        </p:nvGrpSpPr>
        <p:grpSpPr>
          <a:xfrm rot="5400000">
            <a:off x="9083788" y="298400"/>
            <a:ext cx="3318864" cy="3149013"/>
            <a:chOff x="4441775" y="1941092"/>
            <a:chExt cx="3937989" cy="3910490"/>
          </a:xfrm>
        </p:grpSpPr>
        <p:pic>
          <p:nvPicPr>
            <p:cNvPr id="3076" name="Picture 4" descr="7486 quad 2-input exclusive or gate - electronic-studio your ...">
              <a:extLst>
                <a:ext uri="{FF2B5EF4-FFF2-40B4-BE49-F238E27FC236}">
                  <a16:creationId xmlns:a16="http://schemas.microsoft.com/office/drawing/2014/main" id="{C8C3235E-1C95-DA49-B128-B01190BCEE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1775" y="1941092"/>
              <a:ext cx="3910490" cy="3910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DB3722-08D6-3244-9413-EED0D17DCA38}"/>
                </a:ext>
              </a:extLst>
            </p:cNvPr>
            <p:cNvSpPr txBox="1"/>
            <p:nvPr/>
          </p:nvSpPr>
          <p:spPr>
            <a:xfrm rot="16200000">
              <a:off x="7835788" y="3875705"/>
              <a:ext cx="793872" cy="29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74HC86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F9165D3-E18D-FA45-9A30-46148CF436CD}"/>
              </a:ext>
            </a:extLst>
          </p:cNvPr>
          <p:cNvGrpSpPr/>
          <p:nvPr/>
        </p:nvGrpSpPr>
        <p:grpSpPr>
          <a:xfrm rot="5400000">
            <a:off x="5310090" y="1013246"/>
            <a:ext cx="3110624" cy="1887590"/>
            <a:chOff x="4229100" y="3758575"/>
            <a:chExt cx="3799501" cy="2425700"/>
          </a:xfrm>
        </p:grpSpPr>
        <p:pic>
          <p:nvPicPr>
            <p:cNvPr id="15" name="Picture 22" descr="A close up of a keyboard&#10;&#10;Description automatically generated">
              <a:extLst>
                <a:ext uri="{FF2B5EF4-FFF2-40B4-BE49-F238E27FC236}">
                  <a16:creationId xmlns:a16="http://schemas.microsoft.com/office/drawing/2014/main" id="{C2C0476C-1949-4246-95AC-169BB31231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r:link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100" y="3758575"/>
              <a:ext cx="3733800" cy="2425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140256-E748-8D49-AFB5-0425FB2C58C5}"/>
                </a:ext>
              </a:extLst>
            </p:cNvPr>
            <p:cNvSpPr txBox="1"/>
            <p:nvPr/>
          </p:nvSpPr>
          <p:spPr>
            <a:xfrm rot="16200000">
              <a:off x="7483306" y="4904885"/>
              <a:ext cx="798049" cy="292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74HC08</a:t>
              </a:r>
            </a:p>
          </p:txBody>
        </p:sp>
      </p:grpSp>
      <p:pic>
        <p:nvPicPr>
          <p:cNvPr id="19" name="Picture 4" descr="74HC04 HEX INVERTER IC - Theicshop">
            <a:extLst>
              <a:ext uri="{FF2B5EF4-FFF2-40B4-BE49-F238E27FC236}">
                <a16:creationId xmlns:a16="http://schemas.microsoft.com/office/drawing/2014/main" id="{F3BF03C5-12D4-C041-9A4B-592AF4105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77632" y="591817"/>
            <a:ext cx="3059677" cy="275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210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195</Words>
  <Application>Microsoft Macintosh PowerPoint</Application>
  <PresentationFormat>Widescreen</PresentationFormat>
  <Paragraphs>104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Braught, Grant</dc:creator>
  <cp:lastModifiedBy>Braught, Grant</cp:lastModifiedBy>
  <cp:revision>17</cp:revision>
  <dcterms:created xsi:type="dcterms:W3CDTF">2020-09-03T15:38:37Z</dcterms:created>
  <dcterms:modified xsi:type="dcterms:W3CDTF">2022-02-09T22:11:30Z</dcterms:modified>
</cp:coreProperties>
</file>