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72245"/>
  </p:normalViewPr>
  <p:slideViewPr>
    <p:cSldViewPr snapToGrid="0" snapToObjects="1">
      <p:cViewPr varScale="1">
        <p:scale>
          <a:sx n="121" d="100"/>
          <a:sy n="12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-1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If there is time, open it in </a:t>
            </a:r>
            <a:r>
              <a:rPr lang="en-US" dirty="0" err="1"/>
              <a:t>repl</a:t>
            </a:r>
            <a:r>
              <a:rPr lang="en-US" dirty="0"/>
              <a:t> and run it a few times.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</a:t>
            </a:r>
            <a:r>
              <a:rPr lang="en-US"/>
              <a:t>something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- Thread is class provided by Java.</a:t>
            </a:r>
          </a:p>
          <a:p>
            <a:r>
              <a:rPr lang="en-US" dirty="0"/>
              <a:t> - The thread class contains a method named run() that we override.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 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what can we notice about the different outputs?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some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in the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main will eventually be selected by the OS scheduler to run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case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OS does context switch and we’ll assume that it schedules the thread t1 to run</a:t>
            </a:r>
          </a:p>
          <a:p>
            <a:r>
              <a:rPr lang="en-US" dirty="0"/>
              <a:t>        - t1s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will again context switch, and we’ll assume main is selected to run</a:t>
            </a:r>
          </a:p>
          <a:p>
            <a:r>
              <a:rPr lang="en-US" dirty="0"/>
              <a:t>         - Though there could be others from other processes that run in between.</a:t>
            </a:r>
          </a:p>
          <a:p>
            <a:r>
              <a:rPr lang="en-US" dirty="0"/>
              <a:t>      - In this time slice, main prints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OS context switch, and we’ll assume it picks t1</a:t>
            </a:r>
          </a:p>
          <a:p>
            <a:r>
              <a:rPr lang="en-US" dirty="0"/>
              <a:t>        - again possibly with other processes in between)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terminates</a:t>
            </a:r>
          </a:p>
          <a:p>
            <a:r>
              <a:rPr lang="en-US" dirty="0"/>
              <a:t>    - OS context switches again, we’ll assume it picks main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a Thread Control Block (TCB)</a:t>
            </a:r>
          </a:p>
          <a:p>
            <a:r>
              <a:rPr lang="en-US" dirty="0"/>
              <a:t>  - The PCB holds all of the information that is common to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26 -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30" y="-77511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01870"/>
            <a:ext cx="3262488" cy="1659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800" dirty="0"/>
              <a:t>The calling thread (</a:t>
            </a:r>
            <a:r>
              <a:rPr lang="en-US" sz="1800" dirty="0">
                <a:latin typeface="Courier" pitchFamily="2" charset="0"/>
              </a:rPr>
              <a:t>main</a:t>
            </a:r>
            <a:r>
              <a:rPr lang="en-US" sz="1800" dirty="0"/>
              <a:t> here) waits for the thread on which </a:t>
            </a:r>
            <a:r>
              <a:rPr lang="en-US" sz="1800" dirty="0">
                <a:latin typeface="Courier" pitchFamily="2" charset="0"/>
              </a:rPr>
              <a:t>join</a:t>
            </a:r>
            <a:r>
              <a:rPr lang="en-US" sz="1800" dirty="0"/>
              <a:t> is invoked (</a:t>
            </a:r>
            <a:r>
              <a:rPr lang="en-US" sz="1800" dirty="0">
                <a:latin typeface="Courier" pitchFamily="2" charset="0"/>
              </a:rPr>
              <a:t>t1</a:t>
            </a:r>
            <a:r>
              <a:rPr lang="en-US" sz="1800" dirty="0"/>
              <a:t> here) to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4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554730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5006340" y="2433191"/>
            <a:ext cx="2480937" cy="1077218"/>
            <a:chOff x="5006340" y="2547491"/>
            <a:chExt cx="2480937" cy="1077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5601476" y="2547491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>
              <a:off x="5006340" y="3131820"/>
              <a:ext cx="982980" cy="19431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3262488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455627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2829</TotalTime>
  <Words>2862</Words>
  <Application>Microsoft Macintosh PowerPoint</Application>
  <PresentationFormat>On-screen Show (16:9)</PresentationFormat>
  <Paragraphs>382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123</cp:revision>
  <cp:lastPrinted>2022-04-11T11:59:39Z</cp:lastPrinted>
  <dcterms:created xsi:type="dcterms:W3CDTF">2020-11-12T19:03:03Z</dcterms:created>
  <dcterms:modified xsi:type="dcterms:W3CDTF">2022-04-11T12:12:07Z</dcterms:modified>
</cp:coreProperties>
</file>