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18"/>
  </p:notesMasterIdLst>
  <p:sldIdLst>
    <p:sldId id="256" r:id="rId2"/>
    <p:sldId id="346" r:id="rId3"/>
    <p:sldId id="349" r:id="rId4"/>
    <p:sldId id="358" r:id="rId5"/>
    <p:sldId id="357" r:id="rId6"/>
    <p:sldId id="360" r:id="rId7"/>
    <p:sldId id="351" r:id="rId8"/>
    <p:sldId id="361" r:id="rId9"/>
    <p:sldId id="352" r:id="rId10"/>
    <p:sldId id="362" r:id="rId11"/>
    <p:sldId id="353" r:id="rId12"/>
    <p:sldId id="363" r:id="rId13"/>
    <p:sldId id="354" r:id="rId14"/>
    <p:sldId id="359" r:id="rId15"/>
    <p:sldId id="364" r:id="rId16"/>
    <p:sldId id="345" r:id="rId17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F129D1-CFC4-4525-B9B3-FEDFE205BFE7}">
  <a:tblStyle styleId="{9CF129D1-CFC4-4525-B9B3-FEDFE205BFE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47"/>
    <p:restoredTop sz="74480"/>
  </p:normalViewPr>
  <p:slideViewPr>
    <p:cSldViewPr snapToGrid="0" snapToObjects="1">
      <p:cViewPr varScale="1">
        <p:scale>
          <a:sx n="122" d="100"/>
          <a:sy n="122" d="100"/>
        </p:scale>
        <p:origin x="8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Google Shape;3;n">
            <a:extLst>
              <a:ext uri="{FF2B5EF4-FFF2-40B4-BE49-F238E27FC236}">
                <a16:creationId xmlns:a16="http://schemas.microsoft.com/office/drawing/2014/main" id="{457E33E3-1131-7943-ACA3-ED5E9787595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6096000 w 120000"/>
              <a:gd name="T3" fmla="*/ 0 h 120000"/>
              <a:gd name="T4" fmla="*/ 6096000 w 120000"/>
              <a:gd name="T5" fmla="*/ 3429000 h 120000"/>
              <a:gd name="T6" fmla="*/ 0 w 120000"/>
              <a:gd name="T7" fmla="*/ 3429000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Google Shape;4;n">
            <a:extLst>
              <a:ext uri="{FF2B5EF4-FFF2-40B4-BE49-F238E27FC236}">
                <a16:creationId xmlns:a16="http://schemas.microsoft.com/office/drawing/2014/main" id="{FA42C5B4-DB87-0B40-BC40-E3BE2A2D9A5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914400" lvl="1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371600" lvl="2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828800" lvl="3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286000" lvl="4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1097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would we do if we wanted to:</a:t>
            </a:r>
          </a:p>
          <a:p>
            <a:r>
              <a:rPr lang="en-US" dirty="0"/>
              <a:t>  - make the sun larger when it is displayed?</a:t>
            </a:r>
          </a:p>
          <a:p>
            <a:r>
              <a:rPr lang="en-US" dirty="0"/>
              <a:t>  - hide the ”Make it Sunny” button?  (Homework)?</a:t>
            </a:r>
          </a:p>
          <a:p>
            <a:r>
              <a:rPr lang="en-US" dirty="0"/>
              <a:t>  - what else?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3110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code for this example is available at the bottom of this note.</a:t>
            </a:r>
          </a:p>
          <a:p>
            <a:r>
              <a:rPr lang="en-US" dirty="0"/>
              <a:t>It can be pasted into into: https://www.w3schools.com/html/</a:t>
            </a:r>
            <a:r>
              <a:rPr lang="en-US" dirty="0" err="1"/>
              <a:t>tryit.asp?filename</a:t>
            </a:r>
            <a:r>
              <a:rPr lang="en-US" dirty="0"/>
              <a:t>=</a:t>
            </a:r>
            <a:r>
              <a:rPr lang="en-US" dirty="0" err="1"/>
              <a:t>tryhtml_basic</a:t>
            </a:r>
            <a:endParaRPr lang="en-US" dirty="0"/>
          </a:p>
          <a:p>
            <a:r>
              <a:rPr lang="en-US" dirty="0"/>
              <a:t>It is also available in a the js2.html file in the development container.</a:t>
            </a:r>
          </a:p>
          <a:p>
            <a:endParaRPr lang="en-US" dirty="0"/>
          </a:p>
          <a:p>
            <a:r>
              <a:rPr lang="en-US" dirty="0"/>
              <a:t>The behavior of this page is</a:t>
            </a:r>
          </a:p>
          <a:p>
            <a:r>
              <a:rPr lang="en-US" dirty="0"/>
              <a:t>  - When the button is clicked the text is hidden.</a:t>
            </a:r>
          </a:p>
          <a:p>
            <a:endParaRPr lang="en-US" dirty="0"/>
          </a:p>
          <a:p>
            <a:r>
              <a:rPr lang="en-US" dirty="0"/>
              <a:t>Now, how does it work…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We have a paragraph element (p) </a:t>
            </a:r>
          </a:p>
          <a:p>
            <a:r>
              <a:rPr lang="en-US" dirty="0"/>
              <a:t>  - It has an id attribute with the value ”</a:t>
            </a:r>
            <a:r>
              <a:rPr lang="en-US" dirty="0" err="1"/>
              <a:t>tohide</a:t>
            </a:r>
            <a:r>
              <a:rPr lang="en-US" dirty="0"/>
              <a:t>”</a:t>
            </a:r>
          </a:p>
          <a:p>
            <a:r>
              <a:rPr lang="en-US" dirty="0"/>
              <a:t>  - and some text as its content that is rendered as plain text in the page</a:t>
            </a:r>
          </a:p>
          <a:p>
            <a:r>
              <a:rPr lang="en-US" dirty="0"/>
              <a:t>    - “Just some stuff in the page”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The input element of type button calls the hide() function on a click event.</a:t>
            </a:r>
          </a:p>
          <a:p>
            <a:endParaRPr lang="en-US" dirty="0"/>
          </a:p>
          <a:p>
            <a:r>
              <a:rPr lang="en-US" dirty="0"/>
              <a:t>The hide function</a:t>
            </a:r>
          </a:p>
          <a:p>
            <a:r>
              <a:rPr lang="en-US" dirty="0"/>
              <a:t>  - uses the </a:t>
            </a:r>
            <a:r>
              <a:rPr lang="en-US" dirty="0" err="1"/>
              <a:t>document.getElementById</a:t>
            </a:r>
            <a:r>
              <a:rPr lang="en-US" dirty="0"/>
              <a:t> to get the p element with the id “</a:t>
            </a:r>
            <a:r>
              <a:rPr lang="en-US" dirty="0" err="1"/>
              <a:t>tohide</a:t>
            </a:r>
            <a:r>
              <a:rPr lang="en-US" dirty="0"/>
              <a:t>”</a:t>
            </a:r>
          </a:p>
          <a:p>
            <a:r>
              <a:rPr lang="en-US" dirty="0"/>
              <a:t>  - It then adds the class “invisible” to the to the list of CSS classes for that element</a:t>
            </a:r>
          </a:p>
          <a:p>
            <a:r>
              <a:rPr lang="en-US" dirty="0"/>
              <a:t>    - This would be like adding class=“invisible” to the p element.</a:t>
            </a:r>
          </a:p>
          <a:p>
            <a:r>
              <a:rPr lang="en-US" dirty="0"/>
              <a:t>  - so this causes the p element to be styled with the CSS rule .invisible</a:t>
            </a:r>
          </a:p>
          <a:p>
            <a:endParaRPr lang="en-US" dirty="0"/>
          </a:p>
          <a:p>
            <a:r>
              <a:rPr lang="en-US" dirty="0"/>
              <a:t>The .invisible rule is defined in the style element</a:t>
            </a:r>
          </a:p>
          <a:p>
            <a:r>
              <a:rPr lang="en-US" dirty="0"/>
              <a:t>  - It sets the property display to have the value “none”</a:t>
            </a:r>
          </a:p>
          <a:p>
            <a:r>
              <a:rPr lang="en-US" dirty="0"/>
              <a:t>  - This causes any element to which it is applied to not be displayed.</a:t>
            </a:r>
          </a:p>
          <a:p>
            <a:r>
              <a:rPr lang="en-US" dirty="0"/>
              <a:t>    - i.e. the element is hidden.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There are also </a:t>
            </a:r>
            <a:r>
              <a:rPr lang="en-US" dirty="0" err="1"/>
              <a:t>classList</a:t>
            </a:r>
            <a:r>
              <a:rPr lang="en-US" dirty="0"/>
              <a:t> functions for:</a:t>
            </a:r>
          </a:p>
          <a:p>
            <a:r>
              <a:rPr lang="en-US" dirty="0"/>
              <a:t>  - remove which allows us to remove a style from an element’s list of classes.</a:t>
            </a:r>
          </a:p>
          <a:p>
            <a:r>
              <a:rPr lang="en-US" dirty="0"/>
              <a:t>  - contains which allows us to check if a style is in an element’s list of classes.</a:t>
            </a:r>
          </a:p>
          <a:p>
            <a:r>
              <a:rPr lang="en-US" dirty="0"/>
              <a:t>    - returns true if the list contains the style</a:t>
            </a:r>
          </a:p>
          <a:p>
            <a:r>
              <a:rPr lang="en-US" dirty="0"/>
              <a:t>    - can be used in if/else statements</a:t>
            </a:r>
          </a:p>
          <a:p>
            <a:endParaRPr lang="en-US" dirty="0"/>
          </a:p>
          <a:p>
            <a:r>
              <a:rPr lang="en-US" dirty="0"/>
              <a:t>The source code for the page:</a:t>
            </a:r>
          </a:p>
          <a:p>
            <a:endParaRPr lang="en-US" dirty="0"/>
          </a:p>
          <a:p>
            <a:r>
              <a:rPr lang="en-US" dirty="0"/>
              <a:t>&lt;html&gt;</a:t>
            </a:r>
          </a:p>
          <a:p>
            <a:r>
              <a:rPr lang="en-US" dirty="0"/>
              <a:t>  &lt;head&gt;</a:t>
            </a:r>
          </a:p>
          <a:p>
            <a:r>
              <a:rPr lang="en-US" dirty="0"/>
              <a:t>    &lt;title&gt;Test page&lt;/title&gt;</a:t>
            </a:r>
          </a:p>
          <a:p>
            <a:r>
              <a:rPr lang="en-US" dirty="0"/>
              <a:t>    &lt;style&gt;</a:t>
            </a:r>
          </a:p>
          <a:p>
            <a:r>
              <a:rPr lang="en-US" dirty="0"/>
              <a:t>    	.invisible { display: none; }</a:t>
            </a:r>
          </a:p>
          <a:p>
            <a:r>
              <a:rPr lang="en-US" dirty="0"/>
              <a:t>    &lt;/style&gt;</a:t>
            </a:r>
          </a:p>
          <a:p>
            <a:r>
              <a:rPr lang="en-US" dirty="0"/>
              <a:t>    &lt;script&gt;</a:t>
            </a:r>
          </a:p>
          <a:p>
            <a:r>
              <a:rPr lang="en-US" dirty="0"/>
              <a:t>    function hide() {</a:t>
            </a:r>
          </a:p>
          <a:p>
            <a:r>
              <a:rPr lang="en-US" dirty="0"/>
              <a:t>    	let hide=</a:t>
            </a:r>
            <a:r>
              <a:rPr lang="en-US" dirty="0" err="1"/>
              <a:t>document.getElementById</a:t>
            </a:r>
            <a:r>
              <a:rPr lang="en-US" dirty="0"/>
              <a:t>("</a:t>
            </a:r>
            <a:r>
              <a:rPr lang="en-US" dirty="0" err="1"/>
              <a:t>tohide</a:t>
            </a:r>
            <a:r>
              <a:rPr lang="en-US" dirty="0"/>
              <a:t>");</a:t>
            </a:r>
          </a:p>
          <a:p>
            <a:r>
              <a:rPr lang="en-US" dirty="0"/>
              <a:t>        </a:t>
            </a:r>
            <a:r>
              <a:rPr lang="en-US" dirty="0" err="1"/>
              <a:t>hide.classList.add</a:t>
            </a:r>
            <a:r>
              <a:rPr lang="en-US" dirty="0"/>
              <a:t>("invisible");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&lt;/script&gt;</a:t>
            </a:r>
          </a:p>
          <a:p>
            <a:r>
              <a:rPr lang="en-US" dirty="0"/>
              <a:t>  &lt;/head&gt;</a:t>
            </a:r>
          </a:p>
          <a:p>
            <a:r>
              <a:rPr lang="en-US" dirty="0"/>
              <a:t>  &lt;body&gt;</a:t>
            </a:r>
          </a:p>
          <a:p>
            <a:r>
              <a:rPr lang="en-US" dirty="0"/>
              <a:t>    &lt;p id="</a:t>
            </a:r>
            <a:r>
              <a:rPr lang="en-US" dirty="0" err="1"/>
              <a:t>tohide</a:t>
            </a:r>
            <a:r>
              <a:rPr lang="en-US" dirty="0"/>
              <a:t>"&gt;Just some stuff in the page.&lt;/p&gt;</a:t>
            </a:r>
          </a:p>
          <a:p>
            <a:r>
              <a:rPr lang="en-US" dirty="0"/>
              <a:t>    &lt;input type="button" onclick="hide()" value="Hide It"&gt;</a:t>
            </a:r>
          </a:p>
          <a:p>
            <a:r>
              <a:rPr lang="en-US" dirty="0"/>
              <a:t>  &lt;/body&gt;</a:t>
            </a:r>
          </a:p>
          <a:p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8939674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would we do if we wanted to change this code so that:</a:t>
            </a:r>
          </a:p>
          <a:p>
            <a:r>
              <a:rPr lang="en-US" dirty="0"/>
              <a:t>  - if the button is clicked again the text will reappear?</a:t>
            </a:r>
          </a:p>
          <a:p>
            <a:endParaRPr lang="en-US" dirty="0"/>
          </a:p>
          <a:p>
            <a:r>
              <a:rPr lang="en-US" dirty="0"/>
              <a:t>Ideally, we would also change the names of</a:t>
            </a:r>
          </a:p>
          <a:p>
            <a:r>
              <a:rPr lang="en-US" dirty="0"/>
              <a:t>  - The function since it doesn’t just hide the text anymore.</a:t>
            </a:r>
          </a:p>
          <a:p>
            <a:r>
              <a:rPr lang="en-US" dirty="0"/>
              <a:t>  - The local variable because it isn’t just the element to be hidden anymore.</a:t>
            </a:r>
          </a:p>
          <a:p>
            <a:r>
              <a:rPr lang="en-US" dirty="0"/>
              <a:t>  - The id of the paragraph element since it isn’t just to be hidden anymore.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While the code works if we don’t change those…</a:t>
            </a:r>
          </a:p>
          <a:p>
            <a:r>
              <a:rPr lang="en-US" dirty="0"/>
              <a:t>  - and it is quicker</a:t>
            </a:r>
          </a:p>
          <a:p>
            <a:r>
              <a:rPr lang="en-US" dirty="0"/>
              <a:t>  - it would be harder for someone else to understand later!</a:t>
            </a:r>
          </a:p>
        </p:txBody>
      </p:sp>
    </p:spTree>
    <p:extLst>
      <p:ext uri="{BB962C8B-B14F-4D97-AF65-F5344CB8AC3E}">
        <p14:creationId xmlns:p14="http://schemas.microsoft.com/office/powerpoint/2010/main" val="33476630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code for this example is available at the bottom of this note.</a:t>
            </a:r>
          </a:p>
          <a:p>
            <a:r>
              <a:rPr lang="en-US" dirty="0"/>
              <a:t>It can be pasted into into: https://www.w3schools.com/html/</a:t>
            </a:r>
            <a:r>
              <a:rPr lang="en-US" dirty="0" err="1"/>
              <a:t>tryit.asp?filename</a:t>
            </a:r>
            <a:r>
              <a:rPr lang="en-US" dirty="0"/>
              <a:t>=</a:t>
            </a:r>
            <a:r>
              <a:rPr lang="en-US" dirty="0" err="1"/>
              <a:t>tryhtml_basic</a:t>
            </a:r>
            <a:endParaRPr lang="en-US" dirty="0"/>
          </a:p>
          <a:p>
            <a:r>
              <a:rPr lang="en-US" dirty="0"/>
              <a:t>It is also available the js5.html file in the development container.</a:t>
            </a:r>
          </a:p>
          <a:p>
            <a:endParaRPr lang="en-US" dirty="0"/>
          </a:p>
          <a:p>
            <a:r>
              <a:rPr lang="en-US" dirty="0"/>
              <a:t>The behavior of this page is</a:t>
            </a:r>
          </a:p>
          <a:p>
            <a:r>
              <a:rPr lang="en-US" dirty="0"/>
              <a:t>  - When the button is clicked the food in the text area is added to the list.</a:t>
            </a:r>
          </a:p>
          <a:p>
            <a:endParaRPr lang="en-US" dirty="0"/>
          </a:p>
          <a:p>
            <a:r>
              <a:rPr lang="en-US" dirty="0"/>
              <a:t>Now, how does it work…</a:t>
            </a:r>
          </a:p>
          <a:p>
            <a:endParaRPr lang="en-US" dirty="0"/>
          </a:p>
          <a:p>
            <a:r>
              <a:rPr lang="en-US" dirty="0"/>
              <a:t>The page contains:</a:t>
            </a:r>
          </a:p>
          <a:p>
            <a:r>
              <a:rPr lang="en-US" dirty="0"/>
              <a:t>  - A unordered list (ul) element with an id of “</a:t>
            </a:r>
            <a:r>
              <a:rPr lang="en-US" dirty="0" err="1"/>
              <a:t>foodlist</a:t>
            </a:r>
            <a:r>
              <a:rPr lang="en-US" dirty="0"/>
              <a:t>”</a:t>
            </a:r>
          </a:p>
          <a:p>
            <a:r>
              <a:rPr lang="en-US" dirty="0"/>
              <a:t>    - we’ll use the id later to get this element in our JavaScript so that we can add the new item.</a:t>
            </a:r>
          </a:p>
          <a:p>
            <a:r>
              <a:rPr lang="en-US" dirty="0"/>
              <a:t>    - the list contains one item (“Spaghetti”) initially.</a:t>
            </a:r>
          </a:p>
          <a:p>
            <a:r>
              <a:rPr lang="en-US" dirty="0"/>
              <a:t>  - An input element of type “text” with an id of “food”</a:t>
            </a:r>
          </a:p>
          <a:p>
            <a:r>
              <a:rPr lang="en-US" dirty="0"/>
              <a:t>    - This is the text box where we’ll get the name of the food to add.</a:t>
            </a:r>
          </a:p>
          <a:p>
            <a:r>
              <a:rPr lang="en-US" dirty="0"/>
              <a:t>  - The button calls the </a:t>
            </a:r>
            <a:r>
              <a:rPr lang="en-US" dirty="0" err="1"/>
              <a:t>addFood</a:t>
            </a:r>
            <a:r>
              <a:rPr lang="en-US" dirty="0"/>
              <a:t>() function when a click event occurs.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addFood</a:t>
            </a:r>
            <a:r>
              <a:rPr lang="en-US" dirty="0"/>
              <a:t>() function</a:t>
            </a:r>
          </a:p>
          <a:p>
            <a:r>
              <a:rPr lang="en-US" dirty="0"/>
              <a:t>  - let food=</a:t>
            </a:r>
            <a:r>
              <a:rPr lang="en-US" dirty="0" err="1"/>
              <a:t>document.getElementById</a:t>
            </a:r>
            <a:r>
              <a:rPr lang="en-US" dirty="0"/>
              <a:t>(“food”).value;</a:t>
            </a:r>
          </a:p>
          <a:p>
            <a:r>
              <a:rPr lang="en-US" dirty="0"/>
              <a:t>    - Uses </a:t>
            </a:r>
            <a:r>
              <a:rPr lang="en-US" dirty="0" err="1"/>
              <a:t>getElementById</a:t>
            </a:r>
            <a:r>
              <a:rPr lang="en-US" dirty="0"/>
              <a:t> to get the text input element from the DOM</a:t>
            </a:r>
          </a:p>
          <a:p>
            <a:r>
              <a:rPr lang="en-US" dirty="0"/>
              <a:t>    - It then uses .value to get the contents of the text field</a:t>
            </a:r>
          </a:p>
          <a:p>
            <a:endParaRPr lang="en-US" dirty="0"/>
          </a:p>
          <a:p>
            <a:r>
              <a:rPr lang="en-US" dirty="0"/>
              <a:t>  - let </a:t>
            </a:r>
            <a:r>
              <a:rPr lang="en-US" dirty="0" err="1"/>
              <a:t>newfood</a:t>
            </a:r>
            <a:r>
              <a:rPr lang="en-US" dirty="0"/>
              <a:t>=</a:t>
            </a:r>
            <a:r>
              <a:rPr lang="en-US" dirty="0" err="1"/>
              <a:t>document.createElement</a:t>
            </a:r>
            <a:r>
              <a:rPr lang="en-US" dirty="0"/>
              <a:t>(‘li”);</a:t>
            </a:r>
          </a:p>
          <a:p>
            <a:r>
              <a:rPr lang="en-US" dirty="0"/>
              <a:t>      - We want to add a new item to the list (i.e. insert it into the DOM).</a:t>
            </a:r>
          </a:p>
          <a:p>
            <a:r>
              <a:rPr lang="en-US" dirty="0"/>
              <a:t>       - The list must contain &lt;li&gt; </a:t>
            </a:r>
            <a:r>
              <a:rPr lang="en-US" dirty="0" err="1"/>
              <a:t>elemements</a:t>
            </a:r>
            <a:r>
              <a:rPr lang="en-US" dirty="0"/>
              <a:t>.</a:t>
            </a:r>
          </a:p>
          <a:p>
            <a:r>
              <a:rPr lang="en-US" dirty="0"/>
              <a:t>       - So we need an &lt;li&gt; </a:t>
            </a:r>
            <a:r>
              <a:rPr lang="en-US" dirty="0" err="1"/>
              <a:t>eem</a:t>
            </a:r>
            <a:r>
              <a:rPr lang="en-US" dirty="0"/>
              <a:t> list item element (li)</a:t>
            </a:r>
          </a:p>
          <a:p>
            <a:r>
              <a:rPr lang="en-US" dirty="0"/>
              <a:t>       - The DOM (document) allows us to create new HTML elements using </a:t>
            </a:r>
            <a:r>
              <a:rPr lang="en-US" dirty="0" err="1"/>
              <a:t>createElement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   - </a:t>
            </a:r>
            <a:r>
              <a:rPr lang="en-US" dirty="0" err="1"/>
              <a:t>newfood.innerHTML</a:t>
            </a:r>
            <a:r>
              <a:rPr lang="en-US" dirty="0"/>
              <a:t>=food;</a:t>
            </a:r>
          </a:p>
          <a:p>
            <a:r>
              <a:rPr lang="en-US" dirty="0"/>
              <a:t>     - The </a:t>
            </a:r>
            <a:r>
              <a:rPr lang="en-US" dirty="0" err="1"/>
              <a:t>innerHTML</a:t>
            </a:r>
            <a:r>
              <a:rPr lang="en-US" dirty="0"/>
              <a:t> property is the content of the element.</a:t>
            </a:r>
          </a:p>
          <a:p>
            <a:r>
              <a:rPr lang="en-US" dirty="0"/>
              <a:t>     - So the </a:t>
            </a:r>
            <a:r>
              <a:rPr lang="en-US" dirty="0" err="1"/>
              <a:t>newfood.innerHTML</a:t>
            </a:r>
            <a:r>
              <a:rPr lang="en-US" dirty="0"/>
              <a:t>=food statement is placing the value of food into the li element.  </a:t>
            </a:r>
          </a:p>
          <a:p>
            <a:r>
              <a:rPr lang="en-US" dirty="0"/>
              <a:t>     - It is like adding the following element to the list:</a:t>
            </a:r>
          </a:p>
          <a:p>
            <a:r>
              <a:rPr lang="en-US" dirty="0"/>
              <a:t>       - &lt;li&gt;Burger&lt;/li&gt;</a:t>
            </a:r>
          </a:p>
          <a:p>
            <a:endParaRPr lang="en-US" dirty="0"/>
          </a:p>
          <a:p>
            <a:r>
              <a:rPr lang="en-US" dirty="0"/>
              <a:t>  - let list=</a:t>
            </a:r>
            <a:r>
              <a:rPr lang="en-US" dirty="0" err="1"/>
              <a:t>document.getElementById</a:t>
            </a:r>
            <a:r>
              <a:rPr lang="en-US" dirty="0"/>
              <a:t>("</a:t>
            </a:r>
            <a:r>
              <a:rPr lang="en-US" dirty="0" err="1"/>
              <a:t>foodlist</a:t>
            </a:r>
            <a:r>
              <a:rPr lang="en-US" dirty="0"/>
              <a:t>");</a:t>
            </a:r>
          </a:p>
          <a:p>
            <a:r>
              <a:rPr lang="en-US" dirty="0"/>
              <a:t>  - </a:t>
            </a:r>
            <a:r>
              <a:rPr lang="en-US" dirty="0" err="1"/>
              <a:t>list.appendChild</a:t>
            </a:r>
            <a:r>
              <a:rPr lang="en-US" dirty="0"/>
              <a:t>(</a:t>
            </a:r>
            <a:r>
              <a:rPr lang="en-US" dirty="0" err="1"/>
              <a:t>newfood</a:t>
            </a:r>
            <a:r>
              <a:rPr lang="en-US" dirty="0"/>
              <a:t>);</a:t>
            </a:r>
          </a:p>
          <a:p>
            <a:r>
              <a:rPr lang="en-US" dirty="0"/>
              <a:t>    - It then gets the unordered list element (ul) with the id “</a:t>
            </a:r>
            <a:r>
              <a:rPr lang="en-US" dirty="0" err="1"/>
              <a:t>foodlist</a:t>
            </a:r>
            <a:r>
              <a:rPr lang="en-US" dirty="0"/>
              <a:t>” from the DOM.</a:t>
            </a:r>
          </a:p>
          <a:p>
            <a:r>
              <a:rPr lang="en-US" dirty="0"/>
              <a:t>    - and appends the </a:t>
            </a:r>
            <a:r>
              <a:rPr lang="en-US" dirty="0" err="1"/>
              <a:t>newfood</a:t>
            </a:r>
            <a:r>
              <a:rPr lang="en-US" dirty="0"/>
              <a:t> &lt;li&gt; element to the it as a child.</a:t>
            </a:r>
          </a:p>
          <a:p>
            <a:r>
              <a:rPr lang="en-US" dirty="0"/>
              <a:t>    - This means that the new &lt;li&gt; element is inserted into the DOM as a child of the &lt;</a:t>
            </a:r>
            <a:r>
              <a:rPr lang="en-US" dirty="0" err="1"/>
              <a:t>ul</a:t>
            </a:r>
            <a:r>
              <a:rPr lang="en-US" dirty="0"/>
              <a:t>&gt; element.</a:t>
            </a:r>
          </a:p>
          <a:p>
            <a:r>
              <a:rPr lang="en-US" dirty="0"/>
              <a:t>    - When the new element is added to the DOM the browser will re-render the page.</a:t>
            </a:r>
          </a:p>
          <a:p>
            <a:r>
              <a:rPr lang="en-US" dirty="0"/>
              <a:t>      - the new element “Burger” will then appear in the list.</a:t>
            </a:r>
          </a:p>
          <a:p>
            <a:endParaRPr lang="en-US" dirty="0"/>
          </a:p>
          <a:p>
            <a:r>
              <a:rPr lang="en-US" dirty="0"/>
              <a:t>The Source Code for the page:</a:t>
            </a:r>
          </a:p>
          <a:p>
            <a:endParaRPr lang="en-US" dirty="0"/>
          </a:p>
          <a:p>
            <a:r>
              <a:rPr lang="en-US" dirty="0"/>
              <a:t>&lt;html&gt;</a:t>
            </a:r>
          </a:p>
          <a:p>
            <a:r>
              <a:rPr lang="en-US" dirty="0"/>
              <a:t>  &lt;head&gt;</a:t>
            </a:r>
          </a:p>
          <a:p>
            <a:r>
              <a:rPr lang="en-US" dirty="0"/>
              <a:t>    &lt;title&gt;Test page&lt;/title&gt;</a:t>
            </a:r>
          </a:p>
          <a:p>
            <a:r>
              <a:rPr lang="en-US" dirty="0"/>
              <a:t>    &lt;script&gt;</a:t>
            </a:r>
          </a:p>
          <a:p>
            <a:r>
              <a:rPr lang="en-US" dirty="0"/>
              <a:t>    function </a:t>
            </a:r>
            <a:r>
              <a:rPr lang="en-US" dirty="0" err="1"/>
              <a:t>addFood</a:t>
            </a:r>
            <a:r>
              <a:rPr lang="en-US" dirty="0"/>
              <a:t>() {</a:t>
            </a:r>
          </a:p>
          <a:p>
            <a:r>
              <a:rPr lang="en-US" dirty="0"/>
              <a:t>      let food=</a:t>
            </a:r>
            <a:r>
              <a:rPr lang="en-US" dirty="0" err="1"/>
              <a:t>document.getElementById</a:t>
            </a:r>
            <a:r>
              <a:rPr lang="en-US" dirty="0"/>
              <a:t>("food").value;</a:t>
            </a:r>
          </a:p>
          <a:p>
            <a:endParaRPr lang="en-US" dirty="0"/>
          </a:p>
          <a:p>
            <a:r>
              <a:rPr lang="en-US" dirty="0"/>
              <a:t>      let </a:t>
            </a:r>
            <a:r>
              <a:rPr lang="en-US" dirty="0" err="1"/>
              <a:t>newfood</a:t>
            </a:r>
            <a:r>
              <a:rPr lang="en-US" dirty="0"/>
              <a:t>=</a:t>
            </a:r>
            <a:r>
              <a:rPr lang="en-US" dirty="0" err="1"/>
              <a:t>document.createElement</a:t>
            </a:r>
            <a:r>
              <a:rPr lang="en-US" dirty="0"/>
              <a:t>("li");</a:t>
            </a:r>
          </a:p>
          <a:p>
            <a:r>
              <a:rPr lang="en-US" dirty="0"/>
              <a:t>      </a:t>
            </a:r>
            <a:r>
              <a:rPr lang="en-US" dirty="0" err="1"/>
              <a:t>newfood.innerHTML</a:t>
            </a:r>
            <a:r>
              <a:rPr lang="en-US" dirty="0"/>
              <a:t>=food;</a:t>
            </a:r>
          </a:p>
          <a:p>
            <a:endParaRPr lang="en-US" dirty="0"/>
          </a:p>
          <a:p>
            <a:r>
              <a:rPr lang="en-US" dirty="0"/>
              <a:t>      let list=</a:t>
            </a:r>
            <a:r>
              <a:rPr lang="en-US" dirty="0" err="1"/>
              <a:t>document.getElementById</a:t>
            </a:r>
            <a:r>
              <a:rPr lang="en-US" dirty="0"/>
              <a:t>("</a:t>
            </a:r>
            <a:r>
              <a:rPr lang="en-US" dirty="0" err="1"/>
              <a:t>foodlist</a:t>
            </a:r>
            <a:r>
              <a:rPr lang="en-US" dirty="0"/>
              <a:t>");</a:t>
            </a:r>
          </a:p>
          <a:p>
            <a:r>
              <a:rPr lang="en-US" dirty="0"/>
              <a:t>      </a:t>
            </a:r>
            <a:r>
              <a:rPr lang="en-US" dirty="0" err="1"/>
              <a:t>list.appendChild</a:t>
            </a:r>
            <a:r>
              <a:rPr lang="en-US" dirty="0"/>
              <a:t>(</a:t>
            </a:r>
            <a:r>
              <a:rPr lang="en-US" dirty="0" err="1"/>
              <a:t>newfood</a:t>
            </a:r>
            <a:r>
              <a:rPr lang="en-US" dirty="0"/>
              <a:t>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&lt;/script&gt;</a:t>
            </a:r>
          </a:p>
          <a:p>
            <a:r>
              <a:rPr lang="en-US" dirty="0"/>
              <a:t>  &lt;/head&gt;</a:t>
            </a:r>
          </a:p>
          <a:p>
            <a:r>
              <a:rPr lang="en-US" dirty="0"/>
              <a:t>  &lt;body&gt;</a:t>
            </a:r>
          </a:p>
          <a:p>
            <a:r>
              <a:rPr lang="en-US" dirty="0"/>
              <a:t>    &lt;h1&gt;Foods:&lt;/h1&gt;</a:t>
            </a:r>
          </a:p>
          <a:p>
            <a:r>
              <a:rPr lang="en-US" dirty="0"/>
              <a:t>    &lt;ul id="</a:t>
            </a:r>
            <a:r>
              <a:rPr lang="en-US" dirty="0" err="1"/>
              <a:t>foodlist</a:t>
            </a:r>
            <a:r>
              <a:rPr lang="en-US" dirty="0"/>
              <a:t>"&gt;</a:t>
            </a:r>
          </a:p>
          <a:p>
            <a:r>
              <a:rPr lang="en-US" dirty="0"/>
              <a:t>      &lt;li&gt;Spaghetti&lt;/li&gt;</a:t>
            </a:r>
          </a:p>
          <a:p>
            <a:r>
              <a:rPr lang="en-US" dirty="0"/>
              <a:t>    &lt;/ul&gt;</a:t>
            </a:r>
          </a:p>
          <a:p>
            <a:r>
              <a:rPr lang="en-US" dirty="0"/>
              <a:t>    &lt;p&gt;Food: &lt;input type="text" id="food"&gt; </a:t>
            </a:r>
          </a:p>
          <a:p>
            <a:r>
              <a:rPr lang="en-US" dirty="0"/>
              <a:t>    &lt;input type="button" onclick="</a:t>
            </a:r>
            <a:r>
              <a:rPr lang="en-US" dirty="0" err="1"/>
              <a:t>addFood</a:t>
            </a:r>
            <a:r>
              <a:rPr lang="en-US" dirty="0"/>
              <a:t>()" value="Add"&gt;&lt;/p&gt;</a:t>
            </a:r>
          </a:p>
          <a:p>
            <a:r>
              <a:rPr lang="en-US" dirty="0"/>
              <a:t>  &lt;/body&gt;</a:t>
            </a:r>
          </a:p>
          <a:p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5056882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slide displays the DOM for the initial page.</a:t>
            </a:r>
          </a:p>
          <a:p>
            <a:r>
              <a:rPr lang="en-US" dirty="0"/>
              <a:t>Then the animation shows the new li element being added.</a:t>
            </a:r>
          </a:p>
          <a:p>
            <a:r>
              <a:rPr lang="en-US" dirty="0"/>
              <a:t>  - The new li element is added as a child of the ul element.</a:t>
            </a:r>
          </a:p>
          <a:p>
            <a:r>
              <a:rPr lang="en-US" dirty="0"/>
              <a:t>  - The content of that li element is “Burger”</a:t>
            </a:r>
          </a:p>
          <a:p>
            <a:endParaRPr lang="en-US" dirty="0"/>
          </a:p>
          <a:p>
            <a:r>
              <a:rPr lang="en-US" dirty="0"/>
              <a:t>When that new element is added to the DOM the browser will re-render the page.</a:t>
            </a:r>
          </a:p>
          <a:p>
            <a:r>
              <a:rPr lang="en-US" dirty="0"/>
              <a:t>  - The ul element will then have two li elements in it.</a:t>
            </a:r>
          </a:p>
          <a:p>
            <a:r>
              <a:rPr lang="en-US" dirty="0"/>
              <a:t>    - one for Spaghetti and one for Burger.</a:t>
            </a:r>
          </a:p>
          <a:p>
            <a:r>
              <a:rPr lang="en-US" dirty="0"/>
              <a:t>    - so the list then appears in the rendered page with both elements.</a:t>
            </a:r>
          </a:p>
        </p:txBody>
      </p:sp>
    </p:spTree>
    <p:extLst>
      <p:ext uri="{BB962C8B-B14F-4D97-AF65-F5344CB8AC3E}">
        <p14:creationId xmlns:p14="http://schemas.microsoft.com/office/powerpoint/2010/main" val="21378132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it is okay to use == to compare two string values in JavaScript</a:t>
            </a:r>
          </a:p>
          <a:p>
            <a:r>
              <a:rPr lang="en-US" dirty="0"/>
              <a:t>  - As long as you know they are both strings!</a:t>
            </a:r>
          </a:p>
          <a:p>
            <a:endParaRPr lang="en-US" dirty="0"/>
          </a:p>
          <a:p>
            <a:r>
              <a:rPr lang="en-US" dirty="0"/>
              <a:t>What would we do if we wanted to</a:t>
            </a:r>
          </a:p>
          <a:p>
            <a:r>
              <a:rPr lang="en-US" dirty="0"/>
              <a:t>  - Clear the text field after we add the element?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0736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Note: Individual images may be covered by their own licensing agreements and were incorporated here under fair use.  Their use in this slide deck does not change or alter their licensing.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293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Today JavaScript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941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Today we will discuss JavaScript</a:t>
            </a:r>
          </a:p>
          <a:p>
            <a:r>
              <a:rPr lang="en-US" dirty="0"/>
              <a:t>  - If HTML is the blueprint for the house</a:t>
            </a:r>
          </a:p>
          <a:p>
            <a:r>
              <a:rPr lang="en-US" dirty="0"/>
              <a:t>    - content and structure</a:t>
            </a:r>
          </a:p>
          <a:p>
            <a:r>
              <a:rPr lang="en-US" dirty="0"/>
              <a:t>  - And CSS is the style and colors used to decorate</a:t>
            </a:r>
          </a:p>
          <a:p>
            <a:r>
              <a:rPr lang="en-US" dirty="0"/>
              <a:t>  - Then JavaScript is the plumbing and electricity</a:t>
            </a:r>
          </a:p>
          <a:p>
            <a:r>
              <a:rPr lang="en-US" dirty="0"/>
              <a:t>    - it is how the people interact with the house</a:t>
            </a:r>
          </a:p>
          <a:p>
            <a:r>
              <a:rPr lang="en-US" dirty="0"/>
              <a:t>    - It provides the interactivity to a web page.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4899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will be 5 main ways that we will see that JavaScript can add Dynamic content to pages.</a:t>
            </a:r>
          </a:p>
          <a:p>
            <a:endParaRPr lang="en-US" dirty="0"/>
          </a:p>
          <a:p>
            <a:r>
              <a:rPr lang="en-US" dirty="0"/>
              <a:t>We can run JavaScript when the user does something that causes an event:</a:t>
            </a:r>
          </a:p>
          <a:p>
            <a:r>
              <a:rPr lang="en-US" dirty="0"/>
              <a:t>  - We will be able to run a JavaScript function when a user clicks on a button, or types something.</a:t>
            </a:r>
          </a:p>
          <a:p>
            <a:endParaRPr lang="en-US" dirty="0"/>
          </a:p>
          <a:p>
            <a:r>
              <a:rPr lang="en-US" dirty="0"/>
              <a:t>We can use HTML Input Elements</a:t>
            </a:r>
          </a:p>
          <a:p>
            <a:r>
              <a:rPr lang="en-US" dirty="0"/>
              <a:t>  - JavaScript can access and use user input from HTML Input Elements.</a:t>
            </a:r>
          </a:p>
          <a:p>
            <a:r>
              <a:rPr lang="en-US" dirty="0"/>
              <a:t>  - These include things like text fields, check boxes and dropdown menus</a:t>
            </a:r>
          </a:p>
          <a:p>
            <a:r>
              <a:rPr lang="en-US" dirty="0"/>
              <a:t>  - This will allow use input to provide values that alter the behavior of the program.</a:t>
            </a:r>
          </a:p>
          <a:p>
            <a:endParaRPr lang="en-US" dirty="0"/>
          </a:p>
          <a:p>
            <a:r>
              <a:rPr lang="en-US" dirty="0"/>
              <a:t>We can use JavaScript to modify attributes of HTML elements.</a:t>
            </a:r>
          </a:p>
          <a:p>
            <a:r>
              <a:rPr lang="en-US" dirty="0"/>
              <a:t>  - For example, we can change the value of the </a:t>
            </a:r>
            <a:r>
              <a:rPr lang="en-US" dirty="0" err="1"/>
              <a:t>src</a:t>
            </a:r>
            <a:r>
              <a:rPr lang="en-US" dirty="0"/>
              <a:t> attribute of an image (</a:t>
            </a:r>
            <a:r>
              <a:rPr lang="en-US" dirty="0" err="1"/>
              <a:t>img</a:t>
            </a:r>
            <a:r>
              <a:rPr lang="en-US" dirty="0"/>
              <a:t>) element.</a:t>
            </a:r>
          </a:p>
          <a:p>
            <a:r>
              <a:rPr lang="en-US" dirty="0"/>
              <a:t>  - Recall that the value of the </a:t>
            </a:r>
            <a:r>
              <a:rPr lang="en-US" dirty="0" err="1"/>
              <a:t>src</a:t>
            </a:r>
            <a:r>
              <a:rPr lang="en-US" dirty="0"/>
              <a:t> attribute indicated what image to display.</a:t>
            </a:r>
          </a:p>
          <a:p>
            <a:r>
              <a:rPr lang="en-US" dirty="0"/>
              <a:t>  - So, changing this value changes the image that is displayed.</a:t>
            </a:r>
          </a:p>
          <a:p>
            <a:endParaRPr lang="en-US" dirty="0"/>
          </a:p>
          <a:p>
            <a:r>
              <a:rPr lang="en-US" dirty="0"/>
              <a:t>We can use JavaScript to change the class attribute of HTML elements.</a:t>
            </a:r>
          </a:p>
          <a:p>
            <a:r>
              <a:rPr lang="en-US" dirty="0"/>
              <a:t>  - By adding or removing CSS classes we can change the styling of elements dynamically.</a:t>
            </a:r>
          </a:p>
          <a:p>
            <a:r>
              <a:rPr lang="en-US" dirty="0"/>
              <a:t>    - E.g. Change fonts, colors, sizes and even show or hide elements.</a:t>
            </a:r>
          </a:p>
          <a:p>
            <a:r>
              <a:rPr lang="en-US" dirty="0"/>
              <a:t>  - Note that this is really a special case of the previous method were the attribute we are modifying is the class attribute.</a:t>
            </a:r>
          </a:p>
          <a:p>
            <a:endParaRPr lang="en-US" dirty="0"/>
          </a:p>
          <a:p>
            <a:r>
              <a:rPr lang="en-US" dirty="0"/>
              <a:t>Finally, we can use JavaScript to modify the Document Object Model (DOM)</a:t>
            </a:r>
          </a:p>
          <a:p>
            <a:r>
              <a:rPr lang="en-US" dirty="0"/>
              <a:t>  - Remember that the DOM is the tree data structure that tells the browser how to render the page.</a:t>
            </a:r>
          </a:p>
          <a:p>
            <a:r>
              <a:rPr lang="en-US" dirty="0"/>
              <a:t>    - If we add new elements to the DOM they will appear in the rendered page.</a:t>
            </a:r>
          </a:p>
          <a:p>
            <a:r>
              <a:rPr lang="en-US" dirty="0"/>
              <a:t>    - If we remove elements from the DOM they will be removed from the rendered page.</a:t>
            </a:r>
          </a:p>
          <a:p>
            <a:endParaRPr lang="en-US" dirty="0"/>
          </a:p>
          <a:p>
            <a:r>
              <a:rPr lang="en-US" dirty="0"/>
              <a:t>The next set of slides give an example of each of these 5 ways of using JavaScript in a page.</a:t>
            </a:r>
          </a:p>
          <a:p>
            <a:r>
              <a:rPr lang="en-US" dirty="0"/>
              <a:t>  - The source code for the examples is at the bottom of the comments sections</a:t>
            </a:r>
          </a:p>
          <a:p>
            <a:r>
              <a:rPr lang="en-US" dirty="0"/>
              <a:t>  - It is also available in the development container you are using for the homework. </a:t>
            </a:r>
          </a:p>
        </p:txBody>
      </p:sp>
    </p:spTree>
    <p:extLst>
      <p:ext uri="{BB962C8B-B14F-4D97-AF65-F5344CB8AC3E}">
        <p14:creationId xmlns:p14="http://schemas.microsoft.com/office/powerpoint/2010/main" val="13086494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code for this example is available at the bottom of this note.</a:t>
            </a:r>
          </a:p>
          <a:p>
            <a:r>
              <a:rPr lang="en-US" dirty="0"/>
              <a:t>  - It can be pasted into into: https://www.w3schools.com/html/</a:t>
            </a:r>
            <a:r>
              <a:rPr lang="en-US" dirty="0" err="1"/>
              <a:t>tryit.asp?filename</a:t>
            </a:r>
            <a:r>
              <a:rPr lang="en-US" dirty="0"/>
              <a:t>=</a:t>
            </a:r>
            <a:r>
              <a:rPr lang="en-US" dirty="0" err="1"/>
              <a:t>tryhtml_basic</a:t>
            </a:r>
            <a:endParaRPr lang="en-US" dirty="0"/>
          </a:p>
          <a:p>
            <a:r>
              <a:rPr lang="en-US" dirty="0"/>
              <a:t>  - It is also available in the js1.html file in the Comp256Web container at localhost:8080/www</a:t>
            </a:r>
          </a:p>
          <a:p>
            <a:endParaRPr lang="en-US" dirty="0"/>
          </a:p>
          <a:p>
            <a:r>
              <a:rPr lang="en-US" dirty="0"/>
              <a:t>The behavior of this page is</a:t>
            </a:r>
          </a:p>
          <a:p>
            <a:r>
              <a:rPr lang="en-US" dirty="0"/>
              <a:t>  - When the button is clicked a dialog box appears and displays the message “Hello I’m JavaScript”</a:t>
            </a:r>
          </a:p>
          <a:p>
            <a:endParaRPr lang="en-US" dirty="0"/>
          </a:p>
          <a:p>
            <a:r>
              <a:rPr lang="en-US" dirty="0"/>
              <a:t>Now how does it work…</a:t>
            </a:r>
          </a:p>
          <a:p>
            <a:endParaRPr lang="en-US" dirty="0"/>
          </a:p>
          <a:p>
            <a:r>
              <a:rPr lang="en-US" dirty="0"/>
              <a:t>The HTML Input element is used to create all of the different types of input elements.</a:t>
            </a:r>
          </a:p>
          <a:p>
            <a:r>
              <a:rPr lang="en-US" dirty="0"/>
              <a:t>  - The type of input element that is created is specified by the type attribute.</a:t>
            </a:r>
          </a:p>
          <a:p>
            <a:r>
              <a:rPr lang="en-US" dirty="0"/>
              <a:t>    - Here type=“button” indicates that this input element will be rendered in the page as a button.</a:t>
            </a:r>
          </a:p>
          <a:p>
            <a:r>
              <a:rPr lang="en-US" dirty="0"/>
              <a:t>  - The value attribute gives the text that is displayed on the button.</a:t>
            </a:r>
          </a:p>
          <a:p>
            <a:r>
              <a:rPr lang="en-US" dirty="0"/>
              <a:t>    - Here value=“Say Hello” so that is what is rendered on the button in the page.</a:t>
            </a:r>
          </a:p>
          <a:p>
            <a:r>
              <a:rPr lang="en-US" dirty="0"/>
              <a:t>  - The onclick attribute specifies what should happen when the user clicks on the button.</a:t>
            </a:r>
          </a:p>
          <a:p>
            <a:r>
              <a:rPr lang="en-US" dirty="0"/>
              <a:t>    - The value of the onclick attribute is JavaScript code that is executed when the click event happens.</a:t>
            </a:r>
          </a:p>
          <a:p>
            <a:r>
              <a:rPr lang="en-US" dirty="0"/>
              <a:t>    - Here onclick=“hello()”</a:t>
            </a:r>
          </a:p>
          <a:p>
            <a:r>
              <a:rPr lang="en-US" dirty="0"/>
              <a:t>      - this is JavaScript saying to call a function named hello() with no parameters.</a:t>
            </a:r>
          </a:p>
          <a:p>
            <a:r>
              <a:rPr lang="en-US" dirty="0"/>
              <a:t>      - the function call here looks just like a function call in most any other language you may have used.</a:t>
            </a:r>
          </a:p>
          <a:p>
            <a:endParaRPr lang="en-US" dirty="0"/>
          </a:p>
          <a:p>
            <a:r>
              <a:rPr lang="en-US" dirty="0"/>
              <a:t>Now if we are going to call the function hello() when the button is clicked we need to define that function.</a:t>
            </a:r>
          </a:p>
          <a:p>
            <a:r>
              <a:rPr lang="en-US" dirty="0"/>
              <a:t>  - We can include JavaScript function in a page by adding a script element to the head element.</a:t>
            </a:r>
          </a:p>
          <a:p>
            <a:r>
              <a:rPr lang="en-US" dirty="0"/>
              <a:t>  - Here we define the function named hello()</a:t>
            </a:r>
          </a:p>
          <a:p>
            <a:r>
              <a:rPr lang="en-US" dirty="0"/>
              <a:t>    - You define a function in JavaScript by </a:t>
            </a:r>
          </a:p>
          <a:p>
            <a:r>
              <a:rPr lang="en-US" dirty="0"/>
              <a:t>      - Using the keyword function</a:t>
            </a:r>
          </a:p>
          <a:p>
            <a:r>
              <a:rPr lang="en-US" dirty="0"/>
              <a:t>      - Then the name of the function</a:t>
            </a:r>
          </a:p>
          <a:p>
            <a:r>
              <a:rPr lang="en-US" dirty="0"/>
              <a:t>      - Then the list of parameters in ( )</a:t>
            </a:r>
          </a:p>
          <a:p>
            <a:r>
              <a:rPr lang="en-US" dirty="0"/>
              <a:t>      - Then the code that makes up the function in { }</a:t>
            </a:r>
          </a:p>
          <a:p>
            <a:r>
              <a:rPr lang="en-US" dirty="0"/>
              <a:t>        - Here the code in the body of the function calls the built in function named alert</a:t>
            </a:r>
          </a:p>
          <a:p>
            <a:r>
              <a:rPr lang="en-US" dirty="0"/>
              <a:t>        - The alert function takes a string as an argument and displays it in a dialog box.</a:t>
            </a:r>
          </a:p>
          <a:p>
            <a:endParaRPr lang="en-US" dirty="0"/>
          </a:p>
          <a:p>
            <a:r>
              <a:rPr lang="en-US" dirty="0"/>
              <a:t>So, when a user clicks the button…</a:t>
            </a:r>
          </a:p>
          <a:p>
            <a:r>
              <a:rPr lang="en-US" dirty="0"/>
              <a:t>  - The click event occurs</a:t>
            </a:r>
          </a:p>
          <a:p>
            <a:r>
              <a:rPr lang="en-US" dirty="0"/>
              <a:t>  - The code associated with the onclick attribute is executed</a:t>
            </a:r>
          </a:p>
          <a:p>
            <a:r>
              <a:rPr lang="en-US" dirty="0"/>
              <a:t>  - In this case, that code calls the hello() function defined in the head of the document.</a:t>
            </a:r>
          </a:p>
          <a:p>
            <a:endParaRPr lang="en-US" dirty="0"/>
          </a:p>
          <a:p>
            <a:r>
              <a:rPr lang="en-US" dirty="0"/>
              <a:t>Source Code for this Example:</a:t>
            </a:r>
          </a:p>
          <a:p>
            <a:endParaRPr lang="en-US" dirty="0"/>
          </a:p>
          <a:p>
            <a:r>
              <a:rPr lang="en-US" dirty="0"/>
              <a:t>&lt;html&gt;</a:t>
            </a:r>
          </a:p>
          <a:p>
            <a:r>
              <a:rPr lang="en-US" dirty="0"/>
              <a:t>  &lt;head&gt;</a:t>
            </a:r>
          </a:p>
          <a:p>
            <a:r>
              <a:rPr lang="en-US" dirty="0"/>
              <a:t>    &lt;title&gt;JavaScript Test Page&lt;/title&gt;</a:t>
            </a:r>
          </a:p>
          <a:p>
            <a:r>
              <a:rPr lang="en-US" dirty="0"/>
              <a:t>    &lt;script&gt;</a:t>
            </a:r>
          </a:p>
          <a:p>
            <a:r>
              <a:rPr lang="en-US" dirty="0"/>
              <a:t>    	function hello() {</a:t>
            </a:r>
          </a:p>
          <a:p>
            <a:r>
              <a:rPr lang="en-US" dirty="0"/>
              <a:t>     		alert("Hello I'm JavaScript!");</a:t>
            </a:r>
          </a:p>
          <a:p>
            <a:r>
              <a:rPr lang="en-US" dirty="0"/>
              <a:t>  	}</a:t>
            </a:r>
          </a:p>
          <a:p>
            <a:r>
              <a:rPr lang="en-US" dirty="0"/>
              <a:t>    &lt;/script&gt;</a:t>
            </a:r>
          </a:p>
          <a:p>
            <a:r>
              <a:rPr lang="en-US" dirty="0"/>
              <a:t>  &lt;/head&gt;</a:t>
            </a:r>
          </a:p>
          <a:p>
            <a:r>
              <a:rPr lang="en-US" dirty="0"/>
              <a:t>  &lt;body&gt;</a:t>
            </a:r>
          </a:p>
          <a:p>
            <a:r>
              <a:rPr lang="en-US" dirty="0"/>
              <a:t>    &lt;input type="button" value="Say Hello" onclick="hello()"&gt;&lt;/p&gt;</a:t>
            </a:r>
          </a:p>
          <a:p>
            <a:r>
              <a:rPr lang="en-US" dirty="0"/>
              <a:t>  &lt;/body&gt;</a:t>
            </a:r>
          </a:p>
          <a:p>
            <a:r>
              <a:rPr lang="en-US" dirty="0"/>
              <a:t>&lt;/html&gt;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0347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other things we could do:</a:t>
            </a:r>
          </a:p>
          <a:p>
            <a:r>
              <a:rPr lang="en-US" dirty="0"/>
              <a:t>  - What if we wanted to display 2 messages?</a:t>
            </a:r>
          </a:p>
          <a:p>
            <a:r>
              <a:rPr lang="en-US" dirty="0"/>
              <a:t>    - add another an alert statement</a:t>
            </a:r>
          </a:p>
          <a:p>
            <a:r>
              <a:rPr lang="en-US" dirty="0"/>
              <a:t>  - The main point is that we can put any code we want in the function</a:t>
            </a:r>
          </a:p>
          <a:p>
            <a:r>
              <a:rPr lang="en-US" dirty="0"/>
              <a:t>    - it executes top to bottom like code in any other language you have used.</a:t>
            </a:r>
          </a:p>
          <a:p>
            <a:r>
              <a:rPr lang="en-US" dirty="0"/>
              <a:t>    - can include if / for / while / call other functions /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    - so you’ll be able to use a lot of what you already know about programming</a:t>
            </a:r>
          </a:p>
          <a:p>
            <a:r>
              <a:rPr lang="en-US" dirty="0"/>
              <a:t>    - you may just have to look up the JavaScript syntax.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9224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code for this example is available at the bottom of this note.</a:t>
            </a:r>
          </a:p>
          <a:p>
            <a:r>
              <a:rPr lang="en-US" dirty="0"/>
              <a:t>It can be pasted into into: https://www.w3schools.com/html/</a:t>
            </a:r>
            <a:r>
              <a:rPr lang="en-US" dirty="0" err="1"/>
              <a:t>tryit.asp?filename</a:t>
            </a:r>
            <a:r>
              <a:rPr lang="en-US" dirty="0"/>
              <a:t>=</a:t>
            </a:r>
            <a:r>
              <a:rPr lang="en-US" dirty="0" err="1"/>
              <a:t>tryhtml_basic</a:t>
            </a:r>
            <a:endParaRPr lang="en-US" dirty="0"/>
          </a:p>
          <a:p>
            <a:r>
              <a:rPr lang="en-US" dirty="0"/>
              <a:t>It is also available in the js2.html file in the development container.</a:t>
            </a:r>
          </a:p>
          <a:p>
            <a:endParaRPr lang="en-US" dirty="0"/>
          </a:p>
          <a:p>
            <a:r>
              <a:rPr lang="en-US" dirty="0"/>
              <a:t>The behavior of this page is</a:t>
            </a:r>
          </a:p>
          <a:p>
            <a:r>
              <a:rPr lang="en-US" dirty="0"/>
              <a:t>  - When the button is clicked a dialog box appears and displays the message “Hello, Anita, I’m JavaScript”</a:t>
            </a:r>
          </a:p>
          <a:p>
            <a:r>
              <a:rPr lang="en-US" dirty="0"/>
              <a:t>  - And if we change the name in the text field, the message changes to use whatever name is entered.</a:t>
            </a:r>
          </a:p>
          <a:p>
            <a:endParaRPr lang="en-US" dirty="0"/>
          </a:p>
          <a:p>
            <a:r>
              <a:rPr lang="en-US" dirty="0"/>
              <a:t>Now, how does it work…</a:t>
            </a:r>
          </a:p>
          <a:p>
            <a:endParaRPr lang="en-US" dirty="0"/>
          </a:p>
          <a:p>
            <a:r>
              <a:rPr lang="en-US" dirty="0"/>
              <a:t>Again, we are going to use an input element:</a:t>
            </a:r>
          </a:p>
          <a:p>
            <a:r>
              <a:rPr lang="en-US" dirty="0"/>
              <a:t>  - this time we set type=“text”</a:t>
            </a:r>
          </a:p>
          <a:p>
            <a:r>
              <a:rPr lang="en-US" dirty="0"/>
              <a:t>    - causes the element to be rendered as a text input field in which the user can type.</a:t>
            </a:r>
          </a:p>
          <a:p>
            <a:r>
              <a:rPr lang="en-US" dirty="0"/>
              <a:t>  - we give this element an id, just like the id we used for CSS</a:t>
            </a:r>
          </a:p>
          <a:p>
            <a:r>
              <a:rPr lang="en-US" dirty="0"/>
              <a:t>    - here we have id=“name”</a:t>
            </a:r>
          </a:p>
          <a:p>
            <a:r>
              <a:rPr lang="en-US" dirty="0"/>
              <a:t>    - we’ll use this later to get the value that is in the text field.</a:t>
            </a:r>
          </a:p>
          <a:p>
            <a:r>
              <a:rPr lang="en-US" dirty="0"/>
              <a:t>  - there is also a value attribute, which indicates the value that is in the text field.</a:t>
            </a:r>
          </a:p>
          <a:p>
            <a:endParaRPr lang="en-US" dirty="0"/>
          </a:p>
          <a:p>
            <a:r>
              <a:rPr lang="en-US" dirty="0"/>
              <a:t>We still have our input element for the button and it still calls the hello() function.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The hello() function has now changed so that it can get the value from the text field and use it in the dialog box.</a:t>
            </a:r>
          </a:p>
          <a:p>
            <a:r>
              <a:rPr lang="en-US" dirty="0"/>
              <a:t>  - let defines a local variable in JavaScript</a:t>
            </a:r>
          </a:p>
          <a:p>
            <a:r>
              <a:rPr lang="en-US" dirty="0"/>
              <a:t>    - So, let name creates a new local variable named name inside the hello() function.</a:t>
            </a:r>
          </a:p>
          <a:p>
            <a:r>
              <a:rPr lang="en-US" dirty="0"/>
              <a:t>  - We then get the value that is in the text field and assign it to the name variable.</a:t>
            </a:r>
          </a:p>
          <a:p>
            <a:r>
              <a:rPr lang="en-US" dirty="0"/>
              <a:t>    - document is the name for the object representing the DOM</a:t>
            </a:r>
          </a:p>
          <a:p>
            <a:r>
              <a:rPr lang="en-US" dirty="0"/>
              <a:t>      - The document variable is available in every script.</a:t>
            </a:r>
          </a:p>
          <a:p>
            <a:r>
              <a:rPr lang="en-US" dirty="0"/>
              <a:t>    - </a:t>
            </a:r>
            <a:r>
              <a:rPr lang="en-US" dirty="0" err="1"/>
              <a:t>getElementByID</a:t>
            </a:r>
            <a:r>
              <a:rPr lang="en-US" dirty="0"/>
              <a:t> is a function that can be called on the document object</a:t>
            </a:r>
          </a:p>
          <a:p>
            <a:r>
              <a:rPr lang="en-US" dirty="0"/>
              <a:t>      - the </a:t>
            </a:r>
            <a:r>
              <a:rPr lang="en-US" dirty="0" err="1"/>
              <a:t>getElementByID</a:t>
            </a:r>
            <a:r>
              <a:rPr lang="en-US" dirty="0"/>
              <a:t> function gets an object representing the HTML element with the given id.</a:t>
            </a:r>
          </a:p>
          <a:p>
            <a:r>
              <a:rPr lang="en-US" dirty="0"/>
              <a:t>      - Here we use the argument “name” to get, from the DOM, an object representing the text input element in the page with that id.</a:t>
            </a:r>
          </a:p>
          <a:p>
            <a:r>
              <a:rPr lang="en-US" dirty="0"/>
              <a:t>    - We then access the value field in that element (.value)</a:t>
            </a:r>
          </a:p>
          <a:p>
            <a:r>
              <a:rPr lang="en-US" dirty="0"/>
              <a:t>      - This gives us the contents of the text field (e.g. “Anita”)</a:t>
            </a:r>
          </a:p>
          <a:p>
            <a:r>
              <a:rPr lang="en-US" dirty="0"/>
              <a:t>      - Which is then stored into the variable name.</a:t>
            </a:r>
          </a:p>
          <a:p>
            <a:r>
              <a:rPr lang="en-US" dirty="0"/>
              <a:t>  - Then the argument to alert uses string concatenation to build a string using the name.</a:t>
            </a:r>
          </a:p>
          <a:p>
            <a:r>
              <a:rPr lang="en-US" dirty="0"/>
              <a:t>    - “Hello” + name + “, I’m JavaScript”</a:t>
            </a:r>
          </a:p>
          <a:p>
            <a:r>
              <a:rPr lang="en-US" dirty="0"/>
              <a:t>    - Gives the string “Hello Anita, I’m JavaScript”</a:t>
            </a:r>
          </a:p>
          <a:p>
            <a:r>
              <a:rPr lang="en-US" dirty="0"/>
              <a:t>  - Which is then displayed in the dialog box.</a:t>
            </a:r>
          </a:p>
          <a:p>
            <a:endParaRPr lang="en-US" dirty="0"/>
          </a:p>
          <a:p>
            <a:r>
              <a:rPr lang="en-US" dirty="0"/>
              <a:t>Source code for the page:</a:t>
            </a:r>
          </a:p>
          <a:p>
            <a:endParaRPr lang="en-US" dirty="0"/>
          </a:p>
          <a:p>
            <a:r>
              <a:rPr lang="en-US" dirty="0"/>
              <a:t>&lt;html&gt;</a:t>
            </a:r>
          </a:p>
          <a:p>
            <a:r>
              <a:rPr lang="en-US" dirty="0"/>
              <a:t>  &lt;head&gt;</a:t>
            </a:r>
          </a:p>
          <a:p>
            <a:r>
              <a:rPr lang="en-US" dirty="0"/>
              <a:t>    &lt;title&gt;JavaScript Test Page&lt;/title&gt;</a:t>
            </a:r>
          </a:p>
          <a:p>
            <a:r>
              <a:rPr lang="en-US" dirty="0"/>
              <a:t>    &lt;script&gt;</a:t>
            </a:r>
          </a:p>
          <a:p>
            <a:r>
              <a:rPr lang="en-US" dirty="0"/>
              <a:t>    function hello() {</a:t>
            </a:r>
          </a:p>
          <a:p>
            <a:r>
              <a:rPr lang="en-US" dirty="0"/>
              <a:t>      let name=</a:t>
            </a:r>
            <a:r>
              <a:rPr lang="en-US" dirty="0" err="1"/>
              <a:t>document.getElementById</a:t>
            </a:r>
            <a:r>
              <a:rPr lang="en-US" dirty="0"/>
              <a:t>("name").value;</a:t>
            </a:r>
          </a:p>
          <a:p>
            <a:r>
              <a:rPr lang="en-US" dirty="0"/>
              <a:t>      alert("Hello " + name + ", I'm JavaScript.");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&lt;/script&gt;</a:t>
            </a:r>
          </a:p>
          <a:p>
            <a:r>
              <a:rPr lang="en-US" dirty="0"/>
              <a:t>  &lt;/head&gt;</a:t>
            </a:r>
          </a:p>
          <a:p>
            <a:r>
              <a:rPr lang="en-US" dirty="0"/>
              <a:t>  &lt;body&gt;</a:t>
            </a:r>
          </a:p>
          <a:p>
            <a:r>
              <a:rPr lang="en-US" dirty="0"/>
              <a:t>    &lt;p&gt;Name: &lt;input type="text" id="name" value="Anita"&gt;&lt;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r>
              <a:rPr lang="en-US" dirty="0"/>
              <a:t>    &lt;input type="button" onclick="hello()" value="Say Hello"&gt;&lt;/p&gt;</a:t>
            </a:r>
          </a:p>
          <a:p>
            <a:r>
              <a:rPr lang="en-US" dirty="0"/>
              <a:t>  &lt;/body&gt;</a:t>
            </a:r>
          </a:p>
          <a:p>
            <a:r>
              <a:rPr lang="en-US" dirty="0"/>
              <a:t>&lt;/html&gt;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197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Other things…</a:t>
            </a:r>
          </a:p>
          <a:p>
            <a:r>
              <a:rPr lang="en-US" dirty="0"/>
              <a:t>  - What if we wanted to set the value in the text area to a different name after the first click?</a:t>
            </a:r>
          </a:p>
          <a:p>
            <a:r>
              <a:rPr lang="en-US" dirty="0"/>
              <a:t>  - What if we wanted a last name field too? (Homework!)</a:t>
            </a:r>
          </a:p>
          <a:p>
            <a:r>
              <a:rPr lang="en-US" dirty="0"/>
              <a:t>  - What else?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7036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code for this example is available at the bottom of this note.</a:t>
            </a:r>
          </a:p>
          <a:p>
            <a:r>
              <a:rPr lang="en-US" dirty="0"/>
              <a:t>It can be pasted into into: https://www.w3schools.com/html/</a:t>
            </a:r>
            <a:r>
              <a:rPr lang="en-US" dirty="0" err="1"/>
              <a:t>tryit.asp?filename</a:t>
            </a:r>
            <a:r>
              <a:rPr lang="en-US" dirty="0"/>
              <a:t>=</a:t>
            </a:r>
            <a:r>
              <a:rPr lang="en-US" dirty="0" err="1"/>
              <a:t>tryhtml_basic</a:t>
            </a:r>
            <a:endParaRPr lang="en-US" dirty="0"/>
          </a:p>
          <a:p>
            <a:r>
              <a:rPr lang="en-US" dirty="0"/>
              <a:t>It is also available in the js3.html file in the development container.</a:t>
            </a:r>
          </a:p>
          <a:p>
            <a:endParaRPr lang="en-US" dirty="0"/>
          </a:p>
          <a:p>
            <a:r>
              <a:rPr lang="en-US" dirty="0"/>
              <a:t>The behavior of this page is</a:t>
            </a:r>
          </a:p>
          <a:p>
            <a:r>
              <a:rPr lang="en-US" dirty="0"/>
              <a:t>  - When the button is clicked the image changes from cloudy and rainy to sunny.</a:t>
            </a:r>
          </a:p>
          <a:p>
            <a:endParaRPr lang="en-US" dirty="0"/>
          </a:p>
          <a:p>
            <a:r>
              <a:rPr lang="en-US" dirty="0"/>
              <a:t>Now, how does it work…</a:t>
            </a:r>
          </a:p>
          <a:p>
            <a:endParaRPr lang="en-US" dirty="0"/>
          </a:p>
          <a:p>
            <a:r>
              <a:rPr lang="en-US" dirty="0"/>
              <a:t>We have an image (</a:t>
            </a:r>
            <a:r>
              <a:rPr lang="en-US" dirty="0" err="1"/>
              <a:t>img</a:t>
            </a:r>
            <a:r>
              <a:rPr lang="en-US" dirty="0"/>
              <a:t>) element </a:t>
            </a:r>
          </a:p>
          <a:p>
            <a:r>
              <a:rPr lang="en-US" dirty="0"/>
              <a:t>  - Its </a:t>
            </a:r>
            <a:r>
              <a:rPr lang="en-US" dirty="0" err="1"/>
              <a:t>src</a:t>
            </a:r>
            <a:r>
              <a:rPr lang="en-US" dirty="0"/>
              <a:t> is set to the URL of an image that is the cloud with rain (18894)</a:t>
            </a:r>
          </a:p>
          <a:p>
            <a:r>
              <a:rPr lang="en-US" dirty="0"/>
              <a:t>    - This image lives on </a:t>
            </a:r>
            <a:r>
              <a:rPr lang="en-US" dirty="0" err="1"/>
              <a:t>openclipart.org</a:t>
            </a:r>
            <a:r>
              <a:rPr lang="en-US" dirty="0"/>
              <a:t>.</a:t>
            </a:r>
          </a:p>
          <a:p>
            <a:r>
              <a:rPr lang="en-US" dirty="0"/>
              <a:t>      - All images have a license that makes them free to use.</a:t>
            </a:r>
          </a:p>
          <a:p>
            <a:r>
              <a:rPr lang="en-US" dirty="0"/>
              <a:t>    - I just searched for a rain image there and copied the URL.</a:t>
            </a:r>
          </a:p>
          <a:p>
            <a:r>
              <a:rPr lang="en-US" dirty="0"/>
              <a:t>  - This element has an id attribute</a:t>
            </a:r>
          </a:p>
          <a:p>
            <a:r>
              <a:rPr lang="en-US" dirty="0"/>
              <a:t>    - id=“weather”</a:t>
            </a:r>
          </a:p>
          <a:p>
            <a:r>
              <a:rPr lang="en-US" dirty="0"/>
              <a:t>    - We’ll use this later in our JavaScript to get the element.</a:t>
            </a:r>
          </a:p>
          <a:p>
            <a:r>
              <a:rPr lang="en-US" dirty="0"/>
              <a:t>  - It also has a width element that controls how wide it is when it is rendered.</a:t>
            </a:r>
          </a:p>
          <a:p>
            <a:r>
              <a:rPr lang="en-US" dirty="0"/>
              <a:t>    - in this case 200 pixels.  </a:t>
            </a:r>
          </a:p>
          <a:p>
            <a:r>
              <a:rPr lang="en-US" dirty="0"/>
              <a:t>    - The browser automatically scales the image to have this specified width.</a:t>
            </a:r>
          </a:p>
          <a:p>
            <a:endParaRPr lang="en-US" dirty="0"/>
          </a:p>
          <a:p>
            <a:r>
              <a:rPr lang="en-US" dirty="0"/>
              <a:t>We have an input element of type button (like we’ve seen before).</a:t>
            </a:r>
          </a:p>
          <a:p>
            <a:r>
              <a:rPr lang="en-US" dirty="0"/>
              <a:t>  - It calls the function sunny() when there is a click event on the button (i.e. it is clicked).</a:t>
            </a:r>
          </a:p>
          <a:p>
            <a:r>
              <a:rPr lang="en-US" dirty="0"/>
              <a:t>  - It also has a value attribute that sets the text that appears on the button</a:t>
            </a:r>
          </a:p>
          <a:p>
            <a:r>
              <a:rPr lang="en-US" dirty="0"/>
              <a:t>    - “Make it Sunny”</a:t>
            </a:r>
          </a:p>
          <a:p>
            <a:endParaRPr lang="en-US" dirty="0"/>
          </a:p>
          <a:p>
            <a:r>
              <a:rPr lang="en-US" dirty="0"/>
              <a:t>The script element in the head contains the sunny() function.</a:t>
            </a:r>
          </a:p>
          <a:p>
            <a:r>
              <a:rPr lang="en-US" dirty="0"/>
              <a:t>  - We get the </a:t>
            </a:r>
            <a:r>
              <a:rPr lang="en-US" dirty="0" err="1"/>
              <a:t>img</a:t>
            </a:r>
            <a:r>
              <a:rPr lang="en-US" dirty="0"/>
              <a:t> element from the DOM (document) by using its id (weather)</a:t>
            </a:r>
          </a:p>
          <a:p>
            <a:r>
              <a:rPr lang="en-US" dirty="0"/>
              <a:t>  - We then set the </a:t>
            </a:r>
            <a:r>
              <a:rPr lang="en-US" dirty="0" err="1"/>
              <a:t>src</a:t>
            </a:r>
            <a:r>
              <a:rPr lang="en-US" dirty="0"/>
              <a:t> attribute of that element to be the URL of a different image.</a:t>
            </a:r>
          </a:p>
          <a:p>
            <a:r>
              <a:rPr lang="en-US" dirty="0"/>
              <a:t>    - </a:t>
            </a:r>
            <a:r>
              <a:rPr lang="en-US" dirty="0" err="1"/>
              <a:t>sunny.src</a:t>
            </a:r>
            <a:r>
              <a:rPr lang="en-US" dirty="0"/>
              <a:t>=”https://</a:t>
            </a:r>
            <a:r>
              <a:rPr lang="en-US" dirty="0" err="1"/>
              <a:t>openclipart.org</a:t>
            </a:r>
            <a:r>
              <a:rPr lang="en-US" dirty="0"/>
              <a:t>/image/400px/18891”</a:t>
            </a:r>
          </a:p>
          <a:p>
            <a:r>
              <a:rPr lang="en-US" dirty="0"/>
              <a:t>    - which changes the image to be an image of a sun.</a:t>
            </a:r>
          </a:p>
          <a:p>
            <a:r>
              <a:rPr lang="en-US" dirty="0"/>
              <a:t>      - Again, the sunny URL is just an image hosted on </a:t>
            </a:r>
            <a:r>
              <a:rPr lang="en-US" dirty="0" err="1"/>
              <a:t>Openclipart.com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Source code for the page:</a:t>
            </a:r>
          </a:p>
          <a:p>
            <a:endParaRPr lang="en-US" dirty="0"/>
          </a:p>
          <a:p>
            <a:r>
              <a:rPr lang="en-US" dirty="0"/>
              <a:t>&lt;html&gt;</a:t>
            </a:r>
          </a:p>
          <a:p>
            <a:r>
              <a:rPr lang="en-US" dirty="0"/>
              <a:t>  &lt;head&gt;</a:t>
            </a:r>
          </a:p>
          <a:p>
            <a:r>
              <a:rPr lang="en-US" dirty="0"/>
              <a:t>    &lt;title&gt;Test page&lt;/title&gt;</a:t>
            </a:r>
          </a:p>
          <a:p>
            <a:r>
              <a:rPr lang="en-US" dirty="0"/>
              <a:t>    &lt;script&gt;</a:t>
            </a:r>
          </a:p>
          <a:p>
            <a:r>
              <a:rPr lang="en-US" dirty="0"/>
              <a:t>    function sunny() {</a:t>
            </a:r>
          </a:p>
          <a:p>
            <a:r>
              <a:rPr lang="en-US" dirty="0"/>
              <a:t>    	let sunny=</a:t>
            </a:r>
            <a:r>
              <a:rPr lang="en-US" dirty="0" err="1"/>
              <a:t>document.getElementById</a:t>
            </a:r>
            <a:r>
              <a:rPr lang="en-US" dirty="0"/>
              <a:t>("weather");</a:t>
            </a:r>
          </a:p>
          <a:p>
            <a:r>
              <a:rPr lang="en-US" dirty="0"/>
              <a:t>        </a:t>
            </a:r>
            <a:r>
              <a:rPr lang="en-US" dirty="0" err="1"/>
              <a:t>sunny.src</a:t>
            </a:r>
            <a:r>
              <a:rPr lang="en-US" dirty="0"/>
              <a:t>="https://</a:t>
            </a:r>
            <a:r>
              <a:rPr lang="en-US" dirty="0" err="1"/>
              <a:t>openclipart.org</a:t>
            </a:r>
            <a:r>
              <a:rPr lang="en-US" dirty="0"/>
              <a:t>/image/400px/18891";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&lt;/script&gt;</a:t>
            </a:r>
          </a:p>
          <a:p>
            <a:r>
              <a:rPr lang="en-US" dirty="0"/>
              <a:t>  &lt;/head&gt;</a:t>
            </a:r>
          </a:p>
          <a:p>
            <a:r>
              <a:rPr lang="en-US" dirty="0"/>
              <a:t>  &lt;body&gt;</a:t>
            </a:r>
          </a:p>
          <a:p>
            <a:r>
              <a:rPr lang="en-US" dirty="0"/>
              <a:t>    &lt;p&gt;&lt;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="https://</a:t>
            </a:r>
            <a:r>
              <a:rPr lang="en-US" dirty="0" err="1"/>
              <a:t>openclipart.org</a:t>
            </a:r>
            <a:r>
              <a:rPr lang="en-US" dirty="0"/>
              <a:t>/image/400px/18894" </a:t>
            </a:r>
          </a:p>
          <a:p>
            <a:r>
              <a:rPr lang="en-US" dirty="0"/>
              <a:t>                   id="weather" width=200&gt;&lt;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r>
              <a:rPr lang="en-US" dirty="0"/>
              <a:t>    &lt;input type="button" onclick="sunny()" value="Make it Sunny"&gt;&lt;/p&gt;</a:t>
            </a:r>
          </a:p>
          <a:p>
            <a:r>
              <a:rPr lang="en-US" dirty="0"/>
              <a:t>  &lt;/body&gt;</a:t>
            </a:r>
          </a:p>
          <a:p>
            <a:r>
              <a:rPr lang="en-US" dirty="0"/>
              <a:t>&lt;/html&gt;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105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;p2">
            <a:extLst>
              <a:ext uri="{FF2B5EF4-FFF2-40B4-BE49-F238E27FC236}">
                <a16:creationId xmlns:a16="http://schemas.microsoft.com/office/drawing/2014/main" id="{60727CCB-102B-3F40-ACD5-F81E91D98C77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3919538" y="3976688"/>
            <a:ext cx="1303337" cy="1128712"/>
          </a:xfrm>
          <a:custGeom>
            <a:avLst/>
            <a:gdLst>
              <a:gd name="T0" fmla="*/ 325834 w 120000"/>
              <a:gd name="T1" fmla="*/ 0 h 120000"/>
              <a:gd name="T2" fmla="*/ 0 w 120000"/>
              <a:gd name="T3" fmla="*/ 564300 h 120000"/>
              <a:gd name="T4" fmla="*/ 325834 w 120000"/>
              <a:gd name="T5" fmla="*/ 1128712 h 120000"/>
              <a:gd name="T6" fmla="*/ 977503 w 120000"/>
              <a:gd name="T7" fmla="*/ 1128712 h 120000"/>
              <a:gd name="T8" fmla="*/ 1303337 w 120000"/>
              <a:gd name="T9" fmla="*/ 564300 h 120000"/>
              <a:gd name="T10" fmla="*/ 977503 w 120000"/>
              <a:gd name="T11" fmla="*/ 0 h 120000"/>
              <a:gd name="T12" fmla="*/ 325834 w 120000"/>
              <a:gd name="T13" fmla="*/ 0 h 120000"/>
              <a:gd name="T14" fmla="*/ 417904 w 120000"/>
              <a:gd name="T15" fmla="*/ 159431 h 120000"/>
              <a:gd name="T16" fmla="*/ 885422 w 120000"/>
              <a:gd name="T17" fmla="*/ 159431 h 120000"/>
              <a:gd name="T18" fmla="*/ 1119056 w 120000"/>
              <a:gd name="T19" fmla="*/ 564300 h 120000"/>
              <a:gd name="T20" fmla="*/ 885422 w 120000"/>
              <a:gd name="T21" fmla="*/ 969169 h 120000"/>
              <a:gd name="T22" fmla="*/ 417904 w 120000"/>
              <a:gd name="T23" fmla="*/ 969169 h 120000"/>
              <a:gd name="T24" fmla="*/ 184151 w 120000"/>
              <a:gd name="T25" fmla="*/ 564300 h 120000"/>
              <a:gd name="T26" fmla="*/ 417904 w 120000"/>
              <a:gd name="T27" fmla="*/ 159431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11;p2">
            <a:extLst>
              <a:ext uri="{FF2B5EF4-FFF2-40B4-BE49-F238E27FC236}">
                <a16:creationId xmlns:a16="http://schemas.microsoft.com/office/drawing/2014/main" id="{CF8E66DE-864C-8648-B9BD-C1618A08E9CE}"/>
              </a:ext>
            </a:extLst>
          </p:cNvPr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13;p2">
            <a:extLst>
              <a:ext uri="{FF2B5EF4-FFF2-40B4-BE49-F238E27FC236}">
                <a16:creationId xmlns:a16="http://schemas.microsoft.com/office/drawing/2014/main" id="{E622547A-1090-B841-AB8A-0F2EC9F31993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809875" y="-173038"/>
            <a:ext cx="1111250" cy="962026"/>
          </a:xfrm>
          <a:prstGeom prst="hexagon">
            <a:avLst>
              <a:gd name="adj" fmla="val 28685"/>
              <a:gd name="vf" fmla="val 115470"/>
            </a:avLst>
          </a:prstGeom>
          <a:noFill/>
          <a:ln w="19050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14;p2">
            <a:extLst>
              <a:ext uri="{FF2B5EF4-FFF2-40B4-BE49-F238E27FC236}">
                <a16:creationId xmlns:a16="http://schemas.microsoft.com/office/drawing/2014/main" id="{F2DFB12E-8AA2-BF4B-ABBE-84712DD2F12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602038" y="1360488"/>
            <a:ext cx="493712" cy="427037"/>
          </a:xfrm>
          <a:prstGeom prst="hexagon">
            <a:avLst>
              <a:gd name="adj" fmla="val 28705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15;p2">
            <a:extLst>
              <a:ext uri="{FF2B5EF4-FFF2-40B4-BE49-F238E27FC236}">
                <a16:creationId xmlns:a16="http://schemas.microsoft.com/office/drawing/2014/main" id="{1EA83F08-1F96-5640-8C79-897DD94794F8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278438" y="855663"/>
            <a:ext cx="944562" cy="817562"/>
          </a:xfrm>
          <a:prstGeom prst="hexagon">
            <a:avLst>
              <a:gd name="adj" fmla="val 28691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6;p2">
            <a:extLst>
              <a:ext uri="{FF2B5EF4-FFF2-40B4-BE49-F238E27FC236}">
                <a16:creationId xmlns:a16="http://schemas.microsoft.com/office/drawing/2014/main" id="{C5E0530D-1E01-3143-AE7E-3F283001644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365750" y="352425"/>
            <a:ext cx="493713" cy="427038"/>
          </a:xfrm>
          <a:prstGeom prst="hexagon">
            <a:avLst>
              <a:gd name="adj" fmla="val 28684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17;p2">
            <a:extLst>
              <a:ext uri="{FF2B5EF4-FFF2-40B4-BE49-F238E27FC236}">
                <a16:creationId xmlns:a16="http://schemas.microsoft.com/office/drawing/2014/main" id="{EEAA92A2-DBEA-AE45-8867-6616C2B3D40E}"/>
              </a:ext>
            </a:extLst>
          </p:cNvPr>
          <p:cNvGrpSpPr>
            <a:grpSpLocks/>
          </p:cNvGrpSpPr>
          <p:nvPr/>
        </p:nvGrpSpPr>
        <p:grpSpPr bwMode="auto">
          <a:xfrm>
            <a:off x="5549900" y="1030288"/>
            <a:ext cx="403225" cy="373062"/>
            <a:chOff x="5975075" y="2327500"/>
            <a:chExt cx="420100" cy="388350"/>
          </a:xfrm>
        </p:grpSpPr>
        <p:sp>
          <p:nvSpPr>
            <p:cNvPr id="10" name="Google Shape;18;p2">
              <a:extLst>
                <a:ext uri="{FF2B5EF4-FFF2-40B4-BE49-F238E27FC236}">
                  <a16:creationId xmlns:a16="http://schemas.microsoft.com/office/drawing/2014/main" id="{9CBA48E3-29BF-0147-AEFB-2CBC66375C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19;p2">
              <a:extLst>
                <a:ext uri="{FF2B5EF4-FFF2-40B4-BE49-F238E27FC236}">
                  <a16:creationId xmlns:a16="http://schemas.microsoft.com/office/drawing/2014/main" id="{F6C424FA-39CC-F14C-9BF9-A74DD31A7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" name="Google Shape;20;p2">
            <a:extLst>
              <a:ext uri="{FF2B5EF4-FFF2-40B4-BE49-F238E27FC236}">
                <a16:creationId xmlns:a16="http://schemas.microsoft.com/office/drawing/2014/main" id="{4D5597ED-C176-9745-9829-F0E8275DB536}"/>
              </a:ext>
            </a:extLst>
          </p:cNvPr>
          <p:cNvSpPr>
            <a:spLocks/>
          </p:cNvSpPr>
          <p:nvPr/>
        </p:nvSpPr>
        <p:spPr bwMode="auto">
          <a:xfrm>
            <a:off x="3252788" y="112713"/>
            <a:ext cx="225425" cy="390525"/>
          </a:xfrm>
          <a:custGeom>
            <a:avLst/>
            <a:gdLst>
              <a:gd name="T0" fmla="*/ 121980 w 11870"/>
              <a:gd name="T1" fmla="*/ 19028 h 20565"/>
              <a:gd name="T2" fmla="*/ 124772 w 11870"/>
              <a:gd name="T3" fmla="*/ 21800 h 20565"/>
              <a:gd name="T4" fmla="*/ 124772 w 11870"/>
              <a:gd name="T5" fmla="*/ 25978 h 20565"/>
              <a:gd name="T6" fmla="*/ 121980 w 11870"/>
              <a:gd name="T7" fmla="*/ 28770 h 20565"/>
              <a:gd name="T8" fmla="*/ 105762 w 11870"/>
              <a:gd name="T9" fmla="*/ 29225 h 20565"/>
              <a:gd name="T10" fmla="*/ 102039 w 11870"/>
              <a:gd name="T11" fmla="*/ 27839 h 20565"/>
              <a:gd name="T12" fmla="*/ 100197 w 11870"/>
              <a:gd name="T13" fmla="*/ 24117 h 20565"/>
              <a:gd name="T14" fmla="*/ 102039 w 11870"/>
              <a:gd name="T15" fmla="*/ 20414 h 20565"/>
              <a:gd name="T16" fmla="*/ 105762 w 11870"/>
              <a:gd name="T17" fmla="*/ 18553 h 20565"/>
              <a:gd name="T18" fmla="*/ 200831 w 11870"/>
              <a:gd name="T19" fmla="*/ 48709 h 20565"/>
              <a:gd name="T20" fmla="*/ 24594 w 11870"/>
              <a:gd name="T21" fmla="*/ 317243 h 20565"/>
              <a:gd name="T22" fmla="*/ 200831 w 11870"/>
              <a:gd name="T23" fmla="*/ 48709 h 20565"/>
              <a:gd name="T24" fmla="*/ 115960 w 11870"/>
              <a:gd name="T25" fmla="*/ 338113 h 20565"/>
              <a:gd name="T26" fmla="*/ 121980 w 11870"/>
              <a:gd name="T27" fmla="*/ 340430 h 20565"/>
              <a:gd name="T28" fmla="*/ 126158 w 11870"/>
              <a:gd name="T29" fmla="*/ 344608 h 20565"/>
              <a:gd name="T30" fmla="*/ 128475 w 11870"/>
              <a:gd name="T31" fmla="*/ 350627 h 20565"/>
              <a:gd name="T32" fmla="*/ 128475 w 11870"/>
              <a:gd name="T33" fmla="*/ 357122 h 20565"/>
              <a:gd name="T34" fmla="*/ 126158 w 11870"/>
              <a:gd name="T35" fmla="*/ 363161 h 20565"/>
              <a:gd name="T36" fmla="*/ 121980 w 11870"/>
              <a:gd name="T37" fmla="*/ 367319 h 20565"/>
              <a:gd name="T38" fmla="*/ 115960 w 11870"/>
              <a:gd name="T39" fmla="*/ 369636 h 20565"/>
              <a:gd name="T40" fmla="*/ 109465 w 11870"/>
              <a:gd name="T41" fmla="*/ 369636 h 20565"/>
              <a:gd name="T42" fmla="*/ 103426 w 11870"/>
              <a:gd name="T43" fmla="*/ 367319 h 20565"/>
              <a:gd name="T44" fmla="*/ 99267 w 11870"/>
              <a:gd name="T45" fmla="*/ 363161 h 20565"/>
              <a:gd name="T46" fmla="*/ 96950 w 11870"/>
              <a:gd name="T47" fmla="*/ 357122 h 20565"/>
              <a:gd name="T48" fmla="*/ 96950 w 11870"/>
              <a:gd name="T49" fmla="*/ 350627 h 20565"/>
              <a:gd name="T50" fmla="*/ 99267 w 11870"/>
              <a:gd name="T51" fmla="*/ 344608 h 20565"/>
              <a:gd name="T52" fmla="*/ 103426 w 11870"/>
              <a:gd name="T53" fmla="*/ 340430 h 20565"/>
              <a:gd name="T54" fmla="*/ 109465 w 11870"/>
              <a:gd name="T55" fmla="*/ 338113 h 20565"/>
              <a:gd name="T56" fmla="*/ 24594 w 11870"/>
              <a:gd name="T57" fmla="*/ 0 h 20565"/>
              <a:gd name="T58" fmla="*/ 14851 w 11870"/>
              <a:gd name="T59" fmla="*/ 1861 h 20565"/>
              <a:gd name="T60" fmla="*/ 6951 w 11870"/>
              <a:gd name="T61" fmla="*/ 6969 h 20565"/>
              <a:gd name="T62" fmla="*/ 1861 w 11870"/>
              <a:gd name="T63" fmla="*/ 14850 h 20565"/>
              <a:gd name="T64" fmla="*/ 0 w 11870"/>
              <a:gd name="T65" fmla="*/ 24592 h 20565"/>
              <a:gd name="T66" fmla="*/ 475 w 11870"/>
              <a:gd name="T67" fmla="*/ 371041 h 20565"/>
              <a:gd name="T68" fmla="*/ 4178 w 11870"/>
              <a:gd name="T69" fmla="*/ 379853 h 20565"/>
              <a:gd name="T70" fmla="*/ 10673 w 11870"/>
              <a:gd name="T71" fmla="*/ 386347 h 20565"/>
              <a:gd name="T72" fmla="*/ 19485 w 11870"/>
              <a:gd name="T73" fmla="*/ 390050 h 20565"/>
              <a:gd name="T74" fmla="*/ 200831 w 11870"/>
              <a:gd name="T75" fmla="*/ 390525 h 20565"/>
              <a:gd name="T76" fmla="*/ 210574 w 11870"/>
              <a:gd name="T77" fmla="*/ 388664 h 20565"/>
              <a:gd name="T78" fmla="*/ 218455 w 11870"/>
              <a:gd name="T79" fmla="*/ 383556 h 20565"/>
              <a:gd name="T80" fmla="*/ 223564 w 11870"/>
              <a:gd name="T81" fmla="*/ 375675 h 20565"/>
              <a:gd name="T82" fmla="*/ 225425 w 11870"/>
              <a:gd name="T83" fmla="*/ 365933 h 20565"/>
              <a:gd name="T84" fmla="*/ 224950 w 11870"/>
              <a:gd name="T85" fmla="*/ 19484 h 20565"/>
              <a:gd name="T86" fmla="*/ 221247 w 11870"/>
              <a:gd name="T87" fmla="*/ 10672 h 20565"/>
              <a:gd name="T88" fmla="*/ 214752 w 11870"/>
              <a:gd name="T89" fmla="*/ 4178 h 20565"/>
              <a:gd name="T90" fmla="*/ 205940 w 11870"/>
              <a:gd name="T91" fmla="*/ 475 h 20565"/>
              <a:gd name="T92" fmla="*/ 24594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4" name="Google Shape;21;p2">
            <a:extLst>
              <a:ext uri="{FF2B5EF4-FFF2-40B4-BE49-F238E27FC236}">
                <a16:creationId xmlns:a16="http://schemas.microsoft.com/office/drawing/2014/main" id="{4D46AF19-06DA-DF4D-B0DC-265936F03667}"/>
              </a:ext>
            </a:extLst>
          </p:cNvPr>
          <p:cNvGrpSpPr>
            <a:grpSpLocks/>
          </p:cNvGrpSpPr>
          <p:nvPr/>
        </p:nvGrpSpPr>
        <p:grpSpPr bwMode="auto">
          <a:xfrm>
            <a:off x="4379913" y="515938"/>
            <a:ext cx="384175" cy="606425"/>
            <a:chOff x="6718575" y="2318625"/>
            <a:chExt cx="256950" cy="407375"/>
          </a:xfrm>
        </p:grpSpPr>
        <p:sp>
          <p:nvSpPr>
            <p:cNvPr id="15" name="Google Shape;22;p2">
              <a:extLst>
                <a:ext uri="{FF2B5EF4-FFF2-40B4-BE49-F238E27FC236}">
                  <a16:creationId xmlns:a16="http://schemas.microsoft.com/office/drawing/2014/main" id="{09293F25-EEE9-1E45-81D5-D3E35922F1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3;p2">
              <a:extLst>
                <a:ext uri="{FF2B5EF4-FFF2-40B4-BE49-F238E27FC236}">
                  <a16:creationId xmlns:a16="http://schemas.microsoft.com/office/drawing/2014/main" id="{4A90A21C-3E1F-9849-AAC5-6382E04571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4;p2">
              <a:extLst>
                <a:ext uri="{FF2B5EF4-FFF2-40B4-BE49-F238E27FC236}">
                  <a16:creationId xmlns:a16="http://schemas.microsoft.com/office/drawing/2014/main" id="{5FBCC6AE-F0FA-8F46-A330-39D13B5E3B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;p2">
              <a:extLst>
                <a:ext uri="{FF2B5EF4-FFF2-40B4-BE49-F238E27FC236}">
                  <a16:creationId xmlns:a16="http://schemas.microsoft.com/office/drawing/2014/main" id="{C4CED80E-426C-9640-8711-D7B36582A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6;p2">
              <a:extLst>
                <a:ext uri="{FF2B5EF4-FFF2-40B4-BE49-F238E27FC236}">
                  <a16:creationId xmlns:a16="http://schemas.microsoft.com/office/drawing/2014/main" id="{6796E0B2-DE56-E446-87EB-E696889E5A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7;p2">
              <a:extLst>
                <a:ext uri="{FF2B5EF4-FFF2-40B4-BE49-F238E27FC236}">
                  <a16:creationId xmlns:a16="http://schemas.microsoft.com/office/drawing/2014/main" id="{E0539098-0DE1-A748-82D0-4E9989C05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8;p2">
              <a:extLst>
                <a:ext uri="{FF2B5EF4-FFF2-40B4-BE49-F238E27FC236}">
                  <a16:creationId xmlns:a16="http://schemas.microsoft.com/office/drawing/2014/main" id="{16042DF6-80E4-7948-A1A2-5DF1B3E84E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9;p2">
              <a:extLst>
                <a:ext uri="{FF2B5EF4-FFF2-40B4-BE49-F238E27FC236}">
                  <a16:creationId xmlns:a16="http://schemas.microsoft.com/office/drawing/2014/main" id="{7DA3AA4E-9EEF-A841-87A3-C49FA29D86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3" name="Google Shape;30;p2">
            <a:extLst>
              <a:ext uri="{FF2B5EF4-FFF2-40B4-BE49-F238E27FC236}">
                <a16:creationId xmlns:a16="http://schemas.microsoft.com/office/drawing/2014/main" id="{2A701169-05FE-8E4B-A308-6F2D21DF370D}"/>
              </a:ext>
            </a:extLst>
          </p:cNvPr>
          <p:cNvGrpSpPr>
            <a:grpSpLocks/>
          </p:cNvGrpSpPr>
          <p:nvPr/>
        </p:nvGrpSpPr>
        <p:grpSpPr bwMode="auto">
          <a:xfrm>
            <a:off x="3198813" y="903288"/>
            <a:ext cx="395287" cy="403225"/>
            <a:chOff x="3951850" y="2985350"/>
            <a:chExt cx="407950" cy="416500"/>
          </a:xfrm>
        </p:grpSpPr>
        <p:sp>
          <p:nvSpPr>
            <p:cNvPr id="24" name="Google Shape;31;p2">
              <a:extLst>
                <a:ext uri="{FF2B5EF4-FFF2-40B4-BE49-F238E27FC236}">
                  <a16:creationId xmlns:a16="http://schemas.microsoft.com/office/drawing/2014/main" id="{4BBACD5C-2134-AB44-868C-BBEF9BDA8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2;p2">
              <a:extLst>
                <a:ext uri="{FF2B5EF4-FFF2-40B4-BE49-F238E27FC236}">
                  <a16:creationId xmlns:a16="http://schemas.microsoft.com/office/drawing/2014/main" id="{24CDF919-AD4F-E144-9113-1AD4553EB0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3;p2">
              <a:extLst>
                <a:ext uri="{FF2B5EF4-FFF2-40B4-BE49-F238E27FC236}">
                  <a16:creationId xmlns:a16="http://schemas.microsoft.com/office/drawing/2014/main" id="{78110A61-1E7B-5545-9458-D0C51B1BAF2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4;p2">
              <a:extLst>
                <a:ext uri="{FF2B5EF4-FFF2-40B4-BE49-F238E27FC236}">
                  <a16:creationId xmlns:a16="http://schemas.microsoft.com/office/drawing/2014/main" id="{A0B6F020-F50A-0044-8DDC-F00D1EF517C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8" name="Google Shape;35;p2">
            <a:extLst>
              <a:ext uri="{FF2B5EF4-FFF2-40B4-BE49-F238E27FC236}">
                <a16:creationId xmlns:a16="http://schemas.microsoft.com/office/drawing/2014/main" id="{C53E4FF9-2747-984E-BBF5-011305C92C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010150" y="4576763"/>
            <a:ext cx="1033463" cy="893762"/>
          </a:xfrm>
          <a:prstGeom prst="hexagon">
            <a:avLst>
              <a:gd name="adj" fmla="val 28720"/>
              <a:gd name="vf" fmla="val 115470"/>
            </a:avLst>
          </a:prstGeom>
          <a:noFill/>
          <a:ln w="19050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36;p2">
            <a:extLst>
              <a:ext uri="{FF2B5EF4-FFF2-40B4-BE49-F238E27FC236}">
                <a16:creationId xmlns:a16="http://schemas.microsoft.com/office/drawing/2014/main" id="{B73AF107-DCD0-EB42-90E2-E92DF65FEBD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133975" y="4056063"/>
            <a:ext cx="539750" cy="468312"/>
          </a:xfrm>
          <a:prstGeom prst="hexagon">
            <a:avLst>
              <a:gd name="adj" fmla="val 28611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37;p2">
            <a:extLst>
              <a:ext uri="{FF2B5EF4-FFF2-40B4-BE49-F238E27FC236}">
                <a16:creationId xmlns:a16="http://schemas.microsoft.com/office/drawing/2014/main" id="{918CC986-2E9C-7A47-9233-E294A05E179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101975" y="3629025"/>
            <a:ext cx="1031875" cy="895350"/>
          </a:xfrm>
          <a:prstGeom prst="hexagon">
            <a:avLst>
              <a:gd name="adj" fmla="val 28604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38;p2">
            <a:extLst>
              <a:ext uri="{FF2B5EF4-FFF2-40B4-BE49-F238E27FC236}">
                <a16:creationId xmlns:a16="http://schemas.microsoft.com/office/drawing/2014/main" id="{F1169CD8-998F-0F40-9331-B0DDACD201B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530600" y="4576763"/>
            <a:ext cx="452438" cy="390525"/>
          </a:xfrm>
          <a:prstGeom prst="hexagon">
            <a:avLst>
              <a:gd name="adj" fmla="val 28749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39;p2">
            <a:extLst>
              <a:ext uri="{FF2B5EF4-FFF2-40B4-BE49-F238E27FC236}">
                <a16:creationId xmlns:a16="http://schemas.microsoft.com/office/drawing/2014/main" id="{06C503BB-E4EE-F745-AC0B-FC99DD411289}"/>
              </a:ext>
            </a:extLst>
          </p:cNvPr>
          <p:cNvSpPr>
            <a:spLocks/>
          </p:cNvSpPr>
          <p:nvPr/>
        </p:nvSpPr>
        <p:spPr bwMode="auto">
          <a:xfrm>
            <a:off x="5370513" y="4867275"/>
            <a:ext cx="312737" cy="312738"/>
          </a:xfrm>
          <a:custGeom>
            <a:avLst/>
            <a:gdLst>
              <a:gd name="T0" fmla="*/ 175685 w 17000"/>
              <a:gd name="T1" fmla="*/ 109189 h 16999"/>
              <a:gd name="T2" fmla="*/ 192315 w 17000"/>
              <a:gd name="T3" fmla="*/ 120430 h 16999"/>
              <a:gd name="T4" fmla="*/ 203537 w 17000"/>
              <a:gd name="T5" fmla="*/ 137042 h 16999"/>
              <a:gd name="T6" fmla="*/ 207142 w 17000"/>
              <a:gd name="T7" fmla="*/ 156360 h 16999"/>
              <a:gd name="T8" fmla="*/ 203537 w 17000"/>
              <a:gd name="T9" fmla="*/ 175696 h 16999"/>
              <a:gd name="T10" fmla="*/ 192315 w 17000"/>
              <a:gd name="T11" fmla="*/ 192308 h 16999"/>
              <a:gd name="T12" fmla="*/ 175685 w 17000"/>
              <a:gd name="T13" fmla="*/ 203549 h 16999"/>
              <a:gd name="T14" fmla="*/ 151420 w 17000"/>
              <a:gd name="T15" fmla="*/ 207137 h 16999"/>
              <a:gd name="T16" fmla="*/ 132564 w 17000"/>
              <a:gd name="T17" fmla="*/ 201305 h 16999"/>
              <a:gd name="T18" fmla="*/ 116835 w 17000"/>
              <a:gd name="T19" fmla="*/ 188261 h 16999"/>
              <a:gd name="T20" fmla="*/ 107839 w 17000"/>
              <a:gd name="T21" fmla="*/ 170747 h 16999"/>
              <a:gd name="T22" fmla="*/ 105595 w 17000"/>
              <a:gd name="T23" fmla="*/ 151429 h 16999"/>
              <a:gd name="T24" fmla="*/ 111445 w 17000"/>
              <a:gd name="T25" fmla="*/ 132554 h 16999"/>
              <a:gd name="T26" fmla="*/ 124469 w 17000"/>
              <a:gd name="T27" fmla="*/ 116824 h 16999"/>
              <a:gd name="T28" fmla="*/ 142001 w 17000"/>
              <a:gd name="T29" fmla="*/ 107846 h 16999"/>
              <a:gd name="T30" fmla="*/ 145588 w 17000"/>
              <a:gd name="T31" fmla="*/ 0 h 16999"/>
              <a:gd name="T32" fmla="*/ 134808 w 17000"/>
              <a:gd name="T33" fmla="*/ 4489 h 16999"/>
              <a:gd name="T34" fmla="*/ 129418 w 17000"/>
              <a:gd name="T35" fmla="*/ 14387 h 16999"/>
              <a:gd name="T36" fmla="*/ 106496 w 17000"/>
              <a:gd name="T37" fmla="*/ 53923 h 16999"/>
              <a:gd name="T38" fmla="*/ 69648 w 17000"/>
              <a:gd name="T39" fmla="*/ 34606 h 16999"/>
              <a:gd name="T40" fmla="*/ 58427 w 17000"/>
              <a:gd name="T41" fmla="*/ 35047 h 16999"/>
              <a:gd name="T42" fmla="*/ 36406 w 17000"/>
              <a:gd name="T43" fmla="*/ 55726 h 16999"/>
              <a:gd name="T44" fmla="*/ 33720 w 17000"/>
              <a:gd name="T45" fmla="*/ 66948 h 16999"/>
              <a:gd name="T46" fmla="*/ 57084 w 17000"/>
              <a:gd name="T47" fmla="*/ 100211 h 16999"/>
              <a:gd name="T48" fmla="*/ 46745 w 17000"/>
              <a:gd name="T49" fmla="*/ 125820 h 16999"/>
              <a:gd name="T50" fmla="*/ 6310 w 17000"/>
              <a:gd name="T51" fmla="*/ 132995 h 16999"/>
              <a:gd name="T52" fmla="*/ 460 w 17000"/>
              <a:gd name="T53" fmla="*/ 142433 h 16999"/>
              <a:gd name="T54" fmla="*/ 1361 w 17000"/>
              <a:gd name="T55" fmla="*/ 172991 h 16999"/>
              <a:gd name="T56" fmla="*/ 8996 w 17000"/>
              <a:gd name="T57" fmla="*/ 181527 h 16999"/>
              <a:gd name="T58" fmla="*/ 48548 w 17000"/>
              <a:gd name="T59" fmla="*/ 193210 h 16999"/>
              <a:gd name="T60" fmla="*/ 37308 w 17000"/>
              <a:gd name="T61" fmla="*/ 237695 h 16999"/>
              <a:gd name="T62" fmla="*/ 33720 w 17000"/>
              <a:gd name="T63" fmla="*/ 248476 h 16999"/>
              <a:gd name="T64" fmla="*/ 38209 w 17000"/>
              <a:gd name="T65" fmla="*/ 259257 h 16999"/>
              <a:gd name="T66" fmla="*/ 61112 w 17000"/>
              <a:gd name="T67" fmla="*/ 278574 h 16999"/>
              <a:gd name="T68" fmla="*/ 72353 w 17000"/>
              <a:gd name="T69" fmla="*/ 277231 h 16999"/>
              <a:gd name="T70" fmla="*/ 112788 w 17000"/>
              <a:gd name="T71" fmla="*/ 261501 h 16999"/>
              <a:gd name="T72" fmla="*/ 130319 w 17000"/>
              <a:gd name="T73" fmla="*/ 301056 h 16999"/>
              <a:gd name="T74" fmla="*/ 137494 w 17000"/>
              <a:gd name="T75" fmla="*/ 310034 h 16999"/>
              <a:gd name="T76" fmla="*/ 167149 w 17000"/>
              <a:gd name="T77" fmla="*/ 312738 h 16999"/>
              <a:gd name="T78" fmla="*/ 177929 w 17000"/>
              <a:gd name="T79" fmla="*/ 308231 h 16999"/>
              <a:gd name="T80" fmla="*/ 183319 w 17000"/>
              <a:gd name="T81" fmla="*/ 298351 h 16999"/>
              <a:gd name="T82" fmla="*/ 206241 w 17000"/>
              <a:gd name="T83" fmla="*/ 258815 h 16999"/>
              <a:gd name="T84" fmla="*/ 243089 w 17000"/>
              <a:gd name="T85" fmla="*/ 278132 h 16999"/>
              <a:gd name="T86" fmla="*/ 254310 w 17000"/>
              <a:gd name="T87" fmla="*/ 277691 h 16999"/>
              <a:gd name="T88" fmla="*/ 276331 w 17000"/>
              <a:gd name="T89" fmla="*/ 257012 h 16999"/>
              <a:gd name="T90" fmla="*/ 279035 w 17000"/>
              <a:gd name="T91" fmla="*/ 245790 h 16999"/>
              <a:gd name="T92" fmla="*/ 255672 w 17000"/>
              <a:gd name="T93" fmla="*/ 212527 h 16999"/>
              <a:gd name="T94" fmla="*/ 265992 w 17000"/>
              <a:gd name="T95" fmla="*/ 186918 h 16999"/>
              <a:gd name="T96" fmla="*/ 306427 w 17000"/>
              <a:gd name="T97" fmla="*/ 179725 h 16999"/>
              <a:gd name="T98" fmla="*/ 312277 w 17000"/>
              <a:gd name="T99" fmla="*/ 170305 h 16999"/>
              <a:gd name="T100" fmla="*/ 311376 w 17000"/>
              <a:gd name="T101" fmla="*/ 139747 h 16999"/>
              <a:gd name="T102" fmla="*/ 303741 w 17000"/>
              <a:gd name="T103" fmla="*/ 131211 h 16999"/>
              <a:gd name="T104" fmla="*/ 264208 w 17000"/>
              <a:gd name="T105" fmla="*/ 119528 h 16999"/>
              <a:gd name="T106" fmla="*/ 275889 w 17000"/>
              <a:gd name="T107" fmla="*/ 75043 h 16999"/>
              <a:gd name="T108" fmla="*/ 279035 w 17000"/>
              <a:gd name="T109" fmla="*/ 64262 h 16999"/>
              <a:gd name="T110" fmla="*/ 274528 w 17000"/>
              <a:gd name="T111" fmla="*/ 53481 h 16999"/>
              <a:gd name="T112" fmla="*/ 251625 w 17000"/>
              <a:gd name="T113" fmla="*/ 34146 h 16999"/>
              <a:gd name="T114" fmla="*/ 240384 w 17000"/>
              <a:gd name="T115" fmla="*/ 35507 h 16999"/>
              <a:gd name="T116" fmla="*/ 199949 w 17000"/>
              <a:gd name="T117" fmla="*/ 51218 h 16999"/>
              <a:gd name="T118" fmla="*/ 182436 w 17000"/>
              <a:gd name="T119" fmla="*/ 11682 h 16999"/>
              <a:gd name="T120" fmla="*/ 175243 w 17000"/>
              <a:gd name="T121" fmla="*/ 2704 h 16999"/>
              <a:gd name="T122" fmla="*/ 1455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3" name="Google Shape;40;p2">
            <a:extLst>
              <a:ext uri="{FF2B5EF4-FFF2-40B4-BE49-F238E27FC236}">
                <a16:creationId xmlns:a16="http://schemas.microsoft.com/office/drawing/2014/main" id="{2C8F7C47-A10B-8E4B-B8ED-AA48737145C7}"/>
              </a:ext>
            </a:extLst>
          </p:cNvPr>
          <p:cNvGrpSpPr>
            <a:grpSpLocks/>
          </p:cNvGrpSpPr>
          <p:nvPr/>
        </p:nvGrpSpPr>
        <p:grpSpPr bwMode="auto">
          <a:xfrm>
            <a:off x="5772150" y="4056063"/>
            <a:ext cx="573088" cy="550862"/>
            <a:chOff x="5241175" y="4959100"/>
            <a:chExt cx="539775" cy="517775"/>
          </a:xfrm>
        </p:grpSpPr>
        <p:sp>
          <p:nvSpPr>
            <p:cNvPr id="34" name="Google Shape;41;p2">
              <a:extLst>
                <a:ext uri="{FF2B5EF4-FFF2-40B4-BE49-F238E27FC236}">
                  <a16:creationId xmlns:a16="http://schemas.microsoft.com/office/drawing/2014/main" id="{CE1E2B9B-100E-A84F-A645-5E508BFF28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42;p2">
              <a:extLst>
                <a:ext uri="{FF2B5EF4-FFF2-40B4-BE49-F238E27FC236}">
                  <a16:creationId xmlns:a16="http://schemas.microsoft.com/office/drawing/2014/main" id="{58C64EDD-0DC8-BE46-9B5B-937161401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43;p2">
              <a:extLst>
                <a:ext uri="{FF2B5EF4-FFF2-40B4-BE49-F238E27FC236}">
                  <a16:creationId xmlns:a16="http://schemas.microsoft.com/office/drawing/2014/main" id="{86AC3430-B501-1746-8474-6055C3DB14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44;p2">
              <a:extLst>
                <a:ext uri="{FF2B5EF4-FFF2-40B4-BE49-F238E27FC236}">
                  <a16:creationId xmlns:a16="http://schemas.microsoft.com/office/drawing/2014/main" id="{216F0C11-5D8E-5D46-8CC6-44A1FA9AA8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45;p2">
              <a:extLst>
                <a:ext uri="{FF2B5EF4-FFF2-40B4-BE49-F238E27FC236}">
                  <a16:creationId xmlns:a16="http://schemas.microsoft.com/office/drawing/2014/main" id="{D0D248E9-32B7-9643-9051-B21C6D275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46;p2">
              <a:extLst>
                <a:ext uri="{FF2B5EF4-FFF2-40B4-BE49-F238E27FC236}">
                  <a16:creationId xmlns:a16="http://schemas.microsoft.com/office/drawing/2014/main" id="{64D11B8F-611B-F94E-BB6D-72E467960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0" name="Google Shape;47;p2">
            <a:extLst>
              <a:ext uri="{FF2B5EF4-FFF2-40B4-BE49-F238E27FC236}">
                <a16:creationId xmlns:a16="http://schemas.microsoft.com/office/drawing/2014/main" id="{C45F07DC-E7B1-5C47-AD9B-4A1FE832D4EB}"/>
              </a:ext>
            </a:extLst>
          </p:cNvPr>
          <p:cNvSpPr>
            <a:spLocks/>
          </p:cNvSpPr>
          <p:nvPr/>
        </p:nvSpPr>
        <p:spPr bwMode="auto">
          <a:xfrm>
            <a:off x="3429000" y="3905250"/>
            <a:ext cx="377825" cy="342900"/>
          </a:xfrm>
          <a:custGeom>
            <a:avLst/>
            <a:gdLst>
              <a:gd name="T0" fmla="*/ 159885 w 16218"/>
              <a:gd name="T1" fmla="*/ 1720 h 14752"/>
              <a:gd name="T2" fmla="*/ 132581 w 16218"/>
              <a:gd name="T3" fmla="*/ 6811 h 14752"/>
              <a:gd name="T4" fmla="*/ 106978 w 16218"/>
              <a:gd name="T5" fmla="*/ 15341 h 14752"/>
              <a:gd name="T6" fmla="*/ 83076 w 16218"/>
              <a:gd name="T7" fmla="*/ 27266 h 14752"/>
              <a:gd name="T8" fmla="*/ 62039 w 16218"/>
              <a:gd name="T9" fmla="*/ 41445 h 14752"/>
              <a:gd name="T10" fmla="*/ 43262 w 16218"/>
              <a:gd name="T11" fmla="*/ 57925 h 14752"/>
              <a:gd name="T12" fmla="*/ 27327 w 16218"/>
              <a:gd name="T13" fmla="*/ 76660 h 14752"/>
              <a:gd name="T14" fmla="*/ 14817 w 16218"/>
              <a:gd name="T15" fmla="*/ 97649 h 14752"/>
              <a:gd name="T16" fmla="*/ 5708 w 16218"/>
              <a:gd name="T17" fmla="*/ 119801 h 14752"/>
              <a:gd name="T18" fmla="*/ 1142 w 16218"/>
              <a:gd name="T19" fmla="*/ 143627 h 14752"/>
              <a:gd name="T20" fmla="*/ 23 w 16218"/>
              <a:gd name="T21" fmla="*/ 168614 h 14752"/>
              <a:gd name="T22" fmla="*/ 4566 w 16218"/>
              <a:gd name="T23" fmla="*/ 194160 h 14752"/>
              <a:gd name="T24" fmla="*/ 13093 w 16218"/>
              <a:gd name="T25" fmla="*/ 218566 h 14752"/>
              <a:gd name="T26" fmla="*/ 25626 w 16218"/>
              <a:gd name="T27" fmla="*/ 240718 h 14752"/>
              <a:gd name="T28" fmla="*/ 42679 w 16218"/>
              <a:gd name="T29" fmla="*/ 261150 h 14752"/>
              <a:gd name="T30" fmla="*/ 62598 w 16218"/>
              <a:gd name="T31" fmla="*/ 279327 h 14752"/>
              <a:gd name="T32" fmla="*/ 47246 w 16218"/>
              <a:gd name="T33" fmla="*/ 305430 h 14752"/>
              <a:gd name="T34" fmla="*/ 27327 w 16218"/>
              <a:gd name="T35" fmla="*/ 326443 h 14752"/>
              <a:gd name="T36" fmla="*/ 11951 w 16218"/>
              <a:gd name="T37" fmla="*/ 336647 h 14752"/>
              <a:gd name="T38" fmla="*/ 2865 w 16218"/>
              <a:gd name="T39" fmla="*/ 341761 h 14752"/>
              <a:gd name="T40" fmla="*/ 39837 w 16218"/>
              <a:gd name="T41" fmla="*/ 342342 h 14752"/>
              <a:gd name="T42" fmla="*/ 67723 w 16218"/>
              <a:gd name="T43" fmla="*/ 336089 h 14752"/>
              <a:gd name="T44" fmla="*/ 97310 w 16218"/>
              <a:gd name="T45" fmla="*/ 322468 h 14752"/>
              <a:gd name="T46" fmla="*/ 124614 w 16218"/>
              <a:gd name="T47" fmla="*/ 310544 h 14752"/>
              <a:gd name="T48" fmla="*/ 151358 w 16218"/>
              <a:gd name="T49" fmla="*/ 316773 h 14752"/>
              <a:gd name="T50" fmla="*/ 179244 w 16218"/>
              <a:gd name="T51" fmla="*/ 320190 h 14752"/>
              <a:gd name="T52" fmla="*/ 217940 w 16218"/>
              <a:gd name="T53" fmla="*/ 318493 h 14752"/>
              <a:gd name="T54" fmla="*/ 245244 w 16218"/>
              <a:gd name="T55" fmla="*/ 312822 h 14752"/>
              <a:gd name="T56" fmla="*/ 270847 w 16218"/>
              <a:gd name="T57" fmla="*/ 304291 h 14752"/>
              <a:gd name="T58" fmla="*/ 294749 w 16218"/>
              <a:gd name="T59" fmla="*/ 292948 h 14752"/>
              <a:gd name="T60" fmla="*/ 315786 w 16218"/>
              <a:gd name="T61" fmla="*/ 278746 h 14752"/>
              <a:gd name="T62" fmla="*/ 334563 w 16218"/>
              <a:gd name="T63" fmla="*/ 261708 h 14752"/>
              <a:gd name="T64" fmla="*/ 350498 w 16218"/>
              <a:gd name="T65" fmla="*/ 242973 h 14752"/>
              <a:gd name="T66" fmla="*/ 363008 w 16218"/>
              <a:gd name="T67" fmla="*/ 222541 h 14752"/>
              <a:gd name="T68" fmla="*/ 372117 w 16218"/>
              <a:gd name="T69" fmla="*/ 199831 h 14752"/>
              <a:gd name="T70" fmla="*/ 376683 w 16218"/>
              <a:gd name="T71" fmla="*/ 176564 h 14752"/>
              <a:gd name="T72" fmla="*/ 377802 w 16218"/>
              <a:gd name="T73" fmla="*/ 151576 h 14752"/>
              <a:gd name="T74" fmla="*/ 373841 w 16218"/>
              <a:gd name="T75" fmla="*/ 127751 h 14752"/>
              <a:gd name="T76" fmla="*/ 366433 w 16218"/>
              <a:gd name="T77" fmla="*/ 105041 h 14752"/>
              <a:gd name="T78" fmla="*/ 355064 w 16218"/>
              <a:gd name="T79" fmla="*/ 83470 h 14752"/>
              <a:gd name="T80" fmla="*/ 340271 w 16218"/>
              <a:gd name="T81" fmla="*/ 64154 h 14752"/>
              <a:gd name="T82" fmla="*/ 322612 w 16218"/>
              <a:gd name="T83" fmla="*/ 46558 h 14752"/>
              <a:gd name="T84" fmla="*/ 302134 w 16218"/>
              <a:gd name="T85" fmla="*/ 31798 h 14752"/>
              <a:gd name="T86" fmla="*/ 278814 w 16218"/>
              <a:gd name="T87" fmla="*/ 19316 h 14752"/>
              <a:gd name="T88" fmla="*/ 253770 w 16218"/>
              <a:gd name="T89" fmla="*/ 9670 h 14752"/>
              <a:gd name="T90" fmla="*/ 227026 w 16218"/>
              <a:gd name="T91" fmla="*/ 2859 h 14752"/>
              <a:gd name="T92" fmla="*/ 198581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493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preserve="1">
  <p:cSld name="TITLE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9;p3">
            <a:extLst>
              <a:ext uri="{FF2B5EF4-FFF2-40B4-BE49-F238E27FC236}">
                <a16:creationId xmlns:a16="http://schemas.microsoft.com/office/drawing/2014/main" id="{63FAED0F-BFBA-6446-8C8F-70EA814D60C3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-95250" y="303213"/>
            <a:ext cx="1035050" cy="896937"/>
          </a:xfrm>
          <a:custGeom>
            <a:avLst/>
            <a:gdLst>
              <a:gd name="T0" fmla="*/ 258763 w 120000"/>
              <a:gd name="T1" fmla="*/ 0 h 120000"/>
              <a:gd name="T2" fmla="*/ 0 w 120000"/>
              <a:gd name="T3" fmla="*/ 448424 h 120000"/>
              <a:gd name="T4" fmla="*/ 258763 w 120000"/>
              <a:gd name="T5" fmla="*/ 896937 h 120000"/>
              <a:gd name="T6" fmla="*/ 776288 w 120000"/>
              <a:gd name="T7" fmla="*/ 896937 h 120000"/>
              <a:gd name="T8" fmla="*/ 1035050 w 120000"/>
              <a:gd name="T9" fmla="*/ 448424 h 120000"/>
              <a:gd name="T10" fmla="*/ 776288 w 120000"/>
              <a:gd name="T11" fmla="*/ 0 h 120000"/>
              <a:gd name="T12" fmla="*/ 258763 w 120000"/>
              <a:gd name="T13" fmla="*/ 0 h 120000"/>
              <a:gd name="T14" fmla="*/ 331880 w 120000"/>
              <a:gd name="T15" fmla="*/ 126692 h 120000"/>
              <a:gd name="T16" fmla="*/ 703161 w 120000"/>
              <a:gd name="T17" fmla="*/ 126692 h 120000"/>
              <a:gd name="T18" fmla="*/ 888703 w 120000"/>
              <a:gd name="T19" fmla="*/ 448424 h 120000"/>
              <a:gd name="T20" fmla="*/ 703161 w 120000"/>
              <a:gd name="T21" fmla="*/ 770155 h 120000"/>
              <a:gd name="T22" fmla="*/ 331880 w 120000"/>
              <a:gd name="T23" fmla="*/ 770155 h 120000"/>
              <a:gd name="T24" fmla="*/ 146244 w 120000"/>
              <a:gd name="T25" fmla="*/ 448424 h 120000"/>
              <a:gd name="T26" fmla="*/ 331880 w 120000"/>
              <a:gd name="T27" fmla="*/ 126692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" name="Google Shape;50;p3">
            <a:extLst>
              <a:ext uri="{FF2B5EF4-FFF2-40B4-BE49-F238E27FC236}">
                <a16:creationId xmlns:a16="http://schemas.microsoft.com/office/drawing/2014/main" id="{C6BF3513-64D6-014E-8675-3F7F609E9287}"/>
              </a:ext>
            </a:extLst>
          </p:cNvPr>
          <p:cNvSpPr/>
          <p:nvPr/>
        </p:nvSpPr>
        <p:spPr>
          <a:xfrm rot="5400000">
            <a:off x="559400" y="1538825"/>
            <a:ext cx="1788000" cy="2064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6" name="Google Shape;53;p3">
            <a:extLst>
              <a:ext uri="{FF2B5EF4-FFF2-40B4-BE49-F238E27FC236}">
                <a16:creationId xmlns:a16="http://schemas.microsoft.com/office/drawing/2014/main" id="{31788CE2-AF7A-B147-B2EF-8C3EEE8590B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6675" y="313531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54;p3">
            <a:extLst>
              <a:ext uri="{FF2B5EF4-FFF2-40B4-BE49-F238E27FC236}">
                <a16:creationId xmlns:a16="http://schemas.microsoft.com/office/drawing/2014/main" id="{C6C350DC-3D9B-D044-AF9E-ED93F931241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28675" y="351631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55;p3">
            <a:extLst>
              <a:ext uri="{FF2B5EF4-FFF2-40B4-BE49-F238E27FC236}">
                <a16:creationId xmlns:a16="http://schemas.microsoft.com/office/drawing/2014/main" id="{74E59A7A-CCBB-354A-B354-C49F85E39BE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62000" y="8778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56;p3">
            <a:extLst>
              <a:ext uri="{FF2B5EF4-FFF2-40B4-BE49-F238E27FC236}">
                <a16:creationId xmlns:a16="http://schemas.microsoft.com/office/drawing/2014/main" id="{94A3A0B3-002B-5248-940C-3C34B5A6FBDC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93750" y="4692650"/>
            <a:ext cx="517525" cy="447675"/>
          </a:xfrm>
          <a:prstGeom prst="hexagon">
            <a:avLst>
              <a:gd name="adj" fmla="val 28692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0" name="Google Shape;57;p3">
            <a:extLst>
              <a:ext uri="{FF2B5EF4-FFF2-40B4-BE49-F238E27FC236}">
                <a16:creationId xmlns:a16="http://schemas.microsoft.com/office/drawing/2014/main" id="{83C96C60-A3F9-0D48-8A0E-203569D43348}"/>
              </a:ext>
            </a:extLst>
          </p:cNvPr>
          <p:cNvGrpSpPr>
            <a:grpSpLocks/>
          </p:cNvGrpSpPr>
          <p:nvPr/>
        </p:nvGrpSpPr>
        <p:grpSpPr bwMode="auto">
          <a:xfrm>
            <a:off x="996950" y="1069975"/>
            <a:ext cx="350838" cy="325438"/>
            <a:chOff x="5975075" y="2327500"/>
            <a:chExt cx="420100" cy="388350"/>
          </a:xfrm>
        </p:grpSpPr>
        <p:sp>
          <p:nvSpPr>
            <p:cNvPr id="11" name="Google Shape;58;p3">
              <a:extLst>
                <a:ext uri="{FF2B5EF4-FFF2-40B4-BE49-F238E27FC236}">
                  <a16:creationId xmlns:a16="http://schemas.microsoft.com/office/drawing/2014/main" id="{B177654B-B654-964F-99C1-1BEE7E7D8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59;p3">
              <a:extLst>
                <a:ext uri="{FF2B5EF4-FFF2-40B4-BE49-F238E27FC236}">
                  <a16:creationId xmlns:a16="http://schemas.microsoft.com/office/drawing/2014/main" id="{1A90B194-B7EA-3843-B682-0428B05740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" name="Google Shape;60;p3">
            <a:extLst>
              <a:ext uri="{FF2B5EF4-FFF2-40B4-BE49-F238E27FC236}">
                <a16:creationId xmlns:a16="http://schemas.microsoft.com/office/drawing/2014/main" id="{33943DDB-19C4-E747-AD52-5BB2FA916AF3}"/>
              </a:ext>
            </a:extLst>
          </p:cNvPr>
          <p:cNvSpPr>
            <a:spLocks/>
          </p:cNvSpPr>
          <p:nvPr/>
        </p:nvSpPr>
        <p:spPr bwMode="auto">
          <a:xfrm>
            <a:off x="393700" y="334645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4" name="Google Shape;61;p3">
            <a:extLst>
              <a:ext uri="{FF2B5EF4-FFF2-40B4-BE49-F238E27FC236}">
                <a16:creationId xmlns:a16="http://schemas.microsoft.com/office/drawing/2014/main" id="{739B3339-684B-4D4B-A41A-5BBAE1008AAD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554038"/>
            <a:ext cx="247650" cy="392112"/>
            <a:chOff x="6718575" y="2318625"/>
            <a:chExt cx="256950" cy="407375"/>
          </a:xfrm>
        </p:grpSpPr>
        <p:sp>
          <p:nvSpPr>
            <p:cNvPr id="15" name="Google Shape;62;p3">
              <a:extLst>
                <a:ext uri="{FF2B5EF4-FFF2-40B4-BE49-F238E27FC236}">
                  <a16:creationId xmlns:a16="http://schemas.microsoft.com/office/drawing/2014/main" id="{B98E537E-B4EB-2D4E-B88B-CCDDE6166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63;p3">
              <a:extLst>
                <a:ext uri="{FF2B5EF4-FFF2-40B4-BE49-F238E27FC236}">
                  <a16:creationId xmlns:a16="http://schemas.microsoft.com/office/drawing/2014/main" id="{606B88A0-4941-B84E-8D09-75962485DE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64;p3">
              <a:extLst>
                <a:ext uri="{FF2B5EF4-FFF2-40B4-BE49-F238E27FC236}">
                  <a16:creationId xmlns:a16="http://schemas.microsoft.com/office/drawing/2014/main" id="{5D8B30C6-E2BA-1E4C-8105-BFAEE61E8EA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65;p3">
              <a:extLst>
                <a:ext uri="{FF2B5EF4-FFF2-40B4-BE49-F238E27FC236}">
                  <a16:creationId xmlns:a16="http://schemas.microsoft.com/office/drawing/2014/main" id="{4FE54731-C96C-4349-8DE2-16CB990E4B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66;p3">
              <a:extLst>
                <a:ext uri="{FF2B5EF4-FFF2-40B4-BE49-F238E27FC236}">
                  <a16:creationId xmlns:a16="http://schemas.microsoft.com/office/drawing/2014/main" id="{8E68C6BB-A536-5A41-8589-4FBF29AFE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67;p3">
              <a:extLst>
                <a:ext uri="{FF2B5EF4-FFF2-40B4-BE49-F238E27FC236}">
                  <a16:creationId xmlns:a16="http://schemas.microsoft.com/office/drawing/2014/main" id="{1FCC49C8-440B-9D48-BB52-E0F8898E0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68;p3">
              <a:extLst>
                <a:ext uri="{FF2B5EF4-FFF2-40B4-BE49-F238E27FC236}">
                  <a16:creationId xmlns:a16="http://schemas.microsoft.com/office/drawing/2014/main" id="{129B83E2-ED69-0440-84D5-D367D53F5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69;p3">
              <a:extLst>
                <a:ext uri="{FF2B5EF4-FFF2-40B4-BE49-F238E27FC236}">
                  <a16:creationId xmlns:a16="http://schemas.microsoft.com/office/drawing/2014/main" id="{0C17AE8F-9A8E-0C43-8BCE-D82ED34C3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3" name="Google Shape;70;p3">
            <a:extLst>
              <a:ext uri="{FF2B5EF4-FFF2-40B4-BE49-F238E27FC236}">
                <a16:creationId xmlns:a16="http://schemas.microsoft.com/office/drawing/2014/main" id="{A13221CC-DD94-FD4F-B11A-7EF02A65F246}"/>
              </a:ext>
            </a:extLst>
          </p:cNvPr>
          <p:cNvGrpSpPr>
            <a:grpSpLocks/>
          </p:cNvGrpSpPr>
          <p:nvPr/>
        </p:nvGrpSpPr>
        <p:grpSpPr bwMode="auto">
          <a:xfrm>
            <a:off x="1419225" y="3633788"/>
            <a:ext cx="342900" cy="350837"/>
            <a:chOff x="3951850" y="2985350"/>
            <a:chExt cx="407950" cy="416500"/>
          </a:xfrm>
        </p:grpSpPr>
        <p:sp>
          <p:nvSpPr>
            <p:cNvPr id="24" name="Google Shape;71;p3">
              <a:extLst>
                <a:ext uri="{FF2B5EF4-FFF2-40B4-BE49-F238E27FC236}">
                  <a16:creationId xmlns:a16="http://schemas.microsoft.com/office/drawing/2014/main" id="{82446C50-89B5-B842-9574-06E84E2A9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72;p3">
              <a:extLst>
                <a:ext uri="{FF2B5EF4-FFF2-40B4-BE49-F238E27FC236}">
                  <a16:creationId xmlns:a16="http://schemas.microsoft.com/office/drawing/2014/main" id="{10B58278-DA7D-8043-A110-77936901EE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73;p3">
              <a:extLst>
                <a:ext uri="{FF2B5EF4-FFF2-40B4-BE49-F238E27FC236}">
                  <a16:creationId xmlns:a16="http://schemas.microsoft.com/office/drawing/2014/main" id="{9296A2D0-A145-B949-A35D-78D4350A6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74;p3">
              <a:extLst>
                <a:ext uri="{FF2B5EF4-FFF2-40B4-BE49-F238E27FC236}">
                  <a16:creationId xmlns:a16="http://schemas.microsoft.com/office/drawing/2014/main" id="{D21B4EB4-E4E8-3749-893D-BA810C641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8" name="Google Shape;75;p3">
            <a:extLst>
              <a:ext uri="{FF2B5EF4-FFF2-40B4-BE49-F238E27FC236}">
                <a16:creationId xmlns:a16="http://schemas.microsoft.com/office/drawing/2014/main" id="{C4815A2C-74C4-3D4F-8198-AC4F91221E5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33425" y="3935413"/>
            <a:ext cx="819150" cy="711200"/>
          </a:xfrm>
          <a:prstGeom prst="hexagon">
            <a:avLst>
              <a:gd name="adj" fmla="val 28608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76;p3">
            <a:extLst>
              <a:ext uri="{FF2B5EF4-FFF2-40B4-BE49-F238E27FC236}">
                <a16:creationId xmlns:a16="http://schemas.microsoft.com/office/drawing/2014/main" id="{91900D5D-34C1-9C49-A5D4-4639F7BA87F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38188" y="10160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77;p3">
            <a:extLst>
              <a:ext uri="{FF2B5EF4-FFF2-40B4-BE49-F238E27FC236}">
                <a16:creationId xmlns:a16="http://schemas.microsoft.com/office/drawing/2014/main" id="{EA3D30AE-2B93-6D4D-BA50-34DE83FC8AE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292100" y="4148138"/>
            <a:ext cx="1182688" cy="1023937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78;p3">
            <a:extLst>
              <a:ext uri="{FF2B5EF4-FFF2-40B4-BE49-F238E27FC236}">
                <a16:creationId xmlns:a16="http://schemas.microsoft.com/office/drawing/2014/main" id="{358FBDEE-E0BC-844D-8145-CBD6CAF5934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20688" y="-65088"/>
            <a:ext cx="358775" cy="311151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79;p3">
            <a:extLst>
              <a:ext uri="{FF2B5EF4-FFF2-40B4-BE49-F238E27FC236}">
                <a16:creationId xmlns:a16="http://schemas.microsoft.com/office/drawing/2014/main" id="{50E75B8A-3FBD-E040-BD5D-7DDD724E61E1}"/>
              </a:ext>
            </a:extLst>
          </p:cNvPr>
          <p:cNvSpPr>
            <a:spLocks/>
          </p:cNvSpPr>
          <p:nvPr/>
        </p:nvSpPr>
        <p:spPr bwMode="auto">
          <a:xfrm>
            <a:off x="1019175" y="4167188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3" name="Google Shape;80;p3">
            <a:extLst>
              <a:ext uri="{FF2B5EF4-FFF2-40B4-BE49-F238E27FC236}">
                <a16:creationId xmlns:a16="http://schemas.microsoft.com/office/drawing/2014/main" id="{BE3FC6EC-8EB1-D242-92B5-AD2D68072BBA}"/>
              </a:ext>
            </a:extLst>
          </p:cNvPr>
          <p:cNvGrpSpPr>
            <a:grpSpLocks/>
          </p:cNvGrpSpPr>
          <p:nvPr/>
        </p:nvGrpSpPr>
        <p:grpSpPr bwMode="auto">
          <a:xfrm>
            <a:off x="-50800" y="1452563"/>
            <a:ext cx="625475" cy="600075"/>
            <a:chOff x="5241175" y="4959100"/>
            <a:chExt cx="539775" cy="517775"/>
          </a:xfrm>
        </p:grpSpPr>
        <p:sp>
          <p:nvSpPr>
            <p:cNvPr id="34" name="Google Shape;81;p3">
              <a:extLst>
                <a:ext uri="{FF2B5EF4-FFF2-40B4-BE49-F238E27FC236}">
                  <a16:creationId xmlns:a16="http://schemas.microsoft.com/office/drawing/2014/main" id="{8885B91F-6792-CF45-8920-A387A63E69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82;p3">
              <a:extLst>
                <a:ext uri="{FF2B5EF4-FFF2-40B4-BE49-F238E27FC236}">
                  <a16:creationId xmlns:a16="http://schemas.microsoft.com/office/drawing/2014/main" id="{93B6FDE9-0E01-124C-AD8E-723ACD242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83;p3">
              <a:extLst>
                <a:ext uri="{FF2B5EF4-FFF2-40B4-BE49-F238E27FC236}">
                  <a16:creationId xmlns:a16="http://schemas.microsoft.com/office/drawing/2014/main" id="{1FB42A04-06B5-DF40-9F0D-ADD09D09E4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84;p3">
              <a:extLst>
                <a:ext uri="{FF2B5EF4-FFF2-40B4-BE49-F238E27FC236}">
                  <a16:creationId xmlns:a16="http://schemas.microsoft.com/office/drawing/2014/main" id="{40100457-0408-DC47-B90A-61AE6E6E1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85;p3">
              <a:extLst>
                <a:ext uri="{FF2B5EF4-FFF2-40B4-BE49-F238E27FC236}">
                  <a16:creationId xmlns:a16="http://schemas.microsoft.com/office/drawing/2014/main" id="{97BD9868-2161-DB46-AB41-7D1C23CBF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86;p3">
              <a:extLst>
                <a:ext uri="{FF2B5EF4-FFF2-40B4-BE49-F238E27FC236}">
                  <a16:creationId xmlns:a16="http://schemas.microsoft.com/office/drawing/2014/main" id="{D9D8D024-5021-6446-A410-BBA87A7AD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0" name="Google Shape;87;p3">
            <a:extLst>
              <a:ext uri="{FF2B5EF4-FFF2-40B4-BE49-F238E27FC236}">
                <a16:creationId xmlns:a16="http://schemas.microsoft.com/office/drawing/2014/main" id="{4EFED662-B718-DA47-A651-B6AFBBA2DEBB}"/>
              </a:ext>
            </a:extLst>
          </p:cNvPr>
          <p:cNvSpPr>
            <a:spLocks/>
          </p:cNvSpPr>
          <p:nvPr/>
        </p:nvSpPr>
        <p:spPr bwMode="auto">
          <a:xfrm>
            <a:off x="47625" y="4430713"/>
            <a:ext cx="504825" cy="458787"/>
          </a:xfrm>
          <a:custGeom>
            <a:avLst/>
            <a:gdLst>
              <a:gd name="T0" fmla="*/ 213628 w 16218"/>
              <a:gd name="T1" fmla="*/ 2301 h 14752"/>
              <a:gd name="T2" fmla="*/ 177146 w 16218"/>
              <a:gd name="T3" fmla="*/ 9112 h 14752"/>
              <a:gd name="T4" fmla="*/ 142937 w 16218"/>
              <a:gd name="T5" fmla="*/ 20526 h 14752"/>
              <a:gd name="T6" fmla="*/ 111000 w 16218"/>
              <a:gd name="T7" fmla="*/ 36480 h 14752"/>
              <a:gd name="T8" fmla="*/ 82892 w 16218"/>
              <a:gd name="T9" fmla="*/ 55451 h 14752"/>
              <a:gd name="T10" fmla="*/ 57804 w 16218"/>
              <a:gd name="T11" fmla="*/ 77501 h 14752"/>
              <a:gd name="T12" fmla="*/ 36513 w 16218"/>
              <a:gd name="T13" fmla="*/ 102568 h 14752"/>
              <a:gd name="T14" fmla="*/ 19797 w 16218"/>
              <a:gd name="T15" fmla="*/ 130651 h 14752"/>
              <a:gd name="T16" fmla="*/ 7626 w 16218"/>
              <a:gd name="T17" fmla="*/ 160289 h 14752"/>
              <a:gd name="T18" fmla="*/ 1525 w 16218"/>
              <a:gd name="T19" fmla="*/ 192167 h 14752"/>
              <a:gd name="T20" fmla="*/ 31 w 16218"/>
              <a:gd name="T21" fmla="*/ 225599 h 14752"/>
              <a:gd name="T22" fmla="*/ 6101 w 16218"/>
              <a:gd name="T23" fmla="*/ 259778 h 14752"/>
              <a:gd name="T24" fmla="*/ 17494 w 16218"/>
              <a:gd name="T25" fmla="*/ 292433 h 14752"/>
              <a:gd name="T26" fmla="*/ 34240 w 16218"/>
              <a:gd name="T27" fmla="*/ 322071 h 14752"/>
              <a:gd name="T28" fmla="*/ 57025 w 16218"/>
              <a:gd name="T29" fmla="*/ 349408 h 14752"/>
              <a:gd name="T30" fmla="*/ 83639 w 16218"/>
              <a:gd name="T31" fmla="*/ 373729 h 14752"/>
              <a:gd name="T32" fmla="*/ 63126 w 16218"/>
              <a:gd name="T33" fmla="*/ 408654 h 14752"/>
              <a:gd name="T34" fmla="*/ 36513 w 16218"/>
              <a:gd name="T35" fmla="*/ 436768 h 14752"/>
              <a:gd name="T36" fmla="*/ 15968 w 16218"/>
              <a:gd name="T37" fmla="*/ 450421 h 14752"/>
              <a:gd name="T38" fmla="*/ 3829 w 16218"/>
              <a:gd name="T39" fmla="*/ 457263 h 14752"/>
              <a:gd name="T40" fmla="*/ 53228 w 16218"/>
              <a:gd name="T41" fmla="*/ 458041 h 14752"/>
              <a:gd name="T42" fmla="*/ 90488 w 16218"/>
              <a:gd name="T43" fmla="*/ 449675 h 14752"/>
              <a:gd name="T44" fmla="*/ 130019 w 16218"/>
              <a:gd name="T45" fmla="*/ 431450 h 14752"/>
              <a:gd name="T46" fmla="*/ 166501 w 16218"/>
              <a:gd name="T47" fmla="*/ 415496 h 14752"/>
              <a:gd name="T48" fmla="*/ 202235 w 16218"/>
              <a:gd name="T49" fmla="*/ 423831 h 14752"/>
              <a:gd name="T50" fmla="*/ 239495 w 16218"/>
              <a:gd name="T51" fmla="*/ 428402 h 14752"/>
              <a:gd name="T52" fmla="*/ 291197 w 16218"/>
              <a:gd name="T53" fmla="*/ 426132 h 14752"/>
              <a:gd name="T54" fmla="*/ 327679 w 16218"/>
              <a:gd name="T55" fmla="*/ 418544 h 14752"/>
              <a:gd name="T56" fmla="*/ 361888 w 16218"/>
              <a:gd name="T57" fmla="*/ 407130 h 14752"/>
              <a:gd name="T58" fmla="*/ 393825 w 16218"/>
              <a:gd name="T59" fmla="*/ 391953 h 14752"/>
              <a:gd name="T60" fmla="*/ 421933 w 16218"/>
              <a:gd name="T61" fmla="*/ 372951 h 14752"/>
              <a:gd name="T62" fmla="*/ 447021 w 16218"/>
              <a:gd name="T63" fmla="*/ 350155 h 14752"/>
              <a:gd name="T64" fmla="*/ 468313 w 16218"/>
              <a:gd name="T65" fmla="*/ 325088 h 14752"/>
              <a:gd name="T66" fmla="*/ 485028 w 16218"/>
              <a:gd name="T67" fmla="*/ 297751 h 14752"/>
              <a:gd name="T68" fmla="*/ 497199 w 16218"/>
              <a:gd name="T69" fmla="*/ 267367 h 14752"/>
              <a:gd name="T70" fmla="*/ 503300 w 16218"/>
              <a:gd name="T71" fmla="*/ 236235 h 14752"/>
              <a:gd name="T72" fmla="*/ 504794 w 16218"/>
              <a:gd name="T73" fmla="*/ 202803 h 14752"/>
              <a:gd name="T74" fmla="*/ 499502 w 16218"/>
              <a:gd name="T75" fmla="*/ 170926 h 14752"/>
              <a:gd name="T76" fmla="*/ 489604 w 16218"/>
              <a:gd name="T77" fmla="*/ 140541 h 14752"/>
              <a:gd name="T78" fmla="*/ 474413 w 16218"/>
              <a:gd name="T79" fmla="*/ 111680 h 14752"/>
              <a:gd name="T80" fmla="*/ 454648 w 16218"/>
              <a:gd name="T81" fmla="*/ 85836 h 14752"/>
              <a:gd name="T82" fmla="*/ 431053 w 16218"/>
              <a:gd name="T83" fmla="*/ 62293 h 14752"/>
              <a:gd name="T84" fmla="*/ 403692 w 16218"/>
              <a:gd name="T85" fmla="*/ 42545 h 14752"/>
              <a:gd name="T86" fmla="*/ 372533 w 16218"/>
              <a:gd name="T87" fmla="*/ 25844 h 14752"/>
              <a:gd name="T88" fmla="*/ 339071 w 16218"/>
              <a:gd name="T89" fmla="*/ 12938 h 14752"/>
              <a:gd name="T90" fmla="*/ 303337 w 16218"/>
              <a:gd name="T91" fmla="*/ 3825 h 14752"/>
              <a:gd name="T92" fmla="*/ 265330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11C4E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11C4E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290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preserve="1">
  <p:cSld name="TITLE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9;p4">
            <a:extLst>
              <a:ext uri="{FF2B5EF4-FFF2-40B4-BE49-F238E27FC236}">
                <a16:creationId xmlns:a16="http://schemas.microsoft.com/office/drawing/2014/main" id="{2E8019C9-DE0F-6742-8092-9B9BD31E06B8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-95250" y="619125"/>
            <a:ext cx="1035050" cy="895350"/>
          </a:xfrm>
          <a:custGeom>
            <a:avLst/>
            <a:gdLst>
              <a:gd name="T0" fmla="*/ 258763 w 120000"/>
              <a:gd name="T1" fmla="*/ 0 h 120000"/>
              <a:gd name="T2" fmla="*/ 0 w 120000"/>
              <a:gd name="T3" fmla="*/ 447630 h 120000"/>
              <a:gd name="T4" fmla="*/ 258763 w 120000"/>
              <a:gd name="T5" fmla="*/ 895350 h 120000"/>
              <a:gd name="T6" fmla="*/ 776288 w 120000"/>
              <a:gd name="T7" fmla="*/ 895350 h 120000"/>
              <a:gd name="T8" fmla="*/ 1035050 w 120000"/>
              <a:gd name="T9" fmla="*/ 447630 h 120000"/>
              <a:gd name="T10" fmla="*/ 776288 w 120000"/>
              <a:gd name="T11" fmla="*/ 0 h 120000"/>
              <a:gd name="T12" fmla="*/ 258763 w 120000"/>
              <a:gd name="T13" fmla="*/ 0 h 120000"/>
              <a:gd name="T14" fmla="*/ 331880 w 120000"/>
              <a:gd name="T15" fmla="*/ 126468 h 120000"/>
              <a:gd name="T16" fmla="*/ 703161 w 120000"/>
              <a:gd name="T17" fmla="*/ 126468 h 120000"/>
              <a:gd name="T18" fmla="*/ 888703 w 120000"/>
              <a:gd name="T19" fmla="*/ 447630 h 120000"/>
              <a:gd name="T20" fmla="*/ 703161 w 120000"/>
              <a:gd name="T21" fmla="*/ 768792 h 120000"/>
              <a:gd name="T22" fmla="*/ 331880 w 120000"/>
              <a:gd name="T23" fmla="*/ 768792 h 120000"/>
              <a:gd name="T24" fmla="*/ 146244 w 120000"/>
              <a:gd name="T25" fmla="*/ 447630 h 120000"/>
              <a:gd name="T26" fmla="*/ 331880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90;p4">
            <a:extLst>
              <a:ext uri="{FF2B5EF4-FFF2-40B4-BE49-F238E27FC236}">
                <a16:creationId xmlns:a16="http://schemas.microsoft.com/office/drawing/2014/main" id="{7D1E37B6-FF9B-5F4E-BDD2-8B1C76B31BC0}"/>
              </a:ext>
            </a:extLst>
          </p:cNvPr>
          <p:cNvSpPr/>
          <p:nvPr/>
        </p:nvSpPr>
        <p:spPr>
          <a:xfrm rot="5400000">
            <a:off x="499599" y="1905237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92;p4">
            <a:extLst>
              <a:ext uri="{FF2B5EF4-FFF2-40B4-BE49-F238E27FC236}">
                <a16:creationId xmlns:a16="http://schemas.microsoft.com/office/drawing/2014/main" id="{C909E8C6-A491-B84D-8E78-845DCE42ED2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28114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93;p4">
            <a:extLst>
              <a:ext uri="{FF2B5EF4-FFF2-40B4-BE49-F238E27FC236}">
                <a16:creationId xmlns:a16="http://schemas.microsoft.com/office/drawing/2014/main" id="{437F65A0-FB2C-F04C-B8BC-FB560CD4F32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31924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94;p4">
            <a:extLst>
              <a:ext uri="{FF2B5EF4-FFF2-40B4-BE49-F238E27FC236}">
                <a16:creationId xmlns:a16="http://schemas.microsoft.com/office/drawing/2014/main" id="{A110A027-3BDB-9342-BA94-8183DA287F1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52475" y="120173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95;p4">
            <a:extLst>
              <a:ext uri="{FF2B5EF4-FFF2-40B4-BE49-F238E27FC236}">
                <a16:creationId xmlns:a16="http://schemas.microsoft.com/office/drawing/2014/main" id="{9A9F0E7D-6A66-6944-8B8B-9FB30C5904A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57225" y="4379913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96;p4">
            <a:extLst>
              <a:ext uri="{FF2B5EF4-FFF2-40B4-BE49-F238E27FC236}">
                <a16:creationId xmlns:a16="http://schemas.microsoft.com/office/drawing/2014/main" id="{84402BD7-62E9-2946-967A-D7D9514584DC}"/>
              </a:ext>
            </a:extLst>
          </p:cNvPr>
          <p:cNvGrpSpPr>
            <a:grpSpLocks/>
          </p:cNvGrpSpPr>
          <p:nvPr/>
        </p:nvGrpSpPr>
        <p:grpSpPr bwMode="auto">
          <a:xfrm>
            <a:off x="987425" y="1393825"/>
            <a:ext cx="350838" cy="325438"/>
            <a:chOff x="5975075" y="2327500"/>
            <a:chExt cx="420100" cy="388350"/>
          </a:xfrm>
        </p:grpSpPr>
        <p:sp>
          <p:nvSpPr>
            <p:cNvPr id="10" name="Google Shape;97;p4">
              <a:extLst>
                <a:ext uri="{FF2B5EF4-FFF2-40B4-BE49-F238E27FC236}">
                  <a16:creationId xmlns:a16="http://schemas.microsoft.com/office/drawing/2014/main" id="{2CEA84DD-049E-E24B-8941-AFF17260D0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98;p4">
              <a:extLst>
                <a:ext uri="{FF2B5EF4-FFF2-40B4-BE49-F238E27FC236}">
                  <a16:creationId xmlns:a16="http://schemas.microsoft.com/office/drawing/2014/main" id="{BD730A36-64D8-D846-9D6A-6E39A2ADD6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2" name="Google Shape;99;p4">
            <a:extLst>
              <a:ext uri="{FF2B5EF4-FFF2-40B4-BE49-F238E27FC236}">
                <a16:creationId xmlns:a16="http://schemas.microsoft.com/office/drawing/2014/main" id="{06190CE0-1EEB-1E41-BC9A-E82C8A411F0E}"/>
              </a:ext>
            </a:extLst>
          </p:cNvPr>
          <p:cNvSpPr>
            <a:spLocks/>
          </p:cNvSpPr>
          <p:nvPr/>
        </p:nvSpPr>
        <p:spPr bwMode="auto">
          <a:xfrm>
            <a:off x="203200" y="30226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3" name="Google Shape;100;p4">
            <a:extLst>
              <a:ext uri="{FF2B5EF4-FFF2-40B4-BE49-F238E27FC236}">
                <a16:creationId xmlns:a16="http://schemas.microsoft.com/office/drawing/2014/main" id="{D2D61DDA-D5C9-F74C-BAD7-E2987A861F57}"/>
              </a:ext>
            </a:extLst>
          </p:cNvPr>
          <p:cNvGrpSpPr>
            <a:grpSpLocks/>
          </p:cNvGrpSpPr>
          <p:nvPr/>
        </p:nvGrpSpPr>
        <p:grpSpPr bwMode="auto">
          <a:xfrm>
            <a:off x="295275" y="877888"/>
            <a:ext cx="247650" cy="392112"/>
            <a:chOff x="6718575" y="2318625"/>
            <a:chExt cx="256950" cy="407375"/>
          </a:xfrm>
        </p:grpSpPr>
        <p:sp>
          <p:nvSpPr>
            <p:cNvPr id="14" name="Google Shape;101;p4">
              <a:extLst>
                <a:ext uri="{FF2B5EF4-FFF2-40B4-BE49-F238E27FC236}">
                  <a16:creationId xmlns:a16="http://schemas.microsoft.com/office/drawing/2014/main" id="{EB3E2D28-89D3-354F-A7C3-FF3516E77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102;p4">
              <a:extLst>
                <a:ext uri="{FF2B5EF4-FFF2-40B4-BE49-F238E27FC236}">
                  <a16:creationId xmlns:a16="http://schemas.microsoft.com/office/drawing/2014/main" id="{CB75F2F0-68DE-874A-B1D3-3B90409B5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103;p4">
              <a:extLst>
                <a:ext uri="{FF2B5EF4-FFF2-40B4-BE49-F238E27FC236}">
                  <a16:creationId xmlns:a16="http://schemas.microsoft.com/office/drawing/2014/main" id="{73419E0A-6717-914B-B8C5-187B047180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104;p4">
              <a:extLst>
                <a:ext uri="{FF2B5EF4-FFF2-40B4-BE49-F238E27FC236}">
                  <a16:creationId xmlns:a16="http://schemas.microsoft.com/office/drawing/2014/main" id="{C2C07200-9F06-A14C-AFBD-6B881D45C3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105;p4">
              <a:extLst>
                <a:ext uri="{FF2B5EF4-FFF2-40B4-BE49-F238E27FC236}">
                  <a16:creationId xmlns:a16="http://schemas.microsoft.com/office/drawing/2014/main" id="{3D9B6E77-2BF5-C642-9E89-F3A0EF30ED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106;p4">
              <a:extLst>
                <a:ext uri="{FF2B5EF4-FFF2-40B4-BE49-F238E27FC236}">
                  <a16:creationId xmlns:a16="http://schemas.microsoft.com/office/drawing/2014/main" id="{7DE06728-8817-C443-A22F-F03155597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107;p4">
              <a:extLst>
                <a:ext uri="{FF2B5EF4-FFF2-40B4-BE49-F238E27FC236}">
                  <a16:creationId xmlns:a16="http://schemas.microsoft.com/office/drawing/2014/main" id="{516CDA08-B330-CA43-81CB-CE4D13138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08;p4">
              <a:extLst>
                <a:ext uri="{FF2B5EF4-FFF2-40B4-BE49-F238E27FC236}">
                  <a16:creationId xmlns:a16="http://schemas.microsoft.com/office/drawing/2014/main" id="{F0995704-E8A7-7D48-A1B3-DB0549F9B4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" name="Google Shape;109;p4">
            <a:extLst>
              <a:ext uri="{FF2B5EF4-FFF2-40B4-BE49-F238E27FC236}">
                <a16:creationId xmlns:a16="http://schemas.microsoft.com/office/drawing/2014/main" id="{223B306B-EC86-4F42-BEB1-F9DED792458F}"/>
              </a:ext>
            </a:extLst>
          </p:cNvPr>
          <p:cNvGrpSpPr>
            <a:grpSpLocks/>
          </p:cNvGrpSpPr>
          <p:nvPr/>
        </p:nvGrpSpPr>
        <p:grpSpPr bwMode="auto">
          <a:xfrm>
            <a:off x="1228725" y="3309938"/>
            <a:ext cx="342900" cy="350837"/>
            <a:chOff x="3951850" y="2985350"/>
            <a:chExt cx="407950" cy="416500"/>
          </a:xfrm>
        </p:grpSpPr>
        <p:sp>
          <p:nvSpPr>
            <p:cNvPr id="23" name="Google Shape;110;p4">
              <a:extLst>
                <a:ext uri="{FF2B5EF4-FFF2-40B4-BE49-F238E27FC236}">
                  <a16:creationId xmlns:a16="http://schemas.microsoft.com/office/drawing/2014/main" id="{FDA37CB9-81FD-4545-83D7-781CE01D43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111;p4">
              <a:extLst>
                <a:ext uri="{FF2B5EF4-FFF2-40B4-BE49-F238E27FC236}">
                  <a16:creationId xmlns:a16="http://schemas.microsoft.com/office/drawing/2014/main" id="{8FA52EC9-1F25-C947-8D51-B5E404AC760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112;p4">
              <a:extLst>
                <a:ext uri="{FF2B5EF4-FFF2-40B4-BE49-F238E27FC236}">
                  <a16:creationId xmlns:a16="http://schemas.microsoft.com/office/drawing/2014/main" id="{2660826D-AB85-DF43-B183-0A5A6D5884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113;p4">
              <a:extLst>
                <a:ext uri="{FF2B5EF4-FFF2-40B4-BE49-F238E27FC236}">
                  <a16:creationId xmlns:a16="http://schemas.microsoft.com/office/drawing/2014/main" id="{DB12CFE3-91AC-2849-8E43-73A00A3978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" name="Google Shape;114;p4">
            <a:extLst>
              <a:ext uri="{FF2B5EF4-FFF2-40B4-BE49-F238E27FC236}">
                <a16:creationId xmlns:a16="http://schemas.microsoft.com/office/drawing/2014/main" id="{C0520FE8-680D-644B-B500-3A33DC077FB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42925" y="3611563"/>
            <a:ext cx="819150" cy="711200"/>
          </a:xfrm>
          <a:prstGeom prst="hexagon">
            <a:avLst>
              <a:gd name="adj" fmla="val 28608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8" name="Google Shape;115;p4">
            <a:extLst>
              <a:ext uri="{FF2B5EF4-FFF2-40B4-BE49-F238E27FC236}">
                <a16:creationId xmlns:a16="http://schemas.microsoft.com/office/drawing/2014/main" id="{47F76EFA-32C1-204D-8C22-4C520636664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28663" y="425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116;p4">
            <a:extLst>
              <a:ext uri="{FF2B5EF4-FFF2-40B4-BE49-F238E27FC236}">
                <a16:creationId xmlns:a16="http://schemas.microsoft.com/office/drawing/2014/main" id="{2FDEC08A-E1DB-FE43-A1C5-6E06BC45DAB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14300" y="399573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117;p4">
            <a:extLst>
              <a:ext uri="{FF2B5EF4-FFF2-40B4-BE49-F238E27FC236}">
                <a16:creationId xmlns:a16="http://schemas.microsoft.com/office/drawing/2014/main" id="{5200EEBC-A9BF-674B-854C-0B2F7E38CF58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11163" y="258763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118;p4">
            <a:extLst>
              <a:ext uri="{FF2B5EF4-FFF2-40B4-BE49-F238E27FC236}">
                <a16:creationId xmlns:a16="http://schemas.microsoft.com/office/drawing/2014/main" id="{11977D38-7906-3040-AC9D-22BFB4D388F0}"/>
              </a:ext>
            </a:extLst>
          </p:cNvPr>
          <p:cNvSpPr>
            <a:spLocks/>
          </p:cNvSpPr>
          <p:nvPr/>
        </p:nvSpPr>
        <p:spPr bwMode="auto">
          <a:xfrm>
            <a:off x="828675" y="3843338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2" name="Google Shape;119;p4">
            <a:extLst>
              <a:ext uri="{FF2B5EF4-FFF2-40B4-BE49-F238E27FC236}">
                <a16:creationId xmlns:a16="http://schemas.microsoft.com/office/drawing/2014/main" id="{3AAF827F-80A9-1345-97FA-BD81FCD98071}"/>
              </a:ext>
            </a:extLst>
          </p:cNvPr>
          <p:cNvGrpSpPr>
            <a:grpSpLocks/>
          </p:cNvGrpSpPr>
          <p:nvPr/>
        </p:nvGrpSpPr>
        <p:grpSpPr bwMode="auto">
          <a:xfrm>
            <a:off x="66675" y="1681163"/>
            <a:ext cx="455613" cy="438150"/>
            <a:chOff x="5241175" y="4959100"/>
            <a:chExt cx="539775" cy="517775"/>
          </a:xfrm>
        </p:grpSpPr>
        <p:sp>
          <p:nvSpPr>
            <p:cNvPr id="33" name="Google Shape;120;p4">
              <a:extLst>
                <a:ext uri="{FF2B5EF4-FFF2-40B4-BE49-F238E27FC236}">
                  <a16:creationId xmlns:a16="http://schemas.microsoft.com/office/drawing/2014/main" id="{AD039315-0874-8342-93BA-1DB1F5B136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121;p4">
              <a:extLst>
                <a:ext uri="{FF2B5EF4-FFF2-40B4-BE49-F238E27FC236}">
                  <a16:creationId xmlns:a16="http://schemas.microsoft.com/office/drawing/2014/main" id="{4CE6B304-C172-9348-8796-D55ECE3D9F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122;p4">
              <a:extLst>
                <a:ext uri="{FF2B5EF4-FFF2-40B4-BE49-F238E27FC236}">
                  <a16:creationId xmlns:a16="http://schemas.microsoft.com/office/drawing/2014/main" id="{C7BCD061-4C13-CC4F-B0F9-448569899A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123;p4">
              <a:extLst>
                <a:ext uri="{FF2B5EF4-FFF2-40B4-BE49-F238E27FC236}">
                  <a16:creationId xmlns:a16="http://schemas.microsoft.com/office/drawing/2014/main" id="{6FEC970D-D9C7-DE4D-B0F6-08076DB563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124;p4">
              <a:extLst>
                <a:ext uri="{FF2B5EF4-FFF2-40B4-BE49-F238E27FC236}">
                  <a16:creationId xmlns:a16="http://schemas.microsoft.com/office/drawing/2014/main" id="{A741BC31-82B6-004B-A1C4-845AC3284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125;p4">
              <a:extLst>
                <a:ext uri="{FF2B5EF4-FFF2-40B4-BE49-F238E27FC236}">
                  <a16:creationId xmlns:a16="http://schemas.microsoft.com/office/drawing/2014/main" id="{A178CE14-BB07-994A-9048-AC86C1E3E5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9" name="Google Shape;126;p4">
            <a:extLst>
              <a:ext uri="{FF2B5EF4-FFF2-40B4-BE49-F238E27FC236}">
                <a16:creationId xmlns:a16="http://schemas.microsoft.com/office/drawing/2014/main" id="{09C25C82-1442-6C4C-806E-5FD8CDAB1A7E}"/>
              </a:ext>
            </a:extLst>
          </p:cNvPr>
          <p:cNvSpPr>
            <a:spLocks/>
          </p:cNvSpPr>
          <p:nvPr/>
        </p:nvSpPr>
        <p:spPr bwMode="auto">
          <a:xfrm>
            <a:off x="144463" y="421481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40" name="Google Shape;127;p4">
            <a:extLst>
              <a:ext uri="{FF2B5EF4-FFF2-40B4-BE49-F238E27FC236}">
                <a16:creationId xmlns:a16="http://schemas.microsoft.com/office/drawing/2014/main" id="{E61A99BD-CEC8-774E-B730-39BDCCCD24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63" y="1928813"/>
            <a:ext cx="1957387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</a:p>
        </p:txBody>
      </p:sp>
      <p:sp>
        <p:nvSpPr>
          <p:cNvPr id="91" name="Google Shape;91;p4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solidFill>
                  <a:srgbClr val="11C4E0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128;p4">
            <a:extLst>
              <a:ext uri="{FF2B5EF4-FFF2-40B4-BE49-F238E27FC236}">
                <a16:creationId xmlns:a16="http://schemas.microsoft.com/office/drawing/2014/main" id="{7DDD4768-8517-5F4E-9971-D79888A0F73B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34A71E-E29C-734B-8AB2-92C1C23006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633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 preserve="1">
  <p:cSld name="TITLE_AND_BOD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0;p5">
            <a:extLst>
              <a:ext uri="{FF2B5EF4-FFF2-40B4-BE49-F238E27FC236}">
                <a16:creationId xmlns:a16="http://schemas.microsoft.com/office/drawing/2014/main" id="{E138CCDD-622E-6F49-A718-3E60A7BEEBFB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" name="Google Shape;131;p5">
            <a:extLst>
              <a:ext uri="{FF2B5EF4-FFF2-40B4-BE49-F238E27FC236}">
                <a16:creationId xmlns:a16="http://schemas.microsoft.com/office/drawing/2014/main" id="{F61A6DB7-CD64-5545-9D7E-76C8AC0594D3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6" name="Google Shape;134;p5">
            <a:extLst>
              <a:ext uri="{FF2B5EF4-FFF2-40B4-BE49-F238E27FC236}">
                <a16:creationId xmlns:a16="http://schemas.microsoft.com/office/drawing/2014/main" id="{F21E8834-1FF3-3D4A-B66B-E1BBD95D74E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135;p5">
            <a:extLst>
              <a:ext uri="{FF2B5EF4-FFF2-40B4-BE49-F238E27FC236}">
                <a16:creationId xmlns:a16="http://schemas.microsoft.com/office/drawing/2014/main" id="{088DCDE9-C5E5-654D-AFA3-F3E1DFABDA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36;p5">
            <a:extLst>
              <a:ext uri="{FF2B5EF4-FFF2-40B4-BE49-F238E27FC236}">
                <a16:creationId xmlns:a16="http://schemas.microsoft.com/office/drawing/2014/main" id="{6166E8FA-F3E2-E34D-811E-4C1275F52EA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137;p5">
            <a:extLst>
              <a:ext uri="{FF2B5EF4-FFF2-40B4-BE49-F238E27FC236}">
                <a16:creationId xmlns:a16="http://schemas.microsoft.com/office/drawing/2014/main" id="{DD8135D1-D22C-5C42-B56D-D73826871F0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138;p5">
            <a:extLst>
              <a:ext uri="{FF2B5EF4-FFF2-40B4-BE49-F238E27FC236}">
                <a16:creationId xmlns:a16="http://schemas.microsoft.com/office/drawing/2014/main" id="{92CC7D71-97DE-7748-9644-D84CA1F249A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Google Shape;139;p5">
            <a:extLst>
              <a:ext uri="{FF2B5EF4-FFF2-40B4-BE49-F238E27FC236}">
                <a16:creationId xmlns:a16="http://schemas.microsoft.com/office/drawing/2014/main" id="{8A284FEC-244D-C84C-8A97-078B9E406AA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2" name="Google Shape;140;p5">
            <a:extLst>
              <a:ext uri="{FF2B5EF4-FFF2-40B4-BE49-F238E27FC236}">
                <a16:creationId xmlns:a16="http://schemas.microsoft.com/office/drawing/2014/main" id="{86B705AE-E604-3743-9CF7-023CC2059E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3" name="Google Shape;141;p5">
            <a:extLst>
              <a:ext uri="{FF2B5EF4-FFF2-40B4-BE49-F238E27FC236}">
                <a16:creationId xmlns:a16="http://schemas.microsoft.com/office/drawing/2014/main" id="{0F83C6C6-94B0-1E44-8323-B2656B43AF9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4" name="Google Shape;142;p5">
            <a:extLst>
              <a:ext uri="{FF2B5EF4-FFF2-40B4-BE49-F238E27FC236}">
                <a16:creationId xmlns:a16="http://schemas.microsoft.com/office/drawing/2014/main" id="{BD59EEB3-7759-8442-8B54-99C75D3BA757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5" name="Google Shape;143;p5">
              <a:extLst>
                <a:ext uri="{FF2B5EF4-FFF2-40B4-BE49-F238E27FC236}">
                  <a16:creationId xmlns:a16="http://schemas.microsoft.com/office/drawing/2014/main" id="{B1B8054E-EB06-FC47-A5CD-4CAFB59FA1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144;p5">
              <a:extLst>
                <a:ext uri="{FF2B5EF4-FFF2-40B4-BE49-F238E27FC236}">
                  <a16:creationId xmlns:a16="http://schemas.microsoft.com/office/drawing/2014/main" id="{DA4FBC33-2833-A541-827C-81571BE449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7" name="Google Shape;145;p5">
            <a:extLst>
              <a:ext uri="{FF2B5EF4-FFF2-40B4-BE49-F238E27FC236}">
                <a16:creationId xmlns:a16="http://schemas.microsoft.com/office/drawing/2014/main" id="{90CEE7A3-EBF9-A54A-B5EF-F2B961A2791E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8" name="Google Shape;146;p5">
            <a:extLst>
              <a:ext uri="{FF2B5EF4-FFF2-40B4-BE49-F238E27FC236}">
                <a16:creationId xmlns:a16="http://schemas.microsoft.com/office/drawing/2014/main" id="{D17FD528-C895-904C-8E4E-443D158EFC0C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9" name="Google Shape;147;p5">
            <a:extLst>
              <a:ext uri="{FF2B5EF4-FFF2-40B4-BE49-F238E27FC236}">
                <a16:creationId xmlns:a16="http://schemas.microsoft.com/office/drawing/2014/main" id="{A7B3AB7E-2F7E-C749-9381-43638B9395AC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20" name="Google Shape;148;p5">
              <a:extLst>
                <a:ext uri="{FF2B5EF4-FFF2-40B4-BE49-F238E27FC236}">
                  <a16:creationId xmlns:a16="http://schemas.microsoft.com/office/drawing/2014/main" id="{CADF9D52-4D31-6942-AAAB-C84735E5CF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49;p5">
              <a:extLst>
                <a:ext uri="{FF2B5EF4-FFF2-40B4-BE49-F238E27FC236}">
                  <a16:creationId xmlns:a16="http://schemas.microsoft.com/office/drawing/2014/main" id="{E48FE929-F7BD-BC4A-8705-F5D5F0AAE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150;p5">
              <a:extLst>
                <a:ext uri="{FF2B5EF4-FFF2-40B4-BE49-F238E27FC236}">
                  <a16:creationId xmlns:a16="http://schemas.microsoft.com/office/drawing/2014/main" id="{AAB9F4F3-FD97-9E4D-955D-2A1EB3A2CD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151;p5">
              <a:extLst>
                <a:ext uri="{FF2B5EF4-FFF2-40B4-BE49-F238E27FC236}">
                  <a16:creationId xmlns:a16="http://schemas.microsoft.com/office/drawing/2014/main" id="{7584F21B-E7F7-5240-9394-6DC34AFC2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152;p5">
              <a:extLst>
                <a:ext uri="{FF2B5EF4-FFF2-40B4-BE49-F238E27FC236}">
                  <a16:creationId xmlns:a16="http://schemas.microsoft.com/office/drawing/2014/main" id="{38ED85CA-C344-E943-BC3C-28343B0519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153;p5">
              <a:extLst>
                <a:ext uri="{FF2B5EF4-FFF2-40B4-BE49-F238E27FC236}">
                  <a16:creationId xmlns:a16="http://schemas.microsoft.com/office/drawing/2014/main" id="{25DEAB65-AAE2-0A4D-A603-E3821DAE16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6" name="Google Shape;154;p5">
            <a:extLst>
              <a:ext uri="{FF2B5EF4-FFF2-40B4-BE49-F238E27FC236}">
                <a16:creationId xmlns:a16="http://schemas.microsoft.com/office/drawing/2014/main" id="{51744B1D-0863-0A48-8AEE-38F807B0D436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27" name="Google Shape;155;p5">
            <a:extLst>
              <a:ext uri="{FF2B5EF4-FFF2-40B4-BE49-F238E27FC236}">
                <a16:creationId xmlns:a16="http://schemas.microsoft.com/office/drawing/2014/main" id="{3C630643-4A3F-FE47-B1C5-31CDBA305796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28" name="Google Shape;156;p5">
              <a:extLst>
                <a:ext uri="{FF2B5EF4-FFF2-40B4-BE49-F238E27FC236}">
                  <a16:creationId xmlns:a16="http://schemas.microsoft.com/office/drawing/2014/main" id="{19E06585-DFBA-B949-B603-BD18E5F7BD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157;p5">
              <a:extLst>
                <a:ext uri="{FF2B5EF4-FFF2-40B4-BE49-F238E27FC236}">
                  <a16:creationId xmlns:a16="http://schemas.microsoft.com/office/drawing/2014/main" id="{214BCC4C-B95C-7B4A-AE4D-CE76ED657C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158;p5">
              <a:extLst>
                <a:ext uri="{FF2B5EF4-FFF2-40B4-BE49-F238E27FC236}">
                  <a16:creationId xmlns:a16="http://schemas.microsoft.com/office/drawing/2014/main" id="{5A8745BF-D8B1-FC4B-9023-3AFEF6ECB6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159;p5">
              <a:extLst>
                <a:ext uri="{FF2B5EF4-FFF2-40B4-BE49-F238E27FC236}">
                  <a16:creationId xmlns:a16="http://schemas.microsoft.com/office/drawing/2014/main" id="{1B81B533-275D-B847-B7A4-88758B3144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160;p5">
              <a:extLst>
                <a:ext uri="{FF2B5EF4-FFF2-40B4-BE49-F238E27FC236}">
                  <a16:creationId xmlns:a16="http://schemas.microsoft.com/office/drawing/2014/main" id="{2B9D134F-CBD0-324B-B9A8-44770E2148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161;p5">
              <a:extLst>
                <a:ext uri="{FF2B5EF4-FFF2-40B4-BE49-F238E27FC236}">
                  <a16:creationId xmlns:a16="http://schemas.microsoft.com/office/drawing/2014/main" id="{C5CF4CCA-148A-E74B-A430-150C5992CF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162;p5">
              <a:extLst>
                <a:ext uri="{FF2B5EF4-FFF2-40B4-BE49-F238E27FC236}">
                  <a16:creationId xmlns:a16="http://schemas.microsoft.com/office/drawing/2014/main" id="{CA91C147-65F5-7F4F-89BB-421D458D21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163;p5">
              <a:extLst>
                <a:ext uri="{FF2B5EF4-FFF2-40B4-BE49-F238E27FC236}">
                  <a16:creationId xmlns:a16="http://schemas.microsoft.com/office/drawing/2014/main" id="{E422F8CB-176F-F64E-8EF3-25A00AD59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36" name="Google Shape;164;p5">
            <a:extLst>
              <a:ext uri="{FF2B5EF4-FFF2-40B4-BE49-F238E27FC236}">
                <a16:creationId xmlns:a16="http://schemas.microsoft.com/office/drawing/2014/main" id="{4A401D47-2187-2D40-81B3-C221A3E3DB7A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37" name="Google Shape;165;p5">
              <a:extLst>
                <a:ext uri="{FF2B5EF4-FFF2-40B4-BE49-F238E27FC236}">
                  <a16:creationId xmlns:a16="http://schemas.microsoft.com/office/drawing/2014/main" id="{E5DA9913-58D5-2E44-8961-244E47FD4E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166;p5">
              <a:extLst>
                <a:ext uri="{FF2B5EF4-FFF2-40B4-BE49-F238E27FC236}">
                  <a16:creationId xmlns:a16="http://schemas.microsoft.com/office/drawing/2014/main" id="{AB7B6A8D-A48D-0345-9EE0-F5C8D1E3F1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167;p5">
              <a:extLst>
                <a:ext uri="{FF2B5EF4-FFF2-40B4-BE49-F238E27FC236}">
                  <a16:creationId xmlns:a16="http://schemas.microsoft.com/office/drawing/2014/main" id="{12AE713A-B8C1-B540-A673-F749C2539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168;p5">
              <a:extLst>
                <a:ext uri="{FF2B5EF4-FFF2-40B4-BE49-F238E27FC236}">
                  <a16:creationId xmlns:a16="http://schemas.microsoft.com/office/drawing/2014/main" id="{DEA808F0-840B-D24C-BD1B-6220C201B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1732700" y="603838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1"/>
          </p:nvPr>
        </p:nvSpPr>
        <p:spPr>
          <a:xfrm>
            <a:off x="1730375" y="1514554"/>
            <a:ext cx="4944300" cy="1659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Font typeface="Muli"/>
              <a:buChar char="◇"/>
              <a:defRPr>
                <a:solidFill>
                  <a:srgbClr val="174769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169;p5">
            <a:extLst>
              <a:ext uri="{FF2B5EF4-FFF2-40B4-BE49-F238E27FC236}">
                <a16:creationId xmlns:a16="http://schemas.microsoft.com/office/drawing/2014/main" id="{B618F67C-3C9B-2D47-95AC-C6DD6C0CAFC2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4D74D-04A3-DC41-85BE-66EE1B054D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52109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 preserve="1">
  <p:cSld name="TITLE_AND_TWO_COLUMNS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71;p6">
            <a:extLst>
              <a:ext uri="{FF2B5EF4-FFF2-40B4-BE49-F238E27FC236}">
                <a16:creationId xmlns:a16="http://schemas.microsoft.com/office/drawing/2014/main" id="{41FFB75B-0288-7944-A69A-A872576314B0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6" name="Google Shape;172;p6">
            <a:extLst>
              <a:ext uri="{FF2B5EF4-FFF2-40B4-BE49-F238E27FC236}">
                <a16:creationId xmlns:a16="http://schemas.microsoft.com/office/drawing/2014/main" id="{A76C9EB9-855A-6140-B1B7-68938BB904EB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7" name="Google Shape;176;p6">
            <a:extLst>
              <a:ext uri="{FF2B5EF4-FFF2-40B4-BE49-F238E27FC236}">
                <a16:creationId xmlns:a16="http://schemas.microsoft.com/office/drawing/2014/main" id="{59FF74E1-BBBD-F94E-89CE-0D559C37E4B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77;p6">
            <a:extLst>
              <a:ext uri="{FF2B5EF4-FFF2-40B4-BE49-F238E27FC236}">
                <a16:creationId xmlns:a16="http://schemas.microsoft.com/office/drawing/2014/main" id="{5BF7A06D-D3E2-474C-AD0A-135426980E3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178;p6">
            <a:extLst>
              <a:ext uri="{FF2B5EF4-FFF2-40B4-BE49-F238E27FC236}">
                <a16:creationId xmlns:a16="http://schemas.microsoft.com/office/drawing/2014/main" id="{0FEFEA74-45EE-884C-86C5-61E606E1E73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179;p6">
            <a:extLst>
              <a:ext uri="{FF2B5EF4-FFF2-40B4-BE49-F238E27FC236}">
                <a16:creationId xmlns:a16="http://schemas.microsoft.com/office/drawing/2014/main" id="{5195C50E-0A63-B544-945B-C349BF200C7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1" name="Google Shape;180;p6">
            <a:extLst>
              <a:ext uri="{FF2B5EF4-FFF2-40B4-BE49-F238E27FC236}">
                <a16:creationId xmlns:a16="http://schemas.microsoft.com/office/drawing/2014/main" id="{FCD86709-C7B2-DA4C-98F0-856FD2680D69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2" name="Google Shape;181;p6">
              <a:extLst>
                <a:ext uri="{FF2B5EF4-FFF2-40B4-BE49-F238E27FC236}">
                  <a16:creationId xmlns:a16="http://schemas.microsoft.com/office/drawing/2014/main" id="{A520AE85-A00A-F949-A3F7-D8F06013E2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182;p6">
              <a:extLst>
                <a:ext uri="{FF2B5EF4-FFF2-40B4-BE49-F238E27FC236}">
                  <a16:creationId xmlns:a16="http://schemas.microsoft.com/office/drawing/2014/main" id="{37D7FFFF-CAEF-8F48-98B6-D6120CFE1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4" name="Google Shape;183;p6">
            <a:extLst>
              <a:ext uri="{FF2B5EF4-FFF2-40B4-BE49-F238E27FC236}">
                <a16:creationId xmlns:a16="http://schemas.microsoft.com/office/drawing/2014/main" id="{D74738A2-3316-584C-BA7E-00924349A3E0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5" name="Google Shape;184;p6">
            <a:extLst>
              <a:ext uri="{FF2B5EF4-FFF2-40B4-BE49-F238E27FC236}">
                <a16:creationId xmlns:a16="http://schemas.microsoft.com/office/drawing/2014/main" id="{C34516DD-DC5D-F94F-A328-3FDDF810F209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6" name="Google Shape;185;p6">
              <a:extLst>
                <a:ext uri="{FF2B5EF4-FFF2-40B4-BE49-F238E27FC236}">
                  <a16:creationId xmlns:a16="http://schemas.microsoft.com/office/drawing/2014/main" id="{7EDBA505-3DE9-D84B-9DDF-784B8CB12C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186;p6">
              <a:extLst>
                <a:ext uri="{FF2B5EF4-FFF2-40B4-BE49-F238E27FC236}">
                  <a16:creationId xmlns:a16="http://schemas.microsoft.com/office/drawing/2014/main" id="{01594426-1512-0E4F-A7B7-384C05871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187;p6">
              <a:extLst>
                <a:ext uri="{FF2B5EF4-FFF2-40B4-BE49-F238E27FC236}">
                  <a16:creationId xmlns:a16="http://schemas.microsoft.com/office/drawing/2014/main" id="{BE08217E-91F8-BF40-9B06-9FD16F7A9E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188;p6">
              <a:extLst>
                <a:ext uri="{FF2B5EF4-FFF2-40B4-BE49-F238E27FC236}">
                  <a16:creationId xmlns:a16="http://schemas.microsoft.com/office/drawing/2014/main" id="{6F76AFAA-3B6B-034C-9EB0-A8B216B2DD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189;p6">
              <a:extLst>
                <a:ext uri="{FF2B5EF4-FFF2-40B4-BE49-F238E27FC236}">
                  <a16:creationId xmlns:a16="http://schemas.microsoft.com/office/drawing/2014/main" id="{EB8D9BA0-0AE1-7346-9CB0-D427D4E41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90;p6">
              <a:extLst>
                <a:ext uri="{FF2B5EF4-FFF2-40B4-BE49-F238E27FC236}">
                  <a16:creationId xmlns:a16="http://schemas.microsoft.com/office/drawing/2014/main" id="{0863FB54-08EA-DA4D-AFA2-A09BE67E8D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191;p6">
              <a:extLst>
                <a:ext uri="{FF2B5EF4-FFF2-40B4-BE49-F238E27FC236}">
                  <a16:creationId xmlns:a16="http://schemas.microsoft.com/office/drawing/2014/main" id="{E1B87A8C-3CBB-7A43-8E71-85AB2DC451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192;p6">
              <a:extLst>
                <a:ext uri="{FF2B5EF4-FFF2-40B4-BE49-F238E27FC236}">
                  <a16:creationId xmlns:a16="http://schemas.microsoft.com/office/drawing/2014/main" id="{2BD41041-73A5-B646-96D6-DF2169E925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4" name="Google Shape;193;p6">
            <a:extLst>
              <a:ext uri="{FF2B5EF4-FFF2-40B4-BE49-F238E27FC236}">
                <a16:creationId xmlns:a16="http://schemas.microsoft.com/office/drawing/2014/main" id="{B8547634-4148-BE40-8F97-36D29E72311E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5" name="Google Shape;194;p6">
              <a:extLst>
                <a:ext uri="{FF2B5EF4-FFF2-40B4-BE49-F238E27FC236}">
                  <a16:creationId xmlns:a16="http://schemas.microsoft.com/office/drawing/2014/main" id="{E3C4887A-5FA7-A44C-AA79-EBD3427FF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195;p6">
              <a:extLst>
                <a:ext uri="{FF2B5EF4-FFF2-40B4-BE49-F238E27FC236}">
                  <a16:creationId xmlns:a16="http://schemas.microsoft.com/office/drawing/2014/main" id="{B6CE96BD-878D-AA48-9965-44E0C5DF88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196;p6">
              <a:extLst>
                <a:ext uri="{FF2B5EF4-FFF2-40B4-BE49-F238E27FC236}">
                  <a16:creationId xmlns:a16="http://schemas.microsoft.com/office/drawing/2014/main" id="{926802AE-E5EC-FC43-B67D-B307162644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197;p6">
              <a:extLst>
                <a:ext uri="{FF2B5EF4-FFF2-40B4-BE49-F238E27FC236}">
                  <a16:creationId xmlns:a16="http://schemas.microsoft.com/office/drawing/2014/main" id="{9318849E-3FE9-1B48-94BB-317C770860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9" name="Google Shape;198;p6">
            <a:extLst>
              <a:ext uri="{FF2B5EF4-FFF2-40B4-BE49-F238E27FC236}">
                <a16:creationId xmlns:a16="http://schemas.microsoft.com/office/drawing/2014/main" id="{CA619073-D9BA-3043-A4D7-68B6FADFBFA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199;p6">
            <a:extLst>
              <a:ext uri="{FF2B5EF4-FFF2-40B4-BE49-F238E27FC236}">
                <a16:creationId xmlns:a16="http://schemas.microsoft.com/office/drawing/2014/main" id="{59E9083F-9F5F-C046-9D6B-FA074C1E737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200;p6">
            <a:extLst>
              <a:ext uri="{FF2B5EF4-FFF2-40B4-BE49-F238E27FC236}">
                <a16:creationId xmlns:a16="http://schemas.microsoft.com/office/drawing/2014/main" id="{8985A702-8E12-6042-8DE5-FADC1144194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201;p6">
            <a:extLst>
              <a:ext uri="{FF2B5EF4-FFF2-40B4-BE49-F238E27FC236}">
                <a16:creationId xmlns:a16="http://schemas.microsoft.com/office/drawing/2014/main" id="{4246E0C7-73FC-3845-9CDE-508EFDE02FD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3" name="Google Shape;202;p6">
            <a:extLst>
              <a:ext uri="{FF2B5EF4-FFF2-40B4-BE49-F238E27FC236}">
                <a16:creationId xmlns:a16="http://schemas.microsoft.com/office/drawing/2014/main" id="{B16DDA5F-397D-2D41-8311-CC97086697AC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4" name="Google Shape;203;p6">
            <a:extLst>
              <a:ext uri="{FF2B5EF4-FFF2-40B4-BE49-F238E27FC236}">
                <a16:creationId xmlns:a16="http://schemas.microsoft.com/office/drawing/2014/main" id="{A8F8A72D-323D-3246-834C-9D018639C85D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35" name="Google Shape;204;p6">
              <a:extLst>
                <a:ext uri="{FF2B5EF4-FFF2-40B4-BE49-F238E27FC236}">
                  <a16:creationId xmlns:a16="http://schemas.microsoft.com/office/drawing/2014/main" id="{098340F6-0179-4644-88F3-F097EDD33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205;p6">
              <a:extLst>
                <a:ext uri="{FF2B5EF4-FFF2-40B4-BE49-F238E27FC236}">
                  <a16:creationId xmlns:a16="http://schemas.microsoft.com/office/drawing/2014/main" id="{A6969CD1-2A7E-FE4E-8CEB-940B079D8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206;p6">
              <a:extLst>
                <a:ext uri="{FF2B5EF4-FFF2-40B4-BE49-F238E27FC236}">
                  <a16:creationId xmlns:a16="http://schemas.microsoft.com/office/drawing/2014/main" id="{FE2FC84A-B9C6-6641-87B0-BB6073DC4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207;p6">
              <a:extLst>
                <a:ext uri="{FF2B5EF4-FFF2-40B4-BE49-F238E27FC236}">
                  <a16:creationId xmlns:a16="http://schemas.microsoft.com/office/drawing/2014/main" id="{CE589205-A533-5A4A-9C75-F4D2DEBC4D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208;p6">
              <a:extLst>
                <a:ext uri="{FF2B5EF4-FFF2-40B4-BE49-F238E27FC236}">
                  <a16:creationId xmlns:a16="http://schemas.microsoft.com/office/drawing/2014/main" id="{78C1A089-2D51-8045-A557-ED83654A3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209;p6">
              <a:extLst>
                <a:ext uri="{FF2B5EF4-FFF2-40B4-BE49-F238E27FC236}">
                  <a16:creationId xmlns:a16="http://schemas.microsoft.com/office/drawing/2014/main" id="{66E2E594-E8B3-8844-8BA8-16463989E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1" name="Google Shape;210;p6">
            <a:extLst>
              <a:ext uri="{FF2B5EF4-FFF2-40B4-BE49-F238E27FC236}">
                <a16:creationId xmlns:a16="http://schemas.microsoft.com/office/drawing/2014/main" id="{F5856D91-ADC3-DB4B-ABD1-3A86438B8196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73" name="Google Shape;173;p6"/>
          <p:cNvSpPr txBox="1">
            <a:spLocks noGrp="1"/>
          </p:cNvSpPr>
          <p:nvPr>
            <p:ph type="title"/>
          </p:nvPr>
        </p:nvSpPr>
        <p:spPr>
          <a:xfrm>
            <a:off x="1730375" y="624700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74" name="Google Shape;174;p6"/>
          <p:cNvSpPr txBox="1">
            <a:spLocks noGrp="1"/>
          </p:cNvSpPr>
          <p:nvPr>
            <p:ph type="body" idx="1"/>
          </p:nvPr>
        </p:nvSpPr>
        <p:spPr>
          <a:xfrm>
            <a:off x="1735678" y="1603438"/>
            <a:ext cx="2667300" cy="2663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5" name="Google Shape;175;p6"/>
          <p:cNvSpPr txBox="1">
            <a:spLocks noGrp="1"/>
          </p:cNvSpPr>
          <p:nvPr>
            <p:ph type="body" idx="2"/>
          </p:nvPr>
        </p:nvSpPr>
        <p:spPr>
          <a:xfrm>
            <a:off x="4510432" y="1603438"/>
            <a:ext cx="2667300" cy="2663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Google Shape;211;p6">
            <a:extLst>
              <a:ext uri="{FF2B5EF4-FFF2-40B4-BE49-F238E27FC236}">
                <a16:creationId xmlns:a16="http://schemas.microsoft.com/office/drawing/2014/main" id="{057DDF5C-6FBB-E14E-8F66-64C7B96F5BCE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486DA9-326F-DA42-8C35-93160561F8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1615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 preserve="1">
  <p:cSld name="TITLE_AND_TWO_COLUMNS_1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13;p7">
            <a:extLst>
              <a:ext uri="{FF2B5EF4-FFF2-40B4-BE49-F238E27FC236}">
                <a16:creationId xmlns:a16="http://schemas.microsoft.com/office/drawing/2014/main" id="{EC0FAA73-E2CF-E941-B338-4A52A67CE681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7" name="Google Shape;218;p7">
            <a:extLst>
              <a:ext uri="{FF2B5EF4-FFF2-40B4-BE49-F238E27FC236}">
                <a16:creationId xmlns:a16="http://schemas.microsoft.com/office/drawing/2014/main" id="{A3AB5E0F-89DB-0940-865B-6FC8B7B7B9D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219;p7">
            <a:extLst>
              <a:ext uri="{FF2B5EF4-FFF2-40B4-BE49-F238E27FC236}">
                <a16:creationId xmlns:a16="http://schemas.microsoft.com/office/drawing/2014/main" id="{D4BA95E3-205A-4640-96E7-540BFE262A4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220;p7">
            <a:extLst>
              <a:ext uri="{FF2B5EF4-FFF2-40B4-BE49-F238E27FC236}">
                <a16:creationId xmlns:a16="http://schemas.microsoft.com/office/drawing/2014/main" id="{1241BE87-D898-234B-9FA7-8D623C575297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221;p7">
            <a:extLst>
              <a:ext uri="{FF2B5EF4-FFF2-40B4-BE49-F238E27FC236}">
                <a16:creationId xmlns:a16="http://schemas.microsoft.com/office/drawing/2014/main" id="{82A27554-C51A-B44F-A635-B6FE7B49D0EC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1" name="Google Shape;222;p7">
            <a:extLst>
              <a:ext uri="{FF2B5EF4-FFF2-40B4-BE49-F238E27FC236}">
                <a16:creationId xmlns:a16="http://schemas.microsoft.com/office/drawing/2014/main" id="{CF3C6D39-EB3B-FE4C-A6E7-A98F390B233D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2" name="Google Shape;223;p7">
              <a:extLst>
                <a:ext uri="{FF2B5EF4-FFF2-40B4-BE49-F238E27FC236}">
                  <a16:creationId xmlns:a16="http://schemas.microsoft.com/office/drawing/2014/main" id="{9F79077C-C5C9-F64B-B8E5-95290F9C2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224;p7">
              <a:extLst>
                <a:ext uri="{FF2B5EF4-FFF2-40B4-BE49-F238E27FC236}">
                  <a16:creationId xmlns:a16="http://schemas.microsoft.com/office/drawing/2014/main" id="{3A6808A1-C13E-1A4B-8250-5D544AB22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4" name="Google Shape;225;p7">
            <a:extLst>
              <a:ext uri="{FF2B5EF4-FFF2-40B4-BE49-F238E27FC236}">
                <a16:creationId xmlns:a16="http://schemas.microsoft.com/office/drawing/2014/main" id="{42D5B7A1-F425-1F4A-B303-AF9AD72C06F7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5" name="Google Shape;226;p7">
            <a:extLst>
              <a:ext uri="{FF2B5EF4-FFF2-40B4-BE49-F238E27FC236}">
                <a16:creationId xmlns:a16="http://schemas.microsoft.com/office/drawing/2014/main" id="{31C06224-D396-2E42-B119-D7073D0A9FFD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6" name="Google Shape;227;p7">
              <a:extLst>
                <a:ext uri="{FF2B5EF4-FFF2-40B4-BE49-F238E27FC236}">
                  <a16:creationId xmlns:a16="http://schemas.microsoft.com/office/drawing/2014/main" id="{721E6ED1-68E9-1742-AA93-35D196E999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28;p7">
              <a:extLst>
                <a:ext uri="{FF2B5EF4-FFF2-40B4-BE49-F238E27FC236}">
                  <a16:creationId xmlns:a16="http://schemas.microsoft.com/office/drawing/2014/main" id="{BAFC0A0F-6026-0C40-BEFA-047099F0BC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29;p7">
              <a:extLst>
                <a:ext uri="{FF2B5EF4-FFF2-40B4-BE49-F238E27FC236}">
                  <a16:creationId xmlns:a16="http://schemas.microsoft.com/office/drawing/2014/main" id="{EA71C5DC-1CC2-4D4C-8AB8-22EC216704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30;p7">
              <a:extLst>
                <a:ext uri="{FF2B5EF4-FFF2-40B4-BE49-F238E27FC236}">
                  <a16:creationId xmlns:a16="http://schemas.microsoft.com/office/drawing/2014/main" id="{3D60EAE0-F8A4-5342-8C5D-C2D9ABC01A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31;p7">
              <a:extLst>
                <a:ext uri="{FF2B5EF4-FFF2-40B4-BE49-F238E27FC236}">
                  <a16:creationId xmlns:a16="http://schemas.microsoft.com/office/drawing/2014/main" id="{8C1BAA36-B835-8041-AD28-B70335C861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32;p7">
              <a:extLst>
                <a:ext uri="{FF2B5EF4-FFF2-40B4-BE49-F238E27FC236}">
                  <a16:creationId xmlns:a16="http://schemas.microsoft.com/office/drawing/2014/main" id="{9232880C-3201-AA49-AF4C-EAC0CCAFC9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33;p7">
              <a:extLst>
                <a:ext uri="{FF2B5EF4-FFF2-40B4-BE49-F238E27FC236}">
                  <a16:creationId xmlns:a16="http://schemas.microsoft.com/office/drawing/2014/main" id="{1784EFE7-9649-CC4D-94DE-69563EB9BA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234;p7">
              <a:extLst>
                <a:ext uri="{FF2B5EF4-FFF2-40B4-BE49-F238E27FC236}">
                  <a16:creationId xmlns:a16="http://schemas.microsoft.com/office/drawing/2014/main" id="{1FAD57D6-7AB4-BA43-BC26-2CC059A35A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4" name="Google Shape;235;p7">
            <a:extLst>
              <a:ext uri="{FF2B5EF4-FFF2-40B4-BE49-F238E27FC236}">
                <a16:creationId xmlns:a16="http://schemas.microsoft.com/office/drawing/2014/main" id="{08308DC4-E7AB-1D4B-84FC-07168BF51623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5" name="Google Shape;236;p7">
              <a:extLst>
                <a:ext uri="{FF2B5EF4-FFF2-40B4-BE49-F238E27FC236}">
                  <a16:creationId xmlns:a16="http://schemas.microsoft.com/office/drawing/2014/main" id="{D92D279E-C66F-D149-ABB8-6E0D161380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237;p7">
              <a:extLst>
                <a:ext uri="{FF2B5EF4-FFF2-40B4-BE49-F238E27FC236}">
                  <a16:creationId xmlns:a16="http://schemas.microsoft.com/office/drawing/2014/main" id="{83C8F7BB-623A-4A48-81B4-3C15A4746E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238;p7">
              <a:extLst>
                <a:ext uri="{FF2B5EF4-FFF2-40B4-BE49-F238E27FC236}">
                  <a16:creationId xmlns:a16="http://schemas.microsoft.com/office/drawing/2014/main" id="{B932E025-C648-484F-9143-970B38BECE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239;p7">
              <a:extLst>
                <a:ext uri="{FF2B5EF4-FFF2-40B4-BE49-F238E27FC236}">
                  <a16:creationId xmlns:a16="http://schemas.microsoft.com/office/drawing/2014/main" id="{8A8F4D97-28C0-414B-B6FA-6EA655C0A2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14" name="Google Shape;214;p7"/>
          <p:cNvSpPr txBox="1">
            <a:spLocks noGrp="1"/>
          </p:cNvSpPr>
          <p:nvPr>
            <p:ph type="title"/>
          </p:nvPr>
        </p:nvSpPr>
        <p:spPr>
          <a:xfrm>
            <a:off x="1750591" y="618902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5" name="Google Shape;215;p7"/>
          <p:cNvSpPr txBox="1">
            <a:spLocks noGrp="1"/>
          </p:cNvSpPr>
          <p:nvPr>
            <p:ph type="body" idx="1"/>
          </p:nvPr>
        </p:nvSpPr>
        <p:spPr>
          <a:xfrm>
            <a:off x="1750591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6" name="Google Shape;216;p7"/>
          <p:cNvSpPr txBox="1">
            <a:spLocks noGrp="1"/>
          </p:cNvSpPr>
          <p:nvPr>
            <p:ph type="body" idx="2"/>
          </p:nvPr>
        </p:nvSpPr>
        <p:spPr>
          <a:xfrm>
            <a:off x="4038863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7" name="Google Shape;217;p7"/>
          <p:cNvSpPr txBox="1">
            <a:spLocks noGrp="1"/>
          </p:cNvSpPr>
          <p:nvPr>
            <p:ph type="body" idx="3"/>
          </p:nvPr>
        </p:nvSpPr>
        <p:spPr>
          <a:xfrm>
            <a:off x="6327136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Google Shape;240;p7">
            <a:extLst>
              <a:ext uri="{FF2B5EF4-FFF2-40B4-BE49-F238E27FC236}">
                <a16:creationId xmlns:a16="http://schemas.microsoft.com/office/drawing/2014/main" id="{7E55939B-F1DB-E34B-BA6F-FA7D5789DAE0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ECC485-D225-CF4E-AFE3-F3649729CE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6860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_ONLY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42;p8">
            <a:extLst>
              <a:ext uri="{FF2B5EF4-FFF2-40B4-BE49-F238E27FC236}">
                <a16:creationId xmlns:a16="http://schemas.microsoft.com/office/drawing/2014/main" id="{0B11964C-E233-E84B-92DF-ED6DE23EDD8C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243;p8">
            <a:extLst>
              <a:ext uri="{FF2B5EF4-FFF2-40B4-BE49-F238E27FC236}">
                <a16:creationId xmlns:a16="http://schemas.microsoft.com/office/drawing/2014/main" id="{F5B9E239-7247-F145-B8A6-7F6BB65F1045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245;p8">
            <a:extLst>
              <a:ext uri="{FF2B5EF4-FFF2-40B4-BE49-F238E27FC236}">
                <a16:creationId xmlns:a16="http://schemas.microsoft.com/office/drawing/2014/main" id="{016E9756-709E-DD42-82A6-1B44D94CBC7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246;p8">
            <a:extLst>
              <a:ext uri="{FF2B5EF4-FFF2-40B4-BE49-F238E27FC236}">
                <a16:creationId xmlns:a16="http://schemas.microsoft.com/office/drawing/2014/main" id="{1DFAEE87-13D0-CF4B-8E86-B88E761E3DE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247;p8">
            <a:extLst>
              <a:ext uri="{FF2B5EF4-FFF2-40B4-BE49-F238E27FC236}">
                <a16:creationId xmlns:a16="http://schemas.microsoft.com/office/drawing/2014/main" id="{8F832F87-FB33-9449-8D34-62C470089A6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248;p8">
            <a:extLst>
              <a:ext uri="{FF2B5EF4-FFF2-40B4-BE49-F238E27FC236}">
                <a16:creationId xmlns:a16="http://schemas.microsoft.com/office/drawing/2014/main" id="{3E22B04F-A816-B744-9AA8-6023C395BE7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249;p8">
            <a:extLst>
              <a:ext uri="{FF2B5EF4-FFF2-40B4-BE49-F238E27FC236}">
                <a16:creationId xmlns:a16="http://schemas.microsoft.com/office/drawing/2014/main" id="{974763A3-4D88-4947-8EE5-D61CDD624104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0" name="Google Shape;250;p8">
              <a:extLst>
                <a:ext uri="{FF2B5EF4-FFF2-40B4-BE49-F238E27FC236}">
                  <a16:creationId xmlns:a16="http://schemas.microsoft.com/office/drawing/2014/main" id="{9535B3D0-AF84-B64E-A83B-3821BE101A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251;p8">
              <a:extLst>
                <a:ext uri="{FF2B5EF4-FFF2-40B4-BE49-F238E27FC236}">
                  <a16:creationId xmlns:a16="http://schemas.microsoft.com/office/drawing/2014/main" id="{FB03FC72-D63D-894D-BBFF-008B1F4016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2" name="Google Shape;252;p8">
            <a:extLst>
              <a:ext uri="{FF2B5EF4-FFF2-40B4-BE49-F238E27FC236}">
                <a16:creationId xmlns:a16="http://schemas.microsoft.com/office/drawing/2014/main" id="{3FC3C085-C916-2F46-82B3-4FE480523869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3" name="Google Shape;253;p8">
            <a:extLst>
              <a:ext uri="{FF2B5EF4-FFF2-40B4-BE49-F238E27FC236}">
                <a16:creationId xmlns:a16="http://schemas.microsoft.com/office/drawing/2014/main" id="{5749DFA2-37B8-BF45-A8EA-9B8E0BAA324A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4" name="Google Shape;254;p8">
              <a:extLst>
                <a:ext uri="{FF2B5EF4-FFF2-40B4-BE49-F238E27FC236}">
                  <a16:creationId xmlns:a16="http://schemas.microsoft.com/office/drawing/2014/main" id="{C45803AA-4583-E945-A40E-13ED3919BB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255;p8">
              <a:extLst>
                <a:ext uri="{FF2B5EF4-FFF2-40B4-BE49-F238E27FC236}">
                  <a16:creationId xmlns:a16="http://schemas.microsoft.com/office/drawing/2014/main" id="{A018A9B0-DFEB-9B43-AC05-E4E249B25A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56;p8">
              <a:extLst>
                <a:ext uri="{FF2B5EF4-FFF2-40B4-BE49-F238E27FC236}">
                  <a16:creationId xmlns:a16="http://schemas.microsoft.com/office/drawing/2014/main" id="{94F7A4E7-206C-4247-BCCF-74E8F8BBE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57;p8">
              <a:extLst>
                <a:ext uri="{FF2B5EF4-FFF2-40B4-BE49-F238E27FC236}">
                  <a16:creationId xmlns:a16="http://schemas.microsoft.com/office/drawing/2014/main" id="{CD3AACA3-1731-9E46-82F7-1F1D7C24CD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8;p8">
              <a:extLst>
                <a:ext uri="{FF2B5EF4-FFF2-40B4-BE49-F238E27FC236}">
                  <a16:creationId xmlns:a16="http://schemas.microsoft.com/office/drawing/2014/main" id="{3F48E08A-0277-3F40-B45C-64F3FE8294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59;p8">
              <a:extLst>
                <a:ext uri="{FF2B5EF4-FFF2-40B4-BE49-F238E27FC236}">
                  <a16:creationId xmlns:a16="http://schemas.microsoft.com/office/drawing/2014/main" id="{874B7A92-F178-E847-BBE7-D374D7B9B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60;p8">
              <a:extLst>
                <a:ext uri="{FF2B5EF4-FFF2-40B4-BE49-F238E27FC236}">
                  <a16:creationId xmlns:a16="http://schemas.microsoft.com/office/drawing/2014/main" id="{B1D4DC65-D34C-034D-8FC1-2E3FB05D5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61;p8">
              <a:extLst>
                <a:ext uri="{FF2B5EF4-FFF2-40B4-BE49-F238E27FC236}">
                  <a16:creationId xmlns:a16="http://schemas.microsoft.com/office/drawing/2014/main" id="{660D8089-01FD-7A4C-8A8A-9C32A2C06E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" name="Google Shape;262;p8">
            <a:extLst>
              <a:ext uri="{FF2B5EF4-FFF2-40B4-BE49-F238E27FC236}">
                <a16:creationId xmlns:a16="http://schemas.microsoft.com/office/drawing/2014/main" id="{EB90FD47-69D8-224A-BBB7-EE8575A9E89B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3" name="Google Shape;263;p8">
              <a:extLst>
                <a:ext uri="{FF2B5EF4-FFF2-40B4-BE49-F238E27FC236}">
                  <a16:creationId xmlns:a16="http://schemas.microsoft.com/office/drawing/2014/main" id="{319382C7-0E92-2045-A4AD-FD6767B257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264;p8">
              <a:extLst>
                <a:ext uri="{FF2B5EF4-FFF2-40B4-BE49-F238E27FC236}">
                  <a16:creationId xmlns:a16="http://schemas.microsoft.com/office/drawing/2014/main" id="{F49AA946-0A48-0045-9C24-D942F99F7E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265;p8">
              <a:extLst>
                <a:ext uri="{FF2B5EF4-FFF2-40B4-BE49-F238E27FC236}">
                  <a16:creationId xmlns:a16="http://schemas.microsoft.com/office/drawing/2014/main" id="{F9F6FD9E-FE4B-D64C-8FD8-A085B24A52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266;p8">
              <a:extLst>
                <a:ext uri="{FF2B5EF4-FFF2-40B4-BE49-F238E27FC236}">
                  <a16:creationId xmlns:a16="http://schemas.microsoft.com/office/drawing/2014/main" id="{016B1EE6-221F-6947-AF7E-D03F97E29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" name="Google Shape;267;p8">
            <a:extLst>
              <a:ext uri="{FF2B5EF4-FFF2-40B4-BE49-F238E27FC236}">
                <a16:creationId xmlns:a16="http://schemas.microsoft.com/office/drawing/2014/main" id="{9CFB199E-4118-084A-9F86-621FA7F0572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8" name="Google Shape;268;p8">
            <a:extLst>
              <a:ext uri="{FF2B5EF4-FFF2-40B4-BE49-F238E27FC236}">
                <a16:creationId xmlns:a16="http://schemas.microsoft.com/office/drawing/2014/main" id="{7253E377-9919-2942-BFCE-36CFE84B2CA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269;p8">
            <a:extLst>
              <a:ext uri="{FF2B5EF4-FFF2-40B4-BE49-F238E27FC236}">
                <a16:creationId xmlns:a16="http://schemas.microsoft.com/office/drawing/2014/main" id="{B5298EB5-3567-A440-9758-D88DC0373E5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270;p8">
            <a:extLst>
              <a:ext uri="{FF2B5EF4-FFF2-40B4-BE49-F238E27FC236}">
                <a16:creationId xmlns:a16="http://schemas.microsoft.com/office/drawing/2014/main" id="{EEF044E3-DA67-B64E-B3AA-64CE775E574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271;p8">
            <a:extLst>
              <a:ext uri="{FF2B5EF4-FFF2-40B4-BE49-F238E27FC236}">
                <a16:creationId xmlns:a16="http://schemas.microsoft.com/office/drawing/2014/main" id="{744F87F3-FBEC-CB42-ADF2-C73404955303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2" name="Google Shape;272;p8">
            <a:extLst>
              <a:ext uri="{FF2B5EF4-FFF2-40B4-BE49-F238E27FC236}">
                <a16:creationId xmlns:a16="http://schemas.microsoft.com/office/drawing/2014/main" id="{A2869B74-CF73-C242-BE06-A06F4D3D5309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33" name="Google Shape;273;p8">
              <a:extLst>
                <a:ext uri="{FF2B5EF4-FFF2-40B4-BE49-F238E27FC236}">
                  <a16:creationId xmlns:a16="http://schemas.microsoft.com/office/drawing/2014/main" id="{8824665E-663B-E04A-808B-5426844B4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274;p8">
              <a:extLst>
                <a:ext uri="{FF2B5EF4-FFF2-40B4-BE49-F238E27FC236}">
                  <a16:creationId xmlns:a16="http://schemas.microsoft.com/office/drawing/2014/main" id="{BF371E4A-07DD-3149-B471-4C87FA9561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275;p8">
              <a:extLst>
                <a:ext uri="{FF2B5EF4-FFF2-40B4-BE49-F238E27FC236}">
                  <a16:creationId xmlns:a16="http://schemas.microsoft.com/office/drawing/2014/main" id="{1530F5A6-D06C-2A4A-8395-A3C8356E61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276;p8">
              <a:extLst>
                <a:ext uri="{FF2B5EF4-FFF2-40B4-BE49-F238E27FC236}">
                  <a16:creationId xmlns:a16="http://schemas.microsoft.com/office/drawing/2014/main" id="{C09A3A28-30A1-CB40-B094-5666C0B7B9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277;p8">
              <a:extLst>
                <a:ext uri="{FF2B5EF4-FFF2-40B4-BE49-F238E27FC236}">
                  <a16:creationId xmlns:a16="http://schemas.microsoft.com/office/drawing/2014/main" id="{0893236A-9E82-2C4A-9656-D8D2E69BF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278;p8">
              <a:extLst>
                <a:ext uri="{FF2B5EF4-FFF2-40B4-BE49-F238E27FC236}">
                  <a16:creationId xmlns:a16="http://schemas.microsoft.com/office/drawing/2014/main" id="{7479058F-FEB4-1048-B632-FE5E54100D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9" name="Google Shape;279;p8">
            <a:extLst>
              <a:ext uri="{FF2B5EF4-FFF2-40B4-BE49-F238E27FC236}">
                <a16:creationId xmlns:a16="http://schemas.microsoft.com/office/drawing/2014/main" id="{28EC0128-B8AA-7A47-B901-3EAC46F26E33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244" name="Google Shape;244;p8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anchor="t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1C4E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0" name="Google Shape;280;p8">
            <a:extLst>
              <a:ext uri="{FF2B5EF4-FFF2-40B4-BE49-F238E27FC236}">
                <a16:creationId xmlns:a16="http://schemas.microsoft.com/office/drawing/2014/main" id="{6F6FEA0B-B3B6-BA42-9735-66998E346F83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27B000-A734-FC42-9127-C622F517ED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44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22;p10">
            <a:extLst>
              <a:ext uri="{FF2B5EF4-FFF2-40B4-BE49-F238E27FC236}">
                <a16:creationId xmlns:a16="http://schemas.microsoft.com/office/drawing/2014/main" id="{7EE616D0-4F2A-784E-B4C5-590D43FEC9F4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8218488" y="4121150"/>
            <a:ext cx="685800" cy="593725"/>
          </a:xfrm>
          <a:custGeom>
            <a:avLst/>
            <a:gdLst>
              <a:gd name="T0" fmla="*/ 171450 w 120000"/>
              <a:gd name="T1" fmla="*/ 0 h 120000"/>
              <a:gd name="T2" fmla="*/ 0 w 120000"/>
              <a:gd name="T3" fmla="*/ 296833 h 120000"/>
              <a:gd name="T4" fmla="*/ 171450 w 120000"/>
              <a:gd name="T5" fmla="*/ 593725 h 120000"/>
              <a:gd name="T6" fmla="*/ 514350 w 120000"/>
              <a:gd name="T7" fmla="*/ 593725 h 120000"/>
              <a:gd name="T8" fmla="*/ 685800 w 120000"/>
              <a:gd name="T9" fmla="*/ 296833 h 120000"/>
              <a:gd name="T10" fmla="*/ 514350 w 120000"/>
              <a:gd name="T11" fmla="*/ 0 h 120000"/>
              <a:gd name="T12" fmla="*/ 171450 w 120000"/>
              <a:gd name="T13" fmla="*/ 0 h 120000"/>
              <a:gd name="T14" fmla="*/ 219896 w 120000"/>
              <a:gd name="T15" fmla="*/ 83864 h 120000"/>
              <a:gd name="T16" fmla="*/ 465898 w 120000"/>
              <a:gd name="T17" fmla="*/ 83864 h 120000"/>
              <a:gd name="T18" fmla="*/ 588834 w 120000"/>
              <a:gd name="T19" fmla="*/ 296833 h 120000"/>
              <a:gd name="T20" fmla="*/ 465898 w 120000"/>
              <a:gd name="T21" fmla="*/ 509802 h 120000"/>
              <a:gd name="T22" fmla="*/ 219896 w 120000"/>
              <a:gd name="T23" fmla="*/ 509802 h 120000"/>
              <a:gd name="T24" fmla="*/ 96898 w 120000"/>
              <a:gd name="T25" fmla="*/ 296833 h 120000"/>
              <a:gd name="T26" fmla="*/ 219896 w 120000"/>
              <a:gd name="T27" fmla="*/ 83864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" name="Google Shape;323;p10">
            <a:extLst>
              <a:ext uri="{FF2B5EF4-FFF2-40B4-BE49-F238E27FC236}">
                <a16:creationId xmlns:a16="http://schemas.microsoft.com/office/drawing/2014/main" id="{C21B7D8D-C6EC-3142-AC88-89CA025F0B4F}"/>
              </a:ext>
            </a:extLst>
          </p:cNvPr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4" name="Google Shape;324;p10">
            <a:extLst>
              <a:ext uri="{FF2B5EF4-FFF2-40B4-BE49-F238E27FC236}">
                <a16:creationId xmlns:a16="http://schemas.microsoft.com/office/drawing/2014/main" id="{6B304660-A0E1-1445-BEDF-8CBC12A3052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847725"/>
            <a:ext cx="674688" cy="584200"/>
          </a:xfrm>
          <a:prstGeom prst="hexagon">
            <a:avLst>
              <a:gd name="adj" fmla="val 28701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5" name="Google Shape;325;p10">
            <a:extLst>
              <a:ext uri="{FF2B5EF4-FFF2-40B4-BE49-F238E27FC236}">
                <a16:creationId xmlns:a16="http://schemas.microsoft.com/office/drawing/2014/main" id="{9D17B2CE-8B69-0C48-A288-B5B33709323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03238" y="1162050"/>
            <a:ext cx="352425" cy="304800"/>
          </a:xfrm>
          <a:prstGeom prst="hexagon">
            <a:avLst>
              <a:gd name="adj" fmla="val 2870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326;p10">
            <a:extLst>
              <a:ext uri="{FF2B5EF4-FFF2-40B4-BE49-F238E27FC236}">
                <a16:creationId xmlns:a16="http://schemas.microsoft.com/office/drawing/2014/main" id="{6E16EFBE-FEFE-7D44-89DE-8A59553F2E8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208088" y="-131763"/>
            <a:ext cx="674687" cy="584201"/>
          </a:xfrm>
          <a:prstGeom prst="hexagon">
            <a:avLst>
              <a:gd name="adj" fmla="val 28701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327;p10">
            <a:extLst>
              <a:ext uri="{FF2B5EF4-FFF2-40B4-BE49-F238E27FC236}">
                <a16:creationId xmlns:a16="http://schemas.microsoft.com/office/drawing/2014/main" id="{6F8FD0EF-39A5-B341-9C73-F07ADDA1C36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47650" y="49213"/>
            <a:ext cx="295275" cy="255587"/>
          </a:xfrm>
          <a:prstGeom prst="hexagon">
            <a:avLst>
              <a:gd name="adj" fmla="val 28684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328;p10">
            <a:extLst>
              <a:ext uri="{FF2B5EF4-FFF2-40B4-BE49-F238E27FC236}">
                <a16:creationId xmlns:a16="http://schemas.microsoft.com/office/drawing/2014/main" id="{A65DC50C-A854-3040-8C68-53B175EC49E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763000" y="4486275"/>
            <a:ext cx="542925" cy="469900"/>
          </a:xfrm>
          <a:prstGeom prst="hexagon">
            <a:avLst>
              <a:gd name="adj" fmla="val 28703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329;p10">
            <a:extLst>
              <a:ext uri="{FF2B5EF4-FFF2-40B4-BE49-F238E27FC236}">
                <a16:creationId xmlns:a16="http://schemas.microsoft.com/office/drawing/2014/main" id="{9B67E803-E620-5C46-91A3-305EA3FBB81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523288" y="4741863"/>
            <a:ext cx="284162" cy="244475"/>
          </a:xfrm>
          <a:prstGeom prst="hexagon">
            <a:avLst>
              <a:gd name="adj" fmla="val 28827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330;p10">
            <a:extLst>
              <a:ext uri="{FF2B5EF4-FFF2-40B4-BE49-F238E27FC236}">
                <a16:creationId xmlns:a16="http://schemas.microsoft.com/office/drawing/2014/main" id="{E89F5672-A45F-9E4F-988D-94415E6D833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323263" y="3627438"/>
            <a:ext cx="542925" cy="469900"/>
          </a:xfrm>
          <a:prstGeom prst="hexagon">
            <a:avLst>
              <a:gd name="adj" fmla="val 28687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Google Shape;331;p10">
            <a:extLst>
              <a:ext uri="{FF2B5EF4-FFF2-40B4-BE49-F238E27FC236}">
                <a16:creationId xmlns:a16="http://schemas.microsoft.com/office/drawing/2014/main" id="{BDDA064D-C0AE-DA4D-9CBC-CD4B0C0AD33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763000" y="4010025"/>
            <a:ext cx="238125" cy="206375"/>
          </a:xfrm>
          <a:prstGeom prst="hexagon">
            <a:avLst>
              <a:gd name="adj" fmla="val 28659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2" name="Google Shape;332;p10">
            <a:extLst>
              <a:ext uri="{FF2B5EF4-FFF2-40B4-BE49-F238E27FC236}">
                <a16:creationId xmlns:a16="http://schemas.microsoft.com/office/drawing/2014/main" id="{6AF666E3-1D0E-1F43-B2CA-474298A1AF4F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9F9CA7-62CE-4642-A092-5D412AD740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8232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6;p1">
            <a:extLst>
              <a:ext uri="{FF2B5EF4-FFF2-40B4-BE49-F238E27FC236}">
                <a16:creationId xmlns:a16="http://schemas.microsoft.com/office/drawing/2014/main" id="{DDDEAC33-2815-8F4A-B32D-6092D8AD246E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731963" y="1735138"/>
            <a:ext cx="49450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7" name="Google Shape;7;p1">
            <a:extLst>
              <a:ext uri="{FF2B5EF4-FFF2-40B4-BE49-F238E27FC236}">
                <a16:creationId xmlns:a16="http://schemas.microsoft.com/office/drawing/2014/main" id="{B708BD7A-E83F-DD47-B2CC-169FBF00DD9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731963" y="2255838"/>
            <a:ext cx="4945062" cy="165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8" name="Google Shape;8;p1">
            <a:extLst>
              <a:ext uri="{FF2B5EF4-FFF2-40B4-BE49-F238E27FC236}">
                <a16:creationId xmlns:a16="http://schemas.microsoft.com/office/drawing/2014/main" id="{A6072998-B5BC-5D43-BA18-C473CC785277}"/>
              </a:ext>
            </a:extLst>
          </p:cNvPr>
          <p:cNvSpPr txBox="1">
            <a:spLocks noGrp="1" noChangeArrowheads="1"/>
          </p:cNvSpPr>
          <p:nvPr>
            <p:ph type="sldNum" idx="12"/>
          </p:nvPr>
        </p:nvSpPr>
        <p:spPr bwMode="auto">
          <a:xfrm>
            <a:off x="14288" y="4786313"/>
            <a:ext cx="547687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Font typeface="Arial" panose="020B0604020202020204" pitchFamily="34" charset="0"/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</a:lstStyle>
          <a:p>
            <a:pPr>
              <a:defRPr/>
            </a:pPr>
            <a:fld id="{A78A4597-48F4-4046-A534-E5F3393F98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0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hyperlink" Target="https://www.slidescarnival.com/?utm_source=template" TargetMode="External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tiff"/><Relationship Id="rId5" Type="http://schemas.openxmlformats.org/officeDocument/2006/relationships/hyperlink" Target="https://creativecommons.org/licenses/by/4.0/" TargetMode="Externa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hyperlink" Target="https://openclipart.or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emf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w3schools.com/html/tryit.asp?filename=tryhtml_basic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47">
            <a:extLst>
              <a:ext uri="{FF2B5EF4-FFF2-40B4-BE49-F238E27FC236}">
                <a16:creationId xmlns:a16="http://schemas.microsoft.com/office/drawing/2014/main" id="{DE5DE354-37AA-F246-8E11-4F0A88DFEC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3199" y="1735750"/>
            <a:ext cx="6243145" cy="1159800"/>
          </a:xfrm>
        </p:spPr>
        <p:txBody>
          <a:bodyPr/>
          <a:lstStyle/>
          <a:p>
            <a:r>
              <a:rPr lang="en-US" dirty="0"/>
              <a:t>WA3 –Front-End: JavaScript</a:t>
            </a:r>
          </a:p>
        </p:txBody>
      </p:sp>
      <p:sp>
        <p:nvSpPr>
          <p:cNvPr id="49" name="Subtitle 48">
            <a:extLst>
              <a:ext uri="{FF2B5EF4-FFF2-40B4-BE49-F238E27FC236}">
                <a16:creationId xmlns:a16="http://schemas.microsoft.com/office/drawing/2014/main" id="{7A0D6EC2-B4DC-8741-821F-68E0011B25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 256 – Dickinson College</a:t>
            </a:r>
          </a:p>
          <a:p>
            <a:r>
              <a:rPr lang="en-US" dirty="0"/>
              <a:t>Prof. </a:t>
            </a:r>
            <a:r>
              <a:rPr lang="en-US" dirty="0" err="1"/>
              <a:t>Braught</a:t>
            </a:r>
            <a:endParaRPr lang="en-US" dirty="0"/>
          </a:p>
          <a:p>
            <a:r>
              <a:rPr lang="en-US" dirty="0"/>
              <a:t>Spring 2023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016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1386C-B965-5340-816E-B78766D17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989" y="13446"/>
            <a:ext cx="6849123" cy="645300"/>
          </a:xfrm>
        </p:spPr>
        <p:txBody>
          <a:bodyPr/>
          <a:lstStyle/>
          <a:p>
            <a:r>
              <a:rPr lang="en-US" sz="3200" dirty="0"/>
              <a:t>Changing HTML Element Attributes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045A2-6F8D-3747-8182-FDFDA97373E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616CC7-D04D-BB46-8B9F-F78641BCAC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57" y="1088571"/>
            <a:ext cx="8949123" cy="4008756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2E256B6F-00A9-0040-B6CE-9AF2BEAC7B39}"/>
              </a:ext>
            </a:extLst>
          </p:cNvPr>
          <p:cNvGrpSpPr/>
          <p:nvPr/>
        </p:nvGrpSpPr>
        <p:grpSpPr>
          <a:xfrm>
            <a:off x="2184401" y="821240"/>
            <a:ext cx="3754430" cy="1480542"/>
            <a:chOff x="2784962" y="2055586"/>
            <a:chExt cx="3754430" cy="148054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3074E23-D56C-F34B-AF65-BC8113CCA9FB}"/>
                </a:ext>
              </a:extLst>
            </p:cNvPr>
            <p:cNvSpPr txBox="1"/>
            <p:nvPr/>
          </p:nvSpPr>
          <p:spPr>
            <a:xfrm>
              <a:off x="2784962" y="2520465"/>
              <a:ext cx="375443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How could we make the sun appear twice as big as the cloud?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A576CD1-69F4-CC4A-B0F8-CF3866E4F7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65752" y="2055586"/>
              <a:ext cx="431276" cy="4535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34581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F0859-0DD0-B14D-BFBF-0A9C0BCCA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4939" y="1606"/>
            <a:ext cx="6304838" cy="645300"/>
          </a:xfrm>
        </p:spPr>
        <p:txBody>
          <a:bodyPr/>
          <a:lstStyle/>
          <a:p>
            <a:r>
              <a:rPr lang="en-US" sz="3200" dirty="0"/>
              <a:t>Changing the CSS class Attribute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52EE7-5747-D64E-AB7C-A3C2FE1EAC3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E7F75B4-69D9-B649-8953-B3A005AB43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131" y="1188002"/>
            <a:ext cx="6074909" cy="3836785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4ACAAD6-EAD3-6042-8C9D-20B8341978E3}"/>
              </a:ext>
            </a:extLst>
          </p:cNvPr>
          <p:cNvSpPr/>
          <p:nvPr/>
        </p:nvSpPr>
        <p:spPr>
          <a:xfrm>
            <a:off x="561975" y="3106394"/>
            <a:ext cx="2170339" cy="257292"/>
          </a:xfrm>
          <a:prstGeom prst="roundRect">
            <a:avLst>
              <a:gd name="adj" fmla="val 5959"/>
            </a:avLst>
          </a:prstGeom>
          <a:solidFill>
            <a:srgbClr val="FFFF00">
              <a:alpha val="2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B3D41F57-0CD2-4E45-8D81-E0439081F3D7}"/>
              </a:ext>
            </a:extLst>
          </p:cNvPr>
          <p:cNvSpPr/>
          <p:nvPr/>
        </p:nvSpPr>
        <p:spPr>
          <a:xfrm>
            <a:off x="453118" y="1879021"/>
            <a:ext cx="2170339" cy="613808"/>
          </a:xfrm>
          <a:prstGeom prst="roundRect">
            <a:avLst>
              <a:gd name="adj" fmla="val 5959"/>
            </a:avLst>
          </a:prstGeom>
          <a:solidFill>
            <a:srgbClr val="FFFF00">
              <a:alpha val="2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B3FAA7F-1010-9249-B05A-D948BA98878C}"/>
              </a:ext>
            </a:extLst>
          </p:cNvPr>
          <p:cNvSpPr/>
          <p:nvPr/>
        </p:nvSpPr>
        <p:spPr>
          <a:xfrm>
            <a:off x="453117" y="4134335"/>
            <a:ext cx="3184163" cy="257292"/>
          </a:xfrm>
          <a:prstGeom prst="roundRect">
            <a:avLst>
              <a:gd name="adj" fmla="val 5959"/>
            </a:avLst>
          </a:prstGeom>
          <a:solidFill>
            <a:srgbClr val="FFFF00">
              <a:alpha val="2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3955551-D603-C94B-B92D-31228756079B}"/>
              </a:ext>
            </a:extLst>
          </p:cNvPr>
          <p:cNvGrpSpPr/>
          <p:nvPr/>
        </p:nvGrpSpPr>
        <p:grpSpPr>
          <a:xfrm>
            <a:off x="6436346" y="1360720"/>
            <a:ext cx="2535091" cy="2485027"/>
            <a:chOff x="6436346" y="1360720"/>
            <a:chExt cx="2535091" cy="248502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B92A366-E03F-1F4A-9637-B7D2758AD914}"/>
                </a:ext>
              </a:extLst>
            </p:cNvPr>
            <p:cNvSpPr txBox="1"/>
            <p:nvPr/>
          </p:nvSpPr>
          <p:spPr>
            <a:xfrm rot="21292416">
              <a:off x="6436346" y="2091421"/>
              <a:ext cx="2535091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Segoe Print" panose="02000800000000000000" pitchFamily="2" charset="0"/>
                </a:rPr>
                <a:t>There are also functions for:</a:t>
              </a:r>
            </a:p>
            <a:p>
              <a:pPr algn="ctr"/>
              <a:endParaRPr lang="en-US" sz="1800" dirty="0">
                <a:latin typeface="Segoe Print" panose="02000800000000000000" pitchFamily="2" charset="0"/>
              </a:endParaRPr>
            </a:p>
            <a:p>
              <a:pPr algn="ctr"/>
              <a:r>
                <a:rPr lang="en-US" sz="1800" dirty="0">
                  <a:latin typeface="Segoe Print" panose="02000800000000000000" pitchFamily="2" charset="0"/>
                </a:rPr>
                <a:t> </a:t>
              </a:r>
              <a:r>
                <a:rPr lang="en-US" sz="1800" b="1" dirty="0" err="1">
                  <a:latin typeface="Segoe Print" panose="02000800000000000000" pitchFamily="2" charset="0"/>
                </a:rPr>
                <a:t>classList.remove</a:t>
              </a:r>
              <a:r>
                <a:rPr lang="en-US" sz="1800" b="1" dirty="0">
                  <a:latin typeface="Segoe Print" panose="02000800000000000000" pitchFamily="2" charset="0"/>
                </a:rPr>
                <a:t>(…)</a:t>
              </a:r>
            </a:p>
            <a:p>
              <a:pPr algn="ctr"/>
              <a:r>
                <a:rPr lang="en-US" sz="1800" b="1" dirty="0" err="1">
                  <a:latin typeface="Segoe Print" panose="02000800000000000000" pitchFamily="2" charset="0"/>
                </a:rPr>
                <a:t>classList.contains</a:t>
              </a:r>
              <a:r>
                <a:rPr lang="en-US" sz="1800" b="1" dirty="0">
                  <a:latin typeface="Segoe Print" panose="02000800000000000000" pitchFamily="2" charset="0"/>
                </a:rPr>
                <a:t>(…)</a:t>
              </a:r>
            </a:p>
            <a:p>
              <a:pPr algn="ctr"/>
              <a:endParaRPr lang="en-US" sz="1800" dirty="0">
                <a:latin typeface="Segoe Print" panose="02000800000000000000" pitchFamily="2" charset="0"/>
              </a:endParaRP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BF7918F-F4E6-844A-B156-81D982BB69C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345954">
              <a:off x="7206232" y="1360720"/>
              <a:ext cx="756967" cy="7891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95912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F0859-0DD0-B14D-BFBF-0A9C0BCCA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4939" y="1606"/>
            <a:ext cx="6304838" cy="645300"/>
          </a:xfrm>
        </p:spPr>
        <p:txBody>
          <a:bodyPr/>
          <a:lstStyle/>
          <a:p>
            <a:r>
              <a:rPr lang="en-US" sz="3200" dirty="0"/>
              <a:t>Changing the CSS class Attribute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52EE7-5747-D64E-AB7C-A3C2FE1EAC3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E7F75B4-69D9-B649-8953-B3A005AB43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131" y="1188002"/>
            <a:ext cx="6074909" cy="3836785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691F2001-F33A-D542-BEB5-6C2D507E2126}"/>
              </a:ext>
            </a:extLst>
          </p:cNvPr>
          <p:cNvGrpSpPr/>
          <p:nvPr/>
        </p:nvGrpSpPr>
        <p:grpSpPr>
          <a:xfrm>
            <a:off x="6720137" y="1553745"/>
            <a:ext cx="2019640" cy="2149251"/>
            <a:chOff x="4519751" y="2002430"/>
            <a:chExt cx="2019640" cy="2149251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403B079-8C92-EB45-98C4-600CC8E05537}"/>
                </a:ext>
              </a:extLst>
            </p:cNvPr>
            <p:cNvSpPr txBox="1"/>
            <p:nvPr/>
          </p:nvSpPr>
          <p:spPr>
            <a:xfrm>
              <a:off x="4519751" y="2520465"/>
              <a:ext cx="2019640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How could we have the text reappear if the button is clicked again?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3802FB81-932E-404C-8B4B-72BE060ED8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13933" y="2002430"/>
              <a:ext cx="431276" cy="4535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30194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262EF6C-BED2-C443-83E1-EC9BAE0F8F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52" y="1244357"/>
            <a:ext cx="4352948" cy="38247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91AF48-67EB-EF4E-88F1-8AAAAC05D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6390" y="0"/>
            <a:ext cx="6707610" cy="645300"/>
          </a:xfrm>
        </p:spPr>
        <p:txBody>
          <a:bodyPr/>
          <a:lstStyle/>
          <a:p>
            <a:r>
              <a:rPr lang="en-US" sz="3200" dirty="0"/>
              <a:t>Manipulating the DOM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A8485-7800-6940-B915-CDDCDCF9FFF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0A1C487-D817-5044-8AF7-BCE46AA83C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4799" y="1244358"/>
            <a:ext cx="4270149" cy="19342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51C565C-6B0A-9742-A110-7A8594236F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7772" y="3284486"/>
            <a:ext cx="3124202" cy="1737570"/>
          </a:xfrm>
          <a:prstGeom prst="rect">
            <a:avLst/>
          </a:prstGeom>
        </p:spPr>
      </p:pic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3E65B38-B96B-024B-97B4-924A24EC7DC4}"/>
              </a:ext>
            </a:extLst>
          </p:cNvPr>
          <p:cNvSpPr/>
          <p:nvPr/>
        </p:nvSpPr>
        <p:spPr>
          <a:xfrm>
            <a:off x="431346" y="2999354"/>
            <a:ext cx="3552825" cy="560275"/>
          </a:xfrm>
          <a:prstGeom prst="roundRect">
            <a:avLst>
              <a:gd name="adj" fmla="val 5959"/>
            </a:avLst>
          </a:prstGeom>
          <a:solidFill>
            <a:srgbClr val="FFFF00">
              <a:alpha val="2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B7347CE0-B32C-6041-8AF2-07CD32603901}"/>
              </a:ext>
            </a:extLst>
          </p:cNvPr>
          <p:cNvSpPr/>
          <p:nvPr/>
        </p:nvSpPr>
        <p:spPr>
          <a:xfrm>
            <a:off x="440925" y="4032477"/>
            <a:ext cx="2334931" cy="278267"/>
          </a:xfrm>
          <a:prstGeom prst="roundRect">
            <a:avLst>
              <a:gd name="adj" fmla="val 5959"/>
            </a:avLst>
          </a:prstGeom>
          <a:solidFill>
            <a:srgbClr val="FFFF00">
              <a:alpha val="2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1B8A7622-A794-A348-A719-B60271447830}"/>
              </a:ext>
            </a:extLst>
          </p:cNvPr>
          <p:cNvSpPr/>
          <p:nvPr/>
        </p:nvSpPr>
        <p:spPr>
          <a:xfrm>
            <a:off x="4776764" y="1653690"/>
            <a:ext cx="1394822" cy="655533"/>
          </a:xfrm>
          <a:prstGeom prst="roundRect">
            <a:avLst>
              <a:gd name="adj" fmla="val 5959"/>
            </a:avLst>
          </a:prstGeom>
          <a:solidFill>
            <a:srgbClr val="FFFF00">
              <a:alpha val="2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C8DF454-BCD6-A241-92BC-8C948D47C008}"/>
              </a:ext>
            </a:extLst>
          </p:cNvPr>
          <p:cNvSpPr/>
          <p:nvPr/>
        </p:nvSpPr>
        <p:spPr>
          <a:xfrm>
            <a:off x="5527040" y="2299063"/>
            <a:ext cx="2011680" cy="262527"/>
          </a:xfrm>
          <a:prstGeom prst="roundRect">
            <a:avLst>
              <a:gd name="adj" fmla="val 5959"/>
            </a:avLst>
          </a:prstGeom>
          <a:solidFill>
            <a:srgbClr val="FFFF00">
              <a:alpha val="2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55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roup 126">
            <a:extLst>
              <a:ext uri="{FF2B5EF4-FFF2-40B4-BE49-F238E27FC236}">
                <a16:creationId xmlns:a16="http://schemas.microsoft.com/office/drawing/2014/main" id="{25698149-51A7-D842-BAF1-BEBF22A740F2}"/>
              </a:ext>
            </a:extLst>
          </p:cNvPr>
          <p:cNvGrpSpPr/>
          <p:nvPr/>
        </p:nvGrpSpPr>
        <p:grpSpPr>
          <a:xfrm>
            <a:off x="7304299" y="1721571"/>
            <a:ext cx="1741543" cy="968584"/>
            <a:chOff x="1978470" y="1234858"/>
            <a:chExt cx="1741543" cy="968584"/>
          </a:xfrm>
        </p:grpSpPr>
        <p:pic>
          <p:nvPicPr>
            <p:cNvPr id="125" name="Picture 124">
              <a:extLst>
                <a:ext uri="{FF2B5EF4-FFF2-40B4-BE49-F238E27FC236}">
                  <a16:creationId xmlns:a16="http://schemas.microsoft.com/office/drawing/2014/main" id="{E5949A12-4A19-8843-BBE0-B89AAE2C86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78470" y="1234858"/>
              <a:ext cx="1741543" cy="968584"/>
            </a:xfrm>
            <a:prstGeom prst="rect">
              <a:avLst/>
            </a:prstGeom>
          </p:spPr>
        </p:pic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131D84AE-AC10-984F-BEEE-1BB54B1FFD1B}"/>
                </a:ext>
              </a:extLst>
            </p:cNvPr>
            <p:cNvSpPr/>
            <p:nvPr/>
          </p:nvSpPr>
          <p:spPr>
            <a:xfrm>
              <a:off x="2113280" y="1773676"/>
              <a:ext cx="754012" cy="1544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5CE29F0-98F9-BC48-8B2A-E67531981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Manipulating the DOM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620BB-B494-7B4E-BFE2-CEE39F3CCF0B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9904488-FD65-8B4C-816C-2D94488B2299}"/>
              </a:ext>
            </a:extLst>
          </p:cNvPr>
          <p:cNvSpPr/>
          <p:nvPr/>
        </p:nvSpPr>
        <p:spPr>
          <a:xfrm>
            <a:off x="4748699" y="1643178"/>
            <a:ext cx="844826" cy="318052"/>
          </a:xfrm>
          <a:prstGeom prst="roundRect">
            <a:avLst>
              <a:gd name="adj" fmla="val 5007"/>
            </a:avLst>
          </a:prstGeom>
          <a:solidFill>
            <a:srgbClr val="FFC000">
              <a:alpha val="25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DF2F16A-684A-874D-8B94-BEC845392444}"/>
              </a:ext>
            </a:extLst>
          </p:cNvPr>
          <p:cNvSpPr/>
          <p:nvPr/>
        </p:nvSpPr>
        <p:spPr>
          <a:xfrm>
            <a:off x="2265261" y="2286719"/>
            <a:ext cx="884579" cy="318052"/>
          </a:xfrm>
          <a:prstGeom prst="roundRect">
            <a:avLst>
              <a:gd name="adj" fmla="val 11018"/>
            </a:avLst>
          </a:prstGeom>
          <a:solidFill>
            <a:srgbClr val="00B0F0">
              <a:alpha val="25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CF1EC5E-E6C8-C047-9C50-F5B824F9AAC2}"/>
              </a:ext>
            </a:extLst>
          </p:cNvPr>
          <p:cNvSpPr/>
          <p:nvPr/>
        </p:nvSpPr>
        <p:spPr>
          <a:xfrm>
            <a:off x="2247594" y="3084079"/>
            <a:ext cx="884579" cy="318052"/>
          </a:xfrm>
          <a:prstGeom prst="roundRect">
            <a:avLst>
              <a:gd name="adj" fmla="val 11018"/>
            </a:avLst>
          </a:prstGeom>
          <a:solidFill>
            <a:srgbClr val="00B0F0">
              <a:alpha val="25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script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35CDEF9-FC4D-B046-886E-B2676D3991D1}"/>
              </a:ext>
            </a:extLst>
          </p:cNvPr>
          <p:cNvSpPr/>
          <p:nvPr/>
        </p:nvSpPr>
        <p:spPr>
          <a:xfrm>
            <a:off x="5421397" y="2286719"/>
            <a:ext cx="884578" cy="318052"/>
          </a:xfrm>
          <a:prstGeom prst="roundRect">
            <a:avLst>
              <a:gd name="adj" fmla="val 3114"/>
            </a:avLst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body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3FE2EE76-E0DD-B748-9456-C8E779489A2C}"/>
              </a:ext>
            </a:extLst>
          </p:cNvPr>
          <p:cNvSpPr/>
          <p:nvPr/>
        </p:nvSpPr>
        <p:spPr>
          <a:xfrm>
            <a:off x="3959218" y="3060589"/>
            <a:ext cx="884578" cy="318052"/>
          </a:xfrm>
          <a:prstGeom prst="roundRect">
            <a:avLst>
              <a:gd name="adj" fmla="val 3114"/>
            </a:avLst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h1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587BF6B-5C25-524C-B009-CA10DC5FA31A}"/>
              </a:ext>
            </a:extLst>
          </p:cNvPr>
          <p:cNvSpPr/>
          <p:nvPr/>
        </p:nvSpPr>
        <p:spPr>
          <a:xfrm>
            <a:off x="5127728" y="3040720"/>
            <a:ext cx="884578" cy="318052"/>
          </a:xfrm>
          <a:prstGeom prst="roundRect">
            <a:avLst>
              <a:gd name="adj" fmla="val 3114"/>
            </a:avLst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ul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96E2888B-EDFA-3649-A9B6-08ECD1A6A2F3}"/>
              </a:ext>
            </a:extLst>
          </p:cNvPr>
          <p:cNvSpPr/>
          <p:nvPr/>
        </p:nvSpPr>
        <p:spPr>
          <a:xfrm>
            <a:off x="6271604" y="3040720"/>
            <a:ext cx="884578" cy="318052"/>
          </a:xfrm>
          <a:prstGeom prst="roundRect">
            <a:avLst>
              <a:gd name="adj" fmla="val 3114"/>
            </a:avLst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A03F8D7-B36A-9C47-BD3C-DE9B227981AD}"/>
              </a:ext>
            </a:extLst>
          </p:cNvPr>
          <p:cNvSpPr/>
          <p:nvPr/>
        </p:nvSpPr>
        <p:spPr>
          <a:xfrm>
            <a:off x="7304300" y="3928666"/>
            <a:ext cx="758778" cy="480774"/>
          </a:xfrm>
          <a:prstGeom prst="roundRect">
            <a:avLst>
              <a:gd name="adj" fmla="val 3114"/>
            </a:avLst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</a:t>
            </a:r>
          </a:p>
          <a:p>
            <a:pPr algn="ctr"/>
            <a:r>
              <a:rPr lang="en-US" dirty="0"/>
              <a:t>text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727109-7083-684D-B6BE-B1B700364006}"/>
              </a:ext>
            </a:extLst>
          </p:cNvPr>
          <p:cNvSpPr txBox="1"/>
          <p:nvPr/>
        </p:nvSpPr>
        <p:spPr>
          <a:xfrm>
            <a:off x="1379246" y="3938940"/>
            <a:ext cx="1794081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function </a:t>
            </a:r>
            <a:r>
              <a:rPr lang="en-US" dirty="0" err="1"/>
              <a:t>addFood</a:t>
            </a:r>
            <a:r>
              <a:rPr lang="en-US" dirty="0"/>
              <a:t>() {</a:t>
            </a:r>
          </a:p>
          <a:p>
            <a:r>
              <a:rPr lang="en-US" dirty="0"/>
              <a:t>    …</a:t>
            </a:r>
          </a:p>
          <a:p>
            <a:r>
              <a:rPr lang="en-US" dirty="0"/>
              <a:t>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A41388-B26F-6D47-8C07-B6576940A6C6}"/>
              </a:ext>
            </a:extLst>
          </p:cNvPr>
          <p:cNvSpPr txBox="1"/>
          <p:nvPr/>
        </p:nvSpPr>
        <p:spPr>
          <a:xfrm>
            <a:off x="3584457" y="3938941"/>
            <a:ext cx="73129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Foods: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024B45-A2B2-094C-B094-1957D4D4D3A1}"/>
              </a:ext>
            </a:extLst>
          </p:cNvPr>
          <p:cNvSpPr txBox="1"/>
          <p:nvPr/>
        </p:nvSpPr>
        <p:spPr>
          <a:xfrm>
            <a:off x="4361846" y="4626206"/>
            <a:ext cx="94128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Spaghetti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49F2102-01A9-854C-AB38-EEB4CAB04CD9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2707551" y="1961230"/>
            <a:ext cx="2463561" cy="325489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3285376-0878-234D-AAF1-5672234875B7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5171112" y="1961230"/>
            <a:ext cx="692574" cy="325489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86F82E9-CD69-9843-BF5C-18DA369E8B60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2689884" y="2604771"/>
            <a:ext cx="17667" cy="479308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AE26B74-6730-A648-BC1D-EE70744FF0E8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4401507" y="2604771"/>
            <a:ext cx="1462179" cy="455818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ED53520-8D4C-5440-850B-5875E4FB9E2E}"/>
              </a:ext>
            </a:extLst>
          </p:cNvPr>
          <p:cNvCxnSpPr>
            <a:cxnSpLocks/>
            <a:stCxn id="9" idx="2"/>
            <a:endCxn id="15" idx="0"/>
          </p:cNvCxnSpPr>
          <p:nvPr/>
        </p:nvCxnSpPr>
        <p:spPr>
          <a:xfrm flipH="1">
            <a:off x="2276287" y="3402131"/>
            <a:ext cx="413597" cy="536809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38CED8A-707B-B242-AC28-7C6E9B21D15D}"/>
              </a:ext>
            </a:extLst>
          </p:cNvPr>
          <p:cNvCxnSpPr>
            <a:cxnSpLocks/>
            <a:stCxn id="11" idx="2"/>
            <a:endCxn id="16" idx="0"/>
          </p:cNvCxnSpPr>
          <p:nvPr/>
        </p:nvCxnSpPr>
        <p:spPr>
          <a:xfrm flipH="1">
            <a:off x="3950102" y="3378641"/>
            <a:ext cx="451405" cy="560300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D12CDAE-E19C-CA4D-BDD4-0E3D3E04EAD7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 flipH="1">
            <a:off x="5570017" y="2604771"/>
            <a:ext cx="293669" cy="435949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D93F7EC-9E11-4046-B92E-9A80AF9BD5A8}"/>
              </a:ext>
            </a:extLst>
          </p:cNvPr>
          <p:cNvCxnSpPr>
            <a:cxnSpLocks/>
            <a:stCxn id="12" idx="2"/>
            <a:endCxn id="58" idx="0"/>
          </p:cNvCxnSpPr>
          <p:nvPr/>
        </p:nvCxnSpPr>
        <p:spPr>
          <a:xfrm flipH="1">
            <a:off x="4832488" y="3358772"/>
            <a:ext cx="737529" cy="580169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ADC662E-80CB-8246-BE25-EB8EC4A41C34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6713893" y="3358772"/>
            <a:ext cx="969796" cy="569894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843B6ED-9075-824C-8EA3-D4F089B1A256}"/>
              </a:ext>
            </a:extLst>
          </p:cNvPr>
          <p:cNvCxnSpPr>
            <a:cxnSpLocks/>
            <a:stCxn id="13" idx="2"/>
            <a:endCxn id="92" idx="0"/>
          </p:cNvCxnSpPr>
          <p:nvPr/>
        </p:nvCxnSpPr>
        <p:spPr>
          <a:xfrm>
            <a:off x="6713893" y="3358772"/>
            <a:ext cx="1935736" cy="559618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A2344445-7ACA-F044-8C4A-8E1A30A44F4B}"/>
              </a:ext>
            </a:extLst>
          </p:cNvPr>
          <p:cNvSpPr/>
          <p:nvPr/>
        </p:nvSpPr>
        <p:spPr>
          <a:xfrm>
            <a:off x="696003" y="3050995"/>
            <a:ext cx="884579" cy="318052"/>
          </a:xfrm>
          <a:prstGeom prst="roundRect">
            <a:avLst>
              <a:gd name="adj" fmla="val 11018"/>
            </a:avLst>
          </a:prstGeom>
          <a:solidFill>
            <a:srgbClr val="00B0F0">
              <a:alpha val="25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title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8825D4-C8E4-1543-8484-684A59AE4E96}"/>
              </a:ext>
            </a:extLst>
          </p:cNvPr>
          <p:cNvCxnSpPr>
            <a:cxnSpLocks/>
            <a:stCxn id="8" idx="2"/>
            <a:endCxn id="37" idx="0"/>
          </p:cNvCxnSpPr>
          <p:nvPr/>
        </p:nvCxnSpPr>
        <p:spPr>
          <a:xfrm flipH="1">
            <a:off x="1138293" y="2604771"/>
            <a:ext cx="1569258" cy="446224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9F170445-07F0-8D4B-BFF8-D40575C4F925}"/>
              </a:ext>
            </a:extLst>
          </p:cNvPr>
          <p:cNvSpPr txBox="1"/>
          <p:nvPr/>
        </p:nvSpPr>
        <p:spPr>
          <a:xfrm>
            <a:off x="248600" y="3928665"/>
            <a:ext cx="98071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Test Page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AAE1637-1166-1C47-ACBE-A41AA8ABE992}"/>
              </a:ext>
            </a:extLst>
          </p:cNvPr>
          <p:cNvCxnSpPr>
            <a:cxnSpLocks/>
            <a:stCxn id="37" idx="2"/>
            <a:endCxn id="45" idx="0"/>
          </p:cNvCxnSpPr>
          <p:nvPr/>
        </p:nvCxnSpPr>
        <p:spPr>
          <a:xfrm flipH="1">
            <a:off x="738959" y="3369047"/>
            <a:ext cx="399334" cy="559618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D2F78D50-46A6-6A40-BCFF-16B4CC57FC90}"/>
              </a:ext>
            </a:extLst>
          </p:cNvPr>
          <p:cNvSpPr/>
          <p:nvPr/>
        </p:nvSpPr>
        <p:spPr>
          <a:xfrm>
            <a:off x="4390199" y="3938941"/>
            <a:ext cx="884578" cy="318052"/>
          </a:xfrm>
          <a:prstGeom prst="roundRect">
            <a:avLst>
              <a:gd name="adj" fmla="val 3114"/>
            </a:avLst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E18C617-694D-A746-A7FD-4620B7A28208}"/>
              </a:ext>
            </a:extLst>
          </p:cNvPr>
          <p:cNvCxnSpPr>
            <a:cxnSpLocks/>
            <a:stCxn id="58" idx="2"/>
            <a:endCxn id="17" idx="0"/>
          </p:cNvCxnSpPr>
          <p:nvPr/>
        </p:nvCxnSpPr>
        <p:spPr>
          <a:xfrm>
            <a:off x="4832488" y="4256993"/>
            <a:ext cx="0" cy="369213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4A120E5C-3BC7-3949-9A37-92F653400A6E}"/>
              </a:ext>
            </a:extLst>
          </p:cNvPr>
          <p:cNvGrpSpPr/>
          <p:nvPr/>
        </p:nvGrpSpPr>
        <p:grpSpPr>
          <a:xfrm>
            <a:off x="5397735" y="3358772"/>
            <a:ext cx="884578" cy="1575210"/>
            <a:chOff x="5397735" y="3358772"/>
            <a:chExt cx="884578" cy="1575210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E2EEBCD2-768D-0B45-8756-4D883F9F2AEB}"/>
                </a:ext>
              </a:extLst>
            </p:cNvPr>
            <p:cNvCxnSpPr>
              <a:cxnSpLocks/>
              <a:stCxn id="12" idx="2"/>
              <a:endCxn id="63" idx="0"/>
            </p:cNvCxnSpPr>
            <p:nvPr/>
          </p:nvCxnSpPr>
          <p:spPr>
            <a:xfrm>
              <a:off x="5570017" y="3358772"/>
              <a:ext cx="270007" cy="580169"/>
            </a:xfrm>
            <a:prstGeom prst="straightConnector1">
              <a:avLst/>
            </a:prstGeom>
            <a:ln w="254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4C0A07A3-7C3C-274A-910B-CF8062126BBE}"/>
                </a:ext>
              </a:extLst>
            </p:cNvPr>
            <p:cNvSpPr/>
            <p:nvPr/>
          </p:nvSpPr>
          <p:spPr>
            <a:xfrm>
              <a:off x="5397735" y="3938941"/>
              <a:ext cx="884578" cy="318052"/>
            </a:xfrm>
            <a:prstGeom prst="roundRect">
              <a:avLst>
                <a:gd name="adj" fmla="val 3114"/>
              </a:avLst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li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249ED9A7-FC81-D546-A712-BB67E62B00E3}"/>
                </a:ext>
              </a:extLst>
            </p:cNvPr>
            <p:cNvSpPr txBox="1"/>
            <p:nvPr/>
          </p:nvSpPr>
          <p:spPr>
            <a:xfrm>
              <a:off x="5480573" y="4626205"/>
              <a:ext cx="72167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Burger</a:t>
              </a: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147B5320-45A8-C84F-B2A5-C7E70773838D}"/>
                </a:ext>
              </a:extLst>
            </p:cNvPr>
            <p:cNvCxnSpPr>
              <a:cxnSpLocks/>
              <a:stCxn id="63" idx="2"/>
              <a:endCxn id="65" idx="0"/>
            </p:cNvCxnSpPr>
            <p:nvPr/>
          </p:nvCxnSpPr>
          <p:spPr>
            <a:xfrm>
              <a:off x="5840024" y="4256993"/>
              <a:ext cx="1385" cy="369212"/>
            </a:xfrm>
            <a:prstGeom prst="straightConnector1">
              <a:avLst/>
            </a:prstGeom>
            <a:ln w="254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696E181-0AD7-B44F-84C1-8119F11EDA1A}"/>
              </a:ext>
            </a:extLst>
          </p:cNvPr>
          <p:cNvCxnSpPr>
            <a:cxnSpLocks/>
            <a:stCxn id="10" idx="2"/>
            <a:endCxn id="13" idx="0"/>
          </p:cNvCxnSpPr>
          <p:nvPr/>
        </p:nvCxnSpPr>
        <p:spPr>
          <a:xfrm>
            <a:off x="5863686" y="2604771"/>
            <a:ext cx="850207" cy="435949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E9F3CA89-F251-424C-9BA7-3E44C9439A0B}"/>
              </a:ext>
            </a:extLst>
          </p:cNvPr>
          <p:cNvSpPr/>
          <p:nvPr/>
        </p:nvSpPr>
        <p:spPr>
          <a:xfrm>
            <a:off x="8270240" y="3918390"/>
            <a:ext cx="758778" cy="491050"/>
          </a:xfrm>
          <a:prstGeom prst="roundRect">
            <a:avLst>
              <a:gd name="adj" fmla="val 3114"/>
            </a:avLst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</a:t>
            </a:r>
          </a:p>
          <a:p>
            <a:pPr algn="ctr"/>
            <a:r>
              <a:rPr lang="en-US" dirty="0"/>
              <a:t>button</a:t>
            </a:r>
          </a:p>
        </p:txBody>
      </p:sp>
      <p:pic>
        <p:nvPicPr>
          <p:cNvPr id="99" name="Picture 98">
            <a:extLst>
              <a:ext uri="{FF2B5EF4-FFF2-40B4-BE49-F238E27FC236}">
                <a16:creationId xmlns:a16="http://schemas.microsoft.com/office/drawing/2014/main" id="{FB5B5773-D890-ED43-AD6A-79C0C1AC21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7605" y="34397"/>
            <a:ext cx="3438648" cy="1557622"/>
          </a:xfrm>
          <a:prstGeom prst="rect">
            <a:avLst/>
          </a:prstGeom>
        </p:spPr>
      </p:pic>
      <p:sp>
        <p:nvSpPr>
          <p:cNvPr id="113" name="TextBox 112">
            <a:extLst>
              <a:ext uri="{FF2B5EF4-FFF2-40B4-BE49-F238E27FC236}">
                <a16:creationId xmlns:a16="http://schemas.microsoft.com/office/drawing/2014/main" id="{8D4BC6E5-AA7C-EF46-95EE-7FEDCDE49CEB}"/>
              </a:ext>
            </a:extLst>
          </p:cNvPr>
          <p:cNvSpPr txBox="1"/>
          <p:nvPr/>
        </p:nvSpPr>
        <p:spPr>
          <a:xfrm>
            <a:off x="6470200" y="3938939"/>
            <a:ext cx="64152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Food: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F8CEAD55-86F3-E24C-8762-618DAC8A71AA}"/>
              </a:ext>
            </a:extLst>
          </p:cNvPr>
          <p:cNvCxnSpPr>
            <a:cxnSpLocks/>
            <a:stCxn id="13" idx="2"/>
            <a:endCxn id="113" idx="0"/>
          </p:cNvCxnSpPr>
          <p:nvPr/>
        </p:nvCxnSpPr>
        <p:spPr>
          <a:xfrm>
            <a:off x="6713893" y="3358772"/>
            <a:ext cx="77068" cy="580167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4" name="Picture 123">
            <a:extLst>
              <a:ext uri="{FF2B5EF4-FFF2-40B4-BE49-F238E27FC236}">
                <a16:creationId xmlns:a16="http://schemas.microsoft.com/office/drawing/2014/main" id="{43733788-0020-614F-ABD9-EC0B32823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4300" y="1721455"/>
            <a:ext cx="1741543" cy="96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253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262EF6C-BED2-C443-83E1-EC9BAE0F8F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72" y="1244357"/>
            <a:ext cx="4352948" cy="38247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91AF48-67EB-EF4E-88F1-8AAAAC05D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6390" y="0"/>
            <a:ext cx="6707610" cy="645300"/>
          </a:xfrm>
        </p:spPr>
        <p:txBody>
          <a:bodyPr/>
          <a:lstStyle/>
          <a:p>
            <a:r>
              <a:rPr lang="en-US" sz="3200" dirty="0"/>
              <a:t>Manipulating the DOM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0A1C487-D817-5044-8AF7-BCE46AA83C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5303" y="3134811"/>
            <a:ext cx="4270149" cy="1934271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9CB6AE48-6DF5-F942-9D10-86512FF5C9A5}"/>
              </a:ext>
            </a:extLst>
          </p:cNvPr>
          <p:cNvGrpSpPr/>
          <p:nvPr/>
        </p:nvGrpSpPr>
        <p:grpSpPr>
          <a:xfrm>
            <a:off x="7168012" y="495935"/>
            <a:ext cx="1647440" cy="1776985"/>
            <a:chOff x="5017591" y="2163304"/>
            <a:chExt cx="1647440" cy="1776985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7D54194-7099-5241-BE44-68BB5D941869}"/>
                </a:ext>
              </a:extLst>
            </p:cNvPr>
            <p:cNvSpPr txBox="1"/>
            <p:nvPr/>
          </p:nvSpPr>
          <p:spPr>
            <a:xfrm>
              <a:off x="5017591" y="2616850"/>
              <a:ext cx="164744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How can we prevent adding a blank food?</a:t>
              </a: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017CD34A-710C-FB47-94E8-5D6614325F1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710173" y="2163304"/>
              <a:ext cx="431276" cy="453546"/>
            </a:xfrm>
            <a:prstGeom prst="rect">
              <a:avLst/>
            </a:prstGeom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9FD6B378-161F-BEE7-55F4-67DAEA6737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45303" y="1588937"/>
            <a:ext cx="2381014" cy="132423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B6E32FB-DCAD-5B45-9A85-D43E6C984094}"/>
              </a:ext>
            </a:extLst>
          </p:cNvPr>
          <p:cNvSpPr/>
          <p:nvPr/>
        </p:nvSpPr>
        <p:spPr>
          <a:xfrm>
            <a:off x="5042565" y="2680137"/>
            <a:ext cx="506901" cy="1699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3182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92445-4803-2449-AB22-F99DD9F00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B86142-A436-6249-AF78-E19BB38E53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pic>
        <p:nvPicPr>
          <p:cNvPr id="7" name="Google Shape;4809;p42">
            <a:hlinkClick r:id="rId3"/>
            <a:extLst>
              <a:ext uri="{FF2B5EF4-FFF2-40B4-BE49-F238E27FC236}">
                <a16:creationId xmlns:a16="http://schemas.microsoft.com/office/drawing/2014/main" id="{9BD3E451-76F3-5044-952A-6BD77E6A8B9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26654" y="248899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698EB84-751F-904E-BEDA-2203147D6714}"/>
              </a:ext>
            </a:extLst>
          </p:cNvPr>
          <p:cNvSpPr/>
          <p:nvPr/>
        </p:nvSpPr>
        <p:spPr>
          <a:xfrm>
            <a:off x="2298866" y="3058457"/>
            <a:ext cx="37160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https://creativecommons.org/licenses/by/4.0/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FC943D-BB97-024A-B058-927FB508BC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7536" y="2456683"/>
            <a:ext cx="2818493" cy="5769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35F671B-76F6-4D40-9E10-C257B3D20C32}"/>
              </a:ext>
            </a:extLst>
          </p:cNvPr>
          <p:cNvSpPr txBox="1"/>
          <p:nvPr/>
        </p:nvSpPr>
        <p:spPr>
          <a:xfrm>
            <a:off x="1037772" y="2087351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11C4E0"/>
                </a:solidFill>
              </a:rPr>
              <a:t>Slide Template From: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E72607-B80F-9C48-AC13-F8259C073802}"/>
              </a:ext>
            </a:extLst>
          </p:cNvPr>
          <p:cNvSpPr txBox="1"/>
          <p:nvPr/>
        </p:nvSpPr>
        <p:spPr>
          <a:xfrm>
            <a:off x="1037772" y="3584536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11C4E0"/>
                </a:solidFill>
              </a:rPr>
              <a:t>Slide Content Licensed as: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2155EE-63D1-F448-AACD-AF8B1987B500}"/>
              </a:ext>
            </a:extLst>
          </p:cNvPr>
          <p:cNvSpPr/>
          <p:nvPr/>
        </p:nvSpPr>
        <p:spPr>
          <a:xfrm>
            <a:off x="821811" y="4161456"/>
            <a:ext cx="69314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7"/>
              </a:rPr>
              <a:t>Creative Commons Attribution-NonCommercial-ShareAlike 4.0 International License</a:t>
            </a:r>
            <a:r>
              <a:rPr lang="en-US" dirty="0"/>
              <a:t>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23E22A-7197-9C48-A6F2-EA23F73200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87535" y="3436063"/>
            <a:ext cx="2818492" cy="69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455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3F71E-21C6-434F-934A-7C134E18F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6269" y="92128"/>
            <a:ext cx="6379618" cy="645300"/>
          </a:xfrm>
        </p:spPr>
        <p:txBody>
          <a:bodyPr/>
          <a:lstStyle/>
          <a:p>
            <a:r>
              <a:rPr lang="en-US" dirty="0"/>
              <a:t>Typical Elements of a Web Application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EFCA8B-3D67-1D48-804D-F3174CF5992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52C4FE-A156-E343-9B92-C762E380D1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0274" y="942662"/>
            <a:ext cx="6577866" cy="37493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F9F4D2-7060-0040-AF81-F6B897FD37D1}"/>
              </a:ext>
            </a:extLst>
          </p:cNvPr>
          <p:cNvSpPr txBox="1"/>
          <p:nvPr/>
        </p:nvSpPr>
        <p:spPr>
          <a:xfrm>
            <a:off x="4572000" y="4897279"/>
            <a:ext cx="46570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Image from: https://</a:t>
            </a:r>
            <a:r>
              <a:rPr lang="en-US" sz="1000" dirty="0" err="1">
                <a:solidFill>
                  <a:srgbClr val="002060"/>
                </a:solidFill>
              </a:rPr>
              <a:t>rubygarage.org</a:t>
            </a:r>
            <a:r>
              <a:rPr lang="en-US" sz="1000" dirty="0">
                <a:solidFill>
                  <a:srgbClr val="002060"/>
                </a:solidFill>
              </a:rPr>
              <a:t>/blog/technology-stack-for-web-development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CD5235-7BD0-2A47-9D57-098194147C57}"/>
              </a:ext>
            </a:extLst>
          </p:cNvPr>
          <p:cNvSpPr txBox="1"/>
          <p:nvPr/>
        </p:nvSpPr>
        <p:spPr>
          <a:xfrm rot="20860680">
            <a:off x="1073952" y="2094696"/>
            <a:ext cx="11865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Segoe Print" panose="02000800000000000000" pitchFamily="2" charset="0"/>
              </a:rPr>
              <a:t>Front</a:t>
            </a:r>
          </a:p>
          <a:p>
            <a:pPr algn="ctr"/>
            <a:r>
              <a:rPr lang="en-US" sz="2800" b="1" dirty="0">
                <a:solidFill>
                  <a:srgbClr val="FF0000"/>
                </a:solidFill>
                <a:latin typeface="Segoe Print" panose="02000800000000000000" pitchFamily="2" charset="0"/>
              </a:rPr>
              <a:t>End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B03500-284C-364E-AA22-D08D5DAAFF75}"/>
              </a:ext>
            </a:extLst>
          </p:cNvPr>
          <p:cNvSpPr txBox="1"/>
          <p:nvPr/>
        </p:nvSpPr>
        <p:spPr>
          <a:xfrm rot="20860680">
            <a:off x="7942994" y="3567284"/>
            <a:ext cx="105028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Segoe Print" panose="02000800000000000000" pitchFamily="2" charset="0"/>
              </a:rPr>
              <a:t>Back</a:t>
            </a:r>
          </a:p>
          <a:p>
            <a:pPr algn="ctr"/>
            <a:r>
              <a:rPr lang="en-US" sz="2800" b="1" dirty="0">
                <a:solidFill>
                  <a:srgbClr val="FF0000"/>
                </a:solidFill>
                <a:latin typeface="Segoe Print" panose="02000800000000000000" pitchFamily="2" charset="0"/>
              </a:rPr>
              <a:t>End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6F8AB5A-0EAC-C84B-9A45-C96F4BAD55C2}"/>
              </a:ext>
            </a:extLst>
          </p:cNvPr>
          <p:cNvGrpSpPr/>
          <p:nvPr/>
        </p:nvGrpSpPr>
        <p:grpSpPr>
          <a:xfrm>
            <a:off x="4046691" y="1868781"/>
            <a:ext cx="1361696" cy="954107"/>
            <a:chOff x="4137553" y="3390096"/>
            <a:chExt cx="1361696" cy="954107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560D21A-15E4-8B46-8A48-B098D41504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80149" y="3794438"/>
              <a:ext cx="419100" cy="4064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587F665-A641-2F47-8250-EE34072BACD0}"/>
                </a:ext>
              </a:extLst>
            </p:cNvPr>
            <p:cNvSpPr txBox="1"/>
            <p:nvPr/>
          </p:nvSpPr>
          <p:spPr>
            <a:xfrm rot="20860680">
              <a:off x="4137553" y="3390096"/>
              <a:ext cx="112883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F0000"/>
                  </a:solidFill>
                  <a:latin typeface="Segoe Print" panose="02000800000000000000" pitchFamily="2" charset="0"/>
                </a:rPr>
                <a:t>http</a:t>
              </a:r>
            </a:p>
            <a:p>
              <a:pPr algn="ctr"/>
              <a:r>
                <a:rPr lang="en-US" sz="2800" b="1" dirty="0">
                  <a:solidFill>
                    <a:srgbClr val="FF0000"/>
                  </a:solidFill>
                  <a:latin typeface="Segoe Print" panose="02000800000000000000" pitchFamily="2" charset="0"/>
                </a:rPr>
                <a:t>https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DD090827-43B7-1240-9407-A14F63015BEC}"/>
              </a:ext>
            </a:extLst>
          </p:cNvPr>
          <p:cNvSpPr txBox="1"/>
          <p:nvPr/>
        </p:nvSpPr>
        <p:spPr>
          <a:xfrm rot="20860680">
            <a:off x="3591085" y="3469876"/>
            <a:ext cx="18854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Segoe Print" panose="02000800000000000000" pitchFamily="2" charset="0"/>
              </a:rPr>
              <a:t>Web APIs</a:t>
            </a:r>
          </a:p>
        </p:txBody>
      </p:sp>
    </p:spTree>
    <p:extLst>
      <p:ext uri="{BB962C8B-B14F-4D97-AF65-F5344CB8AC3E}">
        <p14:creationId xmlns:p14="http://schemas.microsoft.com/office/powerpoint/2010/main" val="1004858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562E09A3-FBCE-0F40-B120-4969D651B4A9}"/>
              </a:ext>
            </a:extLst>
          </p:cNvPr>
          <p:cNvGrpSpPr/>
          <p:nvPr/>
        </p:nvGrpSpPr>
        <p:grpSpPr>
          <a:xfrm>
            <a:off x="6112289" y="2957421"/>
            <a:ext cx="2967764" cy="1743573"/>
            <a:chOff x="1648857" y="3278510"/>
            <a:chExt cx="2967764" cy="1743573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F5BEA11E-CE8E-B247-99F3-B24042CE11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48857" y="3516305"/>
              <a:ext cx="1517902" cy="1505778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FDB6C1EF-B493-DE48-9C3B-AB2A10ED4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25808" y="3278510"/>
              <a:ext cx="1008713" cy="1655970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A1CE9F91-A033-9E4D-95D5-6932292B090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861007" y="3866024"/>
              <a:ext cx="755614" cy="1068456"/>
            </a:xfrm>
            <a:prstGeom prst="rect">
              <a:avLst/>
            </a:prstGeom>
          </p:spPr>
        </p:pic>
      </p:grp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26672CEA-617B-204A-8F01-90D0DEED60FA}"/>
              </a:ext>
            </a:extLst>
          </p:cNvPr>
          <p:cNvSpPr/>
          <p:nvPr/>
        </p:nvSpPr>
        <p:spPr>
          <a:xfrm>
            <a:off x="790338" y="3418329"/>
            <a:ext cx="5022633" cy="805326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8D4A9E-D7C5-D64A-881E-A0BE37AD3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0745" y="252655"/>
            <a:ext cx="7329463" cy="963848"/>
          </a:xfrm>
        </p:spPr>
        <p:txBody>
          <a:bodyPr/>
          <a:lstStyle/>
          <a:p>
            <a:r>
              <a:rPr lang="en-US" sz="3200" dirty="0"/>
              <a:t>Fundamental Front-End Technologies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187DEA-FBDE-334A-983F-C8F89A7D76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0338" y="1771471"/>
            <a:ext cx="5862502" cy="2544900"/>
          </a:xfrm>
        </p:spPr>
        <p:txBody>
          <a:bodyPr/>
          <a:lstStyle/>
          <a:p>
            <a:r>
              <a:rPr lang="en-US" sz="2400" dirty="0"/>
              <a:t>HTML – Hypertext Markup Language</a:t>
            </a:r>
          </a:p>
          <a:p>
            <a:pPr lvl="1"/>
            <a:r>
              <a:rPr lang="en-US" sz="2000" dirty="0"/>
              <a:t>Specifies structure and content</a:t>
            </a:r>
          </a:p>
          <a:p>
            <a:r>
              <a:rPr lang="en-US" sz="2400" dirty="0"/>
              <a:t>CSS – Cascading Style Sheets</a:t>
            </a:r>
          </a:p>
          <a:p>
            <a:pPr lvl="1"/>
            <a:r>
              <a:rPr lang="en-US" sz="2000" dirty="0"/>
              <a:t>Defines presentation and style</a:t>
            </a:r>
          </a:p>
          <a:p>
            <a:r>
              <a:rPr lang="en-US" sz="2400" dirty="0"/>
              <a:t>JavaScript</a:t>
            </a:r>
          </a:p>
          <a:p>
            <a:pPr lvl="1"/>
            <a:r>
              <a:rPr lang="en-US" sz="2000" dirty="0"/>
              <a:t>Provides action and Interactivity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5F76FE-6013-DE44-B80D-F309B546B54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E9F198-866E-EA4A-A52A-04850D416F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24903" y="1405224"/>
            <a:ext cx="2719097" cy="1261993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6B5D0CE5-EA42-E849-AA80-6E4851D2BBFF}"/>
              </a:ext>
            </a:extLst>
          </p:cNvPr>
          <p:cNvGrpSpPr/>
          <p:nvPr/>
        </p:nvGrpSpPr>
        <p:grpSpPr>
          <a:xfrm>
            <a:off x="6394956" y="4834101"/>
            <a:ext cx="2188567" cy="261610"/>
            <a:chOff x="-94591" y="4881890"/>
            <a:chExt cx="2188567" cy="26161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BC7C6C6-475E-FD47-AB9F-856B5570DD24}"/>
                </a:ext>
              </a:extLst>
            </p:cNvPr>
            <p:cNvSpPr txBox="1"/>
            <p:nvPr/>
          </p:nvSpPr>
          <p:spPr>
            <a:xfrm>
              <a:off x="-94591" y="4881890"/>
              <a:ext cx="190468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Images from: </a:t>
              </a:r>
              <a:r>
                <a:rPr 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hlinkClick r:id="rId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openclipart.org</a:t>
              </a:r>
              <a:endParaRPr lang="en-US" sz="10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9F987E7-1C3C-0341-BC8B-AFB1B8EBC99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778372" y="4958061"/>
              <a:ext cx="315604" cy="1644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15695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2483327-DBD8-E542-A25B-5BC03FAA9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Pages with JavaScript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A28E7BB-59F1-6643-AB36-AD74CFAED9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5894" y="1249139"/>
            <a:ext cx="6042025" cy="3374614"/>
          </a:xfrm>
        </p:spPr>
        <p:txBody>
          <a:bodyPr/>
          <a:lstStyle/>
          <a:p>
            <a:r>
              <a:rPr lang="en-US" sz="2000" dirty="0"/>
              <a:t>Responding to </a:t>
            </a:r>
            <a:r>
              <a:rPr lang="en-US" sz="2000" b="1" i="1" dirty="0"/>
              <a:t>User Events</a:t>
            </a:r>
          </a:p>
          <a:p>
            <a:pPr lvl="1"/>
            <a:r>
              <a:rPr lang="en-US" sz="1800" dirty="0"/>
              <a:t>E.g. clicking on a button</a:t>
            </a:r>
          </a:p>
          <a:p>
            <a:r>
              <a:rPr lang="en-US" sz="2000" dirty="0"/>
              <a:t>Using HTML </a:t>
            </a:r>
            <a:r>
              <a:rPr lang="en-US" sz="2000" b="1" i="1" dirty="0"/>
              <a:t>Input Elements</a:t>
            </a:r>
          </a:p>
          <a:p>
            <a:pPr lvl="1"/>
            <a:r>
              <a:rPr lang="en-US" sz="1800" dirty="0"/>
              <a:t>text fields, check boxes, dropdowns, etc.</a:t>
            </a:r>
          </a:p>
          <a:p>
            <a:r>
              <a:rPr lang="en-US" sz="2000" b="1" i="1" dirty="0"/>
              <a:t>Modifying Attributes </a:t>
            </a:r>
            <a:r>
              <a:rPr lang="en-US" sz="2000" dirty="0"/>
              <a:t>of HTML elements </a:t>
            </a:r>
          </a:p>
          <a:p>
            <a:pPr lvl="1"/>
            <a:r>
              <a:rPr lang="en-US" sz="1800" dirty="0" err="1"/>
              <a:t>E.g</a:t>
            </a:r>
            <a:r>
              <a:rPr lang="en-US" sz="1800" dirty="0"/>
              <a:t> the </a:t>
            </a:r>
            <a:r>
              <a:rPr lang="en-US" sz="1800" dirty="0" err="1">
                <a:latin typeface="Courier" pitchFamily="2" charset="0"/>
              </a:rPr>
              <a:t>src</a:t>
            </a:r>
            <a:r>
              <a:rPr lang="en-US" sz="1800" dirty="0"/>
              <a:t> or </a:t>
            </a:r>
            <a:r>
              <a:rPr lang="en-US" sz="1800" dirty="0">
                <a:latin typeface="Courier" pitchFamily="2" charset="0"/>
              </a:rPr>
              <a:t>width</a:t>
            </a:r>
            <a:r>
              <a:rPr lang="en-US" sz="1800" dirty="0"/>
              <a:t> of an image</a:t>
            </a:r>
          </a:p>
          <a:p>
            <a:r>
              <a:rPr lang="en-US" sz="2000" b="1" i="1" dirty="0"/>
              <a:t>Modifying CSS class Attribute </a:t>
            </a:r>
            <a:r>
              <a:rPr lang="en-US" sz="2000" dirty="0"/>
              <a:t>of HTML elements</a:t>
            </a:r>
          </a:p>
          <a:p>
            <a:pPr lvl="1"/>
            <a:r>
              <a:rPr lang="en-US" sz="1800" dirty="0"/>
              <a:t>E.g. adding or removing CSS classes</a:t>
            </a:r>
          </a:p>
          <a:p>
            <a:r>
              <a:rPr lang="en-US" sz="2000" b="1" i="1" dirty="0"/>
              <a:t>Modifying the DOM </a:t>
            </a:r>
            <a:r>
              <a:rPr lang="en-US" sz="2000" dirty="0"/>
              <a:t>(Document Object Model)</a:t>
            </a:r>
          </a:p>
          <a:p>
            <a:pPr lvl="1"/>
            <a:r>
              <a:rPr lang="en-US" sz="1800" dirty="0"/>
              <a:t>Adding new HTML elements to the DOM</a:t>
            </a:r>
          </a:p>
          <a:p>
            <a:pPr lvl="1"/>
            <a:r>
              <a:rPr lang="en-US" sz="1800" dirty="0"/>
              <a:t>Removing HTML elements from the DOM</a:t>
            </a:r>
          </a:p>
          <a:p>
            <a:endParaRPr lang="en-US" sz="18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A70783-AA37-0A47-897B-BCE637D0F8B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37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39FB485-07D7-304A-AB3F-D4360B4E0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169" y="1632857"/>
            <a:ext cx="7742370" cy="33073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C04F7C0-6AA2-C644-B701-AB60DDE31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3751" y="0"/>
            <a:ext cx="5596381" cy="645300"/>
          </a:xfrm>
        </p:spPr>
        <p:txBody>
          <a:bodyPr/>
          <a:lstStyle/>
          <a:p>
            <a:r>
              <a:rPr lang="en-US" sz="3200" dirty="0"/>
              <a:t>Responding to User Events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1A894-CB52-BE4D-BAD9-2F8702952B5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05136A0-710C-1D4B-B2DC-21775F80F282}"/>
              </a:ext>
            </a:extLst>
          </p:cNvPr>
          <p:cNvGrpSpPr/>
          <p:nvPr/>
        </p:nvGrpSpPr>
        <p:grpSpPr>
          <a:xfrm>
            <a:off x="1327021" y="2234922"/>
            <a:ext cx="5353218" cy="1466221"/>
            <a:chOff x="1327021" y="2234922"/>
            <a:chExt cx="5353218" cy="1466221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E7D78C88-7B25-3B4C-B3F9-C8CA834B7E14}"/>
                </a:ext>
              </a:extLst>
            </p:cNvPr>
            <p:cNvSpPr/>
            <p:nvPr/>
          </p:nvSpPr>
          <p:spPr>
            <a:xfrm>
              <a:off x="1327021" y="2452230"/>
              <a:ext cx="2842208" cy="1248913"/>
            </a:xfrm>
            <a:prstGeom prst="roundRect">
              <a:avLst>
                <a:gd name="adj" fmla="val 5959"/>
              </a:avLst>
            </a:prstGeom>
            <a:solidFill>
              <a:srgbClr val="FFFF00">
                <a:alpha val="24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265E6DB-5C15-B14A-9E4B-93A387184575}"/>
                </a:ext>
              </a:extLst>
            </p:cNvPr>
            <p:cNvSpPr txBox="1"/>
            <p:nvPr/>
          </p:nvSpPr>
          <p:spPr>
            <a:xfrm rot="21292416">
              <a:off x="4323325" y="2234922"/>
              <a:ext cx="235691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Segoe Print" panose="02000800000000000000" pitchFamily="2" charset="0"/>
                </a:rPr>
                <a:t>The </a:t>
              </a:r>
              <a:r>
                <a:rPr lang="en-US" sz="1800" b="1" dirty="0">
                  <a:latin typeface="Segoe Print" panose="02000800000000000000" pitchFamily="2" charset="0"/>
                </a:rPr>
                <a:t>script element</a:t>
              </a:r>
              <a:r>
                <a:rPr lang="en-US" sz="1800" dirty="0">
                  <a:latin typeface="Segoe Print" panose="02000800000000000000" pitchFamily="2" charset="0"/>
                </a:rPr>
                <a:t> can be used to include JavaScript code in a page.</a:t>
              </a:r>
            </a:p>
          </p:txBody>
        </p:sp>
      </p:grp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D865CE6-9F02-2C4E-B3FF-EDDC54686D59}"/>
              </a:ext>
            </a:extLst>
          </p:cNvPr>
          <p:cNvSpPr/>
          <p:nvPr/>
        </p:nvSpPr>
        <p:spPr>
          <a:xfrm>
            <a:off x="1327021" y="4158343"/>
            <a:ext cx="4540379" cy="263807"/>
          </a:xfrm>
          <a:prstGeom prst="roundRect">
            <a:avLst>
              <a:gd name="adj" fmla="val 5959"/>
            </a:avLst>
          </a:prstGeom>
          <a:solidFill>
            <a:srgbClr val="FFFF00">
              <a:alpha val="2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693E3EA-C7FC-484E-A8D9-C3343578DFED}"/>
              </a:ext>
            </a:extLst>
          </p:cNvPr>
          <p:cNvGrpSpPr/>
          <p:nvPr/>
        </p:nvGrpSpPr>
        <p:grpSpPr>
          <a:xfrm>
            <a:off x="5867402" y="2033694"/>
            <a:ext cx="3115054" cy="2650602"/>
            <a:chOff x="5867402" y="2033694"/>
            <a:chExt cx="3115054" cy="265060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DE1F828-E341-E84D-BD57-661E934EE988}"/>
                </a:ext>
              </a:extLst>
            </p:cNvPr>
            <p:cNvSpPr txBox="1"/>
            <p:nvPr/>
          </p:nvSpPr>
          <p:spPr>
            <a:xfrm rot="21292416">
              <a:off x="7073547" y="2652971"/>
              <a:ext cx="1908909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Segoe Print" panose="02000800000000000000" pitchFamily="2" charset="0"/>
                </a:rPr>
                <a:t>JavaScript functions can be called when an </a:t>
              </a:r>
              <a:r>
                <a:rPr lang="en-US" sz="1800" b="1" dirty="0">
                  <a:latin typeface="Segoe Print" panose="02000800000000000000" pitchFamily="2" charset="0"/>
                </a:rPr>
                <a:t>event</a:t>
              </a:r>
              <a:r>
                <a:rPr lang="en-US" sz="1800" dirty="0">
                  <a:latin typeface="Segoe Print" panose="02000800000000000000" pitchFamily="2" charset="0"/>
                </a:rPr>
                <a:t> happens </a:t>
              </a:r>
            </a:p>
            <a:p>
              <a:pPr algn="ctr"/>
              <a:r>
                <a:rPr lang="en-US" sz="1800" dirty="0">
                  <a:latin typeface="Segoe Print" panose="02000800000000000000" pitchFamily="2" charset="0"/>
                </a:rPr>
                <a:t>(e.g. the </a:t>
              </a:r>
              <a:br>
                <a:rPr lang="en-US" sz="1800" dirty="0">
                  <a:latin typeface="Segoe Print" panose="02000800000000000000" pitchFamily="2" charset="0"/>
                </a:rPr>
              </a:br>
              <a:r>
                <a:rPr lang="en-US" sz="1800" b="1" dirty="0">
                  <a:latin typeface="Segoe Print" panose="02000800000000000000" pitchFamily="2" charset="0"/>
                </a:rPr>
                <a:t>click event</a:t>
              </a:r>
              <a:r>
                <a:rPr lang="en-US" sz="1800" dirty="0">
                  <a:latin typeface="Segoe Print" panose="02000800000000000000" pitchFamily="2" charset="0"/>
                </a:rPr>
                <a:t>)</a:t>
              </a:r>
            </a:p>
          </p:txBody>
        </p:sp>
        <p:cxnSp>
          <p:nvCxnSpPr>
            <p:cNvPr id="15" name="Curved Connector 14">
              <a:extLst>
                <a:ext uri="{FF2B5EF4-FFF2-40B4-BE49-F238E27FC236}">
                  <a16:creationId xmlns:a16="http://schemas.microsoft.com/office/drawing/2014/main" id="{C8338F4F-B6E9-3042-9528-A301F7F7D1E9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867402" y="3701142"/>
              <a:ext cx="1468118" cy="546597"/>
            </a:xfrm>
            <a:prstGeom prst="curvedConnector3">
              <a:avLst/>
            </a:prstGeom>
            <a:ln w="317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urved Connector 16">
              <a:extLst>
                <a:ext uri="{FF2B5EF4-FFF2-40B4-BE49-F238E27FC236}">
                  <a16:creationId xmlns:a16="http://schemas.microsoft.com/office/drawing/2014/main" id="{18B8A4B4-D3CD-C941-952A-1B35D601AA96}"/>
                </a:ext>
              </a:extLst>
            </p:cNvPr>
            <p:cNvCxnSpPr>
              <a:cxnSpLocks/>
              <a:stCxn id="12" idx="0"/>
            </p:cNvCxnSpPr>
            <p:nvPr/>
          </p:nvCxnSpPr>
          <p:spPr>
            <a:xfrm rot="16200000" flipV="1">
              <a:off x="7394410" y="2114194"/>
              <a:ext cx="623340" cy="462339"/>
            </a:xfrm>
            <a:prstGeom prst="curvedConnector3">
              <a:avLst>
                <a:gd name="adj1" fmla="val 50000"/>
              </a:avLst>
            </a:prstGeom>
            <a:ln w="317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DB5FB46-1CF1-7E50-336A-F6DE1DD6D444}"/>
              </a:ext>
            </a:extLst>
          </p:cNvPr>
          <p:cNvSpPr txBox="1"/>
          <p:nvPr/>
        </p:nvSpPr>
        <p:spPr>
          <a:xfrm>
            <a:off x="1750591" y="4899065"/>
            <a:ext cx="5294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Editor at: </a:t>
            </a:r>
            <a:r>
              <a:rPr lang="en-US" sz="1200" dirty="0">
                <a:hlinkClick r:id="rId4"/>
              </a:rPr>
              <a:t>https://www.w3schools.com/html/tryit.asp?filename=tryhtml_basic</a:t>
            </a:r>
            <a:r>
              <a:rPr lang="en-US" sz="1200" dirty="0"/>
              <a:t> 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42792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39FB485-07D7-304A-AB3F-D4360B4E0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169" y="1632857"/>
            <a:ext cx="7742370" cy="33073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C04F7C0-6AA2-C644-B701-AB60DDE31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3751" y="0"/>
            <a:ext cx="5596381" cy="645300"/>
          </a:xfrm>
        </p:spPr>
        <p:txBody>
          <a:bodyPr/>
          <a:lstStyle/>
          <a:p>
            <a:r>
              <a:rPr lang="en-US" sz="3200" dirty="0"/>
              <a:t>Responding to User Events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1A894-CB52-BE4D-BAD9-2F8702952B5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160E01C-0CC7-3944-BA64-0DB7F16E1A40}"/>
              </a:ext>
            </a:extLst>
          </p:cNvPr>
          <p:cNvGrpSpPr/>
          <p:nvPr/>
        </p:nvGrpSpPr>
        <p:grpSpPr>
          <a:xfrm>
            <a:off x="4857580" y="1820434"/>
            <a:ext cx="2019640" cy="1841474"/>
            <a:chOff x="4519751" y="2002430"/>
            <a:chExt cx="2019640" cy="1841474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6A19A5D-92AE-584E-87E3-EE3EC63E1CF6}"/>
                </a:ext>
              </a:extLst>
            </p:cNvPr>
            <p:cNvSpPr txBox="1"/>
            <p:nvPr/>
          </p:nvSpPr>
          <p:spPr>
            <a:xfrm>
              <a:off x="4519751" y="2520465"/>
              <a:ext cx="201964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How could we display a second message?</a:t>
              </a:r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449C3B44-8E62-CB40-86D5-28743D8B4AC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13933" y="2002430"/>
              <a:ext cx="431276" cy="4535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28258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E2E870CF-6D12-8A4E-8D06-7D73468A04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99" y="1246467"/>
            <a:ext cx="9056913" cy="385811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51386C-B965-5340-816E-B78766D17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6203" y="16102"/>
            <a:ext cx="5262659" cy="645300"/>
          </a:xfrm>
        </p:spPr>
        <p:txBody>
          <a:bodyPr/>
          <a:lstStyle/>
          <a:p>
            <a:r>
              <a:rPr lang="en-US" sz="3200" dirty="0"/>
              <a:t>Using HTML Input Elements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045A2-6F8D-3747-8182-FDFDA97373E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0B45650-3BC9-E740-90FA-F2D957276A09}"/>
              </a:ext>
            </a:extLst>
          </p:cNvPr>
          <p:cNvGrpSpPr/>
          <p:nvPr/>
        </p:nvGrpSpPr>
        <p:grpSpPr>
          <a:xfrm>
            <a:off x="1229049" y="1584588"/>
            <a:ext cx="7587283" cy="2728706"/>
            <a:chOff x="1229049" y="1584588"/>
            <a:chExt cx="7587283" cy="2728706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2FB928A5-216B-A840-932F-17166CE65745}"/>
                </a:ext>
              </a:extLst>
            </p:cNvPr>
            <p:cNvSpPr/>
            <p:nvPr/>
          </p:nvSpPr>
          <p:spPr>
            <a:xfrm>
              <a:off x="1229049" y="4049487"/>
              <a:ext cx="3430037" cy="263807"/>
            </a:xfrm>
            <a:prstGeom prst="roundRect">
              <a:avLst>
                <a:gd name="adj" fmla="val 5959"/>
              </a:avLst>
            </a:prstGeom>
            <a:solidFill>
              <a:srgbClr val="FFFF00">
                <a:alpha val="24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FDC4F3D-671A-854C-83A6-0B4E88BB1CD8}"/>
                </a:ext>
              </a:extLst>
            </p:cNvPr>
            <p:cNvSpPr txBox="1"/>
            <p:nvPr/>
          </p:nvSpPr>
          <p:spPr>
            <a:xfrm rot="21292416">
              <a:off x="6281241" y="2418309"/>
              <a:ext cx="2535091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latin typeface="Segoe Print" panose="02000800000000000000" pitchFamily="2" charset="0"/>
                </a:rPr>
                <a:t>Input</a:t>
              </a:r>
              <a:r>
                <a:rPr lang="en-US" sz="1800" dirty="0">
                  <a:latin typeface="Segoe Print" panose="02000800000000000000" pitchFamily="2" charset="0"/>
                </a:rPr>
                <a:t> </a:t>
              </a:r>
              <a:r>
                <a:rPr lang="en-US" sz="1800" b="1" dirty="0">
                  <a:latin typeface="Segoe Print" panose="02000800000000000000" pitchFamily="2" charset="0"/>
                </a:rPr>
                <a:t>elements </a:t>
              </a:r>
              <a:r>
                <a:rPr lang="en-US" sz="1800" dirty="0">
                  <a:latin typeface="Segoe Print" panose="02000800000000000000" pitchFamily="2" charset="0"/>
                </a:rPr>
                <a:t>provide ways for users to interact with the page (e.g. a </a:t>
              </a:r>
              <a:r>
                <a:rPr lang="en-US" sz="1800" b="1" dirty="0">
                  <a:latin typeface="Segoe Print" panose="02000800000000000000" pitchFamily="2" charset="0"/>
                </a:rPr>
                <a:t>text</a:t>
              </a:r>
              <a:r>
                <a:rPr lang="en-US" sz="1800" dirty="0">
                  <a:latin typeface="Segoe Print" panose="02000800000000000000" pitchFamily="2" charset="0"/>
                </a:rPr>
                <a:t> field)  </a:t>
              </a:r>
            </a:p>
          </p:txBody>
        </p:sp>
        <p:cxnSp>
          <p:nvCxnSpPr>
            <p:cNvPr id="17" name="Curved Connector 16">
              <a:extLst>
                <a:ext uri="{FF2B5EF4-FFF2-40B4-BE49-F238E27FC236}">
                  <a16:creationId xmlns:a16="http://schemas.microsoft.com/office/drawing/2014/main" id="{59DFBE84-4A9F-BB4C-9A3D-CB6D4E7FC725}"/>
                </a:ext>
              </a:extLst>
            </p:cNvPr>
            <p:cNvCxnSpPr>
              <a:cxnSpLocks/>
              <a:stCxn id="16" idx="1"/>
              <a:endCxn id="8" idx="3"/>
            </p:cNvCxnSpPr>
            <p:nvPr/>
          </p:nvCxnSpPr>
          <p:spPr>
            <a:xfrm rot="10800000" flipV="1">
              <a:off x="4659087" y="3270231"/>
              <a:ext cx="1627225" cy="911159"/>
            </a:xfrm>
            <a:prstGeom prst="curvedConnector3">
              <a:avLst/>
            </a:prstGeom>
            <a:ln w="317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urved Connector 17">
              <a:extLst>
                <a:ext uri="{FF2B5EF4-FFF2-40B4-BE49-F238E27FC236}">
                  <a16:creationId xmlns:a16="http://schemas.microsoft.com/office/drawing/2014/main" id="{CC1EEA72-D1FB-FD4D-9F95-19A30E51D7CE}"/>
                </a:ext>
              </a:extLst>
            </p:cNvPr>
            <p:cNvCxnSpPr>
              <a:cxnSpLocks/>
              <a:stCxn id="16" idx="0"/>
            </p:cNvCxnSpPr>
            <p:nvPr/>
          </p:nvCxnSpPr>
          <p:spPr>
            <a:xfrm rot="5400000" flipH="1" flipV="1">
              <a:off x="7187485" y="1879888"/>
              <a:ext cx="836677" cy="246077"/>
            </a:xfrm>
            <a:prstGeom prst="curvedConnector3">
              <a:avLst/>
            </a:prstGeom>
            <a:ln w="317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B16454DE-C7C5-E348-86E3-EAA5CDF753F4}"/>
              </a:ext>
            </a:extLst>
          </p:cNvPr>
          <p:cNvSpPr/>
          <p:nvPr/>
        </p:nvSpPr>
        <p:spPr>
          <a:xfrm>
            <a:off x="348344" y="2546095"/>
            <a:ext cx="4310742" cy="309206"/>
          </a:xfrm>
          <a:prstGeom prst="roundRect">
            <a:avLst>
              <a:gd name="adj" fmla="val 5959"/>
            </a:avLst>
          </a:prstGeom>
          <a:solidFill>
            <a:srgbClr val="FFFF00">
              <a:alpha val="2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09F3F97-5A6C-6D4A-AC41-EA03FC7D8875}"/>
              </a:ext>
            </a:extLst>
          </p:cNvPr>
          <p:cNvSpPr txBox="1"/>
          <p:nvPr/>
        </p:nvSpPr>
        <p:spPr>
          <a:xfrm rot="21292416">
            <a:off x="2979478" y="1118653"/>
            <a:ext cx="31275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Segoe Print" panose="02000800000000000000" pitchFamily="2" charset="0"/>
              </a:rPr>
              <a:t>JavaScript can use the DOM (</a:t>
            </a:r>
            <a:r>
              <a:rPr lang="en-US" sz="1800" b="1" i="1" dirty="0">
                <a:latin typeface="Courier" pitchFamily="2" charset="0"/>
              </a:rPr>
              <a:t>document</a:t>
            </a:r>
            <a:r>
              <a:rPr lang="en-US" sz="1800" dirty="0">
                <a:latin typeface="Segoe Print" panose="02000800000000000000" pitchFamily="2" charset="0"/>
              </a:rPr>
              <a:t>) to get objects representing the HTML elements.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7CCE58F-29CA-D940-8FE0-707F145985C7}"/>
              </a:ext>
            </a:extLst>
          </p:cNvPr>
          <p:cNvGrpSpPr/>
          <p:nvPr/>
        </p:nvGrpSpPr>
        <p:grpSpPr>
          <a:xfrm>
            <a:off x="2035626" y="2502551"/>
            <a:ext cx="1970316" cy="1848929"/>
            <a:chOff x="2035626" y="2502551"/>
            <a:chExt cx="1970316" cy="1848929"/>
          </a:xfrm>
        </p:grpSpPr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EBBA800C-0793-E142-A8D5-DE883D08510A}"/>
                </a:ext>
              </a:extLst>
            </p:cNvPr>
            <p:cNvSpPr/>
            <p:nvPr/>
          </p:nvSpPr>
          <p:spPr>
            <a:xfrm>
              <a:off x="2035626" y="2502551"/>
              <a:ext cx="1970316" cy="393048"/>
            </a:xfrm>
            <a:prstGeom prst="roundRect">
              <a:avLst>
                <a:gd name="adj" fmla="val 5959"/>
              </a:avLst>
            </a:prstGeom>
            <a:solidFill>
              <a:schemeClr val="accent1">
                <a:alpha val="2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A3FF1D2C-53E0-2146-8E0D-7D86F1965B50}"/>
                </a:ext>
              </a:extLst>
            </p:cNvPr>
            <p:cNvSpPr/>
            <p:nvPr/>
          </p:nvSpPr>
          <p:spPr>
            <a:xfrm>
              <a:off x="2627393" y="4005942"/>
              <a:ext cx="866921" cy="345538"/>
            </a:xfrm>
            <a:prstGeom prst="roundRect">
              <a:avLst>
                <a:gd name="adj" fmla="val 5959"/>
              </a:avLst>
            </a:prstGeom>
            <a:solidFill>
              <a:schemeClr val="accent1">
                <a:alpha val="2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9581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E2E870CF-6D12-8A4E-8D06-7D73468A04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99" y="1246467"/>
            <a:ext cx="9056913" cy="385811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51386C-B965-5340-816E-B78766D17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6203" y="16102"/>
            <a:ext cx="5262659" cy="645300"/>
          </a:xfrm>
        </p:spPr>
        <p:txBody>
          <a:bodyPr/>
          <a:lstStyle/>
          <a:p>
            <a:r>
              <a:rPr lang="en-US" sz="3200" dirty="0"/>
              <a:t>Using HTML Input Elements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045A2-6F8D-3747-8182-FDFDA97373E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82CA5B1-B499-D444-A1D3-58EA96FB22E6}"/>
              </a:ext>
            </a:extLst>
          </p:cNvPr>
          <p:cNvGrpSpPr/>
          <p:nvPr/>
        </p:nvGrpSpPr>
        <p:grpSpPr>
          <a:xfrm>
            <a:off x="6523820" y="2254785"/>
            <a:ext cx="2019640" cy="2457027"/>
            <a:chOff x="4519751" y="2002430"/>
            <a:chExt cx="2019640" cy="245702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7A14CD9-6151-CB4A-827E-B34F6E48C3C0}"/>
                </a:ext>
              </a:extLst>
            </p:cNvPr>
            <p:cNvSpPr txBox="1"/>
            <p:nvPr/>
          </p:nvSpPr>
          <p:spPr>
            <a:xfrm>
              <a:off x="4519751" y="2520465"/>
              <a:ext cx="2019640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How could we also have the text area cleared after the message is shown?</a:t>
              </a: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22809162-6D07-4C4C-A34E-4C9D2C5FB7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13933" y="2002430"/>
              <a:ext cx="431276" cy="4535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31531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1386C-B965-5340-816E-B78766D17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989" y="13446"/>
            <a:ext cx="6849123" cy="645300"/>
          </a:xfrm>
        </p:spPr>
        <p:txBody>
          <a:bodyPr/>
          <a:lstStyle/>
          <a:p>
            <a:r>
              <a:rPr lang="en-US" sz="3200" dirty="0"/>
              <a:t>Changing HTML Element Attributes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045A2-6F8D-3747-8182-FDFDA97373E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616CC7-D04D-BB46-8B9F-F78641BCAC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57" y="1088571"/>
            <a:ext cx="8949123" cy="4008756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1E7F6EB-134B-C049-8C1D-0DB9BE231F8C}"/>
              </a:ext>
            </a:extLst>
          </p:cNvPr>
          <p:cNvSpPr/>
          <p:nvPr/>
        </p:nvSpPr>
        <p:spPr>
          <a:xfrm>
            <a:off x="457202" y="2593522"/>
            <a:ext cx="4484912" cy="309206"/>
          </a:xfrm>
          <a:prstGeom prst="roundRect">
            <a:avLst>
              <a:gd name="adj" fmla="val 5959"/>
            </a:avLst>
          </a:prstGeom>
          <a:solidFill>
            <a:srgbClr val="FFFF00">
              <a:alpha val="2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F492745B-803F-A046-A923-E302C6722895}"/>
              </a:ext>
            </a:extLst>
          </p:cNvPr>
          <p:cNvSpPr/>
          <p:nvPr/>
        </p:nvSpPr>
        <p:spPr>
          <a:xfrm>
            <a:off x="653145" y="3841667"/>
            <a:ext cx="4299855" cy="512620"/>
          </a:xfrm>
          <a:prstGeom prst="roundRect">
            <a:avLst>
              <a:gd name="adj" fmla="val 5959"/>
            </a:avLst>
          </a:prstGeom>
          <a:solidFill>
            <a:srgbClr val="FFFF00">
              <a:alpha val="2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262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4" id="{6475C7BA-193F-8D40-9BC7-4EE18987D725}" vid="{AD7D93E2-41FE-5346-B4E7-4DF8374CE745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ppt/theme/themeOverride2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ppt/theme/themeOverride3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Imogen template</Template>
  <TotalTime>11905</TotalTime>
  <Words>4134</Words>
  <Application>Microsoft Macintosh PowerPoint</Application>
  <PresentationFormat>On-screen Show (16:9)</PresentationFormat>
  <Paragraphs>455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Courier</vt:lpstr>
      <vt:lpstr>Helvetica Neue</vt:lpstr>
      <vt:lpstr>Muli</vt:lpstr>
      <vt:lpstr>Nixie One</vt:lpstr>
      <vt:lpstr>Segoe Print</vt:lpstr>
      <vt:lpstr>Imogen template</vt:lpstr>
      <vt:lpstr>WA3 –Front-End: JavaScript</vt:lpstr>
      <vt:lpstr>Typical Elements of a Web Application</vt:lpstr>
      <vt:lpstr>Fundamental Front-End Technologies</vt:lpstr>
      <vt:lpstr>Dynamic Pages with JavaScript</vt:lpstr>
      <vt:lpstr>Responding to User Events</vt:lpstr>
      <vt:lpstr>Responding to User Events</vt:lpstr>
      <vt:lpstr>Using HTML Input Elements</vt:lpstr>
      <vt:lpstr>Using HTML Input Elements</vt:lpstr>
      <vt:lpstr>Changing HTML Element Attributes</vt:lpstr>
      <vt:lpstr>Changing HTML Element Attributes</vt:lpstr>
      <vt:lpstr>Changing the CSS class Attribute</vt:lpstr>
      <vt:lpstr>Changing the CSS class Attribute</vt:lpstr>
      <vt:lpstr>Manipulating the DOM</vt:lpstr>
      <vt:lpstr>Manipulating the DOM</vt:lpstr>
      <vt:lpstr>Manipulating the DOM</vt:lpstr>
      <vt:lpstr>Acknowledgments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27 – Race Conditions &amp; Mutual Exclusion</dc:title>
  <dc:creator>Braught, Grant</dc:creator>
  <cp:lastModifiedBy>Braught, Grant</cp:lastModifiedBy>
  <cp:revision>274</cp:revision>
  <dcterms:created xsi:type="dcterms:W3CDTF">2020-11-19T19:43:32Z</dcterms:created>
  <dcterms:modified xsi:type="dcterms:W3CDTF">2023-04-10T12:27:32Z</dcterms:modified>
</cp:coreProperties>
</file>