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46AE-C504-6745-9813-EC2B55C49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3C7B4-B242-F046-92B1-203542068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4260E-2D85-B546-AFC0-7E164074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B0BF8-6B61-254A-9F76-09BDAE817C1C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3DD20-9060-FB4A-8AFA-7CD11B69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C6C44-121E-4E41-B362-609289BE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0FD0-6956-D54D-B15E-5A47A8BF5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96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9CA6-7124-A940-B64F-28EC154D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21455-1F1C-5543-BEA2-49894D2DE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187F7-2C45-3942-988D-98CAFACA1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B0BF8-6B61-254A-9F76-09BDAE817C1C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63F1C-C2D7-AC4C-81FE-36B9E681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89447-07B5-1543-8199-8FE11EA7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0FD0-6956-D54D-B15E-5A47A8BF5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6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BC3BA-5F05-214D-A96C-5C5755D6F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8AFD4-A886-1743-8D77-CEA8BB7B4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9262C-045C-9141-B5FF-69A6E26C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B0BF8-6B61-254A-9F76-09BDAE817C1C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7A02-0F91-A34F-A510-2BD7D262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579CD-1534-A04F-BA48-EEAF3563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0FD0-6956-D54D-B15E-5A47A8BF5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5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174A-3DE9-664D-BD64-231924A51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F34FF-2C6A-2C44-8761-6057973DB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5B579-35F6-F040-BB49-CA69392C5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B0BF8-6B61-254A-9F76-09BDAE817C1C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4368D-6DD0-2F41-9764-FE571184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20B0D-F9F5-624C-95B1-8CB1D165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0FD0-6956-D54D-B15E-5A47A8BF5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5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57D6A-F440-F44C-B296-86E63B52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640E5-3EB0-874B-973D-0A5E1E432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9FE60-1280-FC4F-A0ED-B5FF6F4B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B0BF8-6B61-254A-9F76-09BDAE817C1C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E6659-EDD7-6443-ABEB-24242D86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05B09-7561-4E4C-B79D-4BFE00E0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0FD0-6956-D54D-B15E-5A47A8BF5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9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C641-8638-D549-8354-CF739C0F9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4793A-6452-8442-BA15-2D500E6A4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5E879-B72C-6840-909D-49A85E004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F9FE8-A843-A648-B595-147FC37C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B0BF8-6B61-254A-9F76-09BDAE817C1C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9A3D0-FFB6-1145-A4B9-46C643003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34B78-8654-F54D-94D5-91D0AFDC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0FD0-6956-D54D-B15E-5A47A8BF5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2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0F0E-E055-CB47-932A-DB8D03B0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09F3A-3A98-204F-8612-8EA404E18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DCA2B-7AE3-4C49-A189-254BD1451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426E33-89EF-AB49-BF8F-D04AC8222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84062C-A357-CB4B-B713-9576F5BD9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23517B-2723-A14C-975E-46E89B6C5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B0BF8-6B61-254A-9F76-09BDAE817C1C}" type="datetimeFigureOut">
              <a:rPr lang="en-US" smtClean="0"/>
              <a:t>4/19/21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CACD70-395C-1542-B8BB-CB296AD74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03BEA-FE22-3144-8C01-F10C5FC9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0FD0-6956-D54D-B15E-5A47A8BF5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2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F453-DA19-EA43-B850-5F62EC94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171A18-B27A-CE49-97F8-B62E26876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B0BF8-6B61-254A-9F76-09BDAE817C1C}" type="datetimeFigureOut">
              <a:rPr lang="en-US" smtClean="0"/>
              <a:t>4/19/21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44DD4-B358-1A43-9DF0-99E77C02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7CFD8-0B8B-2E45-BE81-12E46B4A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0FD0-6956-D54D-B15E-5A47A8BF5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6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A36D6-9A64-5947-9DA4-6C1FA3C6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B0BF8-6B61-254A-9F76-09BDAE817C1C}" type="datetimeFigureOut">
              <a:rPr lang="en-US" smtClean="0"/>
              <a:t>4/19/21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B88819-E3CA-F842-A61E-0285F25C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9A0C3-7F1A-884C-95D1-AE405C3D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0FD0-6956-D54D-B15E-5A47A8BF5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6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8D1F1-3480-1A48-9CF5-A215E65A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C101F-A5E7-A34D-AE6E-E11968279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AE465-8599-8946-A6D7-13ABF1D14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36C88-7C36-C343-A062-BEE51DF9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B0BF8-6B61-254A-9F76-09BDAE817C1C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028E4-ED7F-324E-ABF3-72B20B97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0A248-F5AE-0440-9BFE-46D94BFF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0FD0-6956-D54D-B15E-5A47A8BF5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7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167FA-8FBC-9E46-B394-159E29978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DE9EAF-56D5-B540-9DAC-59345D0D9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D5A85-2E82-7646-99F4-51D0DAC0A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D00D4-8497-FF4B-BE78-173AF533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B0BF8-6B61-254A-9F76-09BDAE817C1C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40121-53A3-D04A-AB73-A494023F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4714E-07CB-D84B-BA6A-9A5C98B73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0FD0-6956-D54D-B15E-5A47A8BF5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8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BD36B7-A611-5246-81C7-7F6EBFA8B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37014-2485-BB43-8CB7-CA170F2F8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95CA0-0E11-E34E-B6F8-D8F1DB4BE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B0BF8-6B61-254A-9F76-09BDAE817C1C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F77F0-F7E8-764B-93A8-95B483DF5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BCC3B-E0F9-9C40-981C-FE1DC66CB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70FD0-6956-D54D-B15E-5A47A8BF5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1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3063D14-6DFD-AB4F-8F5F-4ACD129F2125}"/>
              </a:ext>
            </a:extLst>
          </p:cNvPr>
          <p:cNvSpPr/>
          <p:nvPr/>
        </p:nvSpPr>
        <p:spPr>
          <a:xfrm>
            <a:off x="3925960" y="795053"/>
            <a:ext cx="844826" cy="318052"/>
          </a:xfrm>
          <a:prstGeom prst="roundRect">
            <a:avLst>
              <a:gd name="adj" fmla="val 5007"/>
            </a:avLst>
          </a:prstGeom>
          <a:solidFill>
            <a:srgbClr val="FFC000">
              <a:alpha val="25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B54C4A3-D9BB-EE48-B571-ACF9B58AD5C2}"/>
              </a:ext>
            </a:extLst>
          </p:cNvPr>
          <p:cNvSpPr/>
          <p:nvPr/>
        </p:nvSpPr>
        <p:spPr>
          <a:xfrm>
            <a:off x="1646004" y="1444571"/>
            <a:ext cx="884579" cy="318052"/>
          </a:xfrm>
          <a:prstGeom prst="roundRect">
            <a:avLst>
              <a:gd name="adj" fmla="val 11018"/>
            </a:avLst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37A7C67-3D58-EA4C-8FD2-6EF56BB34CCD}"/>
              </a:ext>
            </a:extLst>
          </p:cNvPr>
          <p:cNvSpPr/>
          <p:nvPr/>
        </p:nvSpPr>
        <p:spPr>
          <a:xfrm>
            <a:off x="1180425" y="2218441"/>
            <a:ext cx="884579" cy="318052"/>
          </a:xfrm>
          <a:prstGeom prst="roundRect">
            <a:avLst>
              <a:gd name="adj" fmla="val 11018"/>
            </a:avLst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6BEE96-7DD6-5947-9F83-4904E84A4C4A}"/>
              </a:ext>
            </a:extLst>
          </p:cNvPr>
          <p:cNvSpPr txBox="1"/>
          <p:nvPr/>
        </p:nvSpPr>
        <p:spPr>
          <a:xfrm>
            <a:off x="799159" y="3096793"/>
            <a:ext cx="163538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Sound of Music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2B2382-18B5-0142-9888-3835E2A726CC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1622715" y="1762623"/>
            <a:ext cx="465579" cy="455818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155DF8-029B-4A4E-9152-8314EC5E5D28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616851" y="2536493"/>
            <a:ext cx="5864" cy="56030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0C813A-4F1E-8443-B188-AD434EB95250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2088294" y="1113105"/>
            <a:ext cx="2260079" cy="33146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0F4989D-024A-6D4A-8C27-A13B03E743E6}"/>
              </a:ext>
            </a:extLst>
          </p:cNvPr>
          <p:cNvSpPr/>
          <p:nvPr/>
        </p:nvSpPr>
        <p:spPr>
          <a:xfrm>
            <a:off x="5484326" y="1438594"/>
            <a:ext cx="884578" cy="318052"/>
          </a:xfrm>
          <a:prstGeom prst="roundRect">
            <a:avLst>
              <a:gd name="adj" fmla="val 311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body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9799739-29EA-F34B-A5CE-472EA0002F88}"/>
              </a:ext>
            </a:extLst>
          </p:cNvPr>
          <p:cNvSpPr/>
          <p:nvPr/>
        </p:nvSpPr>
        <p:spPr>
          <a:xfrm>
            <a:off x="3034287" y="2212464"/>
            <a:ext cx="884578" cy="318052"/>
          </a:xfrm>
          <a:prstGeom prst="roundRect">
            <a:avLst>
              <a:gd name="adj" fmla="val 311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h1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B55BC74-1907-3645-8171-F59A85A536E1}"/>
              </a:ext>
            </a:extLst>
          </p:cNvPr>
          <p:cNvSpPr/>
          <p:nvPr/>
        </p:nvSpPr>
        <p:spPr>
          <a:xfrm>
            <a:off x="5484326" y="2206487"/>
            <a:ext cx="884578" cy="318052"/>
          </a:xfrm>
          <a:prstGeom prst="roundRect">
            <a:avLst>
              <a:gd name="adj" fmla="val 311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ul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07E4176F-30FE-EF4B-9D08-74999FF9F756}"/>
              </a:ext>
            </a:extLst>
          </p:cNvPr>
          <p:cNvSpPr/>
          <p:nvPr/>
        </p:nvSpPr>
        <p:spPr>
          <a:xfrm>
            <a:off x="4487479" y="3084839"/>
            <a:ext cx="884578" cy="318052"/>
          </a:xfrm>
          <a:prstGeom prst="roundRect">
            <a:avLst>
              <a:gd name="adj" fmla="val 311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E2B15E19-364B-0D4B-901B-E20CBC469200}"/>
              </a:ext>
            </a:extLst>
          </p:cNvPr>
          <p:cNvSpPr/>
          <p:nvPr/>
        </p:nvSpPr>
        <p:spPr>
          <a:xfrm>
            <a:off x="5583831" y="3078862"/>
            <a:ext cx="884578" cy="318052"/>
          </a:xfrm>
          <a:prstGeom prst="roundRect">
            <a:avLst>
              <a:gd name="adj" fmla="val 311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372021-A6DD-8648-A316-E07F585D3541}"/>
              </a:ext>
            </a:extLst>
          </p:cNvPr>
          <p:cNvSpPr txBox="1"/>
          <p:nvPr/>
        </p:nvSpPr>
        <p:spPr>
          <a:xfrm>
            <a:off x="2677447" y="3090816"/>
            <a:ext cx="15982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Favorite Things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9F977F-950A-3F47-A15C-07244869E0D0}"/>
              </a:ext>
            </a:extLst>
          </p:cNvPr>
          <p:cNvSpPr txBox="1"/>
          <p:nvPr/>
        </p:nvSpPr>
        <p:spPr>
          <a:xfrm>
            <a:off x="3403826" y="4014471"/>
            <a:ext cx="19682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Raindrops on roses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9B3213-84A2-F74D-B890-218B8144A496}"/>
              </a:ext>
            </a:extLst>
          </p:cNvPr>
          <p:cNvSpPr txBox="1"/>
          <p:nvPr/>
        </p:nvSpPr>
        <p:spPr>
          <a:xfrm>
            <a:off x="5583831" y="4008494"/>
            <a:ext cx="20141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Whiskers on kittens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22076DF-D2BD-3B46-85D3-0523DE38A933}"/>
              </a:ext>
            </a:extLst>
          </p:cNvPr>
          <p:cNvCxnSpPr>
            <a:cxnSpLocks/>
            <a:stCxn id="31" idx="2"/>
            <a:endCxn id="41" idx="0"/>
          </p:cNvCxnSpPr>
          <p:nvPr/>
        </p:nvCxnSpPr>
        <p:spPr>
          <a:xfrm>
            <a:off x="4348373" y="1113105"/>
            <a:ext cx="1578242" cy="325489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324436-5726-4243-8B97-41440ED4211F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flipH="1">
            <a:off x="3476576" y="1756646"/>
            <a:ext cx="2450039" cy="455818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AF7731B-ECA0-294C-8F24-9288805936DC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5926615" y="1756646"/>
            <a:ext cx="0" cy="449841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37B9E79-5DB9-6C4C-8C98-5C1699551A5D}"/>
              </a:ext>
            </a:extLst>
          </p:cNvPr>
          <p:cNvCxnSpPr>
            <a:cxnSpLocks/>
            <a:stCxn id="42" idx="2"/>
            <a:endCxn id="49" idx="0"/>
          </p:cNvCxnSpPr>
          <p:nvPr/>
        </p:nvCxnSpPr>
        <p:spPr>
          <a:xfrm>
            <a:off x="3476576" y="2530516"/>
            <a:ext cx="0" cy="56030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43757B2-01CD-2840-82C5-26B0DB18192B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flipH="1">
            <a:off x="4929768" y="2524539"/>
            <a:ext cx="996847" cy="56030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52FC9D1-D86C-2D44-820C-B96B205EE20E}"/>
              </a:ext>
            </a:extLst>
          </p:cNvPr>
          <p:cNvCxnSpPr>
            <a:cxnSpLocks/>
            <a:stCxn id="43" idx="2"/>
            <a:endCxn id="45" idx="0"/>
          </p:cNvCxnSpPr>
          <p:nvPr/>
        </p:nvCxnSpPr>
        <p:spPr>
          <a:xfrm>
            <a:off x="5926615" y="2524539"/>
            <a:ext cx="99505" cy="554323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D46A602-87C6-1241-8173-B3AFA6627E92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 flipH="1">
            <a:off x="4387942" y="3402891"/>
            <a:ext cx="541826" cy="61158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F913E5D-90CB-AB40-9724-AE1A705D7061}"/>
              </a:ext>
            </a:extLst>
          </p:cNvPr>
          <p:cNvCxnSpPr>
            <a:cxnSpLocks/>
            <a:stCxn id="45" idx="2"/>
            <a:endCxn id="51" idx="0"/>
          </p:cNvCxnSpPr>
          <p:nvPr/>
        </p:nvCxnSpPr>
        <p:spPr>
          <a:xfrm>
            <a:off x="6026120" y="3396914"/>
            <a:ext cx="564782" cy="61158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057FC365-0187-CF41-9FC5-4744EAE9FAC0}"/>
              </a:ext>
            </a:extLst>
          </p:cNvPr>
          <p:cNvSpPr/>
          <p:nvPr/>
        </p:nvSpPr>
        <p:spPr>
          <a:xfrm>
            <a:off x="7695996" y="2208502"/>
            <a:ext cx="884578" cy="318052"/>
          </a:xfrm>
          <a:prstGeom prst="roundRect">
            <a:avLst>
              <a:gd name="adj" fmla="val 311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EFE88C2-9285-7C4F-9D5B-8839B79DB3C7}"/>
              </a:ext>
            </a:extLst>
          </p:cNvPr>
          <p:cNvSpPr txBox="1"/>
          <p:nvPr/>
        </p:nvSpPr>
        <p:spPr>
          <a:xfrm>
            <a:off x="6681885" y="3078862"/>
            <a:ext cx="12588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These are a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333E4F6-C77F-4441-9482-AAB09D17206A}"/>
              </a:ext>
            </a:extLst>
          </p:cNvPr>
          <p:cNvCxnSpPr>
            <a:cxnSpLocks/>
            <a:stCxn id="41" idx="2"/>
            <a:endCxn id="84" idx="0"/>
          </p:cNvCxnSpPr>
          <p:nvPr/>
        </p:nvCxnSpPr>
        <p:spPr>
          <a:xfrm>
            <a:off x="5926615" y="1756646"/>
            <a:ext cx="2211670" cy="451856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4AD19C42-CFE6-A341-8CDF-F78CCD3FFD9F}"/>
              </a:ext>
            </a:extLst>
          </p:cNvPr>
          <p:cNvSpPr/>
          <p:nvPr/>
        </p:nvSpPr>
        <p:spPr>
          <a:xfrm>
            <a:off x="8138285" y="3076594"/>
            <a:ext cx="884578" cy="318052"/>
          </a:xfrm>
          <a:prstGeom prst="roundRect">
            <a:avLst>
              <a:gd name="adj" fmla="val 3114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37FDED7-3643-4147-9295-6DDE77157156}"/>
              </a:ext>
            </a:extLst>
          </p:cNvPr>
          <p:cNvSpPr txBox="1"/>
          <p:nvPr/>
        </p:nvSpPr>
        <p:spPr>
          <a:xfrm>
            <a:off x="8316174" y="4008494"/>
            <a:ext cx="528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few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547DE21-2D28-3C40-A48C-493A0F6986BB}"/>
              </a:ext>
            </a:extLst>
          </p:cNvPr>
          <p:cNvSpPr txBox="1"/>
          <p:nvPr/>
        </p:nvSpPr>
        <p:spPr>
          <a:xfrm>
            <a:off x="9220392" y="3076594"/>
            <a:ext cx="2169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of my favorite things.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3785550-9E81-2746-A547-5792375036C5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 flipH="1">
            <a:off x="7311321" y="2526554"/>
            <a:ext cx="826964" cy="552308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D65C50B-017E-5A43-B290-CFE487B26669}"/>
              </a:ext>
            </a:extLst>
          </p:cNvPr>
          <p:cNvCxnSpPr>
            <a:cxnSpLocks/>
            <a:stCxn id="84" idx="2"/>
            <a:endCxn id="89" idx="0"/>
          </p:cNvCxnSpPr>
          <p:nvPr/>
        </p:nvCxnSpPr>
        <p:spPr>
          <a:xfrm>
            <a:off x="8138285" y="2526554"/>
            <a:ext cx="442289" cy="55004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DDB2AF7-C9CE-C544-8F9C-21BA73A44680}"/>
              </a:ext>
            </a:extLst>
          </p:cNvPr>
          <p:cNvCxnSpPr>
            <a:cxnSpLocks/>
            <a:stCxn id="84" idx="2"/>
            <a:endCxn id="93" idx="0"/>
          </p:cNvCxnSpPr>
          <p:nvPr/>
        </p:nvCxnSpPr>
        <p:spPr>
          <a:xfrm>
            <a:off x="8138285" y="2526554"/>
            <a:ext cx="2166891" cy="550040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C15AA54-DAD9-234C-812D-40C5904F2DA2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8580574" y="3394646"/>
            <a:ext cx="0" cy="613848"/>
          </a:xfrm>
          <a:prstGeom prst="straightConnector1">
            <a:avLst/>
          </a:prstGeom>
          <a:ln w="254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369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30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Braught, Grant</dc:creator>
  <cp:lastModifiedBy>Braught, Grant</cp:lastModifiedBy>
  <cp:revision>2</cp:revision>
  <dcterms:created xsi:type="dcterms:W3CDTF">2021-04-19T21:00:28Z</dcterms:created>
  <dcterms:modified xsi:type="dcterms:W3CDTF">2021-04-19T21:14:10Z</dcterms:modified>
</cp:coreProperties>
</file>