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"/>
  </p:notesMasterIdLst>
  <p:sldIdLst>
    <p:sldId id="288" r:id="rId2"/>
    <p:sldId id="291" r:id="rId3"/>
    <p:sldId id="289" r:id="rId4"/>
    <p:sldId id="290" r:id="rId5"/>
    <p:sldId id="292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/>
    <p:restoredTop sz="94674"/>
  </p:normalViewPr>
  <p:slideViewPr>
    <p:cSldViewPr snapToGrid="0" snapToObjects="1">
      <p:cViewPr varScale="1">
        <p:scale>
          <a:sx n="171" d="100"/>
          <a:sy n="17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EB8215-20F7-0346-8E97-D1953A82084D}"/>
              </a:ext>
            </a:extLst>
          </p:cNvPr>
          <p:cNvGrpSpPr/>
          <p:nvPr/>
        </p:nvGrpSpPr>
        <p:grpSpPr>
          <a:xfrm>
            <a:off x="2073792" y="559339"/>
            <a:ext cx="2308513" cy="4418775"/>
            <a:chOff x="6166820" y="885814"/>
            <a:chExt cx="2308513" cy="44187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12696F-CD38-FB45-AD3D-FC715DA3AA0B}"/>
                </a:ext>
              </a:extLst>
            </p:cNvPr>
            <p:cNvGrpSpPr/>
            <p:nvPr/>
          </p:nvGrpSpPr>
          <p:grpSpPr>
            <a:xfrm>
              <a:off x="6166820" y="885814"/>
              <a:ext cx="2308513" cy="4418775"/>
              <a:chOff x="3912235" y="516698"/>
              <a:chExt cx="2308513" cy="441877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1FC0C6E-098E-2746-85DC-2A6B629752BD}"/>
                  </a:ext>
                </a:extLst>
              </p:cNvPr>
              <p:cNvSpPr/>
              <p:nvPr/>
            </p:nvSpPr>
            <p:spPr>
              <a:xfrm>
                <a:off x="4572000" y="516698"/>
                <a:ext cx="1648748" cy="4418775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F565851-41D6-1348-8E01-B2D813675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846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A  52: 340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B  56: -30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P  60: 100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Q  64: 332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PDAT 100: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104: 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108: 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112: 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116: 50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QDAT 332: 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336: 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340: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344: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C3BA0E1-5A1E-8F41-BB26-21E2FDDA0D5F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823D92-37DB-D742-B942-ECCBAE3EC1A2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FE6AB3-61FD-C24F-9D3E-65C354EEFD16}"/>
              </a:ext>
            </a:extLst>
          </p:cNvPr>
          <p:cNvGrpSpPr/>
          <p:nvPr/>
        </p:nvGrpSpPr>
        <p:grpSpPr>
          <a:xfrm>
            <a:off x="5463273" y="559339"/>
            <a:ext cx="2308513" cy="2131822"/>
            <a:chOff x="6166820" y="885815"/>
            <a:chExt cx="2308513" cy="21318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CFB884-0B5B-6942-89C5-FC7BE63DE782}"/>
                </a:ext>
              </a:extLst>
            </p:cNvPr>
            <p:cNvGrpSpPr/>
            <p:nvPr/>
          </p:nvGrpSpPr>
          <p:grpSpPr>
            <a:xfrm>
              <a:off x="6166820" y="885815"/>
              <a:ext cx="2308513" cy="2131822"/>
              <a:chOff x="3912235" y="516699"/>
              <a:chExt cx="2308513" cy="2131822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55A0DB5-A9A1-DE48-9AAE-5F873BD7CBE0}"/>
                  </a:ext>
                </a:extLst>
              </p:cNvPr>
              <p:cNvSpPr/>
              <p:nvPr/>
            </p:nvSpPr>
            <p:spPr>
              <a:xfrm>
                <a:off x="4572000" y="516699"/>
                <a:ext cx="1648748" cy="2131822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5ED4D020-306E-1045-A9C6-90FF00E2B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A  80: 92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B  84: -50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X  88: 487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M  92: 312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…: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DA03FE2B-5A8C-5A47-9189-C6750D9947E0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943805-E824-7442-837E-F9B769A07F4A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5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EB8215-20F7-0346-8E97-D1953A82084D}"/>
              </a:ext>
            </a:extLst>
          </p:cNvPr>
          <p:cNvGrpSpPr/>
          <p:nvPr/>
        </p:nvGrpSpPr>
        <p:grpSpPr>
          <a:xfrm>
            <a:off x="2073792" y="559340"/>
            <a:ext cx="2308513" cy="2842959"/>
            <a:chOff x="6166820" y="885815"/>
            <a:chExt cx="2308513" cy="28429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12696F-CD38-FB45-AD3D-FC715DA3AA0B}"/>
                </a:ext>
              </a:extLst>
            </p:cNvPr>
            <p:cNvGrpSpPr/>
            <p:nvPr/>
          </p:nvGrpSpPr>
          <p:grpSpPr>
            <a:xfrm>
              <a:off x="6166820" y="885815"/>
              <a:ext cx="2308513" cy="2842959"/>
              <a:chOff x="3912235" y="516699"/>
              <a:chExt cx="2308513" cy="2842959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1FC0C6E-098E-2746-85DC-2A6B629752BD}"/>
                  </a:ext>
                </a:extLst>
              </p:cNvPr>
              <p:cNvSpPr/>
              <p:nvPr/>
            </p:nvSpPr>
            <p:spPr>
              <a:xfrm>
                <a:off x="4572000" y="516699"/>
                <a:ext cx="1648748" cy="2842959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F565851-41D6-1348-8E01-B2D813675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T  60: 124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TARR 124: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128: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132: 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136: 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140: 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144: 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C3BA0E1-5A1E-8F41-BB26-21E2FDDA0D5F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823D92-37DB-D742-B942-ECCBAE3EC1A2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B46B49-5F2D-F54D-8BF1-9DAA1A836AD8}"/>
              </a:ext>
            </a:extLst>
          </p:cNvPr>
          <p:cNvGrpSpPr/>
          <p:nvPr/>
        </p:nvGrpSpPr>
        <p:grpSpPr>
          <a:xfrm>
            <a:off x="5147812" y="622530"/>
            <a:ext cx="2308513" cy="2645983"/>
            <a:chOff x="6166820" y="885815"/>
            <a:chExt cx="2308513" cy="26459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AEBAFF-1A3E-2545-8A74-76D5C9FEF677}"/>
                </a:ext>
              </a:extLst>
            </p:cNvPr>
            <p:cNvGrpSpPr/>
            <p:nvPr/>
          </p:nvGrpSpPr>
          <p:grpSpPr>
            <a:xfrm>
              <a:off x="6166820" y="885816"/>
              <a:ext cx="2308513" cy="2645982"/>
              <a:chOff x="3912235" y="516700"/>
              <a:chExt cx="2308513" cy="2645982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6C05809-54DD-2140-B048-5CBC2116CEAC}"/>
                  </a:ext>
                </a:extLst>
              </p:cNvPr>
              <p:cNvSpPr/>
              <p:nvPr/>
            </p:nvSpPr>
            <p:spPr>
              <a:xfrm>
                <a:off x="4572000" y="516700"/>
                <a:ext cx="1648748" cy="2645982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 Box 5">
                <a:extLst>
                  <a:ext uri="{FF2B5EF4-FFF2-40B4-BE49-F238E27FC236}">
                    <a16:creationId xmlns:a16="http://schemas.microsoft.com/office/drawing/2014/main" id="{C3313E4A-AEDE-0C47-B7CB-17EC8FA83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270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A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ADAT 512: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516: 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520: 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524: 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528: 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54395205-4212-304E-BEDF-82DD9F403365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659D69-6FF5-6C4E-B7C2-076F287E2412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4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EB8215-20F7-0346-8E97-D1953A82084D}"/>
              </a:ext>
            </a:extLst>
          </p:cNvPr>
          <p:cNvGrpSpPr/>
          <p:nvPr/>
        </p:nvGrpSpPr>
        <p:grpSpPr>
          <a:xfrm>
            <a:off x="2073792" y="559340"/>
            <a:ext cx="2308513" cy="3236914"/>
            <a:chOff x="6166820" y="885815"/>
            <a:chExt cx="2308513" cy="32369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12696F-CD38-FB45-AD3D-FC715DA3AA0B}"/>
                </a:ext>
              </a:extLst>
            </p:cNvPr>
            <p:cNvGrpSpPr/>
            <p:nvPr/>
          </p:nvGrpSpPr>
          <p:grpSpPr>
            <a:xfrm>
              <a:off x="6166820" y="885815"/>
              <a:ext cx="2308513" cy="3236914"/>
              <a:chOff x="3912235" y="516699"/>
              <a:chExt cx="2308513" cy="3236914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1FC0C6E-098E-2746-85DC-2A6B629752BD}"/>
                  </a:ext>
                </a:extLst>
              </p:cNvPr>
              <p:cNvSpPr/>
              <p:nvPr/>
            </p:nvSpPr>
            <p:spPr>
              <a:xfrm>
                <a:off x="4572000" y="516699"/>
                <a:ext cx="1648748" cy="3236914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9F565851-41D6-1348-8E01-B2D813675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861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E  80: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EDAT 252: 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256: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260: 15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264: 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268: 25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272: 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276: 35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280: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C3BA0E1-5A1E-8F41-BB26-21E2FDDA0D5F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823D92-37DB-D742-B942-ECCBAE3EC1A2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17" name="Rectangle 10">
            <a:extLst>
              <a:ext uri="{FF2B5EF4-FFF2-40B4-BE49-F238E27FC236}">
                <a16:creationId xmlns:a16="http://schemas.microsoft.com/office/drawing/2014/main" id="{BE2918D5-6D5F-6E47-83FF-251B603C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490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5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A0DA86C-7E65-1C41-B935-DDFEB71F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40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61B82C4F-584A-8742-80D9-95B1C426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790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15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8157370E-7BE6-5C43-90D7-A30F4720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90" y="439156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27" name="AutoShape 14">
            <a:extLst>
              <a:ext uri="{FF2B5EF4-FFF2-40B4-BE49-F238E27FC236}">
                <a16:creationId xmlns:a16="http://schemas.microsoft.com/office/drawing/2014/main" id="{0C0E9700-E8B0-E446-8568-9FF3FC81989F}"/>
              </a:ext>
            </a:extLst>
          </p:cNvPr>
          <p:cNvCxnSpPr>
            <a:cxnSpLocks noChangeShapeType="1"/>
            <a:stCxn id="28" idx="0"/>
            <a:endCxn id="17" idx="1"/>
          </p:cNvCxnSpPr>
          <p:nvPr/>
        </p:nvCxnSpPr>
        <p:spPr bwMode="auto">
          <a:xfrm rot="5400000" flipV="1">
            <a:off x="1982153" y="4120101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Oval 15">
            <a:extLst>
              <a:ext uri="{FF2B5EF4-FFF2-40B4-BE49-F238E27FC236}">
                <a16:creationId xmlns:a16="http://schemas.microsoft.com/office/drawing/2014/main" id="{ED6B9842-6ECC-4E4E-B837-F297E500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90" y="4448714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CD1FDFDB-DC98-5141-8132-BDA04515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190" y="4334414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E:</a:t>
            </a: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107BDB47-E464-E242-A7E0-B5383A679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640" y="416296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E[0]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661D6B4B-9D45-574E-AEFA-CDC9F1A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290" y="417368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E[1]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B333CC42-7FEE-BA45-931D-E38F03FE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372" y="416296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E[2]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9C3A8C2E-1DB6-EA48-85F5-1732510B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54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20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C5DAA50B-4989-DC40-9D1D-3871ECCA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04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25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A24D2EDC-6F6E-0E4A-9CF4-A64DC0D8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54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30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079C413A-EB83-3049-B95A-F414019E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04" y="416296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E[3]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C39C28A7-0AAF-8644-8453-F45E2875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54" y="417368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E[4]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CFA917BA-CAA1-5C44-A64C-9A81BC55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936" y="416296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E[5]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0334C9A7-546D-F944-91AD-9ABE02DB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04" y="439156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35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4832C3C7-F882-4143-AEE0-B9D19FAD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586" y="416296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E[6]</a:t>
            </a:r>
          </a:p>
        </p:txBody>
      </p:sp>
    </p:spTree>
    <p:extLst>
      <p:ext uri="{BB962C8B-B14F-4D97-AF65-F5344CB8AC3E}">
        <p14:creationId xmlns:p14="http://schemas.microsoft.com/office/powerpoint/2010/main" val="102008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DD3F-1DCE-0443-8A07-9C6F0F5897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095628B-218F-8241-8800-CBFCDF39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8" y="15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3DE4504-0A3B-734F-90AF-5FB1D645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998" y="15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3ACC479-6B0B-EA40-9594-38C78778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648" y="15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5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8C8BABE-8507-6741-90D7-859CCB0F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48" y="1514550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BFBA5701-12B1-5C47-9D2E-3108900B1159}"/>
              </a:ext>
            </a:extLst>
          </p:cNvPr>
          <p:cNvCxnSpPr>
            <a:cxnSpLocks noChangeShapeType="1"/>
            <a:stCxn id="12" idx="0"/>
            <a:endCxn id="7" idx="1"/>
          </p:cNvCxnSpPr>
          <p:nvPr/>
        </p:nvCxnSpPr>
        <p:spPr bwMode="auto">
          <a:xfrm rot="5400000" flipV="1">
            <a:off x="3127011" y="1243087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5">
            <a:extLst>
              <a:ext uri="{FF2B5EF4-FFF2-40B4-BE49-F238E27FC236}">
                <a16:creationId xmlns:a16="http://schemas.microsoft.com/office/drawing/2014/main" id="{FC42F0EB-ADC3-B749-BA35-50440FA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48" y="1571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88EEEE8-0B4B-E045-B8C1-0CAABB27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048" y="1457400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P: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520779AA-CFDB-1548-9E37-8C266971D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498" y="128595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P[0]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362D6956-9D8A-824A-A7BC-AFDD8BABF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148" y="1296666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P[1]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1D07C976-9FE3-2847-B26D-D4E3541E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230" y="128595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P[2]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A4BCD88-5341-6A44-9F61-44CADCD2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912" y="15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7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DD0A62B6-5CED-5347-9F88-D3135FB3E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062" y="128595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P[3]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8EA0098-64BB-A04C-9ABE-113BF643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348" y="22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DB354631-63C5-394C-B128-78003080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998" y="22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CEDD1C14-330C-9E45-A9EE-0B61240D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648" y="22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027E0ED4-6339-794E-9EB5-DF613A82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48" y="2257500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29" name="AutoShape 14">
            <a:extLst>
              <a:ext uri="{FF2B5EF4-FFF2-40B4-BE49-F238E27FC236}">
                <a16:creationId xmlns:a16="http://schemas.microsoft.com/office/drawing/2014/main" id="{5A52FD3C-0E20-754D-8C63-9B3CDE5619CE}"/>
              </a:ext>
            </a:extLst>
          </p:cNvPr>
          <p:cNvCxnSpPr>
            <a:cxnSpLocks noChangeShapeType="1"/>
            <a:stCxn id="30" idx="0"/>
            <a:endCxn id="25" idx="1"/>
          </p:cNvCxnSpPr>
          <p:nvPr/>
        </p:nvCxnSpPr>
        <p:spPr bwMode="auto">
          <a:xfrm rot="5400000" flipV="1">
            <a:off x="3127011" y="1986037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Oval 15">
            <a:extLst>
              <a:ext uri="{FF2B5EF4-FFF2-40B4-BE49-F238E27FC236}">
                <a16:creationId xmlns:a16="http://schemas.microsoft.com/office/drawing/2014/main" id="{5A204F81-6539-2B4E-B685-C5C18633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48" y="23146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CDC51618-C58B-1D4F-88E0-F2B643D0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048" y="2200350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S: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55CED182-7862-9646-A4F5-F00A4E10C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498" y="202890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S[0]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C7952C-AD9E-7F4A-816C-E489DE9FB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148" y="2039616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S[1]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AA8DED4-E69D-574B-871B-D395F485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912" y="22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D325E7B2-A97E-6C45-AF89-1AE28E03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024" y="2028900"/>
            <a:ext cx="6708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S[9]</a:t>
            </a: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98BAAEF7-C3A1-C748-BE41-7A6EF321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85" y="225750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9" name="Text Box 27">
            <a:extLst>
              <a:ext uri="{FF2B5EF4-FFF2-40B4-BE49-F238E27FC236}">
                <a16:creationId xmlns:a16="http://schemas.microsoft.com/office/drawing/2014/main" id="{ED6FD9F2-92B4-114B-A297-88A6A9B9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697" y="2028900"/>
            <a:ext cx="6708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S[10]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57AA966C-7EAF-2F43-8C64-532E44F0F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038" y="1514550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11</a:t>
            </a:r>
          </a:p>
        </p:txBody>
      </p:sp>
      <p:sp>
        <p:nvSpPr>
          <p:cNvPr id="41" name="Text Box 27">
            <a:extLst>
              <a:ext uri="{FF2B5EF4-FFF2-40B4-BE49-F238E27FC236}">
                <a16:creationId xmlns:a16="http://schemas.microsoft.com/office/drawing/2014/main" id="{897D2774-9DDD-0249-9214-0D78BED4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111" y="128595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P[4]</a:t>
            </a:r>
          </a:p>
        </p:txBody>
      </p:sp>
    </p:spTree>
    <p:extLst>
      <p:ext uri="{BB962C8B-B14F-4D97-AF65-F5344CB8AC3E}">
        <p14:creationId xmlns:p14="http://schemas.microsoft.com/office/powerpoint/2010/main" val="34849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8238-CBC9-D74E-97BD-C3375F5B00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507A0-3F52-9843-9C4B-01272C2DE8B3}"/>
              </a:ext>
            </a:extLst>
          </p:cNvPr>
          <p:cNvGrpSpPr/>
          <p:nvPr/>
        </p:nvGrpSpPr>
        <p:grpSpPr>
          <a:xfrm>
            <a:off x="2073792" y="559340"/>
            <a:ext cx="2308513" cy="3236914"/>
            <a:chOff x="6166820" y="885815"/>
            <a:chExt cx="2308513" cy="32369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E3654A-E236-E744-8F52-CCAFE18C1752}"/>
                </a:ext>
              </a:extLst>
            </p:cNvPr>
            <p:cNvGrpSpPr/>
            <p:nvPr/>
          </p:nvGrpSpPr>
          <p:grpSpPr>
            <a:xfrm>
              <a:off x="6166820" y="885815"/>
              <a:ext cx="2308513" cy="3236914"/>
              <a:chOff x="3912235" y="516699"/>
              <a:chExt cx="2308513" cy="323691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71B167B-81E8-EA4E-AABF-91C868DBEB53}"/>
                  </a:ext>
                </a:extLst>
              </p:cNvPr>
              <p:cNvSpPr/>
              <p:nvPr/>
            </p:nvSpPr>
            <p:spPr>
              <a:xfrm>
                <a:off x="4572000" y="516699"/>
                <a:ext cx="1648748" cy="3236914"/>
              </a:xfrm>
              <a:prstGeom prst="roundRect">
                <a:avLst>
                  <a:gd name="adj" fmla="val 59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7CCA266B-1376-B040-BA9B-F3A057213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861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P  60: 100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Q  64: 332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PDAT 100: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104: 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108: 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QDAT 332: 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336: 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340: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41E6819-52F2-2040-9A94-6CF1757FA897}"/>
                  </a:ext>
                </a:extLst>
              </p:cNvPr>
              <p:cNvSpPr/>
              <p:nvPr/>
            </p:nvSpPr>
            <p:spPr>
              <a:xfrm>
                <a:off x="5160293" y="883409"/>
                <a:ext cx="1018272" cy="587830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D54227-CDF5-3D40-B6A4-CDE0880548AC}"/>
                </a:ext>
              </a:extLst>
            </p:cNvPr>
            <p:cNvSpPr txBox="1"/>
            <p:nvPr/>
          </p:nvSpPr>
          <p:spPr>
            <a:xfrm>
              <a:off x="6902196" y="885815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77495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371</TotalTime>
  <Words>394</Words>
  <Application>Microsoft Macintosh PowerPoint</Application>
  <PresentationFormat>On-screen Show (16:9)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Muli</vt:lpstr>
      <vt:lpstr>Nixie One</vt:lpstr>
      <vt:lpstr>Arial</vt:lpstr>
      <vt:lpstr>Courier</vt:lpstr>
      <vt:lpstr>Helvetica Neue</vt:lpstr>
      <vt:lpstr>Imogen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18</cp:revision>
  <dcterms:created xsi:type="dcterms:W3CDTF">2020-09-28T18:35:32Z</dcterms:created>
  <dcterms:modified xsi:type="dcterms:W3CDTF">2020-09-30T17:01:52Z</dcterms:modified>
</cp:coreProperties>
</file>