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notesSlides/notesSlide6.xml" ContentType="application/vnd.openxmlformats-officedocument.presentationml.notesSlide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notesSlides/notesSlide7.xml" ContentType="application/vnd.openxmlformats-officedocument.presentationml.notesSlide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notesSlides/notesSlide8.xml" ContentType="application/vnd.openxmlformats-officedocument.presentationml.notesSlide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notesSlides/notesSlide9.xml" ContentType="application/vnd.openxmlformats-officedocument.presentationml.notesSlide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10.xml" ContentType="application/vnd.openxmlformats-officedocument.presentationml.notesSlide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notesSlides/notesSlide11.xml" ContentType="application/vnd.openxmlformats-officedocument.presentationml.notesSlide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90" r:id="rId2"/>
    <p:sldId id="306" r:id="rId3"/>
    <p:sldId id="310" r:id="rId4"/>
    <p:sldId id="313" r:id="rId5"/>
    <p:sldId id="308" r:id="rId6"/>
    <p:sldId id="315" r:id="rId7"/>
    <p:sldId id="316" r:id="rId8"/>
    <p:sldId id="317" r:id="rId9"/>
    <p:sldId id="318" r:id="rId10"/>
    <p:sldId id="319" r:id="rId11"/>
    <p:sldId id="320" r:id="rId12"/>
    <p:sldId id="314" r:id="rId13"/>
    <p:sldId id="305" r:id="rId14"/>
    <p:sldId id="301" r:id="rId15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0"/>
    <p:restoredTop sz="95942" autoAdjust="0"/>
  </p:normalViewPr>
  <p:slideViewPr>
    <p:cSldViewPr snapToGrid="0" snapToObjects="1">
      <p:cViewPr varScale="1">
        <p:scale>
          <a:sx n="135" d="100"/>
          <a:sy n="135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6:23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1287 980 0 0,'0'0'151'0'0,"0"1"0"0"0,0-1 0 0 0,1 0 0 0 0,-1 0 1 0 0,0 1-1 0 0,0-1 0 0 0,0 0 0 0 0,0 1 0 0 0,0-1 0 0 0,0 0 0 0 0,0 1 0 0 0,0-1 0 0 0,0 0 0 0 0,0 1 1 0 0,0-1-1 0 0,0 0 0 0 0,0 1 0 0 0,0-1 0 0 0,0 0 0 0 0,0 1 0 0 0,-1-1 0 0 0,1 0 0 0 0,0 0 0 0 0,0 1 1 0 0,0-1-1 0 0,0 0 0 0 0,-1 0 0 0 0,1 1 0 0 0,0-1 0 0 0,0 0 0 0 0,0 0 0 0 0,-1 1 0 0 0,1-1 1 0 0,0 0-1 0 0,0 0 0 0 0,-1 0 0 0 0,1 1 0 0 0,0-1 0 0 0,-1 0 0 0 0,1 0 0 0 0,0 0 0 0 0,0 0 0 0 0,-1 0 1 0 0,1 0-1 0 0,0 0 0 0 0,-1 0 0 0 0,1 0 0 0 0,-1 0 0 0 0,-14-14 3587 0 0,-11-25-986 0 0,-7-48-1611 0 0,-1-51-805 0 0,8 27-328 0 0,9 48-119 0 0,-6-31-9 0 0,-16-62 92 0 0,-5 0-21 0 0,13-10 15 0 0,24 133 33 0 0,1 7 43 0 0,2 1 0 0 0,-4-53 1 0 0,0-26 1060 0 0,12 97-826 0 0,9 7-5661 0 0,-12 0 4955 0 0,0 0-1 0 0,0 1 1 0 0,0-1-1 0 0,0 0 1 0 0,0 1-1 0 0,-1-1 1 0 0,1 0-1 0 0,0 1 1 0 0,0-1-1 0 0,-1 1 1 0 0,1 0-1 0 0,0-1 1 0 0,0 1-1 0 0,-1 0 1 0 0,1-1-1 0 0,-1 1 1 0 0,1 0-1 0 0,-1-1 1 0 0,1 1-1 0 0,-1 0 1 0 0,1 0-1 0 0,-1 0 1 0 0,1 1-1 0 0,-1 2-825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6:28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1 860 0 0,'2'28'8868'0'0,"4"5"-4042"0"0,15 42-4112 0 0,38 75-13707 0 0,-51-131 11378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6:30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318 241 836 0 0,'-2'-8'12785'0'0,"-21"-3"-10644"0"0,18 9-2263 0 0,0 0 1 0 0,0 1 0 0 0,-1 0-1 0 0,1-1 1 0 0,-1 2-1 0 0,1-1 1 0 0,-11 1 0 0 0,11 1 144 0 0,0 1 1 0 0,0 1-1 0 0,0-1 0 0 0,0 1 1 0 0,0 0-1 0 0,1 0 1 0 0,-1 0-1 0 0,1 1 0 0 0,0 0 1 0 0,0 0-1 0 0,0 0 1 0 0,1 0-1 0 0,-1 0 0 0 0,1 1 1 0 0,0-1-1 0 0,0 1 1 0 0,0 0-1 0 0,1 0 0 0 0,0 0 1 0 0,0 1-1 0 0,-2 9 1 0 0,-2 3 4 0 0,2 1 1 0 0,0 0-1 0 0,1 1 1 0 0,0 37 0 0 0,3-53-14 0 0,0-1 0 0 0,0 0 0 0 0,0 0 0 0 0,0 0 0 0 0,1 1 0 0 0,-1-1 0 0 0,1 0 0 0 0,0 0 0 0 0,0 0 0 0 0,0 0 0 0 0,1 0 0 0 0,-1 0 0 0 0,1 0 0 0 0,-1 0 0 0 0,1 0 0 0 0,0-1 0 0 0,0 1 0 0 0,0-1 0 0 0,0 1 0 0 0,3 1 0 0 0,-4-3-11 0 0,1 0 0 0 0,-1-1 1 0 0,0 1-1 0 0,1-1 0 0 0,-1 1 1 0 0,1-1-1 0 0,-1 1 0 0 0,1-1 0 0 0,-1 0 1 0 0,1 0-1 0 0,-1 0 0 0 0,1 0 1 0 0,-1 0-1 0 0,1 0 0 0 0,-1 0 1 0 0,0 0-1 0 0,4-1 0 0 0,-2-1-20 0 0,0 1 0 0 0,0 0 0 0 0,1-1 0 0 0,-1 0 0 0 0,0 0 0 0 0,0 0 0 0 0,-1 0 0 0 0,1 0 0 0 0,0-1 0 0 0,2-3 0 0 0,0 0-28 0 0,0 0 0 0 0,-1 0 0 0 0,0-1-1 0 0,0 0 1 0 0,0 0 0 0 0,-1 0-1 0 0,0 0 1 0 0,0 0 0 0 0,-1-1-1 0 0,0 0 1 0 0,-1 1 0 0 0,2-13 0 0 0,-1-10-92 0 0,-1 1 0 0 0,-4-32 1 0 0,0-1 473 0 0,3 61-140 0 0,4 42-40 0 0,-1-4-140 0 0,1 0 0 0 0,18 71 0 0 0,-20-100-15 0 0,-1-3 4 0 0,1 0-1 0 0,0 0 1 0 0,0 0-1 0 0,0 0 1 0 0,0-1-1 0 0,1 1 1 0 0,0-1-1 0 0,0 1 1 0 0,0-1-1 0 0,0 0 1 0 0,1 0-1 0 0,0-1 1 0 0,6 6-1 0 0,-9-8-9 0 0,0 0-1 0 0,1 0 0 0 0,-1-1 1 0 0,0 1-1 0 0,1 0 0 0 0,-1-1 1 0 0,1 1-1 0 0,-1-1 0 0 0,0 0 1 0 0,1 1-1 0 0,-1-1 0 0 0,1 0 1 0 0,-1 0-1 0 0,1 0 0 0 0,-1 0 1 0 0,1 0-1 0 0,-1 0 0 0 0,1 0 1 0 0,-1-1-1 0 0,2 1 0 0 0,-1-2-15 0 0,0 1-1 0 0,0 0 0 0 0,0-1 0 0 0,0 1 0 0 0,0-1 0 0 0,0 1 0 0 0,-1-1 0 0 0,1 0 0 0 0,0 0 0 0 0,-1 1 0 0 0,0-1 0 0 0,1 0 0 0 0,-1-1 0 0 0,0 1 0 0 0,0 0 0 0 0,1-4 0 0 0,2-11-9 0 0,0 1 0 0 0,-2-1 0 0 0,0 1-1 0 0,0-1 1 0 0,-2 0 0 0 0,0 0-1 0 0,-1 0 1 0 0,-1 1 0 0 0,-6-29 0 0 0,2-1 25 0 0,4 32 3 0 0,0 0 0 0 0,-1 1 0 0 0,0-1 0 0 0,-1 0 0 0 0,-1 1 0 0 0,0 0 0 0 0,-1 0 0 0 0,0 1 0 0 0,-14-21 0 0 0,15 27 4 0 0,1 0 1 0 0,-2 0-1 0 0,1 0 0 0 0,-1 1 0 0 0,0-1 0 0 0,0 1 0 0 0,0 1 0 0 0,-1-1 0 0 0,1 1 0 0 0,-1 0 1 0 0,0 1-1 0 0,0-1 0 0 0,-9-1 0 0 0,12 4 14 0 0,-1 0 1 0 0,0 0 0 0 0,1 0-1 0 0,-1 1 1 0 0,1 0-1 0 0,-1 0 1 0 0,0 1 0 0 0,1-1-1 0 0,-1 1 1 0 0,0 0-1 0 0,1 0 1 0 0,-1 0-1 0 0,1 1 1 0 0,0-1 0 0 0,-1 1-1 0 0,1 0 1 0 0,0 1-1 0 0,0-1 1 0 0,0 1-1 0 0,1-1 1 0 0,-1 1 0 0 0,0 0-1 0 0,-3 5 1 0 0,-7 7 13 0 0,1 1 1 0 0,1 0-1 0 0,0 1 1 0 0,1 0-1 0 0,1 0 1 0 0,1 1-1 0 0,0 1 1 0 0,2 0-1 0 0,0 0 1 0 0,1 0-1 0 0,0 1 0 0 0,2-1 1 0 0,-2 25-1 0 0,-1 4-6 0 0,3-24 79 0 0,1 0 0 0 0,0 0 0 0 0,2 0 0 0 0,3 25-1 0 0,-2-39-18 0 0,2 0-1 0 0,-1 0 0 0 0,2 0 0 0 0,-1 0 0 0 0,1 0 0 0 0,1 0 0 0 0,-1-1 0 0 0,2 0 0 0 0,-1 0 0 0 0,13 17 0 0 0,-13-20-77 0 0,1-1 1 0 0,0-1-1 0 0,0 1 0 0 0,1-1 1 0 0,-1 1-1 0 0,1-2 0 0 0,0 1 1 0 0,0-1-1 0 0,0 1 0 0 0,1-2 0 0 0,-1 1 1 0 0,1-1-1 0 0,-1 0 0 0 0,1 0 1 0 0,0-1-1 0 0,0 0 0 0 0,8 1 1 0 0,0-1-822 0 0,-1-1 0 0 0,0 0 1 0 0,19-3-1 0 0,-27 3 0 0 0,-1-1 0 0 0,0 0 0 0 0,0-1 0 0 0,0 1 0 0 0,0-1 0 0 0,0 0 0 0 0,0 0 0 0 0,0 0 0 0 0,0-1-1 0 0,-1 0 1 0 0,1 0 0 0 0,4-4 0 0 0,-1-2-1210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6:31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81 260 0 0,'2'-2'10700'0'0,"1"-5"-5262"0"0,15-32-4220 0 0,-17 37-1212 0 0,0 0 1 0 0,0 0 0 0 0,1-1-1 0 0,-1 1 1 0 0,1 0 0 0 0,0 1-1 0 0,-1-1 1 0 0,1 0 0 0 0,0 0-1 0 0,0 1 1 0 0,0-1 0 0 0,0 1 0 0 0,0 0-1 0 0,1 0 1 0 0,-1 0 0 0 0,0 0-1 0 0,0 0 1 0 0,1 0 0 0 0,-1 0-1 0 0,1 1 1 0 0,-1-1 0 0 0,4 0-1 0 0,-2 2-18 0 0,-1-1 0 0 0,1 1 0 0 0,-1 0 0 0 0,0 0 0 0 0,1 0-1 0 0,-1 1 1 0 0,0-1 0 0 0,0 1 0 0 0,0-1 0 0 0,0 1 0 0 0,0 0 0 0 0,0 0-1 0 0,0 1 1 0 0,2 2 0 0 0,5 5-15 0 0,-1 0-1 0 0,-1 1 0 0 0,0-1 1 0 0,0 2-1 0 0,-1-1 0 0 0,-1 1 1 0 0,7 16-1 0 0,-7-9-9 0 0,0 0-1 0 0,-2 0 0 0 0,0 1 1 0 0,-2 0-1 0 0,0 0 1 0 0,-1 0-1 0 0,-1 0 0 0 0,0 0 1 0 0,-2 0-1 0 0,0 0 1 0 0,-2-1-1 0 0,0 1 0 0 0,-1-1 1 0 0,-1 0-1 0 0,-1 0 1 0 0,0 0-1 0 0,-2-1 0 0 0,0 0 1 0 0,-16 23-1 0 0,-42 67 38 0 0,67-108 7 0 0,0 0 1 0 0,0 0 0 0 0,0 0 0 0 0,0 1 0 0 0,0-1-1 0 0,-1 0 1 0 0,1 0 0 0 0,0 0 0 0 0,0 0 0 0 0,0 1-1 0 0,0-1 1 0 0,0 0 0 0 0,0 0 0 0 0,0 0 0 0 0,0 1 0 0 0,0-1-1 0 0,0 0 1 0 0,0 0 0 0 0,1 0 0 0 0,-1 1 0 0 0,0-1-1 0 0,0 0 1 0 0,0 0 0 0 0,0 0 0 0 0,0 1 0 0 0,0-1-1 0 0,0 0 1 0 0,0 0 0 0 0,1 0 0 0 0,-1 0 0 0 0,0 0 0 0 0,0 1-1 0 0,0-1 1 0 0,0 0 0 0 0,0 0 0 0 0,1 0 0 0 0,-1 0-1 0 0,0 0 1 0 0,0 0 0 0 0,0 0 0 0 0,1 0 0 0 0,-1 1-1 0 0,0-1 1 0 0,0 0 0 0 0,1 0 0 0 0,15 2 180 0 0,18-5-32 0 0,-33 3-147 0 0,22-2-235 0 0,-1-1 0 0 0,1-2 0 0 0,-1 0 0 0 0,38-15 0 0 0,-50 15-789 0 0,0 0 0 0 0,0 0 0 0 0,0-1 0 0 0,13-11 0 0 0,-15 10-563 0 0,-1 0 1 0 0,0-1-1 0 0,0 1 0 0 0,0-1 1 0 0,8-14-1 0 0,-7 7 163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6:32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7 40 0 0,'-3'-7'13244'0'0,"1"14"-7797"0"0,3 2-7070 0 0,7 69 1587 0 0,1 2-2895 0 0,8-32-4043 0 0,-9-41 1582 0 0,-5-10 4045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6:32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0 252 0 0,'2'1'214'0'0,"-1"-1"1"0"0,0 1-1 0 0,0-1 0 0 0,0 1 1 0 0,0 0-1 0 0,0-1 0 0 0,0 1 0 0 0,0 0 1 0 0,0 0-1 0 0,0 0 0 0 0,0 0 1 0 0,0 0-1 0 0,0 0 0 0 0,0 0 1 0 0,-1 0-1 0 0,1 0 0 0 0,0 0 0 0 0,-1 0 1 0 0,1 0-1 0 0,-1 1 0 0 0,0-1 1 0 0,1 0-1 0 0,-1 0 0 0 0,0 1 1 0 0,1-1-1 0 0,-1 0 0 0 0,0 0 0 0 0,0 1 1 0 0,0-1-1 0 0,0 0 0 0 0,-1 1 1 0 0,1-1-1 0 0,0 2 0 0 0,-6 59 719 0 0,4-49-568 0 0,1-1-819 0 0,1 0 0 0 0,0 0 0 0 0,3 20 0 0 0,14 33-5130 0 0,-10-50 4340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6:33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1104 0 0,'2'49'8008'0'0,"2"2"-3558"0"0,20 107-3243 0 0,-5-35-970 0 0,-16-97-227 0 0,-2-11 10 0 0,0-1 0 0 0,1 0 0 0 0,1 0 0 0 0,0 0-1 0 0,10 25 1 0 0,-9-44 7 0 0,0 0-1 0 0,-1 0 1 0 0,0 0-1 0 0,0-1 1 0 0,-1 1-1 0 0,5-12 1 0 0,-3-2-126 0 0,-3 9 162 0 0,1 0 0 0 0,1 1-1 0 0,0-1 1 0 0,0 1 0 0 0,9-18 0 0 0,-11 26-45 0 0,0-1 1 0 0,1 0-1 0 0,-1 1 1 0 0,0-1 0 0 0,1 1-1 0 0,-1-1 1 0 0,1 1-1 0 0,-1 0 1 0 0,1 0 0 0 0,-1 0-1 0 0,1 0 1 0 0,0 0-1 0 0,0 0 1 0 0,0 0-1 0 0,-1 0 1 0 0,1 1 0 0 0,0-1-1 0 0,0 1 1 0 0,0-1-1 0 0,0 1 1 0 0,0 0-1 0 0,0 0 1 0 0,0 0 0 0 0,0 0-1 0 0,0 0 1 0 0,0 0-1 0 0,0 0 1 0 0,0 1-1 0 0,0-1 1 0 0,0 1 0 0 0,0-1-1 0 0,0 1 1 0 0,0 0-1 0 0,0 0 1 0 0,1 1-1 0 0,12 7-278 0 0,-1 0 0 0 0,-1 0 0 0 0,0 1-1 0 0,0 1 1 0 0,-1 0 0 0 0,-1 1 0 0 0,1 0-1 0 0,14 22 1 0 0,8 8-5439 0 0,-33-42 5424 0 0,0 1 0 0 0,0 0 1 0 0,-1 0-1 0 0,1 0 0 0 0,0-1 0 0 0,0 1 0 0 0,0 0 1 0 0,0-1-1 0 0,0 1 0 0 0,0-1 0 0 0,0 1 0 0 0,0-1 1 0 0,0 1-1 0 0,0-1 0 0 0,0 0 0 0 0,0 0 0 0 0,0 1 0 0 0,0-1 1 0 0,0 0-1 0 0,0 0 0 0 0,2 0 0 0 0,4-2-1245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6:34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3 352 232 0 0,'10'-4'2393'0'0,"-1"-1"1"0"0,0-1-1 0 0,17-12 1 0 0,-20 13-1923 0 0,0 0 1 0 0,0-1-1 0 0,-1 0 1 0 0,0 0 0 0 0,8-11-1 0 0,-10 12-672 0 0,-1 0-1 0 0,1 0 1 0 0,-1 0 0 0 0,0-1-1 0 0,0 1 1 0 0,-1 0-1 0 0,1-1 1 0 0,-1 1 0 0 0,0-1-1 0 0,-1 0 1 0 0,1 1 0 0 0,-1-1-1 0 0,0 1 1 0 0,-1-1-1 0 0,1 0 1 0 0,-1 1 0 0 0,0-1-1 0 0,-1 1 1 0 0,1 0-1 0 0,-4-8 1 0 0,5 12 125 0 0,-1 0 1 0 0,1-1-1 0 0,-1 1 1 0 0,1 0-1 0 0,-1-1 0 0 0,1 1 1 0 0,-1 0-1 0 0,0 0 0 0 0,0-1 1 0 0,0 1-1 0 0,0 0 1 0 0,1 0-1 0 0,-1 0 0 0 0,-1 0 1 0 0,1 0-1 0 0,0 1 0 0 0,0-1 1 0 0,0 0-1 0 0,0 0 0 0 0,-1 1 1 0 0,1-1-1 0 0,0 1 1 0 0,0-1-1 0 0,-1 1 0 0 0,-1-1 1 0 0,1 1 45 0 0,0 0 1 0 0,0 1-1 0 0,1-1 1 0 0,-1 1-1 0 0,0-1 1 0 0,0 1-1 0 0,1 0 1 0 0,-1 0-1 0 0,0 0 1 0 0,1 0 0 0 0,-1 0-1 0 0,0 0 1 0 0,1 0-1 0 0,0 0 1 0 0,-1 1-1 0 0,0 1 1 0 0,-4 3 64 0 0,0 1 0 0 0,1 0-1 0 0,0 1 1 0 0,0-1 0 0 0,1 1 0 0 0,-6 15 0 0 0,7-11 46 0 0,0 0 0 0 0,1 1 0 0 0,1-1 0 0 0,0 0 0 0 0,1 1 0 0 0,0-1 0 0 0,1 0 0 0 0,0 1 0 0 0,1-1 1 0 0,0 0-1 0 0,1 0 0 0 0,0 0 0 0 0,1 0 0 0 0,1 0 0 0 0,0-1 0 0 0,7 14 0 0 0,-9-22-222 0 0,0 0 1 0 0,0 0 0 0 0,0 0-1 0 0,0 0 1 0 0,0 0 0 0 0,0 0-1 0 0,1-1 1 0 0,-1 0 0 0 0,1 0-1 0 0,0 0 1 0 0,0 0 0 0 0,0 0-1 0 0,0-1 1 0 0,0 0 0 0 0,0 1-1 0 0,0-2 1 0 0,0 1 0 0 0,0 0-1 0 0,1-1 1 0 0,-1 0 0 0 0,0 0-1 0 0,5 0 1 0 0,0-1 152 0 0,-1 0 0 0 0,1-1 0 0 0,-1 0 0 0 0,1 0 0 0 0,-1-1 0 0 0,0 0 1 0 0,0 0-1 0 0,0-1 0 0 0,14-8 0 0 0,-21 10 103 0 0,1 1 1 0 0,-1-1-1 0 0,1 1 1 0 0,-1-1-1 0 0,0 0 1 0 0,0 1-1 0 0,0-1 1 0 0,0 0-1 0 0,0 0 1 0 0,0 0-1 0 0,-1 0 1 0 0,1 1-1 0 0,-1-1 1 0 0,1 0-1 0 0,-1 0 1 0 0,0 0-1 0 0,1 0 1 0 0,-1 0-1 0 0,0-1 1 0 0,-1-1-1 0 0,-6-50 333 0 0,3 29-258 0 0,2 5-14 0 0,0 1 1 0 0,2-1 0 0 0,0 0 0 0 0,1 1-1 0 0,6-34 1 0 0,-7 50-127 0 0,1-1 0 0 0,0 1 0 0 0,0-1 0 0 0,0 1 1 0 0,1 0-1 0 0,-1 0 0 0 0,1-1 0 0 0,0 1 0 0 0,0 0 0 0 0,0 0 0 0 0,0 1 0 0 0,1-1 0 0 0,-1 0 0 0 0,1 1 1 0 0,-1-1-1 0 0,1 1 0 0 0,0 0 0 0 0,0 0 0 0 0,0 0 0 0 0,0 0 0 0 0,0 1 0 0 0,1-1 0 0 0,-1 1 0 0 0,0 0 1 0 0,1 0-1 0 0,-1 0 0 0 0,1 0 0 0 0,-1 0 0 0 0,1 1 0 0 0,-1 0 0 0 0,1 0 0 0 0,0 0 0 0 0,-1 0 0 0 0,1 0 1 0 0,-1 1-1 0 0,1-1 0 0 0,-1 1 0 0 0,7 2 0 0 0,27 10 78 0 0,-32-10-74 0 0,-1-1 0 0 0,1 0 0 0 0,-1 0 0 0 0,1 0 0 0 0,0-1 0 0 0,0 1 0 0 0,0-1 0 0 0,0-1-1 0 0,0 1 1 0 0,0-1 0 0 0,0 1 0 0 0,0-1 0 0 0,0-1 0 0 0,0 1 0 0 0,7-2 0 0 0,-10 0-97 0 0,-1 1 1 0 0,1-1-1 0 0,-1 1 1 0 0,1-1 0 0 0,-1 0-1 0 0,0 1 1 0 0,0-1-1 0 0,0 0 1 0 0,0 0-1 0 0,0 0 1 0 0,0 0-1 0 0,0 0 1 0 0,-1 0 0 0 0,1 0-1 0 0,-1 0 1 0 0,1 0-1 0 0,-1 0 1 0 0,0 0-1 0 0,0 0 1 0 0,0 0-1 0 0,0 0 1 0 0,0 0 0 0 0,-1-4-1 0 0,-8-51-1242 0 0,9 56 1237 0 0,0 0 18 0 0,0 0 1 0 0,-1 0-1 0 0,1 0 0 0 0,0 0 1 0 0,0 0-1 0 0,0 0 0 0 0,-1 0 0 0 0,1 1 1 0 0,0-1-1 0 0,-1 0 0 0 0,1 0 1 0 0,-1 0-1 0 0,1 1 0 0 0,-1-1 0 0 0,1 0 1 0 0,-1 0-1 0 0,0 1 0 0 0,1-1 1 0 0,-1 1-1 0 0,0-1 0 0 0,1 0 0 0 0,-1 1 1 0 0,0-1-1 0 0,0 1 0 0 0,0 0 1 0 0,1-1-1 0 0,-3 0 0 0 0,2 1 3 0 0,-1 1 0 0 0,1-1 0 0 0,-1 0 0 0 0,1 1 0 0 0,-1-1 0 0 0,1 0 1 0 0,0 1-1 0 0,-1 0 0 0 0,1-1 0 0 0,0 1 0 0 0,-1 0 0 0 0,1 0 0 0 0,0-1 0 0 0,0 1 0 0 0,-2 2 0 0 0,-2 2 6 0 0,0 0 1 0 0,0 0-1 0 0,1 0 0 0 0,0 1 0 0 0,0 0 1 0 0,-4 7-1 0 0,4-3 218 0 0,0 0-1 0 0,1 0 1 0 0,1 1 0 0 0,-1-1 0 0 0,2 1-1 0 0,-1-1 1 0 0,2 1 0 0 0,-1-1 0 0 0,1 1-1 0 0,1-1 1 0 0,0 1 0 0 0,1-1-1 0 0,-1 1 1 0 0,2-1 0 0 0,0 0 0 0 0,0 0-1 0 0,1 0 1 0 0,0 0 0 0 0,9 15-1 0 0,-12-23-196 0 0,0 0 0 0 0,1 0 0 0 0,-1 0 0 0 0,1-1 0 0 0,-1 1 0 0 0,1 0 0 0 0,0-1 0 0 0,0 1 0 0 0,-1-1 0 0 0,1 1 0 0 0,0-1 0 0 0,0 0 0 0 0,1 0 0 0 0,-1 0 0 0 0,0 0 0 0 0,0 0 0 0 0,0 0 0 0 0,1-1 0 0 0,-1 1 0 0 0,0-1 0 0 0,1 1 0 0 0,-1-1 0 0 0,4 0 0 0 0,-2-1-151 0 0,1 0 0 0 0,-1 0 0 0 0,0 0 0 0 0,0-1 0 0 0,0 1 0 0 0,0-1 0 0 0,0 0 0 0 0,0 0 0 0 0,0-1 0 0 0,-1 1-1 0 0,7-6 1 0 0,1-3-752 0 0,0 0 0 0 0,0 0 0 0 0,-2-1 0 0 0,1-1-1 0 0,-2 1 1 0 0,10-19 0 0 0,-7 10-578 0 0,0 0 113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6:34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1 412 0 0,'-4'5'7258'0'0,"-3"21"-4466"0"0,4 3-1258 0 0,1 1-1 0 0,2 31 1 0 0,20 119-1064 0 0,-14-140-685 0 0,13 69-1884 0 0,4-43-2495 0 0,-22-64 4293 0 0,0 0-1 0 0,0 0 0 0 0,0 0 0 0 0,1 0 0 0 0,-1-1 0 0 0,0 1 0 0 0,1-1 0 0 0,-1 1 0 0 0,1-1 1 0 0,-1 1-1 0 0,1-1 0 0 0,-1 0 0 0 0,1 0 0 0 0,0 1 0 0 0,0-1 0 0 0,0 0 0 0 0,0-1 0 0 0,0 1 0 0 0,2 1 1 0 0,7-4-1287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6:35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13 380 0 0,'0'-1'164'0'0,"0"1"-1"0"0,0-1 1 0 0,0 1 0 0 0,0-1-1 0 0,0 1 1 0 0,0-1 0 0 0,-1 1-1 0 0,1-1 1 0 0,0 1 0 0 0,0-1-1 0 0,0 1 1 0 0,-1-1 0 0 0,1 1-1 0 0,0 0 1 0 0,0-1 0 0 0,-1 1-1 0 0,1-1 1 0 0,0 1-1 0 0,-1 0 1 0 0,1-1 0 0 0,-1 1-1 0 0,1 0 1 0 0,0 0 0 0 0,-1-1-1 0 0,1 1 1 0 0,-1 0 0 0 0,1 0-1 0 0,-1-1 1 0 0,1 1 0 0 0,-1 0-1 0 0,1 0 1 0 0,0 0 0 0 0,-2 0-1 0 0,-24 2 2471 0 0,-34 18-929 0 0,52-17-1233 0 0,-39 14 85 0 0,-50 21-1630 0 0,84-32-255 0 0,0 0 1 0 0,1 1-1 0 0,-1 1 1 0 0,-21 17-1 0 0,26-15-203 0 0,0 0 165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6:3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0 308 0 0,'2'4'278'0'0,"0"-1"0"0"0,0 0-1 0 0,0 1 1 0 0,-1-1 0 0 0,1 1 0 0 0,-1 0-1 0 0,0-1 1 0 0,0 1 0 0 0,0 0-1 0 0,-1 0 1 0 0,1 0 0 0 0,-1 0 0 0 0,0-1-1 0 0,0 1 1 0 0,0 0 0 0 0,-1 0 0 0 0,1 0-1 0 0,-1 0 1 0 0,0 0 0 0 0,-2 5 0 0 0,2-3-5 0 0,-1 0 1 0 0,2 0 0 0 0,-1 0 0 0 0,1 0-1 0 0,-1 1 1 0 0,2-1 0 0 0,-1 0-1 0 0,2 7 1 0 0,-1-12-254 0 0,0 0-1 0 0,0 1 1 0 0,0-1-1 0 0,0 0 0 0 0,0 0 1 0 0,0 0-1 0 0,0 0 1 0 0,1 0-1 0 0,-1 0 1 0 0,0 0-1 0 0,1 0 1 0 0,-1 0-1 0 0,1-1 1 0 0,-1 1-1 0 0,1-1 1 0 0,-1 1-1 0 0,1-1 1 0 0,-1 1-1 0 0,1-1 1 0 0,-1 0-1 0 0,1 0 0 0 0,0 0 1 0 0,-1 0-1 0 0,1 0 1 0 0,-1 0-1 0 0,1 0 1 0 0,0-1-1 0 0,-1 1 1 0 0,1 0-1 0 0,-1-1 1 0 0,3 0-1 0 0,49-18-225 0 0,-49 17 196 0 0,1 0-1 0 0,-2-1 0 0 0,1 1 0 0 0,0-1 0 0 0,0 0 0 0 0,-1 0 1 0 0,0 0-1 0 0,6-8 0 0 0,-8 10-16 0 0,-1 0 0 0 0,1 0 1 0 0,0 0-1 0 0,-1 0 0 0 0,1 0 0 0 0,-1 0 0 0 0,0 0 0 0 0,1 0 1 0 0,-1-1-1 0 0,0 1 0 0 0,0 0 0 0 0,1 0 0 0 0,-1-1 1 0 0,0 1-1 0 0,0 0 0 0 0,0 0 0 0 0,-1 0 0 0 0,1-1 0 0 0,0 1 1 0 0,0 0-1 0 0,-1 0 0 0 0,1 0 0 0 0,-1 0 0 0 0,1-1 1 0 0,-1 1-1 0 0,1 0 0 0 0,-1 0 0 0 0,0 0 0 0 0,1 0 0 0 0,-1 0 1 0 0,0 0-1 0 0,0 1 0 0 0,0-1 0 0 0,0 0 0 0 0,0 0 1 0 0,0 0-1 0 0,0 1 0 0 0,-1-2 0 0 0,-13-7-1070 0 0,-1 0 0 0 0,0 1 0 0 0,0 0 1 0 0,-1 1-1 0 0,-25-6 0 0 0,19 7 40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6:24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34 282 584 0 0,'-1'0'263'0'0,"-20"23"4954"0"0,9-19 4472 0 0,38-45-8002 0 0,90-156-1805 0 0,-115 194 87 0 0,4-4 78 0 0,-1-1 1 0 0,1 1-1 0 0,0 0 1 0 0,1 1-1 0 0,-1-1 1 0 0,13-9-1 0 0,-16 14-21 0 0,0 1 1 0 0,1 0-1 0 0,-1 0 1 0 0,0 0-1 0 0,1 0 0 0 0,-1 1 1 0 0,0-1-1 0 0,1 0 1 0 0,-1 1-1 0 0,1 0 0 0 0,-1 0 1 0 0,1 0-1 0 0,-1 0 1 0 0,1 0-1 0 0,-1 0 0 0 0,1 0 1 0 0,-1 1-1 0 0,1 0 0 0 0,-1-1 1 0 0,0 1-1 0 0,1 0 1 0 0,-1 0-1 0 0,0 0 0 0 0,0 0 1 0 0,1 1-1 0 0,-1-1 1 0 0,0 0-1 0 0,2 3 0 0 0,15 7-133 0 0,1 0-1 0 0,0 0 0 0 0,32 10 0 0 0,-1-4-3551 0 0,2 2-6777 0 0,-43-13 8404 0 0,-5 1 394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6:35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142 126 32 0 0,'2'-5'479'0'0,"-1"-1"-1"0"0,0 0 1 0 0,0 0-1 0 0,0 0 1 0 0,0 1-1 0 0,-1-1 1 0 0,0 0-1 0 0,-1 0 1 0 0,1 0-1 0 0,-1 0 1 0 0,0 0-1 0 0,-3-9 1 0 0,3 13-347 0 0,-1-1-1 0 0,1 0 1 0 0,-1 1 0 0 0,0-1-1 0 0,1 1 1 0 0,-1 0 0 0 0,0-1-1 0 0,0 1 1 0 0,-1 0 0 0 0,1 0 0 0 0,0 1-1 0 0,-1-1 1 0 0,1 0 0 0 0,-1 1-1 0 0,0-1 1 0 0,1 1 0 0 0,-1 0-1 0 0,0 0 1 0 0,0 0 0 0 0,0 0-1 0 0,0 1 1 0 0,0-1 0 0 0,0 1-1 0 0,0-1 1 0 0,0 1 0 0 0,0 0 0 0 0,-3 1-1 0 0,3-1-28 0 0,0 1 0 0 0,0-1 0 0 0,1 1 0 0 0,-1 0 0 0 0,0 0 0 0 0,0 0 0 0 0,0 0 0 0 0,1 1 0 0 0,-1-1 0 0 0,0 1 0 0 0,1-1 0 0 0,0 1 0 0 0,-1 0 0 0 0,1 0 1 0 0,0 0-1 0 0,0 0 0 0 0,0 1 0 0 0,0-1 0 0 0,0 1 0 0 0,1-1 0 0 0,-1 1 0 0 0,1-1 0 0 0,-1 1 0 0 0,1 0 0 0 0,0 0 0 0 0,0-1 0 0 0,0 1 0 0 0,1 0 0 0 0,-1 0 0 0 0,1 4 0 0 0,-4 11 252 0 0,1 1-1 0 0,2 0 1 0 0,0 26 0 0 0,5 52-40 0 0,28 148 0 0 0,-12-107-1421 0 0,-17-114 525 0 0,12 69-3050 0 0,-13-85 2482 0 0,1 0 0 0 0,0 0 0 0 0,0-1 0 0 0,8 16 0 0 0,-3-14-628 0 0,-1-4 242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6:36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67 1128 0 0,'0'-2'365'0'0,"1"1"0"0"0,0 0 0 0 0,-1 0 1 0 0,1-1-1 0 0,-1 1 0 0 0,0-1 0 0 0,1 1 0 0 0,-1 0 0 0 0,0-1 0 0 0,0 1 0 0 0,0-1 0 0 0,0 1 1 0 0,0-1-1 0 0,0 1 0 0 0,0-1 0 0 0,-1 1 0 0 0,1 0 0 0 0,0-1 0 0 0,-1 1 0 0 0,1 0 0 0 0,-1-1 1 0 0,1 1-1 0 0,-1 0 0 0 0,0-1 0 0 0,0 1 0 0 0,-1-2 0 0 0,-1 0-133 0 0,0 1 1 0 0,0 0-1 0 0,0 0 1 0 0,0 0-1 0 0,0 0 0 0 0,0 1 1 0 0,-1-1-1 0 0,1 1 0 0 0,0 0 1 0 0,-7-1-1 0 0,-6-1-467 0 0,-1 0 1 0 0,0 2-1 0 0,-30 0 0 0 0,32 2-526 0 0,1 1 0 0 0,0 0-1 0 0,0 1 1 0 0,-23 7 0 0 0,31-8 381 0 0,1 0 1 0 0,-1 0-1 0 0,1 1 1 0 0,0-1 0 0 0,0 1-1 0 0,0 0 1 0 0,0 1-1 0 0,0-1 1 0 0,1 1-1 0 0,0 0 1 0 0,-1 0-1 0 0,2 0 1 0 0,-1 1-1 0 0,-5 7 1 0 0,5 11-1403 0 0,7-14 939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6:36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28 100 840 0 0,'1'1'186'0'0,"0"0"-1"0"0,-1 0 0 0 0,1 0 1 0 0,-1 0-1 0 0,0 0 1 0 0,1 0-1 0 0,-1 0 1 0 0,0 0-1 0 0,0 0 1 0 0,1 1-1 0 0,-1-1 0 0 0,0 0 1 0 0,0 0-1 0 0,0 0 1 0 0,-1 0-1 0 0,1 1 1 0 0,0-1-1 0 0,0 0 1 0 0,0 0-1 0 0,-1 0 1 0 0,0 2-1 0 0,-13 32 1604 0 0,8-19-568 0 0,4-11-844 0 0,0 0 1 0 0,1 0-1 0 0,-1 0 0 0 0,1 0 1 0 0,1 1-1 0 0,-1-1 0 0 0,1 0 1 0 0,0 1-1 0 0,0-1 0 0 0,0 1 1 0 0,3 9-1 0 0,-3-14-326 0 0,1 0 0 0 0,-1 1 1 0 0,1-1-1 0 0,0 0 0 0 0,-1 0 0 0 0,1 0 0 0 0,0 0 0 0 0,0 1 1 0 0,0-1-1 0 0,0 0 0 0 0,0-1 0 0 0,0 1 0 0 0,0 0 0 0 0,0 0 1 0 0,0 0-1 0 0,0-1 0 0 0,1 1 0 0 0,-1 0 0 0 0,2 0 0 0 0,0-1-81 0 0,0 1-1 0 0,0-1 0 0 0,1 1 0 0 0,-1-1 0 0 0,0 0 1 0 0,1 0-1 0 0,-1 0 0 0 0,0-1 0 0 0,1 1 0 0 0,5-3 1 0 0,-1 1-106 0 0,0-1 0 0 0,-1 0 0 0 0,1-1 0 0 0,-1 0 0 0 0,0 0 0 0 0,0 0 0 0 0,0-1 0 0 0,-1 0 0 0 0,1-1 0 0 0,-1 1 0 0 0,-1-1 0 0 0,1 0 0 0 0,-1-1 0 0 0,0 1 0 0 0,5-10 0 0 0,-8 13 78 0 0,0 0-1 0 0,0-1 1 0 0,0 1 0 0 0,-1 0 0 0 0,0-1-1 0 0,1 1 1 0 0,-1 0 0 0 0,-1-1 0 0 0,1 0 0 0 0,0 1-1 0 0,-1-1 1 0 0,0 1 0 0 0,0-1 0 0 0,0 0-1 0 0,0 1 1 0 0,0-1 0 0 0,-1 1 0 0 0,0-1-1 0 0,0 0 1 0 0,0 1 0 0 0,0 0 0 0 0,0-1-1 0 0,-1 1 1 0 0,1 0 0 0 0,-1-1 0 0 0,0 1 0 0 0,0 0-1 0 0,0 0 1 0 0,0 1 0 0 0,-1-1 0 0 0,1 0-1 0 0,-1 1 1 0 0,0-1 0 0 0,1 1 0 0 0,-1 0-1 0 0,-5-3 1 0 0,-15-10-611 0 0,-46-27-5152 0 0,68 39 4031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6:43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26 784 0 0,'0'3'9353'0'0,"2"5"-5028"0"0,7 33-3643 0 0,-4-15-578 0 0,1 0 0 0 0,1 0 0 0 0,19 48-1 0 0,-30-86-150 0 0,1 1 0 0 0,0-1 0 0 0,1 0-1 0 0,1 1 1 0 0,-1-23 0 0 0,2 28-68 0 0,0 0 1 0 0,0 0-1 0 0,1 1 0 0 0,0-1 1 0 0,0 0-1 0 0,1 0 0 0 0,-1 1 1 0 0,1-1-1 0 0,1 1 1 0 0,4-9-1 0 0,-5 11-191 0 0,0 0 1 0 0,0 0-1 0 0,0 1 1 0 0,0-1-1 0 0,1 1 0 0 0,-1 0 1 0 0,1 0-1 0 0,0 0 1 0 0,-1 0-1 0 0,1 0 0 0 0,0 1 1 0 0,6-3-1 0 0,59-26-8304 0 0,-54 25 7470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6:43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1 660 0 0,'0'0'177'0'0,"1"1"1"0"0,0-1-1 0 0,0 1 0 0 0,-1-1 0 0 0,1 1 0 0 0,0 0 1 0 0,-1-1-1 0 0,1 1 0 0 0,-1 0 0 0 0,1-1 1 0 0,-1 1-1 0 0,1 0 0 0 0,-1 0 0 0 0,0 0 1 0 0,1-1-1 0 0,-1 1 0 0 0,0 0 0 0 0,0 0 0 0 0,0 0 1 0 0,1 0-1 0 0,-1 0 0 0 0,0 0 0 0 0,0 0 1 0 0,0-1-1 0 0,0 1 0 0 0,-1 0 0 0 0,1 0 0 0 0,0 0 1 0 0,0 0-1 0 0,0 0 0 0 0,-1 0 0 0 0,1-1 1 0 0,0 1-1 0 0,-1 1 0 0 0,-9 34 673 0 0,-6 22 493 0 0,12 32 1253 0 0,4-70-1778 0 0,0-19-774 0 0,0 0 0 0 0,0 0 0 0 0,0 0 0 0 0,0-1 0 0 0,0 1 0 0 0,0 0 0 0 0,0 0 0 0 0,0 0 0 0 0,1 0 0 0 0,-1-1 0 0 0,0 1 0 0 0,0 0 0 0 0,1 0-1 0 0,-1 0 1 0 0,0-1 0 0 0,1 1 0 0 0,-1 0 0 0 0,1-1 0 0 0,-1 1 0 0 0,1 0 0 0 0,0-1 0 0 0,-1 1 0 0 0,1 0 0 0 0,-1-1 0 0 0,1 1 0 0 0,0-1 0 0 0,-1 1-1 0 0,1-1 1 0 0,0 0 0 0 0,0 1 0 0 0,0-1 0 0 0,2 1 9 0 0,-1-1 0 0 0,0 0-1 0 0,0 0 1 0 0,1 0 0 0 0,-1-1 0 0 0,0 1 0 0 0,0 0-1 0 0,1-1 1 0 0,-1 0 0 0 0,0 1 0 0 0,3-3-1 0 0,4 0-11 0 0,-1-2-1 0 0,0 1 0 0 0,0-1 0 0 0,14-12 0 0 0,-8 3 5 0 0,-1-1 0 0 0,0 0 1 0 0,15-25-1 0 0,-23 33-405 0 0,0-1 0 0 0,-1 1 0 0 0,0-1 0 0 0,-1 0 0 0 0,0-1 0 0 0,0 1 0 0 0,-1 0 0 0 0,0-1 0 0 0,0 0 0 0 0,0-11 0 0 0,-2 20 336 0 0,0 0-1 0 0,0-1 1 0 0,0 1-1 0 0,0 0 1 0 0,0 0 0 0 0,0 0-1 0 0,0 0 1 0 0,0-1 0 0 0,0 1-1 0 0,0 0 1 0 0,0 0-1 0 0,0 0 1 0 0,0 0 0 0 0,0-1-1 0 0,0 1 1 0 0,-1 0 0 0 0,1 0-1 0 0,0 0 1 0 0,0 0-1 0 0,0 0 1 0 0,0-1 0 0 0,0 1-1 0 0,0 0 1 0 0,-1 0-1 0 0,1 0 1 0 0,0 0 0 0 0,0 0-1 0 0,0 0 1 0 0,0 0 0 0 0,-1 0-1 0 0,1 0 1 0 0,0 0-1 0 0,0 0 1 0 0,0 0 0 0 0,0 0-1 0 0,-1 0 1 0 0,1 0 0 0 0,0 0-1 0 0,0 0 1 0 0,0 0-1 0 0,-1 0 1 0 0,1 0 0 0 0,0 0-1 0 0,0 0 1 0 0,0 0 0 0 0,0 0-1 0 0,-1 0 1 0 0,-12 6-458 0 0,-8 8 220 0 0,15-8 396 0 0,0-1 1 0 0,1 1-1 0 0,0 0 1 0 0,0 0-1 0 0,0 1 1 0 0,1-1-1 0 0,0 1 1 0 0,0 0 0 0 0,0 0-1 0 0,1 1 1 0 0,0-1-1 0 0,1 1 1 0 0,0-1-1 0 0,0 1 1 0 0,0 0-1 0 0,0 10 1 0 0,2-17-89 0 0,1 0 1 0 0,-1 0 0 0 0,1 0 0 0 0,-1 0 0 0 0,0 0-1 0 0,1 0 1 0 0,0 0 0 0 0,-1 0 0 0 0,1 0-1 0 0,0 0 1 0 0,-1 0 0 0 0,1 0 0 0 0,0-1-1 0 0,0 1 1 0 0,0 0 0 0 0,0 0 0 0 0,0-1-1 0 0,0 1 1 0 0,0-1 0 0 0,0 1 0 0 0,0-1 0 0 0,0 1-1 0 0,0-1 1 0 0,0 0 0 0 0,0 1 0 0 0,0-1-1 0 0,0 0 1 0 0,0 0 0 0 0,0 0 0 0 0,0 0-1 0 0,1 0 1 0 0,-1 0 0 0 0,0 0 0 0 0,0 0 0 0 0,0-1-1 0 0,0 1 1 0 0,0 0 0 0 0,2-1 0 0 0,48-10-180 0 0,-48 10 15 0 0,28-10-2140 0 0,0-1 1 0 0,38-21-1 0 0,-8 4-2335 0 0,-41 20 3250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6:44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 40 0 0,'1'28'9144'0'0,"1"0"-4476"0"0,-1-18-4540 0 0,1 0 0 0 0,0-1 0 0 0,0 1-1 0 0,0-1 1 0 0,1 1 0 0 0,1-1-1 0 0,0 0 1 0 0,0 0 0 0 0,1 0-1 0 0,0-1 1 0 0,12 16 0 0 0,-16-22-122 0 0,0-1 1 0 0,0 1 0 0 0,0-1 0 0 0,1 0-1 0 0,-1 1 1 0 0,1-1 0 0 0,-1 0-1 0 0,1 0 1 0 0,-1 0 0 0 0,1 0-1 0 0,0 0 1 0 0,-1 0 0 0 0,1-1-1 0 0,0 1 1 0 0,0 0 0 0 0,-1-1 0 0 0,1 1-1 0 0,0-1 1 0 0,0 0 0 0 0,0 0-1 0 0,0 1 1 0 0,0-1 0 0 0,0-1-1 0 0,0 1 1 0 0,3-1 0 0 0,-2 0-25 0 0,0-1 1 0 0,0 1 0 0 0,0-1 0 0 0,0 0 0 0 0,0 0-1 0 0,0 0 1 0 0,0-1 0 0 0,-1 1 0 0 0,1-1-1 0 0,-1 0 1 0 0,0 1 0 0 0,4-7 0 0 0,2-4-77 0 0,-1-1 1 0 0,-1 1-1 0 0,0-1 0 0 0,0-1 1 0 0,4-19-1 0 0,12-92 364 0 0,-22 125-248 0 0,0 0 0 0 0,1 0 0 0 0,-1 0-1 0 0,0 0 1 0 0,0 1 0 0 0,0-1-1 0 0,0 0 1 0 0,1 0 0 0 0,-1 0 0 0 0,1 0-1 0 0,-1 0 1 0 0,0 1 0 0 0,1-1-1 0 0,-1 0 1 0 0,1 0 0 0 0,0 1 0 0 0,-1-1-1 0 0,1 0 1 0 0,-1 1 0 0 0,1-1-1 0 0,0 1 1 0 0,0-1 0 0 0,-1 1 0 0 0,1-1-1 0 0,0 1 1 0 0,0-1 0 0 0,0 1-1 0 0,0 0 1 0 0,-1-1 0 0 0,1 1 0 0 0,2 0-1 0 0,-1 0-33 0 0,0 0 0 0 0,0 1 0 0 0,0 0 0 0 0,0-1 0 0 0,0 1 0 0 0,0 0 0 0 0,0 0 0 0 0,0 0 0 0 0,-1 1 0 0 0,1-1 0 0 0,0 0 0 0 0,-1 0 0 0 0,3 3 0 0 0,3 3-420 0 0,0 1 1 0 0,0 0-1 0 0,0 0 0 0 0,8 16 1 0 0,-1 6-1486 0 0,-8-16-517 0 0,1 0-1 0 0,0-1 0 0 0,18 25 1 0 0,-20-33 1037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6:45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3 860 0 0,'2'-2'4005'0'0,"-5"4"-1443"0"0,-17 15-395 0 0,-27 28-1237 0 0,42-39-695 0 0,0 1 0 0 0,1-1 0 0 0,-1 1 0 0 0,1 0 0 0 0,1 0 0 0 0,0 0 1 0 0,-3 9-1 0 0,5-14-140 0 0,1 1-1 0 0,0-1 1 0 0,0 1 0 0 0,0-1-1 0 0,0 1 1 0 0,0-1 0 0 0,0 0 0 0 0,1 1-1 0 0,-1-1 1 0 0,1 1 0 0 0,-1-1 0 0 0,1 0-1 0 0,0 1 1 0 0,0-1 0 0 0,0 0 0 0 0,0 0-1 0 0,1 0 1 0 0,-1 0 0 0 0,1 0-1 0 0,-1 0 1 0 0,1 0 0 0 0,0 0 0 0 0,-1-1-1 0 0,1 1 1 0 0,0-1 0 0 0,0 1 0 0 0,3 1-1 0 0,2 2-112 0 0,1 0 0 0 0,-1 0 0 0 0,-1 1 0 0 0,1 0 0 0 0,-1 1 0 0 0,0-1 0 0 0,6 10 0 0 0,-10-13-133 0 0,0 1 0 0 0,-1 0 1 0 0,1 0-1 0 0,-1 0 1 0 0,0 0-1 0 0,0 0 1 0 0,-1-1-1 0 0,1 2 1 0 0,-1-1-1 0 0,0 0 0 0 0,0 0 1 0 0,0 0-1 0 0,0 0 1 0 0,-1 0-1 0 0,0 0 1 0 0,0 0-1 0 0,-2 7 0 0 0,-12 23-3496 0 0,15-33 3494 0 0,-1 0-1 0 0,1-1 1 0 0,-1 1 0 0 0,1 0-1 0 0,0-1 1 0 0,-1 1 0 0 0,1 0-1 0 0,-1-1 1 0 0,0 1 0 0 0,1-1 0 0 0,-1 1-1 0 0,1-1 1 0 0,-1 1 0 0 0,0-1-1 0 0,1 0 1 0 0,-1 1 0 0 0,0-1-1 0 0,1 0 1 0 0,-1 1 0 0 0,0-1-1 0 0,0 0 1 0 0,1 0 0 0 0,-1 0 0 0 0,0 0-1 0 0,0 0 1 0 0,1 0 0 0 0,-1 0-1 0 0,0 0 1 0 0,0 0 0 0 0,0 0-1 0 0,1 0 1 0 0,-1 0 0 0 0,0 0 0 0 0,0-1-1 0 0,1 1 1 0 0,-1 0 0 0 0,0-1-1 0 0,1 1 1 0 0,-1 0 0 0 0,0-1-1 0 0,1 1 1 0 0,-1-1 0 0 0,1 1-1 0 0,-2-2 1 0 0,-5-5-1027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6:45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1 274 312 0 0,'22'-23'1652'0'0,"1"0"1"0"0,35-26-1 0 0,-38 33-650 0 0,0-1 0 0 0,-1 0 0 0 0,-1-1 0 0 0,28-36 0 0 0,-45 52-1084 0 0,1-1 0 0 0,-1 1-1 0 0,1 0 1 0 0,-1 0 0 0 0,0-1 0 0 0,0 1 0 0 0,0-1 0 0 0,-1 1-1 0 0,1-1 1 0 0,-1 1 0 0 0,1-1 0 0 0,-1 1 0 0 0,0-1 0 0 0,0 1-1 0 0,0-1 1 0 0,0 0 0 0 0,-1-3 0 0 0,1 5 26 0 0,0 1 1 0 0,0-1 0 0 0,-1 1-1 0 0,1-1 1 0 0,0 1-1 0 0,0-1 1 0 0,-1 1 0 0 0,1 0-1 0 0,0-1 1 0 0,-1 1-1 0 0,1-1 1 0 0,-1 1 0 0 0,1 0-1 0 0,-1-1 1 0 0,1 1-1 0 0,0 0 1 0 0,-1-1-1 0 0,1 1 1 0 0,-1 0 0 0 0,0 0-1 0 0,1 0 1 0 0,-1-1-1 0 0,1 1 1 0 0,-1 0 0 0 0,1 0-1 0 0,-1 0 1 0 0,1 0-1 0 0,-2 0 1 0 0,0 0 30 0 0,0 1 1 0 0,0-1-1 0 0,0 1 1 0 0,0 0-1 0 0,0-1 0 0 0,0 1 1 0 0,0 0-1 0 0,0 0 1 0 0,0 0-1 0 0,1 0 1 0 0,-4 3-1 0 0,-2 3 225 0 0,0-1 0 0 0,1 1 1 0 0,0 1-1 0 0,0-1 0 0 0,1 1 1 0 0,0 0-1 0 0,0 1 0 0 0,1-1 0 0 0,0 1 1 0 0,0 0-1 0 0,1 0 0 0 0,0 0 0 0 0,-2 16 1 0 0,4-21-21 0 0,1 0 1 0 0,-1 0 0 0 0,1 0-1 0 0,0 0 1 0 0,0 0 0 0 0,0 0-1 0 0,1 0 1 0 0,0 0 0 0 0,0 0-1 0 0,0 0 1 0 0,0 0 0 0 0,0 0 0 0 0,1 0-1 0 0,3 6 1 0 0,-3-7-197 0 0,0-1 0 0 0,0 0-1 0 0,1 1 1 0 0,-1-1 0 0 0,1 0 0 0 0,0 0 0 0 0,-1-1-1 0 0,1 1 1 0 0,0 0 0 0 0,0-1 0 0 0,0 0 0 0 0,0 0-1 0 0,0 0 1 0 0,0 0 0 0 0,0 0 0 0 0,1 0 0 0 0,-1-1 0 0 0,0 0-1 0 0,0 1 1 0 0,1-1 0 0 0,2-1 0 0 0,15-1-1106 0 0,0-2-1 0 0,0 0 1 0 0,-1-1 0 0 0,0-1 0 0 0,0-1 0 0 0,-1-1 0 0 0,0-1 0 0 0,28-17-1 0 0,-37 21 676 0 0,13-7-606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6:45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56 312 0 0,'0'-1'94'0'0,"0"1"0"0"0,0 0 0 0 0,0 0 0 0 0,0 0 0 0 0,-1-1 0 0 0,1 1 0 0 0,0 0 0 0 0,0 0 0 0 0,0-1 0 0 0,0 1 0 0 0,0 0 0 0 0,0 0-1 0 0,0 0 1 0 0,-1-1 0 0 0,1 1 0 0 0,0 0 0 0 0,0 0 0 0 0,0 0 0 0 0,0 0 0 0 0,-1 0 0 0 0,1-1 0 0 0,0 1 0 0 0,0 0 0 0 0,-1 0 0 0 0,1 0 0 0 0,0 0 0 0 0,0 0 0 0 0,0 0 0 0 0,-1 0 0 0 0,1 0 0 0 0,0 0 0 0 0,0 0 0 0 0,-1 0 0 0 0,1 0 0 0 0,0 0 0 0 0,0 0-1 0 0,-1 0 1 0 0,1 0 0 0 0,0 0 0 0 0,0 0 0 0 0,0 0 0 0 0,-1 0 0 0 0,1 0 0 0 0,0 0 0 0 0,0 0 0 0 0,-1 0 0 0 0,1 0 0 0 0,0 1 0 0 0,0-1 0 0 0,0 0 0 0 0,0 0 0 0 0,-1 0 0 0 0,1 0 0 0 0,0 1 0 0 0,0-1 0 0 0,-23 17 1332 0 0,-19 28-772 0 0,40-44-608 0 0,1 1-1 0 0,0 0 1 0 0,0 0-1 0 0,0 0 0 0 0,0 0 1 0 0,0 0-1 0 0,1 1 1 0 0,-1-1-1 0 0,0 0 1 0 0,1 0-1 0 0,0 0 1 0 0,-1 0-1 0 0,1 1 1 0 0,0-1-1 0 0,0 0 1 0 0,1 0-1 0 0,-1 1 1 0 0,0-1-1 0 0,1 0 1 0 0,-1 0-1 0 0,1 0 1 0 0,0 1-1 0 0,-1-1 1 0 0,1 0-1 0 0,0 0 1 0 0,0 0-1 0 0,1 0 1 0 0,-1-1-1 0 0,0 1 1 0 0,4 3-1 0 0,-3-3-23 0 0,0-1 0 0 0,0 1 0 0 0,0-1 0 0 0,0 0 0 0 0,1 0 0 0 0,-1 0 0 0 0,0 0 0 0 0,1 0 0 0 0,-1-1 0 0 0,1 1 0 0 0,-1-1 0 0 0,1 1 0 0 0,-1-1 0 0 0,1 0 0 0 0,-1 0 0 0 0,1 0 0 0 0,-1 0 0 0 0,1 0 0 0 0,-1-1 0 0 0,1 1 0 0 0,-1-1 0 0 0,1 0 0 0 0,-1 0 0 0 0,0 0 0 0 0,1 0 0 0 0,-1 0 0 0 0,4-2 0 0 0,-3 1-24 0 0,0 0 0 0 0,0 0 0 0 0,0 0 0 0 0,0-1 0 0 0,0 1 0 0 0,0-1 0 0 0,-1 1 0 0 0,1-1 1 0 0,-1 0-1 0 0,0 0 0 0 0,0 0 0 0 0,0 0 0 0 0,0-1 0 0 0,0 1 0 0 0,-1 0 0 0 0,1-1 0 0 0,-1 1 0 0 0,0-1 0 0 0,0 1 0 0 0,-1-1 0 0 0,1 0 0 0 0,-1 1 0 0 0,1-1 0 0 0,-1 0 0 0 0,0 0 0 0 0,-1 1 0 0 0,1-1 0 0 0,-1 0 0 0 0,-1-5 0 0 0,1 4-203 0 0,-1 0 0 0 0,0 1 0 0 0,0-1 1 0 0,-1 0-1 0 0,1 1 0 0 0,-1 0 0 0 0,0-1 0 0 0,0 1 0 0 0,0 0 0 0 0,-1 1 0 0 0,0-1 0 0 0,1 0 0 0 0,-1 1 0 0 0,-1 0 0 0 0,1 0 0 0 0,0 0 1 0 0,-1 1-1 0 0,1-1 0 0 0,-1 1 0 0 0,-8-3 0 0 0,1 0-3814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6:46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59 600 0 0,'2'-4'401'0'0,"0"-1"0"0"0,0 1 1 0 0,0 0-1 0 0,-1-1 0 0 0,1 1 0 0 0,-1-1 0 0 0,0 1 0 0 0,1-7 0 0 0,-2 10-343 0 0,0 1-1 0 0,0-1 1 0 0,0 1 0 0 0,0-1-1 0 0,0 1 1 0 0,0-1-1 0 0,0 1 1 0 0,-1 0-1 0 0,1-1 1 0 0,0 1-1 0 0,0-1 1 0 0,0 1-1 0 0,0-1 1 0 0,-1 1-1 0 0,1-1 1 0 0,0 1-1 0 0,0 0 1 0 0,-1-1 0 0 0,1 1-1 0 0,0 0 1 0 0,-1-1-1 0 0,1 1 1 0 0,-1 0-1 0 0,1-1 1 0 0,0 1-1 0 0,-1 0 1 0 0,1 0-1 0 0,-1-1 1 0 0,1 1-1 0 0,-1 0 1 0 0,-1 0 7 0 0,0 0 0 0 0,0 0 1 0 0,1 0-1 0 0,-1 0 0 0 0,0 1 0 0 0,0-1 0 0 0,0 1 0 0 0,1-1 1 0 0,-1 1-1 0 0,0-1 0 0 0,1 1 0 0 0,-1 0 0 0 0,-2 1 1 0 0,-2 2 201 0 0,0 1 0 0 0,1-1 0 0 0,-1 1 0 0 0,1 0-1 0 0,0 0 1 0 0,0 1 0 0 0,0-1 0 0 0,1 1 0 0 0,0 0 0 0 0,0 1 0 0 0,0-1 0 0 0,1 1 0 0 0,0-1 0 0 0,0 1 0 0 0,1 0 0 0 0,0 0 0 0 0,-2 9 0 0 0,-2 17 285 0 0,1 1 1 0 0,-1 50-1 0 0,4-42-558 0 0,1 63-807 0 0,2-93 11 0 0,0-1 0 0 0,1 1 0 0 0,0 0 0 0 0,0-1 1 0 0,2 0-1 0 0,7 20 0 0 0,-9-28 334 0 0,-1-1 0 0 0,1 1 0 0 0,-1-1-1 0 0,1 0 1 0 0,0 0 0 0 0,0 0 0 0 0,0 0 0 0 0,0 0 0 0 0,1 0 0 0 0,-1 0 0 0 0,4 1 0 0 0,4 1-672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6:26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35 24 0 0,'-2'-13'1523'0'0,"4"-9"14131"0"0,3 37-14777 0 0,15 88-533 0 0,-1-15-2915 0 0,-10-29-3833 0 0,-2-32-1095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6:46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432 29 348 0 0,'1'-1'330'0'0,"-1"0"-1"0"0,0 0 1 0 0,0-1 0 0 0,0 1-1 0 0,0 0 1 0 0,0 0 0 0 0,0 0 0 0 0,0 0-1 0 0,0-1 1 0 0,0 1 0 0 0,-1 0-1 0 0,1 0 1 0 0,0 0 0 0 0,-1 0-1 0 0,1 0 1 0 0,-1 0 0 0 0,1-1-1 0 0,-1 1 1 0 0,0 0 0 0 0,1 1 0 0 0,-1-1-1 0 0,0 0 1 0 0,0 0 0 0 0,-1-1-1 0 0,-1 1-40 0 0,1 1 0 0 0,-1 0 0 0 0,0 0-1 0 0,1 0 1 0 0,-1 1 0 0 0,1-1 0 0 0,-1 0-1 0 0,1 1 1 0 0,-1 0 0 0 0,-3 1 0 0 0,-2 0-491 0 0,-4 2 533 0 0,-126 35-1251 0 0,97-26-2247 0 0,0 2-1 0 0,-76 40 0 0 0,84-35 1751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6:47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2 142 1264 0 0,'-1'-1'14532'0'0,"8"7"-12342"0"0,-2 1-2769 0 0,20 33 822 0 0,8 23-137 0 0,23 37-126 0 0,-55-99 25 0 0,24 29-137 0 0,-13-28-73 0 0,0-20-17 0 0,-7-1-149 0 0,-1-1-1 0 0,-1 1 0 0 0,-1-1 1 0 0,0 0-1 0 0,-2 0 1 0 0,0 1-1 0 0,-6-36 0 0 0,3 25-1778 0 0,2 1 0 0 0,2-45 0 0 0,-1 71 1884 0 0,0 1-1 0 0,1 0 0 0 0,-1 0 1 0 0,0-1-1 0 0,1 1 0 0 0,-1 0 1 0 0,1 0-1 0 0,0-1 0 0 0,-1 1 0 0 0,1 0 1 0 0,0 0-1 0 0,0 0 0 0 0,1 0 1 0 0,-1 0-1 0 0,0 1 0 0 0,1-1 1 0 0,-1 0-1 0 0,1 0 0 0 0,-1 1 1 0 0,1-1-1 0 0,2-1 0 0 0,3 3-853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6:47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0 143 96 0 0,'52'-2'8125'0'0,"-2"-5"-4185"0"0,-29 2-3523 0 0,0 0-1 0 0,0-2 0 0 0,-1 0 0 0 0,0-1 0 0 0,20-11 1 0 0,-39 18-472 0 0,1 1 0 0 0,-1-1 1 0 0,0 1-1 0 0,1-1 1 0 0,-1 0-1 0 0,0 1 0 0 0,0-1 1 0 0,0 0-1 0 0,0 0 1 0 0,0 0-1 0 0,0 0 0 0 0,0 0 1 0 0,0 0-1 0 0,0 0 1 0 0,0 0-1 0 0,0 0 0 0 0,-1-1 1 0 0,1 1-1 0 0,0 0 1 0 0,-1 0-1 0 0,1-1 0 0 0,-1 1 1 0 0,0-1-1 0 0,1 1 1 0 0,-1 0-1 0 0,0-1 0 0 0,0 1 1 0 0,0-1-1 0 0,0 1 1 0 0,0 0-1 0 0,0-1 0 0 0,0 1 1 0 0,0-1-1 0 0,0 1 1 0 0,-1 0-1 0 0,1-1 0 0 0,-1 1 1 0 0,1 0-1 0 0,-1-1 1 0 0,1 1-1 0 0,-1 0 0 0 0,0 0 1 0 0,0 0-1 0 0,0 0 1 0 0,1-1-1 0 0,-1 1 0 0 0,0 0 1 0 0,0 0-1 0 0,-2-1 1 0 0,0 0-73 0 0,1 0 0 0 0,-1 0 0 0 0,0-1 0 0 0,0 2 0 0 0,0-1 0 0 0,0 0 0 0 0,0 1 0 0 0,0-1 0 0 0,-1 1 0 0 0,1 0 0 0 0,0 0 0 0 0,-1 0 0 0 0,1 1 0 0 0,-1-1 0 0 0,1 1 1 0 0,-1 0-1 0 0,1 0 0 0 0,-1 0 0 0 0,1 0 0 0 0,-6 2 0 0 0,5-1 120 0 0,-1 1 0 0 0,1-1 0 0 0,0 1 0 0 0,1 0 0 0 0,-1 1 0 0 0,0-1 0 0 0,0 0 0 0 0,1 1 0 0 0,0 0 0 0 0,-1 0 0 0 0,1 0 0 0 0,0 0 0 0 0,1 1 0 0 0,-1-1 0 0 0,0 1 0 0 0,1-1 0 0 0,0 1 0 0 0,0 0 0 0 0,-2 5 0 0 0,2-1 9 0 0,0 0 0 0 0,0-1 1 0 0,0 1-1 0 0,1 0 0 0 0,1 0 1 0 0,-1 0-1 0 0,1 0 0 0 0,1 0 1 0 0,-1 0-1 0 0,3 10 0 0 0,-1-7 74 0 0,0-1 0 0 0,1 0 0 0 0,0 0-1 0 0,1 0 1 0 0,-1-1 0 0 0,2 1 0 0 0,0-1-1 0 0,0 0 1 0 0,0 0 0 0 0,1 0 0 0 0,0-1-1 0 0,1 0 1 0 0,0 0 0 0 0,0-1 0 0 0,1 0 0 0 0,15 11-1 0 0,-16-14 230 0 0,0-1 0 0 0,0 0 0 0 0,0-1 0 0 0,0 0 0 0 0,0 0 0 0 0,13 2 0 0 0,-19-4-303 0 0,0 0-1 0 0,1 0 1 0 0,-1 0 0 0 0,0 1 0 0 0,0-1 0 0 0,0-1 0 0 0,0 1 0 0 0,1 0 0 0 0,-1 0 0 0 0,0 0 0 0 0,0-1 0 0 0,0 1 0 0 0,0 0 0 0 0,0-1 0 0 0,0 1 0 0 0,0-1 0 0 0,0 1 0 0 0,0-1 0 0 0,0 0-1 0 0,0 1 1 0 0,0-1 0 0 0,0 0 0 0 0,0 0 0 0 0,0 0 0 0 0,-1 0 0 0 0,1 1 0 0 0,0-1 0 0 0,0 0 0 0 0,-1 0 0 0 0,1-1 0 0 0,-1 1 0 0 0,1 0 0 0 0,-1 0 0 0 0,0 0 0 0 0,1 0 0 0 0,-1 0 0 0 0,0 0-1 0 0,0 0 1 0 0,0-1 0 0 0,0 1 0 0 0,0 0 0 0 0,0 0 0 0 0,0 0 0 0 0,0 0 0 0 0,0-1 0 0 0,0 1 0 0 0,-1 0 0 0 0,1-1 0 0 0,-8-39-622 0 0,-3-27 53 0 0,12 26 444 0 0,-1 37 130 0 0,1 0 1 0 0,0 1-1 0 0,1-1 0 0 0,-1 0 0 0 0,1 1 0 0 0,0-1 0 0 0,0 1 0 0 0,0 0 0 0 0,1 0 1 0 0,5-8-1 0 0,-3 7 15 0 0,-1 1 0 0 0,0-1 1 0 0,1 1-1 0 0,0 1 0 0 0,0-1 1 0 0,6-3-1 0 0,6-1 177 0 0,0 0 0 0 0,0 1 0 0 0,21-5 1 0 0,-8 2 140 0 0,12 1 265 0 0,-20 5-2575 0 0,-9 0-1231 0 0,17-2-3078 0 0,-26 6 4976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6:48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2 488 0 0,'0'-1'5042'0'0,"-7"6"-2174"0"0,-20 17-1476 0 0,22-19-1460 0 0,1 1-1 0 0,0-1 0 0 0,1 1 1 0 0,-1 0-1 0 0,0 0 1 0 0,1 0-1 0 0,0 0 1 0 0,0 0-1 0 0,0 1 1 0 0,1 0-1 0 0,-4 9 0 0 0,6-12 139 0 0,0-1 0 0 0,1 1 0 0 0,0 0 0 0 0,-1-1 0 0 0,1 1-1 0 0,0 0 1 0 0,0-1 0 0 0,0 1 0 0 0,0-1 0 0 0,0 1-1 0 0,0-1 1 0 0,0 0 0 0 0,1 1 0 0 0,-1-1 0 0 0,0 0-1 0 0,1 0 1 0 0,-1 0 0 0 0,1 0 0 0 0,1 1 0 0 0,39 20 1130 0 0,-28-15-961 0 0,-10-5-285 0 0,-1 0 0 0 0,1 0 0 0 0,-1 0 0 0 0,0 1 0 0 0,1-1 0 0 0,-1 1 1 0 0,-1 0-1 0 0,1-1 0 0 0,0 1 0 0 0,-1 1 0 0 0,1-1 0 0 0,-1 0 0 0 0,0 1 0 0 0,0-1 0 0 0,0 1 0 0 0,-1-1 0 0 0,2 6 0 0 0,-2-6-201 0 0,-1 0-1 0 0,0 0 1 0 0,0 0 0 0 0,0 0-1 0 0,0 0 1 0 0,0 0 0 0 0,-1 0-1 0 0,1-1 1 0 0,-1 1-1 0 0,0 0 1 0 0,0 0 0 0 0,0 0-1 0 0,0-1 1 0 0,-1 1 0 0 0,1-1-1 0 0,-1 1 1 0 0,1-1-1 0 0,-1 1 1 0 0,0-1 0 0 0,0 0-1 0 0,0 0 1 0 0,0 0 0 0 0,0 0-1 0 0,-1 0 1 0 0,-2 2-1 0 0,-21 17-2367 0 0,11-10 1454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6:48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1 760 0 0,'3'4'9360'0'0,"9"19"-6354"0"0,-1 11-1928 0 0,24 74-479 0 0,-10-36-7055 0 0,-22-66 5063 0 0,1 1-3533 0 0,-4-10 3334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6:49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1012 0 0,'0'-7'1282'0'0,"1"-19"7780"0"0,6 14-5201 0 0,12 14-9909 0 0,10 14-879 0 0,-18-9 5373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6:49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62 312 0 0,'4'16'1822'0'0,"-1"0"0"0"0,-1 0 0 0 0,0 1 0 0 0,-1-1 0 0 0,-2 20 0 0 0,1-18 811 0 0,0-17-2574 0 0,0 0-1 0 0,0-1 1 0 0,0 1-1 0 0,0 0 0 0 0,0 0 1 0 0,0 0-1 0 0,0-1 1 0 0,0 1-1 0 0,0 0 0 0 0,1 0 1 0 0,-1-1-1 0 0,0 1 1 0 0,0 0-1 0 0,1 0 1 0 0,-1-1-1 0 0,1 1 0 0 0,-1 0 1 0 0,0-1-1 0 0,1 1 1 0 0,-1 0-1 0 0,1-1 0 0 0,0 1 1 0 0,-1-1-1 0 0,1 1 1 0 0,-1-1-1 0 0,1 1 1 0 0,0-1-1 0 0,-1 1 0 0 0,1-1 1 0 0,0 0-1 0 0,1 1 1 0 0,0-1-44 0 0,0 0 0 0 0,0 0 1 0 0,0 0-1 0 0,0 0 1 0 0,0 0-1 0 0,0 0 0 0 0,0-1 1 0 0,0 1-1 0 0,0-1 0 0 0,0 0 1 0 0,0 1-1 0 0,2-2 0 0 0,2-2-151 0 0,1 1 0 0 0,-1-1 0 0 0,0 0 0 0 0,0-1 0 0 0,0 0 0 0 0,6-6-1 0 0,-8 5-111 0 0,0 0-1 0 0,-1 0 0 0 0,1-1 1 0 0,-2 1-1 0 0,1-1 0 0 0,-1 0 1 0 0,0 1-1 0 0,0-1 0 0 0,0 0 1 0 0,-1-1-1 0 0,-1 1 0 0 0,1 0 1 0 0,-1 0-1 0 0,-1-13 0 0 0,1 17 128 0 0,-1 0-1 0 0,1 1 0 0 0,0-1 1 0 0,-1 0-1 0 0,0 1 1 0 0,1-1-1 0 0,-1 0 0 0 0,0 1 1 0 0,0-1-1 0 0,-1 1 1 0 0,1 0-1 0 0,-1-1 1 0 0,1 1-1 0 0,-1 0 0 0 0,1 0 1 0 0,-1 0-1 0 0,0 0 1 0 0,0 0-1 0 0,0 0 0 0 0,-1 0 1 0 0,1 1-1 0 0,0-1 1 0 0,0 1-1 0 0,-1-1 0 0 0,1 1 1 0 0,-1 0-1 0 0,1 0 1 0 0,-1 0-1 0 0,0 1 0 0 0,1-1 1 0 0,-1 0-1 0 0,0 1 1 0 0,0 0-1 0 0,1 0 0 0 0,-1 0 1 0 0,0 0-1 0 0,0 0 1 0 0,1 0-1 0 0,-1 1 1 0 0,-3 0-1 0 0,-27 4-4415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6:49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2 332 0 0,'3'-1'645'0'0,"1"1"0"0"0,-1-1 0 0 0,0 1 0 0 0,0 0 0 0 0,0 0 0 0 0,1 0 0 0 0,-1 1 0 0 0,0-1 0 0 0,0 1 0 0 0,0-1 0 0 0,0 1 0 0 0,4 2 0 0 0,-2-1-95 0 0,-1 0 0 0 0,1 1 0 0 0,-1-1 0 0 0,0 1 0 0 0,0 0 0 0 0,0 1 0 0 0,4 4 0 0 0,5 6 1 0 0,-1 2 0 0 0,-1 0 0 0 0,13 23 0 0 0,4 6-129 0 0,-28-45-403 0 0,0 1-1 0 0,1-1 0 0 0,-1 1 0 0 0,0-1 0 0 0,1 1 0 0 0,-1 0 0 0 0,1-1 0 0 0,-1 1 0 0 0,0-1 1 0 0,1 1-1 0 0,-1-1 0 0 0,1 0 0 0 0,-1 1 0 0 0,1-1 0 0 0,0 0 0 0 0,-1 1 0 0 0,1-1 0 0 0,-1 0 1 0 0,1 1-1 0 0,0-1 0 0 0,-1 0 0 0 0,1 0 0 0 0,0 0 0 0 0,-1 0 0 0 0,1 0 0 0 0,0 0 0 0 0,-1 0 1 0 0,1 0-1 0 0,0 0 0 0 0,-1 0 0 0 0,1 0 0 0 0,0 0 0 0 0,-1 0 0 0 0,1 0 0 0 0,0-1 0 0 0,-1 1 1 0 0,1 0-1 0 0,-1 0 0 0 0,1-1 0 0 0,-1 1 0 0 0,1 0 0 0 0,0-1 0 0 0,-1 1 0 0 0,1-1 1 0 0,-1 1-1 0 0,0-1 0 0 0,1 1 0 0 0,-1-1 0 0 0,1 1 0 0 0,-1-1 0 0 0,0 1 0 0 0,1-1 0 0 0,-1 0 1 0 0,0 1-1 0 0,1-1 0 0 0,-1 1 0 0 0,0-2 0 0 0,21-53-252 0 0,-10 21 42 0 0,-10 31 53 0 0,1 0 0 0 0,-1 1 0 0 0,1-1 1 0 0,-1 0-1 0 0,1 1 0 0 0,0-1 0 0 0,0 1 0 0 0,0 0 0 0 0,1 0 0 0 0,-1-1 0 0 0,0 2 0 0 0,1-1 0 0 0,-1 0 1 0 0,1 0-1 0 0,0 1 0 0 0,-1-1 0 0 0,1 1 0 0 0,0 0 0 0 0,0 0 0 0 0,0 0 0 0 0,0 0 0 0 0,0 1 1 0 0,0-1-1 0 0,0 1 0 0 0,0-1 0 0 0,0 1 0 0 0,0 0 0 0 0,1 0 0 0 0,-1 1 0 0 0,5 0 0 0 0,6 3-1274 0 0,-1 1 0 0 0,0 0 0 0 0,0 1 0 0 0,-1 0 0 0 0,19 13 0 0 0,-15-10 171 0 0,0 1-200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6:50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10 143 992 0 0,'-1'-3'626'0'0,"-1"0"-1"0"0,1 0 1 0 0,0 0-1 0 0,0-1 1 0 0,0 1-1 0 0,0 0 0 0 0,0-1 1 0 0,1 1-1 0 0,0 0 1 0 0,-1-1-1 0 0,1 1 1 0 0,0 0-1 0 0,1-1 1 0 0,-1 1-1 0 0,1 0 1 0 0,-1-1-1 0 0,1 1 1 0 0,0 0-1 0 0,2-5 1 0 0,0 3-341 0 0,1 0 0 0 0,-1 1 1 0 0,1 0-1 0 0,0-1 0 0 0,0 1 0 0 0,0 1 1 0 0,1-1-1 0 0,-1 1 0 0 0,1-1 0 0 0,0 1 1 0 0,6-2-1 0 0,-5 1-236 0 0,1 1 1 0 0,0 0-1 0 0,0 0 1 0 0,0 1-1 0 0,0-1 1 0 0,0 2-1 0 0,1-1 0 0 0,10 0 1 0 0,-15 2-73 0 0,0-1 0 0 0,-1 1 1 0 0,1 1-1 0 0,0-1 0 0 0,0 0 1 0 0,-1 1-1 0 0,1-1 0 0 0,0 1 0 0 0,-1 0 1 0 0,1 0-1 0 0,-1 0 0 0 0,1 0 0 0 0,-1 0 1 0 0,1 1-1 0 0,-1-1 0 0 0,0 1 1 0 0,0 0-1 0 0,0-1 0 0 0,0 1 0 0 0,0 0 1 0 0,0 0-1 0 0,0 0 0 0 0,0 1 0 0 0,-1-1 1 0 0,1 0-1 0 0,0 3 0 0 0,3 6-63 0 0,-1 0 0 0 0,-1 1 0 0 0,0-1 1 0 0,0 1-1 0 0,-1 0 0 0 0,0 0 0 0 0,-1-1 0 0 0,-1 1 0 0 0,0 0 0 0 0,-1 0 0 0 0,0 0 0 0 0,0 0 0 0 0,-1-1 0 0 0,-1 1 0 0 0,-4 13 1 0 0,-4 6 82 0 0,-1 0 0 0 0,-1-1 1 0 0,-2-1-1 0 0,-24 36 1 0 0,40-65 20 0 0,-1 0 1 0 0,0 0 0 0 0,0 0-1 0 0,0 0 1 0 0,0-1-1 0 0,0 1 1 0 0,1 0 0 0 0,-1 0-1 0 0,0 0 1 0 0,0 0-1 0 0,0 0 1 0 0,1 0-1 0 0,-1 0 1 0 0,0 0 0 0 0,0 0-1 0 0,0 0 1 0 0,1 0-1 0 0,-1 0 1 0 0,0 0 0 0 0,0 0-1 0 0,0 0 1 0 0,1 0-1 0 0,-1 0 1 0 0,0 0 0 0 0,0 0-1 0 0,0 0 1 0 0,1 0-1 0 0,-1 0 1 0 0,0 0 0 0 0,0 0-1 0 0,0 0 1 0 0,0 0-1 0 0,1 0 1 0 0,-1 1 0 0 0,0-1-1 0 0,0 0 1 0 0,0 0-1 0 0,0 0 1 0 0,1 0 0 0 0,-1 0-1 0 0,0 1 1 0 0,0-1-1 0 0,0 0 1 0 0,0 0 0 0 0,0 0-1 0 0,0 0 1 0 0,0 1-1 0 0,0-1 1 0 0,0 0 0 0 0,0 0-1 0 0,1 0 1 0 0,-1 1-1 0 0,0-1 1 0 0,0 0 0 0 0,0 0-1 0 0,0 0 1 0 0,0 1-1 0 0,0-1 1 0 0,0 0 0 0 0,-1 0-1 0 0,1 0 1 0 0,0 1-1 0 0,0-1 1 0 0,0 0-1 0 0,0 0 1 0 0,0 1 0 0 0,32-12 198 0 0,37-20-814 0 0,-50 21 272 0 0,81-37-3687 0 0,56-17-6441 0 0,-134 57 9048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6:50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74 296 0 0,'2'1'11290'0'0,"2"7"-5770"0"0,2 4-3919 0 0,5 11-3335 0 0,-4-3 2529 0 0,9 28-607 0 0,1-1 1 0 0,39 72 0 0 0,-12-36-140 0 0,-14-29-38 0 0,-4-8-2 0 0,-18-29-16 0 0,9 12-24 0 0,-5-14-216 0 0,-10-16 59 0 0,-1-7 53 0 0,-3-17 54 0 0,1 11 50 0 0,-9-93-248 0 0,0-55-1174 0 0,9 104-1136 0 0,8-64 1 0 0,-7 119 2361 0 0,9-50-2685 0 0,-8 50 2629 0 0,-1 1 0 0 0,1-1 0 0 0,0 1 0 0 0,0-1 1 0 0,0 1-1 0 0,0 0 0 0 0,0-1 0 0 0,1 1 0 0 0,-1 0 0 0 0,1 0 0 0 0,-1 0 0 0 0,1 0 0 0 0,0 0 0 0 0,0 0 0 0 0,0 1 0 0 0,0-1 0 0 0,3-1 0 0 0,3 0-1139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6:26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1216 0 0,'0'-3'1085'0'0,"-1"-1"1"0"0,2 1-1 0 0,-1 0 1 0 0,0 0-1 0 0,1 0 0 0 0,-1-1 1 0 0,1 1-1 0 0,0 0 0 0 0,0 0 1 0 0,2-5-1 0 0,-3 8-1060 0 0,1-1-1 0 0,-1 1 1 0 0,0 0 0 0 0,0 0 0 0 0,1 0-1 0 0,-1-1 1 0 0,0 1 0 0 0,0 0-1 0 0,1 0 1 0 0,-1 0 0 0 0,0 0 0 0 0,0-1-1 0 0,1 1 1 0 0,-1 0 0 0 0,0 0-1 0 0,1 0 1 0 0,-1 0 0 0 0,0 0-1 0 0,1 0 1 0 0,-1 0 0 0 0,0 0 0 0 0,0 0-1 0 0,1 0 1 0 0,-1 0 0 0 0,0 0-1 0 0,1 0 1 0 0,-1 0 0 0 0,0 0 0 0 0,1 0-1 0 0,-1 1 1 0 0,0-1 0 0 0,0 0-1 0 0,1 0 1 0 0,-1 1 0 0 0,16 17-6658 0 0,0 13 649 0 0,-9-19 4613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6:5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92 400 0 0,'1'5'4534'0'0,"-1"5"-747"0"0,2-1-2553 0 0,2 14-939 0 0,1-8 689 0 0,22 56 148 0 0,-24-64-980 0 0,0-1 0 0 0,0 0 0 0 0,1 0 0 0 0,-1 0 0 0 0,1 0 0 0 0,1-1 1 0 0,-1 0-1 0 0,10 9 0 0 0,-13-14-101 0 0,0 1-1 0 0,0 0 1 0 0,0-1 0 0 0,0 1 0 0 0,0-1 0 0 0,0 1 0 0 0,0-1 0 0 0,0 1 0 0 0,0-1 0 0 0,0 0 0 0 0,0 1 0 0 0,0-1 0 0 0,0 0 0 0 0,0 0-1 0 0,1 0 1 0 0,-1 0 0 0 0,0 0 0 0 0,0 0 0 0 0,0 0 0 0 0,0 0 0 0 0,0-1 0 0 0,0 1 0 0 0,0 0 0 0 0,0-1 0 0 0,0 1 0 0 0,0-1 0 0 0,0 1-1 0 0,0-1 1 0 0,2 0 0 0 0,-1-1-20 0 0,0-1-1 0 0,0 1 1 0 0,1-1-1 0 0,-2 0 1 0 0,1 1-1 0 0,0-1 1 0 0,0 0-1 0 0,-1 0 1 0 0,0 0-1 0 0,2-4 1 0 0,1-7-62 0 0,0 0 1 0 0,-1 0 0 0 0,2-25 0 0 0,-6-25-16 0 0,0 48 122 0 0,0 0 1 0 0,1 0 0 0 0,5-29-1 0 0,-6 45-65 0 0,1-1-1 0 0,0 1 0 0 0,0-1 0 0 0,0 0 0 0 0,1 1 0 0 0,-1-1 0 0 0,0 1 0 0 0,0-1 1 0 0,0 0-1 0 0,0 1 0 0 0,1-1 0 0 0,-1 1 0 0 0,0-1 0 0 0,0 1 0 0 0,1-1 1 0 0,-1 1-1 0 0,0-1 0 0 0,1 1 0 0 0,-1-1 0 0 0,1 1 0 0 0,-1 0 0 0 0,0-1 0 0 0,1 1 1 0 0,-1-1-1 0 0,1 1 0 0 0,-1 0 0 0 0,1-1 0 0 0,-1 1 0 0 0,1 0 0 0 0,0 0 0 0 0,-1 0 1 0 0,1-1-1 0 0,-1 1 0 0 0,1 0 0 0 0,-1 0 0 0 0,1 0 0 0 0,0 0 0 0 0,-1 0 0 0 0,2 0 1 0 0,22 18-38 0 0,14 35-454 0 0,-17-13-391 0 0,22 44-3066 0 0,-21-26-3118 0 0,-19-53 4506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6:51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0 301 260 0 0,'2'-3'509'0'0,"15"-17"4181"0"0,-9 13-2704 0 0,-2 3-770 0 0,1 0-664 0 0,0-1-1 0 0,-1 0 0 0 0,0-1 1 0 0,0 0-1 0 0,0 0 1 0 0,0 0-1 0 0,-1 0 0 0 0,0-1 1 0 0,-1 0-1 0 0,1 0 0 0 0,-1 0 1 0 0,3-9-1 0 0,-3 7-640 0 0,-1 1 1 0 0,-1-1-1 0 0,1 0 0 0 0,-1 0 0 0 0,-1 0 1 0 0,0 0-1 0 0,0 0 0 0 0,0 0 1 0 0,-3-16-1 0 0,2 18-22 0 0,-2 0 1 0 0,1 0-1 0 0,-1 1 1 0 0,0-1-1 0 0,0 1 0 0 0,-1 0 1 0 0,0 0-1 0 0,-4-8 1 0 0,6 13 68 0 0,1 1 0 0 0,0-1 0 0 0,-1 1 0 0 0,1-1 0 0 0,0 1 0 0 0,-1-1 0 0 0,1 1 0 0 0,-1 0 0 0 0,1-1 0 0 0,-1 1 0 0 0,1-1 0 0 0,-1 1 1 0 0,1 0-1 0 0,-1-1 0 0 0,1 1 0 0 0,-1 0 0 0 0,0 0 0 0 0,1 0 0 0 0,-1-1 0 0 0,1 1 0 0 0,-1 0 0 0 0,0 0 0 0 0,1 0 0 0 0,-1 0 0 0 0,0 0 0 0 0,1 0 1 0 0,-1 0-1 0 0,1 0 0 0 0,-1 0 0 0 0,0 1 0 0 0,1-1 0 0 0,-1 0 0 0 0,0 1 0 0 0,-22 16-474 0 0,-8 31 364 0 0,25-31 337 0 0,0 0 1 0 0,2 0-1 0 0,0 1 0 0 0,1 0 1 0 0,1 0-1 0 0,1 0 1 0 0,0 0-1 0 0,1 0 0 0 0,4 23 1 0 0,-4-39-142 0 0,0-1 1 0 0,0 1 0 0 0,1-1-1 0 0,-1 1 1 0 0,1 0 0 0 0,-1-1 0 0 0,1 1-1 0 0,0-1 1 0 0,-1 1 0 0 0,1-1-1 0 0,0 0 1 0 0,0 1 0 0 0,0-1 0 0 0,0 0-1 0 0,0 1 1 0 0,0-1 0 0 0,1 0-1 0 0,-1 0 1 0 0,0 0 0 0 0,1 0 0 0 0,-1 0-1 0 0,0 0 1 0 0,1-1 0 0 0,-1 1-1 0 0,1 0 1 0 0,0-1 0 0 0,-1 1 0 0 0,1-1-1 0 0,-1 0 1 0 0,1 1 0 0 0,0-1 0 0 0,-1 0-1 0 0,1 0 1 0 0,0 0 0 0 0,-1 0-1 0 0,1 0 1 0 0,0 0 0 0 0,-1-1 0 0 0,1 1-1 0 0,-1 0 1 0 0,1-1 0 0 0,1 0-1 0 0,11-3-479 0 0,-1-1 0 0 0,1-1-1 0 0,24-13 1 0 0,-22 11-598 0 0,30-17-2432 0 0,31-13-4114 0 0,-59 32 6116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7:16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614 1198 64 0 0,'6'9'1275'0'0,"-1"2"1581"0"0,-6-8-517 0 0,-9-12-1080 0 0,-2-6-904 0 0,1-1 0 0 0,0 0 0 0 0,1-1 0 0 0,1 0 0 0 0,1 0 0 0 0,-7-19 0 0 0,-21-43 703 0 0,-170-248-29 0 0,94 156-684 0 0,94 140 93 0 0,2 0 1 0 0,1-2 0 0 0,2 1-1 0 0,1-2 1 0 0,-11-48-1 0 0,17 58-404 0 0,-1 0 0 0 0,-2 0 0 0 0,0 1 0 0 0,-16-29 0 0 0,12 9 8 0 0,13 38 20 0 0,-1 0-1 0 0,0 1 1 0 0,-1-1 0 0 0,1 0 0 0 0,-1 1 0 0 0,0-1 0 0 0,-3-6 0 0 0,1-12-1581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7:16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48 282 28 0 0,'-4'8'858'0'0,"-1"5"1881"0"0,-1 0-1 0 0,0-1 0 0 0,-17 24 0 0 0,19-22 3189 0 0,7-29-4215 0 0,7-56-1441 0 0,-1 19-304 0 0,-5 24 13 0 0,1 1 0 0 0,1-1-1 0 0,17-49 1 0 0,-20 71 10 0 0,0 0 0 0 0,0 0 1 0 0,0 0-1 0 0,0 0 0 0 0,1 1 0 0 0,0 0 0 0 0,0 0 0 0 0,1 0 0 0 0,0 0 0 0 0,-1 1 1 0 0,7-5-1 0 0,-9 8-2 0 0,0-1 1 0 0,0 1 0 0 0,0 0 0 0 0,0 0 0 0 0,1 0-1 0 0,-1 0 1 0 0,0 0 0 0 0,1 0 0 0 0,-1 1-1 0 0,0-1 1 0 0,1 1 0 0 0,-1 0 0 0 0,1 0 0 0 0,-1 0-1 0 0,1 0 1 0 0,-1 0 0 0 0,1 0 0 0 0,-1 0 0 0 0,0 1-1 0 0,1 0 1 0 0,-1-1 0 0 0,0 1 0 0 0,1 0-1 0 0,-1 0 1 0 0,0 0 0 0 0,0 0 0 0 0,0 0 0 0 0,0 1-1 0 0,0-1 1 0 0,0 1 0 0 0,2 1 0 0 0,105 81-265 0 0,-33-27-4611 0 0,-56-42 1796 0 0,24 24-4417 0 0,-29-23 5360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7:22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343 218 540 0 0,'4'6'9974'0'0,"-4"-5"-9620"0"0,2-2 465 0 0,-1-2 1589 0 0,-33-17-341 0 0,30 17-2031 0 0,-1 1 1 0 0,1-1-1 0 0,-1 1 1 0 0,0 0-1 0 0,0 0 1 0 0,0 1-1 0 0,0-1 1 0 0,0 0-1 0 0,-1 1 0 0 0,1 0 1 0 0,0 0-1 0 0,-1 0 1 0 0,1 0-1 0 0,-1 0 1 0 0,1 1-1 0 0,-1-1 1 0 0,1 1-1 0 0,-1 0 1 0 0,1 0-1 0 0,-1 1 1 0 0,1-1-1 0 0,-1 1 0 0 0,-6 1 1 0 0,6 0 0 0 0,0 0 1 0 0,1 0-1 0 0,-1 0 0 0 0,0 1 1 0 0,1-1-1 0 0,-1 1 1 0 0,1 0-1 0 0,0 0 0 0 0,0 0 1 0 0,0 1-1 0 0,0-1 1 0 0,1 1-1 0 0,-1-1 0 0 0,1 1 1 0 0,0 0-1 0 0,0 0 1 0 0,0 0-1 0 0,0 0 0 0 0,1 0 1 0 0,0 0-1 0 0,0 1 0 0 0,0-1 1 0 0,0 0-1 0 0,0 5 1 0 0,-1 9 10 0 0,-1 0 1 0 0,2 0 0 0 0,1 26 0 0 0,10 18-176 0 0,-9-60 122 0 0,-1 0 0 0 0,1 0-1 0 0,-1 0 1 0 0,1 0 0 0 0,0 0 0 0 0,0 0-1 0 0,0 0 1 0 0,0 0 0 0 0,0-1-1 0 0,0 1 1 0 0,1 0 0 0 0,-1-1 0 0 0,0 1-1 0 0,1-1 1 0 0,0 1 0 0 0,-1-1-1 0 0,1 0 1 0 0,0 0 0 0 0,-1 0 0 0 0,1 0-1 0 0,0 0 1 0 0,0 0 0 0 0,0 0-1 0 0,0 0 1 0 0,0-1 0 0 0,3 1 0 0 0,-5-1 2 0 0,1 0 4 0 0,2 0-3 0 0,0-1-1 0 0,0 0-1 0 0,0 0 0 0 0,0 0 1 0 0,0-1-1 0 0,0 1 0 0 0,0-1 0 0 0,0 0 1 0 0,-1 0-1 0 0,1 0 0 0 0,-1 0 1 0 0,1 0-1 0 0,-1-1 0 0 0,0 1 1 0 0,0-1-1 0 0,0 1 0 0 0,0-1 1 0 0,0 0-1 0 0,-1 1 0 0 0,1-1 1 0 0,-1 0-1 0 0,0 0 0 0 0,0 0 0 0 0,0-1 1 0 0,0 1-1 0 0,0-5 0 0 0,2-9-26 0 0,-1 0 0 0 0,-1 0-1 0 0,-2-29 1 0 0,1 20 27 0 0,-8-6-37 0 0,8 32 32 0 0,0-5-30 0 0,0 5 32 0 0,-11-35-200 0 0,11 35 229 0 0,0 1-58 0 0,0-1 19 0 0,0 1 9 0 0,0 0 7 0 0,1 12 53 0 0,4 6-12 0 0,3 1-31 0 0,6 10-16 0 0,-2-5 25 0 0,-11-24-15 0 0,-1 0-1 0 0,0 1 1 0 0,1-1-1 0 0,-1 0 0 0 0,1 0 1 0 0,-1 0-1 0 0,1 0 1 0 0,0 0-1 0 0,-1 0 1 0 0,1 0-1 0 0,0 0 0 0 0,0 0 1 0 0,0 0-1 0 0,0 0 1 0 0,0 0-1 0 0,0 0 1 0 0,0-1-1 0 0,0 1 0 0 0,0 0 1 0 0,0-1-1 0 0,0 1 1 0 0,0-1-1 0 0,0 1 1 0 0,1-1-1 0 0,-1 0 1 0 0,0 1-1 0 0,0-1 0 0 0,1 0 1 0 0,-1 0-1 0 0,0 0 1 0 0,0 0-1 0 0,1 0 1 0 0,-1 0-1 0 0,0 0 0 0 0,0 0 1 0 0,1-1-1 0 0,-1 1 1 0 0,0 0-1 0 0,0-1 1 0 0,0 1-1 0 0,0-1 0 0 0,1 1 1 0 0,-1-1-1 0 0,1-1 1 0 0,1 0-6 0 0,0 0 1 0 0,0-1-1 0 0,-1 1 1 0 0,1-1-1 0 0,-1 1 1 0 0,1-1-1 0 0,-1 0 1 0 0,0 0-1 0 0,0 0 1 0 0,0-1-1 0 0,-1 1 1 0 0,1 0-1 0 0,-1-1 1 0 0,2-5-1 0 0,-1-2-31 0 0,-1-1-1 0 0,0 1 1 0 0,-1-21-1 0 0,-6-15-43 0 0,3 37 49 0 0,1 1 0 0 0,-1 0 0 0 0,-1-1 0 0 0,0 1 0 0 0,-5-9 0 0 0,-17-15-158 0 0,16 25 200 0 0,0-1 0 0 0,-1 1 0 0 0,0 1-1 0 0,0 0 1 0 0,-1 0 0 0 0,1 1 0 0 0,-2 1 0 0 0,-18-7 0 0 0,26 11 2 0 0,1-1 0 0 0,-1 1 0 0 0,1 1 0 0 0,-1-1 1 0 0,0 1-1 0 0,1 0 0 0 0,-1 0 0 0 0,0 0 0 0 0,1 0 0 0 0,-1 1 0 0 0,0 0 0 0 0,1 0 1 0 0,-1 0-1 0 0,1 0 0 0 0,0 1 0 0 0,-1 0 0 0 0,1 0 0 0 0,0 0 0 0 0,0 0 1 0 0,0 1-1 0 0,0 0 0 0 0,1 0 0 0 0,-1 0 0 0 0,1 0 0 0 0,-1 0 0 0 0,1 0 0 0 0,-3 6 1 0 0,-6 8 32 0 0,2 1 0 0 0,0 0 1 0 0,1 0-1 0 0,0 1 0 0 0,2 1 1 0 0,0-1-1 0 0,1 1 0 0 0,2 0 1 0 0,0 0-1 0 0,0 1 0 0 0,1 31 1 0 0,2-15 26 0 0,2-1 1 0 0,9 62 0 0 0,13 9-194 0 0,-22-102 128 0 0,0 0 0 0 0,1 0 0 0 0,-1 0 0 0 0,1 0 0 0 0,1 0 0 0 0,-1 0 0 0 0,1 0 0 0 0,0-1 0 0 0,0 1 0 0 0,0-1 0 0 0,0 0 0 0 0,1 0 0 0 0,-1 0 0 0 0,1-1 0 0 0,0 1 0 0 0,1-1 0 0 0,-1 0 0 0 0,0 0 0 0 0,1 0 0 0 0,0-1 0 0 0,-1 1 0 0 0,1-1 0 0 0,0 0-1 0 0,8 1 1 0 0,-4-1 13 0 0,0-1 0 0 0,1-1 0 0 0,-1 0-1 0 0,0 0 1 0 0,0-1 0 0 0,1 0 0 0 0,-1 0-1 0 0,0-1 1 0 0,0-1 0 0 0,-1 1 0 0 0,1-1-1 0 0,0-1 1 0 0,11-6 0 0 0,34-14 38 0 0,23-12-4906 0 0,-33 2-6877 0 0,-37 26 9850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7:22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1 151 448 0 0,'1'-9'15706'0'0,"5"-27"-14669"0"0,5 2-852 0 0,-8 28-157 0 0,1 0 0 0 0,-1 1 0 0 0,1 0 0 0 0,0-1 0 0 0,0 1 0 0 0,9-7 0 0 0,-10 9-25 0 0,-1 1 0 0 0,1-1 0 0 0,1 1-1 0 0,-1 0 1 0 0,0 0 0 0 0,1 0 0 0 0,-1 0 0 0 0,1 1 0 0 0,-1-1 0 0 0,1 1 0 0 0,0 0 0 0 0,-1 0 0 0 0,1 0-1 0 0,0 1 1 0 0,0-1 0 0 0,0 1 0 0 0,0 0 0 0 0,0 0 0 0 0,-1 0 0 0 0,1 1 0 0 0,6 1 0 0 0,-5-1-17 0 0,1 1 0 0 0,-1 0 1 0 0,-1 1-1 0 0,1-1 1 0 0,0 1-1 0 0,-1 0 0 0 0,1 0 1 0 0,-1 0-1 0 0,0 1 1 0 0,0-1-1 0 0,0 1 0 0 0,0 0 1 0 0,-1 0-1 0 0,5 8 1 0 0,-3-4-8 0 0,-1 1 0 0 0,0-1 0 0 0,0 1 0 0 0,-1 0 0 0 0,0 0 1 0 0,0 1-1 0 0,1 16 0 0 0,-2-5 1 0 0,-1 0 1 0 0,-1 0-1 0 0,0-1 1 0 0,-2 1-1 0 0,0 0 1 0 0,-2-1-1 0 0,-6 22 1 0 0,-6 9 43 0 0,-22 50 1 0 0,38-100 7 0 0,-1-1 1 0 0,1 0-1 0 0,0 1 1 0 0,0-1-1 0 0,0 0 1 0 0,0 0-1 0 0,0 1 1 0 0,0-1-1 0 0,0 0 1 0 0,0 1-1 0 0,0-1 1 0 0,0 0-1 0 0,0 0 1 0 0,0 1-1 0 0,0-1 1 0 0,0 0-1 0 0,0 1 1 0 0,0-1-1 0 0,0 0 1 0 0,1 0-1 0 0,-1 1 1 0 0,0-1-1 0 0,0 0 1 0 0,0 0-1 0 0,0 1 1 0 0,0-1-1 0 0,1 0 1 0 0,-1 0-1 0 0,0 1 1 0 0,0-1-1 0 0,1 0 1 0 0,-1 0-1 0 0,0 0 1 0 0,0 0-1 0 0,1 1 1 0 0,-1-1-1 0 0,0 0 1 0 0,0 0-1 0 0,1 0 1 0 0,-1 0 0 0 0,0 0-1 0 0,1 0 1 0 0,21 3 518 0 0,37-9-600 0 0,-42 4 99 0 0,89-12-2787 0 0,-3-12-10630 0 0,-88 21 11307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7:32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624 1131 580 0 0,'14'30'1905'0'0,"5"16"780"0"0,-1 1 22 0 0,-26-58-167 0 0,-39-56-2393 0 0,-44-79 266 0 0,-61-102-112 0 0,53 75-164 0 0,-117-230 64 0 0,157 239 1323 0 0,58 161-1457 0 0,1 1 0 0 0,-1 0 0 0 0,1 0 1 0 0,-1-1-1 0 0,1 1 0 0 0,0-1 0 0 0,0 1 0 0 0,0 0 0 0 0,0-1 1 0 0,1 1-1 0 0,0-5 0 0 0,8-1-3932 0 0,8 14-4330 0 0,-13-3 7065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7:33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11 329 124 0 0,'-10'14'15967'0'0,"18"-28"-14326"0"0,2-23-1482 0 0,-9 34-77 0 0,61-194-72 0 0,-60 190-12 0 0,1 0 1 0 0,0-1-1 0 0,0 1 0 0 0,1 1 1 0 0,0-1-1 0 0,0 0 1 0 0,0 1-1 0 0,1 0 0 0 0,0 0 1 0 0,9-8-1 0 0,-10 12 17 0 0,13-5 19 0 0,-17 7-27 0 0,1 0 1 0 0,-1-1-1 0 0,0 1 1 0 0,0 0-1 0 0,0 0 1 0 0,1 0-1 0 0,-1 0 1 0 0,0 0-1 0 0,0 0 1 0 0,1 0-1 0 0,-1-1 1 0 0,0 1-1 0 0,0 0 1 0 0,1 0-1 0 0,-1 0 1 0 0,0 0-1 0 0,0 0 1 0 0,1 0 0 0 0,-1 0-1 0 0,0 0 1 0 0,0 0-1 0 0,1 0 1 0 0,-1 1-1 0 0,0-1 1 0 0,0 0-1 0 0,1 0 1 0 0,-1 0-1 0 0,0 0 1 0 0,0 0-1 0 0,0 0 1 0 0,1 0-1 0 0,-1 1 1 0 0,0-1-1 0 0,0 0 1 0 0,0 0-1 0 0,1 0 1 0 0,-1 1-1 0 0,0-1 1 0 0,0 0-1 0 0,0 0 1 0 0,0 0-1 0 0,0 1 1 0 0,0-1-1 0 0,1 1 1 0 0,28 32 578 0 0,20 24-986 0 0,49 53 223 0 0,-81-95-3155 0 0,0 0-1 0 0,22 15 1 0 0,-20-18-1890 0 0,-12-7 3152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7:35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335 238 712 0 0,'7'-8'13182'0'0,"-11"3"-12885"0"0,0 0 0 0 0,-1 0 0 0 0,1 1 0 0 0,-1 0-1 0 0,0 0 1 0 0,-9-6 0 0 0,12 9-292 0 0,1 0-1 0 0,-1 0 1 0 0,0 0-1 0 0,0 0 1 0 0,0 0-1 0 0,0 0 0 0 0,0 0 1 0 0,0 1-1 0 0,0-1 1 0 0,0 1-1 0 0,0 0 1 0 0,0-1-1 0 0,0 1 1 0 0,0 0-1 0 0,0 0 1 0 0,-1 0-1 0 0,1 1 1 0 0,0-1-1 0 0,0 0 1 0 0,0 1-1 0 0,0 0 1 0 0,0-1-1 0 0,-3 2 0 0 0,1 2 22 0 0,0-1-1 0 0,0 1 0 0 0,0 0 0 0 0,0 1 0 0 0,0-1 0 0 0,1 0 0 0 0,0 1 0 0 0,0 0 0 0 0,0 0 1 0 0,1 0-1 0 0,-1 0 0 0 0,1 0 0 0 0,0 0 0 0 0,-1 9 0 0 0,-1 2-8 0 0,1-1 0 0 0,1 0 0 0 0,-1 31 0 0 0,3-34 3 0 0,1 32 20 0 0,-1-42-31 0 0,0 0 1 0 0,0 0 0 0 0,1 0 0 0 0,-1 0 0 0 0,0 0 0 0 0,1 0 0 0 0,0 0 0 0 0,-1 0 0 0 0,1 0 0 0 0,0 0 0 0 0,0 0 0 0 0,0 0 0 0 0,0-1-1 0 0,1 1 1 0 0,-1 0 0 0 0,2 1 0 0 0,-2-2-10 0 0,0-1-1 0 0,1 0 1 0 0,-1 0-1 0 0,0 1 0 0 0,0-1 1 0 0,0 0-1 0 0,1 0 1 0 0,-1 0-1 0 0,0 0 1 0 0,0-1-1 0 0,0 1 0 0 0,0 0 1 0 0,1 0-1 0 0,-1-1 1 0 0,0 1-1 0 0,0-1 1 0 0,0 1-1 0 0,0-1 0 0 0,0 1 1 0 0,0-1-1 0 0,0 0 1 0 0,0 1-1 0 0,0-1 1 0 0,0 0-1 0 0,0 0 1 0 0,0 0-1 0 0,-1 0 0 0 0,1 0 1 0 0,0 0-1 0 0,-1 0 1 0 0,1 0-1 0 0,0 0 1 0 0,-1 0-1 0 0,1 0 0 0 0,-1 0 1 0 0,1-2-1 0 0,21-46-122 0 0,-20 45 118 0 0,5-15-35 0 0,0 4 11 0 0,-2 1-1 0 0,1-1 1 0 0,-2 0 0 0 0,0-1 0 0 0,4-30 0 0 0,-9 45 23 0 0,1 1 0 0 0,0 0 0 0 0,0 0 0 0 0,0-1-1 0 0,0 1 1 0 0,0 0 0 0 0,0 0 0 0 0,0 0 0 0 0,0-1 0 0 0,0 1-1 0 0,0 0 1 0 0,0 0 0 0 0,0 0 0 0 0,1-1 0 0 0,-1 1 0 0 0,0 0-1 0 0,0 0 1 0 0,0 0 0 0 0,0-1 0 0 0,0 1 0 0 0,0 0 0 0 0,0 0-1 0 0,0 0 1 0 0,1-1 0 0 0,-1 1 0 0 0,0 0 0 0 0,0 0 0 0 0,0 0-1 0 0,0 0 1 0 0,1 0 0 0 0,-1 0 0 0 0,0-1 0 0 0,0 1 0 0 0,0 0-1 0 0,1 0 1 0 0,-1 0 0 0 0,0 0 0 0 0,0 0 0 0 0,0 0 0 0 0,1 0-1 0 0,-1 0 1 0 0,0 0 0 0 0,0 0 0 0 0,1 0 0 0 0,-1 0 0 0 0,0 0-1 0 0,0 0 1 0 0,0 0 0 0 0,1 0 0 0 0,13 9-309 0 0,10 13-53 0 0,-16-13 337 0 0,15 14-193 0 0,-17-28 120 0 0,-6-19 59 0 0,-3 6 61 0 0,-1 1-1 0 0,-1-1 1 0 0,0 1-1 0 0,-2 0 1 0 0,0 0 0 0 0,-9-16-1 0 0,11 23 0 0 0,-1-1-1 0 0,-1 1 1 0 0,1 0-1 0 0,-2 1 1 0 0,1 0 0 0 0,-1 0-1 0 0,-1 0 1 0 0,0 1 0 0 0,0 1-1 0 0,-12-9 1 0 0,18 14 28 0 0,-1 0 0 0 0,0 0 1 0 0,0 0-1 0 0,-1 1 0 0 0,1-1 1 0 0,0 1-1 0 0,0 0 0 0 0,-1 0 0 0 0,1 0 1 0 0,0 1-1 0 0,-1 0 0 0 0,1 0 1 0 0,-1 0-1 0 0,1 0 0 0 0,-1 0 0 0 0,1 1 1 0 0,0 0-1 0 0,-7 2 0 0 0,4 0-2 0 0,1 0 1 0 0,-1 0-1 0 0,1 1 0 0 0,0 0 0 0 0,0 0 0 0 0,0 1 0 0 0,1 0 0 0 0,-1-1 0 0 0,1 2 0 0 0,-7 8 1 0 0,2-1-19 0 0,1 1 1 0 0,0 0 0 0 0,1 0 0 0 0,1 1-1 0 0,0 0 1 0 0,1 1 0 0 0,1-1-1 0 0,0 1 1 0 0,-3 21 0 0 0,2 6 70 0 0,2 0 1 0 0,2 0 0 0 0,3 0-1 0 0,6 54 1 0 0,-6-81-50 0 0,2 0 1 0 0,0 0-1 0 0,1-1 1 0 0,1 1-1 0 0,0-1 0 0 0,1 0 1 0 0,1 0-1 0 0,0 0 1 0 0,1-1-1 0 0,0-1 0 0 0,1 1 1 0 0,1-1-1 0 0,0-1 1 0 0,19 19-1 0 0,-24-27-3 0 0,0-1 0 0 0,0 1 0 0 0,1-1 0 0 0,-1 0 1 0 0,1 0-1 0 0,-1-1 0 0 0,1 1 0 0 0,0-1 0 0 0,0-1 0 0 0,0 1 0 0 0,0-1 0 0 0,1 0 0 0 0,-1 0 1 0 0,0-1-1 0 0,0 0 0 0 0,1 0 0 0 0,-1 0 0 0 0,0-1 0 0 0,0 0 0 0 0,0 0 0 0 0,0-1 0 0 0,0 1 1 0 0,0-1-1 0 0,0-1 0 0 0,0 1 0 0 0,0-1 0 0 0,7-5 0 0 0,15-9-337 0 0,-1-2 0 0 0,-1-1 0 0 0,0-1 0 0 0,24-26 0 0 0,-15 14-1650 0 0,25-21-10543 0 0,-52 47 10372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7:35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61 532 0 0,'4'-2'10007'0'0,"3"-2"-4150"0"0,14-12-2531 0 0,18-13-3678 0 0,-36 28 348 0 0,0-1-1 0 0,0 1 0 0 0,1 0 0 0 0,-1 0 1 0 0,0 0-1 0 0,1 0 0 0 0,-1 0 0 0 0,1 1 1 0 0,-1 0-1 0 0,1-1 0 0 0,0 1 0 0 0,-1 1 1 0 0,1-1-1 0 0,-1 0 0 0 0,1 1 0 0 0,-1 0 0 0 0,1 0 1 0 0,-1 0-1 0 0,0 0 0 0 0,6 3 0 0 0,-5-1-11 0 0,1 0-1 0 0,-1 1 1 0 0,0-1 0 0 0,0 1-1 0 0,-1 0 1 0 0,1 0-1 0 0,-1 1 1 0 0,1-1-1 0 0,-2 1 1 0 0,1-1 0 0 0,0 1-1 0 0,2 7 1 0 0,1 3-19 0 0,-1 0 0 0 0,-1 1 0 0 0,0 0 0 0 0,-1 0 0 0 0,-1 0 0 0 0,0 1 0 0 0,-1-1 0 0 0,-1 20 0 0 0,-3-4 31 0 0,-2-1 1 0 0,0 1 0 0 0,-2-2 0 0 0,-1 1 0 0 0,-19 44-1 0 0,27-75 51 0 0,0 1 0 0 0,1-1 0 0 0,-1 0 0 0 0,0 1-1 0 0,0-1 1 0 0,1 0 0 0 0,-1 1 0 0 0,0-1-1 0 0,0 0 1 0 0,1 1 0 0 0,-1-1 0 0 0,0 0 0 0 0,1 0-1 0 0,-1 1 1 0 0,1-1 0 0 0,-1 0 0 0 0,0 0-1 0 0,1 0 1 0 0,-1 0 0 0 0,0 0 0 0 0,1 1 0 0 0,-1-1-1 0 0,1 0 1 0 0,-1 0 0 0 0,1 0 0 0 0,-1 0 0 0 0,0 0-1 0 0,1 0 1 0 0,-1 0 0 0 0,1 0 0 0 0,-1 0-1 0 0,1-1 1 0 0,-1 1 0 0 0,0 0 0 0 0,1 0 0 0 0,-1 0-1 0 0,0 0 1 0 0,1-1 0 0 0,0 1 0 0 0,28-5 172 0 0,-22 4-102 0 0,164-25-911 0 0,-85 12-4453 0 0,0 1-7383 0 0,-68 11 10631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6:26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39 696 0 0,'7'17'2380'0'0,"-2"0"0"0"0,-1 0 0 0 0,0 0 0 0 0,3 26 0 0 0,-5-26-1932 0 0,0 0 0 0 0,2 0 0 0 0,0 0 0 0 0,9 23-1 0 0,-13-40-450 0 0,1 0-1 0 0,-1 0 0 0 0,1 0 1 0 0,-1 0-1 0 0,1 0 0 0 0,-1 0 0 0 0,1 0 1 0 0,-1 0-1 0 0,1 0 0 0 0,-1-1 1 0 0,1 1-1 0 0,-1 0 0 0 0,1 0 1 0 0,-1 0-1 0 0,1-1 0 0 0,-1 1 0 0 0,1 0 1 0 0,-1-1-1 0 0,0 1 0 0 0,1 0 1 0 0,-1-1-1 0 0,1 1 0 0 0,-1 0 1 0 0,0-1-1 0 0,1 1 0 0 0,-1-1 0 0 0,0 1 1 0 0,0-1-1 0 0,1 1 0 0 0,-1 0 1 0 0,0-1-1 0 0,0 1 0 0 0,0-1 1 0 0,0 1-1 0 0,0-1 0 0 0,1 0 0 0 0,12-24-149 0 0,-7 7-128 0 0,0-1 0 0 0,6-38 1 0 0,-9 37 149 0 0,2 0 1 0 0,12-35 0 0 0,-17 53 154 0 0,1 0 1 0 0,-1 0-1 0 0,1 1 1 0 0,0-1-1 0 0,0 0 1 0 0,-1 1-1 0 0,1-1 1 0 0,1 1-1 0 0,-1-1 1 0 0,0 1-1 0 0,0-1 1 0 0,0 1-1 0 0,1 0 1 0 0,-1 0-1 0 0,1-1 1 0 0,-1 1-1 0 0,1 0 1 0 0,-1 0-1 0 0,1 1 1 0 0,0-1-1 0 0,-1 0 0 0 0,1 0 1 0 0,0 1-1 0 0,2-1 1 0 0,-2 1-76 0 0,1 0 1 0 0,-1 1-1 0 0,1-1 0 0 0,-1 1 1 0 0,1-1-1 0 0,-1 1 0 0 0,1 0 1 0 0,-1 0-1 0 0,0 0 1 0 0,0 0-1 0 0,1 1 0 0 0,-1-1 1 0 0,0 0-1 0 0,0 1 0 0 0,2 2 1 0 0,6 5-924 0 0,-1 0 0 0 0,0 2 0 0 0,0-1 0 0 0,-1 1 1 0 0,7 13-1 0 0,8 18-4082 0 0,-15-32 3641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7:40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35 728 0 0,'0'-10'-94'0'0,"-2"-2"3434"0"0,1-1 5763 0 0,8 29-6579 0 0,42 174-2378 0 0,17 38-43 0 0,-54-183-96 0 0,-4-23 10 0 0,2 11 25 0 0,-5-43 76 0 0,5-18-2812 0 0,-10 27 2358 0 0,0 1 0 0 0,0-1 0 0 0,0 0 0 0 0,0 1 1 0 0,0-1-1 0 0,0 1 0 0 0,0-1 0 0 0,-1 0 0 0 0,1 1 0 0 0,0-1 1 0 0,0 1-1 0 0,0-1 0 0 0,-1 1 0 0 0,1-1 0 0 0,0 1 0 0 0,-1-1 0 0 0,1 1 1 0 0,-1-1-1 0 0,1 1 0 0 0,0-1 0 0 0,-1 1 0 0 0,1-1 0 0 0,-1 1 1 0 0,1 0-1 0 0,-1-1 0 0 0,1 1 0 0 0,-1 0 0 0 0,0 0 0 0 0,1-1 0 0 0,-1 1 1 0 0,1 0-1 0 0,-2 0 0 0 0,-5 0-1041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7:41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5 120 436 0 0,'-4'5'14708'0'0,"11"10"-13878"0"0,-2-2-603 0 0,0-1 1 0 0,0-1-1 0 0,1 1 0 0 0,0-1 0 0 0,1 0 0 0 0,1 0 1 0 0,-1-1-1 0 0,2 0 0 0 0,16 16 0 0 0,-23-25-200 0 0,-1-1-1 0 0,1 1 1 0 0,0 0-1 0 0,0 0 1 0 0,0-1-1 0 0,0 0 1 0 0,0 1-1 0 0,0-1 1 0 0,0 0-1 0 0,0 0 1 0 0,0 0-1 0 0,0 0 1 0 0,0 0-1 0 0,0 0 0 0 0,0-1 1 0 0,0 1-1 0 0,0-1 1 0 0,0 1-1 0 0,0-1 1 0 0,0 0-1 0 0,0 0 1 0 0,0 0-1 0 0,-1 0 1 0 0,1 0-1 0 0,0 0 1 0 0,-1 0-1 0 0,1-1 1 0 0,-1 1-1 0 0,1 0 1 0 0,-1-1-1 0 0,2-2 1 0 0,5-4-105 0 0,0 0 0 0 0,-1-1 0 0 0,0-1 0 0 0,6-11 0 0 0,-2 3 18 0 0,32-61-4724 0 0,-37 68 2753 0 0,-1-1 0 0 0,-1 1 1 0 0,0-1-1 0 0,-1 0 1 0 0,3-13-1 0 0,-6 10 403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7:42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210 139 716 0 0,'-2'-7'6649'0'0,"-6"14"-4063"0"0,0 2-2643 0 0,1-2 142 0 0,1 0 1 0 0,0 0-1 0 0,0 1 1 0 0,1 0-1 0 0,0 0 1 0 0,1 1 0 0 0,0-1-1 0 0,0 1 1 0 0,1 0-1 0 0,0 0 1 0 0,0 0 0 0 0,1 0-1 0 0,0 1 1 0 0,1-1-1 0 0,0 1 1 0 0,1-1-1 0 0,-1 1 1 0 0,2-1 0 0 0,-1 1-1 0 0,2-1 1 0 0,2 15-1 0 0,-4-23-20 0 0,0-1 0 0 0,0 1 0 0 0,0 0 0 0 0,1-1 0 0 0,-1 1-1 0 0,0 0 1 0 0,0 0 0 0 0,0-1 0 0 0,1 1 0 0 0,-1 0-1 0 0,0-1 1 0 0,0 1 0 0 0,1-1 0 0 0,-1 1 0 0 0,1 0 0 0 0,-1-1-1 0 0,0 1 1 0 0,1-1 0 0 0,-1 1 0 0 0,1-1 0 0 0,0 1 0 0 0,-1-1-1 0 0,1 1 1 0 0,-1-1 0 0 0,1 0 0 0 0,0 1 0 0 0,0-1-1 0 0,12-12 918 0 0,4-31-611 0 0,-15 26-373 0 0,0 0-1 0 0,-1 0 1 0 0,-1 0-1 0 0,-3-22 1 0 0,1-13-108 0 0,39 120-404 0 0,-26-50 493 0 0,-9-15 21 0 0,0 0-1 0 0,-1 0 0 0 0,2 0 0 0 0,-1 0 0 0 0,0 0 0 0 0,1 0 1 0 0,-1-1-1 0 0,1 1 0 0 0,0-1 0 0 0,-1 1 0 0 0,1-1 1 0 0,0 0-1 0 0,1 0 0 0 0,5 2 0 0 0,-9-4-5 0 0,1 0-1 0 0,0 0 1 0 0,0 0-1 0 0,-1 0 1 0 0,1 0 0 0 0,0 0-1 0 0,0 0 1 0 0,0 0-1 0 0,-1 0 1 0 0,1 0-1 0 0,0 0 1 0 0,0 0-1 0 0,-1-1 1 0 0,1 1-1 0 0,0 0 1 0 0,0-1 0 0 0,-1 1-1 0 0,1-1 1 0 0,0 1-1 0 0,-1-1 1 0 0,1 1-1 0 0,0-1 1 0 0,-1 1-1 0 0,2-2 1 0 0,-1 0-15 0 0,1-1 1 0 0,-1 0-1 0 0,0 1 1 0 0,0-1-1 0 0,0 0 0 0 0,0 1 1 0 0,0-1-1 0 0,0 0 0 0 0,-1 0 1 0 0,1-4-1 0 0,0-6 2 0 0,-1 1 0 0 0,0-1 0 0 0,0 1 0 0 0,-1-1 0 0 0,-1 1 0 0 0,0-1 0 0 0,-1 1 0 0 0,0 0 0 0 0,-1 0 0 0 0,-1 0 0 0 0,1 1 0 0 0,-2 0-1 0 0,-7-13 1 0 0,11 20 21 0 0,-1 0 1 0 0,0-1-1 0 0,-1 1 0 0 0,1 0 0 0 0,-1 0 0 0 0,1 1 0 0 0,-1-1 0 0 0,0 1 0 0 0,-1 0 0 0 0,1 0 0 0 0,0 0 0 0 0,-1 1 0 0 0,0-1 0 0 0,1 1 0 0 0,-1 0 0 0 0,0 1 0 0 0,0-1 1 0 0,0 1-1 0 0,0 0 0 0 0,-1 0 0 0 0,1 0 0 0 0,0 1 0 0 0,0 0 0 0 0,-1 0 0 0 0,1 0 0 0 0,0 1 0 0 0,0 0 0 0 0,0 0 0 0 0,0 0 0 0 0,0 0 0 0 0,0 1 0 0 0,0 0 1 0 0,-8 4-1 0 0,8-4 3 0 0,-1 1 0 0 0,0 1 0 0 0,1-1 1 0 0,0 1-1 0 0,0 0 0 0 0,0 0 0 0 0,0 0 1 0 0,0 1-1 0 0,1-1 0 0 0,0 1 0 0 0,0 0 1 0 0,0 1-1 0 0,1-1 0 0 0,-1 1 0 0 0,-1 6 1 0 0,1-2-6 0 0,0 1 0 0 0,1 0 0 0 0,0-1 0 0 0,1 2 0 0 0,0-1 0 0 0,1 0 0 0 0,0 0 0 0 0,1 12 0 0 0,2 5 48 0 0,1 1 0 0 0,2-1 0 0 0,0-1-1 0 0,2 1 1 0 0,21 52 0 0 0,-25-72-6 0 0,5 14 161 0 0,2 0 1 0 0,0-1-1 0 0,1 0 1 0 0,22 30-1 0 0,-31-48-190 0 0,0 0-1 0 0,0 0 1 0 0,1 0-1 0 0,-1 0 0 0 0,1-1 1 0 0,0 1-1 0 0,0-1 1 0 0,0 1-1 0 0,0-1 1 0 0,0 0-1 0 0,0 0 1 0 0,0 0-1 0 0,1-1 1 0 0,-1 1-1 0 0,1-1 1 0 0,-1 0-1 0 0,1 0 1 0 0,0 0-1 0 0,-1 0 1 0 0,1-1-1 0 0,0 0 1 0 0,-1 1-1 0 0,1-1 1 0 0,0-1-1 0 0,0 1 0 0 0,-1 0 1 0 0,1-1-1 0 0,0 0 1 0 0,-1 0-1 0 0,1 0 1 0 0,0 0-1 0 0,-1 0 1 0 0,0-1-1 0 0,1 0 1 0 0,-1 0-1 0 0,5-3 1 0 0,1-2-389 0 0,0-1 0 0 0,0 1 1 0 0,-1-2-1 0 0,0 1 0 0 0,0-1 0 0 0,-1-1 1 0 0,0 1-1 0 0,6-13 0 0 0,-4 6-1766 0 0,-2 0 0 0 0,1 0-1 0 0,-2-1 1 0 0,8-30-1 0 0,-13 31 750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7:42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70 60 0 0,'-17'-6'3155'0'0,"1"-3"6603"0"0,16 8-9562 0 0,1-1-1 0 0,-1 1 1 0 0,0 0-1 0 0,1 0 1 0 0,-1-1-1 0 0,1 1 1 0 0,-1 0-1 0 0,1 0 1 0 0,-1 0-1 0 0,1 0 1 0 0,0 0 0 0 0,0-1-1 0 0,-1 1 1 0 0,1 0-1 0 0,0 1 1 0 0,0-1-1 0 0,0 0 1 0 0,2-1-1 0 0,0-1-157 0 0,0 0-1 0 0,0 0 1 0 0,0 0 0 0 0,0 1-1 0 0,1-1 1 0 0,-1 1-1 0 0,1 0 1 0 0,-1 0 0 0 0,1 0-1 0 0,0 1 1 0 0,0-1-1 0 0,0 1 1 0 0,0 0-1 0 0,0 0 1 0 0,0 0 0 0 0,0 1-1 0 0,0-1 1 0 0,0 1-1 0 0,0 0 1 0 0,1 0 0 0 0,-1 1-1 0 0,6 0 1 0 0,-4 1-38 0 0,-1 0-1 0 0,0 0 1 0 0,1 1 0 0 0,-1-1 0 0 0,0 1 0 0 0,0 0 0 0 0,-1 1 0 0 0,1-1-1 0 0,-1 1 1 0 0,1 0 0 0 0,-1 0 0 0 0,0 0 0 0 0,-1 1 0 0 0,1-1-1 0 0,5 10 1 0 0,-3-2-3 0 0,1 1 0 0 0,-2 0-1 0 0,0 0 1 0 0,0 0 0 0 0,-1 1 0 0 0,-1-1-1 0 0,0 1 1 0 0,-1 0 0 0 0,0 0 0 0 0,-1 16-1 0 0,-1-10-5 0 0,-1 1 0 0 0,-1-1 0 0 0,-1 0-1 0 0,-1 1 1 0 0,0-2 0 0 0,-10 28 0 0 0,13-46 16 0 0,1-1 1 0 0,0 0 0 0 0,0 1-1 0 0,0-1 1 0 0,0 0 0 0 0,0 1-1 0 0,-1-1 1 0 0,1 0-1 0 0,0 1 1 0 0,0-1 0 0 0,0 1-1 0 0,0-1 1 0 0,0 0 0 0 0,0 1-1 0 0,0-1 1 0 0,0 0 0 0 0,1 1-1 0 0,-1-1 1 0 0,0 0 0 0 0,0 1-1 0 0,0-1 1 0 0,0 0 0 0 0,0 1-1 0 0,1-1 1 0 0,-1 0 0 0 0,0 1-1 0 0,0-1 1 0 0,0 0 0 0 0,1 0-1 0 0,-1 1 1 0 0,0-1 0 0 0,0 0-1 0 0,1 0 1 0 0,-1 1-1 0 0,0-1 1 0 0,1 0 0 0 0,-1 0-1 0 0,0 0 1 0 0,1 0 0 0 0,-1 1-1 0 0,1-1 1 0 0,22 0 188 0 0,26-11-89 0 0,-47 11-109 0 0,45-14-866 0 0,76-31 1 0 0,-105 36-844 0 0,-1 0 0 0 0,25-19 0 0 0,-30 19-599 0 0,-1-1-1 0 0,1 0 0 0 0,18-24 1 0 0,-12 13 564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7:47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21 364 0 0,'2'-21'10075'0'0,"2"33"-5841"0"0,6 49-4054 0 0,-7-39 329 0 0,46 272-596 0 0,-47-279-61 0 0,2 8-75 0 0,-3-6-2713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7:48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49 600 0 0,'0'0'829'0'0,"-7"12"8090"0"0,13 31-4015 0 0,-5-40-4741 0 0,1 1-1 0 0,-1-1 1 0 0,0 0 0 0 0,1 0 0 0 0,0 0-1 0 0,0 0 1 0 0,0 0 0 0 0,4 5 0 0 0,-4-7-179 0 0,0 1 0 0 0,-1-1 0 0 0,1 0 0 0 0,0 0 1 0 0,0 0-1 0 0,0 0 0 0 0,0 0 0 0 0,0 0 0 0 0,0 0 0 0 0,1-1 1 0 0,-1 1-1 0 0,0-1 0 0 0,0 0 0 0 0,0 1 0 0 0,1-1 0 0 0,-1 0 0 0 0,0 0 1 0 0,0-1-1 0 0,0 1 0 0 0,1 0 0 0 0,-1-1 0 0 0,0 1 0 0 0,0-1 0 0 0,0 0 1 0 0,0 0-1 0 0,0 0 0 0 0,0 0 0 0 0,0 0 0 0 0,0 0 0 0 0,0 0 1 0 0,-1 0-1 0 0,1-1 0 0 0,0 1 0 0 0,1-3 0 0 0,55-52-4389 0 0,-8-8-5130 0 0,-43 52 7973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7:49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50 836 0 0,'0'0'128'0'0,"1"0"0"0"0,-1 0 1 0 0,1 0-1 0 0,-1 0 0 0 0,0-1 0 0 0,1 1 0 0 0,-1 0 0 0 0,0 0 1 0 0,1 0-1 0 0,-1-1 0 0 0,0 1 0 0 0,1 0 0 0 0,-1-1 0 0 0,0 1 0 0 0,1 0 1 0 0,-1-1-1 0 0,0 1 0 0 0,0 0 0 0 0,0-1 0 0 0,1 1 0 0 0,-1 0 1 0 0,0-1-1 0 0,0 1 0 0 0,0-1 0 0 0,0 1 0 0 0,0 0 0 0 0,0-1 1 0 0,0 1-1 0 0,0-1 0 0 0,0 1 0 0 0,0-1 0 0 0,0 1 0 0 0,0 0 0 0 0,0-1 1 0 0,0 1-1 0 0,0-1 0 0 0,0 1 0 0 0,0-1 0 0 0,-15-16 1462 0 0,11 15-1525 0 0,1-1 0 0 0,-1 1-1 0 0,1 0 1 0 0,-1 0 0 0 0,0 0 0 0 0,0 0 0 0 0,0 1-1 0 0,0 0 1 0 0,-6-2 0 0 0,8 4-35 0 0,-1-1-1 0 0,1 1 1 0 0,0-1 0 0 0,-1 1-1 0 0,1 0 1 0 0,0 0 0 0 0,0 0 0 0 0,0 0-1 0 0,0 0 1 0 0,0 1 0 0 0,0-1-1 0 0,0 0 1 0 0,0 1 0 0 0,0 0-1 0 0,1-1 1 0 0,-1 1 0 0 0,1 0-1 0 0,-1 0 1 0 0,1 0 0 0 0,0 0-1 0 0,-1 0 1 0 0,1 0 0 0 0,0 0-1 0 0,1 1 1 0 0,-1-1 0 0 0,0 0-1 0 0,1 1 1 0 0,-1 3 0 0 0,-3 10 123 0 0,1 0 0 0 0,-2 33 0 0 0,4-37 7 0 0,0 9 419 0 0,0-1 1 0 0,6 37-1 0 0,8 5 2336 0 0,-13-61-2896 0 0,0-1 0 0 0,0 0 1 0 0,0 0-1 0 0,0 0 0 0 0,0 1 0 0 0,0-1 0 0 0,0 0 0 0 0,0 0 0 0 0,0 0 0 0 0,0 1 0 0 0,0-1 0 0 0,0 0 1 0 0,0 0-1 0 0,0 0 0 0 0,1 0 0 0 0,-1 1 0 0 0,0-1 0 0 0,0 0 0 0 0,0 0 0 0 0,0 0 0 0 0,0 0 0 0 0,1 0 0 0 0,-1 1 1 0 0,0-1-1 0 0,0 0 0 0 0,0 0 0 0 0,0 0 0 0 0,1 0 0 0 0,-1 0 0 0 0,0 0 0 0 0,0 0 0 0 0,0 0 0 0 0,1 0 1 0 0,-1 0-1 0 0,0 1 0 0 0,0-1 0 0 0,0 0 0 0 0,1 0 0 0 0,-1 0 0 0 0,0 0 0 0 0,0 0 0 0 0,0-1 0 0 0,1 1 0 0 0,-1 0 1 0 0,0 0-1 0 0,0 0 0 0 0,0 0 0 0 0,0 0 0 0 0,1 0 0 0 0,-1 0 0 0 0,0 0 0 0 0,10-13 255 0 0,2-17-271 0 0,-5-21-47 0 0,-2-1-1 0 0,-2-75 0 0 0,-2 142 110 0 0,1-1 0 0 0,0 1 0 0 0,2-1 0 0 0,-1 0 0 0 0,2 1 0 0 0,0-2 0 0 0,0 1 0 0 0,1 0 0 0 0,1-1 0 0 0,0 0 0 0 0,10 11 0 0 0,-17-22-60 0 0,1-1-1 0 0,0 0 1 0 0,0 0-1 0 0,0 0 1 0 0,-1 0-1 0 0,1 0 1 0 0,0 0-1 0 0,0-1 1 0 0,0 1-1 0 0,0 0 1 0 0,1 0-1 0 0,-1-1 1 0 0,0 1-1 0 0,0-1 1 0 0,0 1-1 0 0,0-1 1 0 0,1 1-1 0 0,-1-1 1 0 0,0 0-1 0 0,0 1 1 0 0,1-1-1 0 0,-1 0 1 0 0,0 0-1 0 0,1 0 0 0 0,-1 0 1 0 0,0 0-1 0 0,2-1 1 0 0,28-16 1 0 0,-14 5-54 0 0,-17 12 37 0 0,0 0 0 0 0,0 0 0 0 0,0 0-1 0 0,0 0 1 0 0,0 0 0 0 0,-1 0-1 0 0,1 0 1 0 0,0 0 0 0 0,0 1-1 0 0,0-1 1 0 0,0 0 0 0 0,0 0-1 0 0,0 0 1 0 0,-1 0 0 0 0,1 0-1 0 0,0 0 1 0 0,0 0 0 0 0,0 0 0 0 0,0 1-1 0 0,0-1 1 0 0,0 0 0 0 0,0 0-1 0 0,0 0 1 0 0,0 0 0 0 0,0 0-1 0 0,0 0 1 0 0,0 1 0 0 0,0-1-1 0 0,0 0 1 0 0,0 0 0 0 0,0 0-1 0 0,0 0 1 0 0,0 1 0 0 0,0-1-1 0 0,0 0 1 0 0,0 0 0 0 0,0 0 0 0 0,0 0-1 0 0,0 0 1 0 0,0 1 0 0 0,0-1-1 0 0,0 0 1 0 0,0 0 0 0 0,0 0-1 0 0,0 0 1 0 0,0 0 0 0 0,0 0-1 0 0,0 1 1 0 0,0-1 0 0 0,1 0-1 0 0,-1 0 1 0 0,0 0 0 0 0,0 0 0 0 0,0 0-1 0 0,0 0 1 0 0,0 0 0 0 0,0 0-1 0 0,1 0 1 0 0,-1 0 0 0 0,0 0-1 0 0,0 1 1 0 0,0-1 0 0 0,0 0-1 0 0,0 0 1 0 0,1 0 0 0 0,-1 0-1 0 0,0 0 1 0 0,0 0 0 0 0,0 0-1 0 0,-9 17-874 0 0,3-6-5170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7:49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209 314 572 0 0,'1'0'253'0'0,"0"1"0"0"0,0-1 0 0 0,0 1 0 0 0,0-1 0 0 0,1 1 0 0 0,-1-1 0 0 0,0 1 1 0 0,0-1-1 0 0,1 0 0 0 0,-1 0 0 0 0,0 0 0 0 0,0 0 0 0 0,1 0 0 0 0,-1 0 0 0 0,0 0 0 0 0,1 0 0 0 0,-1 0 0 0 0,0-1 0 0 0,0 1 0 0 0,1 0 0 0 0,-1-1 0 0 0,0 1 1 0 0,0-1-1 0 0,0 1 0 0 0,0-1 0 0 0,0 0 0 0 0,1 0 0 0 0,-1 1 0 0 0,1-3 0 0 0,0 1-132 0 0,0-1 0 0 0,-1 0-1 0 0,1 0 1 0 0,-1 0 0 0 0,1 0 0 0 0,-1-1 0 0 0,0 1 0 0 0,0 0-1 0 0,-1 0 1 0 0,1-1 0 0 0,0-4 0 0 0,-1-5-207 0 0,1-1-1 0 0,-2 1 1 0 0,1 0-1 0 0,-2-1 1 0 0,-4-16 0 0 0,0 8 85 0 0,-1 0 0 0 0,-18-37 0 0 0,24 55 0 0 0,-1 0-1 0 0,-1 0 1 0 0,1-1 0 0 0,0 1 0 0 0,-1 1 0 0 0,0-1 0 0 0,0 0 0 0 0,0 1 0 0 0,-1-1 0 0 0,1 1 0 0 0,-1 0-1 0 0,1 0 1 0 0,-1 0 0 0 0,0 1 0 0 0,0 0 0 0 0,0-1 0 0 0,-1 1 0 0 0,1 0 0 0 0,-1 1 0 0 0,-5-2 0 0 0,6 3-8 0 0,0 0 0 0 0,0 0 1 0 0,0 1-1 0 0,0-1 1 0 0,1 1-1 0 0,-1 0 1 0 0,0 0-1 0 0,0 1 1 0 0,1-1-1 0 0,-1 1 1 0 0,1-1-1 0 0,-1 1 1 0 0,1 0-1 0 0,0 1 1 0 0,0-1-1 0 0,0 0 1 0 0,0 1-1 0 0,0 0 1 0 0,1 0-1 0 0,-1 0 1 0 0,1 0-1 0 0,0 0 1 0 0,-1 0-1 0 0,1 0 1 0 0,-2 5-1 0 0,-3 7 71 0 0,0 1 0 0 0,1-1-1 0 0,1 1 1 0 0,-6 22 0 0 0,6-14 513 0 0,0 0-1 0 0,2 0 1 0 0,0 1 0 0 0,2-1-1 0 0,1 1 1 0 0,1-1 0 0 0,1 0 0 0 0,0 1-1 0 0,2-1 1 0 0,9 30 0 0 0,-12-51-551 0 0,0 1 0 0 0,0 0 0 0 0,0-1 1 0 0,1 1-1 0 0,-1-1 0 0 0,1 1 0 0 0,0-1 1 0 0,0 1-1 0 0,0-1 0 0 0,0 0 0 0 0,0 0 1 0 0,1 0-1 0 0,-1-1 0 0 0,1 1 0 0 0,0 0 1 0 0,0-1-1 0 0,0 0 0 0 0,0 1 0 0 0,1-1 1 0 0,-1-1-1 0 0,0 1 0 0 0,1 0 0 0 0,-1-1 1 0 0,1 0-1 0 0,0 0 0 0 0,-1 0 0 0 0,1 0 1 0 0,0 0-1 0 0,0-1 0 0 0,0 0 0 0 0,-1 0 1 0 0,1 0-1 0 0,0 0 0 0 0,0 0 0 0 0,0-1 1 0 0,-1 0-1 0 0,1 1 0 0 0,4-3 0 0 0,14-5-675 0 0,0 0-1 0 0,-1-2 0 0 0,0-1 0 0 0,-1 0 0 0 0,22-17 1 0 0,-13 10-1723 0 0,41-25-5369 0 0,-59 36 6206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7:5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21 102 364 0 0,'0'-1'306'0'0,"0"0"0"0"0,0 0 0 0 0,0 0 0 0 0,-1 0-1 0 0,1 0 1 0 0,-1 0 0 0 0,1 0 0 0 0,-1 0 0 0 0,1 0 0 0 0,-1 0 0 0 0,0 0 0 0 0,1 0-1 0 0,-1 0 1 0 0,0 1 0 0 0,1-1 0 0 0,-1 0 0 0 0,-1 0 0 0 0,1 0-97 0 0,0 1 1 0 0,1-1-1 0 0,-1 1 0 0 0,0-1 1 0 0,1 1-1 0 0,-1-1 1 0 0,1 1-1 0 0,-1-1 0 0 0,1 1 1 0 0,-1-1-1 0 0,1 0 1 0 0,-1 1-1 0 0,1-1 0 0 0,-1 0 1 0 0,1 0-1 0 0,0 1 0 0 0,0-1 1 0 0,-1 0-1 0 0,1 0 1 0 0,0 1-1 0 0,0-1 0 0 0,0 0 1 0 0,0 0-1 0 0,0 0 1 0 0,0 1-1 0 0,0-1 0 0 0,0 0 1 0 0,0 0-1 0 0,0 0 1 0 0,0 1-1 0 0,0-1 0 0 0,1 0 1 0 0,-1 0-1 0 0,1-1 1 0 0,2-3 174 0 0,0 0 0 0 0,0-1 0 0 0,1 1 1 0 0,-1 1-1 0 0,1-1 0 0 0,0 0 0 0 0,1 1 1 0 0,-1 0-1 0 0,9-6 0 0 0,-12 9-385 0 0,1 0 0 0 0,0 1 0 0 0,0-1 0 0 0,0 0 0 0 0,0 1 0 0 0,0-1 0 0 0,-1 1 0 0 0,1 0 0 0 0,0-1 0 0 0,0 1 1 0 0,0 0-1 0 0,0 0 0 0 0,0 1 0 0 0,0-1 0 0 0,0 0 0 0 0,0 0 0 0 0,0 1 0 0 0,0 0 0 0 0,0-1 0 0 0,0 1 0 0 0,0 0 0 0 0,-1 0 0 0 0,1 0 0 0 0,0 0 0 0 0,0 0 0 0 0,-1 0 0 0 0,1 0 0 0 0,-1 1 0 0 0,1-1 0 0 0,-1 0 0 0 0,0 1 0 0 0,0 0 0 0 0,1-1 0 0 0,0 3 1 0 0,6 7-40 0 0,0 1 1 0 0,0 0-1 0 0,-1 0 1 0 0,-1 1 0 0 0,0 0-1 0 0,-1 0 1 0 0,0 0-1 0 0,-1 1 1 0 0,4 24-1 0 0,-5-18-1 0 0,0 1 0 0 0,-2-1-1 0 0,-1 0 1 0 0,0 0-1 0 0,-2 1 1 0 0,-4 23-1 0 0,-2-11 38 0 0,-4 26 491 0 0,13-59-461 0 0,0 1 1 0 0,-1-1 0 0 0,1 0 0 0 0,-1 0 0 0 0,1 1-1 0 0,0-1 1 0 0,-1 0 0 0 0,1 0 0 0 0,0 0 0 0 0,-1 0-1 0 0,1 0 1 0 0,0 0 0 0 0,-1 0 0 0 0,1 0 0 0 0,0 0-1 0 0,-1 0 1 0 0,1 0 0 0 0,0 0 0 0 0,-1 0 0 0 0,1-1-1 0 0,0 1 1 0 0,-1 0 0 0 0,1 0 0 0 0,-1-1 0 0 0,1 1-1 0 0,0 0 1 0 0,-1-1 0 0 0,1 0 0 0 0,21-9 102 0 0,26-17-899 0 0,55-41 0 0 0,-41 26-3113 0 0,1 3-4213 0 0,-49 32 6080 0 0,-2 1 331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7:52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0 573 276 0 0,'2'-6'9235'0'0,"3"-23"-5231"0"0,13-104-669 0 0,3-28-3086 0 0,-10 53-88 0 0,7-24-940 0 0,-18 132 692 0 0,0-1 0 0 0,0 1 1 0 0,0 0-1 0 0,0 0 0 0 0,1 0 0 0 0,-1 0 0 0 0,0-1 1 0 0,0 1-1 0 0,0 0 0 0 0,0 0 0 0 0,1 0 1 0 0,-1 0-1 0 0,0 0 0 0 0,0-1 0 0 0,0 1 1 0 0,1 0-1 0 0,-1 0 0 0 0,0 0 0 0 0,0 0 1 0 0,1 0-1 0 0,-1 0 0 0 0,0 0 0 0 0,0 0 1 0 0,1 0-1 0 0,-1 0 0 0 0,0 0 0 0 0,0 0 0 0 0,1 0 1 0 0,-1 0-1 0 0,0 0 0 0 0,0 0 0 0 0,0 0 1 0 0,1 0-1 0 0,-1 0 0 0 0,0 1 0 0 0,0-1 1 0 0,1 0-1 0 0,-1 0 0 0 0,0 0 0 0 0,0 0 1 0 0,0 0-1 0 0,0 0 0 0 0,1 1 0 0 0,-1-1 0 0 0,0 0 1 0 0,0 0-1 0 0,0 0 0 0 0,0 1 0 0 0,0-1 1 0 0,1 0-1 0 0,-1 0 0 0 0,0 0 0 0 0,0 1 1 0 0,0-1-1 0 0,0 0 0 0 0,0 0 0 0 0,0 1 1 0 0,0-1-1 0 0,0 0 0 0 0,11 15-6576 0 0,-10-2 3859 0 0,-1-7 1620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6:27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22 608 0 0,'1'0'91'0'0,"-1"0"0"0"0,1-1-1 0 0,-1 1 1 0 0,0 0 0 0 0,1-1 0 0 0,-1 1-1 0 0,0-1 1 0 0,1 1 0 0 0,-1 0-1 0 0,0-1 1 0 0,1 1 0 0 0,-1-1 0 0 0,0 1-1 0 0,0-1 1 0 0,0 1 0 0 0,0-1 0 0 0,1 1-1 0 0,-1-1 1 0 0,0 1 0 0 0,0-1 0 0 0,0 1-1 0 0,0-1 1 0 0,0 1 0 0 0,0-1 0 0 0,0 1-1 0 0,0-1 1 0 0,-1 1 0 0 0,1-1 0 0 0,0 1-1 0 0,0-1 1 0 0,0 1 0 0 0,0-1 0 0 0,-1 1-1 0 0,1-1 1 0 0,0 1 0 0 0,-1-1 0 0 0,1 1-1 0 0,0-1 1 0 0,-1 1 0 0 0,1 0 0 0 0,0-1-1 0 0,-1 1 1 0 0,1 0 0 0 0,-1-1-1 0 0,1 1 1 0 0,0 0 0 0 0,-1 0 0 0 0,1-1-1 0 0,-1 1 1 0 0,1 0 0 0 0,-1 0 0 0 0,1 0-1 0 0,-1 0 1 0 0,-1 0 107 0 0,0 0 1 0 0,1 0-1 0 0,-1 0 0 0 0,0 0 1 0 0,1 1-1 0 0,-1-1 0 0 0,1 1 1 0 0,-1-1-1 0 0,1 1 0 0 0,-1-1 1 0 0,1 1-1 0 0,-1 0 0 0 0,1 0 1 0 0,-1 0-1 0 0,1 0 0 0 0,-2 2 0 0 0,-4 4 87 0 0,1 0 0 0 0,0 0 0 0 0,0 0-1 0 0,0 1 1 0 0,1 0 0 0 0,1 0 0 0 0,-1 1-1 0 0,-4 13 1 0 0,8-18-126 0 0,0 0-1 0 0,0 0 1 0 0,0 0-1 0 0,1 0 1 0 0,0 0-1 0 0,0 1 1 0 0,0-1 0 0 0,0 0-1 0 0,1 0 1 0 0,-1 0-1 0 0,1 0 1 0 0,0 0-1 0 0,0 0 1 0 0,1 0-1 0 0,-1 0 1 0 0,1 0-1 0 0,0-1 1 0 0,0 1-1 0 0,0-1 1 0 0,0 1-1 0 0,5 4 1 0 0,22 26 217 0 0,-19-24-313 0 0,-2 0-1 0 0,1 0 1 0 0,-1 1-1 0 0,10 18 0 0 0,-16-25-264 0 0,0 0 0 0 0,-1 0 0 0 0,1 1 0 0 0,-1-1-1 0 0,0 0 1 0 0,0 1 0 0 0,-1-1 0 0 0,1 1-1 0 0,-1-1 1 0 0,0 1 0 0 0,0 0 0 0 0,-1-1 0 0 0,1 1-1 0 0,-1-1 1 0 0,0 1 0 0 0,0-1 0 0 0,-3 7-1 0 0,3-9-153 0 0,1 0 0 0 0,-1 1-1 0 0,0-1 1 0 0,0 0-1 0 0,0 0 1 0 0,0 1-1 0 0,-1-1 1 0 0,1 0-1 0 0,-1 0 1 0 0,1 0 0 0 0,-1-1-1 0 0,0 1 1 0 0,1 0-1 0 0,-1-1 1 0 0,0 1-1 0 0,0-1 1 0 0,0 1 0 0 0,0-1-1 0 0,-1 0 1 0 0,1 0-1 0 0,0 0 1 0 0,0 0-1 0 0,-1 0 1 0 0,1-1-1 0 0,0 1 1 0 0,-1-1 0 0 0,-3 1-1 0 0,-5-1-881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7:52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1092 0 0,'-3'4'647'0'0,"1"0"1"0"0,0 0-1 0 0,0 0 0 0 0,1 1 0 0 0,-1-1 1 0 0,1 1-1 0 0,0-1 0 0 0,0 1 0 0 0,0 0 0 0 0,1-1 1 0 0,0 1-1 0 0,0 0 0 0 0,0-1 0 0 0,0 1 1 0 0,1-1-1 0 0,0 1 0 0 0,-1 0 0 0 0,2-1 1 0 0,2 8-1 0 0,-2-5-409 0 0,1 1 1 0 0,0-1-1 0 0,1 0 1 0 0,-1 0-1 0 0,1-1 1 0 0,1 1-1 0 0,-1-1 1 0 0,1 0-1 0 0,0 0 1 0 0,1-1-1 0 0,6 7 1 0 0,-7-8-232 0 0,1-1 1 0 0,0 1-1 0 0,0-1 0 0 0,0 0 1 0 0,0 0-1 0 0,1-1 0 0 0,-1 1 1 0 0,14 1-1 0 0,-12-3 57 0 0,-1 0 1 0 0,1-1-1 0 0,0 0 0 0 0,0 0 0 0 0,0-1 0 0 0,-1 0 1 0 0,1 0-1 0 0,0-1 0 0 0,-1 0 0 0 0,1 0 1 0 0,11-6-1 0 0,-9 3-579 0 0,-1 0-1 0 0,1-1 1 0 0,-1 0-1 0 0,-1 0 1 0 0,1-1 0 0 0,11-11-1 0 0,-12 10-1225 0 0,-1 0-1 0 0,-1-1 1 0 0,1 0-1 0 0,-2 0 1 0 0,1 0 0 0 0,6-16-1 0 0,-5 12 152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7:53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223 115 456 0 0,'12'-6'3955'0'0,"-20"1"-1983"0"0,6 5-1933 0 0,0-1 1 0 0,0 1 0 0 0,0 0 0 0 0,0 0-1 0 0,1 0 1 0 0,-1 0 0 0 0,0 1 0 0 0,0-1-1 0 0,0 0 1 0 0,0 1 0 0 0,0-1-1 0 0,1 1 1 0 0,-1 0 0 0 0,0-1 0 0 0,1 1-1 0 0,-1 0 1 0 0,0 0 0 0 0,1 0 0 0 0,-3 2-1 0 0,-3 5-7 0 0,0 1-1 0 0,1 0 0 0 0,-1 1 0 0 0,2-1 0 0 0,-1 1 1 0 0,2 0-1 0 0,-1 0 0 0 0,1 1 0 0 0,1-1 1 0 0,-1 1-1 0 0,2 0 0 0 0,-2 13 0 0 0,2-8 188 0 0,0 1-1 0 0,2 0 1 0 0,0 0-1 0 0,0 0 1 0 0,2 0-1 0 0,0 0 1 0 0,7 24 0 0 0,-9-40-156 0 0,0 0 1 0 0,0 1 0 0 0,0-1-1 0 0,1 1 1 0 0,-1-1 0 0 0,0 0-1 0 0,1 1 1 0 0,-1-1 0 0 0,1 0-1 0 0,0 1 1 0 0,0-1 0 0 0,-1 0-1 0 0,1 0 1 0 0,0 0 0 0 0,0 0-1 0 0,0 1 1 0 0,0-1 0 0 0,0-1-1 0 0,0 1 1 0 0,0 0 0 0 0,0 0-1 0 0,1 0 1 0 0,-1 0 0 0 0,0-1-1 0 0,3 2 1 0 0,-3-3-14 0 0,1 1 1 0 0,0 0-1 0 0,-1-1 0 0 0,1 1 1 0 0,-1-1-1 0 0,1 0 0 0 0,-1 1 0 0 0,1-1 1 0 0,-1 0-1 0 0,0 0 0 0 0,1 0 1 0 0,-1 0-1 0 0,0 0 0 0 0,0 0 0 0 0,1 0 1 0 0,-1-1-1 0 0,0 1 0 0 0,1-2 1 0 0,5-7 31 0 0,0 0 0 0 0,-1-1 0 0 0,0 0 0 0 0,7-18 0 0 0,-5-1-95 0 0,-1 0 0 0 0,-2 0 0 0 0,-1-1 0 0 0,-2 1 0 0 0,-1-37-1 0 0,2 77-1273 0 0,12 57 1035 0 0,-14-62 263 0 0,0 0 0 0 0,1 0 1 0 0,0 0-1 0 0,0 0 1 0 0,0 0-1 0 0,0 0 1 0 0,1-1-1 0 0,0 1 0 0 0,0-1 1 0 0,6 7-1 0 0,-9-11-7 0 0,0 0-1 0 0,1 1 0 0 0,-1-1 1 0 0,0 0-1 0 0,0 0 0 0 0,1 1 1 0 0,-1-1-1 0 0,1 0 1 0 0,-1 0-1 0 0,0 0 0 0 0,1 0 1 0 0,-1 1-1 0 0,0-1 0 0 0,1 0 1 0 0,-1 0-1 0 0,1 0 0 0 0,-1 0 1 0 0,0 0-1 0 0,1 0 0 0 0,-1 0 1 0 0,1 0-1 0 0,-1 0 0 0 0,1 0 1 0 0,-1 0-1 0 0,0 0 1 0 0,1 0-1 0 0,-1-1 0 0 0,0 1 1 0 0,1 0-1 0 0,-1 0 0 0 0,1 0 1 0 0,-1 0-1 0 0,0-1 0 0 0,1 1 1 0 0,-1 0-1 0 0,1-1 0 0 0,6-18 25 0 0,-5-26-57 0 0,-2 41 35 0 0,-1-6-17 0 0,0-1 0 0 0,0 1-1 0 0,-1 0 1 0 0,-1 0 0 0 0,1 0 0 0 0,-1 1-1 0 0,-1-1 1 0 0,0 1 0 0 0,0-1 0 0 0,-1 1-1 0 0,0 0 1 0 0,-1 1 0 0 0,0-1 0 0 0,0 1-1 0 0,-1 1 1 0 0,-8-9 0 0 0,11 12-19 0 0,0 0-1 0 0,-1 0 1 0 0,1 1 0 0 0,-1 0-1 0 0,0 0 1 0 0,0 0 0 0 0,0 0-1 0 0,0 1 1 0 0,0 0 0 0 0,-1 0 0 0 0,1 0-1 0 0,-1 0 1 0 0,1 1 0 0 0,-1 0-1 0 0,0 0 1 0 0,1 1 0 0 0,-1 0 0 0 0,0 0-1 0 0,0 0 1 0 0,1 0 0 0 0,-1 1-1 0 0,0 0 1 0 0,1 0 0 0 0,-1 1-1 0 0,1 0 1 0 0,-1 0 0 0 0,1 0 0 0 0,0 0-1 0 0,-9 6 1 0 0,7-3 73 0 0,1 0 0 0 0,0 0 1 0 0,1 1-1 0 0,-1 0 0 0 0,1 0 0 0 0,0 0 0 0 0,1 0 1 0 0,-1 1-1 0 0,1 0 0 0 0,1 0 0 0 0,-1 0 0 0 0,1 0 1 0 0,0 1-1 0 0,1-1 0 0 0,0 1 0 0 0,0 0 0 0 0,1-1 1 0 0,-2 15-1 0 0,2-1 300 0 0,0 0 0 0 0,2 0 1 0 0,0 0-1 0 0,1 0 0 0 0,9 39 1 0 0,-3-30 340 0 0,1 0 1 0 0,26 56 0 0 0,-29-74-593 0 0,0 0 1 0 0,1-1-1 0 0,1 1 1 0 0,0-1 0 0 0,0-1-1 0 0,1 0 1 0 0,0 0-1 0 0,0 0 1 0 0,17 11-1 0 0,-21-17-97 0 0,0-1-1 0 0,0-1 1 0 0,0 1-1 0 0,0-1 0 0 0,1 1 1 0 0,-1-2-1 0 0,1 1 1 0 0,-1-1-1 0 0,1 1 0 0 0,0-1 1 0 0,0-1-1 0 0,-1 1 1 0 0,1-1-1 0 0,0 0 0 0 0,0-1 1 0 0,9-1-1 0 0,-5 0-173 0 0,-1-1 0 0 0,0 0 0 0 0,-1-1-1 0 0,1 0 1 0 0,0 0 0 0 0,-1-1 0 0 0,0 0 0 0 0,0 0 0 0 0,10-10 0 0 0,-2 0-1098 0 0,-2 1 0 0 0,0-2 1 0 0,0 0-1 0 0,-2 0 1 0 0,0-2-1 0 0,-1 1 1 0 0,-1-1-1 0 0,15-34 1 0 0,-21 32-86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7:53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92 1004 0 0,'-1'-3'717'0'0,"0"0"0"0"0,0 0 0 0 0,1 0 0 0 0,0 0 0 0 0,-1 0 0 0 0,1-1 0 0 0,0 1-1 0 0,1 0 1 0 0,-1 0 0 0 0,0 0 0 0 0,1-1 0 0 0,0 1 0 0 0,0 0 0 0 0,0 0 0 0 0,0 0 0 0 0,0 0 0 0 0,1 0 0 0 0,1-3 0 0 0,-2 4-608 0 0,0 0 0 0 0,1 0 0 0 0,-1 0 0 0 0,0 0 1 0 0,1 1-1 0 0,-1-1 0 0 0,1 0 0 0 0,-1 1 0 0 0,1-1 1 0 0,0 1-1 0 0,-1 0 0 0 0,1-1 0 0 0,0 1 1 0 0,0 0-1 0 0,0 0 0 0 0,0 0 0 0 0,0 0 0 0 0,1 1 1 0 0,-1-1-1 0 0,0 1 0 0 0,0-1 0 0 0,0 1 1 0 0,1 0-1 0 0,-1-1 0 0 0,0 1 0 0 0,0 0 0 0 0,4 1 1 0 0,-4 0-120 0 0,1 0 0 0 0,-1 0 1 0 0,0 1-1 0 0,1-1 0 0 0,-1 0 0 0 0,0 1 1 0 0,0 0-1 0 0,0 0 0 0 0,0-1 1 0 0,0 1-1 0 0,-1 0 0 0 0,1 0 0 0 0,-1 1 1 0 0,1-1-1 0 0,-1 0 0 0 0,0 0 1 0 0,0 1-1 0 0,0-1 0 0 0,1 4 1 0 0,15 55-326 0 0,-15-52 284 0 0,2 21-15 0 0,-1-1 0 0 0,-1 0 0 0 0,-2 1 1 0 0,-1-1-1 0 0,-1 0 0 0 0,-7 30 1 0 0,6-32 89 0 0,3-23-66 0 0,-1 0 89 0 0,0-1 0 0 0,0 1 0 0 0,1 0-1 0 0,0 0 1 0 0,0-1 0 0 0,0 1 0 0 0,0 0 0 0 0,1 0 0 0 0,-1-1-1 0 0,2 5 1 0 0,-2-8-23 0 0,0 0 0 0 0,1 1-1 0 0,-1-1 1 0 0,1 1-1 0 0,-1-1 1 0 0,0 1 0 0 0,1-1-1 0 0,-1 0 1 0 0,1 1-1 0 0,-1-1 1 0 0,1 0 0 0 0,-1 0-1 0 0,1 1 1 0 0,0-1-1 0 0,-1 0 1 0 0,1 0 0 0 0,-1 0-1 0 0,1 0 1 0 0,-1 1 0 0 0,1-1-1 0 0,0 0 1 0 0,-1 0-1 0 0,2 0 1 0 0,25-8 299 0 0,5-6-1030 0 0,-2-1 1 0 0,0-1-1 0 0,54-40 1 0 0,-31 14-4032 0 0,-3-1-3661 0 0,-42 35 6743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7:54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0 656 16 0 0,'4'3'11526'0'0,"-5"-3"-11356"0"0,9-10 4034 0 0,4-18-3235 0 0,11-56-648 0 0,16-124 1 0 0,-11 46-1328 0 0,-3 57-1201 0 0,-10 66-1599 0 0,-14 38 3515 0 0,-1-1-1 0 0,1 1 1 0 0,-1 0-1 0 0,1 0 1 0 0,-1 0-1 0 0,1 0 0 0 0,-1-1 1 0 0,1 1-1 0 0,0 0 1 0 0,0 0-1 0 0,0 0 1 0 0,-1 1-1 0 0,1-1 1 0 0,0 0-1 0 0,0 0 1 0 0,0 0-1 0 0,1 1 1 0 0,-1-1-1 0 0,0 0 1 0 0,0 1-1 0 0,0-1 1 0 0,0 1-1 0 0,1-1 1 0 0,-1 1-1 0 0,0 0 1 0 0,0 0-1 0 0,1-1 1 0 0,-1 1-1 0 0,1 0 0 0 0,6 4-1099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7:5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94 712 0 0,'-2'22'11081'0'0,"0"5"-6021"0"0,-4 49-5518 0 0,11-25 1897 0 0,-5-50-1387 0 0,1 1 0 0 0,-1-1-1 0 0,0 1 1 0 0,0-1 0 0 0,1 0-1 0 0,-1 1 1 0 0,1-1 0 0 0,0 0 0 0 0,-1 1-1 0 0,1-1 1 0 0,0 0 0 0 0,0 0-1 0 0,-1 1 1 0 0,1-1 0 0 0,0 0-1 0 0,0 0 1 0 0,0 0 0 0 0,1 0 0 0 0,-1 0-1 0 0,0 0 1 0 0,0-1 0 0 0,2 2-1 0 0,0-2-2 0 0,0 1-1 0 0,-1-1 0 0 0,1 0 1 0 0,0 0-1 0 0,0 0 0 0 0,0 0 1 0 0,0 0-1 0 0,0-1 0 0 0,-1 0 1 0 0,1 1-1 0 0,4-2 0 0 0,11-5-217 0 0,1 0-1 0 0,-1-1 1 0 0,0-1 0 0 0,0-1-1 0 0,-1 0 1 0 0,21-18 0 0 0,87-82-6669 0 0,-112 98 4923 0 0,-2-1-1 0 0,1 0 0 0 0,-2 0 0 0 0,14-22 1 0 0,-16 15 253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7:56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75 992 0 0,'-27'23'4979'0'0,"19"-12"-4634"0"0,0 0 1 0 0,0 1-1 0 0,-10 23 1 0 0,13-27-337 0 0,1 1 0 0 0,1 0 0 0 0,-1 0 0 0 0,2 0 0 0 0,-1 0 0 0 0,1 0 0 0 0,0 1 0 0 0,1-1 0 0 0,0 1 0 0 0,1-1 0 0 0,0 1 0 0 0,0-1 0 0 0,3 11 0 0 0,-3-17 93 0 0,1 0 1 0 0,0 1 0 0 0,1-1 0 0 0,-1-1-1 0 0,0 1 1 0 0,1 0 0 0 0,-1 0 0 0 0,1 0 0 0 0,0-1-1 0 0,0 1 1 0 0,3 2 0 0 0,-5-5-79 0 0,1 1 0 0 0,-1-1 1 0 0,1 0-1 0 0,-1 1 0 0 0,1-1 1 0 0,-1 0-1 0 0,1 0 0 0 0,-1 0 0 0 0,1 1 1 0 0,0-1-1 0 0,-1 0 0 0 0,1 0 0 0 0,-1 0 1 0 0,1 0-1 0 0,0 0 0 0 0,-1 0 1 0 0,1 0-1 0 0,-1 0 0 0 0,1 0 0 0 0,0 0 1 0 0,-1 0-1 0 0,1 0 0 0 0,-1-1 1 0 0,2 1-1 0 0,15-19 151 0 0,-12 8-169 0 0,-1 1 0 0 0,0-1-1 0 0,0 0 1 0 0,-1 0 0 0 0,-1 0-1 0 0,0 0 1 0 0,1-13 0 0 0,0-85-81 0 0,-3 83 47 0 0,-8 82 18 0 0,9-47 57 0 0,0-1 0 0 0,0 0 0 0 0,1 0 0 0 0,0 0-1 0 0,0 0 1 0 0,0-1 0 0 0,1 1 0 0 0,1-1 0 0 0,-1 1 0 0 0,9 11 0 0 0,-11-17-39 0 0,1 0 0 0 0,-1 0-1 0 0,0 0 1 0 0,1 0 0 0 0,-1 0 0 0 0,1 0 0 0 0,0 0 0 0 0,0 0-1 0 0,0-1 1 0 0,0 1 0 0 0,0-1 0 0 0,0 0 0 0 0,0 1 0 0 0,0-1-1 0 0,0 0 1 0 0,1 0 0 0 0,-1 0 0 0 0,0-1 0 0 0,1 1-1 0 0,-1-1 1 0 0,1 1 0 0 0,-1-1 0 0 0,1 0 0 0 0,-1 0 0 0 0,1 0-1 0 0,-1 0 1 0 0,1 0 0 0 0,-1 0 0 0 0,1-1 0 0 0,-1 1 0 0 0,0-1-1 0 0,1 0 1 0 0,-1 0 0 0 0,0 0 0 0 0,1 0 0 0 0,-1 0 0 0 0,0 0-1 0 0,4-3 1 0 0,-4 1-11 0 0,1 1 0 0 0,-1-1 0 0 0,1 1 0 0 0,-1-1 0 0 0,0 0 0 0 0,0 0 0 0 0,-1 0 0 0 0,1 0 0 0 0,-1 0 0 0 0,1 0 0 0 0,-1 0-1 0 0,0-1 1 0 0,0 1 0 0 0,0 0 0 0 0,-1-1 0 0 0,1 1 0 0 0,-1-1 0 0 0,0 1 0 0 0,0-1 0 0 0,0 1 0 0 0,0-1 0 0 0,0 1 0 0 0,-1 0 0 0 0,0-1 0 0 0,0 1 0 0 0,0-1 0 0 0,-2-3-1 0 0,1-1-8 0 0,-1 0 0 0 0,-1-1 0 0 0,1 2 0 0 0,-2-1-1 0 0,1 0 1 0 0,-1 1 0 0 0,0 0 0 0 0,0 0 0 0 0,-1 0-1 0 0,-7-6 1 0 0,1 3-79 0 0,0 1-1 0 0,-1 0 0 0 0,0 1 1 0 0,0 0-1 0 0,-1 1 1 0 0,0 0-1 0 0,0 2 0 0 0,-27-9 1 0 0,36 13 76 0 0,0 0 0 0 0,0 0-1 0 0,-1 0 1 0 0,1 1 0 0 0,0 0 0 0 0,0 0 0 0 0,0 0 0 0 0,0 0-1 0 0,-1 1 1 0 0,1 0 0 0 0,0 0 0 0 0,0 0 0 0 0,0 1-1 0 0,0 0 1 0 0,0 0 0 0 0,1 0 0 0 0,-1 0 0 0 0,1 1 0 0 0,-1 0-1 0 0,1 0 1 0 0,0 0 0 0 0,0 0 0 0 0,0 1 0 0 0,0-1 0 0 0,1 1-1 0 0,-1 0 1 0 0,1 0 0 0 0,0 1 0 0 0,-4 7 0 0 0,1 1 166 0 0,1 0 0 0 0,0 1 0 0 0,1 0 0 0 0,0 0 0 0 0,1 0 0 0 0,1 0 0 0 0,0 0 0 0 0,1 1 0 0 0,1-1 1 0 0,0 1-1 0 0,1-1 0 0 0,0 0 0 0 0,1 1 0 0 0,7 22 0 0 0,-2-7 236 0 0,3-1 0 0 0,0 0 0 0 0,2-1 1 0 0,1 0-1 0 0,32 52 0 0 0,-43-77-410 0 0,0 0 0 0 0,0 0-1 0 0,0 0 1 0 0,1 0 0 0 0,-1-1 0 0 0,1 1 0 0 0,-1-1 0 0 0,1 1-1 0 0,0-1 1 0 0,0 0 0 0 0,0 0 0 0 0,0 0 0 0 0,0-1 0 0 0,0 1 0 0 0,1-1-1 0 0,-1 1 1 0 0,7 0 0 0 0,-6-2-163 0 0,-1 0 0 0 0,1 0-1 0 0,-1 0 1 0 0,0-1 0 0 0,1 0 0 0 0,-1 1-1 0 0,0-1 1 0 0,1 0 0 0 0,-1-1 0 0 0,0 1-1 0 0,0-1 1 0 0,0 1 0 0 0,0-1 0 0 0,0 0-1 0 0,0 0 1 0 0,-1 0 0 0 0,1-1 0 0 0,-1 1-1 0 0,3-3 1 0 0,8-9-1110 0 0,-2 0-1 0 0,1 0 1 0 0,-2-1-1 0 0,0-1 1 0 0,12-23-1 0 0,-11 16 72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7:56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10 121 420 0 0,'-5'-23'4546'0'0,"4"22"-4154"0"0,0 0 0 0 0,1-1-1 0 0,-1 1 1 0 0,1 0 0 0 0,-1-1-1 0 0,1 1 1 0 0,0 0-1 0 0,0-1 1 0 0,0 1 0 0 0,-1-1-1 0 0,1 1 1 0 0,0-1 0 0 0,1 1-1 0 0,-1-1 1 0 0,0 1 0 0 0,0 0-1 0 0,1-1 1 0 0,-1 1 0 0 0,1-1-1 0 0,-1 1 1 0 0,1 0 0 0 0,-1-1-1 0 0,2-1 1 0 0,1-2-243 0 0,0 1-1 0 0,0-1 1 0 0,0 1 0 0 0,1 0 0 0 0,-1 0-1 0 0,1 0 1 0 0,0 0 0 0 0,0 1 0 0 0,0 0-1 0 0,1-1 1 0 0,-1 1 0 0 0,1 1 0 0 0,0-1-1 0 0,0 1 1 0 0,9-4 0 0 0,-11 6-168 0 0,0-1 0 0 0,0 1 0 0 0,0-1 0 0 0,0 1 0 0 0,0 0 0 0 0,0 0 0 0 0,0 0 0 0 0,0 1-1 0 0,0-1 1 0 0,0 1 0 0 0,0-1 0 0 0,0 1 0 0 0,0 0 0 0 0,-1 0 0 0 0,1 0 0 0 0,0 1 0 0 0,-1-1 0 0 0,1 1 0 0 0,0-1 0 0 0,-1 1 0 0 0,0 0 0 0 0,1 0 0 0 0,-1 0 0 0 0,0 0 0 0 0,0 0 0 0 0,0 1 0 0 0,0-1 0 0 0,-1 1 0 0 0,4 4 0 0 0,2 7 0 0 0,-1-1 0 0 0,0 1-1 0 0,-1-1 1 0 0,0 2 0 0 0,-1-1 0 0 0,0 0 0 0 0,-1 1 0 0 0,-1 0 0 0 0,1 27-1 0 0,-5 2 35 0 0,-13 87-1 0 0,9-87-9 0 0,4-34-199 0 0,1 18 1203 0 0,2-28-975 0 0,0 1 1 0 0,-1-1-1 0 0,1 1 1 0 0,-1-1 0 0 0,1 0-1 0 0,0 1 1 0 0,-1-1-1 0 0,1 0 1 0 0,0 0 0 0 0,0 0-1 0 0,-1 1 1 0 0,1-1-1 0 0,0 0 1 0 0,-1 0 0 0 0,1 0-1 0 0,0 0 1 0 0,0 0-1 0 0,-1 0 1 0 0,1 0 0 0 0,0 0-1 0 0,-1-1 1 0 0,1 1-1 0 0,0 0 1 0 0,0 0-1 0 0,-1-1 1 0 0,1 1 0 0 0,0 0-1 0 0,-1-1 1 0 0,1 1-1 0 0,-1 0 1 0 0,1-1 0 0 0,0 1-1 0 0,-1-1 1 0 0,1 1-1 0 0,0-1 1 0 0,30-18-415 0 0,53-41 1 0 0,-10 7-3500 0 0,-59 43 576 0 0,0 1 1 0 0,33-14-1 0 0,-36 19 1377 0 0,3 1 381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6:27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1 447 580 0 0,'25'-17'2762'0'0,"0"-2"0"0"0,32-29 0 0 0,-50 42-2495 0 0,-1-2 1 0 0,1 1 0 0 0,-1-1 0 0 0,-1 0-1 0 0,0 0 1 0 0,0 0 0 0 0,0-1-1 0 0,-1 0 1 0 0,0 0 0 0 0,-1 0 0 0 0,4-16-1 0 0,-6 23-353 0 0,-1 0-1 0 0,1 0 1 0 0,-1 0-1 0 0,0 0 0 0 0,1 0 1 0 0,-1 0-1 0 0,0 0 1 0 0,0 0-1 0 0,-1 0 0 0 0,1 0 1 0 0,0 0-1 0 0,-1 0 1 0 0,1 0-1 0 0,-1 0 0 0 0,0 0 1 0 0,-1-2-1 0 0,2 3 12 0 0,-1 0 0 0 0,1 1 0 0 0,-1-1 0 0 0,0 1 0 0 0,0-1 1 0 0,1 1-1 0 0,-1-1 0 0 0,0 1 0 0 0,0-1 0 0 0,0 1 0 0 0,1 0 0 0 0,-1-1 0 0 0,0 1 0 0 0,0 0 0 0 0,0 0 0 0 0,0 0 0 0 0,0 0 0 0 0,0 0 0 0 0,1 0 0 0 0,-1 0 1 0 0,0 0-1 0 0,0 0 0 0 0,0 0 0 0 0,0 0 0 0 0,-1 1 0 0 0,-2 0 20 0 0,0 0 1 0 0,1 1-1 0 0,-1 0 1 0 0,1 0-1 0 0,-1 0 0 0 0,1 0 1 0 0,-1 0-1 0 0,1 1 1 0 0,0-1-1 0 0,0 1 1 0 0,0 0-1 0 0,1 0 0 0 0,-1 0 1 0 0,1 0-1 0 0,-3 6 1 0 0,0 0 159 0 0,1 1 1 0 0,1 1 0 0 0,-1-1-1 0 0,2 1 1 0 0,0-1-1 0 0,0 1 1 0 0,1 0 0 0 0,0-1-1 0 0,1 1 1 0 0,0 0 0 0 0,0 0-1 0 0,1-1 1 0 0,5 21-1 0 0,-4-25-75 0 0,0 1 0 0 0,0-1 0 0 0,0 1 0 0 0,1-1-1 0 0,0 0 1 0 0,0 0 0 0 0,1 0 0 0 0,0 0 0 0 0,0 0-1 0 0,5 5 1 0 0,-6-8-106 0 0,0 0 0 0 0,1 0 0 0 0,-1-1-1 0 0,1 1 1 0 0,0-1 0 0 0,-1 0 0 0 0,1 0-1 0 0,0 0 1 0 0,0 0 0 0 0,0-1 0 0 0,1 0 0 0 0,-1 0-1 0 0,0 0 1 0 0,0 0 0 0 0,1 0 0 0 0,7-1-1 0 0,116-15-4416 0 0,-127 15 4640 0 0,-1-1-1 0 0,1 1 0 0 0,0 0 0 0 0,-1-1 0 0 0,1 1 0 0 0,0-1 0 0 0,-1 1 1 0 0,1-1-1 0 0,0 1 0 0 0,-1-1 0 0 0,1 0 0 0 0,-1 1 0 0 0,1-1 1 0 0,-1 0-1 0 0,0 0 0 0 0,1 1 0 0 0,-1-1 0 0 0,1 0 0 0 0,-1 0 1 0 0,0 1-1 0 0,0-1 0 0 0,0 0 0 0 0,1 0 0 0 0,-1 0 0 0 0,0 1 1 0 0,0-1-1 0 0,0 0 0 0 0,0 0 0 0 0,0 0 0 0 0,0 0 0 0 0,-1 1 1 0 0,1-1-1 0 0,0 0 0 0 0,0 0 0 0 0,-1 0 0 0 0,-7-43 596 0 0,6 34-275 0 0,-7-31-362 0 0,2-1 0 0 0,3 1 0 0 0,0-1-1 0 0,3 0 1 0 0,2 0 0 0 0,8-62 0 0 0,-7 96-75 0 0,0 1-1 0 0,0 0 1 0 0,1-1-1 0 0,0 1 1 0 0,7-11-1 0 0,-10 17-12 0 0,1 0 0 0 0,-1 0-1 0 0,0 0 1 0 0,1 1 0 0 0,-1-1 0 0 0,1 0-1 0 0,-1 0 1 0 0,1 0 0 0 0,-1 1 0 0 0,1-1 0 0 0,-1 0-1 0 0,1 0 1 0 0,0 1 0 0 0,-1-1 0 0 0,1 1-1 0 0,0-1 1 0 0,0 1 0 0 0,0-1 0 0 0,-1 1-1 0 0,1-1 1 0 0,0 1 0 0 0,0 0 0 0 0,0-1-1 0 0,0 1 1 0 0,0 0 0 0 0,0 0 0 0 0,0-1 0 0 0,0 1-1 0 0,-1 0 1 0 0,1 0 0 0 0,0 0 0 0 0,0 0-1 0 0,0 1 1 0 0,0-1 0 0 0,0 0 0 0 0,0 0-1 0 0,0 0 1 0 0,0 1 0 0 0,0-1 0 0 0,0 0-1 0 0,-1 1 1 0 0,1-1 0 0 0,0 1 0 0 0,0-1 0 0 0,0 1-1 0 0,-1 0 1 0 0,1-1 0 0 0,0 1 0 0 0,-1-1-1 0 0,1 1 1 0 0,-1 0 0 0 0,1 0 0 0 0,0 0-1 0 0,-1-1 1 0 0,0 1 0 0 0,1 0 0 0 0,0 1-1 0 0,9 19 136 0 0,-1 1 0 0 0,-1 0-1 0 0,-1 0 1 0 0,-1 0-1 0 0,-1 1 1 0 0,4 45-1 0 0,-1-17-209 0 0,-1 22-812 0 0,3 20-1955 0 0,-9-85 2120 0 0,1 0 0 0 0,0 0 0 0 0,1 0 0 0 0,0 0 0 0 0,0 0-1 0 0,1 0 1 0 0,0-1 0 0 0,5 9 0 0 0,-4-11-543 0 0,2-4 82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6:28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47 260 0 0,'1'-2'149'0'0,"0"1"-1"0"0,0 0 1 0 0,0 0 0 0 0,0-1 0 0 0,0 1-1 0 0,0-1 1 0 0,-1 1 0 0 0,1-1 0 0 0,-1 1-1 0 0,1-1 1 0 0,-1 1 0 0 0,1-1-1 0 0,-1 1 1 0 0,0-1 0 0 0,1 0 0 0 0,-1 1-1 0 0,0-1 1 0 0,0 0 0 0 0,-1 1 0 0 0,1-1-1 0 0,0-1 1 0 0,-1 2-90 0 0,0 0 0 0 0,0 0 0 0 0,1 0 0 0 0,-1 1 1 0 0,0-1-1 0 0,0 0 0 0 0,0 0 0 0 0,0 1 0 0 0,0-1 0 0 0,0 1 0 0 0,0-1 0 0 0,0 1 0 0 0,0-1 0 0 0,0 1 1 0 0,0 0-1 0 0,-1-1 0 0 0,1 1 0 0 0,0 0 0 0 0,0 0 0 0 0,0 0 0 0 0,0 0 0 0 0,-1 0 0 0 0,1 0 1 0 0,0 0-1 0 0,0 0 0 0 0,0 0 0 0 0,0 1 0 0 0,0-1 0 0 0,-2 1 0 0 0,-68 14 357 0 0,-106 17-4768 0 0,150-30 3247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8T18:16:28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1260 0 0,'5'-1'9720'0'0,"1"8"-4219"0"0,5 21-2954 0 0,1 21-5294 0 0,-9-34 3982 0 0,2 13-1735 0 0,8 35-2532 0 0,4-32-3823 0 0,-17-30 6568 0 0,1 0-1 0 0,0-1 1 0 0,-1 1 0 0 0,1 0 0 0 0,0-1 0 0 0,0 0 0 0 0,0 1-1 0 0,-1-1 1 0 0,1 1 0 0 0,0-1 0 0 0,0 0 0 0 0,0 1 0 0 0,0-1 0 0 0,0 0-1 0 0,0 0 1 0 0,0 0 0 0 0,-1 0 0 0 0,3 0 0 0 0,1-1-1026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7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the property is another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41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Quirky convention in Vue-land where there is a comma after the final </a:t>
            </a:r>
            <a:r>
              <a:rPr lang="en-US" dirty="0" err="1"/>
              <a:t>Property:Value</a:t>
            </a:r>
            <a:r>
              <a:rPr lang="en-US" dirty="0"/>
              <a:t> pair too.</a:t>
            </a:r>
          </a:p>
          <a:p>
            <a:endParaRPr lang="en-US" dirty="0"/>
          </a:p>
          <a:p>
            <a:r>
              <a:rPr lang="en-US" dirty="0"/>
              <a:t>Basically prevents you from forgetting to include if when you add another </a:t>
            </a:r>
            <a:r>
              <a:rPr lang="en-US" dirty="0" err="1"/>
              <a:t>Property:Value</a:t>
            </a:r>
            <a:r>
              <a:rPr lang="en-US" dirty="0"/>
              <a:t> pair.</a:t>
            </a:r>
          </a:p>
          <a:p>
            <a:r>
              <a:rPr lang="en-US" dirty="0"/>
              <a:t> - This is a hear me now, believe me later thing!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6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DevTools</a:t>
            </a:r>
            <a:endParaRPr lang="en-US" dirty="0"/>
          </a:p>
          <a:p>
            <a:r>
              <a:rPr lang="en-US" dirty="0"/>
              <a:t> - Show spike object (type spike return, open object)</a:t>
            </a:r>
          </a:p>
          <a:p>
            <a:r>
              <a:rPr lang="en-US" dirty="0"/>
              <a:t> - Show $data element</a:t>
            </a:r>
          </a:p>
          <a:p>
            <a:r>
              <a:rPr lang="en-US" dirty="0"/>
              <a:t> - Change $</a:t>
            </a:r>
            <a:r>
              <a:rPr lang="en-US" dirty="0" err="1"/>
              <a:t>data.header</a:t>
            </a:r>
            <a:r>
              <a:rPr lang="en-US" dirty="0"/>
              <a:t> element</a:t>
            </a:r>
          </a:p>
          <a:p>
            <a:endParaRPr lang="en-US" dirty="0"/>
          </a:p>
          <a:p>
            <a:r>
              <a:rPr lang="en-US" dirty="0"/>
              <a:t>Use command line:</a:t>
            </a:r>
          </a:p>
          <a:p>
            <a:r>
              <a:rPr lang="en-US" dirty="0"/>
              <a:t> - spike.$</a:t>
            </a:r>
            <a:r>
              <a:rPr lang="en-US" dirty="0" err="1"/>
              <a:t>data.header</a:t>
            </a:r>
            <a:r>
              <a:rPr lang="en-US" dirty="0"/>
              <a:t> = “new </a:t>
            </a:r>
            <a:r>
              <a:rPr lang="en-US" dirty="0" err="1"/>
              <a:t>messge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Show syntax error in Vue instance</a:t>
            </a:r>
          </a:p>
          <a:p>
            <a:r>
              <a:rPr lang="en-US" dirty="0"/>
              <a:t>  - omit comma between new property.</a:t>
            </a:r>
          </a:p>
          <a:p>
            <a:endParaRPr lang="en-US" dirty="0"/>
          </a:p>
          <a:p>
            <a:r>
              <a:rPr lang="en-US" dirty="0"/>
              <a:t>Great for JS/HTML and works on any page, and any browser.</a:t>
            </a:r>
          </a:p>
          <a:p>
            <a:r>
              <a:rPr lang="en-US" dirty="0" err="1"/>
              <a:t>VueDev</a:t>
            </a:r>
            <a:r>
              <a:rPr lang="en-US" dirty="0"/>
              <a:t> Tools is way better for interacting with the Vue Instance!</a:t>
            </a:r>
          </a:p>
          <a:p>
            <a:r>
              <a:rPr lang="en-US" dirty="0"/>
              <a:t>  - Show in simple spike.</a:t>
            </a:r>
          </a:p>
          <a:p>
            <a:endParaRPr lang="en-US" dirty="0"/>
          </a:p>
          <a:p>
            <a:r>
              <a:rPr lang="en-US" dirty="0"/>
              <a:t>Then show in FarmData2</a:t>
            </a:r>
          </a:p>
          <a:p>
            <a:r>
              <a:rPr lang="en-US" dirty="0"/>
              <a:t> - Glimpse of where this is going…</a:t>
            </a:r>
          </a:p>
          <a:p>
            <a:r>
              <a:rPr lang="en-US" dirty="0"/>
              <a:t> - Can modify </a:t>
            </a:r>
            <a:r>
              <a:rPr lang="en-US" dirty="0" err="1"/>
              <a:t>VueInstance</a:t>
            </a:r>
            <a:r>
              <a:rPr lang="en-US" dirty="0"/>
              <a:t>… and UI is automatically updated.</a:t>
            </a:r>
          </a:p>
          <a:p>
            <a:r>
              <a:rPr lang="en-US" dirty="0"/>
              <a:t> - The power comes when we start using JavaScript to modify the </a:t>
            </a:r>
            <a:r>
              <a:rPr lang="en-US" dirty="0" err="1"/>
              <a:t>VueInstance</a:t>
            </a:r>
            <a:r>
              <a:rPr lang="en-US" dirty="0"/>
              <a:t> rather than doing it by hand!</a:t>
            </a:r>
          </a:p>
          <a:p>
            <a:r>
              <a:rPr lang="en-US" dirty="0"/>
              <a:t>   - Next week’s Activity!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25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Software Dev Topics:</a:t>
            </a:r>
          </a:p>
          <a:p>
            <a:r>
              <a:rPr lang="en-US" dirty="0"/>
              <a:t> - Open Source Business Models</a:t>
            </a:r>
          </a:p>
          <a:p>
            <a:r>
              <a:rPr lang="en-US" dirty="0"/>
              <a:t> - Agile Software Development</a:t>
            </a:r>
          </a:p>
          <a:p>
            <a:r>
              <a:rPr lang="en-US" dirty="0"/>
              <a:t> - Writing Commit messages and Pull Requests</a:t>
            </a:r>
          </a:p>
          <a:p>
            <a:endParaRPr lang="en-US" dirty="0"/>
          </a:p>
          <a:p>
            <a:r>
              <a:rPr lang="en-US" dirty="0"/>
              <a:t>Social/Legal/Ethical issues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Diversity, Inclusion and Equity in COMP / Open Source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What are you interested in?</a:t>
            </a:r>
          </a:p>
          <a:p>
            <a:r>
              <a:rPr lang="en-US" dirty="0"/>
              <a:t> - Tech related to software dev?</a:t>
            </a:r>
          </a:p>
          <a:p>
            <a:r>
              <a:rPr lang="en-US" dirty="0"/>
              <a:t> - Current SLE issues?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58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Vue.js</a:t>
            </a:r>
            <a:r>
              <a:rPr lang="en-US" dirty="0"/>
              <a:t> + a little JavaScript - Spike 03</a:t>
            </a:r>
          </a:p>
          <a:p>
            <a:endParaRPr lang="en-US" dirty="0"/>
          </a:p>
          <a:p>
            <a:r>
              <a:rPr lang="en-US" dirty="0" err="1"/>
              <a:t>Vue.js</a:t>
            </a:r>
            <a:r>
              <a:rPr lang="en-US" dirty="0"/>
              <a:t> + more JavaScript – Spike 04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71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Looks the same… but behaves differently.</a:t>
            </a:r>
          </a:p>
          <a:p>
            <a:r>
              <a:rPr lang="en-US" dirty="0"/>
              <a:t>  - Title is linked</a:t>
            </a:r>
          </a:p>
          <a:p>
            <a:r>
              <a:rPr lang="en-US" dirty="0"/>
              <a:t>  - Dates are linked – sort of…</a:t>
            </a:r>
          </a:p>
          <a:p>
            <a:r>
              <a:rPr lang="en-US" dirty="0"/>
              <a:t>    - start and end are not coordinated.</a:t>
            </a:r>
          </a:p>
          <a:p>
            <a:r>
              <a:rPr lang="en-US" dirty="0"/>
              <a:t>  - Crop is linked</a:t>
            </a:r>
          </a:p>
          <a:p>
            <a:endParaRPr lang="en-US" dirty="0"/>
          </a:p>
          <a:p>
            <a:r>
              <a:rPr lang="en-US" dirty="0"/>
              <a:t>  - Table is not yet linked</a:t>
            </a:r>
          </a:p>
          <a:p>
            <a:endParaRPr lang="en-US" dirty="0"/>
          </a:p>
          <a:p>
            <a:r>
              <a:rPr lang="en-US" dirty="0"/>
              <a:t>But also what you can’t see… </a:t>
            </a:r>
          </a:p>
          <a:p>
            <a:r>
              <a:rPr lang="en-US" dirty="0"/>
              <a:t>  - List of crops, list of fields, data in the table</a:t>
            </a:r>
          </a:p>
          <a:p>
            <a:r>
              <a:rPr lang="en-US" dirty="0"/>
              <a:t>  - all produced by code from a JavaScript object rather than by hard coding in HTML</a:t>
            </a:r>
          </a:p>
          <a:p>
            <a:r>
              <a:rPr lang="en-US" dirty="0"/>
              <a:t>  - One step closer to making the site live with real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81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stuff in a really simple example</a:t>
            </a:r>
          </a:p>
          <a:p>
            <a:r>
              <a:rPr lang="en-US" dirty="0"/>
              <a:t>Then apply it to your Harvest Report spike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09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idea – </a:t>
            </a:r>
          </a:p>
          <a:p>
            <a:r>
              <a:rPr lang="en-US" dirty="0"/>
              <a:t>  - connected header and text field through value in a JavaScript object</a:t>
            </a:r>
          </a:p>
          <a:p>
            <a:r>
              <a:rPr lang="en-US" dirty="0"/>
              <a:t>  - I want to give you some intuition about how this works</a:t>
            </a:r>
          </a:p>
          <a:p>
            <a:r>
              <a:rPr lang="en-US" dirty="0"/>
              <a:t>  - Working through the activity and the tutorials will fill in the details…</a:t>
            </a:r>
          </a:p>
          <a:p>
            <a:endParaRPr lang="en-US" dirty="0"/>
          </a:p>
          <a:p>
            <a:r>
              <a:rPr lang="en-US" dirty="0"/>
              <a:t>So, if the text field changes…</a:t>
            </a:r>
          </a:p>
          <a:p>
            <a:r>
              <a:rPr lang="en-US" dirty="0"/>
              <a:t>  - that changes the object…</a:t>
            </a:r>
          </a:p>
          <a:p>
            <a:r>
              <a:rPr lang="en-US" dirty="0"/>
              <a:t>  - and that changes the header…</a:t>
            </a:r>
          </a:p>
          <a:p>
            <a:endParaRPr lang="en-US" dirty="0"/>
          </a:p>
          <a:p>
            <a:r>
              <a:rPr lang="en-US" dirty="0"/>
              <a:t>But much more powerfully…</a:t>
            </a:r>
          </a:p>
          <a:p>
            <a:r>
              <a:rPr lang="en-US" dirty="0"/>
              <a:t>  - If the object is changed by code </a:t>
            </a:r>
          </a:p>
          <a:p>
            <a:r>
              <a:rPr lang="en-US" dirty="0"/>
              <a:t>  - e.g. loaded with data from the database</a:t>
            </a:r>
          </a:p>
          <a:p>
            <a:r>
              <a:rPr lang="en-US" dirty="0"/>
              <a:t>  - then the values displayed will change too!!!</a:t>
            </a:r>
          </a:p>
          <a:p>
            <a:r>
              <a:rPr lang="en-US" dirty="0"/>
              <a:t>    - Not getting there today, but we will soon.</a:t>
            </a:r>
          </a:p>
        </p:txBody>
      </p:sp>
    </p:spTree>
    <p:extLst>
      <p:ext uri="{BB962C8B-B14F-4D97-AF65-F5344CB8AC3E}">
        <p14:creationId xmlns:p14="http://schemas.microsoft.com/office/powerpoint/2010/main" val="1626768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we just need to group stuff together so we can address it as a unit.</a:t>
            </a:r>
          </a:p>
          <a:p>
            <a:r>
              <a:rPr lang="en-US" dirty="0"/>
              <a:t>But we don’t want it in a list or a paragraph or a header or anything else.</a:t>
            </a:r>
          </a:p>
          <a:p>
            <a:r>
              <a:rPr lang="en-US" dirty="0"/>
              <a:t>We just want a way group things</a:t>
            </a:r>
          </a:p>
          <a:p>
            <a:r>
              <a:rPr lang="en-US" dirty="0"/>
              <a:t>The &lt;div&gt; tag does that for us.</a:t>
            </a:r>
          </a:p>
          <a:p>
            <a:endParaRPr lang="en-US" dirty="0"/>
          </a:p>
          <a:p>
            <a:r>
              <a:rPr lang="en-US" dirty="0"/>
              <a:t>Here for Vue it allows us to identify the HTML that will use Vue</a:t>
            </a:r>
          </a:p>
          <a:p>
            <a:r>
              <a:rPr lang="en-US" dirty="0"/>
              <a:t>  - id is a name for the whole div</a:t>
            </a:r>
          </a:p>
          <a:p>
            <a:r>
              <a:rPr lang="en-US" dirty="0"/>
              <a:t>  - matches the, el value below.</a:t>
            </a:r>
          </a:p>
          <a:p>
            <a:r>
              <a:rPr lang="en-US" dirty="0"/>
              <a:t>    - means that the data here will apply to the content in that div.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9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&lt;script&gt; tag is used to include JavaScript code in a page.</a:t>
            </a:r>
          </a:p>
          <a:p>
            <a:r>
              <a:rPr lang="en-US" dirty="0"/>
              <a:t>It can be used to bring in an external library</a:t>
            </a:r>
          </a:p>
          <a:p>
            <a:r>
              <a:rPr lang="en-US" dirty="0"/>
              <a:t> - using the </a:t>
            </a:r>
            <a:r>
              <a:rPr lang="en-US" dirty="0" err="1"/>
              <a:t>src</a:t>
            </a:r>
            <a:r>
              <a:rPr lang="en-US" dirty="0"/>
              <a:t> attribute.</a:t>
            </a:r>
          </a:p>
          <a:p>
            <a:r>
              <a:rPr lang="en-US" dirty="0"/>
              <a:t> - here it pulls in the </a:t>
            </a:r>
            <a:r>
              <a:rPr lang="en-US" dirty="0" err="1"/>
              <a:t>Vue.js</a:t>
            </a:r>
            <a:r>
              <a:rPr lang="en-US" dirty="0"/>
              <a:t> library from an on-line (</a:t>
            </a:r>
            <a:r>
              <a:rPr lang="en-US" dirty="0" err="1"/>
              <a:t>unpkg.com</a:t>
            </a:r>
            <a:r>
              <a:rPr lang="en-US" dirty="0"/>
              <a:t>) site that serves libraries.</a:t>
            </a:r>
          </a:p>
          <a:p>
            <a:r>
              <a:rPr lang="en-US" dirty="0"/>
              <a:t>   - Sort of like docker hub for </a:t>
            </a:r>
            <a:r>
              <a:rPr lang="en-US" dirty="0" err="1"/>
              <a:t>javascript</a:t>
            </a:r>
            <a:r>
              <a:rPr lang="en-US" dirty="0"/>
              <a:t> libraries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560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– define a </a:t>
            </a:r>
            <a:r>
              <a:rPr lang="en-US" dirty="0" err="1"/>
              <a:t>javascript</a:t>
            </a:r>
            <a:r>
              <a:rPr lang="en-US" dirty="0"/>
              <a:t> variable</a:t>
            </a:r>
          </a:p>
          <a:p>
            <a:r>
              <a:rPr lang="en-US" dirty="0"/>
              <a:t>  - spike is a reference to an object of type Vue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- new Vue ( ); - calls constructor</a:t>
            </a:r>
          </a:p>
          <a:p>
            <a:endParaRPr lang="en-US" dirty="0"/>
          </a:p>
          <a:p>
            <a:r>
              <a:rPr lang="en-US" dirty="0"/>
              <a:t>- {  }  </a:t>
            </a:r>
          </a:p>
          <a:p>
            <a:r>
              <a:rPr lang="en-US" dirty="0"/>
              <a:t>  - Syntax for creating an object in JavaScript.</a:t>
            </a:r>
          </a:p>
        </p:txBody>
      </p:sp>
    </p:spTree>
    <p:extLst>
      <p:ext uri="{BB962C8B-B14F-4D97-AF65-F5344CB8AC3E}">
        <p14:creationId xmlns:p14="http://schemas.microsoft.com/office/powerpoint/2010/main" val="3182007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Property = Field in Java</a:t>
            </a:r>
          </a:p>
          <a:p>
            <a:r>
              <a:rPr lang="en-US" dirty="0"/>
              <a:t>Colon</a:t>
            </a:r>
          </a:p>
          <a:p>
            <a:r>
              <a:rPr lang="en-US" dirty="0"/>
              <a:t>Value</a:t>
            </a:r>
          </a:p>
          <a:p>
            <a:endParaRPr lang="en-US" dirty="0"/>
          </a:p>
          <a:p>
            <a:r>
              <a:rPr lang="en-US" dirty="0"/>
              <a:t>This one is a string, but can have numbers or other objects.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22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1.xml"/><Relationship Id="rId3" Type="http://schemas.openxmlformats.org/officeDocument/2006/relationships/image" Target="../media/image8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60.xml"/><Relationship Id="rId11" Type="http://schemas.openxmlformats.org/officeDocument/2006/relationships/image" Target="../media/image70.png"/><Relationship Id="rId5" Type="http://schemas.openxmlformats.org/officeDocument/2006/relationships/image" Target="../media/image67.png"/><Relationship Id="rId10" Type="http://schemas.openxmlformats.org/officeDocument/2006/relationships/customXml" Target="../ink/ink62.xml"/><Relationship Id="rId4" Type="http://schemas.openxmlformats.org/officeDocument/2006/relationships/customXml" Target="../ink/ink59.xml"/><Relationship Id="rId9" Type="http://schemas.openxmlformats.org/officeDocument/2006/relationships/image" Target="../media/image6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5.xml"/><Relationship Id="rId3" Type="http://schemas.openxmlformats.org/officeDocument/2006/relationships/image" Target="../media/image8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64.xml"/><Relationship Id="rId11" Type="http://schemas.openxmlformats.org/officeDocument/2006/relationships/image" Target="../media/image74.png"/><Relationship Id="rId5" Type="http://schemas.openxmlformats.org/officeDocument/2006/relationships/image" Target="../media/image71.png"/><Relationship Id="rId10" Type="http://schemas.openxmlformats.org/officeDocument/2006/relationships/customXml" Target="../ink/ink66.xml"/><Relationship Id="rId4" Type="http://schemas.openxmlformats.org/officeDocument/2006/relationships/customXml" Target="../ink/ink63.xml"/><Relationship Id="rId9" Type="http://schemas.openxmlformats.org/officeDocument/2006/relationships/image" Target="../media/image7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6.png"/><Relationship Id="rId21" Type="http://schemas.openxmlformats.org/officeDocument/2006/relationships/image" Target="../media/image17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30.png"/><Relationship Id="rId50" Type="http://schemas.openxmlformats.org/officeDocument/2006/relationships/customXml" Target="../ink/ink24.xml"/><Relationship Id="rId55" Type="http://schemas.openxmlformats.org/officeDocument/2006/relationships/image" Target="../media/image34.png"/><Relationship Id="rId63" Type="http://schemas.openxmlformats.org/officeDocument/2006/relationships/image" Target="../media/image38.png"/><Relationship Id="rId68" Type="http://schemas.openxmlformats.org/officeDocument/2006/relationships/customXml" Target="../ink/ink33.xml"/><Relationship Id="rId76" Type="http://schemas.openxmlformats.org/officeDocument/2006/relationships/customXml" Target="../ink/ink37.xml"/><Relationship Id="rId84" Type="http://schemas.openxmlformats.org/officeDocument/2006/relationships/customXml" Target="../ink/ink41.xml"/><Relationship Id="rId7" Type="http://schemas.openxmlformats.org/officeDocument/2006/relationships/image" Target="../media/image10.png"/><Relationship Id="rId71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7.xml"/><Relationship Id="rId29" Type="http://schemas.openxmlformats.org/officeDocument/2006/relationships/image" Target="../media/image21.png"/><Relationship Id="rId11" Type="http://schemas.openxmlformats.org/officeDocument/2006/relationships/image" Target="../media/image12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5.png"/><Relationship Id="rId40" Type="http://schemas.openxmlformats.org/officeDocument/2006/relationships/customXml" Target="../ink/ink19.xml"/><Relationship Id="rId45" Type="http://schemas.openxmlformats.org/officeDocument/2006/relationships/image" Target="../media/image29.png"/><Relationship Id="rId53" Type="http://schemas.openxmlformats.org/officeDocument/2006/relationships/image" Target="../media/image33.png"/><Relationship Id="rId58" Type="http://schemas.openxmlformats.org/officeDocument/2006/relationships/customXml" Target="../ink/ink28.xml"/><Relationship Id="rId66" Type="http://schemas.openxmlformats.org/officeDocument/2006/relationships/customXml" Target="../ink/ink32.xml"/><Relationship Id="rId74" Type="http://schemas.openxmlformats.org/officeDocument/2006/relationships/customXml" Target="../ink/ink36.xml"/><Relationship Id="rId79" Type="http://schemas.openxmlformats.org/officeDocument/2006/relationships/image" Target="../media/image46.png"/><Relationship Id="rId5" Type="http://schemas.openxmlformats.org/officeDocument/2006/relationships/image" Target="../media/image9.png"/><Relationship Id="rId61" Type="http://schemas.openxmlformats.org/officeDocument/2006/relationships/image" Target="../media/image37.png"/><Relationship Id="rId82" Type="http://schemas.openxmlformats.org/officeDocument/2006/relationships/customXml" Target="../ink/ink40.xml"/><Relationship Id="rId19" Type="http://schemas.openxmlformats.org/officeDocument/2006/relationships/image" Target="../media/image16.png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0.png"/><Relationship Id="rId30" Type="http://schemas.openxmlformats.org/officeDocument/2006/relationships/customXml" Target="../ink/ink14.xml"/><Relationship Id="rId35" Type="http://schemas.openxmlformats.org/officeDocument/2006/relationships/image" Target="../media/image24.png"/><Relationship Id="rId43" Type="http://schemas.openxmlformats.org/officeDocument/2006/relationships/image" Target="../media/image28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41.png"/><Relationship Id="rId77" Type="http://schemas.openxmlformats.org/officeDocument/2006/relationships/image" Target="../media/image45.png"/><Relationship Id="rId8" Type="http://schemas.openxmlformats.org/officeDocument/2006/relationships/customXml" Target="../ink/ink3.xml"/><Relationship Id="rId51" Type="http://schemas.openxmlformats.org/officeDocument/2006/relationships/image" Target="../media/image32.png"/><Relationship Id="rId72" Type="http://schemas.openxmlformats.org/officeDocument/2006/relationships/customXml" Target="../ink/ink35.xml"/><Relationship Id="rId80" Type="http://schemas.openxmlformats.org/officeDocument/2006/relationships/customXml" Target="../ink/ink39.xml"/><Relationship Id="rId85" Type="http://schemas.openxmlformats.org/officeDocument/2006/relationships/image" Target="../media/image49.png"/><Relationship Id="rId3" Type="http://schemas.openxmlformats.org/officeDocument/2006/relationships/image" Target="../media/image8.png"/><Relationship Id="rId12" Type="http://schemas.openxmlformats.org/officeDocument/2006/relationships/customXml" Target="../ink/ink5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6.png"/><Relationship Id="rId67" Type="http://schemas.openxmlformats.org/officeDocument/2006/relationships/image" Target="../media/image40.png"/><Relationship Id="rId20" Type="http://schemas.openxmlformats.org/officeDocument/2006/relationships/customXml" Target="../ink/ink9.xml"/><Relationship Id="rId41" Type="http://schemas.openxmlformats.org/officeDocument/2006/relationships/image" Target="../media/image27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75" Type="http://schemas.openxmlformats.org/officeDocument/2006/relationships/image" Target="../media/image44.png"/><Relationship Id="rId83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31.png"/><Relationship Id="rId57" Type="http://schemas.openxmlformats.org/officeDocument/2006/relationships/image" Target="../media/image35.png"/><Relationship Id="rId10" Type="http://schemas.openxmlformats.org/officeDocument/2006/relationships/customXml" Target="../ink/ink4.xml"/><Relationship Id="rId31" Type="http://schemas.openxmlformats.org/officeDocument/2006/relationships/image" Target="../media/image22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9.png"/><Relationship Id="rId73" Type="http://schemas.openxmlformats.org/officeDocument/2006/relationships/image" Target="../media/image43.png"/><Relationship Id="rId78" Type="http://schemas.openxmlformats.org/officeDocument/2006/relationships/customXml" Target="../ink/ink38.xml"/><Relationship Id="rId81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3" Type="http://schemas.openxmlformats.org/officeDocument/2006/relationships/image" Target="../media/image8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3.xml"/><Relationship Id="rId11" Type="http://schemas.openxmlformats.org/officeDocument/2006/relationships/image" Target="../media/image53.png"/><Relationship Id="rId5" Type="http://schemas.openxmlformats.org/officeDocument/2006/relationships/image" Target="../media/image50.png"/><Relationship Id="rId10" Type="http://schemas.openxmlformats.org/officeDocument/2006/relationships/customXml" Target="../ink/ink45.xml"/><Relationship Id="rId4" Type="http://schemas.openxmlformats.org/officeDocument/2006/relationships/customXml" Target="../ink/ink42.xml"/><Relationship Id="rId9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3" Type="http://schemas.openxmlformats.org/officeDocument/2006/relationships/image" Target="../media/image8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7.xml"/><Relationship Id="rId11" Type="http://schemas.openxmlformats.org/officeDocument/2006/relationships/image" Target="../media/image57.png"/><Relationship Id="rId5" Type="http://schemas.openxmlformats.org/officeDocument/2006/relationships/image" Target="../media/image54.png"/><Relationship Id="rId10" Type="http://schemas.openxmlformats.org/officeDocument/2006/relationships/customXml" Target="../ink/ink49.xml"/><Relationship Id="rId4" Type="http://schemas.openxmlformats.org/officeDocument/2006/relationships/customXml" Target="../ink/ink46.xml"/><Relationship Id="rId9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3" Type="http://schemas.openxmlformats.org/officeDocument/2006/relationships/image" Target="../media/image8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1.xml"/><Relationship Id="rId11" Type="http://schemas.openxmlformats.org/officeDocument/2006/relationships/image" Target="../media/image61.png"/><Relationship Id="rId5" Type="http://schemas.openxmlformats.org/officeDocument/2006/relationships/image" Target="../media/image58.png"/><Relationship Id="rId10" Type="http://schemas.openxmlformats.org/officeDocument/2006/relationships/customXml" Target="../ink/ink53.xml"/><Relationship Id="rId4" Type="http://schemas.openxmlformats.org/officeDocument/2006/relationships/customXml" Target="../ink/ink50.xml"/><Relationship Id="rId9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13" Type="http://schemas.openxmlformats.org/officeDocument/2006/relationships/image" Target="../media/image66.png"/><Relationship Id="rId3" Type="http://schemas.openxmlformats.org/officeDocument/2006/relationships/image" Target="../media/image8.png"/><Relationship Id="rId7" Type="http://schemas.openxmlformats.org/officeDocument/2006/relationships/image" Target="../media/image63.png"/><Relationship Id="rId12" Type="http://schemas.openxmlformats.org/officeDocument/2006/relationships/customXml" Target="../ink/ink5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5.xml"/><Relationship Id="rId11" Type="http://schemas.openxmlformats.org/officeDocument/2006/relationships/image" Target="../media/image65.png"/><Relationship Id="rId5" Type="http://schemas.openxmlformats.org/officeDocument/2006/relationships/image" Target="../media/image62.png"/><Relationship Id="rId10" Type="http://schemas.openxmlformats.org/officeDocument/2006/relationships/customXml" Target="../ink/ink57.xml"/><Relationship Id="rId4" Type="http://schemas.openxmlformats.org/officeDocument/2006/relationships/customXml" Target="../ink/ink54.xml"/><Relationship Id="rId9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399314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4000" dirty="0">
                <a:latin typeface="Dosis ExtraLight"/>
                <a:ea typeface="Dosis ExtraLight"/>
                <a:cs typeface="Dosis ExtraLight"/>
                <a:sym typeface="Dosis ExtraLight"/>
              </a:rPr>
              <a:t>03 – Vue Data Binding Spike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7F536-0759-BE4E-81A7-BA9D12C78A28}"/>
              </a:ext>
            </a:extLst>
          </p:cNvPr>
          <p:cNvSpPr txBox="1"/>
          <p:nvPr/>
        </p:nvSpPr>
        <p:spPr>
          <a:xfrm>
            <a:off x="762000" y="2108242"/>
            <a:ext cx="27013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290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Slides by Prof.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Braught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Edited by </a:t>
            </a:r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John MacCormick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1C969-1038-8742-B137-FB669E3CD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66374">
            <a:off x="516532" y="3335923"/>
            <a:ext cx="1471463" cy="850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38D99-FF50-E145-829D-7402AE772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14154">
            <a:off x="2184119" y="2976027"/>
            <a:ext cx="3035300" cy="19431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956144-86D0-F048-BC3B-52BD7EDB6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01278">
            <a:off x="4879896" y="2829061"/>
            <a:ext cx="1636238" cy="209660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28" name="Picture 4" descr="Dickinson College Farm receives $300,000 grant from EPA.">
            <a:extLst>
              <a:ext uri="{FF2B5EF4-FFF2-40B4-BE49-F238E27FC236}">
                <a16:creationId xmlns:a16="http://schemas.microsoft.com/office/drawing/2014/main" id="{C17901AE-DF61-EF4C-999C-FFBCF4B02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5987">
            <a:off x="5536057" y="683197"/>
            <a:ext cx="3458288" cy="23069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02947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6FC72CA-0A30-9D4A-9C7F-177A682EB9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97139" y="-21772"/>
            <a:ext cx="5220597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5" y="968828"/>
            <a:ext cx="2198470" cy="3439885"/>
          </a:xfrm>
        </p:spPr>
        <p:txBody>
          <a:bodyPr/>
          <a:lstStyle/>
          <a:p>
            <a:pPr algn="ctr"/>
            <a:r>
              <a:rPr lang="en-US" sz="3200" dirty="0"/>
              <a:t>JavaScript</a:t>
            </a:r>
            <a:br>
              <a:rPr lang="en-US" sz="3200" dirty="0"/>
            </a:br>
            <a:r>
              <a:rPr lang="en-US" sz="3200" dirty="0"/>
              <a:t>Objects are made up of Properties and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08AE34B-7812-294D-ACF8-3A0071D22818}"/>
              </a:ext>
            </a:extLst>
          </p:cNvPr>
          <p:cNvSpPr/>
          <p:nvPr/>
        </p:nvSpPr>
        <p:spPr>
          <a:xfrm>
            <a:off x="2971800" y="2778577"/>
            <a:ext cx="2775857" cy="1836966"/>
          </a:xfrm>
          <a:prstGeom prst="roundRect">
            <a:avLst/>
          </a:prstGeom>
          <a:solidFill>
            <a:srgbClr val="FFFF00">
              <a:alpha val="2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DDE551-E940-E140-9954-0885C5DFD728}"/>
              </a:ext>
            </a:extLst>
          </p:cNvPr>
          <p:cNvGrpSpPr/>
          <p:nvPr/>
        </p:nvGrpSpPr>
        <p:grpSpPr>
          <a:xfrm>
            <a:off x="3580269" y="2041560"/>
            <a:ext cx="2340177" cy="1666386"/>
            <a:chOff x="3580269" y="2041560"/>
            <a:chExt cx="2340177" cy="1666386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C4DFDA7-B032-674E-AF2F-612D30C8EE60}"/>
                </a:ext>
              </a:extLst>
            </p:cNvPr>
            <p:cNvSpPr/>
            <p:nvPr/>
          </p:nvSpPr>
          <p:spPr>
            <a:xfrm>
              <a:off x="3580269" y="3435802"/>
              <a:ext cx="445880" cy="272144"/>
            </a:xfrm>
            <a:prstGeom prst="roundRect">
              <a:avLst/>
            </a:prstGeom>
            <a:solidFill>
              <a:schemeClr val="tx1">
                <a:lumMod val="25000"/>
                <a:lumOff val="75000"/>
                <a:alpha val="25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623E3D5-098C-B647-B571-81E21C0B9B20}"/>
                </a:ext>
              </a:extLst>
            </p:cNvPr>
            <p:cNvSpPr txBox="1"/>
            <p:nvPr/>
          </p:nvSpPr>
          <p:spPr>
            <a:xfrm>
              <a:off x="4572000" y="2041560"/>
              <a:ext cx="1348446" cy="461665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effectLst>
              <a:softEdge rad="31750"/>
            </a:effectLst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Property</a:t>
              </a:r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CB28E6A0-94F1-B641-BCDB-3CC2E1C25BE1}"/>
                </a:ext>
              </a:extLst>
            </p:cNvPr>
            <p:cNvCxnSpPr>
              <a:cxnSpLocks/>
              <a:stCxn id="3" idx="1"/>
              <a:endCxn id="6" idx="0"/>
            </p:cNvCxnSpPr>
            <p:nvPr/>
          </p:nvCxnSpPr>
          <p:spPr>
            <a:xfrm rot="10800000" flipV="1">
              <a:off x="3803210" y="2272392"/>
              <a:ext cx="768791" cy="1163409"/>
            </a:xfrm>
            <a:prstGeom prst="curvedConnector2">
              <a:avLst/>
            </a:prstGeom>
            <a:ln w="38100">
              <a:solidFill>
                <a:schemeClr val="accent5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05BFA47-4ADE-7745-8786-1F7660FD7124}"/>
              </a:ext>
            </a:extLst>
          </p:cNvPr>
          <p:cNvSpPr txBox="1"/>
          <p:nvPr/>
        </p:nvSpPr>
        <p:spPr>
          <a:xfrm>
            <a:off x="6531182" y="4000032"/>
            <a:ext cx="950517" cy="46166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Value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B915BDD0-5599-C446-8B93-6D59E2E87BBE}"/>
              </a:ext>
            </a:extLst>
          </p:cNvPr>
          <p:cNvCxnSpPr>
            <a:cxnSpLocks/>
            <a:stCxn id="9" idx="0"/>
            <a:endCxn id="12" idx="4"/>
          </p:cNvCxnSpPr>
          <p:nvPr/>
        </p:nvCxnSpPr>
        <p:spPr>
          <a:xfrm rot="16200000" flipV="1">
            <a:off x="6167733" y="3161324"/>
            <a:ext cx="179146" cy="1498270"/>
          </a:xfrm>
          <a:prstGeom prst="curvedConnector2">
            <a:avLst/>
          </a:prstGeom>
          <a:ln w="38100">
            <a:solidFill>
              <a:schemeClr val="accent5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>
            <a:extLst>
              <a:ext uri="{FF2B5EF4-FFF2-40B4-BE49-F238E27FC236}">
                <a16:creationId xmlns:a16="http://schemas.microsoft.com/office/drawing/2014/main" id="{1C0BBF06-5104-C746-953F-731C127714B2}"/>
              </a:ext>
            </a:extLst>
          </p:cNvPr>
          <p:cNvSpPr/>
          <p:nvPr/>
        </p:nvSpPr>
        <p:spPr>
          <a:xfrm>
            <a:off x="3548743" y="3450771"/>
            <a:ext cx="1959428" cy="696686"/>
          </a:xfrm>
          <a:custGeom>
            <a:avLst/>
            <a:gdLst>
              <a:gd name="connsiteX0" fmla="*/ 598714 w 1959428"/>
              <a:gd name="connsiteY0" fmla="*/ 0 h 696686"/>
              <a:gd name="connsiteX1" fmla="*/ 979714 w 1959428"/>
              <a:gd name="connsiteY1" fmla="*/ 65315 h 696686"/>
              <a:gd name="connsiteX2" fmla="*/ 1143000 w 1959428"/>
              <a:gd name="connsiteY2" fmla="*/ 185058 h 696686"/>
              <a:gd name="connsiteX3" fmla="*/ 1807028 w 1959428"/>
              <a:gd name="connsiteY3" fmla="*/ 195943 h 696686"/>
              <a:gd name="connsiteX4" fmla="*/ 1959428 w 1959428"/>
              <a:gd name="connsiteY4" fmla="*/ 370115 h 696686"/>
              <a:gd name="connsiteX5" fmla="*/ 1839686 w 1959428"/>
              <a:gd name="connsiteY5" fmla="*/ 555172 h 696686"/>
              <a:gd name="connsiteX6" fmla="*/ 533400 w 1959428"/>
              <a:gd name="connsiteY6" fmla="*/ 544286 h 696686"/>
              <a:gd name="connsiteX7" fmla="*/ 293914 w 1959428"/>
              <a:gd name="connsiteY7" fmla="*/ 696686 h 696686"/>
              <a:gd name="connsiteX8" fmla="*/ 0 w 1959428"/>
              <a:gd name="connsiteY8" fmla="*/ 696686 h 696686"/>
              <a:gd name="connsiteX9" fmla="*/ 10886 w 1959428"/>
              <a:gd name="connsiteY9" fmla="*/ 413658 h 696686"/>
              <a:gd name="connsiteX10" fmla="*/ 304800 w 1959428"/>
              <a:gd name="connsiteY10" fmla="*/ 283029 h 696686"/>
              <a:gd name="connsiteX11" fmla="*/ 587828 w 1959428"/>
              <a:gd name="connsiteY11" fmla="*/ 261258 h 696686"/>
              <a:gd name="connsiteX12" fmla="*/ 598714 w 1959428"/>
              <a:gd name="connsiteY12" fmla="*/ 0 h 69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59428" h="696686">
                <a:moveTo>
                  <a:pt x="598714" y="0"/>
                </a:moveTo>
                <a:lnTo>
                  <a:pt x="979714" y="65315"/>
                </a:lnTo>
                <a:lnTo>
                  <a:pt x="1143000" y="185058"/>
                </a:lnTo>
                <a:lnTo>
                  <a:pt x="1807028" y="195943"/>
                </a:lnTo>
                <a:lnTo>
                  <a:pt x="1959428" y="370115"/>
                </a:lnTo>
                <a:lnTo>
                  <a:pt x="1839686" y="555172"/>
                </a:lnTo>
                <a:lnTo>
                  <a:pt x="533400" y="544286"/>
                </a:lnTo>
                <a:lnTo>
                  <a:pt x="293914" y="696686"/>
                </a:lnTo>
                <a:lnTo>
                  <a:pt x="0" y="696686"/>
                </a:lnTo>
                <a:lnTo>
                  <a:pt x="10886" y="413658"/>
                </a:lnTo>
                <a:lnTo>
                  <a:pt x="304800" y="283029"/>
                </a:lnTo>
                <a:lnTo>
                  <a:pt x="587828" y="261258"/>
                </a:lnTo>
                <a:lnTo>
                  <a:pt x="598714" y="0"/>
                </a:lnTo>
                <a:close/>
              </a:path>
            </a:pathLst>
          </a:custGeom>
          <a:solidFill>
            <a:schemeClr val="tx1">
              <a:lumMod val="25000"/>
              <a:lumOff val="75000"/>
              <a:alpha val="2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4FF2319-6F6A-4CCB-82B3-BE87165E9E1E}"/>
                  </a:ext>
                </a:extLst>
              </p14:cNvPr>
              <p14:cNvContentPartPr/>
              <p14:nvPr/>
            </p14:nvContentPartPr>
            <p14:xfrm>
              <a:off x="6408572" y="2399001"/>
              <a:ext cx="35280" cy="206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4FF2319-6F6A-4CCB-82B3-BE87165E9E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99572" y="2390361"/>
                <a:ext cx="5292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776B761-BDAC-42C7-BE32-939667A850B2}"/>
                  </a:ext>
                </a:extLst>
              </p14:cNvPr>
              <p14:cNvContentPartPr/>
              <p14:nvPr/>
            </p14:nvContentPartPr>
            <p14:xfrm>
              <a:off x="6377252" y="2523561"/>
              <a:ext cx="133200" cy="76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776B761-BDAC-42C7-BE32-939667A850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68612" y="2514921"/>
                <a:ext cx="15084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F897220-9E02-4AC2-9D3A-63FEFBF0D783}"/>
                  </a:ext>
                </a:extLst>
              </p14:cNvPr>
              <p14:cNvContentPartPr/>
              <p14:nvPr/>
            </p14:nvContentPartPr>
            <p14:xfrm>
              <a:off x="6416852" y="2244201"/>
              <a:ext cx="178200" cy="222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F897220-9E02-4AC2-9D3A-63FEFBF0D78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07852" y="2235561"/>
                <a:ext cx="19584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4E7C952-9133-4305-98B9-E41F6D2793FB}"/>
                  </a:ext>
                </a:extLst>
              </p14:cNvPr>
              <p14:cNvContentPartPr/>
              <p14:nvPr/>
            </p14:nvContentPartPr>
            <p14:xfrm>
              <a:off x="6558692" y="2226561"/>
              <a:ext cx="159480" cy="154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4E7C952-9133-4305-98B9-E41F6D2793F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49692" y="2217561"/>
                <a:ext cx="177120" cy="17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9702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6FC72CA-0A30-9D4A-9C7F-177A682EB9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97139" y="-21772"/>
            <a:ext cx="5220597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5" y="968829"/>
            <a:ext cx="2198470" cy="3135086"/>
          </a:xfrm>
        </p:spPr>
        <p:txBody>
          <a:bodyPr/>
          <a:lstStyle/>
          <a:p>
            <a:pPr algn="ctr"/>
            <a:r>
              <a:rPr lang="en-US" sz="3200" dirty="0"/>
              <a:t>Property: Value Pairs are Separated by Commas.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91F34C9-9519-AF41-BA18-35F0A61BAF3F}"/>
              </a:ext>
            </a:extLst>
          </p:cNvPr>
          <p:cNvSpPr/>
          <p:nvPr/>
        </p:nvSpPr>
        <p:spPr>
          <a:xfrm>
            <a:off x="5018323" y="3230548"/>
            <a:ext cx="141506" cy="272144"/>
          </a:xfrm>
          <a:prstGeom prst="roundRect">
            <a:avLst/>
          </a:prstGeom>
          <a:solidFill>
            <a:schemeClr val="tx1">
              <a:lumMod val="25000"/>
              <a:lumOff val="75000"/>
              <a:alpha val="25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07B62E-1161-CE4D-BE83-526EB0656B4B}"/>
              </a:ext>
            </a:extLst>
          </p:cNvPr>
          <p:cNvGrpSpPr/>
          <p:nvPr/>
        </p:nvGrpSpPr>
        <p:grpSpPr>
          <a:xfrm>
            <a:off x="3733778" y="3676870"/>
            <a:ext cx="1709083" cy="468091"/>
            <a:chOff x="3733778" y="3676870"/>
            <a:chExt cx="1709083" cy="468091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B48E2E29-00BD-2748-BBEE-774C800365DC}"/>
                </a:ext>
              </a:extLst>
            </p:cNvPr>
            <p:cNvSpPr/>
            <p:nvPr/>
          </p:nvSpPr>
          <p:spPr>
            <a:xfrm>
              <a:off x="5301355" y="3676870"/>
              <a:ext cx="141506" cy="272144"/>
            </a:xfrm>
            <a:prstGeom prst="roundRect">
              <a:avLst/>
            </a:prstGeom>
            <a:solidFill>
              <a:schemeClr val="tx1">
                <a:lumMod val="25000"/>
                <a:lumOff val="75000"/>
                <a:alpha val="25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198FE86-5367-404B-8EAB-C7551D5F1F1A}"/>
                </a:ext>
              </a:extLst>
            </p:cNvPr>
            <p:cNvSpPr/>
            <p:nvPr/>
          </p:nvSpPr>
          <p:spPr>
            <a:xfrm>
              <a:off x="3733778" y="3872817"/>
              <a:ext cx="141506" cy="272144"/>
            </a:xfrm>
            <a:prstGeom prst="roundRect">
              <a:avLst/>
            </a:prstGeom>
            <a:solidFill>
              <a:schemeClr val="tx1">
                <a:lumMod val="25000"/>
                <a:lumOff val="75000"/>
                <a:alpha val="25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C2B92AD-C783-43E4-87A3-14263733CC48}"/>
                  </a:ext>
                </a:extLst>
              </p14:cNvPr>
              <p14:cNvContentPartPr/>
              <p14:nvPr/>
            </p14:nvContentPartPr>
            <p14:xfrm>
              <a:off x="6438092" y="2354721"/>
              <a:ext cx="68760" cy="237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C2B92AD-C783-43E4-87A3-14263733CC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29092" y="2345721"/>
                <a:ext cx="8640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06E4117-068B-4B0A-9246-84435764474E}"/>
                  </a:ext>
                </a:extLst>
              </p14:cNvPr>
              <p14:cNvContentPartPr/>
              <p14:nvPr/>
            </p14:nvContentPartPr>
            <p14:xfrm>
              <a:off x="6394532" y="2499081"/>
              <a:ext cx="148320" cy="108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06E4117-068B-4B0A-9246-8443576447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85532" y="2490081"/>
                <a:ext cx="1659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0D933B4-0970-4A3B-AA50-7619BA91847B}"/>
                  </a:ext>
                </a:extLst>
              </p14:cNvPr>
              <p14:cNvContentPartPr/>
              <p14:nvPr/>
            </p14:nvContentPartPr>
            <p14:xfrm>
              <a:off x="6469052" y="2231601"/>
              <a:ext cx="137520" cy="203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0D933B4-0970-4A3B-AA50-7619BA9184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60412" y="2222961"/>
                <a:ext cx="1551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2A18CBE-A71D-4763-9B81-D63841DE5DE5}"/>
                  </a:ext>
                </a:extLst>
              </p14:cNvPr>
              <p14:cNvContentPartPr/>
              <p14:nvPr/>
            </p14:nvContentPartPr>
            <p14:xfrm>
              <a:off x="6597932" y="2171841"/>
              <a:ext cx="179280" cy="169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2A18CBE-A71D-4763-9B81-D63841DE5DE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88932" y="2163201"/>
                <a:ext cx="196920" cy="18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365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A196-46CE-2442-AE0B-03E01E94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DevTools</a:t>
            </a:r>
            <a:r>
              <a:rPr lang="en-US" sz="3600" dirty="0"/>
              <a:t> &amp; Vue </a:t>
            </a:r>
            <a:r>
              <a:rPr lang="en-US" sz="3600" dirty="0" err="1"/>
              <a:t>DevTools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05341-2B9E-3F4E-8BF0-439D69557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err="1"/>
              <a:t>DevTools</a:t>
            </a:r>
            <a:r>
              <a:rPr lang="en-US" sz="2000" dirty="0"/>
              <a:t> and the Vue </a:t>
            </a:r>
            <a:r>
              <a:rPr lang="en-US" sz="2000" dirty="0" err="1"/>
              <a:t>DevTools</a:t>
            </a:r>
            <a:r>
              <a:rPr lang="en-US" sz="2000" dirty="0"/>
              <a:t> are </a:t>
            </a:r>
            <a:r>
              <a:rPr lang="en-US" sz="2000" b="1" u="sng" dirty="0"/>
              <a:t>essential</a:t>
            </a:r>
            <a:r>
              <a:rPr lang="en-US" sz="2000" dirty="0"/>
              <a:t> testing and debugging tools!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382A5-D6E8-BF41-8B9A-ADC7856AE1B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6281D-3E1C-0243-8DC8-5D9B75EC7B16}"/>
              </a:ext>
            </a:extLst>
          </p:cNvPr>
          <p:cNvSpPr txBox="1"/>
          <p:nvPr/>
        </p:nvSpPr>
        <p:spPr>
          <a:xfrm>
            <a:off x="2993571" y="3135086"/>
            <a:ext cx="1999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2434336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57DD-466D-9740-8F7A-B97A55F9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College Farm field trip next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F0751-8E37-A04F-A797-FB9D524AD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Meet in Kaufman parking lot near DPS by 1:25pm</a:t>
            </a:r>
          </a:p>
          <a:p>
            <a:r>
              <a:rPr lang="en-US" sz="1800" dirty="0"/>
              <a:t>We depart at 1:30pm sharp</a:t>
            </a:r>
          </a:p>
          <a:p>
            <a:r>
              <a:rPr lang="en-US" sz="1800" dirty="0"/>
              <a:t>We will be back on campus by 3pm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FB3E9-390E-FD4B-BFFF-2FA8A3EED41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304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14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3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5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07988B-33F3-A942-9AAA-8F13F49273FC}"/>
              </a:ext>
            </a:extLst>
          </p:cNvPr>
          <p:cNvSpPr/>
          <p:nvPr/>
        </p:nvSpPr>
        <p:spPr>
          <a:xfrm>
            <a:off x="639763" y="3859879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C66D0-81C6-3A46-9D40-899A8513EA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5487" y="3134486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48669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217934-2232-4D4D-B4F1-4A6041C08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29775"/>
            <a:ext cx="6761100" cy="857400"/>
          </a:xfrm>
        </p:spPr>
        <p:txBody>
          <a:bodyPr/>
          <a:lstStyle/>
          <a:p>
            <a:r>
              <a:rPr lang="en-US" sz="3600" dirty="0"/>
              <a:t>FarmData2 Technology Stack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F2141-3F06-DD4B-A208-E06407E7D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211036"/>
            <a:ext cx="6761100" cy="2980500"/>
          </a:xfrm>
        </p:spPr>
        <p:txBody>
          <a:bodyPr/>
          <a:lstStyle/>
          <a:p>
            <a:r>
              <a:rPr lang="en-US" sz="2000" dirty="0">
                <a:solidFill>
                  <a:schemeClr val="accent3">
                    <a:alpha val="49000"/>
                  </a:schemeClr>
                </a:solidFill>
              </a:rPr>
              <a:t>Drupal</a:t>
            </a:r>
          </a:p>
          <a:p>
            <a:r>
              <a:rPr lang="en-US" sz="2000" dirty="0" err="1">
                <a:solidFill>
                  <a:schemeClr val="accent3">
                    <a:alpha val="49000"/>
                  </a:schemeClr>
                </a:solidFill>
              </a:rPr>
              <a:t>FarmOS</a:t>
            </a:r>
            <a:endParaRPr lang="en-US" sz="2000" dirty="0">
              <a:solidFill>
                <a:schemeClr val="accent3">
                  <a:alpha val="49000"/>
                </a:schemeClr>
              </a:solidFill>
            </a:endParaRPr>
          </a:p>
          <a:p>
            <a:endParaRPr lang="en-US" sz="1000" dirty="0">
              <a:solidFill>
                <a:schemeClr val="accent3">
                  <a:alpha val="49000"/>
                </a:schemeClr>
              </a:solidFill>
            </a:endParaRPr>
          </a:p>
          <a:p>
            <a:r>
              <a:rPr lang="en-US" sz="2000" dirty="0">
                <a:solidFill>
                  <a:schemeClr val="accent3">
                    <a:alpha val="49000"/>
                  </a:schemeClr>
                </a:solidFill>
              </a:rPr>
              <a:t>HTML</a:t>
            </a:r>
          </a:p>
          <a:p>
            <a:r>
              <a:rPr lang="en-US" sz="2000" b="1" dirty="0" err="1"/>
              <a:t>Vue.js</a:t>
            </a:r>
            <a:endParaRPr lang="en-US" sz="2000" b="1" dirty="0"/>
          </a:p>
          <a:p>
            <a:r>
              <a:rPr lang="en-US" sz="2000" b="1" dirty="0"/>
              <a:t>JavaScript</a:t>
            </a:r>
          </a:p>
          <a:p>
            <a:r>
              <a:rPr lang="en-US" sz="2000" dirty="0" err="1"/>
              <a:t>FarmOS</a:t>
            </a:r>
            <a:r>
              <a:rPr lang="en-US" sz="2000" dirty="0"/>
              <a:t> API / </a:t>
            </a:r>
            <a:r>
              <a:rPr lang="en-US" sz="2000" dirty="0" err="1"/>
              <a:t>Axios</a:t>
            </a:r>
            <a:endParaRPr lang="en-US" sz="2000" dirty="0"/>
          </a:p>
          <a:p>
            <a:r>
              <a:rPr lang="en-US" sz="2000" dirty="0"/>
              <a:t>Bootstrap / CSS</a:t>
            </a:r>
          </a:p>
          <a:p>
            <a:r>
              <a:rPr lang="en-US" sz="2000" dirty="0"/>
              <a:t>Cypress</a:t>
            </a:r>
          </a:p>
        </p:txBody>
      </p:sp>
    </p:spTree>
    <p:extLst>
      <p:ext uri="{BB962C8B-B14F-4D97-AF65-F5344CB8AC3E}">
        <p14:creationId xmlns:p14="http://schemas.microsoft.com/office/powerpoint/2010/main" val="206126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8844-E994-F045-86B7-04EDAD81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240117"/>
            <a:ext cx="2220843" cy="2667853"/>
          </a:xfrm>
        </p:spPr>
        <p:txBody>
          <a:bodyPr/>
          <a:lstStyle/>
          <a:p>
            <a:pPr algn="ctr"/>
            <a:r>
              <a:rPr lang="en-US" sz="3200" dirty="0"/>
              <a:t>Demo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What You Will Be  </a:t>
            </a:r>
            <a:br>
              <a:rPr lang="en-US" sz="3200" dirty="0"/>
            </a:br>
            <a:r>
              <a:rPr lang="en-US" sz="3200" dirty="0"/>
              <a:t>Building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8EE84-5B28-694E-ACCF-FC893A3367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68330F-CB07-B34F-BCB8-942393CDC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457" y="68035"/>
            <a:ext cx="4005943" cy="500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7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8844-E994-F045-86B7-04EDAD81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240117"/>
            <a:ext cx="2220843" cy="2667853"/>
          </a:xfrm>
        </p:spPr>
        <p:txBody>
          <a:bodyPr/>
          <a:lstStyle/>
          <a:p>
            <a:pPr algn="ctr"/>
            <a:r>
              <a:rPr lang="en-US" sz="3200" dirty="0"/>
              <a:t>Demo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A spike for your spike.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8EE84-5B28-694E-ACCF-FC893A3367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C4584-DE8A-AE46-83D2-23A372FAF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156" y="1514579"/>
            <a:ext cx="3804557" cy="220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1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6FC72CA-0A30-9D4A-9C7F-177A682EB9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97139" y="-21772"/>
            <a:ext cx="5220597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4" y="1611087"/>
            <a:ext cx="2002972" cy="1698170"/>
          </a:xfrm>
        </p:spPr>
        <p:txBody>
          <a:bodyPr/>
          <a:lstStyle/>
          <a:p>
            <a:pPr algn="ctr"/>
            <a:r>
              <a:rPr lang="en-US" sz="3200" dirty="0" err="1"/>
              <a:t>Vue.js</a:t>
            </a:r>
            <a:br>
              <a:rPr lang="en-US" sz="3200" dirty="0"/>
            </a:br>
            <a:r>
              <a:rPr lang="en-US" sz="3200" dirty="0"/>
              <a:t>Data Binding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97D1928-DA8E-094C-B794-BCD98EC304ED}"/>
              </a:ext>
            </a:extLst>
          </p:cNvPr>
          <p:cNvSpPr/>
          <p:nvPr/>
        </p:nvSpPr>
        <p:spPr>
          <a:xfrm>
            <a:off x="3352799" y="1611087"/>
            <a:ext cx="2166257" cy="272144"/>
          </a:xfrm>
          <a:prstGeom prst="roundRect">
            <a:avLst/>
          </a:prstGeom>
          <a:solidFill>
            <a:srgbClr val="FFFF00">
              <a:alpha val="2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3CC79A7-2D16-5B4C-B748-242B1A8BB84B}"/>
              </a:ext>
            </a:extLst>
          </p:cNvPr>
          <p:cNvSpPr/>
          <p:nvPr/>
        </p:nvSpPr>
        <p:spPr>
          <a:xfrm>
            <a:off x="5162324" y="1839686"/>
            <a:ext cx="1739220" cy="272144"/>
          </a:xfrm>
          <a:prstGeom prst="roundRect">
            <a:avLst/>
          </a:prstGeom>
          <a:solidFill>
            <a:srgbClr val="FFFF00">
              <a:alpha val="2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0289D-2267-9740-8107-703666D0AED2}"/>
              </a:ext>
            </a:extLst>
          </p:cNvPr>
          <p:cNvSpPr/>
          <p:nvPr/>
        </p:nvSpPr>
        <p:spPr>
          <a:xfrm>
            <a:off x="3744685" y="3676875"/>
            <a:ext cx="1774371" cy="272144"/>
          </a:xfrm>
          <a:prstGeom prst="roundRect">
            <a:avLst/>
          </a:prstGeom>
          <a:solidFill>
            <a:srgbClr val="FFFF00">
              <a:alpha val="2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E6805B9-18E7-4097-97FE-8E59FDA2A05A}"/>
              </a:ext>
            </a:extLst>
          </p:cNvPr>
          <p:cNvGrpSpPr/>
          <p:nvPr/>
        </p:nvGrpSpPr>
        <p:grpSpPr>
          <a:xfrm>
            <a:off x="5858132" y="2761521"/>
            <a:ext cx="1465560" cy="1767960"/>
            <a:chOff x="5858132" y="2761521"/>
            <a:chExt cx="1465560" cy="176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1C5ABE5-F7EB-4CCD-A5AE-E3926ED8B2B3}"/>
                    </a:ext>
                  </a:extLst>
                </p14:cNvPr>
                <p14:cNvContentPartPr/>
                <p14:nvPr/>
              </p14:nvContentPartPr>
              <p14:xfrm>
                <a:off x="6446012" y="2761521"/>
                <a:ext cx="118800" cy="467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1C5ABE5-F7EB-4CCD-A5AE-E3926ED8B2B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37012" y="2752881"/>
                  <a:ext cx="13644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8FE90C2-D8B4-42E6-BE82-14F79C03185B}"/>
                    </a:ext>
                  </a:extLst>
                </p14:cNvPr>
                <p14:cNvContentPartPr/>
                <p14:nvPr/>
              </p14:nvContentPartPr>
              <p14:xfrm>
                <a:off x="6380492" y="2770161"/>
                <a:ext cx="177120" cy="111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8FE90C2-D8B4-42E6-BE82-14F79C03185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71492" y="2761521"/>
                  <a:ext cx="1947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20C2E3F-1157-455F-AC65-C12B3BE4E7AD}"/>
                    </a:ext>
                  </a:extLst>
                </p14:cNvPr>
                <p14:cNvContentPartPr/>
                <p14:nvPr/>
              </p14:nvContentPartPr>
              <p14:xfrm>
                <a:off x="6398132" y="3372081"/>
                <a:ext cx="22680" cy="105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20C2E3F-1157-455F-AC65-C12B3BE4E7A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89492" y="3363081"/>
                  <a:ext cx="403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DA6C930-F04F-4D0F-BFBB-CA68EB36EA4D}"/>
                    </a:ext>
                  </a:extLst>
                </p14:cNvPr>
                <p14:cNvContentPartPr/>
                <p14:nvPr/>
              </p14:nvContentPartPr>
              <p14:xfrm>
                <a:off x="6386972" y="3292881"/>
                <a:ext cx="20520" cy="23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DA6C930-F04F-4D0F-BFBB-CA68EB36EA4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77972" y="3284241"/>
                  <a:ext cx="381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6B73601-CB50-401E-9AFB-CA9CAABFB1D4}"/>
                    </a:ext>
                  </a:extLst>
                </p14:cNvPr>
                <p14:cNvContentPartPr/>
                <p14:nvPr/>
              </p14:nvContentPartPr>
              <p14:xfrm>
                <a:off x="6427292" y="3355521"/>
                <a:ext cx="104760" cy="92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6B73601-CB50-401E-9AFB-CA9CAABFB1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18292" y="3346881"/>
                  <a:ext cx="1224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5A9F034-1CE4-426D-A38D-6C38EF3B119A}"/>
                    </a:ext>
                  </a:extLst>
                </p14:cNvPr>
                <p14:cNvContentPartPr/>
                <p14:nvPr/>
              </p14:nvContentPartPr>
              <p14:xfrm>
                <a:off x="6528452" y="3318081"/>
                <a:ext cx="42480" cy="151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5A9F034-1CE4-426D-A38D-6C38EF3B11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19812" y="3309441"/>
                  <a:ext cx="601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F1F3027-4380-4F5D-9757-DD1775C8B89F}"/>
                    </a:ext>
                  </a:extLst>
                </p14:cNvPr>
                <p14:cNvContentPartPr/>
                <p14:nvPr/>
              </p14:nvContentPartPr>
              <p14:xfrm>
                <a:off x="6570572" y="3237081"/>
                <a:ext cx="175680" cy="187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F1F3027-4380-4F5D-9757-DD1775C8B89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61932" y="3228081"/>
                  <a:ext cx="1933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9D735CB-C4E8-4437-B6A5-4CA77B3D2903}"/>
                    </a:ext>
                  </a:extLst>
                </p14:cNvPr>
                <p14:cNvContentPartPr/>
                <p14:nvPr/>
              </p14:nvContentPartPr>
              <p14:xfrm>
                <a:off x="6663092" y="3340041"/>
                <a:ext cx="111240" cy="18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9D735CB-C4E8-4437-B6A5-4CA77B3D290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54092" y="3331401"/>
                  <a:ext cx="1288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EA9A08D-1EE1-430D-A713-662242C8C7E0}"/>
                    </a:ext>
                  </a:extLst>
                </p14:cNvPr>
                <p14:cNvContentPartPr/>
                <p14:nvPr/>
              </p14:nvContentPartPr>
              <p14:xfrm>
                <a:off x="6869372" y="3125121"/>
                <a:ext cx="33840" cy="82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EA9A08D-1EE1-430D-A713-662242C8C7E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860372" y="3116121"/>
                  <a:ext cx="514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7C1EF83-9A45-4011-8806-045E67408051}"/>
                    </a:ext>
                  </a:extLst>
                </p14:cNvPr>
                <p14:cNvContentPartPr/>
                <p14:nvPr/>
              </p14:nvContentPartPr>
              <p14:xfrm>
                <a:off x="6914732" y="3128721"/>
                <a:ext cx="35280" cy="110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7C1EF83-9A45-4011-8806-045E6740805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06092" y="3120081"/>
                  <a:ext cx="529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F8CB686-D53A-4768-B39E-693860FC7EC0}"/>
                    </a:ext>
                  </a:extLst>
                </p14:cNvPr>
                <p14:cNvContentPartPr/>
                <p14:nvPr/>
              </p14:nvContentPartPr>
              <p14:xfrm>
                <a:off x="6998612" y="3165801"/>
                <a:ext cx="150840" cy="247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F8CB686-D53A-4768-B39E-693860FC7EC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89612" y="3156801"/>
                  <a:ext cx="1684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0975671-38BC-42A9-9FC3-32DCCAD87F61}"/>
                    </a:ext>
                  </a:extLst>
                </p14:cNvPr>
                <p14:cNvContentPartPr/>
                <p14:nvPr/>
              </p14:nvContentPartPr>
              <p14:xfrm>
                <a:off x="7170692" y="3144921"/>
                <a:ext cx="142200" cy="235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0975671-38BC-42A9-9FC3-32DCCAD87F6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61692" y="3135921"/>
                  <a:ext cx="1598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4404676-B8F2-49BF-8DCE-E27AF850BBE3}"/>
                    </a:ext>
                  </a:extLst>
                </p14:cNvPr>
                <p14:cNvContentPartPr/>
                <p14:nvPr/>
              </p14:nvContentPartPr>
              <p14:xfrm>
                <a:off x="7279772" y="3090921"/>
                <a:ext cx="16920" cy="82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4404676-B8F2-49BF-8DCE-E27AF850BBE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71132" y="3081921"/>
                  <a:ext cx="345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0DDE993-EEE0-484A-8956-0065B3E6B9E2}"/>
                    </a:ext>
                  </a:extLst>
                </p14:cNvPr>
                <p14:cNvContentPartPr/>
                <p14:nvPr/>
              </p14:nvContentPartPr>
              <p14:xfrm>
                <a:off x="7310012" y="3081921"/>
                <a:ext cx="13680" cy="93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0DDE993-EEE0-484A-8956-0065B3E6B9E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01012" y="3072921"/>
                  <a:ext cx="313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24675A1-0422-4B9C-ACCD-8139A68A0AC4}"/>
                    </a:ext>
                  </a:extLst>
                </p14:cNvPr>
                <p14:cNvContentPartPr/>
                <p14:nvPr/>
              </p14:nvContentPartPr>
              <p14:xfrm>
                <a:off x="6375092" y="3596721"/>
                <a:ext cx="139680" cy="190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24675A1-0422-4B9C-ACCD-8139A68A0A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66092" y="3587721"/>
                  <a:ext cx="1573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BF6D46D-3859-4CBD-886F-BFCE8C6E94D6}"/>
                    </a:ext>
                  </a:extLst>
                </p14:cNvPr>
                <p14:cNvContentPartPr/>
                <p14:nvPr/>
              </p14:nvContentPartPr>
              <p14:xfrm>
                <a:off x="6525572" y="3615801"/>
                <a:ext cx="223560" cy="168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BF6D46D-3859-4CBD-886F-BFCE8C6E94D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16932" y="3606801"/>
                  <a:ext cx="2412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8D01505-1664-446B-AE2C-E2D3FDF3C7B6}"/>
                    </a:ext>
                  </a:extLst>
                </p14:cNvPr>
                <p14:cNvContentPartPr/>
                <p14:nvPr/>
              </p14:nvContentPartPr>
              <p14:xfrm>
                <a:off x="6909332" y="3511401"/>
                <a:ext cx="40680" cy="207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8D01505-1664-446B-AE2C-E2D3FDF3C7B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00332" y="3502761"/>
                  <a:ext cx="583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202404C-6391-4414-999E-C7A3E03E9863}"/>
                    </a:ext>
                  </a:extLst>
                </p14:cNvPr>
                <p14:cNvContentPartPr/>
                <p14:nvPr/>
              </p14:nvContentPartPr>
              <p14:xfrm>
                <a:off x="6845252" y="3633801"/>
                <a:ext cx="126360" cy="55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202404C-6391-4414-999E-C7A3E03E986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36252" y="3625161"/>
                  <a:ext cx="144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263B9B2-1E93-47AD-86F0-0898F8561E1C}"/>
                    </a:ext>
                  </a:extLst>
                </p14:cNvPr>
                <p14:cNvContentPartPr/>
                <p14:nvPr/>
              </p14:nvContentPartPr>
              <p14:xfrm>
                <a:off x="6988532" y="3651441"/>
                <a:ext cx="57960" cy="59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263B9B2-1E93-47AD-86F0-0898F8561E1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979532" y="3642441"/>
                  <a:ext cx="756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8130563-195F-42BF-AD5F-36C0410FB251}"/>
                    </a:ext>
                  </a:extLst>
                </p14:cNvPr>
                <p14:cNvContentPartPr/>
                <p14:nvPr/>
              </p14:nvContentPartPr>
              <p14:xfrm>
                <a:off x="6325412" y="3882201"/>
                <a:ext cx="53640" cy="299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8130563-195F-42BF-AD5F-36C0410FB25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16772" y="3873201"/>
                  <a:ext cx="712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34DAEB8-FAF3-449F-8DEA-60A7E33859C3}"/>
                    </a:ext>
                  </a:extLst>
                </p14:cNvPr>
                <p14:cNvContentPartPr/>
                <p14:nvPr/>
              </p14:nvContentPartPr>
              <p14:xfrm>
                <a:off x="6278972" y="4074801"/>
                <a:ext cx="115560" cy="38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34DAEB8-FAF3-449F-8DEA-60A7E33859C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69972" y="4065801"/>
                  <a:ext cx="1332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2D692BC-FD7A-46FA-9E52-344E39A192CC}"/>
                    </a:ext>
                  </a:extLst>
                </p14:cNvPr>
                <p14:cNvContentPartPr/>
                <p14:nvPr/>
              </p14:nvContentPartPr>
              <p14:xfrm>
                <a:off x="6374372" y="4055721"/>
                <a:ext cx="68760" cy="97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2D692BC-FD7A-46FA-9E52-344E39A192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65732" y="4047081"/>
                  <a:ext cx="864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9781E39-016A-48F5-8C82-1B7FD717361E}"/>
                    </a:ext>
                  </a:extLst>
                </p14:cNvPr>
                <p14:cNvContentPartPr/>
                <p14:nvPr/>
              </p14:nvContentPartPr>
              <p14:xfrm>
                <a:off x="6459332" y="4041321"/>
                <a:ext cx="64800" cy="82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9781E39-016A-48F5-8C82-1B7FD717361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50692" y="4032681"/>
                  <a:ext cx="824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72D258E-100C-4908-BE10-CC3A5EEEEDC0}"/>
                    </a:ext>
                  </a:extLst>
                </p14:cNvPr>
                <p14:cNvContentPartPr/>
                <p14:nvPr/>
              </p14:nvContentPartPr>
              <p14:xfrm>
                <a:off x="6542492" y="4004601"/>
                <a:ext cx="143640" cy="92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72D258E-100C-4908-BE10-CC3A5EEEEDC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533492" y="3995961"/>
                  <a:ext cx="1612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DE0A03D-79F5-4D62-B70D-8DFB2CFCBEA4}"/>
                    </a:ext>
                  </a:extLst>
                </p14:cNvPr>
                <p14:cNvContentPartPr/>
                <p14:nvPr/>
              </p14:nvContentPartPr>
              <p14:xfrm>
                <a:off x="6748772" y="3934401"/>
                <a:ext cx="128880" cy="103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DE0A03D-79F5-4D62-B70D-8DFB2CFCBEA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39772" y="3925761"/>
                  <a:ext cx="1465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EE1B90B-3EA5-4A2F-A5A1-71579D62A019}"/>
                    </a:ext>
                  </a:extLst>
                </p14:cNvPr>
                <p14:cNvContentPartPr/>
                <p14:nvPr/>
              </p14:nvContentPartPr>
              <p14:xfrm>
                <a:off x="6890612" y="3910281"/>
                <a:ext cx="38880" cy="132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EE1B90B-3EA5-4A2F-A5A1-71579D62A01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81972" y="3901641"/>
                  <a:ext cx="56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F710678-C4E4-4954-8BA0-3F664968FE68}"/>
                    </a:ext>
                  </a:extLst>
                </p14:cNvPr>
                <p14:cNvContentPartPr/>
                <p14:nvPr/>
              </p14:nvContentPartPr>
              <p14:xfrm>
                <a:off x="6910772" y="3893361"/>
                <a:ext cx="160920" cy="99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F710678-C4E4-4954-8BA0-3F664968FE6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02132" y="3884361"/>
                  <a:ext cx="1785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0B26C79-D81D-4D4F-91D7-418868C442CA}"/>
                    </a:ext>
                  </a:extLst>
                </p14:cNvPr>
                <p14:cNvContentPartPr/>
                <p14:nvPr/>
              </p14:nvContentPartPr>
              <p14:xfrm>
                <a:off x="7138652" y="3867801"/>
                <a:ext cx="47520" cy="70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0B26C79-D81D-4D4F-91D7-418868C442C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29652" y="3858801"/>
                  <a:ext cx="651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44DA30E-D750-4C59-A0AF-6B28EB4CFC44}"/>
                    </a:ext>
                  </a:extLst>
                </p14:cNvPr>
                <p14:cNvContentPartPr/>
                <p14:nvPr/>
              </p14:nvContentPartPr>
              <p14:xfrm>
                <a:off x="7233692" y="3722721"/>
                <a:ext cx="47520" cy="198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44DA30E-D750-4C59-A0AF-6B28EB4CFC4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24692" y="3714081"/>
                  <a:ext cx="651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B47F258-BD73-4A27-9710-C5FA0E51BB8C}"/>
                    </a:ext>
                  </a:extLst>
                </p14:cNvPr>
                <p14:cNvContentPartPr/>
                <p14:nvPr/>
              </p14:nvContentPartPr>
              <p14:xfrm>
                <a:off x="7135772" y="3826761"/>
                <a:ext cx="156240" cy="55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B47F258-BD73-4A27-9710-C5FA0E51BB8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27132" y="3817761"/>
                  <a:ext cx="1738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103D690-8E04-41F0-9E61-51894A308649}"/>
                    </a:ext>
                  </a:extLst>
                </p14:cNvPr>
                <p14:cNvContentPartPr/>
                <p14:nvPr/>
              </p14:nvContentPartPr>
              <p14:xfrm>
                <a:off x="6306332" y="4294401"/>
                <a:ext cx="77040" cy="140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103D690-8E04-41F0-9E61-51894A30864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97692" y="4285761"/>
                  <a:ext cx="946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C7631A3-6668-4D30-AE5F-D313012A1DED}"/>
                    </a:ext>
                  </a:extLst>
                </p14:cNvPr>
                <p14:cNvContentPartPr/>
                <p14:nvPr/>
              </p14:nvContentPartPr>
              <p14:xfrm>
                <a:off x="6410012" y="4278201"/>
                <a:ext cx="209160" cy="124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C7631A3-6668-4D30-AE5F-D313012A1DE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01012" y="4269561"/>
                  <a:ext cx="2268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D586788-24D7-4FDA-8EC9-9DE4D67951E1}"/>
                    </a:ext>
                  </a:extLst>
                </p14:cNvPr>
                <p14:cNvContentPartPr/>
                <p14:nvPr/>
              </p14:nvContentPartPr>
              <p14:xfrm>
                <a:off x="6613412" y="4268121"/>
                <a:ext cx="46800" cy="108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D586788-24D7-4FDA-8EC9-9DE4D67951E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04772" y="4259481"/>
                  <a:ext cx="644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89D0294-9C50-49A9-8C88-564669B5634B}"/>
                    </a:ext>
                  </a:extLst>
                </p14:cNvPr>
                <p14:cNvContentPartPr/>
                <p14:nvPr/>
              </p14:nvContentPartPr>
              <p14:xfrm>
                <a:off x="6683252" y="4283601"/>
                <a:ext cx="33840" cy="91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89D0294-9C50-49A9-8C88-564669B5634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74252" y="4274961"/>
                  <a:ext cx="514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17C5093-4A1D-41E6-A239-3A040CE44F8C}"/>
                    </a:ext>
                  </a:extLst>
                </p14:cNvPr>
                <p14:cNvContentPartPr/>
                <p14:nvPr/>
              </p14:nvContentPartPr>
              <p14:xfrm>
                <a:off x="6682892" y="4241121"/>
                <a:ext cx="24480" cy="16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17C5093-4A1D-41E6-A239-3A040CE44F8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74252" y="4232121"/>
                  <a:ext cx="42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1D1CBF4-B486-41D6-B46D-99DD22A02540}"/>
                    </a:ext>
                  </a:extLst>
                </p14:cNvPr>
                <p14:cNvContentPartPr/>
                <p14:nvPr/>
              </p14:nvContentPartPr>
              <p14:xfrm>
                <a:off x="6744812" y="4282161"/>
                <a:ext cx="47520" cy="78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1D1CBF4-B486-41D6-B46D-99DD22A0254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735812" y="4273521"/>
                  <a:ext cx="651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3593289-B874-4952-A527-E4D197FA66DB}"/>
                    </a:ext>
                  </a:extLst>
                </p14:cNvPr>
                <p14:cNvContentPartPr/>
                <p14:nvPr/>
              </p14:nvContentPartPr>
              <p14:xfrm>
                <a:off x="6787652" y="4258401"/>
                <a:ext cx="159840" cy="62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3593289-B874-4952-A527-E4D197FA66D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78652" y="4249401"/>
                  <a:ext cx="1774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C5B9B4F-FD32-4272-8049-650207A5D5BC}"/>
                    </a:ext>
                  </a:extLst>
                </p14:cNvPr>
                <p14:cNvContentPartPr/>
                <p14:nvPr/>
              </p14:nvContentPartPr>
              <p14:xfrm>
                <a:off x="7003652" y="4113681"/>
                <a:ext cx="189000" cy="154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C5B9B4F-FD32-4272-8049-650207A5D5B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994652" y="4104681"/>
                  <a:ext cx="2066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57DA20F-7B65-4DA3-9BCA-1A835F2F24A6}"/>
                    </a:ext>
                  </a:extLst>
                </p14:cNvPr>
                <p14:cNvContentPartPr/>
                <p14:nvPr/>
              </p14:nvContentPartPr>
              <p14:xfrm>
                <a:off x="5858132" y="4314561"/>
                <a:ext cx="103320" cy="214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57DA20F-7B65-4DA3-9BCA-1A835F2F24A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49132" y="4305561"/>
                  <a:ext cx="1209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CF48EEF-F736-4EB6-9F49-2EBF79C2B2F4}"/>
                    </a:ext>
                  </a:extLst>
                </p14:cNvPr>
                <p14:cNvContentPartPr/>
                <p14:nvPr/>
              </p14:nvContentPartPr>
              <p14:xfrm>
                <a:off x="5971892" y="4386921"/>
                <a:ext cx="115560" cy="105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CF48EEF-F736-4EB6-9F49-2EBF79C2B2F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962892" y="4377921"/>
                  <a:ext cx="1332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34D0114-16AA-4395-A34F-FBCDA2812EB8}"/>
                    </a:ext>
                  </a:extLst>
                </p14:cNvPr>
                <p14:cNvContentPartPr/>
                <p14:nvPr/>
              </p14:nvContentPartPr>
              <p14:xfrm>
                <a:off x="6087092" y="4353441"/>
                <a:ext cx="106200" cy="109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34D0114-16AA-4395-A34F-FBCDA2812EB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78092" y="4344441"/>
                  <a:ext cx="123840" cy="126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3187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6FC72CA-0A30-9D4A-9C7F-177A682EB9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97139" y="-21772"/>
            <a:ext cx="5220597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81" y="272143"/>
            <a:ext cx="2002972" cy="4273323"/>
          </a:xfrm>
        </p:spPr>
        <p:txBody>
          <a:bodyPr/>
          <a:lstStyle/>
          <a:p>
            <a:pPr algn="ctr"/>
            <a:r>
              <a:rPr lang="en-US" sz="3200" dirty="0"/>
              <a:t>The HTML</a:t>
            </a:r>
            <a:br>
              <a:rPr lang="en-US" sz="3200" dirty="0"/>
            </a:br>
            <a:r>
              <a:rPr lang="en-US" sz="3200" dirty="0">
                <a:latin typeface="Courier" pitchFamily="2" charset="0"/>
              </a:rPr>
              <a:t>&lt;div&gt; </a:t>
            </a:r>
            <a:r>
              <a:rPr lang="en-US" sz="3200" dirty="0"/>
              <a:t>Element</a:t>
            </a:r>
            <a:br>
              <a:rPr lang="en-US" sz="1000" dirty="0"/>
            </a:br>
            <a:br>
              <a:rPr lang="en-US" sz="1000" dirty="0"/>
            </a:br>
            <a:r>
              <a:rPr lang="en-US" sz="3200" dirty="0"/>
              <a:t>&amp;</a:t>
            </a:r>
            <a:br>
              <a:rPr lang="en-US" sz="1000" dirty="0"/>
            </a:br>
            <a:br>
              <a:rPr lang="en-US" sz="1000" dirty="0"/>
            </a:br>
            <a:r>
              <a:rPr lang="en-US" sz="3200" dirty="0"/>
              <a:t>Vue</a:t>
            </a:r>
            <a:br>
              <a:rPr lang="en-US" sz="3200" dirty="0"/>
            </a:br>
            <a:r>
              <a:rPr lang="en-US" sz="3200" dirty="0"/>
              <a:t>Content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97D1928-DA8E-094C-B794-BCD98EC304ED}"/>
              </a:ext>
            </a:extLst>
          </p:cNvPr>
          <p:cNvSpPr/>
          <p:nvPr/>
        </p:nvSpPr>
        <p:spPr>
          <a:xfrm>
            <a:off x="3145971" y="1371600"/>
            <a:ext cx="3701143" cy="957943"/>
          </a:xfrm>
          <a:prstGeom prst="roundRect">
            <a:avLst/>
          </a:prstGeom>
          <a:solidFill>
            <a:srgbClr val="FFFF00">
              <a:alpha val="2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86CD3F9-9BBA-A54B-B4A5-008402388D7E}"/>
              </a:ext>
            </a:extLst>
          </p:cNvPr>
          <p:cNvSpPr/>
          <p:nvPr/>
        </p:nvSpPr>
        <p:spPr>
          <a:xfrm>
            <a:off x="3526966" y="3219663"/>
            <a:ext cx="1774371" cy="272144"/>
          </a:xfrm>
          <a:prstGeom prst="roundRect">
            <a:avLst/>
          </a:prstGeom>
          <a:solidFill>
            <a:srgbClr val="FFFF00">
              <a:alpha val="2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A2F6D2E-D02B-481B-9AE8-917297205B38}"/>
                  </a:ext>
                </a:extLst>
              </p14:cNvPr>
              <p14:cNvContentPartPr/>
              <p14:nvPr/>
            </p14:nvContentPartPr>
            <p14:xfrm>
              <a:off x="6427292" y="2783481"/>
              <a:ext cx="225360" cy="439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A2F6D2E-D02B-481B-9AE8-917297205B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18292" y="2774841"/>
                <a:ext cx="24300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63767E1-15BC-43C9-A7C1-31D55E8ADC44}"/>
                  </a:ext>
                </a:extLst>
              </p14:cNvPr>
              <p14:cNvContentPartPr/>
              <p14:nvPr/>
            </p14:nvContentPartPr>
            <p14:xfrm>
              <a:off x="6379412" y="2751441"/>
              <a:ext cx="162360" cy="136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63767E1-15BC-43C9-A7C1-31D55E8ADC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70412" y="2742801"/>
                <a:ext cx="180000" cy="15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E0CA8A7-16A0-441A-8F02-97DE0EBF14FC}"/>
              </a:ext>
            </a:extLst>
          </p:cNvPr>
          <p:cNvGrpSpPr/>
          <p:nvPr/>
        </p:nvGrpSpPr>
        <p:grpSpPr>
          <a:xfrm>
            <a:off x="6541052" y="3274161"/>
            <a:ext cx="360720" cy="254880"/>
            <a:chOff x="6541052" y="3274161"/>
            <a:chExt cx="360720" cy="25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907203A-0149-49AE-807C-C8B1A9F0D415}"/>
                    </a:ext>
                  </a:extLst>
                </p14:cNvPr>
                <p14:cNvContentPartPr/>
                <p14:nvPr/>
              </p14:nvContentPartPr>
              <p14:xfrm>
                <a:off x="6541052" y="3282081"/>
                <a:ext cx="160920" cy="246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907203A-0149-49AE-807C-C8B1A9F0D41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32412" y="3273441"/>
                  <a:ext cx="1785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24FDB7A-A4E5-4EDB-A77C-77075ECF48AD}"/>
                    </a:ext>
                  </a:extLst>
                </p14:cNvPr>
                <p14:cNvContentPartPr/>
                <p14:nvPr/>
              </p14:nvContentPartPr>
              <p14:xfrm>
                <a:off x="6723212" y="3274161"/>
                <a:ext cx="178560" cy="178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24FDB7A-A4E5-4EDB-A77C-77075ECF48A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14572" y="3265521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091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6FC72CA-0A30-9D4A-9C7F-177A682EB9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97139" y="-21772"/>
            <a:ext cx="5220597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5" y="152400"/>
            <a:ext cx="2198470" cy="4349524"/>
          </a:xfrm>
        </p:spPr>
        <p:txBody>
          <a:bodyPr/>
          <a:lstStyle/>
          <a:p>
            <a:pPr algn="ctr"/>
            <a:r>
              <a:rPr lang="en-US" sz="3200" dirty="0"/>
              <a:t>The </a:t>
            </a:r>
            <a:r>
              <a:rPr lang="en-US" sz="3200" dirty="0">
                <a:latin typeface="Courier" pitchFamily="2" charset="0"/>
              </a:rPr>
              <a:t>&lt;script&gt; </a:t>
            </a:r>
            <a:r>
              <a:rPr lang="en-US" sz="3200" dirty="0"/>
              <a:t>Tag</a:t>
            </a:r>
            <a:br>
              <a:rPr lang="en-US" sz="800" dirty="0"/>
            </a:br>
            <a:br>
              <a:rPr lang="en-US" sz="800" dirty="0"/>
            </a:br>
            <a:r>
              <a:rPr lang="en-US" sz="3200" dirty="0"/>
              <a:t>&amp;</a:t>
            </a:r>
            <a:br>
              <a:rPr lang="en-US" sz="1000" dirty="0"/>
            </a:br>
            <a:br>
              <a:rPr lang="en-US" sz="1000" dirty="0"/>
            </a:br>
            <a:r>
              <a:rPr lang="en-US" sz="3200" dirty="0"/>
              <a:t>The  </a:t>
            </a:r>
            <a:r>
              <a:rPr lang="en-US" sz="3200" dirty="0" err="1"/>
              <a:t>Vue.js</a:t>
            </a:r>
            <a:r>
              <a:rPr lang="en-US" sz="3200" dirty="0"/>
              <a:t> Library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08AE34B-7812-294D-ACF8-3A0071D22818}"/>
              </a:ext>
            </a:extLst>
          </p:cNvPr>
          <p:cNvSpPr/>
          <p:nvPr/>
        </p:nvSpPr>
        <p:spPr>
          <a:xfrm>
            <a:off x="3211294" y="2539092"/>
            <a:ext cx="4299848" cy="272144"/>
          </a:xfrm>
          <a:prstGeom prst="roundRect">
            <a:avLst/>
          </a:prstGeom>
          <a:solidFill>
            <a:srgbClr val="FFFF00">
              <a:alpha val="2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09790B-1C96-4CA2-BAA2-1310ECD66FAC}"/>
              </a:ext>
            </a:extLst>
          </p:cNvPr>
          <p:cNvGrpSpPr/>
          <p:nvPr/>
        </p:nvGrpSpPr>
        <p:grpSpPr>
          <a:xfrm>
            <a:off x="6376532" y="2711481"/>
            <a:ext cx="545040" cy="803880"/>
            <a:chOff x="6376532" y="2711481"/>
            <a:chExt cx="545040" cy="80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91CC19F-85DB-42DA-9967-6D757AFEA4FA}"/>
                    </a:ext>
                  </a:extLst>
                </p14:cNvPr>
                <p14:cNvContentPartPr/>
                <p14:nvPr/>
              </p14:nvContentPartPr>
              <p14:xfrm>
                <a:off x="6398492" y="2746401"/>
                <a:ext cx="243360" cy="451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91CC19F-85DB-42DA-9967-6D757AFEA4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89492" y="2737761"/>
                  <a:ext cx="26100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9303B1-5E15-4001-9125-3C81142ADE6B}"/>
                    </a:ext>
                  </a:extLst>
                </p14:cNvPr>
                <p14:cNvContentPartPr/>
                <p14:nvPr/>
              </p14:nvContentPartPr>
              <p14:xfrm>
                <a:off x="6376532" y="2711481"/>
                <a:ext cx="158040" cy="123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9303B1-5E15-4001-9125-3C81142ADE6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67892" y="2702481"/>
                  <a:ext cx="1756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703F990-7711-4058-8260-0A526952E997}"/>
                    </a:ext>
                  </a:extLst>
                </p14:cNvPr>
                <p14:cNvContentPartPr/>
                <p14:nvPr/>
              </p14:nvContentPartPr>
              <p14:xfrm>
                <a:off x="6518372" y="3238521"/>
                <a:ext cx="199800" cy="276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703F990-7711-4058-8260-0A526952E9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09372" y="3229881"/>
                  <a:ext cx="2174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6B82380-DB2E-4EEA-95E8-9E83ED88165A}"/>
                    </a:ext>
                  </a:extLst>
                </p14:cNvPr>
                <p14:cNvContentPartPr/>
                <p14:nvPr/>
              </p14:nvContentPartPr>
              <p14:xfrm>
                <a:off x="6712412" y="3251841"/>
                <a:ext cx="209160" cy="169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6B82380-DB2E-4EEA-95E8-9E83ED88165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03772" y="3242841"/>
                  <a:ext cx="226800" cy="186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3543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6FC72CA-0A30-9D4A-9C7F-177A682EB9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97139" y="-21772"/>
            <a:ext cx="5220597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5" y="968828"/>
            <a:ext cx="2198470" cy="2808515"/>
          </a:xfrm>
        </p:spPr>
        <p:txBody>
          <a:bodyPr/>
          <a:lstStyle/>
          <a:p>
            <a:pPr algn="ctr"/>
            <a:r>
              <a:rPr lang="en-US" sz="3200" dirty="0"/>
              <a:t>The Vue Instance </a:t>
            </a:r>
            <a:br>
              <a:rPr lang="en-US" sz="3200" dirty="0"/>
            </a:br>
            <a:r>
              <a:rPr lang="en-US" sz="3200" dirty="0"/>
              <a:t>is a JavaScript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08AE34B-7812-294D-ACF8-3A0071D22818}"/>
              </a:ext>
            </a:extLst>
          </p:cNvPr>
          <p:cNvSpPr/>
          <p:nvPr/>
        </p:nvSpPr>
        <p:spPr>
          <a:xfrm>
            <a:off x="2971800" y="2778577"/>
            <a:ext cx="2775857" cy="1836966"/>
          </a:xfrm>
          <a:prstGeom prst="roundRect">
            <a:avLst/>
          </a:prstGeom>
          <a:solidFill>
            <a:srgbClr val="FFFF00">
              <a:alpha val="2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F37BC54-EEB6-44BD-A7CC-250FD006CAF8}"/>
                  </a:ext>
                </a:extLst>
              </p14:cNvPr>
              <p14:cNvContentPartPr/>
              <p14:nvPr/>
            </p14:nvContentPartPr>
            <p14:xfrm>
              <a:off x="6392372" y="2426721"/>
              <a:ext cx="60480" cy="192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F37BC54-EEB6-44BD-A7CC-250FD006CA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3732" y="2417721"/>
                <a:ext cx="7812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444E68-B071-432C-A623-FFE223AB8DE6}"/>
                  </a:ext>
                </a:extLst>
              </p14:cNvPr>
              <p14:cNvContentPartPr/>
              <p14:nvPr/>
            </p14:nvContentPartPr>
            <p14:xfrm>
              <a:off x="6396332" y="2547681"/>
              <a:ext cx="99720" cy="97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444E68-B071-432C-A623-FFE223AB8D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87692" y="2539041"/>
                <a:ext cx="11736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27FB7DE-7B87-4526-BB9D-3BF5CE26A0FD}"/>
                  </a:ext>
                </a:extLst>
              </p14:cNvPr>
              <p14:cNvContentPartPr/>
              <p14:nvPr/>
            </p14:nvContentPartPr>
            <p14:xfrm>
              <a:off x="6189692" y="2269401"/>
              <a:ext cx="135000" cy="219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27FB7DE-7B87-4526-BB9D-3BF5CE26A0F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80692" y="2260761"/>
                <a:ext cx="1526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C35EC54-CB5E-465D-8E91-35CF22510EEE}"/>
                  </a:ext>
                </a:extLst>
              </p14:cNvPr>
              <p14:cNvContentPartPr/>
              <p14:nvPr/>
            </p14:nvContentPartPr>
            <p14:xfrm>
              <a:off x="6299132" y="2239521"/>
              <a:ext cx="219600" cy="147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C35EC54-CB5E-465D-8E91-35CF22510EE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90132" y="2230521"/>
                <a:ext cx="237240" cy="16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09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6FC72CA-0A30-9D4A-9C7F-177A682EB9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97139" y="-21772"/>
            <a:ext cx="5220597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5" y="968828"/>
            <a:ext cx="2198470" cy="3439885"/>
          </a:xfrm>
        </p:spPr>
        <p:txBody>
          <a:bodyPr/>
          <a:lstStyle/>
          <a:p>
            <a:pPr algn="ctr"/>
            <a:r>
              <a:rPr lang="en-US" sz="3200" dirty="0"/>
              <a:t>JavaScript</a:t>
            </a:r>
            <a:br>
              <a:rPr lang="en-US" sz="3200" dirty="0"/>
            </a:br>
            <a:r>
              <a:rPr lang="en-US" sz="3200" dirty="0"/>
              <a:t>Objects are made up of Properties and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08AE34B-7812-294D-ACF8-3A0071D22818}"/>
              </a:ext>
            </a:extLst>
          </p:cNvPr>
          <p:cNvSpPr/>
          <p:nvPr/>
        </p:nvSpPr>
        <p:spPr>
          <a:xfrm>
            <a:off x="2971800" y="2778577"/>
            <a:ext cx="2775857" cy="1836966"/>
          </a:xfrm>
          <a:prstGeom prst="roundRect">
            <a:avLst/>
          </a:prstGeom>
          <a:solidFill>
            <a:srgbClr val="FFFF00">
              <a:alpha val="2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DDE551-E940-E140-9954-0885C5DFD728}"/>
              </a:ext>
            </a:extLst>
          </p:cNvPr>
          <p:cNvGrpSpPr/>
          <p:nvPr/>
        </p:nvGrpSpPr>
        <p:grpSpPr>
          <a:xfrm>
            <a:off x="3614057" y="2041560"/>
            <a:ext cx="2306389" cy="1439361"/>
            <a:chOff x="3614057" y="2041560"/>
            <a:chExt cx="2306389" cy="1439361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C4DFDA7-B032-674E-AF2F-612D30C8EE60}"/>
                </a:ext>
              </a:extLst>
            </p:cNvPr>
            <p:cNvSpPr/>
            <p:nvPr/>
          </p:nvSpPr>
          <p:spPr>
            <a:xfrm>
              <a:off x="3614057" y="3208777"/>
              <a:ext cx="217714" cy="272144"/>
            </a:xfrm>
            <a:prstGeom prst="roundRect">
              <a:avLst/>
            </a:prstGeom>
            <a:solidFill>
              <a:schemeClr val="tx1">
                <a:lumMod val="25000"/>
                <a:lumOff val="75000"/>
                <a:alpha val="25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623E3D5-098C-B647-B571-81E21C0B9B20}"/>
                </a:ext>
              </a:extLst>
            </p:cNvPr>
            <p:cNvSpPr txBox="1"/>
            <p:nvPr/>
          </p:nvSpPr>
          <p:spPr>
            <a:xfrm>
              <a:off x="4572000" y="2041560"/>
              <a:ext cx="1348446" cy="461665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effectLst>
              <a:softEdge rad="31750"/>
            </a:effectLst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Property</a:t>
              </a:r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CB28E6A0-94F1-B641-BCDB-3CC2E1C25BE1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rot="10800000" flipV="1">
              <a:off x="3722914" y="2272393"/>
              <a:ext cx="849086" cy="936384"/>
            </a:xfrm>
            <a:prstGeom prst="curvedConnector2">
              <a:avLst/>
            </a:prstGeom>
            <a:ln w="38100">
              <a:solidFill>
                <a:schemeClr val="accent5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CAF94A-B4BF-0E4D-BC7B-D10417B2C748}"/>
              </a:ext>
            </a:extLst>
          </p:cNvPr>
          <p:cNvGrpSpPr/>
          <p:nvPr/>
        </p:nvGrpSpPr>
        <p:grpSpPr>
          <a:xfrm>
            <a:off x="3971024" y="3208777"/>
            <a:ext cx="3200331" cy="949948"/>
            <a:chOff x="3971024" y="3208777"/>
            <a:chExt cx="3200331" cy="949948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289A467-41A8-3E43-8021-39A0BAB5DC59}"/>
                </a:ext>
              </a:extLst>
            </p:cNvPr>
            <p:cNvSpPr/>
            <p:nvPr/>
          </p:nvSpPr>
          <p:spPr>
            <a:xfrm>
              <a:off x="3971024" y="3208777"/>
              <a:ext cx="1058177" cy="272144"/>
            </a:xfrm>
            <a:prstGeom prst="roundRect">
              <a:avLst/>
            </a:prstGeom>
            <a:solidFill>
              <a:schemeClr val="tx1">
                <a:lumMod val="25000"/>
                <a:lumOff val="75000"/>
                <a:alpha val="25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5BFA47-4ADE-7745-8786-1F7660FD7124}"/>
                </a:ext>
              </a:extLst>
            </p:cNvPr>
            <p:cNvSpPr txBox="1"/>
            <p:nvPr/>
          </p:nvSpPr>
          <p:spPr>
            <a:xfrm>
              <a:off x="6220838" y="3697060"/>
              <a:ext cx="950517" cy="461665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effectLst>
              <a:softEdge rad="31750"/>
            </a:effectLst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Value</a:t>
              </a:r>
            </a:p>
          </p:txBody>
        </p:sp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B915BDD0-5599-C446-8B93-6D59E2E87BBE}"/>
                </a:ext>
              </a:extLst>
            </p:cNvPr>
            <p:cNvCxnSpPr>
              <a:cxnSpLocks/>
              <a:stCxn id="9" idx="0"/>
              <a:endCxn id="8" idx="3"/>
            </p:cNvCxnSpPr>
            <p:nvPr/>
          </p:nvCxnSpPr>
          <p:spPr>
            <a:xfrm rot="16200000" flipV="1">
              <a:off x="5686544" y="2687507"/>
              <a:ext cx="352211" cy="1666896"/>
            </a:xfrm>
            <a:prstGeom prst="curvedConnector2">
              <a:avLst/>
            </a:prstGeom>
            <a:ln w="38100">
              <a:solidFill>
                <a:schemeClr val="accent5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8BFC76A-2226-4933-8A23-305159280A23}"/>
                  </a:ext>
                </a:extLst>
              </p14:cNvPr>
              <p14:cNvContentPartPr/>
              <p14:nvPr/>
            </p14:nvContentPartPr>
            <p14:xfrm>
              <a:off x="6413972" y="2398281"/>
              <a:ext cx="27000" cy="160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8BFC76A-2226-4933-8A23-305159280A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04972" y="2389281"/>
                <a:ext cx="446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43C777D-EC62-47AB-968F-6DFB5200390A}"/>
                  </a:ext>
                </a:extLst>
              </p14:cNvPr>
              <p14:cNvContentPartPr/>
              <p14:nvPr/>
            </p14:nvContentPartPr>
            <p14:xfrm>
              <a:off x="6424412" y="2549121"/>
              <a:ext cx="76680" cy="54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43C777D-EC62-47AB-968F-6DFB520039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15772" y="2540121"/>
                <a:ext cx="943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0876601-8B49-44B3-9D1C-7A5BF775E6CA}"/>
                  </a:ext>
                </a:extLst>
              </p14:cNvPr>
              <p14:cNvContentPartPr/>
              <p14:nvPr/>
            </p14:nvContentPartPr>
            <p14:xfrm>
              <a:off x="6335492" y="2286321"/>
              <a:ext cx="74880" cy="110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0876601-8B49-44B3-9D1C-7A5BF775E6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26492" y="2277321"/>
                <a:ext cx="925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45843E7-8F01-464A-BEDA-A7AA8A3D5543}"/>
                  </a:ext>
                </a:extLst>
              </p14:cNvPr>
              <p14:cNvContentPartPr/>
              <p14:nvPr/>
            </p14:nvContentPartPr>
            <p14:xfrm>
              <a:off x="6326852" y="2256081"/>
              <a:ext cx="143640" cy="188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45843E7-8F01-464A-BEDA-A7AA8A3D554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18212" y="2247441"/>
                <a:ext cx="1612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70AC0C7-3BC6-4067-B69B-DF87C89270B2}"/>
                  </a:ext>
                </a:extLst>
              </p14:cNvPr>
              <p14:cNvContentPartPr/>
              <p14:nvPr/>
            </p14:nvContentPartPr>
            <p14:xfrm>
              <a:off x="6438452" y="2241321"/>
              <a:ext cx="179280" cy="156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70AC0C7-3BC6-4067-B69B-DF87C89270B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29812" y="2232321"/>
                <a:ext cx="196920" cy="17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655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6460</TotalTime>
  <Words>956</Words>
  <Application>Microsoft Office PowerPoint</Application>
  <PresentationFormat>On-screen Show (16:9)</PresentationFormat>
  <Paragraphs>145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Courier</vt:lpstr>
      <vt:lpstr>Dosis</vt:lpstr>
      <vt:lpstr>Dosis ExtraLight</vt:lpstr>
      <vt:lpstr>Titillium Web Light</vt:lpstr>
      <vt:lpstr>Mowbray template</vt:lpstr>
      <vt:lpstr>03 – Vue Data Binding Spike</vt:lpstr>
      <vt:lpstr>FarmData2 Technology Stack</vt:lpstr>
      <vt:lpstr>Demo  What You Will Be   Building</vt:lpstr>
      <vt:lpstr>Demo   A spike for your spike.</vt:lpstr>
      <vt:lpstr>Vue.js Data Binding</vt:lpstr>
      <vt:lpstr>The HTML &lt;div&gt; Element  &amp;  Vue Content</vt:lpstr>
      <vt:lpstr>The &lt;script&gt; Tag  &amp;  The  Vue.js Library</vt:lpstr>
      <vt:lpstr>The Vue Instance  is a JavaScript Object</vt:lpstr>
      <vt:lpstr>JavaScript Objects are made up of Properties and Values</vt:lpstr>
      <vt:lpstr>JavaScript Objects are made up of Properties and Values</vt:lpstr>
      <vt:lpstr>Property: Value Pairs are Separated by Commas.</vt:lpstr>
      <vt:lpstr>DevTools &amp; Vue DevTools</vt:lpstr>
      <vt:lpstr>College Farm field trip next week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– Operating Systems and Virtual Machines</dc:title>
  <dc:creator>Braught, Grant</dc:creator>
  <cp:lastModifiedBy>MacCormick, John</cp:lastModifiedBy>
  <cp:revision>125</cp:revision>
  <dcterms:created xsi:type="dcterms:W3CDTF">2020-08-18T12:38:13Z</dcterms:created>
  <dcterms:modified xsi:type="dcterms:W3CDTF">2022-02-08T18:24:22Z</dcterms:modified>
</cp:coreProperties>
</file>