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306" r:id="rId3"/>
    <p:sldId id="313" r:id="rId4"/>
    <p:sldId id="309" r:id="rId5"/>
    <p:sldId id="314" r:id="rId6"/>
    <p:sldId id="307" r:id="rId7"/>
    <p:sldId id="315" r:id="rId8"/>
    <p:sldId id="316" r:id="rId9"/>
    <p:sldId id="305" r:id="rId10"/>
    <p:sldId id="301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0748"/>
  </p:normalViewPr>
  <p:slideViewPr>
    <p:cSldViewPr snapToGrid="0" snapToObjects="1">
      <p:cViewPr varScale="1">
        <p:scale>
          <a:sx n="95" d="100"/>
          <a:sy n="95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But when a team runs into a part of the project where they are unsure how to proceed they will often create a spike.</a:t>
            </a:r>
          </a:p>
          <a:p>
            <a:r>
              <a:rPr lang="en-US" dirty="0"/>
              <a:t>A basic example that has the minimum essential properties of the project</a:t>
            </a:r>
          </a:p>
          <a:p>
            <a:r>
              <a:rPr lang="en-US" dirty="0"/>
              <a:t>The spike will let them figure out how to do new things, evaluate different approaches</a:t>
            </a:r>
          </a:p>
          <a:p>
            <a:r>
              <a:rPr lang="en-US" dirty="0"/>
              <a:t>Separate from the project so experimental stuff doesn’t leak into the project</a:t>
            </a:r>
          </a:p>
          <a:p>
            <a:r>
              <a:rPr lang="en-US" dirty="0"/>
              <a:t>Keep the project clean – only put it in once you know how to do it – then write it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screen share of </a:t>
            </a:r>
            <a:r>
              <a:rPr lang="en-US" dirty="0" err="1"/>
              <a:t>FarmData</a:t>
            </a:r>
            <a:r>
              <a:rPr lang="en-US" dirty="0"/>
              <a:t> running live to see the tabs ad the FD2 Example with sub-tabs.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Attributes</a:t>
            </a:r>
          </a:p>
          <a:p>
            <a:r>
              <a:rPr lang="en-US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Edits by John MacCormick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2141-3F06-DD4B-A208-E06407E7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1036"/>
            <a:ext cx="6761100" cy="2980500"/>
          </a:xfrm>
        </p:spPr>
        <p:txBody>
          <a:bodyPr/>
          <a:lstStyle/>
          <a:p>
            <a:r>
              <a:rPr lang="en-US" sz="2000" dirty="0"/>
              <a:t>Drupal</a:t>
            </a:r>
          </a:p>
          <a:p>
            <a:r>
              <a:rPr lang="en-US" sz="2000" dirty="0" err="1"/>
              <a:t>FarmOS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JavaScript</a:t>
            </a:r>
          </a:p>
          <a:p>
            <a:r>
              <a:rPr lang="en-US" sz="2000" dirty="0" err="1"/>
              <a:t>FarmOS</a:t>
            </a:r>
            <a:r>
              <a:rPr lang="en-US" sz="2000" dirty="0"/>
              <a:t> API / </a:t>
            </a:r>
            <a:r>
              <a:rPr lang="en-US" sz="2000" dirty="0" err="1"/>
              <a:t>Axios</a:t>
            </a:r>
            <a:endParaRPr lang="en-US" sz="2000" dirty="0"/>
          </a:p>
          <a:p>
            <a:r>
              <a:rPr lang="en-US" sz="2000" dirty="0" err="1"/>
              <a:t>Vue.js</a:t>
            </a:r>
            <a:endParaRPr lang="en-US" sz="2000" dirty="0"/>
          </a:p>
          <a:p>
            <a:r>
              <a:rPr lang="en-US" sz="2000" dirty="0"/>
              <a:t>Bootstrap / CSS</a:t>
            </a:r>
          </a:p>
          <a:p>
            <a:r>
              <a:rPr lang="en-US" sz="2000" dirty="0"/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21" y="314832"/>
            <a:ext cx="6761100" cy="857400"/>
          </a:xfrm>
        </p:spPr>
        <p:txBody>
          <a:bodyPr/>
          <a:lstStyle/>
          <a:p>
            <a:r>
              <a:rPr lang="en-US" sz="3600" dirty="0"/>
              <a:t>FarmData2 HTML 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E04CF4-C9F7-3749-AD90-BDFF6D6B9B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328058"/>
            <a:ext cx="3124200" cy="3500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608FFD6-2074-0249-A3E9-A3DE8493CA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3935" y="1328057"/>
            <a:ext cx="4010497" cy="1164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F7C22A-23CB-F949-8D33-4347EE1286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7021" y="2648653"/>
            <a:ext cx="3434480" cy="218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BF4B81-E806-3E44-80D6-0873AB088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5263" y="532546"/>
            <a:ext cx="3824137" cy="42848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008A-62F1-4633-BB2F-DFB59049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458022"/>
            <a:ext cx="6761100" cy="857400"/>
          </a:xfrm>
        </p:spPr>
        <p:txBody>
          <a:bodyPr/>
          <a:lstStyle/>
          <a:p>
            <a:r>
              <a:rPr lang="en-US" sz="3600" dirty="0"/>
              <a:t>Advice for all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DC7B-20A8-43F8-946C-0778AEA5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2647531"/>
          </a:xfrm>
        </p:spPr>
        <p:txBody>
          <a:bodyPr/>
          <a:lstStyle/>
          <a:p>
            <a:r>
              <a:rPr lang="en-US" sz="2800" dirty="0"/>
              <a:t>Read carefully</a:t>
            </a:r>
          </a:p>
          <a:p>
            <a:r>
              <a:rPr lang="en-US" sz="2800" dirty="0"/>
              <a:t>Investigate</a:t>
            </a:r>
          </a:p>
          <a:p>
            <a:pPr lvl="1"/>
            <a:r>
              <a:rPr lang="en-US" sz="2000" dirty="0"/>
              <a:t>Occasional extra research is needed (search engines, tutorials</a:t>
            </a:r>
            <a:r>
              <a:rPr lang="en-US" sz="2000"/>
              <a:t>, etc.)</a:t>
            </a:r>
            <a:endParaRPr lang="en-US" sz="2000" dirty="0"/>
          </a:p>
          <a:p>
            <a:r>
              <a:rPr lang="en-US" sz="2800" dirty="0"/>
              <a:t>Think</a:t>
            </a:r>
          </a:p>
          <a:p>
            <a:r>
              <a:rPr lang="en-US" sz="2800" dirty="0"/>
              <a:t>Iterate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E28A-34F5-4291-AA38-07A0896A2B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AB152-AA65-4D78-B314-8575D57F31A2}"/>
              </a:ext>
            </a:extLst>
          </p:cNvPr>
          <p:cNvSpPr txBox="1"/>
          <p:nvPr/>
        </p:nvSpPr>
        <p:spPr>
          <a:xfrm>
            <a:off x="3466680" y="4257973"/>
            <a:ext cx="360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ask for help</a:t>
            </a:r>
          </a:p>
        </p:txBody>
      </p:sp>
    </p:spTree>
    <p:extLst>
      <p:ext uri="{BB962C8B-B14F-4D97-AF65-F5344CB8AC3E}">
        <p14:creationId xmlns:p14="http://schemas.microsoft.com/office/powerpoint/2010/main" val="175089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Two assignments due:</a:t>
            </a:r>
          </a:p>
          <a:p>
            <a:pPr lvl="1"/>
            <a:r>
              <a:rPr lang="en-US" sz="2400" dirty="0"/>
              <a:t>FDS 03, midnight Monday</a:t>
            </a:r>
          </a:p>
          <a:p>
            <a:pPr lvl="1"/>
            <a:r>
              <a:rPr lang="en-US" sz="2400" dirty="0"/>
              <a:t>MP1, 8am Wednesday</a:t>
            </a:r>
          </a:p>
          <a:p>
            <a:pPr marL="533400" lvl="1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4560</TotalTime>
  <Words>385</Words>
  <Application>Microsoft Office PowerPoint</Application>
  <PresentationFormat>On-screen Show (16:9)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Dosis</vt:lpstr>
      <vt:lpstr>Dosis ExtraLight</vt:lpstr>
      <vt:lpstr>Titillium Web Light</vt:lpstr>
      <vt:lpstr>Mowbray template</vt:lpstr>
      <vt:lpstr>02 – HTML Technology Spike</vt:lpstr>
      <vt:lpstr>FarmData2 Technology Stack</vt:lpstr>
      <vt:lpstr>Technology Spikes</vt:lpstr>
      <vt:lpstr>FarmData2 HTML Spike</vt:lpstr>
      <vt:lpstr>Draft Pull Requests</vt:lpstr>
      <vt:lpstr>HTML</vt:lpstr>
      <vt:lpstr>HTML in 1 Minute:</vt:lpstr>
      <vt:lpstr>Advice for all assignments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73</cp:revision>
  <dcterms:created xsi:type="dcterms:W3CDTF">2020-08-18T12:38:13Z</dcterms:created>
  <dcterms:modified xsi:type="dcterms:W3CDTF">2022-02-02T01:39:25Z</dcterms:modified>
</cp:coreProperties>
</file>