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90" r:id="rId2"/>
    <p:sldId id="306" r:id="rId3"/>
    <p:sldId id="322" r:id="rId4"/>
    <p:sldId id="310" r:id="rId5"/>
    <p:sldId id="327" r:id="rId6"/>
    <p:sldId id="328" r:id="rId7"/>
    <p:sldId id="329" r:id="rId8"/>
    <p:sldId id="330" r:id="rId9"/>
    <p:sldId id="333" r:id="rId10"/>
    <p:sldId id="332" r:id="rId11"/>
    <p:sldId id="331" r:id="rId12"/>
    <p:sldId id="334" r:id="rId13"/>
    <p:sldId id="301" r:id="rId1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0748"/>
  </p:normalViewPr>
  <p:slideViewPr>
    <p:cSldViewPr snapToGrid="0" snapToObjects="1">
      <p:cViewPr varScale="1">
        <p:scale>
          <a:sx n="95" d="100"/>
          <a:sy n="95" d="100"/>
        </p:scale>
        <p:origin x="18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2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122 250 112 0 0,'-9'-1'789'0'0,"0"0"0"0"0,0 0 0 0 0,1-1 0 0 0,-1 0 0 0 0,1-1-1 0 0,-1 0 1 0 0,1 0 0 0 0,0-1 0 0 0,0 0 0 0 0,0 0 0 0 0,-10-8 0 0 0,17 11-615 0 0,1 1 0 0 0,-1 0-1 0 0,0-1 1 0 0,1 1 0 0 0,-1-1 0 0 0,1 1 0 0 0,-1-1 0 0 0,0 1-1 0 0,1-1 1 0 0,-1 1 0 0 0,1-1 0 0 0,-1 1 0 0 0,1-1 0 0 0,0 0-1 0 0,-1 1 1 0 0,1-1 0 0 0,0 0 0 0 0,-1 1 0 0 0,1-1 0 0 0,0 0-1 0 0,0 0 1 0 0,0 1 0 0 0,-1-1 0 0 0,1 0 0 0 0,0 0 0 0 0,0 1-1 0 0,0-1 1 0 0,0 0 0 0 0,0 0 0 0 0,0 1 0 0 0,1-1 0 0 0,-1 0-1 0 0,0 1 1 0 0,1-2 0 0 0,0 1-80 0 0,0 0 1 0 0,1 0-1 0 0,-1 0 0 0 0,1 0 0 0 0,0 1 0 0 0,-1-1 1 0 0,1 0-1 0 0,0 1 0 0 0,-1-1 0 0 0,1 1 0 0 0,0 0 1 0 0,0 0-1 0 0,3-1 0 0 0,41 2-825 0 0,-24 1 1100 0 0,11 1-450 0 0,1-3-1 0 0,0 0 1 0 0,-1-2-1 0 0,1-2 1 0 0,53-12-1 0 0,58-6 60 0 0,57-10-16 0 0,-113 14 26 0 0,-17 5-13 0 0,219-30-55 0 0,-158 28 38 0 0,-69 6 4 0 0,71 0 1 0 0,-115 10 49 0 0,0 1 0 0 0,1 1 0 0 0,36 12 0 0 0,-33-9 12 0 0,45 7 0 0 0,20-6-13 0 0,-11-2-12 0 0,104 21-1 0 0,-136-19 4 0 0,1-2 0 0 0,-1-2 0 0 0,60-3 0 0 0,-44-1-2 0 0,-46 0 13 0 0,1 0 0 0 0,-1-2-1 0 0,18-4 1 0 0,-17 3-12 0 0,1 0-1 0 0,-1 1 1 0 0,22 0 0 0 0,-3 2-108 0 0,6 1 212 0 0,-17 6-3786 0 0,-13-6-6613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4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63 349 696 0 0,'0'0'2248'0'0,"-16"-20"694"0"0,10 12-2824 0 0,0-1 0 0 0,1-1 0 0 0,0 1 0 0 0,0-1-1 0 0,1 1 1 0 0,1-1 0 0 0,0 0 0 0 0,0-1 0 0 0,1 1 0 0 0,0 0 0 0 0,1-1 0 0 0,0 1 0 0 0,0-1 0 0 0,1 1 0 0 0,2-13 0 0 0,-1 14-118 0 0,1 1 0 0 0,-1-1 1 0 0,2 1-1 0 0,-1 0 1 0 0,1 0-1 0 0,0 0 1 0 0,1 0-1 0 0,0 0 1 0 0,0 1-1 0 0,1-1 0 0 0,-1 1 1 0 0,2 0-1 0 0,-1 1 1 0 0,1-1-1 0 0,0 1 1 0 0,0 0-1 0 0,1 1 0 0 0,0-1 1 0 0,8-4-1 0 0,-14 9-11 0 0,0 0 0 0 0,0 0-1 0 0,1 1 1 0 0,-1-1-1 0 0,0 0 1 0 0,1 0-1 0 0,-1 1 1 0 0,1-1 0 0 0,-1 1-1 0 0,0-1 1 0 0,1 1-1 0 0,-1 0 1 0 0,1 0 0 0 0,-1-1-1 0 0,1 1 1 0 0,0 0-1 0 0,-1 0 1 0 0,1 1-1 0 0,-1-1 1 0 0,1 0 0 0 0,-1 0-1 0 0,3 2 1 0 0,-3-1-4 0 0,0 0 0 0 0,0 0 0 0 0,0 0 0 0 0,0 0 0 0 0,0 0 0 0 0,0 1 0 0 0,0-1 0 0 0,0 0 0 0 0,-1 1 1 0 0,1-1-1 0 0,0 0 0 0 0,-1 1 0 0 0,0-1 0 0 0,1 1 0 0 0,-1-1 0 0 0,0 1 0 0 0,1-1 0 0 0,-1 3 0 0 0,0 8-26 0 0,0 1-1 0 0,-1 0 1 0 0,-5 25 0 0 0,5-35 68 0 0,-2 12-40 0 0,-1 2 89 0 0,1 0 0 0 0,1 0 1 0 0,1 0-1 0 0,0 22 0 0 0,1-37-70 0 0,0 1 0 0 0,0-1 0 0 0,0 0 0 0 0,0 1 0 0 0,0-1 0 0 0,1 0 0 0 0,-1 1 0 0 0,1-1-1 0 0,0 0 1 0 0,0 0 0 0 0,0 0 0 0 0,0 0 0 0 0,0 0 0 0 0,0 1 0 0 0,0-2 0 0 0,1 1 0 0 0,-1 0 0 0 0,1 0 0 0 0,-1 0 0 0 0,1-1 0 0 0,0 1 0 0 0,-1-1 0 0 0,1 1 0 0 0,0-1 0 0 0,0 0 0 0 0,0 0 0 0 0,0 0 0 0 0,0 0 0 0 0,1 0 0 0 0,-1 0 0 0 0,0 0 0 0 0,0-1 0 0 0,1 1 0 0 0,-1-1 0 0 0,0 0 0 0 0,1 0-1 0 0,-1 1 1 0 0,0-2 0 0 0,5 1 0 0 0,-3-1-12 0 0,0 0-1 0 0,1-1 1 0 0,-1 1 0 0 0,0-1-1 0 0,0 0 1 0 0,0 0-1 0 0,0-1 1 0 0,0 1-1 0 0,0-1 1 0 0,-1 0 0 0 0,1 0-1 0 0,-1 0 1 0 0,0 0-1 0 0,0 0 1 0 0,0-1-1 0 0,0 0 1 0 0,-1 1-1 0 0,1-1 1 0 0,1-5 0 0 0,1 2 5 0 0,-1-1-1 0 0,-1 0 1 0 0,1 0 0 0 0,-1 0 0 0 0,-1 0 0 0 0,0-1 0 0 0,0 1 0 0 0,0-1 0 0 0,0-10 0 0 0,-2 15 3 0 0,-1-1 0 0 0,1 1-1 0 0,-1 0 1 0 0,0-1 0 0 0,0 1 0 0 0,0 0-1 0 0,-1 0 1 0 0,0 0 0 0 0,1 0-1 0 0,-1 0 1 0 0,-1 0 0 0 0,1 0 0 0 0,-1 0-1 0 0,1 1 1 0 0,-1-1 0 0 0,0 1 0 0 0,0 0-1 0 0,0 0 1 0 0,-1 0 0 0 0,1 0 0 0 0,-1 1-1 0 0,-4-3 1 0 0,5 3-196 0 0,0 1-1 0 0,-1-1 1 0 0,1 1-1 0 0,0 0 0 0 0,-1 0 1 0 0,0 0-1 0 0,1 0 1 0 0,-1 0-1 0 0,1 1 1 0 0,-1 0-1 0 0,0 0 1 0 0,1 0-1 0 0,-1 0 1 0 0,0 0-1 0 0,1 1 0 0 0,-1-1 1 0 0,1 1-1 0 0,-1 0 1 0 0,1 0-1 0 0,-1 1 1 0 0,1-1-1 0 0,-1 1 1 0 0,1 0-1 0 0,0-1 1 0 0,0 1-1 0 0,0 1 0 0 0,-4 3 1 0 0,2-1-869 0 0,-1 2 97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1004 0 0,'7'3'1368'0'0,"-5"-3"-1071"0"0,0 1-1 0 0,0-1 1 0 0,0 1 0 0 0,-1 0 0 0 0,1 0 0 0 0,0 0 0 0 0,-1 0-1 0 0,1 0 1 0 0,-1 0 0 0 0,1 0 0 0 0,-1 1 0 0 0,1-1 0 0 0,-1 0 0 0 0,0 1-1 0 0,0-1 1 0 0,1 1 0 0 0,-1 0 0 0 0,0-1 0 0 0,-1 1 0 0 0,2 2-1 0 0,2 4-172 0 0,24 46 82 0 0,-27-53-194 0 0,-1 1 0 0 0,1-1 0 0 0,0 0 0 0 0,0 0 0 0 0,0 1 0 0 0,0-1-1 0 0,0 0 1 0 0,0 0 0 0 0,0 0 0 0 0,1 0 0 0 0,-1 0 0 0 0,0-1 0 0 0,0 1 0 0 0,1 0-1 0 0,-1 0 1 0 0,0-1 0 0 0,1 1 0 0 0,-1-1 0 0 0,1 1 0 0 0,-1-1 0 0 0,1 0-1 0 0,-1 0 1 0 0,1 1 0 0 0,-1-1 0 0 0,1 0 0 0 0,-1 0 0 0 0,1 0 0 0 0,-1-1 0 0 0,1 1-1 0 0,-1 0 1 0 0,1-1 0 0 0,-1 1 0 0 0,3-2 0 0 0,10-7-9 0 0,-1 0-1 0 0,-1-1 1 0 0,0-1 0 0 0,0 0 0 0 0,-1-1-1 0 0,0 0 1 0 0,10-17 0 0 0,27-28 19 0 0,-21 35 94 0 0,-27 21-109 0 0,1 1-1 0 0,-1-1 1 0 0,1 1-1 0 0,-1-1 1 0 0,1 1-1 0 0,0-1 1 0 0,-1 1-1 0 0,1 0 1 0 0,-1-1 0 0 0,1 1-1 0 0,0 0 1 0 0,-1 0-1 0 0,1-1 1 0 0,0 1-1 0 0,0 0 1 0 0,-1 0-1 0 0,1 0 1 0 0,0 0-1 0 0,-1 0 1 0 0,1 0 0 0 0,0 0-1 0 0,0 0 1 0 0,-1 0-1 0 0,1 0 1 0 0,0 0-1 0 0,-1 0 1 0 0,1 1-1 0 0,0-1 1 0 0,-1 0-1 0 0,1 0 1 0 0,0 1 0 0 0,-1-1-1 0 0,1 0 1 0 0,0 1-1 0 0,-1-1 1 0 0,1 1-1 0 0,-1-1 1 0 0,1 1-1 0 0,0 0 1 0 0,34 96-240 0 0,-35-97 234 0 0,0 0 0 0 0,0 0 0 0 0,0 0 1 0 0,0 1-1 0 0,0-1 0 0 0,1 0 0 0 0,-1 0 0 0 0,0 0 0 0 0,0 1 0 0 0,0-1 0 0 0,0 0 0 0 0,0 0 0 0 0,0 0 1 0 0,1 1-1 0 0,-1-1 0 0 0,0 0 0 0 0,0 0 0 0 0,0 0 0 0 0,0 0 0 0 0,1 0 0 0 0,-1 0 0 0 0,0 1 0 0 0,0-1 1 0 0,0 0-1 0 0,1 0 0 0 0,-1 0 0 0 0,0 0 0 0 0,0 0 0 0 0,0 0 0 0 0,1 0 0 0 0,-1 0 0 0 0,0 0 0 0 0,0 0 0 0 0,1 0 1 0 0,-1 0-1 0 0,0 0 0 0 0,0 0 0 0 0,0 0 0 0 0,1 0 0 0 0,-1 0 0 0 0,0 0 0 0 0,0 0 0 0 0,0 0 0 0 0,1 0 1 0 0,-1-1-1 0 0,0 1 0 0 0,0 0 0 0 0,0 0 0 0 0,1 0 0 0 0,-1 0 0 0 0,0 0 0 0 0,0 0 0 0 0,0-1 0 0 0,15-15 29 0 0,-13 13-40 0 0,-1 0-1 0 0,1 1 1 0 0,0-1-1 0 0,0 1 0 0 0,1-1 1 0 0,-1 1-1 0 0,1 0 1 0 0,-1 0-1 0 0,1 0 1 0 0,-1 0-1 0 0,1 0 0 0 0,0 1 1 0 0,0-1-1 0 0,0 1 1 0 0,0 0-1 0 0,4-2 1 0 0,-1 4-207 0 0,0 0 1 0 0,0 0-1 0 0,0 1 1 0 0,0 0 0 0 0,0 0-1 0 0,-1 0 1 0 0,1 1-1 0 0,-1 0 1 0 0,1 0 0 0 0,4 4-1 0 0,56 41-3639 0 0,-53-37 2880 0 0,8 6-369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1 644 0 0,'6'7'6946'0'0,"4"10"-4086"0"0,9 194-787 0 0,-17-194-2022 0 0,33 184-2536 0 0,-27-169 748 0 0,1 0 0 0 0,2-1 0 0 0,1 0 0 0 0,19 34 0 0 0,-16-42 445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5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57 152 0 0,'0'-4'576'0'0,"1"1"-278"0"0,-1 0 0 0 0,0 1 0 0 0,0-1 0 0 0,0 0-1 0 0,0 1 1 0 0,0-1 0 0 0,-1 0 0 0 0,1 1 0 0 0,-1-1-1 0 0,0 1 1 0 0,0-1 0 0 0,1 1 0 0 0,-4-5 0 0 0,2 5-242 0 0,-1 1 1 0 0,0-1 0 0 0,0 1 0 0 0,0 0 0 0 0,0 0 0 0 0,0 0-1 0 0,0 0 1 0 0,0 1 0 0 0,-1-1 0 0 0,1 1 0 0 0,0-1 0 0 0,0 1-1 0 0,-5 1 1 0 0,-27-1-662 0 0,0 2-1 0 0,0 2 1 0 0,-52 12-1 0 0,60-11-821 0 0,10-2 383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6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0 432 0 0,'1'1'106'0'0,"0"-1"0"0"0,0 0 0 0 0,-1 1 0 0 0,1 0 0 0 0,0-1 1 0 0,0 1-1 0 0,0-1 0 0 0,-1 1 0 0 0,1 0 0 0 0,0 0 0 0 0,0-1 0 0 0,-1 1 0 0 0,1 0 0 0 0,-1 0 0 0 0,1 0 0 0 0,-1 0 1 0 0,1 0-1 0 0,-1 0 0 0 0,0 0 0 0 0,1 0 0 0 0,-1 0 0 0 0,0 0 0 0 0,0 0 0 0 0,0 0 0 0 0,1 0 0 0 0,-1 1 0 0 0,4 39-279 0 0,-3-27 462 0 0,46 232 673 0 0,-19-112-456 0 0,-6-44 347 0 0,-22-89-849 0 0,0 0-1 0 0,0-1 1 0 0,0 1 0 0 0,0-1-1 0 0,0 1 1 0 0,0 0 0 0 0,0-1-1 0 0,0 1 1 0 0,0-1 0 0 0,0 1-1 0 0,1-1 1 0 0,-1 1 0 0 0,0 0-1 0 0,0-1 1 0 0,1 1 0 0 0,-1-1-1 0 0,0 1 1 0 0,1-1-1 0 0,-1 0 1 0 0,1 1 0 0 0,-1-1-1 0 0,1 1 1 0 0,-1-1 0 0 0,1 0-1 0 0,-1 1 1 0 0,1-1 0 0 0,-1 0-1 0 0,1 1 1 0 0,0-1 0 0 0,6-15 150 0 0,2-37 79 0 0,-8 47-226 0 0,3-21-15 0 0,0-11-48 0 0,13-44 0 0 0,-17 81 48 0 0,0-1 0 0 0,0 0 0 0 0,0 0 1 0 0,1 0-1 0 0,-1 0 0 0 0,1 0 0 0 0,-1 0 1 0 0,0 0-1 0 0,1 1 0 0 0,-1-1 0 0 0,1 0 0 0 0,0 0 1 0 0,-1 1-1 0 0,1-1 0 0 0,0 0 0 0 0,-1 1 1 0 0,1-1-1 0 0,0 1 0 0 0,0-1 0 0 0,-1 1 1 0 0,1-1-1 0 0,0 1 0 0 0,0-1 0 0 0,0 1 1 0 0,0 0-1 0 0,0 0 0 0 0,0-1 0 0 0,0 1 1 0 0,1 0-1 0 0,0 0-24 0 0,1 0 0 0 0,0 1 0 0 0,-1-1 0 0 0,1 1 1 0 0,0 0-1 0 0,-1-1 0 0 0,1 1 0 0 0,-1 0 0 0 0,1 1 0 0 0,2 1 0 0 0,52 40-644 0 0,-55-40 636 0 0,8 6 34 0 0,-1-1 0 0 0,1 0 0 0 0,1 0 0 0 0,-1-1 1 0 0,1 0-1 0 0,0-1 0 0 0,1 0 0 0 0,14 4 0 0 0,-21-8 21 0 0,0-1-1 0 0,0-1 1 0 0,0 1-1 0 0,0-1 1 0 0,0 0-1 0 0,0 0 1 0 0,0 0-1 0 0,0 0 1 0 0,-1-1 0 0 0,1 0-1 0 0,0 0 1 0 0,0-1-1 0 0,0 1 1 0 0,-1-1-1 0 0,1 0 1 0 0,-1 0-1 0 0,1 0 1 0 0,-1-1-1 0 0,0 0 1 0 0,0 0 0 0 0,0 0-1 0 0,0 0 1 0 0,0 0-1 0 0,3-6 1 0 0,-2 4-17 0 0,-1 0 0 0 0,1-1-1 0 0,-1 0 1 0 0,0 0 0 0 0,-1-1 0 0 0,0 1 0 0 0,0-1 0 0 0,0 1-1 0 0,-1-1 1 0 0,1 0 0 0 0,0-8 0 0 0,-2 10-3 0 0,0 0 0 0 0,-1 0 0 0 0,1 0-1 0 0,-1 1 1 0 0,0-1 0 0 0,0 0 0 0 0,-1 0 0 0 0,1 0 0 0 0,-1 0 0 0 0,0 0-1 0 0,-1 0 1 0 0,1 1 0 0 0,-1-1 0 0 0,0 0 0 0 0,0 1 0 0 0,-5-8-1 0 0,6 11 1 0 0,0 0 0 0 0,-1-1 0 0 0,1 1 0 0 0,-1 0 0 0 0,1 0 0 0 0,-1 0 0 0 0,0 0 0 0 0,0 0 0 0 0,1 0-1 0 0,-1 0 1 0 0,0 0 0 0 0,0 1 0 0 0,0-1 0 0 0,0 1 0 0 0,0-1 0 0 0,0 1 0 0 0,0 0 0 0 0,0 0-1 0 0,0 0 1 0 0,0 0 0 0 0,1 0 0 0 0,-1 0 0 0 0,0 1 0 0 0,0-1 0 0 0,0 1 0 0 0,0-1 0 0 0,0 1 0 0 0,0 0-1 0 0,0-1 1 0 0,1 1 0 0 0,-1 0 0 0 0,0 0 0 0 0,1 1 0 0 0,-1-1 0 0 0,1 0 0 0 0,-3 2 0 0 0,-4 4 8 0 0,0-1 1 0 0,0 1 0 0 0,0 1 0 0 0,1-1 0 0 0,-9 13-1 0 0,11-11 29 0 0,-1 0 0 0 0,1 0-1 0 0,1 1 1 0 0,0 0-1 0 0,0-1 1 0 0,1 1-1 0 0,0 0 1 0 0,1 1-1 0 0,0-1 1 0 0,0 0-1 0 0,1 1 1 0 0,1-1 0 0 0,1 20-1 0 0,-1-24 30 0 0,1 0 0 0 0,0 0 0 0 0,0 0 0 0 0,1-1 0 0 0,0 1 0 0 0,0 0 0 0 0,0-1 0 0 0,0 1 0 0 0,1-1 0 0 0,0 0 0 0 0,0 0 0 0 0,1 0 0 0 0,-1 0 0 0 0,1 0 0 0 0,0-1 0 0 0,0 1 0 0 0,1-1 0 0 0,-1-1 0 0 0,1 1 0 0 0,0 0 0 0 0,0-1 0 0 0,0 0 0 0 0,1 0 0 0 0,-1-1 0 0 0,8 3 0 0 0,-4-2-117 0 0,1 0 1 0 0,0-1-1 0 0,0-1 1 0 0,0 1-1 0 0,-1-1 1 0 0,1-1-1 0 0,0 0 1 0 0,0-1-1 0 0,0 0 1 0 0,0 0-1 0 0,10-3 0 0 0,3-3-979 0 0,1-1 0 0 0,-2 0-1 0 0,29-16 1 0 0,-25 12-149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7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14 1004 0 0,'0'-1'141'0'0,"0"0"1"0"0,0 1-1 0 0,0-1 1 0 0,0 1-1 0 0,0-1 0 0 0,0 1 1 0 0,0-1-1 0 0,-1 1 1 0 0,1-1-1 0 0,0 0 0 0 0,0 1 1 0 0,-1 0-1 0 0,1-1 1 0 0,0 1-1 0 0,-1-1 0 0 0,1 1 1 0 0,-1-1-1 0 0,1 1 0 0 0,0 0 1 0 0,-1-1-1 0 0,1 1 1 0 0,-1-1-1 0 0,1 1 0 0 0,-1 0 1 0 0,1 0-1 0 0,-1-1 1 0 0,1 1-1 0 0,-1 0 0 0 0,1 0 1 0 0,-1 0-1 0 0,0 0 1 0 0,0-1-1 0 0,-28 3 1417 0 0,-25 15-715 0 0,44-12-698 0 0,0 1 1 0 0,1 0-1 0 0,-1 0 0 0 0,1 1 0 0 0,0 0 0 0 0,1 1 0 0 0,0 0 0 0 0,0 0 0 0 0,1 1 0 0 0,0 0 0 0 0,0 0 0 0 0,1 1 0 0 0,0 0 1 0 0,1 0-1 0 0,0 0 0 0 0,1 1 0 0 0,0-1 0 0 0,0 1 0 0 0,-3 19 0 0 0,5-24 41 0 0,1 1-1 0 0,0 0 1 0 0,0 0 0 0 0,1 0-1 0 0,-1 0 1 0 0,1 0 0 0 0,1 0-1 0 0,-1 0 1 0 0,1 0 0 0 0,1 0 0 0 0,-1-1-1 0 0,1 1 1 0 0,0 0 0 0 0,1-1-1 0 0,0 1 1 0 0,0-1 0 0 0,0 0-1 0 0,0 0 1 0 0,6 6 0 0 0,5 3-52 0 0,2-1 0 0 0,0-1 0 0 0,0 0 0 0 0,1-1 0 0 0,1 0 0 0 0,0-2 0 0 0,33 15 0 0 0,-18-9-188 0 0,37 25 0 0 0,-69-41 49 0 0,-1 0 1 0 0,0 0-1 0 0,0 0 1 0 0,1 0 0 0 0,-1 1-1 0 0,0-1 1 0 0,0 0-1 0 0,0 0 1 0 0,0 0-1 0 0,1 1 1 0 0,-1-1-1 0 0,0 0 1 0 0,0 0 0 0 0,0 0-1 0 0,0 1 1 0 0,0-1-1 0 0,1 0 1 0 0,-1 0-1 0 0,0 1 1 0 0,0-1-1 0 0,0 0 1 0 0,0 0 0 0 0,0 1-1 0 0,0-1 1 0 0,0 0-1 0 0,0 1 1 0 0,0-1-1 0 0,0 0 1 0 0,0 0-1 0 0,0 1 1 0 0,0-1 0 0 0,0 0-1 0 0,-1 0 1 0 0,1 1-1 0 0,0-1 1 0 0,0 0-1 0 0,0 0 1 0 0,0 1-1 0 0,0-1 1 0 0,0 0 0 0 0,-1 0-1 0 0,1 0 1 0 0,0 1-1 0 0,0-1 1 0 0,-17 11-146 0 0,-22 5-409 0 0,36-15 414 0 0,-7 3-342 0 0,-54 16-3696 0 0,60-19 3659 0 0,1 0 0 0 0,0 0 1 0 0,-1 0-1 0 0,1-1 0 0 0,-1 0 0 0 0,1 1 0 0 0,-1-1 1 0 0,1-1-1 0 0,-1 1 0 0 0,1 0 0 0 0,-1-1 0 0 0,1 0 1 0 0,-1 0-1 0 0,1 0 0 0 0,-3-1 0 0 0,0-1-722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7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44 202 660 0 0,'40'-10'3886'0'0,"-36"10"-3735"0"0,-1 0 1 0 0,1 0-1 0 0,-1-1 0 0 0,1 1 0 0 0,-1-1 0 0 0,1 0 0 0 0,-1 0 1 0 0,0-1-1 0 0,1 1 0 0 0,-1-1 0 0 0,0 1 0 0 0,0-1 0 0 0,0 0 1 0 0,0 0-1 0 0,0 0 0 0 0,-1-1 0 0 0,4-2 0 0 0,1-4-308 0 0,0 0 0 0 0,-1 0 0 0 0,0-1-1 0 0,0 0 1 0 0,-1 0 0 0 0,0 0 0 0 0,-1-1-1 0 0,0 0 1 0 0,-1 1 0 0 0,0-1 0 0 0,0-1-1 0 0,0-13 1 0 0,-3 22 93 0 0,-3-13-466 0 0,-15 25 352 0 0,17-8 181 0 0,-12 9 11 0 0,0 0 0 0 0,0 0 0 0 0,2 2 0 0 0,-1-1-1 0 0,1 2 1 0 0,1-1 0 0 0,0 2 0 0 0,1-1 0 0 0,-14 29 0 0 0,12-21 115 0 0,2 0-1 0 0,0 1 1 0 0,2 1-1 0 0,0-1 1 0 0,1 1 0 0 0,-3 32-1 0 0,8-48-104 0 0,1 0 1 0 0,-1 0-1 0 0,1-1 0 0 0,0 1 0 0 0,1 0 1 0 0,0 0-1 0 0,0 0 0 0 0,0-1 0 0 0,1 1 1 0 0,0-1-1 0 0,6 13 0 0 0,-6-16-32 0 0,0 0 0 0 0,0 0 0 0 0,0-1 0 0 0,1 1 0 0 0,-1-1 1 0 0,1 1-1 0 0,-1-1 0 0 0,1 0 0 0 0,0 0 0 0 0,0 0 0 0 0,0 0 0 0 0,0-1 0 0 0,1 1 0 0 0,-1-1 0 0 0,0 0 0 0 0,1 0 0 0 0,-1 0 0 0 0,0 0 0 0 0,1-1 0 0 0,-1 1 1 0 0,1-1-1 0 0,-1 0 0 0 0,1 0 0 0 0,5-1 0 0 0,15-1-400 0 0,-1-1 0 0 0,27-8 0 0 0,-29 6-426 0 0,0 1 1 0 0,0 0 0 0 0,25 0 0 0 0,-25 4-12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50 442 128 0 0,'-1'-10'813'0'0,"0"1"-1"0"0,-1-1 1 0 0,-1 0 0 0 0,0 1 0 0 0,-6-14-1 0 0,-3-11 231 0 0,7 17-818 0 0,1 0 0 0 0,1-1 1 0 0,0 1-1 0 0,1-1 1 0 0,1 0-1 0 0,1 0 1 0 0,0 1-1 0 0,5-30 1 0 0,-3 39-251 0 0,-1 1 1 0 0,1 0 0 0 0,0-1-1 0 0,1 1 1 0 0,-1 0 0 0 0,1 0-1 0 0,1 0 1 0 0,0 1 0 0 0,-1-1-1 0 0,2 1 1 0 0,-1 0 0 0 0,1 0-1 0 0,0 0 1 0 0,0 1 0 0 0,1-1-1 0 0,0 1 1 0 0,0 1 0 0 0,0-1-1 0 0,0 1 1 0 0,1 0 0 0 0,-1 0-1 0 0,13-4 1 0 0,-15 6-339 0 0,1 0 1 0 0,-1 1-1 0 0,1 0 1 0 0,-1 0-1 0 0,1 0 0 0 0,0 0 1 0 0,-1 1-1 0 0,1-1 0 0 0,0 1 1 0 0,-1 0-1 0 0,1 1 1 0 0,0-1-1 0 0,-1 1 0 0 0,1 0 1 0 0,0 0-1 0 0,6 3 0 0 0,-5 0-376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8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 0 0,'0'6'5109'0'0,"0"10"-3332"0"0,18 31-1144 0 0,3 0-1 0 0,2-1 1 0 0,2-2-1 0 0,1 0 1 0 0,35 42 0 0 0,-58-82-618 0 0,-1-1 0 0 0,1 0 0 0 0,-1 0 0 0 0,1 0-1 0 0,0 0 1 0 0,0 0 0 0 0,0-1 0 0 0,1 1 0 0 0,-1-1 0 0 0,0 0 0 0 0,6 2 0 0 0,-8-3-12 0 0,0-1 0 0 0,-1 0 0 0 0,1 0 0 0 0,-1 0 0 0 0,1 0 0 0 0,0 0 0 0 0,-1 0 0 0 0,1 0 0 0 0,-1 0 1 0 0,1 0-1 0 0,0 0 0 0 0,-1 0 0 0 0,1 0 0 0 0,-1-1 0 0 0,1 1 0 0 0,-1 0 0 0 0,1 0 0 0 0,-1-1 0 0 0,1 1 0 0 0,-1 0 0 0 0,1-1 0 0 0,-1 1 0 0 0,1 0 0 0 0,-1-1 0 0 0,1 1 0 0 0,-1-1 0 0 0,1 1 0 0 0,-1-1 0 0 0,1-2-4 0 0,1 1 0 0 0,-2 0 1 0 0,1-1-1 0 0,0 1 0 0 0,0-1 0 0 0,-1 1 0 0 0,0-1 0 0 0,1 1 0 0 0,-1-1 1 0 0,0-4-1 0 0,-2-63-114 0 0,1 29-1273 0 0,1 0-1 0 0,9-69 1 0 0,-8 107 1118 0 0,0 0 0 0 0,0 0 0 0 0,0 0 0 0 0,1 0 0 0 0,0 0 0 0 0,-1 0 0 0 0,1 1 0 0 0,0-1 0 0 0,0 0 0 0 0,0 1 0 0 0,1 0 0 0 0,-1-1 1 0 0,0 1-1 0 0,1 0 0 0 0,0 0 0 0 0,-1 1 0 0 0,1-1 0 0 0,3-1 0 0 0,5-2-745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32 0 0,'7'2'391'0'0,"0"-1"0"0"0,0 0 1 0 0,0 0-1 0 0,0-1 0 0 0,0 0 0 0 0,0 0 0 0 0,0 0 0 0 0,0-1 1 0 0,0 0-1 0 0,0-1 0 0 0,9-2 0 0 0,-10 1-353 0 0,0 0 0 0 0,-1 0 0 0 0,1 0 0 0 0,-1-1 0 0 0,0 0 0 0 0,0 0 0 0 0,0 0 0 0 0,0 0 0 0 0,-1-1 0 0 0,0 0 0 0 0,0 0 0 0 0,0 0 0 0 0,0 0-1 0 0,-1-1 1 0 0,0 0 0 0 0,0 1 0 0 0,-1-1 0 0 0,1 0 0 0 0,1-9 0 0 0,-2 9-47 0 0,0 0 0 0 0,0 1-1 0 0,-1-1 1 0 0,1 0 0 0 0,-1 0-1 0 0,-1 1 1 0 0,1-1 0 0 0,-1 0 0 0 0,0 0-1 0 0,0 0 1 0 0,-1 0 0 0 0,0 0-1 0 0,0 0 1 0 0,0 1 0 0 0,-1-1-1 0 0,-4-10 1 0 0,6 16 6 0 0,-1-1 0 0 0,1 1-1 0 0,0 0 1 0 0,-1-1 0 0 0,1 1-1 0 0,-1 0 1 0 0,1-1 0 0 0,-1 1 0 0 0,1 0-1 0 0,-1 0 1 0 0,1 0 0 0 0,-1-1 0 0 0,1 1-1 0 0,-1 0 1 0 0,0 0 0 0 0,1 0-1 0 0,-1 0 1 0 0,1 0 0 0 0,-1 0 0 0 0,1 0-1 0 0,-1 0 1 0 0,1 0 0 0 0,-1 0 0 0 0,0 0-1 0 0,1 1 1 0 0,-1-1 0 0 0,1 0-1 0 0,-1 0 1 0 0,1 0 0 0 0,-1 1 0 0 0,1-1-1 0 0,-1 0 1 0 0,1 1 0 0 0,0-1-1 0 0,-1 0 1 0 0,1 1 0 0 0,-1-1 0 0 0,1 0-1 0 0,0 1 1 0 0,-1 0 0 0 0,-19 19-12 0 0,19-19 13 0 0,-6 8 10 0 0,1 1-1 0 0,1-1 0 0 0,-1 1 1 0 0,1 0-1 0 0,1 1 0 0 0,0-1 1 0 0,1 1-1 0 0,0 0 0 0 0,0 0 0 0 0,1 0 1 0 0,1 0-1 0 0,-1 0 0 0 0,2 0 1 0 0,0 0-1 0 0,0 1 0 0 0,3 11 1 0 0,-2-15 14 0 0,0 1 0 0 0,1-1 1 0 0,0 1-1 0 0,1-1 1 0 0,-1 0-1 0 0,2 0 0 0 0,-1 0 1 0 0,1 0-1 0 0,8 11 1 0 0,-9-14 7 0 0,1-1 1 0 0,-1 0 0 0 0,1-1-1 0 0,0 1 1 0 0,0-1 0 0 0,0 1-1 0 0,0-1 1 0 0,1 0 0 0 0,-1-1-1 0 0,1 1 1 0 0,0-1 0 0 0,0 0-1 0 0,0 0 1 0 0,0-1 0 0 0,0 1-1 0 0,8 0 1 0 0,-12-2-27 0 0,0 0 1 0 0,1 0-1 0 0,-1-1 1 0 0,0 1-1 0 0,0-1 1 0 0,1 1-1 0 0,-1-1 1 0 0,0 1-1 0 0,0-1 0 0 0,0 0 1 0 0,0 1-1 0 0,0-1 1 0 0,0 0-1 0 0,0 0 1 0 0,0 0-1 0 0,0 0 1 0 0,0 0-1 0 0,0 0 0 0 0,0 0 1 0 0,-1 0-1 0 0,1 0 1 0 0,0-1-1 0 0,-1 1 1 0 0,1 0-1 0 0,-1 0 1 0 0,1-1-1 0 0,-1 1 1 0 0,0 0-1 0 0,0 0 0 0 0,1-1 1 0 0,-1 1-1 0 0,0-2 1 0 0,5-46-63 0 0,-5 33 52 0 0,0 0 0 0 0,1 1-1 0 0,1-1 1 0 0,1 1 0 0 0,0-1-1 0 0,5-14 1 0 0,-5 23 2 0 0,-1 1 1 0 0,1 0-1 0 0,0 1 1 0 0,0-1-1 0 0,1 0 1 0 0,0 1-1 0 0,0 0 1 0 0,0 0-1 0 0,1 0 1 0 0,-1 0-1 0 0,1 1 1 0 0,0 0-1 0 0,0 0 1 0 0,1 0-1 0 0,-1 1 1 0 0,12-6-1 0 0,2 2-630 0 0,0 0 0 0 0,0 1 1 0 0,0 1-1 0 0,1 1 0 0 0,-1 1 0 0 0,31-1 0 0 0,-29 4-360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2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84 0 0,'2'1'14250'0'0,"1"0"-14443"0"0,28 8 711 0 0,0 2 0 0 0,35 17 0 0 0,-62-26-516 0 0,36 17-4 0 0,-14-6-3 0 0,44 14 0 0 0,-58-22-3 0 0,0 0-1 0 0,-1 0 1 0 0,1 2-1 0 0,11 7 1 0 0,23 13-18 0 0,-21-11 36 0 0,-24-16-10 0 0,-1 0-1 0 0,1 0 1 0 0,-1 1 0 0 0,1-1-1 0 0,-1 0 1 0 0,1 1 0 0 0,-1-1-1 0 0,1 1 1 0 0,-1-1-1 0 0,0 0 1 0 0,1 1 0 0 0,-1-1-1 0 0,1 1 1 0 0,-1-1 0 0 0,0 1-1 0 0,1-1 1 0 0,-1 1 0 0 0,0 0-1 0 0,0-1 1 0 0,0 1-1 0 0,1-1 1 0 0,-1 1 0 0 0,0 0-1 0 0,0-1 1 0 0,0 1 0 0 0,0-1-1 0 0,0 1 1 0 0,0 0 0 0 0,0-1-1 0 0,0 1 1 0 0,0 0-1 0 0,-29 37-5 0 0,4-20-181 0 0,-1-1-1 0 0,0-1 1 0 0,-1-2 0 0 0,0 0 0 0 0,-49 15 0 0 0,25-8-1170 0 0,-154 55-9088 0 0,174-65 8877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8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0 364 0 0,'-4'22'5772'0'0,"-14"85"-4459"0"0,-12 155-2080 0 0,30-249 131 0 0,0-1 1 0 0,0 0-1 0 0,1 1 1 0 0,0-1-1 0 0,1 0 1 0 0,1 0-1 0 0,0 0 1 0 0,9 23-1 0 0,-3-20-242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9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1 644 0 0,'-26'2'18016'0'0,"23"0"-18568"0"0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1153 18 500 0 0,'15'-17'5484'0'0,"-32"16"-4531"0"0,-7 3-577 0 0,10-1-347 0 0,0 1 0 0 0,0 0 0 0 0,0 1 0 0 0,1 0 0 0 0,-1 2 0 0 0,1-1-1 0 0,0 2 1 0 0,1-1 0 0 0,-1 2 0 0 0,1 0 0 0 0,0 0 0 0 0,1 1 0 0 0,-13 11-1 0 0,-9 9 64 0 0,2 1 0 0 0,1 2 0 0 0,-26 35 0 0 0,32-34 119 0 0,1 1-1 0 0,2 0 0 0 0,-24 53 0 0 0,-36 114 483 0 0,32-24-469 0 0,0 4-176 0 0,-18 55-195 0 0,26-110 16 0 0,-76 196 110 0 0,104-295 21 0 0,0 0 0 0 0,-29 38 1 0 0,28-41-9 0 0,-9 9-5 0 0,-13 4 127 0 0,-1-8 1638 0 0,29-21-1699 0 0,2 1 0 0 0,-1 0 0 0 0,1 0 0 0 0,0 1 0 0 0,1 0 0 0 0,0 0 1 0 0,1 0-1 0 0,-7 19 0 0 0,8-20-46 0 0,-1-1-1 0 0,1 1 1 0 0,-1-1 0 0 0,-9 12 0 0 0,10-12-10 0 0,20-11-9888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16 812 0 0,'-7'-16'12688'0'0,"-10"39"-8986"0"0,-13 44-3189 0 0,14-24-295 0 0,2 1 0 0 0,2 1 0 0 0,2 0 0 0 0,2 0 0 0 0,-5 83-1 0 0,13-127-197 0 0,0 1 0 0 0,0 0 0 0 0,-1-1 0 0 0,1 1 1 0 0,0 0-1 0 0,0 0 0 0 0,1-1 0 0 0,-1 1 0 0 0,0 0 0 0 0,1 0 0 0 0,-1-1 0 0 0,1 1 0 0 0,-1 0 0 0 0,1-1 0 0 0,0 1 0 0 0,-1-1 0 0 0,1 1 0 0 0,0-1 0 0 0,0 1 0 0 0,0-1 0 0 0,1 0 0 0 0,-1 1 0 0 0,0-1 0 0 0,0 0 0 0 0,1 0 0 0 0,-1 0 0 0 0,0 0 0 0 0,1 0 0 0 0,-1 0 0 0 0,1 0 0 0 0,0 0 0 0 0,-1-1 0 0 0,1 1 0 0 0,0-1 0 0 0,2 1 0 0 0,3-1-36 0 0,-1 0 0 0 0,1-1 0 0 0,-1 0 0 0 0,1 0 0 0 0,-1 0 1 0 0,1-1-1 0 0,-1 0 0 0 0,10-5 0 0 0,13-6-573 0 0,-1-1-1 0 0,-1-1 1 0 0,47-36 0 0 0,68-68-6599 0 0,-36 28-247 0 0,-69 62 5531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3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4 241 56 0 0,'-2'31'8952'0'0,"1"-19"-8070"0"0,1-1 1 0 0,0 0 0 0 0,2 19-1 0 0,5 10-314 0 0,0 8-450 0 0,3 1-1 0 0,19 57 1 0 0,-35-130-294 0 0,0 0 1 0 0,2-1-1 0 0,1 0 0 0 0,1 1 0 0 0,2-1 0 0 0,0 0 1 0 0,1 0-1 0 0,1 0 0 0 0,11-46 0 0 0,-11 68 169 0 0,-1-1-1 0 0,0 0 1 0 0,1 1-1 0 0,-1-1 1 0 0,1 1-1 0 0,0 0 1 0 0,1-1-1 0 0,-1 1 1 0 0,0 0-1 0 0,1 0 1 0 0,-1 1-1 0 0,1-1 1 0 0,0 0-1 0 0,0 1 1 0 0,0 0-1 0 0,1 0 1 0 0,-1 0-1 0 0,0 0 1 0 0,1 0-1 0 0,-1 0 1 0 0,1 1-1 0 0,0 0 1 0 0,-1 0-1 0 0,1 0 1 0 0,0 0-1 0 0,7 0 1 0 0,-2 1-12 0 0,-1 0 0 0 0,1 1 0 0 0,0 0 0 0 0,0 1 0 0 0,-1 0 0 0 0,1 0 0 0 0,-1 1 0 0 0,0 0 0 0 0,1 0 0 0 0,13 9 0 0 0,-16-9 12 0 0,-1 0 0 0 0,1 0 1 0 0,0 0-1 0 0,0-1 0 0 0,-1 0 0 0 0,2 0 1 0 0,-1-1-1 0 0,0 0 0 0 0,0 0 0 0 0,0 0 1 0 0,1-1-1 0 0,-1 1 0 0 0,0-2 0 0 0,1 1 1 0 0,-1-1-1 0 0,0 0 0 0 0,0 0 1 0 0,0 0-1 0 0,0-1 0 0 0,0 0 0 0 0,0 0 1 0 0,0-1-1 0 0,0 0 0 0 0,-1 0 0 0 0,1 0 1 0 0,-1 0-1 0 0,0-1 0 0 0,0 0 1 0 0,0 0-1 0 0,-1-1 0 0 0,6-5 0 0 0,-2 0-140 0 0,0 0-1 0 0,-1-1 0 0 0,0 0 1 0 0,0 0-1 0 0,-1-1 1 0 0,0 0-1 0 0,-1 0 0 0 0,-1 0 1 0 0,0 0-1 0 0,-1-1 1 0 0,0 0-1 0 0,0 1 0 0 0,-2-1 1 0 0,1-16-1 0 0,-2 28 106 0 0,1 0 0 0 0,-1 0 0 0 0,0 0 0 0 0,0 0-1 0 0,0 0 1 0 0,0 0 0 0 0,0 0 0 0 0,0 1 0 0 0,0-1 0 0 0,-1 0 0 0 0,1 0-1 0 0,0 0 1 0 0,0 0 0 0 0,-1 0 0 0 0,1 0 0 0 0,0 0 0 0 0,-1 0-1 0 0,1 0 1 0 0,-1 1 0 0 0,1-1 0 0 0,-1 0 0 0 0,0 0 0 0 0,1 1 0 0 0,-1-1-1 0 0,0 0 1 0 0,1 1 0 0 0,-1-1 0 0 0,0 0 0 0 0,0 1 0 0 0,-1-1 0 0 0,0 1 4 0 0,0 0 0 0 0,1 0 0 0 0,-1 1 1 0 0,0-1-1 0 0,0 1 0 0 0,1-1 0 0 0,-1 1 1 0 0,0 0-1 0 0,1 0 0 0 0,-1-1 0 0 0,1 1 1 0 0,-1 0-1 0 0,1 1 0 0 0,-1-1 0 0 0,1 0 1 0 0,-2 2-1 0 0,-10 10 19 0 0,1 0 0 0 0,1 1 0 0 0,0 1 0 0 0,1-1 1 0 0,1 1-1 0 0,0 1 0 0 0,1 0 0 0 0,0 0 0 0 0,2 1 0 0 0,0 0 0 0 0,-6 27 1 0 0,7-25 63 0 0,2 1 0 0 0,0 0 1 0 0,1 0-1 0 0,1 0 1 0 0,1 0-1 0 0,0 1 1 0 0,2-1-1 0 0,0 0 0 0 0,2-1 1 0 0,5 21-1 0 0,-8-38-13 0 0,-1 1 0 0 0,1-1 0 0 0,0 1 1 0 0,0-1-1 0 0,0 0 0 0 0,0 0 0 0 0,1 0 0 0 0,-1 1 0 0 0,1-1 0 0 0,-1 0 0 0 0,1-1 0 0 0,0 1 0 0 0,-1 0 0 0 0,1 0 0 0 0,0-1 0 0 0,0 1 0 0 0,0-1 0 0 0,1 1 0 0 0,-1-1 0 0 0,3 1 0 0 0,-1-1-8 0 0,-1 0-1 0 0,1-1 0 0 0,0 1 0 0 0,-1-1 0 0 0,1 0 0 0 0,-1 0 0 0 0,1 0 0 0 0,0-1 0 0 0,-1 1 1 0 0,1-1-1 0 0,-1 0 0 0 0,7-2 0 0 0,9-5-506 0 0,0-1 0 0 0,-1-1 0 0 0,-1-1 0 0 0,20-15 0 0 0,-19 14-957 0 0,9-14-978 0 0,-17 14 1260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23 696 0 0,'1'1'237'0'0,"1"-1"0"0"0,0 1 0 0 0,-1 0 0 0 0,0 0 0 0 0,1-1 1 0 0,-1 1-1 0 0,0 0 0 0 0,1 0 0 0 0,-1 1 0 0 0,0-1 0 0 0,0 0 0 0 0,0 0 0 0 0,0 0 0 0 0,0 1 0 0 0,0-1 0 0 0,0 1 0 0 0,0-1 0 0 0,0 1 0 0 0,-1-1 1 0 0,1 1-1 0 0,-1-1 0 0 0,1 1 0 0 0,-1-1 0 0 0,1 3 0 0 0,12 57 367 0 0,-6-31-55 0 0,22 74-246 0 0,-29-104-302 0 0,0 1-1 0 0,0-1 1 0 0,0 1-1 0 0,0-1 0 0 0,0 0 1 0 0,0 1-1 0 0,0-1 0 0 0,0 0 1 0 0,0 1-1 0 0,0-1 1 0 0,0 0-1 0 0,0 1 0 0 0,0-1 1 0 0,1 0-1 0 0,-1 1 1 0 0,0-1-1 0 0,0 0 0 0 0,0 1 1 0 0,1-1-1 0 0,-1 0 0 0 0,0 0 1 0 0,0 1-1 0 0,1-1 1 0 0,-1 0-1 0 0,0 0 0 0 0,1 0 1 0 0,-1 1-1 0 0,0-1 1 0 0,1 0-1 0 0,-1 0 0 0 0,0 0 1 0 0,1 0-1 0 0,-1 0 0 0 0,0 0 1 0 0,1 0-1 0 0,-1 0 1 0 0,0 1-1 0 0,1-1 0 0 0,-1 0 1 0 0,1-1-1 0 0,6-13-1 0 0,1-25-4 0 0,-3 1 34 0 0,-4 20 112 0 0,1 1 0 0 0,1 0 0 0 0,0 0 0 0 0,2 0 0 0 0,11-30-1 0 0,-16 45-77 0 0,1 1-1 0 0,-1-1 0 0 0,1 0 0 0 0,0 0 0 0 0,0 0 1 0 0,0 1-1 0 0,0-1 0 0 0,0 0 0 0 0,0 1 0 0 0,0-1 1 0 0,1 1-1 0 0,-1-1 0 0 0,1 1 0 0 0,-1 0 0 0 0,1 0 0 0 0,-1 0 1 0 0,1-1-1 0 0,0 1 0 0 0,-1 1 0 0 0,1-1 0 0 0,0 0 1 0 0,0 0-1 0 0,0 1 0 0 0,0-1 0 0 0,-1 1 0 0 0,1-1 1 0 0,0 1-1 0 0,0 0 0 0 0,0 0 0 0 0,0 0 0 0 0,0 0 0 0 0,0 0 1 0 0,0 0-1 0 0,0 1 0 0 0,0-1 0 0 0,0 1 0 0 0,3 0 1 0 0,-1 2-39 0 0,1 0 0 0 0,0 0 0 0 0,-1 0 0 0 0,0 1 0 0 0,0 0 0 0 0,0-1 0 0 0,0 1 0 0 0,-1 1 0 0 0,1-1 0 0 0,-1 0 1 0 0,0 1-1 0 0,4 7 0 0 0,54 132-219 0 0,-40-266-332 0 0,-21 120 546 0 0,1 0 1 0 0,-1 1-1 0 0,0-1 0 0 0,0 0 1 0 0,1 1-1 0 0,-1-1 1 0 0,1 0-1 0 0,0 1 0 0 0,-1-1 1 0 0,1 1-1 0 0,0-1 1 0 0,0 1-1 0 0,0-1 1 0 0,0 1-1 0 0,0 0 0 0 0,0-1 1 0 0,1 1-1 0 0,-1 0 1 0 0,0 0-1 0 0,0 0 1 0 0,1 0-1 0 0,-1 0 0 0 0,1 0 1 0 0,-1 0-1 0 0,1 0 1 0 0,0 1-1 0 0,-1-1 1 0 0,1 1-1 0 0,0-1 0 0 0,-1 1 1 0 0,1 0-1 0 0,0-1 1 0 0,-1 1-1 0 0,1 0 1 0 0,0 0-1 0 0,0 0 0 0 0,-1 0 1 0 0,1 1-1 0 0,0-1 1 0 0,-1 0-1 0 0,1 1 1 0 0,0-1-1 0 0,-1 1 0 0 0,1-1 1 0 0,-1 1-1 0 0,3 1 1 0 0,10 5-363 0 0,-1 0 1 0 0,0 1-1 0 0,0 0 0 0 0,15 13 1 0 0,-15-10-328 0 0,202 130-7486 0 0,-178-119 7016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5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1 417 336 0 0,'22'-2'7373'0'0,"-11"-4"-6959"0"0,-1-1-1 0 0,0 0 1 0 0,0 0 0 0 0,0 0-1 0 0,-1-2 1 0 0,0 1-1 0 0,-1-1 1 0 0,14-17-1 0 0,-8 6-421 0 0,0 0-1 0 0,-1-1 0 0 0,14-32 0 0 0,-18 34-380 0 0,-1 0-1 0 0,-1 0 1 0 0,-1-1-1 0 0,-1 0 0 0 0,0-1 1 0 0,-2 1-1 0 0,2-28 0 0 0,-5 47 352 0 0,1 0-1 0 0,-1 0 0 0 0,0 0 1 0 0,0 0-1 0 0,0 0 0 0 0,0 0 1 0 0,0 0-1 0 0,0 0 0 0 0,0 0 0 0 0,0 0 1 0 0,-1 0-1 0 0,1 1 0 0 0,0-1 1 0 0,0 0-1 0 0,-1 0 0 0 0,1 0 1 0 0,-1 0-1 0 0,1 0 0 0 0,-1 0 0 0 0,1 1 1 0 0,-1-1-1 0 0,1 0 0 0 0,-1 0 1 0 0,0 1-1 0 0,1-1 0 0 0,-1 1 1 0 0,0-1-1 0 0,0 0 0 0 0,0 1 1 0 0,1-1-1 0 0,-1 1 0 0 0,0 0 0 0 0,0-1 1 0 0,0 1-1 0 0,0 0 0 0 0,0-1 1 0 0,0 1-1 0 0,0 0 0 0 0,0 0 1 0 0,0 0-1 0 0,1 0 0 0 0,-1 0 0 0 0,0 0 1 0 0,0 0-1 0 0,0 0 0 0 0,0 0 1 0 0,0 0-1 0 0,0 1 0 0 0,0-1 1 0 0,0 0-1 0 0,0 0 0 0 0,0 1 0 0 0,-1 0 1 0 0,-3 2 17 0 0,0-1 0 0 0,0 1 0 0 0,1-1 1 0 0,-1 1-1 0 0,1 1 0 0 0,-1-1 0 0 0,1 1 0 0 0,-6 6 1 0 0,2 1 226 0 0,1 1 1 0 0,0 0 0 0 0,1 0 0 0 0,0 0 0 0 0,1 0 0 0 0,0 1 0 0 0,1 0 0 0 0,1 0 0 0 0,0 0 0 0 0,0 0 0 0 0,1 1-1 0 0,1-1 1 0 0,1 1 0 0 0,0-1 0 0 0,0 1 0 0 0,1-1 0 0 0,1 1 0 0 0,0-1 0 0 0,1 0 0 0 0,1 0 0 0 0,0 0 0 0 0,0 0-1 0 0,1 0 1 0 0,1-1 0 0 0,0 0 0 0 0,1 0 0 0 0,0-1 0 0 0,1 0 0 0 0,15 18 0 0 0,-14-22-244 0 0,-1 0 1 0 0,1 0-1 0 0,1-1 0 0 0,-1 0 1 0 0,1-1-1 0 0,0 0 0 0 0,1 0 1 0 0,-1-1-1 0 0,1-1 0 0 0,20 5 1 0 0,-23-6-549 0 0,-1-1 1 0 0,1 0-1 0 0,0-1 1 0 0,0 0-1 0 0,0 0 1 0 0,0-1-1 0 0,-1 0 1 0 0,1 0-1 0 0,15-4 1 0 0,-20 3 87 0 0,0 1 0 0 0,1-1 0 0 0,-1 1 0 0 0,0-1 1 0 0,0 0-1 0 0,0 0 0 0 0,-1 0 0 0 0,5-5 0 0 0,0-3-693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0 118 180 0 0,'0'0'81'0'0,"0"-1"-1"0"0,0 1 1 0 0,0-1-1 0 0,1 0 1 0 0,-1 1-1 0 0,0-1 1 0 0,0 1-1 0 0,0-1 1 0 0,1 1-1 0 0,-1-1 1 0 0,0 0-1 0 0,0 1 1 0 0,1-1-1 0 0,-1 1 1 0 0,1 0-1 0 0,-1-1 1 0 0,0 1-1 0 0,1-1 1 0 0,-1 1-1 0 0,1-1 1 0 0,-1 1-1 0 0,1 0 1 0 0,-1-1 0 0 0,1 1-1 0 0,-1 0 1 0 0,1 0-1 0 0,0-1 1 0 0,-1 1-1 0 0,1 0 1 0 0,-1 0-1 0 0,1 0 1 0 0,-1 0-1 0 0,1 0 1 0 0,0 0-1 0 0,-1 0 1 0 0,1 0-1 0 0,-1 0 1 0 0,1 0-1 0 0,0 0 1 0 0,-1 0-1 0 0,1 0 1 0 0,-1 0-1 0 0,1 1 1 0 0,0-1-1 0 0,-1 0 1 0 0,1 0-1 0 0,0 1 1 0 0,0 0-37 0 0,1-1-1 0 0,0 1 1 0 0,-1-1-1 0 0,1 1 1 0 0,-1 0-1 0 0,1-1 1 0 0,-1 1-1 0 0,0 0 1 0 0,1 0 0 0 0,-1 0-1 0 0,0 0 1 0 0,0 1-1 0 0,1-1 1 0 0,-1 0-1 0 0,0 0 1 0 0,0 1 0 0 0,1 1-1 0 0,3 11-18 0 0,0 0-1 0 0,2-1 1 0 0,12 21-1 0 0,14 30-47 0 0,-32-62 21 0 0,-1 0 1 0 0,1 0-1 0 0,-1 1 1 0 0,1-1-1 0 0,0 0 1 0 0,0 0-1 0 0,0 0 1 0 0,0 0-1 0 0,0 0 1 0 0,1 0-1 0 0,-1-1 0 0 0,1 1 1 0 0,-1 0-1 0 0,1-1 1 0 0,-1 1-1 0 0,1-1 1 0 0,4 3-1 0 0,-5-5 4 0 0,0 1 0 0 0,1-1-1 0 0,-1 0 1 0 0,1 0 0 0 0,-1 1-1 0 0,0-1 1 0 0,0 0-1 0 0,0 0 1 0 0,1-1 0 0 0,-1 1-1 0 0,0 0 1 0 0,0 0 0 0 0,0 0-1 0 0,-1-1 1 0 0,1 1 0 0 0,0-1-1 0 0,0 1 1 0 0,-1 0 0 0 0,1-1-1 0 0,-1 1 1 0 0,1-1 0 0 0,-1 1-1 0 0,0-1 1 0 0,0 1-1 0 0,1-3 1 0 0,15-77 5 0 0,-14 64 30 0 0,1 0 0 0 0,1 1 0 0 0,0 0 0 0 0,7-17-1 0 0,-9 28 209 0 0,1 0-1 0 0,-1 0 1 0 0,1 0-1 0 0,0 0 1 0 0,0 1-1 0 0,6-7 1 0 0,-9 11-207 0 0,1 0 1 0 0,-1-1-1 0 0,1 1 1 0 0,-1-1-1 0 0,1 1 1 0 0,-1 0-1 0 0,1-1 1 0 0,-1 1-1 0 0,1 0 1 0 0,-1 0-1 0 0,1 0 0 0 0,-1-1 1 0 0,1 1-1 0 0,-1 0 1 0 0,1 0-1 0 0,-1 0 1 0 0,1 0-1 0 0,0 0 1 0 0,-1 0-1 0 0,1 0 1 0 0,-1 0-1 0 0,1 0 1 0 0,-1 0-1 0 0,1 0 1 0 0,0 0-1 0 0,-1 0 1 0 0,1 1-1 0 0,1 0-36 0 0,-1 0 1 0 0,0 0-1 0 0,0 0 0 0 0,0 1 0 0 0,0-1 1 0 0,0 0-1 0 0,0 1 0 0 0,0-1 0 0 0,-1 0 0 0 0,1 1 1 0 0,0-1-1 0 0,-1 1 0 0 0,1 0 0 0 0,-1-1 1 0 0,1 3-1 0 0,4 14 10 0 0,0 0 1 0 0,2-1-1 0 0,0 1 0 0 0,18 29 1 0 0,-25-47-5 0 0,1 0 1 0 0,-1 1-1 0 0,1-1 0 0 0,-1 0 1 0 0,1 0-1 0 0,-1 1 0 0 0,1-1 1 0 0,-1 0-1 0 0,1 0 1 0 0,-1 0-1 0 0,1 0 0 0 0,-1 0 1 0 0,1 0-1 0 0,-1 0 1 0 0,1 0-1 0 0,-1 0 0 0 0,1 0 1 0 0,-1 0-1 0 0,1 0 0 0 0,-1 0 1 0 0,1 0-1 0 0,-1 0 1 0 0,1-1-1 0 0,-1 1 0 0 0,1 0 1 0 0,-1 0-1 0 0,1-1 1 0 0,-1 1-1 0 0,0 0 0 0 0,1-1 1 0 0,-1 1-1 0 0,1 0 0 0 0,-1-1 1 0 0,0 1-1 0 0,1 0 1 0 0,-1-1-1 0 0,0 1 0 0 0,0-1 1 0 0,1 1-1 0 0,-1-1 1 0 0,0 1-1 0 0,0-1 0 0 0,0 1 1 0 0,1-1-1 0 0,-1 1 0 0 0,0-1 1 0 0,0 1-1 0 0,0-1 1 0 0,0 0-1 0 0,12-28 61 0 0,-5 5-26 0 0,-5 14 133 0 0,1 0 0 0 0,0 0 0 0 0,0 0 0 0 0,1 1 1 0 0,0 0-1 0 0,1 0 0 0 0,0 0 0 0 0,0 0 0 0 0,1 1 0 0 0,11-13 1 0 0,-15 20-166 0 0,0-1 1 0 0,0 1 0 0 0,1 0-1 0 0,-1 0 1 0 0,0 0 0 0 0,1 1 0 0 0,-1-1-1 0 0,1 0 1 0 0,-1 1 0 0 0,1 0-1 0 0,-1-1 1 0 0,1 1 0 0 0,-1 0-1 0 0,1 0 1 0 0,-1 0 0 0 0,1 1 0 0 0,-1-1-1 0 0,1 1 1 0 0,-1-1 0 0 0,1 1-1 0 0,-1 0 1 0 0,0 0 0 0 0,1 0 0 0 0,-1 0-1 0 0,0 0 1 0 0,0 1 0 0 0,0-1-1 0 0,3 3 1 0 0,7 4-578 0 0,-1 1 0 0 0,-1 0-1 0 0,16 16 1 0 0,17 18-5890 0 0,-38-38 5144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17 792 0 0,'1'-1'129'0'0,"-1"0"1"0"0,1 0-1 0 0,-1 0 0 0 0,1 0 1 0 0,-1 0-1 0 0,1 0 0 0 0,0 0 1 0 0,-1 0-1 0 0,1 1 0 0 0,0-1 0 0 0,0 0 1 0 0,0 0-1 0 0,0 1 0 0 0,-1-1 1 0 0,1 0-1 0 0,0 1 0 0 0,0-1 1 0 0,0 1-1 0 0,0-1 0 0 0,2 0 1 0 0,-2 2-63 0 0,1-1 0 0 0,-1 1 0 0 0,0-1 0 0 0,0 1 0 0 0,0-1 0 0 0,0 1 1 0 0,0 0-1 0 0,0 0 0 0 0,0-1 0 0 0,0 1 0 0 0,0 0 0 0 0,0 0 0 0 0,0 0 0 0 0,0 0 1 0 0,-1 0-1 0 0,1 0 0 0 0,0 0 0 0 0,-1 0 0 0 0,1 0 0 0 0,-1 1 0 0 0,1 1 0 0 0,18 42 663 0 0,-2 1-1 0 0,-2 0 1 0 0,-2 2-1 0 0,12 85 0 0 0,-15-80-669 0 0,-2 2-230 0 0,-3 1-1 0 0,-2 60 0 0 0,-1-83-1460 0 0,3-33 264 0 0,4-14 1056 0 0,0-1 635 0 0,0 0-1 0 0,1 1 1 0 0,21-25 0 0 0,-29 36-268 0 0,0 1 1 0 0,0 0 0 0 0,0-1-1 0 0,0 1 1 0 0,0 0 0 0 0,1 0-1 0 0,-1 0 1 0 0,1 1-1 0 0,-1-1 1 0 0,1 0 0 0 0,0 1-1 0 0,-1 0 1 0 0,1 0 0 0 0,0 0-1 0 0,0 0 1 0 0,0 0-1 0 0,0 0 1 0 0,0 1 0 0 0,0-1-1 0 0,0 1 1 0 0,0 0-1 0 0,0 0 1 0 0,1 0 0 0 0,-1 0-1 0 0,0 1 1 0 0,0-1 0 0 0,0 1-1 0 0,0 0 1 0 0,0 0-1 0 0,3 2 1 0 0,-3-1-51 0 0,0 1 1 0 0,0 0-1 0 0,0 0 1 0 0,-1 0-1 0 0,1 1 1 0 0,-1-1-1 0 0,0 1 0 0 0,0-1 1 0 0,0 1-1 0 0,0 0 1 0 0,0 0-1 0 0,-1 0 1 0 0,0 0-1 0 0,0 0 0 0 0,0 0 1 0 0,0 0-1 0 0,-1 0 1 0 0,0 7-1 0 0,1 6-17 0 0,0 1 1 0 0,-5 35-1 0 0,3-49-41 0 0,0 1-1 0 0,0-1 1 0 0,0 1 0 0 0,0-1-1 0 0,-1 0 1 0 0,1 0 0 0 0,-1 1-1 0 0,0-1 1 0 0,-1 0 0 0 0,1-1-1 0 0,-1 1 1 0 0,1 0 0 0 0,-1-1-1 0 0,0 1 1 0 0,0-1 0 0 0,-1 0-1 0 0,1 0 1 0 0,-1 0 0 0 0,1-1-1 0 0,-1 1 1 0 0,0-1 0 0 0,0 0-1 0 0,0 0 1 0 0,0 0 0 0 0,-1-1-1 0 0,1 1 1 0 0,0-1 0 0 0,-1 0-1 0 0,1 0 1 0 0,-1-1 0 0 0,1 1-1 0 0,-1-1 1 0 0,1 0 0 0 0,-1 0-1 0 0,1 0 1 0 0,-1-1 0 0 0,1 0-1 0 0,-1 0 1 0 0,1 0 0 0 0,0 0-1 0 0,-1-1 1 0 0,1 1 0 0 0,0-1-1 0 0,0 0 1 0 0,-5-4 0 0 0,8 5 50 0 0,0 1 1 0 0,0-1 0 0 0,1 0 0 0 0,-1 0 0 0 0,0 0 0 0 0,1 0 0 0 0,-1 0 0 0 0,0 0 0 0 0,1 0 0 0 0,-1 0 0 0 0,1 0 0 0 0,0 0 0 0 0,-1 0 0 0 0,1 0 0 0 0,0 0 0 0 0,0 0 0 0 0,-1 0 0 0 0,1 0 0 0 0,0-1 0 0 0,0 1 0 0 0,0 0 0 0 0,0 0 0 0 0,1 0 0 0 0,-1 0 0 0 0,0 0 0 0 0,0 0 0 0 0,1 0 0 0 0,-1 0 0 0 0,0-1 0 0 0,1 1 0 0 0,-1 0 0 0 0,1 0 0 0 0,0 1 0 0 0,-1-1 0 0 0,1 0 0 0 0,0 0 0 0 0,-1 0 0 0 0,3-1 0 0 0,35-36 247 0 0,-29 31-145 0 0,18-14 280 0 0,1 0 0 0 0,40-21 0 0 0,35-26 527 0 0,-80 51-677 0 0,-7 5-73 0 0,0-1-1 0 0,22-22 1 0 0,-35 31-164 0 0,1 0-1 0 0,-1 0 0 0 0,0 0 1 0 0,0 0-1 0 0,-1-1 1 0 0,1 1-1 0 0,-1-1 0 0 0,0 0 1 0 0,0 0-1 0 0,0 0 0 0 0,-1 0 1 0 0,0 0-1 0 0,0 0 1 0 0,0 0-1 0 0,0-5 0 0 0,-1 9-10 0 0,0 0-1 0 0,0 1 1 0 0,0-1 0 0 0,0 0-1 0 0,0 0 1 0 0,0 1-1 0 0,0-1 1 0 0,0 0-1 0 0,0 0 1 0 0,-1 1-1 0 0,1-1 1 0 0,0 0-1 0 0,0 1 1 0 0,-1-1-1 0 0,1 0 1 0 0,0 1-1 0 0,-1-1 1 0 0,1 0-1 0 0,-1 1 1 0 0,1-1-1 0 0,-1 1 1 0 0,1-1-1 0 0,-1 1 1 0 0,1-1-1 0 0,-1 1 1 0 0,0-1-1 0 0,1 1 1 0 0,-1 0 0 0 0,0-1-1 0 0,-1 0 1 0 0,-24 5-384 0 0,-20 21-23 0 0,36-16 391 0 0,0-1-1 0 0,1 2 1 0 0,0-1-1 0 0,0 1 1 0 0,1 0 0 0 0,1 1-1 0 0,-1 0 1 0 0,2 0-1 0 0,0 1 1 0 0,0 0-1 0 0,1 0 1 0 0,0 0-1 0 0,1 1 1 0 0,0-1-1 0 0,1 1 1 0 0,-2 26-1 0 0,4-32 48 0 0,0 0-1 0 0,1 0 0 0 0,0 0 0 0 0,0 1 1 0 0,1-1-1 0 0,0 0 0 0 0,0 0 0 0 0,0 0 0 0 0,1 0 1 0 0,0-1-1 0 0,1 1 0 0 0,-1 0 0 0 0,1-1 1 0 0,0 0-1 0 0,1 1 0 0 0,0-1 0 0 0,0-1 0 0 0,0 1 1 0 0,1 0-1 0 0,0-1 0 0 0,0 0 0 0 0,0 0 0 0 0,0-1 1 0 0,1 1-1 0 0,0-1 0 0 0,0 0 0 0 0,0-1 1 0 0,0 1-1 0 0,0-1 0 0 0,1-1 0 0 0,0 1 0 0 0,10 2 1 0 0,-12-4 51 0 0,-1 0 0 0 0,1 1 0 0 0,0-2 1 0 0,-1 1-1 0 0,1 0 0 0 0,0-1 0 0 0,0 0 0 0 0,0 0 1 0 0,-1-1-1 0 0,1 1 0 0 0,0-1 0 0 0,0 0 0 0 0,-1 0 1 0 0,1-1-1 0 0,6-2 0 0 0,-7 1-50 0 0,-1 1 0 0 0,1-1 0 0 0,-1 0 0 0 0,0 0 0 0 0,0 0-1 0 0,-1 0 1 0 0,1-1 0 0 0,0 1 0 0 0,-1-1 0 0 0,0 0 0 0 0,0 1 0 0 0,0-1 0 0 0,0 0 0 0 0,-1 0-1 0 0,0 0 1 0 0,0 0 0 0 0,2-8 0 0 0,2-20-300 0 0,3-58 0 0 0,-7 59-476 0 0,2 0 1 0 0,7-34 0 0 0,-7 55 419 0 0,-1 0 1 0 0,2 0 0 0 0,0 0 0 0 0,0 0 0 0 0,1 0 0 0 0,0 1-1 0 0,0-1 1 0 0,1 2 0 0 0,1-1 0 0 0,7-8 0 0 0,16-10-739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6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0 132 0 0,'-6'8'9683'0'0,"3"15"-6377"0"0,1 20-1575 0 0,14 290-266 0 0,19-114-6136 0 0,-28-204 3437 0 0,1 0 0 0 0,1 0 0 0 0,0-1 0 0 0,1 1-1 0 0,1-1 1 0 0,11 19 0 0 0,-3-16-525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127 301 1052 0 0,'20'-3'6280'0'0,"-20"2"-6261"0"0,0 1-1 0 0,1 0 1 0 0,-1-1 0 0 0,0 1 0 0 0,0 0 0 0 0,0 0 0 0 0,0-1 0 0 0,0 1 0 0 0,0 0 0 0 0,0-1-1 0 0,0 1 1 0 0,0 0 0 0 0,0-1 0 0 0,0 1 0 0 0,0 0 0 0 0,0-1 0 0 0,0 1 0 0 0,0 0 0 0 0,-1 0 0 0 0,1-1-1 0 0,0 1 1 0 0,0 0 0 0 0,0-1 0 0 0,0 1 0 0 0,-1 0 0 0 0,1 0 0 0 0,0-1 0 0 0,0 1 0 0 0,0 0-1 0 0,-1 0 1 0 0,1 0 0 0 0,0-1 0 0 0,0 1 0 0 0,-1 0 0 0 0,1 0 0 0 0,0 0 0 0 0,-1 0 0 0 0,1 0-1 0 0,0-1 1 0 0,0 1 0 0 0,-1 0 0 0 0,1 0 0 0 0,0 0 0 0 0,-1 0 0 0 0,1 0 0 0 0,0 0 0 0 0,-1 0 0 0 0,1 0-1 0 0,0 0 1 0 0,-1 0 0 0 0,1 0 0 0 0,-2 0-22 0 0,0 0-1 0 0,0 0 1 0 0,0-1 0 0 0,1 1-1 0 0,-1 1 1 0 0,0-1 0 0 0,0 0-1 0 0,0 0 1 0 0,0 1 0 0 0,1-1-1 0 0,-1 1 1 0 0,0-1-1 0 0,0 1 1 0 0,1 0 0 0 0,-1 0-1 0 0,0-1 1 0 0,1 1 0 0 0,-1 0-1 0 0,1 1 1 0 0,-1-1 0 0 0,1 0-1 0 0,0 0 1 0 0,0 1-1 0 0,-1-1 1 0 0,0 2 0 0 0,-29 39 29 0 0,22-27-62 0 0,0 0 1 0 0,2 1 0 0 0,-1 1-1 0 0,2-1 1 0 0,0 1 0 0 0,1 0-1 0 0,1 0 1 0 0,1 1 0 0 0,0-1-1 0 0,0 26 1 0 0,3-42 25 0 0,-1 0 1 0 0,1 0-1 0 0,0 0 1 0 0,0 0-1 0 0,0 0 1 0 0,0 0-1 0 0,0 1 0 0 0,0-1 1 0 0,0 0-1 0 0,1 0 1 0 0,-1 0-1 0 0,0 0 0 0 0,1 0 1 0 0,-1 0-1 0 0,1 0 1 0 0,-1 0-1 0 0,1 0 0 0 0,-1 0 1 0 0,1 0-1 0 0,0 0 1 0 0,-1 0-1 0 0,1-1 0 0 0,0 1 1 0 0,0 0-1 0 0,-1 0 1 0 0,1-1-1 0 0,0 1 0 0 0,0 0 1 0 0,0-1-1 0 0,0 1 1 0 0,0-1-1 0 0,0 1 1 0 0,0-1-1 0 0,0 0 0 0 0,0 1 1 0 0,2-1-1 0 0,-1 0-29 0 0,0 0-1 0 0,1-1 0 0 0,-1 1 1 0 0,0-1-1 0 0,0 0 1 0 0,0 1-1 0 0,0-1 1 0 0,0 0-1 0 0,0 0 0 0 0,0 0 1 0 0,-1-1-1 0 0,1 1 1 0 0,0 0-1 0 0,-1-1 1 0 0,1 1-1 0 0,-1-1 0 0 0,1 1 1 0 0,2-5-1 0 0,13-19-127 0 0,0-2 0 0 0,-2 0 0 0 0,-1 0 0 0 0,-1-1-1 0 0,16-54 1 0 0,23-155 166 0 0,-43 196 93 0 0,-5 30 112 0 0,-2-1 0 0 0,1 1 0 0 0,0-24 0 0 0,23 338 172 0 0,-23-252-2927 0 0,17 86-1 0 0,-11-116 1422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7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29 580 0 0,'0'-7'920'0'0,"0"0"28"0"0,-6 2-276 0 0,1 1-244 0 0,5 1-184 0 0,-10 1-108 0 0,-1 2-64 0 0,-10 2-32 0 0,5 1-20 0 0,-10 1-16 0 0,-1 1-44 0 0,-10 2-60 0 0,11-2-112 0 0,-6 2-176 0 0,-4-2-200 0 0,9 0-180 0 0,1-1-68 0 0,5-1 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7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48 0 0,'3'9'466'0'0,"0"0"1"0"0,-1 0-1 0 0,0 0 1 0 0,-1 1-1 0 0,1-1 1 0 0,-2 0-1 0 0,1 1 1 0 0,-2-1-1 0 0,-1 13 1 0 0,2 6 117 0 0,20 250 1133 0 0,-3-101-1301 0 0,-1-92 531 0 0,-2-19 973 0 0,-13-60-1444 0 0,0 0 0 0 0,0-1 0 0 0,1 1 0 0 0,-1-1 0 0 0,1 0 0 0 0,0 1 0 0 0,1-1 0 0 0,-1 0 0 0 0,5 6 0 0 0,-6-11-449 0 0,1-1 0 0 0,-1 0-1 0 0,0 0 1 0 0,0-1-1 0 0,0 1 1 0 0,-1 0-1 0 0,1 0 1 0 0,0 0-1 0 0,0-1 1 0 0,-1 1 0 0 0,1 0-1 0 0,0-1 1 0 0,-1 1-1 0 0,1 0 1 0 0,-1-1-1 0 0,0 1 1 0 0,0-1 0 0 0,1-1-1 0 0,5-34 12 0 0,-6 31-14 0 0,1 1-27 0 0,16-81 65 0 0,-16 82-74 0 0,0 0 1 0 0,1-1-1 0 0,-1 1 1 0 0,1 0-1 0 0,0 0 1 0 0,0 0-1 0 0,0 1 1 0 0,1-1-1 0 0,-1 0 0 0 0,1 1 1 0 0,0-1-1 0 0,0 1 1 0 0,0 0-1 0 0,0 0 1 0 0,0 0-1 0 0,7-3 1 0 0,-8 5-110 0 0,0 1 0 0 0,1-1 0 0 0,-1 1 0 0 0,0 0 1 0 0,1 0-1 0 0,-1 0 0 0 0,0 0 0 0 0,1 0 0 0 0,-1 0 1 0 0,0 1-1 0 0,1-1 0 0 0,-1 1 0 0 0,0 0 0 0 0,0-1 1 0 0,1 1-1 0 0,-1 0 0 0 0,0 0 0 0 0,0 1 0 0 0,2 0 0 0 0,39 30-3623 0 0,-37-27 2969 0 0,46 47-5677 0 0,-41-43 5181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16 492 0 0,'0'-1'174'0'0,"1"0"1"0"0,0 0-1 0 0,-1 0 1 0 0,1 0-1 0 0,0 0 1 0 0,0 1-1 0 0,-1-1 0 0 0,1 0 1 0 0,0 0-1 0 0,0 0 1 0 0,0 1-1 0 0,0-1 1 0 0,0 0-1 0 0,0 1 0 0 0,0-1 1 0 0,0 1-1 0 0,1-1 1 0 0,-1 1-1 0 0,0 0 1 0 0,0 0-1 0 0,0-1 0 0 0,0 1 1 0 0,1 0-1 0 0,-1 0 1 0 0,0 0-1 0 0,0 0 1 0 0,0 0-1 0 0,3 1 0 0 0,-2 0-38 0 0,0 0-1 0 0,0 0 0 0 0,1 1 0 0 0,-1-1 0 0 0,0 1 0 0 0,0 0 1 0 0,-1-1-1 0 0,1 1 0 0 0,0 0 0 0 0,-1 0 0 0 0,1 0 0 0 0,2 4 1 0 0,4 9-141 0 0,-1 0 0 0 0,0 1 0 0 0,5 17 0 0 0,-11-30 52 0 0,2 14-442 0 0,-3-16 222 0 0,0 1-1 0 0,0-1 0 0 0,0 1 1 0 0,1-1-1 0 0,-1 1 0 0 0,0-1 1 0 0,1 1-1 0 0,-1-1 0 0 0,1 1 1 0 0,-1-1-1 0 0,1 1 0 0 0,0-1 1 0 0,-1 0-1 0 0,1 1 1 0 0,0-1-1 0 0,0 0 0 0 0,0 0 1 0 0,0 1-1 0 0,0-1 0 0 0,2 1 1 0 0,-2-6-2313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337 482 220 0 0,'6'-4'629'0'0,"0"-1"-1"0"0,0 1 1 0 0,1 0-1 0 0,-1 1 1 0 0,10-5-1 0 0,-13 7-443 0 0,0 0-1 0 0,0 0 1 0 0,0 0-1 0 0,0 0 1 0 0,0 0-1 0 0,0 1 0 0 0,0-1 1 0 0,0 1-1 0 0,0 0 1 0 0,1 0-1 0 0,-1 0 1 0 0,0 0-1 0 0,0 0 1 0 0,0 1-1 0 0,4 0 1 0 0,-7 0-168 0 0,1-1 1 0 0,-1 1-1 0 0,0 0 1 0 0,1-1 0 0 0,-1 1-1 0 0,0-1 1 0 0,0 1-1 0 0,1-1 1 0 0,-1 1 0 0 0,0 0-1 0 0,0-1 1 0 0,0 1-1 0 0,0 0 1 0 0,0-1-1 0 0,0 1 1 0 0,0-1 0 0 0,0 1-1 0 0,0 0 1 0 0,0-1-1 0 0,0 1 1 0 0,0 0 0 0 0,0-1-1 0 0,0 1 1 0 0,-1-1-1 0 0,1 1 1 0 0,0 0-1 0 0,-1 0 1 0 0,-8 21-47 0 0,7-18 62 0 0,-29 85-44 0 0,31-86 116 0 0,1 1 1 0 0,-1-1-1 0 0,0 0 0 0 0,1 1 1 0 0,0-1-1 0 0,0 0 0 0 0,0 0 1 0 0,0 0-1 0 0,0 1 0 0 0,1-1 1 0 0,0-1-1 0 0,-1 1 0 0 0,1 0 1 0 0,0 0-1 0 0,0 0 1 0 0,0-1-1 0 0,1 0 0 0 0,-1 1 1 0 0,1-1-1 0 0,-1 0 0 0 0,4 2 1 0 0,9 12 592 0 0,16 17 28 0 0,-22-24-615 0 0,0 1 0 0 0,0 0 0 0 0,-1 0 1 0 0,10 18-1 0 0,-16-23-231 0 0,0-1 1 0 0,0 1 0 0 0,-1-1-1 0 0,1 1 1 0 0,-1 0 0 0 0,0 0-1 0 0,0 0 1 0 0,-1-1 0 0 0,1 1-1 0 0,-1 0 1 0 0,0 0 0 0 0,-1 0-1 0 0,1 0 1 0 0,-1 0 0 0 0,0-1-1 0 0,-2 8 1 0 0,1-5-466 0 0,-1 1 0 0 0,1 0 0 0 0,-1-1 0 0 0,-1 0 0 0 0,1 1 0 0 0,-1-2 0 0 0,-1 1 0 0 0,1 0 0 0 0,-1-1 0 0 0,0 1 0 0 0,-1-2 0 0 0,1 1 0 0 0,-8 6 0 0 0,-8 0-662 0 0</inkml:trace>
  <inkml:trace contextRef="#ctx0" brushRef="#br0" timeOffset="1">32 269 260 0 0,'-31'-209'8137'0'0,"30"207"-8207"0"0,1 0-1 0 0,0 0 1 0 0,0 0-1 0 0,0 0 0 0 0,0 0 1 0 0,1 1-1 0 0,-1-1 1 0 0,0 0-1 0 0,1 0 0 0 0,-1 0 1 0 0,1 0-1 0 0,0 1 1 0 0,0-1-1 0 0,-1 0 0 0 0,1 1 1 0 0,0-1-1 0 0,0 0 0 0 0,1 1 1 0 0,-1-1-1 0 0,0 1 1 0 0,0 0-1 0 0,1-1 0 0 0,-1 1 1 0 0,1 0-1 0 0,-1 0 1 0 0,1 0-1 0 0,-1 0 0 0 0,1 0 1 0 0,0 0-1 0 0,0 0 1 0 0,-1 1-1 0 0,1-1 0 0 0,0 1 1 0 0,0-1-1 0 0,2 1 0 0 0,6-3-613 0 0,0 1-1 0 0,-1 0 0 0 0,1 1 1 0 0,1 0-1 0 0,12 1 0 0 0,13 2-734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201 224 228 0 0,'4'-2'386'0'0,"2"1"309"0"0,1-1-1 0 0,-1 0 0 0 0,1-1 1 0 0,-1 0-1 0 0,8-4 0 0 0,-13 6-572 0 0,0 0-1 0 0,0 0 1 0 0,1 0-1 0 0,-1 0 0 0 0,0 0 1 0 0,0-1-1 0 0,0 1 1 0 0,0 0-1 0 0,-1-1 1 0 0,1 1-1 0 0,0 0 0 0 0,0-1 1 0 0,-1 1-1 0 0,1-1 1 0 0,-1 1-1 0 0,1-1 0 0 0,-1 1 1 0 0,0-1-1 0 0,0 1 1 0 0,0-1-1 0 0,0 1 1 0 0,0-1-1 0 0,0 0 0 0 0,0 1 1 0 0,0-1-1 0 0,-1-2 1 0 0,-2-6-64 0 0,-1 0 1 0 0,0 0-1 0 0,-1 0 1 0 0,0 1-1 0 0,0-1 1 0 0,-1 1-1 0 0,0 1 1 0 0,0-1-1 0 0,-1 1 1 0 0,-1 0-1 0 0,1 0 1 0 0,-1 1-1 0 0,0 0 1 0 0,-1 1-1 0 0,0 0 1 0 0,0 0-1 0 0,0 1 1 0 0,0 0-1 0 0,-18-6 1 0 0,24 10-17 0 0,0 1 0 0 0,0 0 1 0 0,-1 0-1 0 0,1 0 0 0 0,0 0 1 0 0,0 0-1 0 0,-1 1 0 0 0,1 0 0 0 0,0-1 1 0 0,0 1-1 0 0,0 0 0 0 0,0 1 1 0 0,0-1-1 0 0,0 0 0 0 0,0 1 1 0 0,0 0-1 0 0,1 0 0 0 0,-1 0 0 0 0,1 0 1 0 0,-1 0-1 0 0,1 0 0 0 0,0 0 1 0 0,-1 1-1 0 0,1-1 0 0 0,1 1 0 0 0,-1 0 1 0 0,0 0-1 0 0,1-1 0 0 0,-1 1 1 0 0,1 0-1 0 0,0 0 0 0 0,-1 4 0 0 0,-4 7 243 0 0,1 1-1 0 0,1 0 1 0 0,1 0-1 0 0,0 1 1 0 0,-2 22-1 0 0,5 47 527 0 0,2 1 0 0 0,26 148 0 0 0,-6-61-1284 0 0,-19-149 220 0 0,12 114-2759 0 0,11-4-4728 0 0,-18-115 6217 0 0,-2-4 208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28 272 0 0,'0'-1'158'0'0,"-1"0"1"0"0,1-1-1 0 0,0 1 0 0 0,0 0 1 0 0,0 0-1 0 0,0-1 1 0 0,1 1-1 0 0,-1 0 0 0 0,0 0 1 0 0,0-1-1 0 0,1 1 0 0 0,-1 0 1 0 0,1 0-1 0 0,-1 0 0 0 0,1 0 1 0 0,0-1-1 0 0,-1 1 1 0 0,1 0-1 0 0,0 0 0 0 0,0 0 1 0 0,-1 0-1 0 0,2-1 0 0 0,-43 2 676 0 0,19 5-909 0 0,-14 3 156 0 0,-46 16 0 0 0,73-21-359 0 0,1 0 0 0 0,-1 1 0 0 0,1 0 0 0 0,0 0 0 0 0,1 1 0 0 0,-1 0 0 0 0,1 0 0 0 0,0 1 0 0 0,0 0 0 0 0,-11 13 0 0 0,12-9-619 0 0,6 0 45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9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11 287 860 0 0,'0'0'139'0'0,"1"1"0"0"0,-1-1 0 0 0,0 1 0 0 0,0-1 0 0 0,1 0 0 0 0,-1 1 0 0 0,0-1-1 0 0,1 0 1 0 0,-1 1 0 0 0,0-1 0 0 0,1 0 0 0 0,-1 0 0 0 0,1 1 0 0 0,-1-1 0 0 0,0 0 0 0 0,1 0 0 0 0,-1 0 0 0 0,1 1 0 0 0,-1-1 0 0 0,1 0 0 0 0,-1 0-1 0 0,1 0 1 0 0,-1 0 0 0 0,0 0 0 0 0,1 0 0 0 0,-1 0 0 0 0,1 0 0 0 0,-1 0 0 0 0,1 0 0 0 0,-1 0 0 0 0,1 0 0 0 0,-1 0 0 0 0,1-1 0 0 0,-1 1 0 0 0,0 0-1 0 0,1 0 1 0 0,2-21 1816 0 0,-16-49-2221 0 0,7 40 794 0 0,4 14-487 0 0,-1 2-2 0 0,1 1-1 0 0,1-1 1 0 0,0-16-1 0 0,1 28-38 0 0,0 0-1 0 0,0 0 1 0 0,0 0-1 0 0,0 0 1 0 0,0 0-1 0 0,1 0 1 0 0,-1 0 0 0 0,1 0-1 0 0,-1 1 1 0 0,1-1-1 0 0,0 0 1 0 0,0 0 0 0 0,-1 0-1 0 0,1 1 1 0 0,1-1-1 0 0,-1 0 1 0 0,0 1-1 0 0,0-1 1 0 0,1 1 0 0 0,-1-1-1 0 0,0 1 1 0 0,1 0-1 0 0,-1-1 1 0 0,1 1 0 0 0,0 0-1 0 0,0 0 1 0 0,-1 0-1 0 0,1 0 1 0 0,2 0-1 0 0,-1 1 1 0 0,0 0-1 0 0,0 0 0 0 0,0 0 0 0 0,0 0 1 0 0,-1 0-1 0 0,1 1 0 0 0,0 0 0 0 0,0-1 1 0 0,-1 1-1 0 0,1 0 0 0 0,0 0 0 0 0,-1 0 0 0 0,1 1 1 0 0,-1-1-1 0 0,1 1 0 0 0,-1-1 0 0 0,0 1 1 0 0,1 0-1 0 0,-1 0 0 0 0,0 0 0 0 0,0 0 1 0 0,-1 0-1 0 0,3 4 0 0 0,6 7 63 0 0,0 1 0 0 0,13 26 0 0 0,-17-28-18 0 0,-3-8-25 0 0,0 1-1 0 0,0 0 1 0 0,0-1-1 0 0,1 0 1 0 0,-1 0 0 0 0,1 0-1 0 0,0 0 1 0 0,1-1-1 0 0,-1 1 1 0 0,6 2-1 0 0,-9-5-14 0 0,1 0 0 0 0,0 0-1 0 0,0 0 1 0 0,-1 0 0 0 0,1-1 0 0 0,0 1 0 0 0,0-1-1 0 0,0 1 1 0 0,0-1 0 0 0,0 0 0 0 0,0 0 0 0 0,0 0-1 0 0,0 0 1 0 0,0 0 0 0 0,0 0 0 0 0,0 0-1 0 0,0-1 1 0 0,-1 1 0 0 0,1-1 0 0 0,0 1 0 0 0,0-1-1 0 0,0 0 1 0 0,0 0 0 0 0,-1 0 0 0 0,1 0 0 0 0,0 0-1 0 0,-1 0 1 0 0,1 0 0 0 0,-1 0 0 0 0,1-1 0 0 0,-1 1-1 0 0,2-2 1 0 0,3-5-38 0 0,0 0-1 0 0,-1-1 1 0 0,1 0 0 0 0,-2 0-1 0 0,1 0 1 0 0,-1 0 0 0 0,0-1-1 0 0,-1 1 1 0 0,0-1 0 0 0,-1 0-1 0 0,0 0 1 0 0,-1 0 0 0 0,0 0-1 0 0,0 0 1 0 0,-2-18 0 0 0,1 27 5 0 0,-1 0 1 0 0,1 0-1 0 0,-1 1 1 0 0,1-1-1 0 0,-1 0 1 0 0,1 0-1 0 0,-1 1 1 0 0,0-1 0 0 0,1 0-1 0 0,-1 0 1 0 0,0 1-1 0 0,0-1 1 0 0,0 1-1 0 0,0-1 1 0 0,1 1-1 0 0,-1-1 1 0 0,0 1-1 0 0,0 0 1 0 0,0-1-1 0 0,0 1 1 0 0,0 0-1 0 0,0 0 1 0 0,0 0-1 0 0,0-1 1 0 0,0 1-1 0 0,0 0 1 0 0,0 0 0 0 0,0 0-1 0 0,0 1 1 0 0,0-1-1 0 0,0 0 1 0 0,-2 1-1 0 0,-36 4-848 0 0,-51 19-4118 0 0,74-20 3880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8:59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0 360 0 0,'14'8'478'0'0,"-1"0"0"0"0,0 1 1 0 0,0 0-1 0 0,-1 1 0 0 0,-1 1 0 0 0,1 0 0 0 0,-1 0 0 0 0,-1 1 1 0 0,0 0-1 0 0,11 19 0 0 0,-9-14-303 0 0,-6-8-157 0 0,-4-6 44 0 0,0 0 0 0 0,1 0-1 0 0,-1 1 1 0 0,1-2 0 0 0,-1 1 0 0 0,1 0 0 0 0,0-1 0 0 0,5 4 0 0 0,-7-5-50 0 0,0-1-1 0 0,0 0 0 0 0,1 0 1 0 0,-1 0-1 0 0,0 1 1 0 0,0-1-1 0 0,0 0 1 0 0,1-1-1 0 0,-1 1 0 0 0,0 0 1 0 0,0 0-1 0 0,1 0 1 0 0,-1-1-1 0 0,0 1 1 0 0,0-1-1 0 0,0 1 0 0 0,0-1 1 0 0,0 1-1 0 0,0-1 1 0 0,0 0-1 0 0,0 1 1 0 0,0-1-1 0 0,0 0 0 0 0,0 0 1 0 0,0 0-1 0 0,0 1 1 0 0,0-1-1 0 0,-1 0 1 0 0,1 0-1 0 0,0 0 0 0 0,-1-1 1 0 0,1 0-1 0 0,25-37 9 0 0,-18 27 269 0 0,0 0 0 0 0,0 0 1 0 0,2 0-1 0 0,10-10 0 0 0,-18 21-226 0 0,-1 0 0 0 0,0 0 1 0 0,0 0-1 0 0,0 0 1 0 0,1 0-1 0 0,-1 0 0 0 0,1 0 1 0 0,-1 1-1 0 0,0-1 0 0 0,1 0 1 0 0,-1 1-1 0 0,1-1 0 0 0,0 1 1 0 0,-1 0-1 0 0,1 0 1 0 0,-1-1-1 0 0,1 1 0 0 0,-1 0 1 0 0,1 0-1 0 0,0 1 0 0 0,-1-1 1 0 0,3 1-1 0 0,-1 0-38 0 0,0 0 0 0 0,0 0 0 0 0,0 1 0 0 0,-1 0 0 0 0,1-1 1 0 0,-1 1-1 0 0,1 0 0 0 0,-1 0 0 0 0,0 0 0 0 0,0 1 0 0 0,2 1 0 0 0,5 8-72 0 0,-1 0 0 0 0,-1 0 0 0 0,0 1 0 0 0,5 13 0 0 0,-10-22 47 0 0,1 0 1 0 0,0 1 0 0 0,-1-1-1 0 0,1 0 1 0 0,0 0 0 0 0,7 5-1 0 0,-10-9 0 0 0,1 0 0 0 0,-1 0 0 0 0,1 0 0 0 0,0 0 0 0 0,-1 0 0 0 0,1-1 0 0 0,-1 1 0 0 0,1 0 0 0 0,-1 0-1 0 0,1-1 1 0 0,-1 1 0 0 0,1 0 0 0 0,-1-1 0 0 0,0 1 0 0 0,1-1 0 0 0,-1 1 0 0 0,1 0 0 0 0,-1-1 0 0 0,0 1 0 0 0,1-1 0 0 0,-1 1 0 0 0,0-1-1 0 0,0 1 1 0 0,1-1 0 0 0,-1 1 0 0 0,0-1 0 0 0,0 1 0 0 0,0-1 0 0 0,0 0 0 0 0,0 1 0 0 0,0-1 0 0 0,0 1 0 0 0,0-2 0 0 0,6-18-21 0 0,-5 16-19 0 0,0 0 1 0 0,0 0-1 0 0,0 0 0 0 0,0 1 1 0 0,0-1-1 0 0,1 1 0 0 0,-1-1 1 0 0,1 1-1 0 0,0-1 0 0 0,0 1 1 0 0,1 0-1 0 0,-1 0 0 0 0,1 0 1 0 0,-1 0-1 0 0,1 1 0 0 0,0-1 1 0 0,0 1-1 0 0,5-4 1 0 0,-2 3-177 0 0,-1 1 0 0 0,1 0 0 0 0,-1 0 0 0 0,1 0 0 0 0,0 1 0 0 0,-1 0 1 0 0,1 0-1 0 0,0 0 0 0 0,0 1 0 0 0,0 0 0 0 0,6 1 0 0 0,8 1-524 0 0,0 1 0 0 0,-1 1 0 0 0,1 1 0 0 0,-1 1 0 0 0,-1 1 0 0 0,23 10 0 0 0,6 8-405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9:00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26 748 0 0,'4'-16'5753'0'0,"-2"6"-1719"0"0,-25 13-2774 0 0,14 1-1022 0 0,-1 0-1 0 0,1 0 1 0 0,0 1-1 0 0,0 1 1 0 0,1-1 0 0 0,-1 1-1 0 0,1 1 1 0 0,1 0-1 0 0,-1 0 1 0 0,1 0 0 0 0,0 1-1 0 0,1 0 1 0 0,0 0-1 0 0,0 1 1 0 0,1-1 0 0 0,0 1-1 0 0,0 1 1 0 0,-4 13-1 0 0,-3 6-139 0 0,2 1 0 0 0,1 0 0 0 0,2 0-1 0 0,-7 59 1 0 0,5 93 43 0 0,10-157-157 0 0,1 1-1 0 0,1-1 1 0 0,1 0 0 0 0,2 0-1 0 0,8 27 1 0 0,-13-47-19 0 0,1-1-1 0 0,0 1 1 0 0,0-1 0 0 0,0 1 0 0 0,0-1 0 0 0,0 0 0 0 0,1 0-1 0 0,0 0 1 0 0,0 0 0 0 0,0 0 0 0 0,0-1 0 0 0,1 1-1 0 0,-1-1 1 0 0,1 0 0 0 0,0 0 0 0 0,0 0 0 0 0,0-1-1 0 0,0 1 1 0 0,9 3 0 0 0,-7-5-23 0 0,0 0-1 0 0,0 0 1 0 0,0-1 0 0 0,0 1-1 0 0,0-1 1 0 0,0-1-1 0 0,0 1 1 0 0,0-1 0 0 0,0 0-1 0 0,0 0 1 0 0,0-1-1 0 0,0 0 1 0 0,9-4 0 0 0,8-5-146 0 0,0-2 1 0 0,-1 0-1 0 0,-1-2 0 0 0,0 0 1 0 0,-1-1-1 0 0,20-21 1 0 0,-21 16 6 0 0,-16 16 150 0 0,1 1 0 0 0,0-1 0 0 0,0 1 0 0 0,0 0 0 0 0,1 1 0 0 0,-1-1 0 0 0,8-3 0 0 0,-15 10-2 0 0,0 0 0 0 0,1 0 0 0 0,0 1 0 0 0,-1-1 0 0 0,1 1 0 0 0,0 0 0 0 0,1-1 0 0 0,-1 1 1 0 0,1 0-1 0 0,0 0 0 0 0,0 0 0 0 0,0 0 0 0 0,0 0 0 0 0,1 0 0 0 0,-1 0 0 0 0,1 1 0 0 0,1 6 0 0 0,0-8 48 0 0,1-1-1 0 0,-1 1 1 0 0,1-1 0 0 0,-1 0-1 0 0,1 0 1 0 0,0 0 0 0 0,0 0-1 0 0,0 0 1 0 0,0 0-1 0 0,0-1 1 0 0,1 1 0 0 0,-1-1-1 0 0,0 1 1 0 0,1-1 0 0 0,-1 0-1 0 0,1 0 1 0 0,0 0-1 0 0,-1 0 1 0 0,1 0 0 0 0,3 0-1 0 0,55 7-230 0 0,-51-8 152 0 0,-1-1-1 0 0,0-1 0 0 0,1 1 0 0 0,-1-2 0 0 0,0 1 0 0 0,0-1 0 0 0,0 0 0 0 0,0-1 0 0 0,0 0 0 0 0,-1-1 1 0 0,0 0-1 0 0,0 0 0 0 0,0 0 0 0 0,-1-1 0 0 0,10-9 0 0 0,-12 10 11 0 0,1-1 0 0 0,-2 1 0 0 0,1-1 1 0 0,-1 0-1 0 0,1 0 0 0 0,-2 0 0 0 0,1 0 0 0 0,-1-1 0 0 0,0 0 0 0 0,0 1 1 0 0,-1-1-1 0 0,1 0 0 0 0,-2 0 0 0 0,1-1 0 0 0,-1 1 0 0 0,0 0 0 0 0,-1 0 0 0 0,1-1 1 0 0,-1 1-1 0 0,-2-9 0 0 0,1 12 31 0 0,0 0-1 0 0,-1-1 1 0 0,0 1 0 0 0,0 0 0 0 0,0 0 0 0 0,0 0 0 0 0,0 0-1 0 0,-1 0 1 0 0,0 1 0 0 0,0-1 0 0 0,0 1 0 0 0,0 0-1 0 0,0-1 1 0 0,-1 1 0 0 0,1 1 0 0 0,-1-1 0 0 0,0 1 0 0 0,0-1-1 0 0,0 1 1 0 0,0 0 0 0 0,0 0 0 0 0,-1 1 0 0 0,1 0-1 0 0,0-1 1 0 0,-1 1 0 0 0,1 1 0 0 0,-1-1 0 0 0,1 0 0 0 0,-10 1-1 0 0,5 0-125 0 0,0 0 0 0 0,1 0-1 0 0,-1 0 1 0 0,0 1-1 0 0,0 1 1 0 0,1-1 0 0 0,-1 1-1 0 0,0 1 1 0 0,1 0-1 0 0,0 0 1 0 0,0 0 0 0 0,0 1-1 0 0,0 1 1 0 0,-12 8 0 0 0,18-11-269 0 0,-1 1 0 0 0,1-1 0 0 0,-1 1 0 0 0,1 0 1 0 0,0 0-1 0 0,0 0 0 0 0,0 0 0 0 0,1 0 1 0 0,-3 5-1 0 0,4-1-627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9:0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1 252 112 0 0,'7'8'523'0'0,"0"1"0"0"0,-1-1 0 0 0,1 1 0 0 0,-2 1 0 0 0,1-1 0 0 0,-1 1 1 0 0,-1 0-1 0 0,5 15 0 0 0,24 43 542 0 0,-25-48-821 0 0,-8-18-208 0 0,0 0-1 0 0,1 0 1 0 0,-1 0-1 0 0,1-1 1 0 0,0 1-1 0 0,0 0 1 0 0,-1 0-1 0 0,1-1 1 0 0,0 1-1 0 0,0 0 1 0 0,1-1-1 0 0,-1 1 1 0 0,0-1-1 0 0,2 2 1 0 0,-17-56 130 0 0,6 18-88 0 0,-12-26 73 0 0,-23-93 89 0 0,36 120-100 0 0,-4-25 229 0 0,8 17 2999 0 0,6 43-3255 0 0,-1-1 0 0 0,1 1 0 0 0,0 0 0 0 0,-1 0 0 0 0,1 0 1 0 0,-1 1-1 0 0,1-1 0 0 0,-1 1 0 0 0,1-1 0 0 0,3 4 0 0 0,2 5-189 0 0,0-1 0 0 0,-1 1 0 0 0,0 0 0 0 0,-1 1 0 0 0,0-1 0 0 0,0 1 0 0 0,5 17 0 0 0,-2-8-4 0 0,11 24-74 0 0,-8-15 64 0 0,25 41-1 0 0,-37-69 92 0 0,0-1 1 0 0,0 1-1 0 0,0-1 0 0 0,1 1 0 0 0,-1-1 1 0 0,0 1-1 0 0,0-1 0 0 0,1 1 0 0 0,-1-1 1 0 0,0 1-1 0 0,1-1 0 0 0,-1 0 0 0 0,0 1 1 0 0,1-1-1 0 0,-1 0 0 0 0,1 1 0 0 0,-1-1 1 0 0,1 0-1 0 0,-1 1 0 0 0,0-1 0 0 0,1 0 1 0 0,-1 0-1 0 0,1 0 0 0 0,-1 1 0 0 0,1-1 1 0 0,-1 0-1 0 0,1 0 0 0 0,0 0 0 0 0,-1 0 1 0 0,1 0-1 0 0,-1 0 0 0 0,1 0 0 0 0,-1 0 1 0 0,1 0-1 0 0,-1 0 0 0 0,1 0 0 0 0,-1-1 1 0 0,1 1-1 0 0,0 0 0 0 0,12-22-2 0 0,-2-35-30 0 0,-7 9 39 0 0,-4 25 80 0 0,2 1 0 0 0,1-1 0 0 0,0 1-1 0 0,14-43 1 0 0,-16 63-32 0 0,-1 0 0 0 0,1 1 0 0 0,-1-1 0 0 0,1 0 0 0 0,0 1 0 0 0,0-1 0 0 0,0 1 0 0 0,0-1 0 0 0,0 1 0 0 0,0-1 0 0 0,0 1 0 0 0,0 0 0 0 0,1 0 0 0 0,-1 0 0 0 0,1-1 0 0 0,-1 1 0 0 0,1 0 0 0 0,-1 1 0 0 0,1-1 0 0 0,-1 0 0 0 0,1 0 0 0 0,0 1 0 0 0,-1-1 0 0 0,1 1 0 0 0,2-1 0 0 0,-1 1-15 0 0,0 0-1 0 0,0 1 1 0 0,0-1-1 0 0,0 1 0 0 0,0 0 1 0 0,0 0-1 0 0,0 0 1 0 0,-1 0-1 0 0,1 1 1 0 0,0-1-1 0 0,-1 1 0 0 0,1-1 1 0 0,3 4-1 0 0,6 5-123 0 0,-1 0 0 0 0,0 1 1 0 0,-1 1-1 0 0,15 20 0 0 0,24 43-2268 0 0,-13-17-2580 0 0,-10-34 505 0 0,-21-20 3210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2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169 186 60 0 0,'1'-2'60'0'0,"1"0"0"0"0,-1 1 0 0 0,0-1 1 0 0,0 0-1 0 0,0 1 0 0 0,0-1 0 0 0,0 0 0 0 0,0 0 0 0 0,0 0 0 0 0,-1 0 0 0 0,1 0 1 0 0,-1 0-1 0 0,1 0 0 0 0,-1 0 0 0 0,0 0 0 0 0,0 0 0 0 0,0-1 0 0 0,0 1 0 0 0,0 0 1 0 0,-1 0-1 0 0,1 0 0 0 0,0 0 0 0 0,-1 0 0 0 0,0 0 0 0 0,1 0 0 0 0,-1 0 0 0 0,0 0 1 0 0,0 1-1 0 0,0-1 0 0 0,0 0 0 0 0,0 0 0 0 0,-1 1 0 0 0,1-1 0 0 0,0 1 0 0 0,-1-1 1 0 0,1 1-1 0 0,-1-1 0 0 0,0 1 0 0 0,1 0 0 0 0,-1 0 0 0 0,0 0 0 0 0,0 0 0 0 0,0 0 1 0 0,0 0-1 0 0,-3 0 0 0 0,1-1 33 0 0,0 0 1 0 0,0 1 0 0 0,0 0-1 0 0,-1 0 1 0 0,1 0-1 0 0,0 0 1 0 0,-1 1 0 0 0,1-1-1 0 0,-1 1 1 0 0,1 0-1 0 0,0 1 1 0 0,-1-1 0 0 0,1 1-1 0 0,0 0 1 0 0,-1 0-1 0 0,1 0 1 0 0,0 1-1 0 0,0-1 1 0 0,0 1 0 0 0,0 0-1 0 0,0 0 1 0 0,-5 4-1 0 0,5-2 29 0 0,0 0-1 0 0,0 1 1 0 0,0-1-1 0 0,1 1 0 0 0,0 0 1 0 0,-1 0-1 0 0,2 1 1 0 0,-1-1-1 0 0,1 0 0 0 0,0 1 1 0 0,0 0-1 0 0,0-1 0 0 0,1 1 1 0 0,0 0-1 0 0,0 0 1 0 0,0 0-1 0 0,1 8 0 0 0,0-10-97 0 0,0 1-1 0 0,0-1 0 0 0,1 1 0 0 0,0 0 1 0 0,0-1-1 0 0,0 1 0 0 0,1-1 1 0 0,-1 0-1 0 0,1 0 0 0 0,0 1 0 0 0,0-1 1 0 0,0 0-1 0 0,1 0 0 0 0,0-1 0 0 0,-1 1 1 0 0,1 0-1 0 0,1-1 0 0 0,-1 0 1 0 0,0 0-1 0 0,1 0 0 0 0,-1 0 0 0 0,6 3 1 0 0,-7-6-19 0 0,-1 1 1 0 0,1 0 0 0 0,0-1 0 0 0,0 1-1 0 0,0-1 1 0 0,0 0 0 0 0,0 1 0 0 0,-1-1-1 0 0,1 0 1 0 0,0 0 0 0 0,0 0 0 0 0,0-1-1 0 0,0 1 1 0 0,0 0 0 0 0,0-1 0 0 0,-1 1-1 0 0,1-1 1 0 0,0 1 0 0 0,0-1 0 0 0,0 0-1 0 0,-1 0 1 0 0,1 0 0 0 0,-1 0 0 0 0,1 0-1 0 0,-1 0 1 0 0,1-1 0 0 0,-1 1-1 0 0,1 0 1 0 0,-1-1 0 0 0,0 1 0 0 0,0-1-1 0 0,0 1 1 0 0,1-3 0 0 0,4-4-8 0 0,0-1 1 0 0,-1 0-1 0 0,0 0 1 0 0,6-17-1 0 0,8-26-3 0 0,24-98 1 0 0,-43 148 8 0 0,0 0 1 0 0,0 1 0 0 0,0-1-1 0 0,1 0 1 0 0,-1 1-1 0 0,0-1 1 0 0,1 0 0 0 0,-1 1-1 0 0,1-1 1 0 0,0 0 0 0 0,-1 1-1 0 0,1-1 1 0 0,0 1-1 0 0,0 0 1 0 0,0-1 0 0 0,2-1-1 0 0,-2 4-3 0 0,-1-1 1 0 0,1 1-1 0 0,0 0 0 0 0,-1 0 0 0 0,1-1 0 0 0,0 1 0 0 0,-1 0 0 0 0,1 0 0 0 0,-1 0 1 0 0,0 0-1 0 0,1 0 0 0 0,-1 0 0 0 0,1 0 0 0 0,-1 0 0 0 0,0 0 0 0 0,0 0 0 0 0,0 0 1 0 0,0 1-1 0 0,8 68-270 0 0,-6-53-668 0 0,0 1 0 0 0,0-1 0 0 0,2 0-1 0 0,8 27 1 0 0,-2-33-1062 0 0,-5-10 1140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9:0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0 436 524 0 0,'15'15'880'0'0,"0"1"1"0"0,-1 0-1 0 0,-1 1 0 0 0,0 1 1 0 0,18 34-1 0 0,-26-46-846 0 0,-4-15-16 0 0,-6-21-3 0 0,4 23-7 0 0,-16-115 16 0 0,6 43-50 0 0,-4-110 0 0 0,15 182 28 0 0,0 0 0 0 0,1 0 0 0 0,0-1 0 0 0,0 1 1 0 0,0 0-1 0 0,1 1 0 0 0,0-1 0 0 0,1 0 1 0 0,-1 0-1 0 0,1 1 0 0 0,0-1 0 0 0,1 1 0 0 0,0 0 1 0 0,0 0-1 0 0,6-6 0 0 0,-7 9 1 0 0,0 0-1 0 0,0 1 1 0 0,0 0-1 0 0,0 0 1 0 0,0 0-1 0 0,1 0 1 0 0,-1 0-1 0 0,1 0 1 0 0,-1 1 0 0 0,1 0-1 0 0,0 0 1 0 0,0 0-1 0 0,-1 0 1 0 0,1 1-1 0 0,0-1 1 0 0,0 1-1 0 0,0 0 1 0 0,0 0-1 0 0,0 0 1 0 0,-1 1 0 0 0,1-1-1 0 0,0 1 1 0 0,0 0-1 0 0,0 0 1 0 0,-1 0-1 0 0,1 1 1 0 0,-1-1-1 0 0,1 1 1 0 0,4 3 0 0 0,-4-3 0 0 0,0 0 0 0 0,0 0 0 0 0,0 1 0 0 0,0-1 0 0 0,-1 1 1 0 0,1 0-1 0 0,-1 0 0 0 0,0 0 0 0 0,0 0 0 0 0,0 1 1 0 0,0-1-1 0 0,-1 1 0 0 0,1 0 0 0 0,-1 0 0 0 0,0 0 1 0 0,2 4-1 0 0,-4-5-7 0 0,1 0 0 0 0,-1 0 1 0 0,0 0-1 0 0,0 0 1 0 0,0 0-1 0 0,0 0 0 0 0,0 0 1 0 0,-1-1-1 0 0,1 1 0 0 0,-1 0 1 0 0,0 0-1 0 0,0 0 1 0 0,0-1-1 0 0,0 1 0 0 0,0 0 1 0 0,-1-1-1 0 0,1 1 1 0 0,-1-1-1 0 0,0 0 0 0 0,0 0 1 0 0,1 1-1 0 0,-1-1 0 0 0,-1 0 1 0 0,1 0-1 0 0,-4 2 1 0 0,-8 7-376 0 0,-1-2 1 0 0,1 0 0 0 0,-2 0 0 0 0,1-2 0 0 0,-1 0 0 0 0,0 0-1 0 0,0-2 1 0 0,-1 0 0 0 0,0-1 0 0 0,-31 4 0 0 0,15-5-659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9:02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6 580 0 0,'4'-1'9495'0'0,"4"0"-5914"0"0,19-2-864 0 0,-20 3-2639 0 0,1 0 0 0 0,-1 0 0 0 0,1 1-1 0 0,-1 0 1 0 0,0 0 0 0 0,1 1 0 0 0,-1 0-1 0 0,0 0 1 0 0,11 6 0 0 0,-14-6-103 0 0,0 1 0 0 0,-1 0 1 0 0,1 0-1 0 0,0 0 1 0 0,-1 1-1 0 0,0-1 0 0 0,1 1 1 0 0,-1 0-1 0 0,-1 0 0 0 0,1 0 1 0 0,-1 0-1 0 0,1 0 0 0 0,-1 0 1 0 0,0 1-1 0 0,-1-1 0 0 0,2 7 1 0 0,3 11-135 0 0,-1 0 0 0 0,-2 0 0 0 0,0 0 1 0 0,-1 0-1 0 0,-2 0 0 0 0,-2 28 0 0 0,-24 133-435 0 0,4-86 496 0 0,19-87 71 0 0,2 8 576 0 0,27-18-176 0 0,10-7-341 0 0,0-3 1 0 0,58-22-1 0 0,-14 5-1620 0 0,1 6-3408 0 0,-8 5-2910 0 0,-62 14 6524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9:02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7 124 792 0 0,'-1'-1'217'0'0,"0"0"0"0"0,1 0 0 0 0,-1 0 0 0 0,0 0 0 0 0,1 0-1 0 0,-1-1 1 0 0,1 1 0 0 0,0 0 0 0 0,-1 0 0 0 0,1-1 0 0 0,0 1 0 0 0,0 0 0 0 0,0-1 0 0 0,0 1-1 0 0,0 0 1 0 0,0 0 0 0 0,0-1 0 0 0,0 1 0 0 0,0 0 0 0 0,1-1 0 0 0,-1 1 0 0 0,0 0 0 0 0,1-2-1 0 0,1 0 318 0 0,0 0 0 0 0,0-1 0 0 0,0 1 0 0 0,1 0-1 0 0,-1 0 1 0 0,1 0 0 0 0,5-5 0 0 0,2 1 318 0 0,0-1 0 0 0,0 1 0 0 0,1 1 0 0 0,12-6 0 0 0,-13 8-648 0 0,1 0 0 0 0,0 0-1 0 0,0 1 1 0 0,16-2 0 0 0,-23 4-192 0 0,-1 1 0 0 0,1-1 1 0 0,-1 1-1 0 0,0 0 0 0 0,1 0 0 0 0,-1 0 0 0 0,0 0 1 0 0,1 1-1 0 0,-1 0 0 0 0,0-1 0 0 0,1 1 0 0 0,-1 0 1 0 0,0 1-1 0 0,0-1 0 0 0,0 0 0 0 0,0 1 0 0 0,0 0 1 0 0,4 3-1 0 0,-5-2-44 0 0,0-1 0 0 0,0 1-1 0 0,-1 0 1 0 0,1 0 0 0 0,-1 1 0 0 0,0-1 0 0 0,0 0 0 0 0,0 0 0 0 0,-1 1 0 0 0,1-1-1 0 0,-1 0 1 0 0,1 1 0 0 0,-1-1 0 0 0,0 0 0 0 0,0 1 0 0 0,-1-1 0 0 0,1 0-1 0 0,-1 1 1 0 0,0-1 0 0 0,-1 4 0 0 0,-25 68-789 0 0,24-70 751 0 0,1 0 29 0 0,-1 1 16 0 0,0 1-1 0 0,0 0 1 0 0,0 1-1 0 0,1-1 0 0 0,-2 13 1 0 0,4-18 32 0 0,0 1 1 0 0,0-1-1 0 0,0 0 0 0 0,1 0 1 0 0,-1 1-1 0 0,0-1 0 0 0,1 0 1 0 0,0 0-1 0 0,0 0 0 0 0,-1 0 1 0 0,1 0-1 0 0,0 0 0 0 0,1 0 1 0 0,-1 0-1 0 0,0 0 0 0 0,1 0 1 0 0,-1 0-1 0 0,1-1 1 0 0,-1 1-1 0 0,1 0 0 0 0,0-1 1 0 0,3 3-1 0 0,48 31 101 0 0,-38-26-50 0 0,1 1 0 0 0,-2 0 1 0 0,0 1-1 0 0,14 14 1 0 0,-24-21-57 0 0,0 1-1 0 0,0 0 1 0 0,0 0 0 0 0,-1 0 0 0 0,0 0-1 0 0,0 1 1 0 0,0-1 0 0 0,-1 1 0 0 0,0 0 0 0 0,0 0-1 0 0,0 0 1 0 0,-1 0 0 0 0,0 0 0 0 0,0 0-1 0 0,-1 0 1 0 0,1 7 0 0 0,-1-5-84 0 0,0 1-1 0 0,-1 0 1 0 0,0-1-1 0 0,0 1 1 0 0,-1-1-1 0 0,0 1 1 0 0,0-1-1 0 0,-1 0 1 0 0,-7 15-1 0 0,8-19-172 0 0,0-1-1 0 0,0 0 0 0 0,0-1 0 0 0,-1 1 1 0 0,1 0-1 0 0,-1-1 0 0 0,0 1 0 0 0,0-1 0 0 0,0 0 1 0 0,0 0-1 0 0,0 0 0 0 0,-1 0 0 0 0,1-1 1 0 0,-1 1-1 0 0,1-1 0 0 0,-1 0 0 0 0,1 0 0 0 0,-1 0 1 0 0,1 0-1 0 0,-1-1 0 0 0,0 1 0 0 0,0-1 1 0 0,1 0-1 0 0,-1 0 0 0 0,-6-2 0 0 0,7 2-27 0 0,0 0 0 0 0,0-1 0 0 0,0 0 0 0 0,0 0 0 0 0,0 0 0 0 0,0 0 0 0 0,0 0 0 0 0,1 0 0 0 0,-1-1 0 0 0,0 1 0 0 0,1-1 0 0 0,-1 0 0 0 0,1 0 0 0 0,0 0 0 0 0,0 0 0 0 0,-1 0 0 0 0,1 0 0 0 0,1-1 0 0 0,-1 1-1 0 0,-2-4 1 0 0,-5-6-728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9:0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73 580 0 0,'3'-5'742'0'0,"1"-1"0"0"0,0 1 0 0 0,1 0 0 0 0,-1 0 0 0 0,1 1 0 0 0,0-1 0 0 0,0 1 0 0 0,0 0 0 0 0,1 1 0 0 0,-1-1 0 0 0,1 1 1 0 0,0 0-1 0 0,0 1 0 0 0,11-4 0 0 0,-11 4-546 0 0,-1 0 0 0 0,1 1 0 0 0,0-1 0 0 0,0 2 0 0 0,0-1 0 0 0,0 0 0 0 0,0 1 0 0 0,0 0 0 0 0,0 1 0 0 0,0-1 0 0 0,0 1 0 0 0,0 1 0 0 0,0-1 0 0 0,-1 1 0 0 0,1 0 0 0 0,7 3 0 0 0,-11-3-194 0 0,0 0 0 0 0,0 0 0 0 0,0 0 0 0 0,0 0 0 0 0,0 0 0 0 0,0 0 0 0 0,-1 1 0 0 0,0-1 0 0 0,1 0 0 0 0,-1 1 0 0 0,0 0 0 0 0,0-1-1 0 0,0 1 1 0 0,0-1 0 0 0,-1 1 0 0 0,1 0 0 0 0,0 4 0 0 0,2 47-43 0 0,-3-53 41 0 0,-4 58 2 0 0,-3 0 1 0 0,-3-1-1 0 0,-2 0 1 0 0,-23 64-1 0 0,20-68 66 0 0,14-54-51 0 0,1 1 0 0 0,0 0 0 0 0,0-1 1 0 0,-1 1-1 0 0,1 0 0 0 0,0 0 0 0 0,0-1 1 0 0,0 1-1 0 0,0 0 0 0 0,0 0 0 0 0,0 0 1 0 0,0-1-1 0 0,0 1 0 0 0,0 0 0 0 0,0 0 1 0 0,0-1-1 0 0,0 1 0 0 0,1 0 0 0 0,-1 0 1 0 0,0-1-1 0 0,0 1 0 0 0,1 0 0 0 0,-1-1 1 0 0,1 1-1 0 0,-1 0 0 0 0,1-1 0 0 0,0 2 0 0 0,0-2 0 0 0,1 1 0 0 0,-1-1 0 0 0,0 1 1 0 0,0-1-1 0 0,1 0 0 0 0,-1 0 0 0 0,0 0 0 0 0,1 1 0 0 0,-1-1 0 0 0,0-1 0 0 0,0 1 0 0 0,1 0 0 0 0,-1 0 0 0 0,0 0 0 0 0,2-1 0 0 0,52-21 110 0 0,-46 18-144 0 0,155-81-2731 0 0,-60 22-5510 0 0,-76 38 4928 0 0,-13 15 2016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9:0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1 142 812 0 0,'3'-10'591'0'0,"1"1"-1"0"0,1-1 1 0 0,-1 1 0 0 0,2 0-1 0 0,-1 0 1 0 0,1 0 0 0 0,0 1 0 0 0,1 0-1 0 0,0 0 1 0 0,0 1 0 0 0,1 0-1 0 0,12-9 1 0 0,-16 13-530 0 0,0 1 0 0 0,0-1 1 0 0,0 1-1 0 0,0 0 0 0 0,0 0 0 0 0,0 0 0 0 0,0 1 1 0 0,1-1-1 0 0,-1 1 0 0 0,1 0 0 0 0,-1 1 0 0 0,1-1 1 0 0,-1 1-1 0 0,1 0 0 0 0,-1 0 0 0 0,1 0 0 0 0,-1 0 1 0 0,1 1-1 0 0,-1 0 0 0 0,1 0 0 0 0,-1 0 0 0 0,1 1 1 0 0,-1-1-1 0 0,0 1 0 0 0,0 0 0 0 0,0 0 0 0 0,0 1 1 0 0,0-1-1 0 0,0 1 0 0 0,6 5 0 0 0,-4-1-58 0 0,0-1-1 0 0,-1 1 1 0 0,1 0-1 0 0,-1 1 1 0 0,-1-1 0 0 0,1 1-1 0 0,-1 0 1 0 0,0 0-1 0 0,-1 0 1 0 0,0 0-1 0 0,-1 1 1 0 0,1-1-1 0 0,-2 1 1 0 0,1 0-1 0 0,-1-1 1 0 0,0 1-1 0 0,-1 0 1 0 0,-1 16 0 0 0,-1-4-9 0 0,-1 0 0 0 0,-1 0 0 0 0,-1 0 0 0 0,-1-1 0 0 0,0 0 0 0 0,-16 33 1 0 0,3-12 4 0 0,1 2 0 0 0,3 0 0 0 0,-17 77 0 0 0,31-115-191 0 0,1 0 1 0 0,-1 0 0 0 0,2 0-1 0 0,-1 0 1 0 0,0 0 0 0 0,1 0-1 0 0,0 0 1 0 0,0 0 0 0 0,0 0-1 0 0,1 0 1 0 0,0-1 0 0 0,0 1-1 0 0,0 0 1 0 0,5 7 0 0 0,3 2-1166 0 0,0 0 0 0 0,1 0 0 0 0,13 12 0 0 0,-9-9 163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9:03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57 944 0 0,'3'0'7961'0'0,"9"-3"-9181"0"0,4-38-4200 0 0,-10 28 4039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9:0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0 564 0 0,'-13'40'4155'0'0,"-1"-3"-3187"0"0,5 3-840 0 0,1 0 0 0 0,3 0 0 0 0,1 0 0 0 0,1 1 0 0 0,3 0-1 0 0,1-1 1 0 0,2 1 0 0 0,8 41 0 0 0,-7-72-768 0 0,0 0 1 0 0,0-1-1 0 0,1 1 0 0 0,1-1 0 0 0,-1 0 1 0 0,1 0-1 0 0,12 13 0 0 0,-3-6-472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9:0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0 840 0 0,'-11'9'11449'0'0,"19"-8"-10239"0"0,4-1-5427 0 0,-6 0-395 0 0,5 0 2229 0 0,-1 2 476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2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35 580 0 0,'-7'-32'2546'0'0,"7"29"-964"0"0,-1 11-387 0 0,-2 9-837 0 0,-2 35-260 0 0,3 0 1 0 0,2 0-1 0 0,7 58 1 0 0,-6-97-601 0 0,0 1 0 0 0,1-1 1 0 0,1 0-1 0 0,0 0 1 0 0,1 0-1 0 0,0-1 0 0 0,1 1 1 0 0,0-1-1 0 0,1 0 0 0 0,9 14 1 0 0,0-11-520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3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290 118 580 0 0,'0'-13'868'0'0,"1"11"-775"0"0,-1-1-1 0 0,1 0 1 0 0,-1 1 0 0 0,0-1-1 0 0,0 0 1 0 0,0 1-1 0 0,-1-1 1 0 0,1 0-1 0 0,-1 1 1 0 0,1-1-1 0 0,-1 0 1 0 0,0 1 0 0 0,0-1-1 0 0,0 1 1 0 0,0-1-1 0 0,-1 1 1 0 0,1 0-1 0 0,0-1 1 0 0,-1 1-1 0 0,0 0 1 0 0,0 0 0 0 0,1 0-1 0 0,-1 0 1 0 0,0 0-1 0 0,-1 1 1 0 0,1-1-1 0 0,0 1 1 0 0,-4-3-1 0 0,-3-1 17 0 0,0 0 0 0 0,-1 1 0 0 0,1 0 0 0 0,-1 0 0 0 0,0 1-1 0 0,0 0 1 0 0,0 1 0 0 0,0 0 0 0 0,0 0 0 0 0,-1 1 0 0 0,1 1 0 0 0,-17 0-1 0 0,22 1-264 0 0,0 0-1 0 0,-1 0 0 0 0,1 0 1 0 0,0 1-1 0 0,0-1 1 0 0,0 1-1 0 0,1 0 0 0 0,-1 1 1 0 0,0-1-1 0 0,1 1 0 0 0,-1 0 1 0 0,1 0-1 0 0,0 0 0 0 0,0 1 1 0 0,0-1-1 0 0,1 1 1 0 0,-1 0-1 0 0,1 0 0 0 0,0 1 1 0 0,0-1-1 0 0,0 0 0 0 0,0 1 1 0 0,1 0-1 0 0,0 0 0 0 0,0 0 1 0 0,-2 7-1 0 0,-1 6-801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3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61 660 0 0,'0'-1'63'0'0,"0"-1"1"0"0,0 1-1 0 0,0-1 0 0 0,0 1 0 0 0,0 0 1 0 0,0-1-1 0 0,0 1 0 0 0,-1-1 1 0 0,1 1-1 0 0,0-1 0 0 0,-1 1 0 0 0,1 0 1 0 0,-1-1-1 0 0,0 1 0 0 0,1 0 0 0 0,-1-1 1 0 0,0 1-1 0 0,0 0 0 0 0,0 0 1 0 0,0 0-1 0 0,0 0 0 0 0,0 0 0 0 0,0 0 1 0 0,0 0-1 0 0,0 0 0 0 0,-1 0 0 0 0,1 1 1 0 0,0-1-1 0 0,-1 0 0 0 0,1 1 1 0 0,0-1-1 0 0,-1 1 0 0 0,1-1 0 0 0,-1 1 1 0 0,1 0-1 0 0,0-1 0 0 0,-1 1 0 0 0,1 0 1 0 0,-1 0-1 0 0,1 0 0 0 0,-1 0 1 0 0,1 1-1 0 0,-1-1 0 0 0,1 0 0 0 0,0 1 1 0 0,-1-1-1 0 0,1 0 0 0 0,-1 1 0 0 0,1 0 1 0 0,0-1-1 0 0,-2 2 0 0 0,-3 0-38 0 0,0 1 0 0 0,1-1 0 0 0,-1 1 0 0 0,1 0 0 0 0,0 1 0 0 0,0-1 1 0 0,0 1-1 0 0,1 0 0 0 0,-1 0 0 0 0,1 1 0 0 0,0-1 0 0 0,-5 7 0 0 0,5-3-1 0 0,0 1 0 0 0,1-1 1 0 0,-1 1-1 0 0,2-1 1 0 0,-1 1-1 0 0,1 0 0 0 0,-1 14 1 0 0,2-18-16 0 0,1 1 1 0 0,0-1-1 0 0,0 0 0 0 0,0 0 1 0 0,1 0-1 0 0,0 0 1 0 0,0 0-1 0 0,0 0 1 0 0,1 0-1 0 0,-1 0 1 0 0,1-1-1 0 0,0 1 1 0 0,1 0-1 0 0,3 5 0 0 0,-5-9-4 0 0,0 0-1 0 0,0 0 0 0 0,-1-1 0 0 0,1 1 0 0 0,0 0 0 0 0,0-1 0 0 0,0 1 0 0 0,0 0 0 0 0,0-1 0 0 0,0 0 0 0 0,0 1 1 0 0,1-1-1 0 0,-1 0 0 0 0,0 1 0 0 0,0-1 0 0 0,0 0 0 0 0,0 0 0 0 0,0 0 0 0 0,0 0 0 0 0,1 0 0 0 0,-1 0 0 0 0,0 0 1 0 0,0 0-1 0 0,0 0 0 0 0,0-1 0 0 0,0 1 0 0 0,0 0 0 0 0,0-1 0 0 0,0 1 0 0 0,0-1 0 0 0,0 1 0 0 0,0-1 0 0 0,0 0 1 0 0,0 1-1 0 0,0-1 0 0 0,0 0 0 0 0,0 0 0 0 0,0 0 0 0 0,-1 1 0 0 0,1-1 0 0 0,1-2 0 0 0,30-38 91 0 0,-23 24-32 0 0,0-1 0 0 0,-1-1 0 0 0,-1 0 0 0 0,6-28-1 0 0,8-20 390 0 0,-16 57-11 0 0,-2 10-218 0 0,1 19-296 0 0,-1 1-330 0 0,26 137-4227 0 0,-20-117 3647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310 221 1088 0 0,'2'-2'282'0'0,"0"-1"1"0"0,1 0-1 0 0,-1 1 1 0 0,0-1-1 0 0,-1 0 0 0 0,1 0 1 0 0,0 0-1 0 0,-1 0 0 0 0,0 0 1 0 0,0 0-1 0 0,0 0 0 0 0,0-1 1 0 0,0 1-1 0 0,-1 0 1 0 0,1 0-1 0 0,-1-1 0 0 0,0 1 1 0 0,0-1-1 0 0,-1-4 0 0 0,0 3-141 0 0,0 0 0 0 0,-1 1 0 0 0,0-1-1 0 0,0 0 1 0 0,0 1 0 0 0,-1 0 0 0 0,1-1 0 0 0,-1 1-1 0 0,0 0 1 0 0,0 0 0 0 0,-7-6 0 0 0,-8-5-94 0 0,0 1 1 0 0,0 0 0 0 0,-2 2 0 0 0,-31-17-1 0 0,48 28-20 0 0,0-1-1 0 0,0 1 0 0 0,0-1 1 0 0,0 1-1 0 0,0 0 0 0 0,0 0 0 0 0,0 1 1 0 0,0-1-1 0 0,-1 0 0 0 0,1 1 0 0 0,0 0 1 0 0,0 0-1 0 0,-1 0 0 0 0,1 0 0 0 0,0 0 1 0 0,0 1-1 0 0,-1 0 0 0 0,1-1 0 0 0,0 1 1 0 0,-4 2-1 0 0,3-1 65 0 0,0 1 0 0 0,0 0 0 0 0,1-1 0 0 0,-1 2 0 0 0,0-1 0 0 0,1 0 0 0 0,0 1-1 0 0,0-1 1 0 0,0 1 0 0 0,0 0 0 0 0,1 0 0 0 0,-4 6 0 0 0,-1 8 256 0 0,-1 1-1 0 0,2-1 1 0 0,1 1 0 0 0,0 0-1 0 0,-3 30 1 0 0,-4 76-638 0 0,6 0-1 0 0,14 186 1 0 0,-6-288-905 0 0,1-1 0 0 0,7 29 1 0 0,-8-44 584 0 0,0 0 0 0 0,0 0 1 0 0,1 0-1 0 0,0 0 1 0 0,0 0-1 0 0,0-1 0 0 0,1 0 1 0 0,0 1-1 0 0,0-1 0 0 0,9 9 1 0 0,-1-5-609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00:37:3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69 480 0 0,'0'-3'214'0'0,"0"1"0"0"0,0 0 0 0 0,0 0-1 0 0,0-1 1 0 0,-1 1 0 0 0,1 0 0 0 0,-1 0 0 0 0,1 0 0 0 0,-1-1 0 0 0,0 1-1 0 0,0 0 1 0 0,0 0 0 0 0,0 0 0 0 0,0 0 0 0 0,0 0 0 0 0,0 1-1 0 0,-1-1 1 0 0,1 0 0 0 0,-3-2 0 0 0,0 1 7 0 0,0 1-1 0 0,-1 0 1 0 0,1 0-1 0 0,-1 0 1 0 0,1 0 0 0 0,-1 0-1 0 0,0 1 1 0 0,-6-1 0 0 0,-2-1-64 0 0,0 2 1 0 0,0-1 0 0 0,-1 1 0 0 0,1 1 0 0 0,0 0-1 0 0,-1 1 1 0 0,1 1 0 0 0,0 0 0 0 0,0 1 0 0 0,0 0-1 0 0,0 1 1 0 0,0 0 0 0 0,1 1 0 0 0,-22 12 0 0 0,18-8-602 0 0,1 1 0 0 0,1 0-1 0 0,-1 1 1 0 0,2 1 0 0 0,-1 0 0 0 0,-13 18 0 0 0,25-28 155 0 0,0 1-1 0 0,1-1 1 0 0,-1 1 0 0 0,1-1-1 0 0,0 1 1 0 0,0 0 0 0 0,0 0-1 0 0,0 0 1 0 0,0 0 0 0 0,0 0-1 0 0,0 4 1 0 0,0 0-346 0 0,0 8-623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Vue.js</a:t>
            </a:r>
            <a:r>
              <a:rPr lang="en-US" dirty="0"/>
              <a:t> + more JavaScript – Spike 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the same… but behaves differently.</a:t>
            </a:r>
          </a:p>
          <a:p>
            <a:endParaRPr lang="en-US" dirty="0"/>
          </a:p>
          <a:p>
            <a:r>
              <a:rPr lang="en-US" dirty="0"/>
              <a:t>Do the DEMO.</a:t>
            </a:r>
          </a:p>
          <a:p>
            <a:endParaRPr lang="en-US" dirty="0"/>
          </a:p>
          <a:p>
            <a:r>
              <a:rPr lang="en-US" dirty="0"/>
              <a:t>Notice no report initially. </a:t>
            </a:r>
          </a:p>
          <a:p>
            <a:r>
              <a:rPr lang="en-US" dirty="0"/>
              <a:t>Dates cannot be set to illegal values</a:t>
            </a:r>
          </a:p>
          <a:p>
            <a:r>
              <a:rPr lang="en-US" dirty="0"/>
              <a:t>  - e.g. start after the end or vice versa.</a:t>
            </a:r>
          </a:p>
          <a:p>
            <a:r>
              <a:rPr lang="en-US" dirty="0"/>
              <a:t>  - Dynamic… </a:t>
            </a:r>
          </a:p>
          <a:p>
            <a:endParaRPr lang="en-US" dirty="0"/>
          </a:p>
          <a:p>
            <a:r>
              <a:rPr lang="en-US" dirty="0"/>
              <a:t>Click Generate report</a:t>
            </a:r>
          </a:p>
          <a:p>
            <a:r>
              <a:rPr lang="en-US" dirty="0"/>
              <a:t>  - Makes blank report (see message)</a:t>
            </a:r>
          </a:p>
          <a:p>
            <a:r>
              <a:rPr lang="en-US" dirty="0"/>
              <a:t>  - Click again…</a:t>
            </a:r>
          </a:p>
          <a:p>
            <a:r>
              <a:rPr lang="en-US" dirty="0"/>
              <a:t>    - Shows one row</a:t>
            </a:r>
          </a:p>
          <a:p>
            <a:r>
              <a:rPr lang="en-US" dirty="0"/>
              <a:t>    - Then another, and another</a:t>
            </a:r>
          </a:p>
          <a:p>
            <a:endParaRPr lang="en-US" dirty="0"/>
          </a:p>
          <a:p>
            <a:r>
              <a:rPr lang="en-US" dirty="0"/>
              <a:t>Notice the total Yield calculation.</a:t>
            </a:r>
          </a:p>
          <a:p>
            <a:endParaRPr lang="en-US" dirty="0"/>
          </a:p>
          <a:p>
            <a:r>
              <a:rPr lang="en-US" dirty="0"/>
              <a:t>Delete buttons... </a:t>
            </a:r>
          </a:p>
          <a:p>
            <a:r>
              <a:rPr lang="en-US" dirty="0"/>
              <a:t>  - Notice total yield is dynamic.</a:t>
            </a:r>
          </a:p>
          <a:p>
            <a:endParaRPr lang="en-US" dirty="0"/>
          </a:p>
          <a:p>
            <a:r>
              <a:rPr lang="en-US" dirty="0"/>
              <a:t>Note: Still not live data – Next week!!!</a:t>
            </a:r>
          </a:p>
          <a:p>
            <a:r>
              <a:rPr lang="en-US" dirty="0"/>
              <a:t>  - Show delete and click generate again…</a:t>
            </a:r>
          </a:p>
          <a:p>
            <a:r>
              <a:rPr lang="en-US" dirty="0"/>
              <a:t>  - duplicate… but yield is still right..</a:t>
            </a:r>
          </a:p>
          <a:p>
            <a:endParaRPr lang="en-US" dirty="0"/>
          </a:p>
          <a:p>
            <a:r>
              <a:rPr lang="en-US" dirty="0"/>
              <a:t>Show the Vue </a:t>
            </a:r>
            <a:r>
              <a:rPr lang="en-US" dirty="0" err="1"/>
              <a:t>DevTools</a:t>
            </a:r>
            <a:r>
              <a:rPr lang="en-US" dirty="0"/>
              <a:t> as we work with it.</a:t>
            </a:r>
          </a:p>
          <a:p>
            <a:r>
              <a:rPr lang="en-US" dirty="0"/>
              <a:t>  - The </a:t>
            </a:r>
            <a:r>
              <a:rPr lang="en-US" dirty="0" err="1"/>
              <a:t>showReport</a:t>
            </a:r>
            <a:r>
              <a:rPr lang="en-US" dirty="0"/>
              <a:t> property</a:t>
            </a:r>
          </a:p>
          <a:p>
            <a:r>
              <a:rPr lang="en-US" dirty="0"/>
              <a:t>  - The rows of the table being added</a:t>
            </a:r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restfulapi.net</a:t>
            </a:r>
            <a:r>
              <a:rPr lang="en-US" dirty="0"/>
              <a:t>/http-methods/</a:t>
            </a:r>
          </a:p>
        </p:txBody>
      </p:sp>
    </p:spTree>
    <p:extLst>
      <p:ext uri="{BB962C8B-B14F-4D97-AF65-F5344CB8AC3E}">
        <p14:creationId xmlns:p14="http://schemas.microsoft.com/office/powerpoint/2010/main" val="31357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8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3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5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2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8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3.png"/><Relationship Id="rId40" Type="http://schemas.openxmlformats.org/officeDocument/2006/relationships/customXml" Target="../ink/ink19.xml"/><Relationship Id="rId45" Type="http://schemas.openxmlformats.org/officeDocument/2006/relationships/image" Target="../media/image27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.xm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9" Type="http://schemas.openxmlformats.org/officeDocument/2006/relationships/customXml" Target="../ink/ink40.xml"/><Relationship Id="rId3" Type="http://schemas.openxmlformats.org/officeDocument/2006/relationships/customXml" Target="../ink/ink22.xml"/><Relationship Id="rId21" Type="http://schemas.openxmlformats.org/officeDocument/2006/relationships/customXml" Target="../ink/ink31.xml"/><Relationship Id="rId34" Type="http://schemas.openxmlformats.org/officeDocument/2006/relationships/image" Target="../media/image45.png"/><Relationship Id="rId42" Type="http://schemas.openxmlformats.org/officeDocument/2006/relationships/image" Target="../media/image49.png"/><Relationship Id="rId47" Type="http://schemas.openxmlformats.org/officeDocument/2006/relationships/customXml" Target="../ink/ink44.xml"/><Relationship Id="rId50" Type="http://schemas.openxmlformats.org/officeDocument/2006/relationships/image" Target="../media/image53.png"/><Relationship Id="rId7" Type="http://schemas.openxmlformats.org/officeDocument/2006/relationships/customXml" Target="../ink/ink24.xml"/><Relationship Id="rId12" Type="http://schemas.openxmlformats.org/officeDocument/2006/relationships/image" Target="../media/image34.png"/><Relationship Id="rId17" Type="http://schemas.openxmlformats.org/officeDocument/2006/relationships/customXml" Target="../ink/ink29.xml"/><Relationship Id="rId25" Type="http://schemas.openxmlformats.org/officeDocument/2006/relationships/customXml" Target="../ink/ink33.xml"/><Relationship Id="rId33" Type="http://schemas.openxmlformats.org/officeDocument/2006/relationships/customXml" Target="../ink/ink37.xml"/><Relationship Id="rId38" Type="http://schemas.openxmlformats.org/officeDocument/2006/relationships/image" Target="../media/image47.png"/><Relationship Id="rId46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35.xml"/><Relationship Id="rId41" Type="http://schemas.openxmlformats.org/officeDocument/2006/relationships/customXml" Target="../ink/ink41.xml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customXml" Target="../ink/ink26.xml"/><Relationship Id="rId24" Type="http://schemas.openxmlformats.org/officeDocument/2006/relationships/image" Target="../media/image40.png"/><Relationship Id="rId32" Type="http://schemas.openxmlformats.org/officeDocument/2006/relationships/image" Target="../media/image44.png"/><Relationship Id="rId37" Type="http://schemas.openxmlformats.org/officeDocument/2006/relationships/customXml" Target="../ink/ink39.xml"/><Relationship Id="rId40" Type="http://schemas.openxmlformats.org/officeDocument/2006/relationships/image" Target="../media/image48.png"/><Relationship Id="rId45" Type="http://schemas.openxmlformats.org/officeDocument/2006/relationships/customXml" Target="../ink/ink43.xml"/><Relationship Id="rId53" Type="http://schemas.openxmlformats.org/officeDocument/2006/relationships/customXml" Target="../ink/ink47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49" Type="http://schemas.openxmlformats.org/officeDocument/2006/relationships/customXml" Target="../ink/ink45.xml"/><Relationship Id="rId10" Type="http://schemas.openxmlformats.org/officeDocument/2006/relationships/image" Target="../media/image33.png"/><Relationship Id="rId19" Type="http://schemas.openxmlformats.org/officeDocument/2006/relationships/customXml" Target="../ink/ink30.xml"/><Relationship Id="rId31" Type="http://schemas.openxmlformats.org/officeDocument/2006/relationships/customXml" Target="../ink/ink36.xml"/><Relationship Id="rId44" Type="http://schemas.openxmlformats.org/officeDocument/2006/relationships/image" Target="../media/image50.png"/><Relationship Id="rId52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customXml" Target="../ink/ink25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4.xml"/><Relationship Id="rId30" Type="http://schemas.openxmlformats.org/officeDocument/2006/relationships/image" Target="../media/image43.png"/><Relationship Id="rId35" Type="http://schemas.openxmlformats.org/officeDocument/2006/relationships/customXml" Target="../ink/ink38.xml"/><Relationship Id="rId43" Type="http://schemas.openxmlformats.org/officeDocument/2006/relationships/customXml" Target="../ink/ink42.xml"/><Relationship Id="rId48" Type="http://schemas.openxmlformats.org/officeDocument/2006/relationships/image" Target="../media/image52.png"/><Relationship Id="rId8" Type="http://schemas.openxmlformats.org/officeDocument/2006/relationships/image" Target="../media/image32.png"/><Relationship Id="rId51" Type="http://schemas.openxmlformats.org/officeDocument/2006/relationships/customXml" Target="../ink/ink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05 – Web APIs and </a:t>
            </a:r>
            <a:r>
              <a:rPr lang="en-US" altLang="en-US" sz="3600" dirty="0" err="1">
                <a:latin typeface="Dosis ExtraLight"/>
                <a:ea typeface="Dosis ExtraLight"/>
                <a:cs typeface="Dosis ExtraLight"/>
                <a:sym typeface="Dosis ExtraLight"/>
              </a:rPr>
              <a:t>Axios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Library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Slides by 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Edited by John MacCormick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E216-5F8C-104B-A022-B4E59E00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162"/>
            <a:ext cx="6761100" cy="857400"/>
          </a:xfrm>
        </p:spPr>
        <p:txBody>
          <a:bodyPr/>
          <a:lstStyle/>
          <a:p>
            <a:r>
              <a:rPr lang="en-US" sz="3200" dirty="0"/>
              <a:t>Vue Lifecycle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DA11-4AD8-FE48-A503-9F9DDE3C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887562"/>
            <a:ext cx="6761100" cy="3679907"/>
          </a:xfrm>
        </p:spPr>
        <p:txBody>
          <a:bodyPr/>
          <a:lstStyle/>
          <a:p>
            <a:r>
              <a:rPr lang="en-US" sz="2400" i="1" dirty="0"/>
              <a:t>Lifecycle hooks </a:t>
            </a:r>
            <a:r>
              <a:rPr lang="en-US" sz="2400" dirty="0"/>
              <a:t>are methods that are run as a Vue instance enters or leaves different states. </a:t>
            </a:r>
          </a:p>
          <a:p>
            <a:pPr lvl="1"/>
            <a:r>
              <a:rPr lang="en-US" sz="2400" b="1" dirty="0"/>
              <a:t>created</a:t>
            </a:r>
          </a:p>
          <a:p>
            <a:pPr lvl="1"/>
            <a:r>
              <a:rPr lang="en-US" sz="2400" dirty="0"/>
              <a:t>mounted</a:t>
            </a:r>
          </a:p>
          <a:p>
            <a:pPr lvl="1"/>
            <a:r>
              <a:rPr lang="en-US" sz="2400" dirty="0"/>
              <a:t>updated</a:t>
            </a:r>
          </a:p>
          <a:p>
            <a:pPr lvl="1"/>
            <a:r>
              <a:rPr lang="en-US" sz="2400" dirty="0"/>
              <a:t>destroyed</a:t>
            </a:r>
          </a:p>
          <a:p>
            <a:pPr lvl="1"/>
            <a:r>
              <a:rPr lang="en-US" sz="24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513D4-C189-2547-9813-3E28EB64076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91253-B26D-604A-A7B3-373F95E2B7C8}"/>
              </a:ext>
            </a:extLst>
          </p:cNvPr>
          <p:cNvSpPr txBox="1"/>
          <p:nvPr/>
        </p:nvSpPr>
        <p:spPr>
          <a:xfrm>
            <a:off x="3348089" y="1884279"/>
            <a:ext cx="43396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let spike = new Vue ({</a:t>
            </a:r>
          </a:p>
          <a:p>
            <a:r>
              <a:rPr lang="en-US" sz="2000" dirty="0">
                <a:latin typeface="Courier" pitchFamily="2" charset="0"/>
              </a:rPr>
              <a:t>    el: '#</a:t>
            </a:r>
            <a:r>
              <a:rPr lang="en-US" sz="2000" dirty="0" err="1">
                <a:latin typeface="Courier" pitchFamily="2" charset="0"/>
              </a:rPr>
              <a:t>axiosspike</a:t>
            </a:r>
            <a:r>
              <a:rPr lang="en-US" sz="2000" dirty="0">
                <a:latin typeface="Courier" pitchFamily="2" charset="0"/>
              </a:rPr>
              <a:t>’,</a:t>
            </a:r>
          </a:p>
          <a:p>
            <a:r>
              <a:rPr lang="en-US" sz="2000" dirty="0">
                <a:latin typeface="Courier" pitchFamily="2" charset="0"/>
              </a:rPr>
              <a:t>    data: { …</a:t>
            </a:r>
          </a:p>
          <a:p>
            <a:r>
              <a:rPr lang="en-US" sz="2000" dirty="0">
                <a:latin typeface="Courier" pitchFamily="2" charset="0"/>
              </a:rPr>
              <a:t>    },</a:t>
            </a:r>
          </a:p>
          <a:p>
            <a:r>
              <a:rPr lang="en-US" sz="2000" dirty="0">
                <a:latin typeface="Courier" pitchFamily="2" charset="0"/>
              </a:rPr>
              <a:t>    created() { …</a:t>
            </a:r>
          </a:p>
          <a:p>
            <a:r>
              <a:rPr lang="en-US" sz="2000" dirty="0">
                <a:latin typeface="Courier" pitchFamily="2" charset="0"/>
              </a:rPr>
              <a:t>	&lt;initialization code&gt;</a:t>
            </a:r>
          </a:p>
          <a:p>
            <a:r>
              <a:rPr lang="en-US" sz="2000" dirty="0">
                <a:latin typeface="Courier" pitchFamily="2" charset="0"/>
              </a:rPr>
              <a:t>    },</a:t>
            </a:r>
          </a:p>
          <a:p>
            <a:r>
              <a:rPr lang="en-US" sz="2000" dirty="0">
                <a:latin typeface="Courier" pitchFamily="2" charset="0"/>
              </a:rPr>
              <a:t>    methods: { …</a:t>
            </a:r>
          </a:p>
          <a:p>
            <a:r>
              <a:rPr lang="en-US" sz="2000" dirty="0">
                <a:latin typeface="Courier" pitchFamily="2" charset="0"/>
              </a:rPr>
              <a:t>    },</a:t>
            </a:r>
          </a:p>
          <a:p>
            <a:r>
              <a:rPr lang="en-US" sz="2000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626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1B97-0ACE-0943-BACC-87A0B120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27747"/>
            <a:ext cx="6761100" cy="857400"/>
          </a:xfrm>
        </p:spPr>
        <p:txBody>
          <a:bodyPr/>
          <a:lstStyle/>
          <a:p>
            <a:r>
              <a:rPr lang="en-US" sz="3200" dirty="0"/>
              <a:t>JavaScript Map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6DD63-0289-5540-A2EC-8D4D2D0C063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6132E-CA1F-644E-A485-DCCCE3F92F0B}"/>
              </a:ext>
            </a:extLst>
          </p:cNvPr>
          <p:cNvSpPr txBox="1"/>
          <p:nvPr/>
        </p:nvSpPr>
        <p:spPr>
          <a:xfrm>
            <a:off x="718300" y="4812189"/>
            <a:ext cx="699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medium.com</a:t>
            </a:r>
            <a:r>
              <a:rPr lang="en-US" sz="1200" dirty="0"/>
              <a:t>/</a:t>
            </a:r>
            <a:r>
              <a:rPr lang="en-US" sz="1200" dirty="0" err="1"/>
              <a:t>poka-techblog</a:t>
            </a:r>
            <a:r>
              <a:rPr lang="en-US" sz="1200" dirty="0"/>
              <a:t>/simplify-your-javascript-use-map-reduce-and-filter-bd02c593cc2d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41F7F-37A7-9143-B30C-3E4DE232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50" y="1161347"/>
            <a:ext cx="5080000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58AD6-E100-FA44-8297-AE40BF6E7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63" y="3926568"/>
            <a:ext cx="6108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5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21A5-BA5D-5246-A07E-83DE56BC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Remember </a:t>
            </a:r>
            <a:r>
              <a:rPr lang="en-US" sz="3200" dirty="0">
                <a:latin typeface="Courier" pitchFamily="2" charset="0"/>
              </a:rPr>
              <a:t>this</a:t>
            </a:r>
            <a:r>
              <a:rPr lang="en-US" sz="3200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E69FF-29F3-6F46-A5E8-D25FA334D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Don’t forget </a:t>
            </a:r>
            <a:r>
              <a:rPr lang="en-US" sz="2000" dirty="0">
                <a:latin typeface="Courier" pitchFamily="2" charset="0"/>
              </a:rPr>
              <a:t>this</a:t>
            </a:r>
            <a:r>
              <a:rPr lang="en-US" sz="2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3D0B-CF7B-B64D-8B47-D24CFF5015D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71AAC-54C4-1148-AF32-D98C5B11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27" y="2481740"/>
            <a:ext cx="8761145" cy="23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13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17934-2232-4D4D-B4F1-4A6041C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9775"/>
            <a:ext cx="6761100" cy="857400"/>
          </a:xfrm>
        </p:spPr>
        <p:txBody>
          <a:bodyPr/>
          <a:lstStyle/>
          <a:p>
            <a:r>
              <a:rPr lang="en-US" sz="3600" dirty="0"/>
              <a:t>FarmData2 Technology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F2141-3F06-DD4B-A208-E06407E7D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1036"/>
            <a:ext cx="6761100" cy="2980500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alpha val="49000"/>
                  </a:schemeClr>
                </a:solidFill>
              </a:rPr>
              <a:t>Drupal</a:t>
            </a:r>
          </a:p>
          <a:p>
            <a:r>
              <a:rPr lang="en-US" sz="2000" dirty="0" err="1">
                <a:solidFill>
                  <a:schemeClr val="accent3">
                    <a:alpha val="49000"/>
                  </a:schemeClr>
                </a:solidFill>
              </a:rPr>
              <a:t>FarmOS</a:t>
            </a:r>
            <a:endParaRPr lang="en-US" sz="2000" dirty="0">
              <a:solidFill>
                <a:schemeClr val="accent3">
                  <a:alpha val="49000"/>
                </a:schemeClr>
              </a:solidFill>
            </a:endParaRPr>
          </a:p>
          <a:p>
            <a:endParaRPr lang="en-US" sz="1000" dirty="0">
              <a:solidFill>
                <a:schemeClr val="accent3">
                  <a:alpha val="49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alpha val="49000"/>
                  </a:schemeClr>
                </a:solidFill>
              </a:rPr>
              <a:t>HTML</a:t>
            </a:r>
          </a:p>
          <a:p>
            <a:r>
              <a:rPr lang="en-US" sz="2000" dirty="0" err="1"/>
              <a:t>Vue.js</a:t>
            </a:r>
            <a:endParaRPr lang="en-US" sz="2000" dirty="0"/>
          </a:p>
          <a:p>
            <a:r>
              <a:rPr lang="en-US" sz="2000" dirty="0"/>
              <a:t>JavaScript</a:t>
            </a:r>
          </a:p>
          <a:p>
            <a:r>
              <a:rPr lang="en-US" sz="2000" b="1" dirty="0"/>
              <a:t>Web APIs / </a:t>
            </a:r>
            <a:r>
              <a:rPr lang="en-US" sz="2000" b="1" dirty="0" err="1"/>
              <a:t>Axios</a:t>
            </a:r>
            <a:endParaRPr lang="en-US" sz="2000" b="1" dirty="0"/>
          </a:p>
          <a:p>
            <a:r>
              <a:rPr lang="en-US" sz="2000" b="1" dirty="0" err="1"/>
              <a:t>FarmOS</a:t>
            </a:r>
            <a:r>
              <a:rPr lang="en-US" sz="2000" b="1" dirty="0"/>
              <a:t> API</a:t>
            </a:r>
          </a:p>
          <a:p>
            <a:r>
              <a:rPr lang="en-US" sz="2000" dirty="0"/>
              <a:t>Bootstrap / CSS?</a:t>
            </a:r>
          </a:p>
          <a:p>
            <a:r>
              <a:rPr lang="en-US" sz="2000" dirty="0"/>
              <a:t>Cypress?</a:t>
            </a:r>
          </a:p>
        </p:txBody>
      </p:sp>
    </p:spTree>
    <p:extLst>
      <p:ext uri="{BB962C8B-B14F-4D97-AF65-F5344CB8AC3E}">
        <p14:creationId xmlns:p14="http://schemas.microsoft.com/office/powerpoint/2010/main" val="20612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CBC-1718-644C-BA32-FC5FE8E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FDS5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E871-C59F-494F-AB85-2D5A94A7E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What issues did you encounter?</a:t>
            </a:r>
          </a:p>
          <a:p>
            <a:r>
              <a:rPr lang="en-US" sz="2000" dirty="0"/>
              <a:t>How did you resolve them?</a:t>
            </a:r>
          </a:p>
          <a:p>
            <a:r>
              <a:rPr lang="en-US" sz="2000" dirty="0"/>
              <a:t>Any questions on:</a:t>
            </a:r>
          </a:p>
          <a:p>
            <a:pPr lvl="1"/>
            <a:r>
              <a:rPr lang="en-US" sz="2000" dirty="0"/>
              <a:t>Vue Events?</a:t>
            </a:r>
          </a:p>
          <a:p>
            <a:pPr lvl="1"/>
            <a:r>
              <a:rPr lang="en-US" sz="2000" dirty="0"/>
              <a:t>JavaScript?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3721-62F1-084F-9074-FD39C32CE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0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81" y="1523205"/>
            <a:ext cx="3328498" cy="2097088"/>
          </a:xfrm>
        </p:spPr>
        <p:txBody>
          <a:bodyPr/>
          <a:lstStyle/>
          <a:p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Getting </a:t>
            </a:r>
            <a:r>
              <a:rPr lang="en-US" sz="3200" i="1" dirty="0"/>
              <a:t>some</a:t>
            </a:r>
            <a:r>
              <a:rPr lang="en-US" sz="3200" dirty="0"/>
              <a:t> real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045D3B-E2FA-4F91-8A74-5DFEAC78C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652" y="0"/>
            <a:ext cx="3654911" cy="5143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7E64830-2B6B-4CDB-AC20-40ABCA71D96D}"/>
              </a:ext>
            </a:extLst>
          </p:cNvPr>
          <p:cNvGrpSpPr/>
          <p:nvPr/>
        </p:nvGrpSpPr>
        <p:grpSpPr>
          <a:xfrm>
            <a:off x="3531628" y="2423995"/>
            <a:ext cx="1005120" cy="165960"/>
            <a:chOff x="3531628" y="2423995"/>
            <a:chExt cx="100512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8EB870-0237-4D0C-A1A0-FB39F2CD401D}"/>
                    </a:ext>
                  </a:extLst>
                </p14:cNvPr>
                <p14:cNvContentPartPr/>
                <p14:nvPr/>
              </p14:nvContentPartPr>
              <p14:xfrm>
                <a:off x="3531628" y="2471875"/>
                <a:ext cx="950040" cy="90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8EB870-0237-4D0C-A1A0-FB39F2CD40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22628" y="2463235"/>
                  <a:ext cx="967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9CFB34-259D-4179-A8CC-096A38C61376}"/>
                    </a:ext>
                  </a:extLst>
                </p14:cNvPr>
                <p14:cNvContentPartPr/>
                <p14:nvPr/>
              </p14:nvContentPartPr>
              <p14:xfrm>
                <a:off x="4348108" y="2423995"/>
                <a:ext cx="188640" cy="165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9CFB34-259D-4179-A8CC-096A38C613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39468" y="2415355"/>
                  <a:ext cx="2062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01E1ED-71AC-45A1-AA17-A4B2BA14C19A}"/>
              </a:ext>
            </a:extLst>
          </p:cNvPr>
          <p:cNvGrpSpPr/>
          <p:nvPr/>
        </p:nvGrpSpPr>
        <p:grpSpPr>
          <a:xfrm>
            <a:off x="3041668" y="2414995"/>
            <a:ext cx="1019880" cy="933120"/>
            <a:chOff x="3041668" y="2414995"/>
            <a:chExt cx="1019880" cy="93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B0122A0-5E70-4623-A164-925C4FA6EA72}"/>
                    </a:ext>
                  </a:extLst>
                </p14:cNvPr>
                <p14:cNvContentPartPr/>
                <p14:nvPr/>
              </p14:nvContentPartPr>
              <p14:xfrm>
                <a:off x="3041668" y="2414995"/>
                <a:ext cx="106920" cy="21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B0122A0-5E70-4623-A164-925C4FA6EA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32668" y="2405995"/>
                  <a:ext cx="124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660541-6B37-440F-A403-6BA79E19E74A}"/>
                    </a:ext>
                  </a:extLst>
                </p14:cNvPr>
                <p14:cNvContentPartPr/>
                <p14:nvPr/>
              </p14:nvContentPartPr>
              <p14:xfrm>
                <a:off x="3155788" y="2501035"/>
                <a:ext cx="97200" cy="114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660541-6B37-440F-A403-6BA79E19E7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7148" y="2492395"/>
                  <a:ext cx="114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5D18B6-83B0-4EF1-9404-E6BF49ED3689}"/>
                    </a:ext>
                  </a:extLst>
                </p14:cNvPr>
                <p14:cNvContentPartPr/>
                <p14:nvPr/>
              </p14:nvContentPartPr>
              <p14:xfrm>
                <a:off x="3260908" y="2419315"/>
                <a:ext cx="25920" cy="165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5D18B6-83B0-4EF1-9404-E6BF49ED36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52268" y="2410315"/>
                  <a:ext cx="43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858E7A4-E04A-4F46-A2A1-896B01841EBA}"/>
                    </a:ext>
                  </a:extLst>
                </p14:cNvPr>
                <p14:cNvContentPartPr/>
                <p14:nvPr/>
              </p14:nvContentPartPr>
              <p14:xfrm>
                <a:off x="3237508" y="2506435"/>
                <a:ext cx="105480" cy="4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858E7A4-E04A-4F46-A2A1-896B01841E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8508" y="2497795"/>
                  <a:ext cx="123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0F3EDB-E09D-44A2-8289-A48E338A1364}"/>
                    </a:ext>
                  </a:extLst>
                </p14:cNvPr>
                <p14:cNvContentPartPr/>
                <p14:nvPr/>
              </p14:nvContentPartPr>
              <p14:xfrm>
                <a:off x="3321028" y="2517595"/>
                <a:ext cx="78120" cy="9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0F3EDB-E09D-44A2-8289-A48E338A13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12388" y="2508955"/>
                  <a:ext cx="9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641ACF-0125-488A-8549-9F46F971CAE5}"/>
                    </a:ext>
                  </a:extLst>
                </p14:cNvPr>
                <p14:cNvContentPartPr/>
                <p14:nvPr/>
              </p14:nvContentPartPr>
              <p14:xfrm>
                <a:off x="3152548" y="2708755"/>
                <a:ext cx="120240" cy="340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641ACF-0125-488A-8549-9F46F971CA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3548" y="2700115"/>
                  <a:ext cx="1378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14B1B2-488E-4ED4-A463-144550A9059D}"/>
                    </a:ext>
                  </a:extLst>
                </p14:cNvPr>
                <p14:cNvContentPartPr/>
                <p14:nvPr/>
              </p14:nvContentPartPr>
              <p14:xfrm>
                <a:off x="3100708" y="2907115"/>
                <a:ext cx="148680" cy="7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14B1B2-488E-4ED4-A463-144550A905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91708" y="2898115"/>
                  <a:ext cx="166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C01CC38-BF76-4FA8-BE5D-769B79866F9D}"/>
                    </a:ext>
                  </a:extLst>
                </p14:cNvPr>
                <p14:cNvContentPartPr/>
                <p14:nvPr/>
              </p14:nvContentPartPr>
              <p14:xfrm>
                <a:off x="3229948" y="2867875"/>
                <a:ext cx="102600" cy="125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C01CC38-BF76-4FA8-BE5D-769B79866F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20948" y="2858875"/>
                  <a:ext cx="120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4E7016-7BFC-4E6F-B121-97D35940D23B}"/>
                    </a:ext>
                  </a:extLst>
                </p14:cNvPr>
                <p14:cNvContentPartPr/>
                <p14:nvPr/>
              </p14:nvContentPartPr>
              <p14:xfrm>
                <a:off x="3343708" y="2843035"/>
                <a:ext cx="214920" cy="69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4E7016-7BFC-4E6F-B121-97D35940D2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34708" y="2834395"/>
                  <a:ext cx="232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02757F-F05B-4325-9022-3DAEC81B3D00}"/>
                    </a:ext>
                  </a:extLst>
                </p14:cNvPr>
                <p14:cNvContentPartPr/>
                <p14:nvPr/>
              </p14:nvContentPartPr>
              <p14:xfrm>
                <a:off x="3721708" y="2695795"/>
                <a:ext cx="57240" cy="240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02757F-F05B-4325-9022-3DAEC81B3D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12708" y="2687155"/>
                  <a:ext cx="74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6FFDD9-BDCF-4511-976D-0E43DF346A85}"/>
                    </a:ext>
                  </a:extLst>
                </p14:cNvPr>
                <p14:cNvContentPartPr/>
                <p14:nvPr/>
              </p14:nvContentPartPr>
              <p14:xfrm>
                <a:off x="3721708" y="2832595"/>
                <a:ext cx="105120" cy="20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6FFDD9-BDCF-4511-976D-0E43DF346A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12708" y="2823595"/>
                  <a:ext cx="122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F51DC6-09A6-468A-B102-03D7DE99D2E1}"/>
                    </a:ext>
                  </a:extLst>
                </p14:cNvPr>
                <p14:cNvContentPartPr/>
                <p14:nvPr/>
              </p14:nvContentPartPr>
              <p14:xfrm>
                <a:off x="3795508" y="2685715"/>
                <a:ext cx="266040" cy="213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F51DC6-09A6-468A-B102-03D7DE99D2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86868" y="2676715"/>
                  <a:ext cx="283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4FBBDA-A9E2-4A50-8BD6-CAEA5A71F0A8}"/>
                    </a:ext>
                  </a:extLst>
                </p14:cNvPr>
                <p14:cNvContentPartPr/>
                <p14:nvPr/>
              </p14:nvContentPartPr>
              <p14:xfrm>
                <a:off x="3234988" y="3137155"/>
                <a:ext cx="110520" cy="210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4FBBDA-A9E2-4A50-8BD6-CAEA5A71F0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5988" y="3128155"/>
                  <a:ext cx="128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AA942AB-30D6-44BF-A9A2-5AE5C84B387A}"/>
                    </a:ext>
                  </a:extLst>
                </p14:cNvPr>
                <p14:cNvContentPartPr/>
                <p14:nvPr/>
              </p14:nvContentPartPr>
              <p14:xfrm>
                <a:off x="3356668" y="3159115"/>
                <a:ext cx="116640" cy="171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AA942AB-30D6-44BF-A9A2-5AE5C84B38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47668" y="3150115"/>
                  <a:ext cx="134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A99182-D381-44E1-BCB5-186F5D3D12E2}"/>
                    </a:ext>
                  </a:extLst>
                </p14:cNvPr>
                <p14:cNvContentPartPr/>
                <p14:nvPr/>
              </p14:nvContentPartPr>
              <p14:xfrm>
                <a:off x="3485188" y="3162355"/>
                <a:ext cx="75240" cy="159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A99182-D381-44E1-BCB5-186F5D3D12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76548" y="3153355"/>
                  <a:ext cx="92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F0D4CC-19E7-48F0-89AD-2F94F099B8E7}"/>
                    </a:ext>
                  </a:extLst>
                </p14:cNvPr>
                <p14:cNvContentPartPr/>
                <p14:nvPr/>
              </p14:nvContentPartPr>
              <p14:xfrm>
                <a:off x="3557908" y="3172795"/>
                <a:ext cx="106920" cy="134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F0D4CC-19E7-48F0-89AD-2F94F099B8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49268" y="3163795"/>
                  <a:ext cx="124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B01314-C813-4B9D-B4E6-B416B34FCED9}"/>
                    </a:ext>
                  </a:extLst>
                </p14:cNvPr>
                <p14:cNvContentPartPr/>
                <p14:nvPr/>
              </p14:nvContentPartPr>
              <p14:xfrm>
                <a:off x="3698668" y="3114835"/>
                <a:ext cx="188280" cy="130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B01314-C813-4B9D-B4E6-B416B34FCE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90028" y="3106195"/>
                  <a:ext cx="205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3292DD-AED9-44D1-9624-9D2DBA86417A}"/>
                    </a:ext>
                  </a:extLst>
                </p14:cNvPr>
                <p14:cNvContentPartPr/>
                <p14:nvPr/>
              </p14:nvContentPartPr>
              <p14:xfrm>
                <a:off x="3960748" y="3017275"/>
                <a:ext cx="19440" cy="1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3292DD-AED9-44D1-9624-9D2DBA8641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52108" y="3008275"/>
                  <a:ext cx="37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2AE3B9-B271-46FE-AD2C-AC9895835BDE}"/>
                    </a:ext>
                  </a:extLst>
                </p14:cNvPr>
                <p14:cNvContentPartPr/>
                <p14:nvPr/>
              </p14:nvContentPartPr>
              <p14:xfrm>
                <a:off x="3990268" y="3277555"/>
                <a:ext cx="10800" cy="1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2AE3B9-B271-46FE-AD2C-AC9895835B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81268" y="3268915"/>
                  <a:ext cx="2844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143B-36E7-1348-80F6-164B20B1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Web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1FF2-9960-9D43-9724-43F17185F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Web</a:t>
            </a:r>
            <a:r>
              <a:rPr lang="en-US" sz="2400" i="1" dirty="0"/>
              <a:t> </a:t>
            </a:r>
            <a:r>
              <a:rPr lang="en-US" sz="2400" b="1" i="1" dirty="0"/>
              <a:t>Application Programming Interface (API)</a:t>
            </a:r>
            <a:r>
              <a:rPr lang="en-US" sz="2400" i="1" dirty="0"/>
              <a:t> </a:t>
            </a:r>
            <a:r>
              <a:rPr lang="en-US" sz="2400" dirty="0"/>
              <a:t>allows </a:t>
            </a:r>
            <a:r>
              <a:rPr lang="en-US" sz="2400" b="1" i="1" dirty="0"/>
              <a:t>client-side code</a:t>
            </a:r>
            <a:r>
              <a:rPr lang="en-US" sz="2400" b="1" dirty="0"/>
              <a:t> </a:t>
            </a:r>
            <a:r>
              <a:rPr lang="en-US" sz="2400" dirty="0"/>
              <a:t>to access and manipulate </a:t>
            </a:r>
            <a:r>
              <a:rPr lang="en-US" sz="2400" b="1" i="1" dirty="0"/>
              <a:t>server-side resources</a:t>
            </a:r>
            <a:r>
              <a:rPr lang="en-US" sz="2400" b="1" dirty="0"/>
              <a:t> </a:t>
            </a:r>
            <a:r>
              <a:rPr lang="en-US" sz="2400" dirty="0"/>
              <a:t>through a well-defined set of </a:t>
            </a:r>
            <a:r>
              <a:rPr lang="en-US" sz="2400" b="1" i="1" dirty="0"/>
              <a:t>API endpoints </a:t>
            </a:r>
            <a:r>
              <a:rPr lang="en-US" sz="2400" dirty="0"/>
              <a:t>(i.e. URLs).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55758-3081-3042-9147-5DFF2CB15DF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2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3F51-1F8D-BD4E-9517-7942884E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A2ED4-54FC-A44E-80AD-C1081F661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REST – Representational State Transfer</a:t>
            </a:r>
          </a:p>
          <a:p>
            <a:endParaRPr lang="en-US" sz="2000" dirty="0"/>
          </a:p>
          <a:p>
            <a:pPr lvl="1"/>
            <a:r>
              <a:rPr lang="en-US" sz="2000" dirty="0"/>
              <a:t>Set of API design conventions.</a:t>
            </a:r>
          </a:p>
          <a:p>
            <a:pPr lvl="2"/>
            <a:r>
              <a:rPr lang="en-US" sz="2000" dirty="0"/>
              <a:t>Fast and Lightweight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Runs over HTTP (Hypertext Transfer Protocol)</a:t>
            </a:r>
          </a:p>
          <a:p>
            <a:pPr lvl="1"/>
            <a:r>
              <a:rPr lang="en-US" sz="2000" dirty="0"/>
              <a:t>Stateless</a:t>
            </a:r>
          </a:p>
          <a:p>
            <a:pPr lvl="1"/>
            <a:r>
              <a:rPr lang="en-US" sz="2000" dirty="0"/>
              <a:t>Cacheable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B0EB2-E2A3-D74F-8000-6997876133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9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8311-A310-C447-A6B7-B60CFED0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39375"/>
            <a:ext cx="3559786" cy="857400"/>
          </a:xfrm>
        </p:spPr>
        <p:txBody>
          <a:bodyPr/>
          <a:lstStyle/>
          <a:p>
            <a:r>
              <a:rPr lang="en-US" sz="3200" dirty="0"/>
              <a:t>HTTP Request Methods: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AEB1-4B67-6A4B-BFCC-0550F063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3559786" cy="2980500"/>
          </a:xfrm>
        </p:spPr>
        <p:txBody>
          <a:bodyPr/>
          <a:lstStyle/>
          <a:p>
            <a:r>
              <a:rPr lang="en-US" sz="2000" dirty="0"/>
              <a:t>The HTTP provides request methods that are used to build REST API’s.</a:t>
            </a:r>
          </a:p>
          <a:p>
            <a:endParaRPr lang="en-US" sz="2000" dirty="0"/>
          </a:p>
          <a:p>
            <a:r>
              <a:rPr lang="en-US" sz="2000" dirty="0"/>
              <a:t>CRUD – alternative formulation of operations in a non-protocol specific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3A8C7-788D-3144-BE87-57CCCA12C66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015C6-0BCA-4042-86A4-CB648DA24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8171"/>
            <a:ext cx="2891973" cy="45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0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C232-12B3-9249-B25E-F0D3C54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Sample API and Demo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CB9F2-00AD-B741-A4FF-2D0F2951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71" y="1733550"/>
            <a:ext cx="7305229" cy="2980500"/>
          </a:xfrm>
        </p:spPr>
        <p:txBody>
          <a:bodyPr/>
          <a:lstStyle/>
          <a:p>
            <a:r>
              <a:rPr lang="en-US" sz="2000" dirty="0"/>
              <a:t>Rick and Morty:</a:t>
            </a:r>
          </a:p>
          <a:p>
            <a:pPr lvl="1"/>
            <a:r>
              <a:rPr lang="en-US" sz="2000" dirty="0"/>
              <a:t>https://rickandmortyapi.com/api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err="1"/>
              <a:t>Hoppscotch</a:t>
            </a:r>
            <a:r>
              <a:rPr lang="en-US" sz="2000" dirty="0"/>
              <a:t> Application</a:t>
            </a:r>
          </a:p>
          <a:p>
            <a:pPr lvl="1"/>
            <a:r>
              <a:rPr lang="en-US" sz="2000" dirty="0"/>
              <a:t>﻿https://</a:t>
            </a:r>
            <a:r>
              <a:rPr lang="en-US" sz="2000" dirty="0" err="1"/>
              <a:t>hoppscotch.io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5E9B-D040-224B-B685-C006493CD6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6FFAB-8048-AD43-96ED-203EB2FF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117585"/>
            <a:ext cx="4096657" cy="138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8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FD3523-859F-9842-90A1-2648D54A132E}"/>
              </a:ext>
            </a:extLst>
          </p:cNvPr>
          <p:cNvSpPr txBox="1"/>
          <p:nvPr/>
        </p:nvSpPr>
        <p:spPr>
          <a:xfrm>
            <a:off x="82366" y="3374414"/>
            <a:ext cx="803296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axios.get</a:t>
            </a:r>
            <a:r>
              <a:rPr lang="en-US" sz="2000" dirty="0">
                <a:latin typeface="Courier" pitchFamily="2" charset="0"/>
              </a:rPr>
              <a:t>('https://</a:t>
            </a:r>
            <a:r>
              <a:rPr lang="en-US" sz="2000" dirty="0" err="1">
                <a:latin typeface="Courier" pitchFamily="2" charset="0"/>
              </a:rPr>
              <a:t>api.exchangeratesapi.io</a:t>
            </a:r>
            <a:r>
              <a:rPr lang="en-US" sz="2000" dirty="0">
                <a:latin typeface="Courier" pitchFamily="2" charset="0"/>
              </a:rPr>
              <a:t>/latest')</a:t>
            </a:r>
          </a:p>
          <a:p>
            <a:r>
              <a:rPr lang="en-US" sz="2000" dirty="0">
                <a:latin typeface="Courier" pitchFamily="2" charset="0"/>
              </a:rPr>
              <a:t>     .then(response =&gt; {</a:t>
            </a:r>
          </a:p>
          <a:p>
            <a:r>
              <a:rPr lang="en-US" sz="2000" dirty="0">
                <a:latin typeface="Courier" pitchFamily="2" charset="0"/>
              </a:rPr>
              <a:t>        </a:t>
            </a:r>
            <a:r>
              <a:rPr lang="en-US" sz="2000" dirty="0" err="1">
                <a:latin typeface="Courier" pitchFamily="2" charset="0"/>
              </a:rPr>
              <a:t>this.currencies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response.data.rates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r>
              <a:rPr lang="en-US" sz="2000" dirty="0">
                <a:latin typeface="Courier" pitchFamily="2" charset="0"/>
              </a:rPr>
              <a:t>     }</a:t>
            </a:r>
          </a:p>
          <a:p>
            <a:r>
              <a:rPr lang="en-US" sz="2000" dirty="0">
                <a:latin typeface="Courier" pitchFamily="2" charset="0"/>
              </a:rPr>
              <a:t>);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ED7D1-B747-3D49-BA09-2E71CD4F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70013"/>
            <a:ext cx="4736200" cy="857400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Axios</a:t>
            </a:r>
            <a:r>
              <a:rPr lang="en-US" sz="3200" dirty="0"/>
              <a:t>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EA18-8910-8443-A455-B402EF96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6314" y="1130021"/>
            <a:ext cx="3440800" cy="2980500"/>
          </a:xfrm>
        </p:spPr>
        <p:txBody>
          <a:bodyPr/>
          <a:lstStyle/>
          <a:p>
            <a:r>
              <a:rPr lang="en-US" sz="2000" dirty="0" err="1"/>
              <a:t>Axios</a:t>
            </a:r>
            <a:r>
              <a:rPr lang="en-US" sz="2000" dirty="0"/>
              <a:t> is a JavaScript library for making and processing API requests.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E3ECF-2810-0541-9A8F-D6021F4CAE2B}"/>
              </a:ext>
            </a:extLst>
          </p:cNvPr>
          <p:cNvSpPr/>
          <p:nvPr/>
        </p:nvSpPr>
        <p:spPr>
          <a:xfrm>
            <a:off x="-211129" y="130258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urier" pitchFamily="2" charset="0"/>
                <a:ea typeface="Times New Roman" panose="02020603050405020304" pitchFamily="18" charset="0"/>
              </a:rPr>
              <a:t>let spike = new Vue ({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urier" pitchFamily="2" charset="0"/>
                <a:ea typeface="Times New Roman" panose="02020603050405020304" pitchFamily="18" charset="0"/>
              </a:rPr>
              <a:t>    el: '#</a:t>
            </a:r>
            <a:r>
              <a:rPr lang="en-US" sz="2000" dirty="0" err="1">
                <a:latin typeface="Courier" pitchFamily="2" charset="0"/>
                <a:ea typeface="Times New Roman" panose="02020603050405020304" pitchFamily="18" charset="0"/>
              </a:rPr>
              <a:t>axiosspike</a:t>
            </a:r>
            <a:r>
              <a:rPr lang="en-US" sz="2000" dirty="0">
                <a:latin typeface="Courier" pitchFamily="2" charset="0"/>
                <a:ea typeface="Times New Roman" panose="02020603050405020304" pitchFamily="18" charset="0"/>
              </a:rPr>
              <a:t>',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urier" pitchFamily="2" charset="0"/>
                <a:ea typeface="Times New Roman" panose="02020603050405020304" pitchFamily="18" charset="0"/>
              </a:rPr>
              <a:t>    data: {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currencies: null,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urier" pitchFamily="2" charset="0"/>
                <a:cs typeface="Times New Roman" panose="02020603050405020304" pitchFamily="18" charset="0"/>
              </a:rPr>
              <a:t>        …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urier" pitchFamily="2" charset="0"/>
              </a:rPr>
              <a:t>    },…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B30939-D79B-43B7-B4D9-B7F56761AE28}"/>
              </a:ext>
            </a:extLst>
          </p:cNvPr>
          <p:cNvGrpSpPr/>
          <p:nvPr/>
        </p:nvGrpSpPr>
        <p:grpSpPr>
          <a:xfrm>
            <a:off x="3398428" y="2703588"/>
            <a:ext cx="1614600" cy="1081440"/>
            <a:chOff x="3398428" y="2703588"/>
            <a:chExt cx="1614600" cy="10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AF49574-E144-468D-8D55-A257A64AD542}"/>
                    </a:ext>
                  </a:extLst>
                </p14:cNvPr>
                <p14:cNvContentPartPr/>
                <p14:nvPr/>
              </p14:nvContentPartPr>
              <p14:xfrm>
                <a:off x="3452788" y="2971428"/>
                <a:ext cx="420480" cy="735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AF49574-E144-468D-8D55-A257A64AD5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44148" y="2962428"/>
                  <a:ext cx="43812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AFC5F-069E-491A-A48B-12B4758E167B}"/>
                    </a:ext>
                  </a:extLst>
                </p14:cNvPr>
                <p14:cNvContentPartPr/>
                <p14:nvPr/>
              </p14:nvContentPartPr>
              <p14:xfrm>
                <a:off x="3398428" y="3608988"/>
                <a:ext cx="196200" cy="17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AFC5F-069E-491A-A48B-12B4758E16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89428" y="3599988"/>
                  <a:ext cx="213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1E6680-C19A-4D80-BFA1-26782B75A3FE}"/>
                    </a:ext>
                  </a:extLst>
                </p14:cNvPr>
                <p14:cNvContentPartPr/>
                <p14:nvPr/>
              </p14:nvContentPartPr>
              <p14:xfrm>
                <a:off x="3948148" y="2844348"/>
                <a:ext cx="217800" cy="20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1E6680-C19A-4D80-BFA1-26782B75A3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39508" y="2835708"/>
                  <a:ext cx="235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A87654-98A6-44EB-92E2-A4328E6034FF}"/>
                    </a:ext>
                  </a:extLst>
                </p14:cNvPr>
                <p14:cNvContentPartPr/>
                <p14:nvPr/>
              </p14:nvContentPartPr>
              <p14:xfrm>
                <a:off x="4177108" y="2893668"/>
                <a:ext cx="266040" cy="9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A87654-98A6-44EB-92E2-A4328E6034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68468" y="2885028"/>
                  <a:ext cx="283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BB7767-0674-4976-B8DB-16BCC84CB964}"/>
                    </a:ext>
                  </a:extLst>
                </p14:cNvPr>
                <p14:cNvContentPartPr/>
                <p14:nvPr/>
              </p14:nvContentPartPr>
              <p14:xfrm>
                <a:off x="4384108" y="2807268"/>
                <a:ext cx="158040" cy="180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BB7767-0674-4976-B8DB-16BCC84CB96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75468" y="2798628"/>
                  <a:ext cx="175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FC4AE0-FE5D-47BF-A4AB-ED40369A0295}"/>
                    </a:ext>
                  </a:extLst>
                </p14:cNvPr>
                <p14:cNvContentPartPr/>
                <p14:nvPr/>
              </p14:nvContentPartPr>
              <p14:xfrm>
                <a:off x="4545748" y="2873868"/>
                <a:ext cx="209160" cy="10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FC4AE0-FE5D-47BF-A4AB-ED40369A02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36748" y="2864868"/>
                  <a:ext cx="226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C0C7B8-3847-4E7A-BBAF-C4FC1469E97D}"/>
                    </a:ext>
                  </a:extLst>
                </p14:cNvPr>
                <p14:cNvContentPartPr/>
                <p14:nvPr/>
              </p14:nvContentPartPr>
              <p14:xfrm>
                <a:off x="4741228" y="2703588"/>
                <a:ext cx="271800" cy="28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C0C7B8-3847-4E7A-BBAF-C4FC1469E9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32228" y="2694588"/>
                  <a:ext cx="2894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634626-4003-4652-A617-422324D99496}"/>
              </a:ext>
            </a:extLst>
          </p:cNvPr>
          <p:cNvGrpSpPr/>
          <p:nvPr/>
        </p:nvGrpSpPr>
        <p:grpSpPr>
          <a:xfrm>
            <a:off x="5344948" y="2642028"/>
            <a:ext cx="1027440" cy="394920"/>
            <a:chOff x="5344948" y="2642028"/>
            <a:chExt cx="102744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97479C-68CA-4888-A24E-813F4920A217}"/>
                    </a:ext>
                  </a:extLst>
                </p14:cNvPr>
                <p14:cNvContentPartPr/>
                <p14:nvPr/>
              </p14:nvContentPartPr>
              <p14:xfrm>
                <a:off x="5375548" y="2746428"/>
                <a:ext cx="38160" cy="275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97479C-68CA-4888-A24E-813F4920A2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66548" y="2737428"/>
                  <a:ext cx="55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B7C3A3-4E24-49CA-931D-121FE5B0FCC6}"/>
                    </a:ext>
                  </a:extLst>
                </p14:cNvPr>
                <p14:cNvContentPartPr/>
                <p14:nvPr/>
              </p14:nvContentPartPr>
              <p14:xfrm>
                <a:off x="5344948" y="2899068"/>
                <a:ext cx="118080" cy="18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B7C3A3-4E24-49CA-931D-121FE5B0FC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36308" y="2890428"/>
                  <a:ext cx="135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C5A2DB-23BF-4E9C-9E92-F94486E2223A}"/>
                    </a:ext>
                  </a:extLst>
                </p14:cNvPr>
                <p14:cNvContentPartPr/>
                <p14:nvPr/>
              </p14:nvContentPartPr>
              <p14:xfrm>
                <a:off x="5430628" y="2737068"/>
                <a:ext cx="123840" cy="288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C5A2DB-23BF-4E9C-9E92-F94486E222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21628" y="2728068"/>
                  <a:ext cx="141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0EB10D-A793-4C63-B912-C62C0C9169D0}"/>
                    </a:ext>
                  </a:extLst>
                </p14:cNvPr>
                <p14:cNvContentPartPr/>
                <p14:nvPr/>
              </p14:nvContentPartPr>
              <p14:xfrm>
                <a:off x="5574628" y="2937948"/>
                <a:ext cx="40320" cy="56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0EB10D-A793-4C63-B912-C62C0C9169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65988" y="2929308"/>
                  <a:ext cx="57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3A2187-0F5E-4C08-AFB6-AAC52115B037}"/>
                    </a:ext>
                  </a:extLst>
                </p14:cNvPr>
                <p14:cNvContentPartPr/>
                <p14:nvPr/>
              </p14:nvContentPartPr>
              <p14:xfrm>
                <a:off x="5512348" y="2689908"/>
                <a:ext cx="195840" cy="347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3A2187-0F5E-4C08-AFB6-AAC52115B0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03348" y="2681268"/>
                  <a:ext cx="2134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946F24-0F5D-4B8A-8388-0AD586D1E298}"/>
                    </a:ext>
                  </a:extLst>
                </p14:cNvPr>
                <p14:cNvContentPartPr/>
                <p14:nvPr/>
              </p14:nvContentPartPr>
              <p14:xfrm>
                <a:off x="5869108" y="2642028"/>
                <a:ext cx="96120" cy="388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946F24-0F5D-4B8A-8388-0AD586D1E2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60468" y="2633388"/>
                  <a:ext cx="113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AF43BA-4DE4-4DAF-ABF2-DAA4D45D2A4F}"/>
                    </a:ext>
                  </a:extLst>
                </p14:cNvPr>
                <p14:cNvContentPartPr/>
                <p14:nvPr/>
              </p14:nvContentPartPr>
              <p14:xfrm>
                <a:off x="5855788" y="2921748"/>
                <a:ext cx="102600" cy="4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AF43BA-4DE4-4DAF-ABF2-DAA4D45D2A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47148" y="2912748"/>
                  <a:ext cx="120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A69B347-C0FC-4AB5-9542-18919A6D3776}"/>
                    </a:ext>
                  </a:extLst>
                </p14:cNvPr>
                <p14:cNvContentPartPr/>
                <p14:nvPr/>
              </p14:nvContentPartPr>
              <p14:xfrm>
                <a:off x="6001948" y="2876388"/>
                <a:ext cx="108720" cy="105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A69B347-C0FC-4AB5-9542-18919A6D37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93308" y="2867388"/>
                  <a:ext cx="126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3822AD-CED9-4573-96C8-E9B80F3C8781}"/>
                    </a:ext>
                  </a:extLst>
                </p14:cNvPr>
                <p14:cNvContentPartPr/>
                <p14:nvPr/>
              </p14:nvContentPartPr>
              <p14:xfrm>
                <a:off x="6093028" y="2837868"/>
                <a:ext cx="279360" cy="6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3822AD-CED9-4573-96C8-E9B80F3C87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84388" y="2828868"/>
                  <a:ext cx="29700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763F8B-C7B2-4A82-A311-A607367E24A7}"/>
              </a:ext>
            </a:extLst>
          </p:cNvPr>
          <p:cNvGrpSpPr/>
          <p:nvPr/>
        </p:nvGrpSpPr>
        <p:grpSpPr>
          <a:xfrm>
            <a:off x="6576148" y="2550948"/>
            <a:ext cx="1292760" cy="478080"/>
            <a:chOff x="6576148" y="2550948"/>
            <a:chExt cx="1292760" cy="47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E5DB08-0A49-4784-A65B-B33875AF3A0A}"/>
                    </a:ext>
                  </a:extLst>
                </p14:cNvPr>
                <p14:cNvContentPartPr/>
                <p14:nvPr/>
              </p14:nvContentPartPr>
              <p14:xfrm>
                <a:off x="6576148" y="2742108"/>
                <a:ext cx="254880" cy="28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E5DB08-0A49-4784-A65B-B33875AF3A0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67148" y="2733108"/>
                  <a:ext cx="2725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89330A-43C4-4AFF-B66B-AEA96700D418}"/>
                    </a:ext>
                  </a:extLst>
                </p14:cNvPr>
                <p14:cNvContentPartPr/>
                <p14:nvPr/>
              </p14:nvContentPartPr>
              <p14:xfrm>
                <a:off x="6881068" y="2808708"/>
                <a:ext cx="182520" cy="167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89330A-43C4-4AFF-B66B-AEA96700D41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72428" y="2800068"/>
                  <a:ext cx="200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D9F8A6A-67D3-475C-802E-ABD6BEBF14A6}"/>
                    </a:ext>
                  </a:extLst>
                </p14:cNvPr>
                <p14:cNvContentPartPr/>
                <p14:nvPr/>
              </p14:nvContentPartPr>
              <p14:xfrm>
                <a:off x="7084468" y="2760468"/>
                <a:ext cx="96480" cy="207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D9F8A6A-67D3-475C-802E-ABD6BEBF14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75468" y="2751828"/>
                  <a:ext cx="114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95A3B01-AF5F-49BE-A68B-6A2D05755B93}"/>
                    </a:ext>
                  </a:extLst>
                </p14:cNvPr>
                <p14:cNvContentPartPr/>
                <p14:nvPr/>
              </p14:nvContentPartPr>
              <p14:xfrm>
                <a:off x="7175548" y="2705028"/>
                <a:ext cx="207360" cy="207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95A3B01-AF5F-49BE-A68B-6A2D05755B9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66548" y="2696388"/>
                  <a:ext cx="225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A55D53-D08C-4655-9320-EFDE161C5AD2}"/>
                    </a:ext>
                  </a:extLst>
                </p14:cNvPr>
                <p14:cNvContentPartPr/>
                <p14:nvPr/>
              </p14:nvContentPartPr>
              <p14:xfrm>
                <a:off x="7321348" y="2717988"/>
                <a:ext cx="141120" cy="222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A55D53-D08C-4655-9320-EFDE161C5A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12708" y="2709348"/>
                  <a:ext cx="158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ADF331-821D-4502-BD98-72E9167E3862}"/>
                    </a:ext>
                  </a:extLst>
                </p14:cNvPr>
                <p14:cNvContentPartPr/>
                <p14:nvPr/>
              </p14:nvContentPartPr>
              <p14:xfrm>
                <a:off x="7462108" y="2703948"/>
                <a:ext cx="194040" cy="198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ADF331-821D-4502-BD98-72E9167E386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53468" y="2694948"/>
                  <a:ext cx="211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1A6758-EF8E-4BD8-B835-EDD7CEEF4F48}"/>
                    </a:ext>
                  </a:extLst>
                </p14:cNvPr>
                <p14:cNvContentPartPr/>
                <p14:nvPr/>
              </p14:nvContentPartPr>
              <p14:xfrm>
                <a:off x="7642468" y="2550948"/>
                <a:ext cx="103680" cy="283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1A6758-EF8E-4BD8-B835-EDD7CEEF4F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33828" y="2542308"/>
                  <a:ext cx="121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AF9A43-5416-4ADD-A76C-3EFD5FCCA814}"/>
                    </a:ext>
                  </a:extLst>
                </p14:cNvPr>
                <p14:cNvContentPartPr/>
                <p14:nvPr/>
              </p14:nvContentPartPr>
              <p14:xfrm>
                <a:off x="7760188" y="2888988"/>
                <a:ext cx="13680" cy="2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AF9A43-5416-4ADD-A76C-3EFD5FCCA81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51548" y="2879988"/>
                  <a:ext cx="31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57FC6E-013C-4944-9D67-2EDD97ACC9DD}"/>
                    </a:ext>
                  </a:extLst>
                </p14:cNvPr>
                <p14:cNvContentPartPr/>
                <p14:nvPr/>
              </p14:nvContentPartPr>
              <p14:xfrm>
                <a:off x="7815988" y="2556708"/>
                <a:ext cx="30240" cy="211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57FC6E-013C-4944-9D67-2EDD97ACC9D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07348" y="2547708"/>
                  <a:ext cx="47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C49B5C-A597-439F-BB16-D6150CDBEC80}"/>
                    </a:ext>
                  </a:extLst>
                </p14:cNvPr>
                <p14:cNvContentPartPr/>
                <p14:nvPr/>
              </p14:nvContentPartPr>
              <p14:xfrm>
                <a:off x="7851628" y="2837868"/>
                <a:ext cx="17280" cy="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C49B5C-A597-439F-BB16-D6150CDBEC8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42628" y="2828868"/>
                  <a:ext cx="34920" cy="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078288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19347</TotalTime>
  <Words>545</Words>
  <Application>Microsoft Office PowerPoint</Application>
  <PresentationFormat>On-screen Show (16:9)</PresentationFormat>
  <Paragraphs>121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</vt:lpstr>
      <vt:lpstr>Dosis</vt:lpstr>
      <vt:lpstr>Dosis ExtraLight</vt:lpstr>
      <vt:lpstr>Titillium Web Light</vt:lpstr>
      <vt:lpstr>Mowbray template</vt:lpstr>
      <vt:lpstr>05 – Web APIs and Axios Library Spike</vt:lpstr>
      <vt:lpstr>FarmData2 Technology Stack</vt:lpstr>
      <vt:lpstr>FDS5 Questions</vt:lpstr>
      <vt:lpstr>Demo:  Getting some real data</vt:lpstr>
      <vt:lpstr>Web APIs</vt:lpstr>
      <vt:lpstr>REST APIs</vt:lpstr>
      <vt:lpstr>HTTP Request Methods:</vt:lpstr>
      <vt:lpstr>Sample API and Demo </vt:lpstr>
      <vt:lpstr>The Axios Library</vt:lpstr>
      <vt:lpstr>Vue Lifecycle Hooks</vt:lpstr>
      <vt:lpstr>JavaScript Map Example</vt:lpstr>
      <vt:lpstr>Remember this…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MacCormick, John</cp:lastModifiedBy>
  <cp:revision>190</cp:revision>
  <dcterms:created xsi:type="dcterms:W3CDTF">2020-08-18T12:38:13Z</dcterms:created>
  <dcterms:modified xsi:type="dcterms:W3CDTF">2022-02-23T00:39:21Z</dcterms:modified>
</cp:coreProperties>
</file>