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90" r:id="rId2"/>
    <p:sldId id="323" r:id="rId3"/>
    <p:sldId id="339" r:id="rId4"/>
    <p:sldId id="337" r:id="rId5"/>
    <p:sldId id="340" r:id="rId6"/>
    <p:sldId id="336" r:id="rId7"/>
    <p:sldId id="330" r:id="rId8"/>
    <p:sldId id="333" r:id="rId9"/>
    <p:sldId id="334" r:id="rId10"/>
    <p:sldId id="341" r:id="rId11"/>
    <p:sldId id="332" r:id="rId12"/>
    <p:sldId id="331" r:id="rId13"/>
    <p:sldId id="329" r:id="rId14"/>
    <p:sldId id="305" r:id="rId15"/>
    <p:sldId id="301" r:id="rId16"/>
    <p:sldId id="326" r:id="rId1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9E7F29C-1DAF-4B0C-8AE9-CFF09098A8A9}">
  <a:tblStyle styleId="{C9E7F29C-1DAF-4B0C-8AE9-CFF09098A8A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56"/>
    <p:restoredTop sz="70735"/>
  </p:normalViewPr>
  <p:slideViewPr>
    <p:cSldViewPr snapToGrid="0" snapToObjects="1">
      <p:cViewPr varScale="1">
        <p:scale>
          <a:sx n="103" d="100"/>
          <a:sy n="103" d="100"/>
        </p:scale>
        <p:origin x="14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3;n">
            <a:extLst>
              <a:ext uri="{FF2B5EF4-FFF2-40B4-BE49-F238E27FC236}">
                <a16:creationId xmlns:a16="http://schemas.microsoft.com/office/drawing/2014/main" id="{AFADC992-587E-ED46-BC97-1ABFAC3A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Google Shape;4;n">
            <a:extLst>
              <a:ext uri="{FF2B5EF4-FFF2-40B4-BE49-F238E27FC236}">
                <a16:creationId xmlns:a16="http://schemas.microsoft.com/office/drawing/2014/main" id="{A5D288AF-43BF-9D41-9071-E8E3A9C8C67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3175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7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endpoint and an existing array the </a:t>
            </a:r>
            <a:r>
              <a:rPr lang="en-US" dirty="0" err="1"/>
              <a:t>getAllPages</a:t>
            </a:r>
            <a:r>
              <a:rPr lang="en-US" dirty="0"/>
              <a:t> function</a:t>
            </a:r>
          </a:p>
          <a:p>
            <a:r>
              <a:rPr lang="en-US" dirty="0"/>
              <a:t>  - add all of the records (logs, assets) that are returned on all pages to the array.</a:t>
            </a:r>
          </a:p>
          <a:p>
            <a:endParaRPr lang="en-US" dirty="0"/>
          </a:p>
          <a:p>
            <a:r>
              <a:rPr lang="en-US" dirty="0"/>
              <a:t>Always a good idea to indicate errors in some way.</a:t>
            </a:r>
          </a:p>
          <a:p>
            <a:r>
              <a:rPr lang="en-US" dirty="0"/>
              <a:t>  - Here we log them to the console.</a:t>
            </a:r>
          </a:p>
          <a:p>
            <a:endParaRPr lang="en-US" dirty="0"/>
          </a:p>
          <a:p>
            <a:r>
              <a:rPr lang="en-US" dirty="0"/>
              <a:t>If the results array is actually in the data property of the Vue instance…</a:t>
            </a:r>
          </a:p>
          <a:p>
            <a:r>
              <a:rPr lang="en-US" dirty="0"/>
              <a:t>  - we can omit the then because we don’t need to do anything</a:t>
            </a:r>
          </a:p>
          <a:p>
            <a:r>
              <a:rPr lang="en-US" dirty="0"/>
              <a:t>  - When you implement your page you’ll see that Vue data binding will take care of everything.</a:t>
            </a:r>
          </a:p>
          <a:p>
            <a:r>
              <a:rPr lang="en-US" dirty="0"/>
              <a:t>    - </a:t>
            </a:r>
            <a:r>
              <a:rPr lang="en-US" dirty="0" err="1"/>
              <a:t>getAllPages</a:t>
            </a:r>
            <a:r>
              <a:rPr lang="en-US" dirty="0"/>
              <a:t> adds each page of results to the array as it is returned from the server.</a:t>
            </a:r>
          </a:p>
          <a:p>
            <a:r>
              <a:rPr lang="en-US" dirty="0"/>
              <a:t>    - because the array is in the data property of the Vue instance</a:t>
            </a:r>
          </a:p>
          <a:p>
            <a:r>
              <a:rPr lang="en-US" dirty="0"/>
              <a:t>      - Vue will notice that the array has changed</a:t>
            </a:r>
          </a:p>
          <a:p>
            <a:r>
              <a:rPr lang="en-US" dirty="0"/>
              <a:t>      - It will then update any computed properties that use the data and the page will re-render.</a:t>
            </a:r>
          </a:p>
          <a:p>
            <a:r>
              <a:rPr lang="en-US" dirty="0"/>
              <a:t>       - This is just like what we saw with the crop and area dropdowns.</a:t>
            </a:r>
          </a:p>
          <a:p>
            <a:r>
              <a:rPr lang="en-US" dirty="0"/>
              <a:t>  - This is extra nice when there are lots of results</a:t>
            </a:r>
          </a:p>
          <a:p>
            <a:r>
              <a:rPr lang="en-US" dirty="0"/>
              <a:t>    - the page will be re-rendered each time a new page of results is added to the array.</a:t>
            </a:r>
          </a:p>
          <a:p>
            <a:r>
              <a:rPr lang="en-US" dirty="0"/>
              <a:t>    - so we don’t have to wait for all of the pages to be returned before we see anything.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6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HTML date components give us dates in MM/DD/YYYY format.</a:t>
            </a:r>
          </a:p>
          <a:p>
            <a:endParaRPr lang="en-US" dirty="0"/>
          </a:p>
          <a:p>
            <a:r>
              <a:rPr lang="en-US" dirty="0"/>
              <a:t>All </a:t>
            </a:r>
            <a:r>
              <a:rPr lang="en-US" dirty="0" err="1"/>
              <a:t>farmOS</a:t>
            </a:r>
            <a:r>
              <a:rPr lang="en-US" dirty="0"/>
              <a:t>/FarmData2 data is stored using timestamps.</a:t>
            </a:r>
          </a:p>
          <a:p>
            <a:r>
              <a:rPr lang="en-US" dirty="0"/>
              <a:t>  - So to retrieve data by date we’ll need to use timestamps in our API requests.  </a:t>
            </a:r>
          </a:p>
          <a:p>
            <a:r>
              <a:rPr lang="en-US" dirty="0"/>
              <a:t>  - So we need to be able to convert MM/DD/YYYY dates into time stamps.</a:t>
            </a:r>
          </a:p>
          <a:p>
            <a:endParaRPr lang="en-US" dirty="0"/>
          </a:p>
          <a:p>
            <a:r>
              <a:rPr lang="en-US" dirty="0"/>
              <a:t>The Harvest table should display human readable dates.</a:t>
            </a:r>
          </a:p>
          <a:p>
            <a:r>
              <a:rPr lang="en-US" dirty="0"/>
              <a:t>  - But the responses we get back will contain timestamps as dates.</a:t>
            </a:r>
          </a:p>
          <a:p>
            <a:r>
              <a:rPr lang="en-US" dirty="0"/>
              <a:t>  - So we need to be able to convert time stamps into MM/DD/YYYY dates.</a:t>
            </a:r>
          </a:p>
          <a:p>
            <a:endParaRPr lang="en-US" dirty="0"/>
          </a:p>
          <a:p>
            <a:r>
              <a:rPr lang="en-US" dirty="0"/>
              <a:t>We will use the </a:t>
            </a:r>
            <a:r>
              <a:rPr lang="en-US" dirty="0" err="1"/>
              <a:t>dayjs</a:t>
            </a:r>
            <a:r>
              <a:rPr lang="en-US" dirty="0"/>
              <a:t> library to do this.</a:t>
            </a:r>
          </a:p>
          <a:p>
            <a:r>
              <a:rPr lang="en-US" dirty="0"/>
              <a:t>  - More information in the activity.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27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computed properties in 05.</a:t>
            </a:r>
          </a:p>
          <a:p>
            <a:r>
              <a:rPr lang="en-US" dirty="0"/>
              <a:t>Worth a little clarification here as you’ll use them again in 06 and beyond.</a:t>
            </a:r>
          </a:p>
          <a:p>
            <a:endParaRPr lang="en-US" dirty="0"/>
          </a:p>
          <a:p>
            <a:r>
              <a:rPr lang="en-US" dirty="0"/>
              <a:t>In 05 you used this to transform the map from Crop ID to Crop Name into an array of crop names.</a:t>
            </a:r>
          </a:p>
          <a:p>
            <a:r>
              <a:rPr lang="en-US" dirty="0"/>
              <a:t>  - the computed property returned the array of crop names.</a:t>
            </a:r>
          </a:p>
          <a:p>
            <a:r>
              <a:rPr lang="en-US" dirty="0"/>
              <a:t>  - the HTML used that computed property in the v-for to populate the dropdown.</a:t>
            </a:r>
          </a:p>
          <a:p>
            <a:endParaRPr lang="en-US" dirty="0"/>
          </a:p>
          <a:p>
            <a:r>
              <a:rPr lang="en-US" dirty="0"/>
              <a:t>If the Vue Data changes</a:t>
            </a:r>
          </a:p>
          <a:p>
            <a:r>
              <a:rPr lang="en-US" dirty="0"/>
              <a:t>  - that is noticed by Vue</a:t>
            </a:r>
          </a:p>
          <a:p>
            <a:r>
              <a:rPr lang="en-US" dirty="0"/>
              <a:t>  - the computed property is recomputed</a:t>
            </a:r>
          </a:p>
          <a:p>
            <a:r>
              <a:rPr lang="en-US" dirty="0"/>
              <a:t>  - the page is re-rendered using the new value of the computed property.</a:t>
            </a:r>
          </a:p>
          <a:p>
            <a:endParaRPr lang="en-US" dirty="0"/>
          </a:p>
          <a:p>
            <a:r>
              <a:rPr lang="en-US" dirty="0"/>
              <a:t>In this assignment you’ll</a:t>
            </a:r>
          </a:p>
          <a:p>
            <a:r>
              <a:rPr lang="en-US" dirty="0"/>
              <a:t>  - request the full harvest log records from the API</a:t>
            </a:r>
          </a:p>
          <a:p>
            <a:r>
              <a:rPr lang="en-US" dirty="0"/>
              <a:t>  - store them in the Vue instance data</a:t>
            </a:r>
          </a:p>
          <a:p>
            <a:r>
              <a:rPr lang="en-US" dirty="0"/>
              <a:t>  - transform them into an array of values that match what is supposed to appear in the harvest 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11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add too much code it can be very difficult to determine where things went wrong if the page doesn’t work.</a:t>
            </a:r>
          </a:p>
          <a:p>
            <a:endParaRPr lang="en-US" dirty="0"/>
          </a:p>
          <a:p>
            <a:r>
              <a:rPr lang="en-US" dirty="0"/>
              <a:t>  - Did you convert the MM/DD/YYYY to the timestamp correctly?</a:t>
            </a:r>
          </a:p>
          <a:p>
            <a:r>
              <a:rPr lang="en-US" dirty="0"/>
              <a:t>    - If you’ve already tried to use it an make a request and put the data in the page and it doesn’t work then...</a:t>
            </a:r>
          </a:p>
          <a:p>
            <a:r>
              <a:rPr lang="en-US" dirty="0"/>
              <a:t>      - Is the problem the conversion?</a:t>
            </a:r>
          </a:p>
          <a:p>
            <a:r>
              <a:rPr lang="en-US" dirty="0"/>
              <a:t>      - The the request?</a:t>
            </a:r>
          </a:p>
          <a:p>
            <a:r>
              <a:rPr lang="en-US" dirty="0"/>
              <a:t>      - How you processed the response?</a:t>
            </a:r>
          </a:p>
          <a:p>
            <a:endParaRPr lang="en-US" dirty="0"/>
          </a:p>
          <a:p>
            <a:r>
              <a:rPr lang="en-US" dirty="0"/>
              <a:t>  - Better to do the conversion</a:t>
            </a:r>
          </a:p>
          <a:p>
            <a:r>
              <a:rPr lang="en-US" dirty="0"/>
              <a:t>    - check that it works somehow </a:t>
            </a:r>
          </a:p>
          <a:p>
            <a:r>
              <a:rPr lang="en-US" dirty="0"/>
              <a:t>      - </a:t>
            </a:r>
            <a:r>
              <a:rPr lang="en-US" dirty="0" err="1"/>
              <a:t>console.log</a:t>
            </a:r>
            <a:r>
              <a:rPr lang="en-US" dirty="0"/>
              <a:t> or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  - Then create the request and somehow check that the URL is correct.</a:t>
            </a:r>
          </a:p>
          <a:p>
            <a:r>
              <a:rPr lang="en-US" dirty="0"/>
              <a:t>      - again </a:t>
            </a:r>
            <a:r>
              <a:rPr lang="en-US" dirty="0" err="1"/>
              <a:t>console.log</a:t>
            </a:r>
            <a:r>
              <a:rPr lang="en-US" dirty="0"/>
              <a:t> or </a:t>
            </a:r>
            <a:r>
              <a:rPr lang="en-US" dirty="0" err="1"/>
              <a:t>DevTools</a:t>
            </a:r>
            <a:endParaRPr lang="en-US" dirty="0"/>
          </a:p>
          <a:p>
            <a:r>
              <a:rPr lang="en-US" dirty="0"/>
              <a:t>    - Then make the request and somehow check that we get the right data back</a:t>
            </a:r>
          </a:p>
          <a:p>
            <a:r>
              <a:rPr lang="en-US" dirty="0"/>
              <a:t>    - Then put it into the page.</a:t>
            </a:r>
          </a:p>
          <a:p>
            <a:endParaRPr lang="en-US" dirty="0"/>
          </a:p>
          <a:p>
            <a:r>
              <a:rPr lang="en-US" dirty="0"/>
              <a:t>That way if something goes wrong you can be pretty sure it was the last thing.</a:t>
            </a:r>
          </a:p>
          <a:p>
            <a:r>
              <a:rPr lang="en-US" dirty="0"/>
              <a:t>  - Super important when you are learning and using things that are new to you.</a:t>
            </a:r>
          </a:p>
          <a:p>
            <a:r>
              <a:rPr lang="en-US" dirty="0"/>
              <a:t>  - Might be able to do bigger increments with more confidence as you get more practice.</a:t>
            </a:r>
          </a:p>
          <a:p>
            <a:r>
              <a:rPr lang="en-US" dirty="0"/>
              <a:t>  - But … bigger increments… not no increments … is still a good practice.</a:t>
            </a:r>
          </a:p>
          <a:p>
            <a:endParaRPr lang="en-US" dirty="0"/>
          </a:p>
          <a:p>
            <a:r>
              <a:rPr lang="en-US" dirty="0"/>
              <a:t>The activities all along have been structured this way.</a:t>
            </a:r>
          </a:p>
          <a:p>
            <a:r>
              <a:rPr lang="en-US" dirty="0"/>
              <a:t>This week this is extra true.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18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958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551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None in Summer 23.</a:t>
            </a:r>
          </a:p>
        </p:txBody>
      </p:sp>
    </p:spTree>
    <p:extLst>
      <p:ext uri="{BB962C8B-B14F-4D97-AF65-F5344CB8AC3E}">
        <p14:creationId xmlns:p14="http://schemas.microsoft.com/office/powerpoint/2010/main" val="2799730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  - Essentially how to place content on the page.</a:t>
            </a:r>
          </a:p>
          <a:p>
            <a:endParaRPr lang="en-US" dirty="0"/>
          </a:p>
          <a:p>
            <a:r>
              <a:rPr lang="en-US" dirty="0"/>
              <a:t>JavaScript and Vue Data Binding</a:t>
            </a:r>
          </a:p>
          <a:p>
            <a:r>
              <a:rPr lang="en-US" dirty="0"/>
              <a:t>  - How to make that content dynamic</a:t>
            </a:r>
          </a:p>
          <a:p>
            <a:r>
              <a:rPr lang="en-US" dirty="0"/>
              <a:t>  - Using the </a:t>
            </a:r>
            <a:r>
              <a:rPr lang="en-US" dirty="0" err="1"/>
              <a:t>Vue.js</a:t>
            </a:r>
            <a:r>
              <a:rPr lang="en-US" dirty="0"/>
              <a:t> framework.</a:t>
            </a:r>
          </a:p>
          <a:p>
            <a:endParaRPr lang="en-US" dirty="0"/>
          </a:p>
          <a:p>
            <a:r>
              <a:rPr lang="en-US" dirty="0"/>
              <a:t>Vue Events and JavaScript Functions</a:t>
            </a:r>
          </a:p>
          <a:p>
            <a:r>
              <a:rPr lang="en-US" dirty="0"/>
              <a:t>  - How to make code you write to run when the user does something</a:t>
            </a:r>
          </a:p>
          <a:p>
            <a:r>
              <a:rPr lang="en-US" dirty="0"/>
              <a:t>    - I.e. When the user clicks a button.</a:t>
            </a:r>
          </a:p>
          <a:p>
            <a:r>
              <a:rPr lang="en-US" dirty="0"/>
              <a:t>  - How to make the page more responsive and user friendly.</a:t>
            </a:r>
          </a:p>
          <a:p>
            <a:endParaRPr lang="en-US" dirty="0"/>
          </a:p>
          <a:p>
            <a:r>
              <a:rPr lang="en-US" dirty="0"/>
              <a:t>Web API’s</a:t>
            </a:r>
          </a:p>
          <a:p>
            <a:r>
              <a:rPr lang="en-US" dirty="0"/>
              <a:t>  - How to request data from a back-end database</a:t>
            </a:r>
          </a:p>
          <a:p>
            <a:r>
              <a:rPr lang="en-US" dirty="0"/>
              <a:t>  - How to incorporate that data into the front-end user application.</a:t>
            </a:r>
          </a:p>
          <a:p>
            <a:endParaRPr lang="en-US" dirty="0"/>
          </a:p>
          <a:p>
            <a:r>
              <a:rPr lang="en-US" dirty="0"/>
              <a:t>FarmData2 / </a:t>
            </a:r>
            <a:r>
              <a:rPr lang="en-US" dirty="0" err="1"/>
              <a:t>farmOS</a:t>
            </a:r>
            <a:r>
              <a:rPr lang="en-US" dirty="0"/>
              <a:t> API</a:t>
            </a:r>
          </a:p>
          <a:p>
            <a:r>
              <a:rPr lang="en-US" dirty="0"/>
              <a:t>  - How we will get data from </a:t>
            </a:r>
            <a:r>
              <a:rPr lang="en-US" dirty="0" err="1"/>
              <a:t>farmOS</a:t>
            </a:r>
            <a:r>
              <a:rPr lang="en-US" dirty="0"/>
              <a:t> / FarmData2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76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of the features you’ll add in this activity.</a:t>
            </a:r>
          </a:p>
          <a:p>
            <a:endParaRPr lang="en-US" dirty="0"/>
          </a:p>
          <a:p>
            <a:r>
              <a:rPr lang="en-US" dirty="0"/>
              <a:t>The form for setting up the report is as it was at the end of the the prior activity.</a:t>
            </a:r>
          </a:p>
          <a:p>
            <a:r>
              <a:rPr lang="en-US" dirty="0"/>
              <a:t>  - The Crop and Area are populated from the database</a:t>
            </a:r>
          </a:p>
          <a:p>
            <a:r>
              <a:rPr lang="en-US" dirty="0"/>
              <a:t>  - via the computed properties that use the maps from:</a:t>
            </a:r>
          </a:p>
          <a:p>
            <a:r>
              <a:rPr lang="en-US" dirty="0"/>
              <a:t>    - Crop id t o Crop Name map</a:t>
            </a:r>
          </a:p>
          <a:p>
            <a:r>
              <a:rPr lang="en-US" dirty="0"/>
              <a:t>    - Area id to area Name map</a:t>
            </a:r>
          </a:p>
          <a:p>
            <a:endParaRPr lang="en-US" dirty="0"/>
          </a:p>
          <a:p>
            <a:r>
              <a:rPr lang="en-US" dirty="0"/>
              <a:t>After this activity, when you click the Generate Report button</a:t>
            </a:r>
          </a:p>
          <a:p>
            <a:r>
              <a:rPr lang="en-US" dirty="0"/>
              <a:t>  - The harvest report table will be loaded with rows that come from the database</a:t>
            </a:r>
          </a:p>
          <a:p>
            <a:r>
              <a:rPr lang="en-US" dirty="0"/>
              <a:t>  - Real harvests that occurred on the Dickinson farm.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 little about how </a:t>
            </a:r>
            <a:r>
              <a:rPr lang="en-US" dirty="0" err="1"/>
              <a:t>farmOS</a:t>
            </a:r>
            <a:r>
              <a:rPr lang="en-US" dirty="0"/>
              <a:t> and FarmData2 organizes the data.</a:t>
            </a:r>
          </a:p>
          <a:p>
            <a:endParaRPr lang="en-US" dirty="0"/>
          </a:p>
          <a:p>
            <a:r>
              <a:rPr lang="en-US" dirty="0"/>
              <a:t>A few examples:</a:t>
            </a:r>
          </a:p>
          <a:p>
            <a:r>
              <a:rPr lang="en-US" dirty="0"/>
              <a:t>  - A seeding log represents planting of seeds for a specific crop in a specific area </a:t>
            </a:r>
          </a:p>
          <a:p>
            <a:r>
              <a:rPr lang="en-US" dirty="0"/>
              <a:t>    - by the person who did it on the day they did it.</a:t>
            </a:r>
          </a:p>
          <a:p>
            <a:r>
              <a:rPr lang="en-US" dirty="0"/>
              <a:t>    - This creates a Planting asset.</a:t>
            </a:r>
          </a:p>
          <a:p>
            <a:r>
              <a:rPr lang="en-US" dirty="0"/>
              <a:t>  - A transplanting log represents the movement of a Planting asset from a greenhouse to a field </a:t>
            </a:r>
          </a:p>
          <a:p>
            <a:r>
              <a:rPr lang="en-US" dirty="0"/>
              <a:t>     - by the person who did it on the day they did it.</a:t>
            </a:r>
          </a:p>
          <a:p>
            <a:r>
              <a:rPr lang="en-US" dirty="0"/>
              <a:t>  - A harvesting log represents the removal of a Planting asset from a field. </a:t>
            </a:r>
          </a:p>
          <a:p>
            <a:r>
              <a:rPr lang="en-US" dirty="0"/>
              <a:t>     - by the person who did it on the day they did it.</a:t>
            </a:r>
          </a:p>
          <a:p>
            <a:r>
              <a:rPr lang="en-US" dirty="0"/>
              <a:t>     - modifies the Planting to indicate that it is “done” (i.e. no longer in a field).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1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  <a:p>
            <a:r>
              <a:rPr lang="en-US" dirty="0"/>
              <a:t>  - A Planting asset will contain the ids of the Area and Crop that are planted.</a:t>
            </a:r>
          </a:p>
          <a:p>
            <a:r>
              <a:rPr lang="en-US" dirty="0"/>
              <a:t>  - Those ids will indicate the vocabulary term representing the area or the crop.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This ensures that the </a:t>
            </a:r>
            <a:r>
              <a:rPr lang="en-US" dirty="0" err="1"/>
              <a:t>Chuau</a:t>
            </a:r>
            <a:r>
              <a:rPr lang="en-US" dirty="0"/>
              <a:t> greenhouse is always </a:t>
            </a:r>
            <a:r>
              <a:rPr lang="en-US" dirty="0" err="1"/>
              <a:t>Chuau</a:t>
            </a:r>
            <a:r>
              <a:rPr lang="en-US" dirty="0"/>
              <a:t> and not </a:t>
            </a:r>
            <a:r>
              <a:rPr lang="en-US" dirty="0" err="1"/>
              <a:t>chuau</a:t>
            </a:r>
            <a:r>
              <a:rPr lang="en-US" dirty="0"/>
              <a:t> or </a:t>
            </a:r>
            <a:r>
              <a:rPr lang="en-US" dirty="0" err="1"/>
              <a:t>Chewau</a:t>
            </a:r>
            <a:r>
              <a:rPr lang="en-US" dirty="0"/>
              <a:t> by mistake.</a:t>
            </a:r>
          </a:p>
          <a:p>
            <a:r>
              <a:rPr lang="en-US" dirty="0"/>
              <a:t>Similarly, it ensures that Broccoli is always Broccoli and not </a:t>
            </a:r>
            <a:r>
              <a:rPr lang="en-US" dirty="0" err="1"/>
              <a:t>Brocolli</a:t>
            </a:r>
            <a:r>
              <a:rPr lang="en-US" dirty="0"/>
              <a:t> by mistake.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14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we refer to FarmData2 we are really referring to </a:t>
            </a:r>
            <a:r>
              <a:rPr lang="en-US" dirty="0" err="1"/>
              <a:t>farmOS</a:t>
            </a:r>
            <a:r>
              <a:rPr lang="en-US" dirty="0"/>
              <a:t> with the FarmData2 modules.</a:t>
            </a:r>
          </a:p>
          <a:p>
            <a:r>
              <a:rPr lang="en-US" dirty="0"/>
              <a:t>When talking about features that </a:t>
            </a:r>
            <a:r>
              <a:rPr lang="en-US" dirty="0" err="1"/>
              <a:t>farmOS</a:t>
            </a:r>
            <a:r>
              <a:rPr lang="en-US" dirty="0"/>
              <a:t> provides I’ll try to use </a:t>
            </a:r>
            <a:r>
              <a:rPr lang="en-US" dirty="0" err="1"/>
              <a:t>farmOS</a:t>
            </a:r>
            <a:endParaRPr lang="en-US" dirty="0"/>
          </a:p>
          <a:p>
            <a:r>
              <a:rPr lang="en-US" dirty="0"/>
              <a:t>When talking specifically about features that FarmData2 adds to </a:t>
            </a:r>
            <a:r>
              <a:rPr lang="en-US" dirty="0" err="1"/>
              <a:t>farmOS</a:t>
            </a:r>
            <a:r>
              <a:rPr lang="en-US" dirty="0"/>
              <a:t> I will try to use FarmData2.</a:t>
            </a:r>
          </a:p>
          <a:p>
            <a:endParaRPr lang="en-US" dirty="0"/>
          </a:p>
          <a:p>
            <a:r>
              <a:rPr lang="en-US" dirty="0"/>
              <a:t>However, it is a little blurry </a:t>
            </a:r>
          </a:p>
          <a:p>
            <a:r>
              <a:rPr lang="en-US" dirty="0" err="1"/>
              <a:t>farmOS</a:t>
            </a:r>
            <a:r>
              <a:rPr lang="en-US" dirty="0"/>
              <a:t> is open source and its licensing allows rebranding.</a:t>
            </a:r>
          </a:p>
          <a:p>
            <a:r>
              <a:rPr lang="en-US" dirty="0"/>
              <a:t>So FarmData2 presents as if all of </a:t>
            </a:r>
            <a:r>
              <a:rPr lang="en-US" dirty="0" err="1"/>
              <a:t>farmOS</a:t>
            </a:r>
            <a:r>
              <a:rPr lang="en-US" dirty="0"/>
              <a:t> and FarmData2 are one product.</a:t>
            </a:r>
          </a:p>
          <a:p>
            <a:r>
              <a:rPr lang="en-US" dirty="0"/>
              <a:t>  - e.g. the logo up in the left.</a:t>
            </a:r>
          </a:p>
          <a:p>
            <a:endParaRPr lang="en-US" dirty="0"/>
          </a:p>
          <a:p>
            <a:r>
              <a:rPr lang="en-US" dirty="0"/>
              <a:t>The FarmData2 specific features appear (almost) exclusively in the tabs that we add</a:t>
            </a:r>
          </a:p>
          <a:p>
            <a:r>
              <a:rPr lang="en-US" dirty="0"/>
              <a:t>  - FD2Example (only for developers and learning)</a:t>
            </a:r>
          </a:p>
          <a:p>
            <a:r>
              <a:rPr lang="en-US" dirty="0"/>
              <a:t>  - FD2School (only for learning)</a:t>
            </a:r>
          </a:p>
          <a:p>
            <a:r>
              <a:rPr lang="en-US" dirty="0"/>
              <a:t>  - </a:t>
            </a:r>
            <a:r>
              <a:rPr lang="en-US" dirty="0" err="1"/>
              <a:t>FieldKit</a:t>
            </a:r>
            <a:r>
              <a:rPr lang="en-US" dirty="0"/>
              <a:t> – features (primarily) for use on mobile devices in the field.</a:t>
            </a:r>
          </a:p>
          <a:p>
            <a:r>
              <a:rPr lang="en-US" dirty="0"/>
              <a:t>  - </a:t>
            </a:r>
            <a:r>
              <a:rPr lang="en-US" dirty="0" err="1"/>
              <a:t>BarnKit</a:t>
            </a:r>
            <a:r>
              <a:rPr lang="en-US" dirty="0"/>
              <a:t> – features (primarily) for use on desktop in the barn.</a:t>
            </a:r>
          </a:p>
          <a:p>
            <a:endParaRPr lang="en-US" dirty="0"/>
          </a:p>
          <a:p>
            <a:r>
              <a:rPr lang="en-US" dirty="0"/>
              <a:t>Features accessed through other tabs or the “Hamburger Menu” are features provided by </a:t>
            </a:r>
            <a:r>
              <a:rPr lang="en-US" dirty="0" err="1"/>
              <a:t>FarmOS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4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saw the /</a:t>
            </a:r>
            <a:r>
              <a:rPr lang="en-US" dirty="0" err="1"/>
              <a:t>farm.json</a:t>
            </a:r>
            <a:r>
              <a:rPr lang="en-US" dirty="0"/>
              <a:t> endpoint last time.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8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saw the </a:t>
            </a:r>
            <a:r>
              <a:rPr lang="en-US" dirty="0" err="1"/>
              <a:t>getCropIDToNameMap</a:t>
            </a:r>
            <a:r>
              <a:rPr lang="en-US" dirty="0"/>
              <a:t> and (possibly) the </a:t>
            </a:r>
            <a:r>
              <a:rPr lang="en-US" dirty="0" err="1"/>
              <a:t>getAreaIDToNameMap</a:t>
            </a:r>
            <a:r>
              <a:rPr lang="en-US" dirty="0"/>
              <a:t> in the last homework.</a:t>
            </a:r>
          </a:p>
          <a:p>
            <a:endParaRPr lang="en-US" dirty="0"/>
          </a:p>
          <a:p>
            <a:r>
              <a:rPr lang="en-US" dirty="0"/>
              <a:t>There are others for working with individual records (i.e. an Asset or a Log).</a:t>
            </a:r>
          </a:p>
          <a:p>
            <a:r>
              <a:rPr lang="en-US" dirty="0"/>
              <a:t>  - get, create, update, delete</a:t>
            </a:r>
          </a:p>
          <a:p>
            <a:endParaRPr lang="en-US" dirty="0"/>
          </a:p>
          <a:p>
            <a:r>
              <a:rPr lang="en-US" dirty="0"/>
              <a:t>These are all documented in FarmData2 via the documentation that you generated in the last activity</a:t>
            </a:r>
          </a:p>
          <a:p>
            <a:r>
              <a:rPr lang="en-US" dirty="0"/>
              <a:t>  - You will be using that documentation again in this activity.</a:t>
            </a:r>
          </a:p>
          <a:p>
            <a:endParaRPr lang="en-US" dirty="0"/>
          </a:p>
          <a:p>
            <a:r>
              <a:rPr lang="en-US" dirty="0"/>
              <a:t>Want to talk some more about the last function listed here</a:t>
            </a:r>
          </a:p>
          <a:p>
            <a:r>
              <a:rPr lang="en-US" dirty="0"/>
              <a:t>  - </a:t>
            </a:r>
            <a:r>
              <a:rPr lang="en-US" dirty="0" err="1"/>
              <a:t>getAllPages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011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when requesting a collection of logs </a:t>
            </a:r>
          </a:p>
          <a:p>
            <a:r>
              <a:rPr lang="en-US" dirty="0"/>
              <a:t>  - E.g. all of the harvest logs in a range of dates…</a:t>
            </a:r>
          </a:p>
          <a:p>
            <a:r>
              <a:rPr lang="en-US" dirty="0"/>
              <a:t>  - the API may not give us all of the data at once…</a:t>
            </a:r>
          </a:p>
          <a:p>
            <a:endParaRPr lang="en-US" dirty="0"/>
          </a:p>
          <a:p>
            <a:endParaRPr lang="en-US" dirty="0"/>
          </a:p>
          <a:p>
            <a:pPr marL="457200" marR="0" lvl="0" indent="-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Here we see a request that was for harvest logs over a large date range.</a:t>
            </a:r>
          </a:p>
          <a:p>
            <a:r>
              <a:rPr lang="en-US" dirty="0"/>
              <a:t>Responses that may contain multiple pages have some header information before the list of records.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The header information contains properties:  </a:t>
            </a:r>
          </a:p>
          <a:p>
            <a:r>
              <a:rPr lang="en-US" dirty="0"/>
              <a:t>  - self</a:t>
            </a:r>
          </a:p>
          <a:p>
            <a:r>
              <a:rPr lang="en-US" dirty="0"/>
              <a:t>    - gives the URL of the API </a:t>
            </a:r>
            <a:r>
              <a:rPr lang="en-US" dirty="0" err="1"/>
              <a:t>reequst</a:t>
            </a:r>
            <a:r>
              <a:rPr lang="en-US" dirty="0"/>
              <a:t> that was used to make the request that returned this page of results.</a:t>
            </a:r>
          </a:p>
          <a:p>
            <a:r>
              <a:rPr lang="en-US" dirty="0"/>
              <a:t>  - first</a:t>
            </a:r>
          </a:p>
          <a:p>
            <a:r>
              <a:rPr lang="en-US" dirty="0"/>
              <a:t>    - gives the URL for an API request that will return the first page of results.</a:t>
            </a:r>
          </a:p>
          <a:p>
            <a:r>
              <a:rPr lang="en-US" dirty="0"/>
              <a:t>  - last</a:t>
            </a:r>
          </a:p>
          <a:p>
            <a:r>
              <a:rPr lang="en-US" dirty="0"/>
              <a:t>    - gives the URL for an API request that will return the last page of results.</a:t>
            </a:r>
          </a:p>
          <a:p>
            <a:r>
              <a:rPr lang="en-US" dirty="0"/>
              <a:t>  - next</a:t>
            </a:r>
          </a:p>
          <a:p>
            <a:r>
              <a:rPr lang="en-US" dirty="0"/>
              <a:t>    - gives the URL for an API request that will return the next page of results after this one.</a:t>
            </a:r>
          </a:p>
          <a:p>
            <a:endParaRPr lang="en-US" dirty="0"/>
          </a:p>
          <a:p>
            <a:r>
              <a:rPr lang="en-US" dirty="0"/>
              <a:t>So to get all of the results we would:</a:t>
            </a:r>
          </a:p>
          <a:p>
            <a:r>
              <a:rPr lang="en-US" dirty="0"/>
              <a:t>  - Repeatedly use the next property to request the next page of results.</a:t>
            </a:r>
          </a:p>
          <a:p>
            <a:r>
              <a:rPr lang="en-US" dirty="0"/>
              <a:t>  - Until self == last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2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03B5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1;p2">
            <a:extLst>
              <a:ext uri="{FF2B5EF4-FFF2-40B4-BE49-F238E27FC236}">
                <a16:creationId xmlns:a16="http://schemas.microsoft.com/office/drawing/2014/main" id="{C997603B-64CD-604E-AC8A-373AF330499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4" name="Google Shape;12;p2">
              <a:extLst>
                <a:ext uri="{FF2B5EF4-FFF2-40B4-BE49-F238E27FC236}">
                  <a16:creationId xmlns:a16="http://schemas.microsoft.com/office/drawing/2014/main" id="{81BEAF20-5127-5F4C-B3F2-1B334AC59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13;p2">
              <a:extLst>
                <a:ext uri="{FF2B5EF4-FFF2-40B4-BE49-F238E27FC236}">
                  <a16:creationId xmlns:a16="http://schemas.microsoft.com/office/drawing/2014/main" id="{B2ED028A-5598-EA41-B2F6-C862E920F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14;p2">
              <a:extLst>
                <a:ext uri="{FF2B5EF4-FFF2-40B4-BE49-F238E27FC236}">
                  <a16:creationId xmlns:a16="http://schemas.microsoft.com/office/drawing/2014/main" id="{D43BD8DB-009F-8B41-AC71-7E9772360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15;p2">
              <a:extLst>
                <a:ext uri="{FF2B5EF4-FFF2-40B4-BE49-F238E27FC236}">
                  <a16:creationId xmlns:a16="http://schemas.microsoft.com/office/drawing/2014/main" id="{087D39FE-4536-7E48-BBAB-9AF6A1C0D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16;p2">
              <a:extLst>
                <a:ext uri="{FF2B5EF4-FFF2-40B4-BE49-F238E27FC236}">
                  <a16:creationId xmlns:a16="http://schemas.microsoft.com/office/drawing/2014/main" id="{C196585A-F4E4-CC49-9C9C-40BAE5669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17;p2">
              <a:extLst>
                <a:ext uri="{FF2B5EF4-FFF2-40B4-BE49-F238E27FC236}">
                  <a16:creationId xmlns:a16="http://schemas.microsoft.com/office/drawing/2014/main" id="{64C3AD9D-BD4D-3047-A909-354492FB7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18;p2">
              <a:extLst>
                <a:ext uri="{FF2B5EF4-FFF2-40B4-BE49-F238E27FC236}">
                  <a16:creationId xmlns:a16="http://schemas.microsoft.com/office/drawing/2014/main" id="{96F4B699-832F-5B46-B9B6-CA5A745FA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19;p2">
              <a:extLst>
                <a:ext uri="{FF2B5EF4-FFF2-40B4-BE49-F238E27FC236}">
                  <a16:creationId xmlns:a16="http://schemas.microsoft.com/office/drawing/2014/main" id="{75719DBF-769B-1C40-A22C-30D3B620D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20;p2">
              <a:extLst>
                <a:ext uri="{FF2B5EF4-FFF2-40B4-BE49-F238E27FC236}">
                  <a16:creationId xmlns:a16="http://schemas.microsoft.com/office/drawing/2014/main" id="{91911F10-8185-3244-BB3D-7425A6CA2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21;p2">
              <a:extLst>
                <a:ext uri="{FF2B5EF4-FFF2-40B4-BE49-F238E27FC236}">
                  <a16:creationId xmlns:a16="http://schemas.microsoft.com/office/drawing/2014/main" id="{1DD7AB9B-44B8-9C4C-A502-4145C37DB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22;p2">
              <a:extLst>
                <a:ext uri="{FF2B5EF4-FFF2-40B4-BE49-F238E27FC236}">
                  <a16:creationId xmlns:a16="http://schemas.microsoft.com/office/drawing/2014/main" id="{6C7C2A84-5ED7-0E48-A434-7E3A53DC2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23;p2">
              <a:extLst>
                <a:ext uri="{FF2B5EF4-FFF2-40B4-BE49-F238E27FC236}">
                  <a16:creationId xmlns:a16="http://schemas.microsoft.com/office/drawing/2014/main" id="{4B4F26D3-AD39-F94F-A198-FA928C283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24;p2">
              <a:extLst>
                <a:ext uri="{FF2B5EF4-FFF2-40B4-BE49-F238E27FC236}">
                  <a16:creationId xmlns:a16="http://schemas.microsoft.com/office/drawing/2014/main" id="{12AC9B1B-93C0-9749-AAED-FE2D9022E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25;p2">
              <a:extLst>
                <a:ext uri="{FF2B5EF4-FFF2-40B4-BE49-F238E27FC236}">
                  <a16:creationId xmlns:a16="http://schemas.microsoft.com/office/drawing/2014/main" id="{641A3206-54C1-AE4F-9F5B-6DC132607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26;p2">
              <a:extLst>
                <a:ext uri="{FF2B5EF4-FFF2-40B4-BE49-F238E27FC236}">
                  <a16:creationId xmlns:a16="http://schemas.microsoft.com/office/drawing/2014/main" id="{E9290034-E835-CD4E-A199-BD36ECE49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27;p2">
              <a:extLst>
                <a:ext uri="{FF2B5EF4-FFF2-40B4-BE49-F238E27FC236}">
                  <a16:creationId xmlns:a16="http://schemas.microsoft.com/office/drawing/2014/main" id="{7C5A936D-9620-7F4E-AB6E-E38949564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28;p2">
              <a:extLst>
                <a:ext uri="{FF2B5EF4-FFF2-40B4-BE49-F238E27FC236}">
                  <a16:creationId xmlns:a16="http://schemas.microsoft.com/office/drawing/2014/main" id="{9AB10EDE-65E6-2442-B937-768CF00D0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29;p2">
              <a:extLst>
                <a:ext uri="{FF2B5EF4-FFF2-40B4-BE49-F238E27FC236}">
                  <a16:creationId xmlns:a16="http://schemas.microsoft.com/office/drawing/2014/main" id="{04096790-3694-FE48-9CBC-166E5FB48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0;p2">
              <a:extLst>
                <a:ext uri="{FF2B5EF4-FFF2-40B4-BE49-F238E27FC236}">
                  <a16:creationId xmlns:a16="http://schemas.microsoft.com/office/drawing/2014/main" id="{5D8E32E3-BD24-EB4B-A0FD-5C1C44414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1;p2">
              <a:extLst>
                <a:ext uri="{FF2B5EF4-FFF2-40B4-BE49-F238E27FC236}">
                  <a16:creationId xmlns:a16="http://schemas.microsoft.com/office/drawing/2014/main" id="{DA1A3838-BEB8-2E44-A29F-8BFF83BD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;p2">
              <a:extLst>
                <a:ext uri="{FF2B5EF4-FFF2-40B4-BE49-F238E27FC236}">
                  <a16:creationId xmlns:a16="http://schemas.microsoft.com/office/drawing/2014/main" id="{B19E83DD-6B77-EE42-B414-B838C10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3;p2">
              <a:extLst>
                <a:ext uri="{FF2B5EF4-FFF2-40B4-BE49-F238E27FC236}">
                  <a16:creationId xmlns:a16="http://schemas.microsoft.com/office/drawing/2014/main" id="{B2069162-D3BE-494C-A11E-43289389D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4;p2">
              <a:extLst>
                <a:ext uri="{FF2B5EF4-FFF2-40B4-BE49-F238E27FC236}">
                  <a16:creationId xmlns:a16="http://schemas.microsoft.com/office/drawing/2014/main" id="{76ECB711-9567-DF47-B0D5-DFCF45438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;p2">
              <a:extLst>
                <a:ext uri="{FF2B5EF4-FFF2-40B4-BE49-F238E27FC236}">
                  <a16:creationId xmlns:a16="http://schemas.microsoft.com/office/drawing/2014/main" id="{9928610B-2916-2349-9DD8-262F2631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6;p2">
              <a:extLst>
                <a:ext uri="{FF2B5EF4-FFF2-40B4-BE49-F238E27FC236}">
                  <a16:creationId xmlns:a16="http://schemas.microsoft.com/office/drawing/2014/main" id="{7419861D-BB3A-5A41-87A3-84C3EA74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7;p2">
              <a:extLst>
                <a:ext uri="{FF2B5EF4-FFF2-40B4-BE49-F238E27FC236}">
                  <a16:creationId xmlns:a16="http://schemas.microsoft.com/office/drawing/2014/main" id="{47F37264-CCC1-924F-8C3D-168753743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8;p2">
              <a:extLst>
                <a:ext uri="{FF2B5EF4-FFF2-40B4-BE49-F238E27FC236}">
                  <a16:creationId xmlns:a16="http://schemas.microsoft.com/office/drawing/2014/main" id="{4986BBA0-0BD8-4242-B8FA-174324DE6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9;p2">
              <a:extLst>
                <a:ext uri="{FF2B5EF4-FFF2-40B4-BE49-F238E27FC236}">
                  <a16:creationId xmlns:a16="http://schemas.microsoft.com/office/drawing/2014/main" id="{1487DD6F-8E57-9C42-8DF5-AE3892C4A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40;p2">
              <a:extLst>
                <a:ext uri="{FF2B5EF4-FFF2-40B4-BE49-F238E27FC236}">
                  <a16:creationId xmlns:a16="http://schemas.microsoft.com/office/drawing/2014/main" id="{AE5A25B6-C63F-054C-8CEC-F26C89F578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41;p2">
              <a:extLst>
                <a:ext uri="{FF2B5EF4-FFF2-40B4-BE49-F238E27FC236}">
                  <a16:creationId xmlns:a16="http://schemas.microsoft.com/office/drawing/2014/main" id="{ED491802-9677-5D4A-B073-866C88567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42;p2">
              <a:extLst>
                <a:ext uri="{FF2B5EF4-FFF2-40B4-BE49-F238E27FC236}">
                  <a16:creationId xmlns:a16="http://schemas.microsoft.com/office/drawing/2014/main" id="{BBC458AE-C2D6-9A49-A02B-154D85E8D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43;p2">
              <a:extLst>
                <a:ext uri="{FF2B5EF4-FFF2-40B4-BE49-F238E27FC236}">
                  <a16:creationId xmlns:a16="http://schemas.microsoft.com/office/drawing/2014/main" id="{D80DE7DA-60B3-4F4B-AF1E-FD39432C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44;p2">
              <a:extLst>
                <a:ext uri="{FF2B5EF4-FFF2-40B4-BE49-F238E27FC236}">
                  <a16:creationId xmlns:a16="http://schemas.microsoft.com/office/drawing/2014/main" id="{2A25233E-CDB9-B547-A184-8B98CFF6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45;p2">
              <a:extLst>
                <a:ext uri="{FF2B5EF4-FFF2-40B4-BE49-F238E27FC236}">
                  <a16:creationId xmlns:a16="http://schemas.microsoft.com/office/drawing/2014/main" id="{BE74C312-9AA1-2D40-B95D-733FA09BE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46;p2">
              <a:extLst>
                <a:ext uri="{FF2B5EF4-FFF2-40B4-BE49-F238E27FC236}">
                  <a16:creationId xmlns:a16="http://schemas.microsoft.com/office/drawing/2014/main" id="{23DEA7D3-430F-A94E-A10D-B0CD317B2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62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47;p2">
              <a:extLst>
                <a:ext uri="{FF2B5EF4-FFF2-40B4-BE49-F238E27FC236}">
                  <a16:creationId xmlns:a16="http://schemas.microsoft.com/office/drawing/2014/main" id="{C25BCCF0-35A6-E24C-B472-89FCB2D63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48;p2">
              <a:extLst>
                <a:ext uri="{FF2B5EF4-FFF2-40B4-BE49-F238E27FC236}">
                  <a16:creationId xmlns:a16="http://schemas.microsoft.com/office/drawing/2014/main" id="{81A48861-C98E-344B-B648-BF914B0FC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49;p2">
              <a:extLst>
                <a:ext uri="{FF2B5EF4-FFF2-40B4-BE49-F238E27FC236}">
                  <a16:creationId xmlns:a16="http://schemas.microsoft.com/office/drawing/2014/main" id="{8372A147-9FAC-7A45-96CC-A24F1F58E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50;p2">
              <a:extLst>
                <a:ext uri="{FF2B5EF4-FFF2-40B4-BE49-F238E27FC236}">
                  <a16:creationId xmlns:a16="http://schemas.microsoft.com/office/drawing/2014/main" id="{7EB4CC45-9FC1-9049-BFCB-89BFEBDAE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51;p2">
              <a:extLst>
                <a:ext uri="{FF2B5EF4-FFF2-40B4-BE49-F238E27FC236}">
                  <a16:creationId xmlns:a16="http://schemas.microsoft.com/office/drawing/2014/main" id="{4DA81A83-79CD-0A49-8A5B-052E19543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52;p2">
              <a:extLst>
                <a:ext uri="{FF2B5EF4-FFF2-40B4-BE49-F238E27FC236}">
                  <a16:creationId xmlns:a16="http://schemas.microsoft.com/office/drawing/2014/main" id="{86C40B35-3E80-0843-A3A0-C80DA76A5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53;p2">
              <a:extLst>
                <a:ext uri="{FF2B5EF4-FFF2-40B4-BE49-F238E27FC236}">
                  <a16:creationId xmlns:a16="http://schemas.microsoft.com/office/drawing/2014/main" id="{7EC4A61A-B448-484C-A27D-52C04064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54;p2">
              <a:extLst>
                <a:ext uri="{FF2B5EF4-FFF2-40B4-BE49-F238E27FC236}">
                  <a16:creationId xmlns:a16="http://schemas.microsoft.com/office/drawing/2014/main" id="{9240269D-148D-4646-90CB-5C705C15E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55;p2">
              <a:extLst>
                <a:ext uri="{FF2B5EF4-FFF2-40B4-BE49-F238E27FC236}">
                  <a16:creationId xmlns:a16="http://schemas.microsoft.com/office/drawing/2014/main" id="{6A391098-0E10-B441-A675-A566E2486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56;p2">
              <a:extLst>
                <a:ext uri="{FF2B5EF4-FFF2-40B4-BE49-F238E27FC236}">
                  <a16:creationId xmlns:a16="http://schemas.microsoft.com/office/drawing/2014/main" id="{0365B4E2-7927-204D-BE08-27B509F2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57;p2">
              <a:extLst>
                <a:ext uri="{FF2B5EF4-FFF2-40B4-BE49-F238E27FC236}">
                  <a16:creationId xmlns:a16="http://schemas.microsoft.com/office/drawing/2014/main" id="{653FB194-2107-384E-9638-C4596C94D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58;p2">
              <a:extLst>
                <a:ext uri="{FF2B5EF4-FFF2-40B4-BE49-F238E27FC236}">
                  <a16:creationId xmlns:a16="http://schemas.microsoft.com/office/drawing/2014/main" id="{ECFD7F18-4CDE-584A-ABD9-8BBB8121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59;p2">
              <a:extLst>
                <a:ext uri="{FF2B5EF4-FFF2-40B4-BE49-F238E27FC236}">
                  <a16:creationId xmlns:a16="http://schemas.microsoft.com/office/drawing/2014/main" id="{F94F82B7-F4DE-F24E-8CDB-50E99CD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60;p2">
              <a:extLst>
                <a:ext uri="{FF2B5EF4-FFF2-40B4-BE49-F238E27FC236}">
                  <a16:creationId xmlns:a16="http://schemas.microsoft.com/office/drawing/2014/main" id="{206C119D-03F0-8949-9E2E-6A544450F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61;p2">
              <a:extLst>
                <a:ext uri="{FF2B5EF4-FFF2-40B4-BE49-F238E27FC236}">
                  <a16:creationId xmlns:a16="http://schemas.microsoft.com/office/drawing/2014/main" id="{3DB5FFE4-13DA-7041-96A7-F13B301FA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62;p2">
              <a:extLst>
                <a:ext uri="{FF2B5EF4-FFF2-40B4-BE49-F238E27FC236}">
                  <a16:creationId xmlns:a16="http://schemas.microsoft.com/office/drawing/2014/main" id="{EAC93EC1-571B-5F40-A6B2-D3CFC7563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63;p2">
              <a:extLst>
                <a:ext uri="{FF2B5EF4-FFF2-40B4-BE49-F238E27FC236}">
                  <a16:creationId xmlns:a16="http://schemas.microsoft.com/office/drawing/2014/main" id="{D7F06CCA-254C-A443-953D-4D300E01F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64;p2">
              <a:extLst>
                <a:ext uri="{FF2B5EF4-FFF2-40B4-BE49-F238E27FC236}">
                  <a16:creationId xmlns:a16="http://schemas.microsoft.com/office/drawing/2014/main" id="{A9EE228A-CE19-9640-88A6-9BDD8DFF2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65;p2">
              <a:extLst>
                <a:ext uri="{FF2B5EF4-FFF2-40B4-BE49-F238E27FC236}">
                  <a16:creationId xmlns:a16="http://schemas.microsoft.com/office/drawing/2014/main" id="{D466465C-D278-6B48-BD2F-FF8CE953E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66;p2">
              <a:extLst>
                <a:ext uri="{FF2B5EF4-FFF2-40B4-BE49-F238E27FC236}">
                  <a16:creationId xmlns:a16="http://schemas.microsoft.com/office/drawing/2014/main" id="{A4E73F4A-6AD3-CF4D-AC70-501CCF6F0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67;p2">
              <a:extLst>
                <a:ext uri="{FF2B5EF4-FFF2-40B4-BE49-F238E27FC236}">
                  <a16:creationId xmlns:a16="http://schemas.microsoft.com/office/drawing/2014/main" id="{0F9EE35D-1005-FC4C-AD6F-715C9A91F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68;p2">
              <a:extLst>
                <a:ext uri="{FF2B5EF4-FFF2-40B4-BE49-F238E27FC236}">
                  <a16:creationId xmlns:a16="http://schemas.microsoft.com/office/drawing/2014/main" id="{36E05BA0-AE64-6843-A0C4-D84A3E084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69;p2">
              <a:extLst>
                <a:ext uri="{FF2B5EF4-FFF2-40B4-BE49-F238E27FC236}">
                  <a16:creationId xmlns:a16="http://schemas.microsoft.com/office/drawing/2014/main" id="{7BEC6602-FB67-0C48-BD0A-998DDF3F2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70;p2">
              <a:extLst>
                <a:ext uri="{FF2B5EF4-FFF2-40B4-BE49-F238E27FC236}">
                  <a16:creationId xmlns:a16="http://schemas.microsoft.com/office/drawing/2014/main" id="{7F87C91F-B551-B647-BA5C-0C5610A0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71;p2">
              <a:extLst>
                <a:ext uri="{FF2B5EF4-FFF2-40B4-BE49-F238E27FC236}">
                  <a16:creationId xmlns:a16="http://schemas.microsoft.com/office/drawing/2014/main" id="{F1948756-3C0D-D84D-A17E-CF6E85A46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72;p2">
              <a:extLst>
                <a:ext uri="{FF2B5EF4-FFF2-40B4-BE49-F238E27FC236}">
                  <a16:creationId xmlns:a16="http://schemas.microsoft.com/office/drawing/2014/main" id="{1BD6AE2E-63B4-4149-998F-70D0A477B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73;p2">
              <a:extLst>
                <a:ext uri="{FF2B5EF4-FFF2-40B4-BE49-F238E27FC236}">
                  <a16:creationId xmlns:a16="http://schemas.microsoft.com/office/drawing/2014/main" id="{3661933C-6FEC-4D48-8F19-D01CDD12F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74;p2">
              <a:extLst>
                <a:ext uri="{FF2B5EF4-FFF2-40B4-BE49-F238E27FC236}">
                  <a16:creationId xmlns:a16="http://schemas.microsoft.com/office/drawing/2014/main" id="{279DEEB6-7A63-4F47-9532-2BED7F771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75;p2">
              <a:extLst>
                <a:ext uri="{FF2B5EF4-FFF2-40B4-BE49-F238E27FC236}">
                  <a16:creationId xmlns:a16="http://schemas.microsoft.com/office/drawing/2014/main" id="{64F35DBC-492B-8247-A934-7323673CD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76;p2">
              <a:extLst>
                <a:ext uri="{FF2B5EF4-FFF2-40B4-BE49-F238E27FC236}">
                  <a16:creationId xmlns:a16="http://schemas.microsoft.com/office/drawing/2014/main" id="{56791E30-010D-B04A-AC9C-726733EA62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77;p2">
              <a:extLst>
                <a:ext uri="{FF2B5EF4-FFF2-40B4-BE49-F238E27FC236}">
                  <a16:creationId xmlns:a16="http://schemas.microsoft.com/office/drawing/2014/main" id="{D6E9CD4D-C2FE-C548-BFF9-3B7157BC5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78;p2">
              <a:extLst>
                <a:ext uri="{FF2B5EF4-FFF2-40B4-BE49-F238E27FC236}">
                  <a16:creationId xmlns:a16="http://schemas.microsoft.com/office/drawing/2014/main" id="{39AC3D87-28C4-6F4A-AF40-5C23E0304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79;p2">
              <a:extLst>
                <a:ext uri="{FF2B5EF4-FFF2-40B4-BE49-F238E27FC236}">
                  <a16:creationId xmlns:a16="http://schemas.microsoft.com/office/drawing/2014/main" id="{6115FF98-3C06-F949-AB22-09668ABB9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80;p2">
              <a:extLst>
                <a:ext uri="{FF2B5EF4-FFF2-40B4-BE49-F238E27FC236}">
                  <a16:creationId xmlns:a16="http://schemas.microsoft.com/office/drawing/2014/main" id="{89CB828B-7526-2444-B21B-A4EF6D90F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81;p2">
              <a:extLst>
                <a:ext uri="{FF2B5EF4-FFF2-40B4-BE49-F238E27FC236}">
                  <a16:creationId xmlns:a16="http://schemas.microsoft.com/office/drawing/2014/main" id="{6BDE4032-57BA-6346-9B0B-A824F3328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82;p2">
              <a:extLst>
                <a:ext uri="{FF2B5EF4-FFF2-40B4-BE49-F238E27FC236}">
                  <a16:creationId xmlns:a16="http://schemas.microsoft.com/office/drawing/2014/main" id="{2C289AEA-B47D-5B4F-89FF-467C5CB31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83;p2">
              <a:extLst>
                <a:ext uri="{FF2B5EF4-FFF2-40B4-BE49-F238E27FC236}">
                  <a16:creationId xmlns:a16="http://schemas.microsoft.com/office/drawing/2014/main" id="{EC7F6667-83B4-2746-8490-229FC40B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84;p2">
              <a:extLst>
                <a:ext uri="{FF2B5EF4-FFF2-40B4-BE49-F238E27FC236}">
                  <a16:creationId xmlns:a16="http://schemas.microsoft.com/office/drawing/2014/main" id="{DB3C6EC0-F2C8-4242-AFE2-1183A8076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85;p2">
              <a:extLst>
                <a:ext uri="{FF2B5EF4-FFF2-40B4-BE49-F238E27FC236}">
                  <a16:creationId xmlns:a16="http://schemas.microsoft.com/office/drawing/2014/main" id="{E2B3479E-A675-894C-A0E5-CD34FD10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86;p2">
              <a:extLst>
                <a:ext uri="{FF2B5EF4-FFF2-40B4-BE49-F238E27FC236}">
                  <a16:creationId xmlns:a16="http://schemas.microsoft.com/office/drawing/2014/main" id="{89E347B8-F3BF-934E-BFC8-F315F6CD6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87;p2">
              <a:extLst>
                <a:ext uri="{FF2B5EF4-FFF2-40B4-BE49-F238E27FC236}">
                  <a16:creationId xmlns:a16="http://schemas.microsoft.com/office/drawing/2014/main" id="{E74D5791-07A7-BE4E-A2AE-E2B6809E1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88;p2">
              <a:extLst>
                <a:ext uri="{FF2B5EF4-FFF2-40B4-BE49-F238E27FC236}">
                  <a16:creationId xmlns:a16="http://schemas.microsoft.com/office/drawing/2014/main" id="{2CCCBDAF-CAD6-B343-BF9A-04D07BCE2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89;p2">
              <a:extLst>
                <a:ext uri="{FF2B5EF4-FFF2-40B4-BE49-F238E27FC236}">
                  <a16:creationId xmlns:a16="http://schemas.microsoft.com/office/drawing/2014/main" id="{0FE2EF07-1381-CF43-AD63-C715F182A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90;p2">
              <a:extLst>
                <a:ext uri="{FF2B5EF4-FFF2-40B4-BE49-F238E27FC236}">
                  <a16:creationId xmlns:a16="http://schemas.microsoft.com/office/drawing/2014/main" id="{B51F4F00-BAF9-BC42-A0D3-898A5541B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91;p2">
              <a:extLst>
                <a:ext uri="{FF2B5EF4-FFF2-40B4-BE49-F238E27FC236}">
                  <a16:creationId xmlns:a16="http://schemas.microsoft.com/office/drawing/2014/main" id="{1B78B0E3-738B-1947-99CB-BBFA1C35F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85" name="Google Shape;92;p2">
            <a:extLst>
              <a:ext uri="{FF2B5EF4-FFF2-40B4-BE49-F238E27FC236}">
                <a16:creationId xmlns:a16="http://schemas.microsoft.com/office/drawing/2014/main" id="{7F1BA918-0F96-D04B-978C-D82B6B114AD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93;p2">
              <a:extLst>
                <a:ext uri="{FF2B5EF4-FFF2-40B4-BE49-F238E27FC236}">
                  <a16:creationId xmlns:a16="http://schemas.microsoft.com/office/drawing/2014/main" id="{621281A6-5794-914D-A5A2-766D73BDB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94;p2">
              <a:extLst>
                <a:ext uri="{FF2B5EF4-FFF2-40B4-BE49-F238E27FC236}">
                  <a16:creationId xmlns:a16="http://schemas.microsoft.com/office/drawing/2014/main" id="{EC7CFDB5-6EA3-6246-8497-E3F357DD4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95;p2">
              <a:extLst>
                <a:ext uri="{FF2B5EF4-FFF2-40B4-BE49-F238E27FC236}">
                  <a16:creationId xmlns:a16="http://schemas.microsoft.com/office/drawing/2014/main" id="{2FC3F162-9B87-494C-A1E1-20D08C0EB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96;p2">
              <a:extLst>
                <a:ext uri="{FF2B5EF4-FFF2-40B4-BE49-F238E27FC236}">
                  <a16:creationId xmlns:a16="http://schemas.microsoft.com/office/drawing/2014/main" id="{6A2AC5EC-010C-9144-B0A3-A8A568A92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97;p2">
              <a:extLst>
                <a:ext uri="{FF2B5EF4-FFF2-40B4-BE49-F238E27FC236}">
                  <a16:creationId xmlns:a16="http://schemas.microsoft.com/office/drawing/2014/main" id="{6FEE2D47-8657-FD4A-8D0A-3AA072C4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98;p2">
              <a:extLst>
                <a:ext uri="{FF2B5EF4-FFF2-40B4-BE49-F238E27FC236}">
                  <a16:creationId xmlns:a16="http://schemas.microsoft.com/office/drawing/2014/main" id="{4D490E9A-5AF7-6E48-B171-3024858C8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99;p2">
              <a:extLst>
                <a:ext uri="{FF2B5EF4-FFF2-40B4-BE49-F238E27FC236}">
                  <a16:creationId xmlns:a16="http://schemas.microsoft.com/office/drawing/2014/main" id="{144972EF-8CF0-D84C-AA1F-32BA961DE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100;p2">
              <a:extLst>
                <a:ext uri="{FF2B5EF4-FFF2-40B4-BE49-F238E27FC236}">
                  <a16:creationId xmlns:a16="http://schemas.microsoft.com/office/drawing/2014/main" id="{329F5B96-D17E-084F-A324-9B04D3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101;p2">
              <a:extLst>
                <a:ext uri="{FF2B5EF4-FFF2-40B4-BE49-F238E27FC236}">
                  <a16:creationId xmlns:a16="http://schemas.microsoft.com/office/drawing/2014/main" id="{3CF4574B-F690-5C45-AE60-184B1A1EC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102;p2">
              <a:extLst>
                <a:ext uri="{FF2B5EF4-FFF2-40B4-BE49-F238E27FC236}">
                  <a16:creationId xmlns:a16="http://schemas.microsoft.com/office/drawing/2014/main" id="{6C4D79A1-2488-9747-ACCC-C7659ED8B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103;p2">
              <a:extLst>
                <a:ext uri="{FF2B5EF4-FFF2-40B4-BE49-F238E27FC236}">
                  <a16:creationId xmlns:a16="http://schemas.microsoft.com/office/drawing/2014/main" id="{6324B9FA-6F05-0C46-AA7A-B3866C613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104;p2">
              <a:extLst>
                <a:ext uri="{FF2B5EF4-FFF2-40B4-BE49-F238E27FC236}">
                  <a16:creationId xmlns:a16="http://schemas.microsoft.com/office/drawing/2014/main" id="{CED9B4A7-C407-C946-A0F7-DC93C9791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7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105;p2">
              <a:extLst>
                <a:ext uri="{FF2B5EF4-FFF2-40B4-BE49-F238E27FC236}">
                  <a16:creationId xmlns:a16="http://schemas.microsoft.com/office/drawing/2014/main" id="{20920809-4002-2F4B-8B38-19571E9BC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106;p2">
              <a:extLst>
                <a:ext uri="{FF2B5EF4-FFF2-40B4-BE49-F238E27FC236}">
                  <a16:creationId xmlns:a16="http://schemas.microsoft.com/office/drawing/2014/main" id="{80D1C691-A70A-674A-A8BA-F0B5B3633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107;p2">
              <a:extLst>
                <a:ext uri="{FF2B5EF4-FFF2-40B4-BE49-F238E27FC236}">
                  <a16:creationId xmlns:a16="http://schemas.microsoft.com/office/drawing/2014/main" id="{DBCBFDAE-95EB-5949-B9DB-9BF8734C5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108;p2">
              <a:extLst>
                <a:ext uri="{FF2B5EF4-FFF2-40B4-BE49-F238E27FC236}">
                  <a16:creationId xmlns:a16="http://schemas.microsoft.com/office/drawing/2014/main" id="{2BDDD8B2-69A4-5940-8E8B-5048E815D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109;p2">
              <a:extLst>
                <a:ext uri="{FF2B5EF4-FFF2-40B4-BE49-F238E27FC236}">
                  <a16:creationId xmlns:a16="http://schemas.microsoft.com/office/drawing/2014/main" id="{22FEB232-E2A1-9F42-B5CC-B4E0045C1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110;p2">
              <a:extLst>
                <a:ext uri="{FF2B5EF4-FFF2-40B4-BE49-F238E27FC236}">
                  <a16:creationId xmlns:a16="http://schemas.microsoft.com/office/drawing/2014/main" id="{02FCFA8E-ECDF-654E-894C-87D8BED56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111;p2">
              <a:extLst>
                <a:ext uri="{FF2B5EF4-FFF2-40B4-BE49-F238E27FC236}">
                  <a16:creationId xmlns:a16="http://schemas.microsoft.com/office/drawing/2014/main" id="{15AE3272-0CE4-6746-842A-B0FEA4FC5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112;p2">
              <a:extLst>
                <a:ext uri="{FF2B5EF4-FFF2-40B4-BE49-F238E27FC236}">
                  <a16:creationId xmlns:a16="http://schemas.microsoft.com/office/drawing/2014/main" id="{3050C956-B0B2-BE4D-A56A-AF11E8BC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113;p2">
              <a:extLst>
                <a:ext uri="{FF2B5EF4-FFF2-40B4-BE49-F238E27FC236}">
                  <a16:creationId xmlns:a16="http://schemas.microsoft.com/office/drawing/2014/main" id="{8EA3E2BE-CEB9-9442-A882-2F8F9B744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114;p2">
              <a:extLst>
                <a:ext uri="{FF2B5EF4-FFF2-40B4-BE49-F238E27FC236}">
                  <a16:creationId xmlns:a16="http://schemas.microsoft.com/office/drawing/2014/main" id="{1274E18D-548D-CB4A-AD35-8D2EFA60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115;p2">
              <a:extLst>
                <a:ext uri="{FF2B5EF4-FFF2-40B4-BE49-F238E27FC236}">
                  <a16:creationId xmlns:a16="http://schemas.microsoft.com/office/drawing/2014/main" id="{EDFDF734-3112-9A44-8F2F-A350067DA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116;p2">
              <a:extLst>
                <a:ext uri="{FF2B5EF4-FFF2-40B4-BE49-F238E27FC236}">
                  <a16:creationId xmlns:a16="http://schemas.microsoft.com/office/drawing/2014/main" id="{C1D458E2-166F-2F47-BECE-45BAC881E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117;p2">
              <a:extLst>
                <a:ext uri="{FF2B5EF4-FFF2-40B4-BE49-F238E27FC236}">
                  <a16:creationId xmlns:a16="http://schemas.microsoft.com/office/drawing/2014/main" id="{6AC87F5D-1F88-AE4D-8385-BAD6698F3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2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118;p2">
              <a:extLst>
                <a:ext uri="{FF2B5EF4-FFF2-40B4-BE49-F238E27FC236}">
                  <a16:creationId xmlns:a16="http://schemas.microsoft.com/office/drawing/2014/main" id="{0937199C-BB32-7A4D-9470-03AB950E8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119;p2">
              <a:extLst>
                <a:ext uri="{FF2B5EF4-FFF2-40B4-BE49-F238E27FC236}">
                  <a16:creationId xmlns:a16="http://schemas.microsoft.com/office/drawing/2014/main" id="{074E055E-975B-5C43-A7F2-5E656A3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120;p2">
              <a:extLst>
                <a:ext uri="{FF2B5EF4-FFF2-40B4-BE49-F238E27FC236}">
                  <a16:creationId xmlns:a16="http://schemas.microsoft.com/office/drawing/2014/main" id="{1869DF52-B1B0-2647-846A-A0B69B926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121;p2">
              <a:extLst>
                <a:ext uri="{FF2B5EF4-FFF2-40B4-BE49-F238E27FC236}">
                  <a16:creationId xmlns:a16="http://schemas.microsoft.com/office/drawing/2014/main" id="{FF39DD80-C3FD-F34A-9682-EDAE6C63F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122;p2">
              <a:extLst>
                <a:ext uri="{FF2B5EF4-FFF2-40B4-BE49-F238E27FC236}">
                  <a16:creationId xmlns:a16="http://schemas.microsoft.com/office/drawing/2014/main" id="{7ADC3906-0264-6B49-ACB7-7E3F094C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123;p2">
              <a:extLst>
                <a:ext uri="{FF2B5EF4-FFF2-40B4-BE49-F238E27FC236}">
                  <a16:creationId xmlns:a16="http://schemas.microsoft.com/office/drawing/2014/main" id="{C7F297CD-EE87-8344-833E-CA8E70C61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124;p2">
              <a:extLst>
                <a:ext uri="{FF2B5EF4-FFF2-40B4-BE49-F238E27FC236}">
                  <a16:creationId xmlns:a16="http://schemas.microsoft.com/office/drawing/2014/main" id="{B31906AB-AF1B-5B44-8277-0EBE9458B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125;p2">
              <a:extLst>
                <a:ext uri="{FF2B5EF4-FFF2-40B4-BE49-F238E27FC236}">
                  <a16:creationId xmlns:a16="http://schemas.microsoft.com/office/drawing/2014/main" id="{889B90D5-0F50-8248-AEF4-8A45B72F8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126;p2">
              <a:extLst>
                <a:ext uri="{FF2B5EF4-FFF2-40B4-BE49-F238E27FC236}">
                  <a16:creationId xmlns:a16="http://schemas.microsoft.com/office/drawing/2014/main" id="{64696476-7413-BF49-9A78-530684FDA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127;p2">
              <a:extLst>
                <a:ext uri="{FF2B5EF4-FFF2-40B4-BE49-F238E27FC236}">
                  <a16:creationId xmlns:a16="http://schemas.microsoft.com/office/drawing/2014/main" id="{39823F94-1A89-1145-BF97-49A7EC0C0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128;p2">
              <a:extLst>
                <a:ext uri="{FF2B5EF4-FFF2-40B4-BE49-F238E27FC236}">
                  <a16:creationId xmlns:a16="http://schemas.microsoft.com/office/drawing/2014/main" id="{B9A12559-E596-A64B-86F0-C50A29D44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129;p2">
              <a:extLst>
                <a:ext uri="{FF2B5EF4-FFF2-40B4-BE49-F238E27FC236}">
                  <a16:creationId xmlns:a16="http://schemas.microsoft.com/office/drawing/2014/main" id="{9E1D6935-C1AC-4642-A613-4A55FDB7D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130;p2">
              <a:extLst>
                <a:ext uri="{FF2B5EF4-FFF2-40B4-BE49-F238E27FC236}">
                  <a16:creationId xmlns:a16="http://schemas.microsoft.com/office/drawing/2014/main" id="{1BD4CAB7-001E-464F-805F-DC3BFDC30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131;p2">
              <a:extLst>
                <a:ext uri="{FF2B5EF4-FFF2-40B4-BE49-F238E27FC236}">
                  <a16:creationId xmlns:a16="http://schemas.microsoft.com/office/drawing/2014/main" id="{37240407-A575-D44D-8596-7C1E103FB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132;p2">
              <a:extLst>
                <a:ext uri="{FF2B5EF4-FFF2-40B4-BE49-F238E27FC236}">
                  <a16:creationId xmlns:a16="http://schemas.microsoft.com/office/drawing/2014/main" id="{DC409862-E168-334A-AFAF-36EF17963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133;p2">
              <a:extLst>
                <a:ext uri="{FF2B5EF4-FFF2-40B4-BE49-F238E27FC236}">
                  <a16:creationId xmlns:a16="http://schemas.microsoft.com/office/drawing/2014/main" id="{E924F266-67D3-9C42-BB39-AFEBDFC85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34;p2">
              <a:extLst>
                <a:ext uri="{FF2B5EF4-FFF2-40B4-BE49-F238E27FC236}">
                  <a16:creationId xmlns:a16="http://schemas.microsoft.com/office/drawing/2014/main" id="{B193EDA8-FDE9-B548-9F41-945C45BB3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35;p2">
              <a:extLst>
                <a:ext uri="{FF2B5EF4-FFF2-40B4-BE49-F238E27FC236}">
                  <a16:creationId xmlns:a16="http://schemas.microsoft.com/office/drawing/2014/main" id="{58C18CCD-01DF-184E-93D0-CFCE01443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36;p2">
              <a:extLst>
                <a:ext uri="{FF2B5EF4-FFF2-40B4-BE49-F238E27FC236}">
                  <a16:creationId xmlns:a16="http://schemas.microsoft.com/office/drawing/2014/main" id="{F2FE2642-2C80-9840-AE31-EBECCCC49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37;p2">
              <a:extLst>
                <a:ext uri="{FF2B5EF4-FFF2-40B4-BE49-F238E27FC236}">
                  <a16:creationId xmlns:a16="http://schemas.microsoft.com/office/drawing/2014/main" id="{10FC996F-D7A2-7941-99FF-E4BA2BA8C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38;p2">
              <a:extLst>
                <a:ext uri="{FF2B5EF4-FFF2-40B4-BE49-F238E27FC236}">
                  <a16:creationId xmlns:a16="http://schemas.microsoft.com/office/drawing/2014/main" id="{A8C20FE1-5D22-AA49-A882-8CF790328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39;p2">
              <a:extLst>
                <a:ext uri="{FF2B5EF4-FFF2-40B4-BE49-F238E27FC236}">
                  <a16:creationId xmlns:a16="http://schemas.microsoft.com/office/drawing/2014/main" id="{6F7F97D9-B889-DF4E-9E2F-77F2DFE8C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40;p2">
              <a:extLst>
                <a:ext uri="{FF2B5EF4-FFF2-40B4-BE49-F238E27FC236}">
                  <a16:creationId xmlns:a16="http://schemas.microsoft.com/office/drawing/2014/main" id="{419A33D8-643D-8647-A871-2969444AA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41;p2">
              <a:extLst>
                <a:ext uri="{FF2B5EF4-FFF2-40B4-BE49-F238E27FC236}">
                  <a16:creationId xmlns:a16="http://schemas.microsoft.com/office/drawing/2014/main" id="{B1F16F92-A33F-1641-9669-1AA7311C8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42;p2">
              <a:extLst>
                <a:ext uri="{FF2B5EF4-FFF2-40B4-BE49-F238E27FC236}">
                  <a16:creationId xmlns:a16="http://schemas.microsoft.com/office/drawing/2014/main" id="{9F377EA3-EEB7-A945-B73E-887A8BB51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43;p2">
              <a:extLst>
                <a:ext uri="{FF2B5EF4-FFF2-40B4-BE49-F238E27FC236}">
                  <a16:creationId xmlns:a16="http://schemas.microsoft.com/office/drawing/2014/main" id="{D4DEB1CA-A591-9E46-B147-5F1348789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44;p2">
              <a:extLst>
                <a:ext uri="{FF2B5EF4-FFF2-40B4-BE49-F238E27FC236}">
                  <a16:creationId xmlns:a16="http://schemas.microsoft.com/office/drawing/2014/main" id="{6DF25F12-210A-3A45-9372-FA0CEE92A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45;p2">
              <a:extLst>
                <a:ext uri="{FF2B5EF4-FFF2-40B4-BE49-F238E27FC236}">
                  <a16:creationId xmlns:a16="http://schemas.microsoft.com/office/drawing/2014/main" id="{8A5DF7A8-B1C7-A149-8EF1-3302588D9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46;p2">
              <a:extLst>
                <a:ext uri="{FF2B5EF4-FFF2-40B4-BE49-F238E27FC236}">
                  <a16:creationId xmlns:a16="http://schemas.microsoft.com/office/drawing/2014/main" id="{4D4B1798-F2DB-244F-87DF-24D4FFF9B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47;p2">
              <a:extLst>
                <a:ext uri="{FF2B5EF4-FFF2-40B4-BE49-F238E27FC236}">
                  <a16:creationId xmlns:a16="http://schemas.microsoft.com/office/drawing/2014/main" id="{D511CF21-DD47-D742-8348-F3604DF87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48;p2">
              <a:extLst>
                <a:ext uri="{FF2B5EF4-FFF2-40B4-BE49-F238E27FC236}">
                  <a16:creationId xmlns:a16="http://schemas.microsoft.com/office/drawing/2014/main" id="{54F1D1A4-8189-844E-A61F-B45A8B52E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49;p2">
              <a:extLst>
                <a:ext uri="{FF2B5EF4-FFF2-40B4-BE49-F238E27FC236}">
                  <a16:creationId xmlns:a16="http://schemas.microsoft.com/office/drawing/2014/main" id="{77115C49-301A-2B47-B1B2-1AC37F1B9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50;p2">
              <a:extLst>
                <a:ext uri="{FF2B5EF4-FFF2-40B4-BE49-F238E27FC236}">
                  <a16:creationId xmlns:a16="http://schemas.microsoft.com/office/drawing/2014/main" id="{5D95F76B-4E79-FA47-959A-96A4062B4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51;p2">
              <a:extLst>
                <a:ext uri="{FF2B5EF4-FFF2-40B4-BE49-F238E27FC236}">
                  <a16:creationId xmlns:a16="http://schemas.microsoft.com/office/drawing/2014/main" id="{DAC1E1D6-B9A3-D54C-A658-36FDF703A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52;p2">
              <a:extLst>
                <a:ext uri="{FF2B5EF4-FFF2-40B4-BE49-F238E27FC236}">
                  <a16:creationId xmlns:a16="http://schemas.microsoft.com/office/drawing/2014/main" id="{7978C42A-60DB-504E-A813-BB9831648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53;p2">
              <a:extLst>
                <a:ext uri="{FF2B5EF4-FFF2-40B4-BE49-F238E27FC236}">
                  <a16:creationId xmlns:a16="http://schemas.microsoft.com/office/drawing/2014/main" id="{2B03670B-71BE-174B-9567-3FD9FF231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54;p2">
              <a:extLst>
                <a:ext uri="{FF2B5EF4-FFF2-40B4-BE49-F238E27FC236}">
                  <a16:creationId xmlns:a16="http://schemas.microsoft.com/office/drawing/2014/main" id="{7B697BAB-1023-B64B-B36B-4E16DFFFD8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55;p2">
              <a:extLst>
                <a:ext uri="{FF2B5EF4-FFF2-40B4-BE49-F238E27FC236}">
                  <a16:creationId xmlns:a16="http://schemas.microsoft.com/office/drawing/2014/main" id="{F43AC05B-295B-A342-96D8-B8059A6AE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56;p2">
              <a:extLst>
                <a:ext uri="{FF2B5EF4-FFF2-40B4-BE49-F238E27FC236}">
                  <a16:creationId xmlns:a16="http://schemas.microsoft.com/office/drawing/2014/main" id="{2DDFF50C-E036-CB4C-999B-3E12190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57;p2">
              <a:extLst>
                <a:ext uri="{FF2B5EF4-FFF2-40B4-BE49-F238E27FC236}">
                  <a16:creationId xmlns:a16="http://schemas.microsoft.com/office/drawing/2014/main" id="{68212A4C-8FEE-CD42-BFDE-504DE866C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58;p2">
              <a:extLst>
                <a:ext uri="{FF2B5EF4-FFF2-40B4-BE49-F238E27FC236}">
                  <a16:creationId xmlns:a16="http://schemas.microsoft.com/office/drawing/2014/main" id="{881356E6-5F00-D948-B670-E3DC366FB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59;p2">
              <a:extLst>
                <a:ext uri="{FF2B5EF4-FFF2-40B4-BE49-F238E27FC236}">
                  <a16:creationId xmlns:a16="http://schemas.microsoft.com/office/drawing/2014/main" id="{3BFE3E18-4F73-2540-AE08-6724CB7625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60;p2">
              <a:extLst>
                <a:ext uri="{FF2B5EF4-FFF2-40B4-BE49-F238E27FC236}">
                  <a16:creationId xmlns:a16="http://schemas.microsoft.com/office/drawing/2014/main" id="{A33A69D6-8B3E-194B-8DD2-6E4DFF278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61;p2">
              <a:extLst>
                <a:ext uri="{FF2B5EF4-FFF2-40B4-BE49-F238E27FC236}">
                  <a16:creationId xmlns:a16="http://schemas.microsoft.com/office/drawing/2014/main" id="{A6DEBD10-5D08-7249-945F-4A6E6651B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62;p2">
              <a:extLst>
                <a:ext uri="{FF2B5EF4-FFF2-40B4-BE49-F238E27FC236}">
                  <a16:creationId xmlns:a16="http://schemas.microsoft.com/office/drawing/2014/main" id="{DFB28177-DAC7-754D-A3D6-A846C976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63;p2">
              <a:extLst>
                <a:ext uri="{FF2B5EF4-FFF2-40B4-BE49-F238E27FC236}">
                  <a16:creationId xmlns:a16="http://schemas.microsoft.com/office/drawing/2014/main" id="{96E90BB7-D089-9840-91C6-82F37C67D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64;p2">
              <a:extLst>
                <a:ext uri="{FF2B5EF4-FFF2-40B4-BE49-F238E27FC236}">
                  <a16:creationId xmlns:a16="http://schemas.microsoft.com/office/drawing/2014/main" id="{13A80C43-D2A5-0F4E-ACCB-62C2E2D7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65;p2">
              <a:extLst>
                <a:ext uri="{FF2B5EF4-FFF2-40B4-BE49-F238E27FC236}">
                  <a16:creationId xmlns:a16="http://schemas.microsoft.com/office/drawing/2014/main" id="{34AF59B9-C014-454F-A7BB-3D3194CE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66;p2">
              <a:extLst>
                <a:ext uri="{FF2B5EF4-FFF2-40B4-BE49-F238E27FC236}">
                  <a16:creationId xmlns:a16="http://schemas.microsoft.com/office/drawing/2014/main" id="{225C01DD-9118-C748-AB75-698F9332D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67;p2">
              <a:extLst>
                <a:ext uri="{FF2B5EF4-FFF2-40B4-BE49-F238E27FC236}">
                  <a16:creationId xmlns:a16="http://schemas.microsoft.com/office/drawing/2014/main" id="{0E471F08-4175-054A-B956-3048C16BA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68;p2">
              <a:extLst>
                <a:ext uri="{FF2B5EF4-FFF2-40B4-BE49-F238E27FC236}">
                  <a16:creationId xmlns:a16="http://schemas.microsoft.com/office/drawing/2014/main" id="{DD383B71-4F44-CF40-8EFF-E75F223B9C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69;p2">
              <a:extLst>
                <a:ext uri="{FF2B5EF4-FFF2-40B4-BE49-F238E27FC236}">
                  <a16:creationId xmlns:a16="http://schemas.microsoft.com/office/drawing/2014/main" id="{37DBA8BB-EE19-0A4E-93D5-62358231F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0;p2">
              <a:extLst>
                <a:ext uri="{FF2B5EF4-FFF2-40B4-BE49-F238E27FC236}">
                  <a16:creationId xmlns:a16="http://schemas.microsoft.com/office/drawing/2014/main" id="{93F50F84-ED38-3748-A8AE-5B76ED6C3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1;p2">
              <a:extLst>
                <a:ext uri="{FF2B5EF4-FFF2-40B4-BE49-F238E27FC236}">
                  <a16:creationId xmlns:a16="http://schemas.microsoft.com/office/drawing/2014/main" id="{E95A821D-0D8D-D548-B124-17AB350A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;p2">
              <a:extLst>
                <a:ext uri="{FF2B5EF4-FFF2-40B4-BE49-F238E27FC236}">
                  <a16:creationId xmlns:a16="http://schemas.microsoft.com/office/drawing/2014/main" id="{93829C1D-8D1E-B74A-B564-E5331A7D9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3;p2">
              <a:extLst>
                <a:ext uri="{FF2B5EF4-FFF2-40B4-BE49-F238E27FC236}">
                  <a16:creationId xmlns:a16="http://schemas.microsoft.com/office/drawing/2014/main" id="{B98058C7-3CF2-E945-99CC-365630150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4;p2">
              <a:extLst>
                <a:ext uri="{FF2B5EF4-FFF2-40B4-BE49-F238E27FC236}">
                  <a16:creationId xmlns:a16="http://schemas.microsoft.com/office/drawing/2014/main" id="{EEAFAF86-44E5-D447-95FF-8B89C1D7C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5;p2">
              <a:extLst>
                <a:ext uri="{FF2B5EF4-FFF2-40B4-BE49-F238E27FC236}">
                  <a16:creationId xmlns:a16="http://schemas.microsoft.com/office/drawing/2014/main" id="{5374B4C9-F1A1-CB4C-9D71-77859C581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6;p2">
              <a:extLst>
                <a:ext uri="{FF2B5EF4-FFF2-40B4-BE49-F238E27FC236}">
                  <a16:creationId xmlns:a16="http://schemas.microsoft.com/office/drawing/2014/main" id="{0ACB1D73-4BE3-354B-A7C1-AE91C451F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7;p2">
              <a:extLst>
                <a:ext uri="{FF2B5EF4-FFF2-40B4-BE49-F238E27FC236}">
                  <a16:creationId xmlns:a16="http://schemas.microsoft.com/office/drawing/2014/main" id="{C8E66A39-664A-7F4C-95E2-5A02AC198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8;p2">
              <a:extLst>
                <a:ext uri="{FF2B5EF4-FFF2-40B4-BE49-F238E27FC236}">
                  <a16:creationId xmlns:a16="http://schemas.microsoft.com/office/drawing/2014/main" id="{FD76C665-50C4-0E4B-8E9E-2CCD6FCA3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9;p2">
              <a:extLst>
                <a:ext uri="{FF2B5EF4-FFF2-40B4-BE49-F238E27FC236}">
                  <a16:creationId xmlns:a16="http://schemas.microsoft.com/office/drawing/2014/main" id="{030AD332-F676-4A45-94E1-EC4DAF1EE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80;p2">
              <a:extLst>
                <a:ext uri="{FF2B5EF4-FFF2-40B4-BE49-F238E27FC236}">
                  <a16:creationId xmlns:a16="http://schemas.microsoft.com/office/drawing/2014/main" id="{DB2DFA5C-1B68-7C4F-B3E8-2EF58342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81;p2">
              <a:extLst>
                <a:ext uri="{FF2B5EF4-FFF2-40B4-BE49-F238E27FC236}">
                  <a16:creationId xmlns:a16="http://schemas.microsoft.com/office/drawing/2014/main" id="{CFA9AEDE-08A6-0C46-B37A-F64BDFF5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82;p2">
              <a:extLst>
                <a:ext uri="{FF2B5EF4-FFF2-40B4-BE49-F238E27FC236}">
                  <a16:creationId xmlns:a16="http://schemas.microsoft.com/office/drawing/2014/main" id="{6A273A9A-E944-8944-B795-342478B81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83;p2">
              <a:extLst>
                <a:ext uri="{FF2B5EF4-FFF2-40B4-BE49-F238E27FC236}">
                  <a16:creationId xmlns:a16="http://schemas.microsoft.com/office/drawing/2014/main" id="{71802762-522F-2845-A8A5-F340BBCC0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84;p2">
              <a:extLst>
                <a:ext uri="{FF2B5EF4-FFF2-40B4-BE49-F238E27FC236}">
                  <a16:creationId xmlns:a16="http://schemas.microsoft.com/office/drawing/2014/main" id="{B6AC230C-7CBE-054B-A145-7880A6EC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85;p2">
              <a:extLst>
                <a:ext uri="{FF2B5EF4-FFF2-40B4-BE49-F238E27FC236}">
                  <a16:creationId xmlns:a16="http://schemas.microsoft.com/office/drawing/2014/main" id="{44C4D1CE-C355-0949-AB57-275DBFAC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86;p2">
              <a:extLst>
                <a:ext uri="{FF2B5EF4-FFF2-40B4-BE49-F238E27FC236}">
                  <a16:creationId xmlns:a16="http://schemas.microsoft.com/office/drawing/2014/main" id="{3298DE48-AEA3-6D46-84FA-A6AD2A63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87;p2">
              <a:extLst>
                <a:ext uri="{FF2B5EF4-FFF2-40B4-BE49-F238E27FC236}">
                  <a16:creationId xmlns:a16="http://schemas.microsoft.com/office/drawing/2014/main" id="{D1FF30AD-4372-0B45-9E0E-87295F86D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88;p2">
              <a:extLst>
                <a:ext uri="{FF2B5EF4-FFF2-40B4-BE49-F238E27FC236}">
                  <a16:creationId xmlns:a16="http://schemas.microsoft.com/office/drawing/2014/main" id="{DFCD4F4E-4340-FB42-90AE-E449A5F79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89;p2">
              <a:extLst>
                <a:ext uri="{FF2B5EF4-FFF2-40B4-BE49-F238E27FC236}">
                  <a16:creationId xmlns:a16="http://schemas.microsoft.com/office/drawing/2014/main" id="{D1FF562E-3EE8-7744-98FA-B16D7D702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90;p2">
              <a:extLst>
                <a:ext uri="{FF2B5EF4-FFF2-40B4-BE49-F238E27FC236}">
                  <a16:creationId xmlns:a16="http://schemas.microsoft.com/office/drawing/2014/main" id="{61F28DC0-1D02-3E4F-8979-A06A609B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91;p2">
              <a:extLst>
                <a:ext uri="{FF2B5EF4-FFF2-40B4-BE49-F238E27FC236}">
                  <a16:creationId xmlns:a16="http://schemas.microsoft.com/office/drawing/2014/main" id="{80D72B8A-BD2C-0B4A-9CD9-C4543C0E7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92;p2">
              <a:extLst>
                <a:ext uri="{FF2B5EF4-FFF2-40B4-BE49-F238E27FC236}">
                  <a16:creationId xmlns:a16="http://schemas.microsoft.com/office/drawing/2014/main" id="{B06EEE14-9373-B54F-AFB9-CCEA017E2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93;p2">
              <a:extLst>
                <a:ext uri="{FF2B5EF4-FFF2-40B4-BE49-F238E27FC236}">
                  <a16:creationId xmlns:a16="http://schemas.microsoft.com/office/drawing/2014/main" id="{1B539450-4938-E645-BD44-7E4153E54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94;p2">
              <a:extLst>
                <a:ext uri="{FF2B5EF4-FFF2-40B4-BE49-F238E27FC236}">
                  <a16:creationId xmlns:a16="http://schemas.microsoft.com/office/drawing/2014/main" id="{F4C420A3-49A9-FA41-86B9-C009DB51C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95;p2">
              <a:extLst>
                <a:ext uri="{FF2B5EF4-FFF2-40B4-BE49-F238E27FC236}">
                  <a16:creationId xmlns:a16="http://schemas.microsoft.com/office/drawing/2014/main" id="{F25A73B4-B39D-CD44-9766-6D0C8CD4F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96;p2">
              <a:extLst>
                <a:ext uri="{FF2B5EF4-FFF2-40B4-BE49-F238E27FC236}">
                  <a16:creationId xmlns:a16="http://schemas.microsoft.com/office/drawing/2014/main" id="{D262C81F-60CA-E541-9AAD-BF3C553F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97;p2">
              <a:extLst>
                <a:ext uri="{FF2B5EF4-FFF2-40B4-BE49-F238E27FC236}">
                  <a16:creationId xmlns:a16="http://schemas.microsoft.com/office/drawing/2014/main" id="{131D9826-ACAC-0E48-9E55-62EC08A57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98;p2">
              <a:extLst>
                <a:ext uri="{FF2B5EF4-FFF2-40B4-BE49-F238E27FC236}">
                  <a16:creationId xmlns:a16="http://schemas.microsoft.com/office/drawing/2014/main" id="{07E5CB60-160D-BB4C-9F97-505467CB2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99;p2">
              <a:extLst>
                <a:ext uri="{FF2B5EF4-FFF2-40B4-BE49-F238E27FC236}">
                  <a16:creationId xmlns:a16="http://schemas.microsoft.com/office/drawing/2014/main" id="{0B36A637-E5C8-AD4C-A69E-0D3DDC18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0;p2">
              <a:extLst>
                <a:ext uri="{FF2B5EF4-FFF2-40B4-BE49-F238E27FC236}">
                  <a16:creationId xmlns:a16="http://schemas.microsoft.com/office/drawing/2014/main" id="{51B806B6-F13E-0E4D-8BB4-57BC72AF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1;p2">
              <a:extLst>
                <a:ext uri="{FF2B5EF4-FFF2-40B4-BE49-F238E27FC236}">
                  <a16:creationId xmlns:a16="http://schemas.microsoft.com/office/drawing/2014/main" id="{B5FA7E86-A967-CE48-A4C5-F23B0FDF2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2;p2">
              <a:extLst>
                <a:ext uri="{FF2B5EF4-FFF2-40B4-BE49-F238E27FC236}">
                  <a16:creationId xmlns:a16="http://schemas.microsoft.com/office/drawing/2014/main" id="{5DAA5A21-D428-8B41-8E46-F8B1C2005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;p2">
              <a:extLst>
                <a:ext uri="{FF2B5EF4-FFF2-40B4-BE49-F238E27FC236}">
                  <a16:creationId xmlns:a16="http://schemas.microsoft.com/office/drawing/2014/main" id="{C464EAD8-BE6B-D045-8940-6E54B1BA0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4;p2">
              <a:extLst>
                <a:ext uri="{FF2B5EF4-FFF2-40B4-BE49-F238E27FC236}">
                  <a16:creationId xmlns:a16="http://schemas.microsoft.com/office/drawing/2014/main" id="{96A737FA-5B97-C947-969B-C58E15673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5;p2">
              <a:extLst>
                <a:ext uri="{FF2B5EF4-FFF2-40B4-BE49-F238E27FC236}">
                  <a16:creationId xmlns:a16="http://schemas.microsoft.com/office/drawing/2014/main" id="{92B59AB1-0D7C-FB4F-AE03-654B8CB12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6;p2">
              <a:extLst>
                <a:ext uri="{FF2B5EF4-FFF2-40B4-BE49-F238E27FC236}">
                  <a16:creationId xmlns:a16="http://schemas.microsoft.com/office/drawing/2014/main" id="{FF0793FA-8209-4943-A017-9A3B8C2BC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7;p2">
              <a:extLst>
                <a:ext uri="{FF2B5EF4-FFF2-40B4-BE49-F238E27FC236}">
                  <a16:creationId xmlns:a16="http://schemas.microsoft.com/office/drawing/2014/main" id="{C0333D76-3216-6E40-8223-86DFD9BAC2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8;p2">
              <a:extLst>
                <a:ext uri="{FF2B5EF4-FFF2-40B4-BE49-F238E27FC236}">
                  <a16:creationId xmlns:a16="http://schemas.microsoft.com/office/drawing/2014/main" id="{C51F1816-6B0C-DD47-B48E-08D57F1F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9;p2">
              <a:extLst>
                <a:ext uri="{FF2B5EF4-FFF2-40B4-BE49-F238E27FC236}">
                  <a16:creationId xmlns:a16="http://schemas.microsoft.com/office/drawing/2014/main" id="{190654EE-5D72-5E45-8C81-5232119F4C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10;p2">
              <a:extLst>
                <a:ext uri="{FF2B5EF4-FFF2-40B4-BE49-F238E27FC236}">
                  <a16:creationId xmlns:a16="http://schemas.microsoft.com/office/drawing/2014/main" id="{29D373F3-4294-5B4F-9A71-D468893B9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11;p2">
              <a:extLst>
                <a:ext uri="{FF2B5EF4-FFF2-40B4-BE49-F238E27FC236}">
                  <a16:creationId xmlns:a16="http://schemas.microsoft.com/office/drawing/2014/main" id="{0EF10D34-CC81-0446-B8B1-3ED2E716D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05" name="Google Shape;212;p2">
            <a:extLst>
              <a:ext uri="{FF2B5EF4-FFF2-40B4-BE49-F238E27FC236}">
                <a16:creationId xmlns:a16="http://schemas.microsoft.com/office/drawing/2014/main" id="{6BCD9BB9-2BCC-5848-A36D-E55FBB4181E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213;p2">
              <a:extLst>
                <a:ext uri="{FF2B5EF4-FFF2-40B4-BE49-F238E27FC236}">
                  <a16:creationId xmlns:a16="http://schemas.microsoft.com/office/drawing/2014/main" id="{B7D9A5C5-05B5-5248-8000-D9515A158227}"/>
                </a:ext>
              </a:extLst>
            </p:cNvPr>
            <p:cNvSpPr/>
            <p:nvPr/>
          </p:nvSpPr>
          <p:spPr>
            <a:xfrm>
              <a:off x="1587115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14;p2">
              <a:extLst>
                <a:ext uri="{FF2B5EF4-FFF2-40B4-BE49-F238E27FC236}">
                  <a16:creationId xmlns:a16="http://schemas.microsoft.com/office/drawing/2014/main" id="{FF623667-EAE2-3E44-B897-F9565C36C121}"/>
                </a:ext>
              </a:extLst>
            </p:cNvPr>
            <p:cNvSpPr/>
            <p:nvPr/>
          </p:nvSpPr>
          <p:spPr>
            <a:xfrm>
              <a:off x="1587115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15;p2">
              <a:extLst>
                <a:ext uri="{FF2B5EF4-FFF2-40B4-BE49-F238E27FC236}">
                  <a16:creationId xmlns:a16="http://schemas.microsoft.com/office/drawing/2014/main" id="{9687F418-2419-664D-A0B7-7FFC7783ACA1}"/>
                </a:ext>
              </a:extLst>
            </p:cNvPr>
            <p:cNvSpPr/>
            <p:nvPr/>
          </p:nvSpPr>
          <p:spPr>
            <a:xfrm>
              <a:off x="1587115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16;p2">
              <a:extLst>
                <a:ext uri="{FF2B5EF4-FFF2-40B4-BE49-F238E27FC236}">
                  <a16:creationId xmlns:a16="http://schemas.microsoft.com/office/drawing/2014/main" id="{11A2C5F5-E6BA-944F-BEE5-5498ACFC6D69}"/>
                </a:ext>
              </a:extLst>
            </p:cNvPr>
            <p:cNvSpPr/>
            <p:nvPr/>
          </p:nvSpPr>
          <p:spPr>
            <a:xfrm>
              <a:off x="1587115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7;p2">
              <a:extLst>
                <a:ext uri="{FF2B5EF4-FFF2-40B4-BE49-F238E27FC236}">
                  <a16:creationId xmlns:a16="http://schemas.microsoft.com/office/drawing/2014/main" id="{41568948-6F02-374A-BE38-71C1F2925BB1}"/>
                </a:ext>
              </a:extLst>
            </p:cNvPr>
            <p:cNvSpPr/>
            <p:nvPr/>
          </p:nvSpPr>
          <p:spPr>
            <a:xfrm>
              <a:off x="1587115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8;p2">
              <a:extLst>
                <a:ext uri="{FF2B5EF4-FFF2-40B4-BE49-F238E27FC236}">
                  <a16:creationId xmlns:a16="http://schemas.microsoft.com/office/drawing/2014/main" id="{9DF501B6-614C-0847-9B53-00954E7BEA0E}"/>
                </a:ext>
              </a:extLst>
            </p:cNvPr>
            <p:cNvSpPr/>
            <p:nvPr/>
          </p:nvSpPr>
          <p:spPr>
            <a:xfrm>
              <a:off x="1587115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9;p2">
              <a:extLst>
                <a:ext uri="{FF2B5EF4-FFF2-40B4-BE49-F238E27FC236}">
                  <a16:creationId xmlns:a16="http://schemas.microsoft.com/office/drawing/2014/main" id="{9B772C58-618C-FB4A-8037-5C1BF1B7D7B8}"/>
                </a:ext>
              </a:extLst>
            </p:cNvPr>
            <p:cNvSpPr/>
            <p:nvPr/>
          </p:nvSpPr>
          <p:spPr>
            <a:xfrm>
              <a:off x="1737530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20;p2">
              <a:extLst>
                <a:ext uri="{FF2B5EF4-FFF2-40B4-BE49-F238E27FC236}">
                  <a16:creationId xmlns:a16="http://schemas.microsoft.com/office/drawing/2014/main" id="{6EF4A8A4-8D9D-C844-8305-0978B0DAA6EB}"/>
                </a:ext>
              </a:extLst>
            </p:cNvPr>
            <p:cNvSpPr/>
            <p:nvPr/>
          </p:nvSpPr>
          <p:spPr>
            <a:xfrm>
              <a:off x="1737530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21;p2">
              <a:extLst>
                <a:ext uri="{FF2B5EF4-FFF2-40B4-BE49-F238E27FC236}">
                  <a16:creationId xmlns:a16="http://schemas.microsoft.com/office/drawing/2014/main" id="{0624AF2A-822A-A846-A5E6-1711D7FE43C7}"/>
                </a:ext>
              </a:extLst>
            </p:cNvPr>
            <p:cNvSpPr/>
            <p:nvPr/>
          </p:nvSpPr>
          <p:spPr>
            <a:xfrm>
              <a:off x="1737530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22;p2">
              <a:extLst>
                <a:ext uri="{FF2B5EF4-FFF2-40B4-BE49-F238E27FC236}">
                  <a16:creationId xmlns:a16="http://schemas.microsoft.com/office/drawing/2014/main" id="{A392CC6A-CDE7-974E-A605-EF11865AA61B}"/>
                </a:ext>
              </a:extLst>
            </p:cNvPr>
            <p:cNvSpPr/>
            <p:nvPr/>
          </p:nvSpPr>
          <p:spPr>
            <a:xfrm>
              <a:off x="1737530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23;p2">
              <a:extLst>
                <a:ext uri="{FF2B5EF4-FFF2-40B4-BE49-F238E27FC236}">
                  <a16:creationId xmlns:a16="http://schemas.microsoft.com/office/drawing/2014/main" id="{4EDBDE22-EB9A-9A47-890A-CBBBF9584CD1}"/>
                </a:ext>
              </a:extLst>
            </p:cNvPr>
            <p:cNvSpPr/>
            <p:nvPr/>
          </p:nvSpPr>
          <p:spPr>
            <a:xfrm>
              <a:off x="1737530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24;p2">
              <a:extLst>
                <a:ext uri="{FF2B5EF4-FFF2-40B4-BE49-F238E27FC236}">
                  <a16:creationId xmlns:a16="http://schemas.microsoft.com/office/drawing/2014/main" id="{04A8D8CC-36E2-8C4D-9B35-4AE695B3661C}"/>
                </a:ext>
              </a:extLst>
            </p:cNvPr>
            <p:cNvSpPr/>
            <p:nvPr/>
          </p:nvSpPr>
          <p:spPr>
            <a:xfrm>
              <a:off x="1737530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25;p2">
              <a:extLst>
                <a:ext uri="{FF2B5EF4-FFF2-40B4-BE49-F238E27FC236}">
                  <a16:creationId xmlns:a16="http://schemas.microsoft.com/office/drawing/2014/main" id="{DF6AAB01-F668-DE44-A902-E2C783F51604}"/>
                </a:ext>
              </a:extLst>
            </p:cNvPr>
            <p:cNvSpPr/>
            <p:nvPr/>
          </p:nvSpPr>
          <p:spPr>
            <a:xfrm>
              <a:off x="1737530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26;p2">
              <a:extLst>
                <a:ext uri="{FF2B5EF4-FFF2-40B4-BE49-F238E27FC236}">
                  <a16:creationId xmlns:a16="http://schemas.microsoft.com/office/drawing/2014/main" id="{DE546366-5001-9A40-8826-FDC6C7BAFD01}"/>
                </a:ext>
              </a:extLst>
            </p:cNvPr>
            <p:cNvSpPr/>
            <p:nvPr/>
          </p:nvSpPr>
          <p:spPr>
            <a:xfrm>
              <a:off x="1887946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7;p2">
              <a:extLst>
                <a:ext uri="{FF2B5EF4-FFF2-40B4-BE49-F238E27FC236}">
                  <a16:creationId xmlns:a16="http://schemas.microsoft.com/office/drawing/2014/main" id="{1B4CCC69-557B-8246-A1AF-2F6461F7EB25}"/>
                </a:ext>
              </a:extLst>
            </p:cNvPr>
            <p:cNvSpPr/>
            <p:nvPr/>
          </p:nvSpPr>
          <p:spPr>
            <a:xfrm>
              <a:off x="1887946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8;p2">
              <a:extLst>
                <a:ext uri="{FF2B5EF4-FFF2-40B4-BE49-F238E27FC236}">
                  <a16:creationId xmlns:a16="http://schemas.microsoft.com/office/drawing/2014/main" id="{66A1ED6A-18BF-3842-82AE-B4C88BA897CC}"/>
                </a:ext>
              </a:extLst>
            </p:cNvPr>
            <p:cNvSpPr/>
            <p:nvPr/>
          </p:nvSpPr>
          <p:spPr>
            <a:xfrm>
              <a:off x="1887946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9;p2">
              <a:extLst>
                <a:ext uri="{FF2B5EF4-FFF2-40B4-BE49-F238E27FC236}">
                  <a16:creationId xmlns:a16="http://schemas.microsoft.com/office/drawing/2014/main" id="{D28059E8-42C8-B544-8843-784768C7B2F0}"/>
                </a:ext>
              </a:extLst>
            </p:cNvPr>
            <p:cNvSpPr/>
            <p:nvPr/>
          </p:nvSpPr>
          <p:spPr>
            <a:xfrm>
              <a:off x="1887946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30;p2">
              <a:extLst>
                <a:ext uri="{FF2B5EF4-FFF2-40B4-BE49-F238E27FC236}">
                  <a16:creationId xmlns:a16="http://schemas.microsoft.com/office/drawing/2014/main" id="{E2EE0BAD-4329-B34F-9810-1DB613FE4508}"/>
                </a:ext>
              </a:extLst>
            </p:cNvPr>
            <p:cNvSpPr/>
            <p:nvPr/>
          </p:nvSpPr>
          <p:spPr>
            <a:xfrm>
              <a:off x="1887946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31;p2">
              <a:extLst>
                <a:ext uri="{FF2B5EF4-FFF2-40B4-BE49-F238E27FC236}">
                  <a16:creationId xmlns:a16="http://schemas.microsoft.com/office/drawing/2014/main" id="{A486E8C6-A26A-1042-AB11-0C1B21C5EB0E}"/>
                </a:ext>
              </a:extLst>
            </p:cNvPr>
            <p:cNvSpPr/>
            <p:nvPr/>
          </p:nvSpPr>
          <p:spPr>
            <a:xfrm>
              <a:off x="1887946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32;p2">
              <a:extLst>
                <a:ext uri="{FF2B5EF4-FFF2-40B4-BE49-F238E27FC236}">
                  <a16:creationId xmlns:a16="http://schemas.microsoft.com/office/drawing/2014/main" id="{618CE63E-6BCA-D64A-88B9-000DDFE49EC3}"/>
                </a:ext>
              </a:extLst>
            </p:cNvPr>
            <p:cNvSpPr/>
            <p:nvPr/>
          </p:nvSpPr>
          <p:spPr>
            <a:xfrm>
              <a:off x="1887946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33;p2">
              <a:extLst>
                <a:ext uri="{FF2B5EF4-FFF2-40B4-BE49-F238E27FC236}">
                  <a16:creationId xmlns:a16="http://schemas.microsoft.com/office/drawing/2014/main" id="{58730276-EA3C-D740-8D52-55A57DD789B8}"/>
                </a:ext>
              </a:extLst>
            </p:cNvPr>
            <p:cNvSpPr/>
            <p:nvPr/>
          </p:nvSpPr>
          <p:spPr>
            <a:xfrm>
              <a:off x="1887946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34;p2">
              <a:extLst>
                <a:ext uri="{FF2B5EF4-FFF2-40B4-BE49-F238E27FC236}">
                  <a16:creationId xmlns:a16="http://schemas.microsoft.com/office/drawing/2014/main" id="{426C7C4C-7D6C-B444-956E-89D2E497FF6C}"/>
                </a:ext>
              </a:extLst>
            </p:cNvPr>
            <p:cNvSpPr/>
            <p:nvPr/>
          </p:nvSpPr>
          <p:spPr>
            <a:xfrm>
              <a:off x="1887946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35;p2">
              <a:extLst>
                <a:ext uri="{FF2B5EF4-FFF2-40B4-BE49-F238E27FC236}">
                  <a16:creationId xmlns:a16="http://schemas.microsoft.com/office/drawing/2014/main" id="{372E17E2-C8CF-6C4B-9B17-FFE087A67054}"/>
                </a:ext>
              </a:extLst>
            </p:cNvPr>
            <p:cNvSpPr/>
            <p:nvPr/>
          </p:nvSpPr>
          <p:spPr>
            <a:xfrm>
              <a:off x="1887946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36;p2">
              <a:extLst>
                <a:ext uri="{FF2B5EF4-FFF2-40B4-BE49-F238E27FC236}">
                  <a16:creationId xmlns:a16="http://schemas.microsoft.com/office/drawing/2014/main" id="{5A93F73D-67E7-F643-BBA9-DF10C0C37A21}"/>
                </a:ext>
              </a:extLst>
            </p:cNvPr>
            <p:cNvSpPr/>
            <p:nvPr/>
          </p:nvSpPr>
          <p:spPr>
            <a:xfrm>
              <a:off x="1887946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7;p2">
              <a:extLst>
                <a:ext uri="{FF2B5EF4-FFF2-40B4-BE49-F238E27FC236}">
                  <a16:creationId xmlns:a16="http://schemas.microsoft.com/office/drawing/2014/main" id="{CF7097AA-1A76-1A4B-943C-9C93EE7E9FEF}"/>
                </a:ext>
              </a:extLst>
            </p:cNvPr>
            <p:cNvSpPr/>
            <p:nvPr/>
          </p:nvSpPr>
          <p:spPr>
            <a:xfrm>
              <a:off x="1887946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8;p2">
              <a:extLst>
                <a:ext uri="{FF2B5EF4-FFF2-40B4-BE49-F238E27FC236}">
                  <a16:creationId xmlns:a16="http://schemas.microsoft.com/office/drawing/2014/main" id="{6A8CC9B3-9C72-9549-879D-408F8093F2BB}"/>
                </a:ext>
              </a:extLst>
            </p:cNvPr>
            <p:cNvSpPr/>
            <p:nvPr/>
          </p:nvSpPr>
          <p:spPr>
            <a:xfrm>
              <a:off x="1887946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9;p2">
              <a:extLst>
                <a:ext uri="{FF2B5EF4-FFF2-40B4-BE49-F238E27FC236}">
                  <a16:creationId xmlns:a16="http://schemas.microsoft.com/office/drawing/2014/main" id="{B653A910-3258-8A44-915E-94D5E4B0495B}"/>
                </a:ext>
              </a:extLst>
            </p:cNvPr>
            <p:cNvSpPr/>
            <p:nvPr/>
          </p:nvSpPr>
          <p:spPr>
            <a:xfrm>
              <a:off x="1887946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40;p2">
              <a:extLst>
                <a:ext uri="{FF2B5EF4-FFF2-40B4-BE49-F238E27FC236}">
                  <a16:creationId xmlns:a16="http://schemas.microsoft.com/office/drawing/2014/main" id="{04CD0407-0F4C-E243-BB7B-99B7460FF054}"/>
                </a:ext>
              </a:extLst>
            </p:cNvPr>
            <p:cNvSpPr/>
            <p:nvPr/>
          </p:nvSpPr>
          <p:spPr>
            <a:xfrm>
              <a:off x="1887946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41;p2">
              <a:extLst>
                <a:ext uri="{FF2B5EF4-FFF2-40B4-BE49-F238E27FC236}">
                  <a16:creationId xmlns:a16="http://schemas.microsoft.com/office/drawing/2014/main" id="{B0D65D06-2701-C540-8A77-DE2AD45CD609}"/>
                </a:ext>
              </a:extLst>
            </p:cNvPr>
            <p:cNvSpPr/>
            <p:nvPr/>
          </p:nvSpPr>
          <p:spPr>
            <a:xfrm>
              <a:off x="1887946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42;p2">
              <a:extLst>
                <a:ext uri="{FF2B5EF4-FFF2-40B4-BE49-F238E27FC236}">
                  <a16:creationId xmlns:a16="http://schemas.microsoft.com/office/drawing/2014/main" id="{3E5A598E-16FA-8046-B167-316A143E7ACB}"/>
                </a:ext>
              </a:extLst>
            </p:cNvPr>
            <p:cNvSpPr/>
            <p:nvPr/>
          </p:nvSpPr>
          <p:spPr>
            <a:xfrm>
              <a:off x="1887946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43;p2">
              <a:extLst>
                <a:ext uri="{FF2B5EF4-FFF2-40B4-BE49-F238E27FC236}">
                  <a16:creationId xmlns:a16="http://schemas.microsoft.com/office/drawing/2014/main" id="{B900698D-A384-5545-A58A-61B50894EB65}"/>
                </a:ext>
              </a:extLst>
            </p:cNvPr>
            <p:cNvSpPr/>
            <p:nvPr/>
          </p:nvSpPr>
          <p:spPr>
            <a:xfrm>
              <a:off x="1887946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44;p2">
              <a:extLst>
                <a:ext uri="{FF2B5EF4-FFF2-40B4-BE49-F238E27FC236}">
                  <a16:creationId xmlns:a16="http://schemas.microsoft.com/office/drawing/2014/main" id="{7D5C224C-EEBA-8E40-A889-5091814AE5D4}"/>
                </a:ext>
              </a:extLst>
            </p:cNvPr>
            <p:cNvSpPr/>
            <p:nvPr/>
          </p:nvSpPr>
          <p:spPr>
            <a:xfrm>
              <a:off x="1887946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45;p2">
              <a:extLst>
                <a:ext uri="{FF2B5EF4-FFF2-40B4-BE49-F238E27FC236}">
                  <a16:creationId xmlns:a16="http://schemas.microsoft.com/office/drawing/2014/main" id="{0195A3D8-9B18-D748-A262-5F59D9160EE2}"/>
                </a:ext>
              </a:extLst>
            </p:cNvPr>
            <p:cNvSpPr/>
            <p:nvPr/>
          </p:nvSpPr>
          <p:spPr>
            <a:xfrm>
              <a:off x="2038362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46;p2">
              <a:extLst>
                <a:ext uri="{FF2B5EF4-FFF2-40B4-BE49-F238E27FC236}">
                  <a16:creationId xmlns:a16="http://schemas.microsoft.com/office/drawing/2014/main" id="{8B271464-7D36-2E40-AA12-37FBE4FD80E1}"/>
                </a:ext>
              </a:extLst>
            </p:cNvPr>
            <p:cNvSpPr/>
            <p:nvPr/>
          </p:nvSpPr>
          <p:spPr>
            <a:xfrm>
              <a:off x="2038362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7;p2">
              <a:extLst>
                <a:ext uri="{FF2B5EF4-FFF2-40B4-BE49-F238E27FC236}">
                  <a16:creationId xmlns:a16="http://schemas.microsoft.com/office/drawing/2014/main" id="{FF1A4FF2-FDF2-B74C-9DA4-5ED5C1C6833C}"/>
                </a:ext>
              </a:extLst>
            </p:cNvPr>
            <p:cNvSpPr/>
            <p:nvPr/>
          </p:nvSpPr>
          <p:spPr>
            <a:xfrm>
              <a:off x="2038362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8;p2">
              <a:extLst>
                <a:ext uri="{FF2B5EF4-FFF2-40B4-BE49-F238E27FC236}">
                  <a16:creationId xmlns:a16="http://schemas.microsoft.com/office/drawing/2014/main" id="{310AD614-8DB1-A54A-92CC-E33148AF5A33}"/>
                </a:ext>
              </a:extLst>
            </p:cNvPr>
            <p:cNvSpPr/>
            <p:nvPr/>
          </p:nvSpPr>
          <p:spPr>
            <a:xfrm>
              <a:off x="2038362" y="1444803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9;p2">
              <a:extLst>
                <a:ext uri="{FF2B5EF4-FFF2-40B4-BE49-F238E27FC236}">
                  <a16:creationId xmlns:a16="http://schemas.microsoft.com/office/drawing/2014/main" id="{586B51BD-2ABA-D94F-B231-9F553A26FA02}"/>
                </a:ext>
              </a:extLst>
            </p:cNvPr>
            <p:cNvSpPr/>
            <p:nvPr/>
          </p:nvSpPr>
          <p:spPr>
            <a:xfrm>
              <a:off x="2038362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50;p2">
              <a:extLst>
                <a:ext uri="{FF2B5EF4-FFF2-40B4-BE49-F238E27FC236}">
                  <a16:creationId xmlns:a16="http://schemas.microsoft.com/office/drawing/2014/main" id="{A44B2407-C000-A34E-AE93-7C1359E1246E}"/>
                </a:ext>
              </a:extLst>
            </p:cNvPr>
            <p:cNvSpPr/>
            <p:nvPr/>
          </p:nvSpPr>
          <p:spPr>
            <a:xfrm>
              <a:off x="2038362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51;p2">
              <a:extLst>
                <a:ext uri="{FF2B5EF4-FFF2-40B4-BE49-F238E27FC236}">
                  <a16:creationId xmlns:a16="http://schemas.microsoft.com/office/drawing/2014/main" id="{6484B801-F90C-6E4E-AE9A-70CC829B909B}"/>
                </a:ext>
              </a:extLst>
            </p:cNvPr>
            <p:cNvSpPr/>
            <p:nvPr/>
          </p:nvSpPr>
          <p:spPr>
            <a:xfrm>
              <a:off x="2038362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52;p2">
              <a:extLst>
                <a:ext uri="{FF2B5EF4-FFF2-40B4-BE49-F238E27FC236}">
                  <a16:creationId xmlns:a16="http://schemas.microsoft.com/office/drawing/2014/main" id="{B1504AAA-7C63-D841-845A-46EC40C42285}"/>
                </a:ext>
              </a:extLst>
            </p:cNvPr>
            <p:cNvSpPr/>
            <p:nvPr/>
          </p:nvSpPr>
          <p:spPr>
            <a:xfrm>
              <a:off x="2038362" y="29490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53;p2">
              <a:extLst>
                <a:ext uri="{FF2B5EF4-FFF2-40B4-BE49-F238E27FC236}">
                  <a16:creationId xmlns:a16="http://schemas.microsoft.com/office/drawing/2014/main" id="{E568870C-E652-7E4E-B818-ACEBC1313DF6}"/>
                </a:ext>
              </a:extLst>
            </p:cNvPr>
            <p:cNvSpPr/>
            <p:nvPr/>
          </p:nvSpPr>
          <p:spPr>
            <a:xfrm>
              <a:off x="2038362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54;p2">
              <a:extLst>
                <a:ext uri="{FF2B5EF4-FFF2-40B4-BE49-F238E27FC236}">
                  <a16:creationId xmlns:a16="http://schemas.microsoft.com/office/drawing/2014/main" id="{EE5E559B-C1B3-974D-A170-A6743019A543}"/>
                </a:ext>
              </a:extLst>
            </p:cNvPr>
            <p:cNvSpPr/>
            <p:nvPr/>
          </p:nvSpPr>
          <p:spPr>
            <a:xfrm>
              <a:off x="2038362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55;p2">
              <a:extLst>
                <a:ext uri="{FF2B5EF4-FFF2-40B4-BE49-F238E27FC236}">
                  <a16:creationId xmlns:a16="http://schemas.microsoft.com/office/drawing/2014/main" id="{334E3698-99AA-C645-8309-CA388B24D164}"/>
                </a:ext>
              </a:extLst>
            </p:cNvPr>
            <p:cNvSpPr/>
            <p:nvPr/>
          </p:nvSpPr>
          <p:spPr>
            <a:xfrm>
              <a:off x="2038362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56;p2">
              <a:extLst>
                <a:ext uri="{FF2B5EF4-FFF2-40B4-BE49-F238E27FC236}">
                  <a16:creationId xmlns:a16="http://schemas.microsoft.com/office/drawing/2014/main" id="{ED2E168F-69C1-704B-B41F-F00301150FEA}"/>
                </a:ext>
              </a:extLst>
            </p:cNvPr>
            <p:cNvSpPr/>
            <p:nvPr/>
          </p:nvSpPr>
          <p:spPr>
            <a:xfrm>
              <a:off x="2038362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7;p2">
              <a:extLst>
                <a:ext uri="{FF2B5EF4-FFF2-40B4-BE49-F238E27FC236}">
                  <a16:creationId xmlns:a16="http://schemas.microsoft.com/office/drawing/2014/main" id="{ABBFDDF5-34FA-614D-BD8F-F745A6B5C8B2}"/>
                </a:ext>
              </a:extLst>
            </p:cNvPr>
            <p:cNvSpPr/>
            <p:nvPr/>
          </p:nvSpPr>
          <p:spPr>
            <a:xfrm>
              <a:off x="2038362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8;p2">
              <a:extLst>
                <a:ext uri="{FF2B5EF4-FFF2-40B4-BE49-F238E27FC236}">
                  <a16:creationId xmlns:a16="http://schemas.microsoft.com/office/drawing/2014/main" id="{6DDBA0BE-1E50-8248-BC8F-749C1D8D4EC5}"/>
                </a:ext>
              </a:extLst>
            </p:cNvPr>
            <p:cNvSpPr/>
            <p:nvPr/>
          </p:nvSpPr>
          <p:spPr>
            <a:xfrm>
              <a:off x="2038362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9;p2">
              <a:extLst>
                <a:ext uri="{FF2B5EF4-FFF2-40B4-BE49-F238E27FC236}">
                  <a16:creationId xmlns:a16="http://schemas.microsoft.com/office/drawing/2014/main" id="{2B5C9181-9DB9-874A-88BB-5E6113030F91}"/>
                </a:ext>
              </a:extLst>
            </p:cNvPr>
            <p:cNvSpPr/>
            <p:nvPr/>
          </p:nvSpPr>
          <p:spPr>
            <a:xfrm>
              <a:off x="2038362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60;p2">
              <a:extLst>
                <a:ext uri="{FF2B5EF4-FFF2-40B4-BE49-F238E27FC236}">
                  <a16:creationId xmlns:a16="http://schemas.microsoft.com/office/drawing/2014/main" id="{08BD4F36-EC36-9740-AF03-D58303A2DD7C}"/>
                </a:ext>
              </a:extLst>
            </p:cNvPr>
            <p:cNvSpPr/>
            <p:nvPr/>
          </p:nvSpPr>
          <p:spPr>
            <a:xfrm>
              <a:off x="2038362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61;p2">
              <a:extLst>
                <a:ext uri="{FF2B5EF4-FFF2-40B4-BE49-F238E27FC236}">
                  <a16:creationId xmlns:a16="http://schemas.microsoft.com/office/drawing/2014/main" id="{6841FE3E-A4C7-174A-B996-E5E5359B3042}"/>
                </a:ext>
              </a:extLst>
            </p:cNvPr>
            <p:cNvSpPr/>
            <p:nvPr/>
          </p:nvSpPr>
          <p:spPr>
            <a:xfrm>
              <a:off x="2038362" y="490623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62;p2">
              <a:extLst>
                <a:ext uri="{FF2B5EF4-FFF2-40B4-BE49-F238E27FC236}">
                  <a16:creationId xmlns:a16="http://schemas.microsoft.com/office/drawing/2014/main" id="{47E07417-1C02-294F-AEC0-FF8EB639AB75}"/>
                </a:ext>
              </a:extLst>
            </p:cNvPr>
            <p:cNvSpPr/>
            <p:nvPr/>
          </p:nvSpPr>
          <p:spPr>
            <a:xfrm>
              <a:off x="2038362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63;p2">
              <a:extLst>
                <a:ext uri="{FF2B5EF4-FFF2-40B4-BE49-F238E27FC236}">
                  <a16:creationId xmlns:a16="http://schemas.microsoft.com/office/drawing/2014/main" id="{752F3A15-9245-8A4F-B6DE-5594E9E26BDC}"/>
                </a:ext>
              </a:extLst>
            </p:cNvPr>
            <p:cNvSpPr/>
            <p:nvPr/>
          </p:nvSpPr>
          <p:spPr>
            <a:xfrm>
              <a:off x="2038362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64;p2">
              <a:extLst>
                <a:ext uri="{FF2B5EF4-FFF2-40B4-BE49-F238E27FC236}">
                  <a16:creationId xmlns:a16="http://schemas.microsoft.com/office/drawing/2014/main" id="{A0106556-071C-1241-8E6D-9AC1C7656EC2}"/>
                </a:ext>
              </a:extLst>
            </p:cNvPr>
            <p:cNvSpPr/>
            <p:nvPr/>
          </p:nvSpPr>
          <p:spPr>
            <a:xfrm>
              <a:off x="218877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65;p2">
              <a:extLst>
                <a:ext uri="{FF2B5EF4-FFF2-40B4-BE49-F238E27FC236}">
                  <a16:creationId xmlns:a16="http://schemas.microsoft.com/office/drawing/2014/main" id="{CEF35392-ACB6-F649-B790-93F1B22C0D0B}"/>
                </a:ext>
              </a:extLst>
            </p:cNvPr>
            <p:cNvSpPr/>
            <p:nvPr/>
          </p:nvSpPr>
          <p:spPr>
            <a:xfrm>
              <a:off x="218877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66;p2">
              <a:extLst>
                <a:ext uri="{FF2B5EF4-FFF2-40B4-BE49-F238E27FC236}">
                  <a16:creationId xmlns:a16="http://schemas.microsoft.com/office/drawing/2014/main" id="{8380CCB0-F1E9-AF46-8FDF-3B68203BF669}"/>
                </a:ext>
              </a:extLst>
            </p:cNvPr>
            <p:cNvSpPr/>
            <p:nvPr/>
          </p:nvSpPr>
          <p:spPr>
            <a:xfrm>
              <a:off x="2188777" y="84146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7;p2">
              <a:extLst>
                <a:ext uri="{FF2B5EF4-FFF2-40B4-BE49-F238E27FC236}">
                  <a16:creationId xmlns:a16="http://schemas.microsoft.com/office/drawing/2014/main" id="{469BC9F1-C77D-1440-B381-CA98928D3229}"/>
                </a:ext>
              </a:extLst>
            </p:cNvPr>
            <p:cNvSpPr/>
            <p:nvPr/>
          </p:nvSpPr>
          <p:spPr>
            <a:xfrm>
              <a:off x="218877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8;p2">
              <a:extLst>
                <a:ext uri="{FF2B5EF4-FFF2-40B4-BE49-F238E27FC236}">
                  <a16:creationId xmlns:a16="http://schemas.microsoft.com/office/drawing/2014/main" id="{F48B0D8E-10ED-F743-BFE8-7FB253095F4A}"/>
                </a:ext>
              </a:extLst>
            </p:cNvPr>
            <p:cNvSpPr/>
            <p:nvPr/>
          </p:nvSpPr>
          <p:spPr>
            <a:xfrm>
              <a:off x="2188777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9;p2">
              <a:extLst>
                <a:ext uri="{FF2B5EF4-FFF2-40B4-BE49-F238E27FC236}">
                  <a16:creationId xmlns:a16="http://schemas.microsoft.com/office/drawing/2014/main" id="{4B2E0E3F-B607-D348-961B-A58743CE4BE6}"/>
                </a:ext>
              </a:extLst>
            </p:cNvPr>
            <p:cNvSpPr/>
            <p:nvPr/>
          </p:nvSpPr>
          <p:spPr>
            <a:xfrm>
              <a:off x="2188777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70;p2">
              <a:extLst>
                <a:ext uri="{FF2B5EF4-FFF2-40B4-BE49-F238E27FC236}">
                  <a16:creationId xmlns:a16="http://schemas.microsoft.com/office/drawing/2014/main" id="{5F66A614-342A-974B-A190-E499D91A2363}"/>
                </a:ext>
              </a:extLst>
            </p:cNvPr>
            <p:cNvSpPr/>
            <p:nvPr/>
          </p:nvSpPr>
          <p:spPr>
            <a:xfrm>
              <a:off x="218877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71;p2">
              <a:extLst>
                <a:ext uri="{FF2B5EF4-FFF2-40B4-BE49-F238E27FC236}">
                  <a16:creationId xmlns:a16="http://schemas.microsoft.com/office/drawing/2014/main" id="{8F4CE8A3-10F7-E940-B0F4-FEB973578416}"/>
                </a:ext>
              </a:extLst>
            </p:cNvPr>
            <p:cNvSpPr/>
            <p:nvPr/>
          </p:nvSpPr>
          <p:spPr>
            <a:xfrm>
              <a:off x="2188777" y="189608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72;p2">
              <a:extLst>
                <a:ext uri="{FF2B5EF4-FFF2-40B4-BE49-F238E27FC236}">
                  <a16:creationId xmlns:a16="http://schemas.microsoft.com/office/drawing/2014/main" id="{54DDC9A0-F2EE-7F49-97E7-FE2A25F62CE0}"/>
                </a:ext>
              </a:extLst>
            </p:cNvPr>
            <p:cNvSpPr/>
            <p:nvPr/>
          </p:nvSpPr>
          <p:spPr>
            <a:xfrm>
              <a:off x="2188777" y="2046507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73;p2">
              <a:extLst>
                <a:ext uri="{FF2B5EF4-FFF2-40B4-BE49-F238E27FC236}">
                  <a16:creationId xmlns:a16="http://schemas.microsoft.com/office/drawing/2014/main" id="{C0FD39ED-6C5F-1E4A-8B77-D5BA7856F3D4}"/>
                </a:ext>
              </a:extLst>
            </p:cNvPr>
            <p:cNvSpPr/>
            <p:nvPr/>
          </p:nvSpPr>
          <p:spPr>
            <a:xfrm>
              <a:off x="2188777" y="219693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74;p2">
              <a:extLst>
                <a:ext uri="{FF2B5EF4-FFF2-40B4-BE49-F238E27FC236}">
                  <a16:creationId xmlns:a16="http://schemas.microsoft.com/office/drawing/2014/main" id="{9DFCE963-6F13-9B42-BDC8-8EBBA2C38EB0}"/>
                </a:ext>
              </a:extLst>
            </p:cNvPr>
            <p:cNvSpPr/>
            <p:nvPr/>
          </p:nvSpPr>
          <p:spPr>
            <a:xfrm>
              <a:off x="218877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75;p2">
              <a:extLst>
                <a:ext uri="{FF2B5EF4-FFF2-40B4-BE49-F238E27FC236}">
                  <a16:creationId xmlns:a16="http://schemas.microsoft.com/office/drawing/2014/main" id="{3BD46DAC-94CA-4E41-8EF2-E1EFCCF81CEC}"/>
                </a:ext>
              </a:extLst>
            </p:cNvPr>
            <p:cNvSpPr/>
            <p:nvPr/>
          </p:nvSpPr>
          <p:spPr>
            <a:xfrm>
              <a:off x="2188777" y="24977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76;p2">
              <a:extLst>
                <a:ext uri="{FF2B5EF4-FFF2-40B4-BE49-F238E27FC236}">
                  <a16:creationId xmlns:a16="http://schemas.microsoft.com/office/drawing/2014/main" id="{A8752F8A-1E36-D248-B56B-7E64FF19E7A4}"/>
                </a:ext>
              </a:extLst>
            </p:cNvPr>
            <p:cNvSpPr/>
            <p:nvPr/>
          </p:nvSpPr>
          <p:spPr>
            <a:xfrm>
              <a:off x="2188777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7;p2">
              <a:extLst>
                <a:ext uri="{FF2B5EF4-FFF2-40B4-BE49-F238E27FC236}">
                  <a16:creationId xmlns:a16="http://schemas.microsoft.com/office/drawing/2014/main" id="{AEFCDB0C-D4DB-FB4D-A61F-9FCD41C22A19}"/>
                </a:ext>
              </a:extLst>
            </p:cNvPr>
            <p:cNvSpPr/>
            <p:nvPr/>
          </p:nvSpPr>
          <p:spPr>
            <a:xfrm>
              <a:off x="218877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8;p2">
              <a:extLst>
                <a:ext uri="{FF2B5EF4-FFF2-40B4-BE49-F238E27FC236}">
                  <a16:creationId xmlns:a16="http://schemas.microsoft.com/office/drawing/2014/main" id="{3E5D0D3F-2FEF-594C-8382-F00BFFB2CDCB}"/>
                </a:ext>
              </a:extLst>
            </p:cNvPr>
            <p:cNvSpPr/>
            <p:nvPr/>
          </p:nvSpPr>
          <p:spPr>
            <a:xfrm>
              <a:off x="2188777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9;p2">
              <a:extLst>
                <a:ext uri="{FF2B5EF4-FFF2-40B4-BE49-F238E27FC236}">
                  <a16:creationId xmlns:a16="http://schemas.microsoft.com/office/drawing/2014/main" id="{3AF1B902-9DA6-2345-9687-5E4012C6CEEA}"/>
                </a:ext>
              </a:extLst>
            </p:cNvPr>
            <p:cNvSpPr/>
            <p:nvPr/>
          </p:nvSpPr>
          <p:spPr>
            <a:xfrm>
              <a:off x="2188777" y="340034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80;p2">
              <a:extLst>
                <a:ext uri="{FF2B5EF4-FFF2-40B4-BE49-F238E27FC236}">
                  <a16:creationId xmlns:a16="http://schemas.microsoft.com/office/drawing/2014/main" id="{6AE40618-CA84-8E47-AD9A-64EA214AF652}"/>
                </a:ext>
              </a:extLst>
            </p:cNvPr>
            <p:cNvSpPr/>
            <p:nvPr/>
          </p:nvSpPr>
          <p:spPr>
            <a:xfrm>
              <a:off x="2188777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81;p2">
              <a:extLst>
                <a:ext uri="{FF2B5EF4-FFF2-40B4-BE49-F238E27FC236}">
                  <a16:creationId xmlns:a16="http://schemas.microsoft.com/office/drawing/2014/main" id="{D1A917D6-865D-8F43-A0DE-BBD06E1A3341}"/>
                </a:ext>
              </a:extLst>
            </p:cNvPr>
            <p:cNvSpPr/>
            <p:nvPr/>
          </p:nvSpPr>
          <p:spPr>
            <a:xfrm>
              <a:off x="2188777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82;p2">
              <a:extLst>
                <a:ext uri="{FF2B5EF4-FFF2-40B4-BE49-F238E27FC236}">
                  <a16:creationId xmlns:a16="http://schemas.microsoft.com/office/drawing/2014/main" id="{227110BE-97A2-BD4F-919B-AEF9C4726878}"/>
                </a:ext>
              </a:extLst>
            </p:cNvPr>
            <p:cNvSpPr/>
            <p:nvPr/>
          </p:nvSpPr>
          <p:spPr>
            <a:xfrm>
              <a:off x="2188777" y="4003680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83;p2">
              <a:extLst>
                <a:ext uri="{FF2B5EF4-FFF2-40B4-BE49-F238E27FC236}">
                  <a16:creationId xmlns:a16="http://schemas.microsoft.com/office/drawing/2014/main" id="{8DB14D66-1706-0D4E-825C-34B13D2965FD}"/>
                </a:ext>
              </a:extLst>
            </p:cNvPr>
            <p:cNvSpPr/>
            <p:nvPr/>
          </p:nvSpPr>
          <p:spPr>
            <a:xfrm>
              <a:off x="2188777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84;p2">
              <a:extLst>
                <a:ext uri="{FF2B5EF4-FFF2-40B4-BE49-F238E27FC236}">
                  <a16:creationId xmlns:a16="http://schemas.microsoft.com/office/drawing/2014/main" id="{32AF594D-374A-A94B-98AD-A25DBEAFAF5F}"/>
                </a:ext>
              </a:extLst>
            </p:cNvPr>
            <p:cNvSpPr/>
            <p:nvPr/>
          </p:nvSpPr>
          <p:spPr>
            <a:xfrm>
              <a:off x="218877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85;p2">
              <a:extLst>
                <a:ext uri="{FF2B5EF4-FFF2-40B4-BE49-F238E27FC236}">
                  <a16:creationId xmlns:a16="http://schemas.microsoft.com/office/drawing/2014/main" id="{BAEC8E83-93A1-524D-AEA7-B3FD6E902E38}"/>
                </a:ext>
              </a:extLst>
            </p:cNvPr>
            <p:cNvSpPr/>
            <p:nvPr/>
          </p:nvSpPr>
          <p:spPr>
            <a:xfrm>
              <a:off x="2188777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86;p2">
              <a:extLst>
                <a:ext uri="{FF2B5EF4-FFF2-40B4-BE49-F238E27FC236}">
                  <a16:creationId xmlns:a16="http://schemas.microsoft.com/office/drawing/2014/main" id="{DF24FE7C-4844-8B49-939C-B538E4CD0AC3}"/>
                </a:ext>
              </a:extLst>
            </p:cNvPr>
            <p:cNvSpPr/>
            <p:nvPr/>
          </p:nvSpPr>
          <p:spPr>
            <a:xfrm>
              <a:off x="2188777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7;p2">
              <a:extLst>
                <a:ext uri="{FF2B5EF4-FFF2-40B4-BE49-F238E27FC236}">
                  <a16:creationId xmlns:a16="http://schemas.microsoft.com/office/drawing/2014/main" id="{51DFAF45-912F-2E49-ABCD-E5C658DC604C}"/>
                </a:ext>
              </a:extLst>
            </p:cNvPr>
            <p:cNvSpPr/>
            <p:nvPr/>
          </p:nvSpPr>
          <p:spPr>
            <a:xfrm>
              <a:off x="2188777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8;p2">
              <a:extLst>
                <a:ext uri="{FF2B5EF4-FFF2-40B4-BE49-F238E27FC236}">
                  <a16:creationId xmlns:a16="http://schemas.microsoft.com/office/drawing/2014/main" id="{78B90CBF-04D1-9C47-9212-B6730B7B9611}"/>
                </a:ext>
              </a:extLst>
            </p:cNvPr>
            <p:cNvSpPr/>
            <p:nvPr/>
          </p:nvSpPr>
          <p:spPr>
            <a:xfrm>
              <a:off x="218877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9;p2">
              <a:extLst>
                <a:ext uri="{FF2B5EF4-FFF2-40B4-BE49-F238E27FC236}">
                  <a16:creationId xmlns:a16="http://schemas.microsoft.com/office/drawing/2014/main" id="{F9179685-F5FB-2B48-97DB-32F926583769}"/>
                </a:ext>
              </a:extLst>
            </p:cNvPr>
            <p:cNvSpPr/>
            <p:nvPr/>
          </p:nvSpPr>
          <p:spPr>
            <a:xfrm>
              <a:off x="2340828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90;p2">
              <a:extLst>
                <a:ext uri="{FF2B5EF4-FFF2-40B4-BE49-F238E27FC236}">
                  <a16:creationId xmlns:a16="http://schemas.microsoft.com/office/drawing/2014/main" id="{F9596F5E-ED88-B447-B1E0-B07DAC62DE91}"/>
                </a:ext>
              </a:extLst>
            </p:cNvPr>
            <p:cNvSpPr/>
            <p:nvPr/>
          </p:nvSpPr>
          <p:spPr>
            <a:xfrm>
              <a:off x="2340828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91;p2">
              <a:extLst>
                <a:ext uri="{FF2B5EF4-FFF2-40B4-BE49-F238E27FC236}">
                  <a16:creationId xmlns:a16="http://schemas.microsoft.com/office/drawing/2014/main" id="{D5A70430-4764-B749-B600-99DA42FCB55F}"/>
                </a:ext>
              </a:extLst>
            </p:cNvPr>
            <p:cNvSpPr/>
            <p:nvPr/>
          </p:nvSpPr>
          <p:spPr>
            <a:xfrm>
              <a:off x="2340828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92;p2">
              <a:extLst>
                <a:ext uri="{FF2B5EF4-FFF2-40B4-BE49-F238E27FC236}">
                  <a16:creationId xmlns:a16="http://schemas.microsoft.com/office/drawing/2014/main" id="{10083472-0340-E643-A67E-74B6A266C0F6}"/>
                </a:ext>
              </a:extLst>
            </p:cNvPr>
            <p:cNvSpPr/>
            <p:nvPr/>
          </p:nvSpPr>
          <p:spPr>
            <a:xfrm>
              <a:off x="2340828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93;p2">
              <a:extLst>
                <a:ext uri="{FF2B5EF4-FFF2-40B4-BE49-F238E27FC236}">
                  <a16:creationId xmlns:a16="http://schemas.microsoft.com/office/drawing/2014/main" id="{07010A57-6EC2-1A4B-9F7D-08EE572CE03B}"/>
                </a:ext>
              </a:extLst>
            </p:cNvPr>
            <p:cNvSpPr/>
            <p:nvPr/>
          </p:nvSpPr>
          <p:spPr>
            <a:xfrm>
              <a:off x="2340828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94;p2">
              <a:extLst>
                <a:ext uri="{FF2B5EF4-FFF2-40B4-BE49-F238E27FC236}">
                  <a16:creationId xmlns:a16="http://schemas.microsoft.com/office/drawing/2014/main" id="{594ED580-1599-3340-955C-E7930D1856F3}"/>
                </a:ext>
              </a:extLst>
            </p:cNvPr>
            <p:cNvSpPr/>
            <p:nvPr/>
          </p:nvSpPr>
          <p:spPr>
            <a:xfrm>
              <a:off x="2340828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95;p2">
              <a:extLst>
                <a:ext uri="{FF2B5EF4-FFF2-40B4-BE49-F238E27FC236}">
                  <a16:creationId xmlns:a16="http://schemas.microsoft.com/office/drawing/2014/main" id="{72183ECC-D330-EF4E-A452-F59AC15CAEF8}"/>
                </a:ext>
              </a:extLst>
            </p:cNvPr>
            <p:cNvSpPr/>
            <p:nvPr/>
          </p:nvSpPr>
          <p:spPr>
            <a:xfrm>
              <a:off x="2340828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96;p2">
              <a:extLst>
                <a:ext uri="{FF2B5EF4-FFF2-40B4-BE49-F238E27FC236}">
                  <a16:creationId xmlns:a16="http://schemas.microsoft.com/office/drawing/2014/main" id="{E75EB2C9-266D-E14A-BF45-5D06C98B10D4}"/>
                </a:ext>
              </a:extLst>
            </p:cNvPr>
            <p:cNvSpPr/>
            <p:nvPr/>
          </p:nvSpPr>
          <p:spPr>
            <a:xfrm>
              <a:off x="2340828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7;p2">
              <a:extLst>
                <a:ext uri="{FF2B5EF4-FFF2-40B4-BE49-F238E27FC236}">
                  <a16:creationId xmlns:a16="http://schemas.microsoft.com/office/drawing/2014/main" id="{4F862E24-481F-6E48-BB1D-2937C52BBC97}"/>
                </a:ext>
              </a:extLst>
            </p:cNvPr>
            <p:cNvSpPr/>
            <p:nvPr/>
          </p:nvSpPr>
          <p:spPr>
            <a:xfrm>
              <a:off x="2340828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8;p2">
              <a:extLst>
                <a:ext uri="{FF2B5EF4-FFF2-40B4-BE49-F238E27FC236}">
                  <a16:creationId xmlns:a16="http://schemas.microsoft.com/office/drawing/2014/main" id="{7F42E998-92E9-0C4A-A321-5D7DD7DCD058}"/>
                </a:ext>
              </a:extLst>
            </p:cNvPr>
            <p:cNvSpPr/>
            <p:nvPr/>
          </p:nvSpPr>
          <p:spPr>
            <a:xfrm>
              <a:off x="2340828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9;p2">
              <a:extLst>
                <a:ext uri="{FF2B5EF4-FFF2-40B4-BE49-F238E27FC236}">
                  <a16:creationId xmlns:a16="http://schemas.microsoft.com/office/drawing/2014/main" id="{8A8D0F8D-437E-6045-BFED-D4545F4C384B}"/>
                </a:ext>
              </a:extLst>
            </p:cNvPr>
            <p:cNvSpPr/>
            <p:nvPr/>
          </p:nvSpPr>
          <p:spPr>
            <a:xfrm>
              <a:off x="2340828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300;p2">
              <a:extLst>
                <a:ext uri="{FF2B5EF4-FFF2-40B4-BE49-F238E27FC236}">
                  <a16:creationId xmlns:a16="http://schemas.microsoft.com/office/drawing/2014/main" id="{C5F94363-2E80-2B43-929D-8540BBFE5735}"/>
                </a:ext>
              </a:extLst>
            </p:cNvPr>
            <p:cNvSpPr/>
            <p:nvPr/>
          </p:nvSpPr>
          <p:spPr>
            <a:xfrm>
              <a:off x="2340828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301;p2">
              <a:extLst>
                <a:ext uri="{FF2B5EF4-FFF2-40B4-BE49-F238E27FC236}">
                  <a16:creationId xmlns:a16="http://schemas.microsoft.com/office/drawing/2014/main" id="{C3E33896-B0B9-D143-BDEF-A5CDC325B954}"/>
                </a:ext>
              </a:extLst>
            </p:cNvPr>
            <p:cNvSpPr/>
            <p:nvPr/>
          </p:nvSpPr>
          <p:spPr>
            <a:xfrm>
              <a:off x="2340828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302;p2">
              <a:extLst>
                <a:ext uri="{FF2B5EF4-FFF2-40B4-BE49-F238E27FC236}">
                  <a16:creationId xmlns:a16="http://schemas.microsoft.com/office/drawing/2014/main" id="{4AFF9FBB-D0D2-324C-B381-5DC2A8CF1D0F}"/>
                </a:ext>
              </a:extLst>
            </p:cNvPr>
            <p:cNvSpPr/>
            <p:nvPr/>
          </p:nvSpPr>
          <p:spPr>
            <a:xfrm>
              <a:off x="2340828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303;p2">
              <a:extLst>
                <a:ext uri="{FF2B5EF4-FFF2-40B4-BE49-F238E27FC236}">
                  <a16:creationId xmlns:a16="http://schemas.microsoft.com/office/drawing/2014/main" id="{313243D9-A144-9C49-A4A3-AB9CEC516D48}"/>
                </a:ext>
              </a:extLst>
            </p:cNvPr>
            <p:cNvSpPr/>
            <p:nvPr/>
          </p:nvSpPr>
          <p:spPr>
            <a:xfrm>
              <a:off x="2340828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304;p2">
              <a:extLst>
                <a:ext uri="{FF2B5EF4-FFF2-40B4-BE49-F238E27FC236}">
                  <a16:creationId xmlns:a16="http://schemas.microsoft.com/office/drawing/2014/main" id="{4841927F-D5EA-BF48-BB27-2CFA838E16B7}"/>
                </a:ext>
              </a:extLst>
            </p:cNvPr>
            <p:cNvSpPr/>
            <p:nvPr/>
          </p:nvSpPr>
          <p:spPr>
            <a:xfrm>
              <a:off x="2340828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305;p2">
              <a:extLst>
                <a:ext uri="{FF2B5EF4-FFF2-40B4-BE49-F238E27FC236}">
                  <a16:creationId xmlns:a16="http://schemas.microsoft.com/office/drawing/2014/main" id="{D0E74263-0581-7C45-98DC-5DE0D792066A}"/>
                </a:ext>
              </a:extLst>
            </p:cNvPr>
            <p:cNvSpPr/>
            <p:nvPr/>
          </p:nvSpPr>
          <p:spPr>
            <a:xfrm>
              <a:off x="2340828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306;p2">
              <a:extLst>
                <a:ext uri="{FF2B5EF4-FFF2-40B4-BE49-F238E27FC236}">
                  <a16:creationId xmlns:a16="http://schemas.microsoft.com/office/drawing/2014/main" id="{B30EDE90-D529-E34B-8FC1-DFDDE6EF3A4E}"/>
                </a:ext>
              </a:extLst>
            </p:cNvPr>
            <p:cNvSpPr/>
            <p:nvPr/>
          </p:nvSpPr>
          <p:spPr>
            <a:xfrm>
              <a:off x="2340828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7;p2">
              <a:extLst>
                <a:ext uri="{FF2B5EF4-FFF2-40B4-BE49-F238E27FC236}">
                  <a16:creationId xmlns:a16="http://schemas.microsoft.com/office/drawing/2014/main" id="{25766C78-2C42-2D41-A0D4-5E974A14E0CE}"/>
                </a:ext>
              </a:extLst>
            </p:cNvPr>
            <p:cNvSpPr/>
            <p:nvPr/>
          </p:nvSpPr>
          <p:spPr>
            <a:xfrm>
              <a:off x="2340828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8;p2">
              <a:extLst>
                <a:ext uri="{FF2B5EF4-FFF2-40B4-BE49-F238E27FC236}">
                  <a16:creationId xmlns:a16="http://schemas.microsoft.com/office/drawing/2014/main" id="{321E4535-2414-BC4A-9363-D4F02D7986AC}"/>
                </a:ext>
              </a:extLst>
            </p:cNvPr>
            <p:cNvSpPr/>
            <p:nvPr/>
          </p:nvSpPr>
          <p:spPr>
            <a:xfrm>
              <a:off x="2340828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9;p2">
              <a:extLst>
                <a:ext uri="{FF2B5EF4-FFF2-40B4-BE49-F238E27FC236}">
                  <a16:creationId xmlns:a16="http://schemas.microsoft.com/office/drawing/2014/main" id="{A52E058C-E487-674B-B3EF-16AF9575B641}"/>
                </a:ext>
              </a:extLst>
            </p:cNvPr>
            <p:cNvSpPr/>
            <p:nvPr/>
          </p:nvSpPr>
          <p:spPr>
            <a:xfrm>
              <a:off x="2340828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10;p2">
              <a:extLst>
                <a:ext uri="{FF2B5EF4-FFF2-40B4-BE49-F238E27FC236}">
                  <a16:creationId xmlns:a16="http://schemas.microsoft.com/office/drawing/2014/main" id="{485B06F0-1681-AC47-87FE-C45C7FECE28D}"/>
                </a:ext>
              </a:extLst>
            </p:cNvPr>
            <p:cNvSpPr/>
            <p:nvPr/>
          </p:nvSpPr>
          <p:spPr>
            <a:xfrm>
              <a:off x="2340828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11;p2">
              <a:extLst>
                <a:ext uri="{FF2B5EF4-FFF2-40B4-BE49-F238E27FC236}">
                  <a16:creationId xmlns:a16="http://schemas.microsoft.com/office/drawing/2014/main" id="{355BC465-9654-6842-B6EA-DDEA6AC0EE58}"/>
                </a:ext>
              </a:extLst>
            </p:cNvPr>
            <p:cNvSpPr/>
            <p:nvPr/>
          </p:nvSpPr>
          <p:spPr>
            <a:xfrm>
              <a:off x="2340828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12;p2">
              <a:extLst>
                <a:ext uri="{FF2B5EF4-FFF2-40B4-BE49-F238E27FC236}">
                  <a16:creationId xmlns:a16="http://schemas.microsoft.com/office/drawing/2014/main" id="{467121A6-062D-5E40-B76B-552A5A43E10D}"/>
                </a:ext>
              </a:extLst>
            </p:cNvPr>
            <p:cNvSpPr/>
            <p:nvPr/>
          </p:nvSpPr>
          <p:spPr>
            <a:xfrm>
              <a:off x="2340828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13;p2">
              <a:extLst>
                <a:ext uri="{FF2B5EF4-FFF2-40B4-BE49-F238E27FC236}">
                  <a16:creationId xmlns:a16="http://schemas.microsoft.com/office/drawing/2014/main" id="{59D06561-E602-A94E-B1F9-BB8468EBC637}"/>
                </a:ext>
              </a:extLst>
            </p:cNvPr>
            <p:cNvSpPr/>
            <p:nvPr/>
          </p:nvSpPr>
          <p:spPr>
            <a:xfrm>
              <a:off x="2340828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14;p2">
              <a:extLst>
                <a:ext uri="{FF2B5EF4-FFF2-40B4-BE49-F238E27FC236}">
                  <a16:creationId xmlns:a16="http://schemas.microsoft.com/office/drawing/2014/main" id="{15CF640B-A44C-D04A-89CE-FB7B15C248B5}"/>
                </a:ext>
              </a:extLst>
            </p:cNvPr>
            <p:cNvSpPr/>
            <p:nvPr/>
          </p:nvSpPr>
          <p:spPr>
            <a:xfrm>
              <a:off x="2340828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15;p2">
              <a:extLst>
                <a:ext uri="{FF2B5EF4-FFF2-40B4-BE49-F238E27FC236}">
                  <a16:creationId xmlns:a16="http://schemas.microsoft.com/office/drawing/2014/main" id="{3608B834-6F44-1548-A306-9E765328A3DA}"/>
                </a:ext>
              </a:extLst>
            </p:cNvPr>
            <p:cNvSpPr/>
            <p:nvPr/>
          </p:nvSpPr>
          <p:spPr>
            <a:xfrm>
              <a:off x="2491244" y="3901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16;p2">
              <a:extLst>
                <a:ext uri="{FF2B5EF4-FFF2-40B4-BE49-F238E27FC236}">
                  <a16:creationId xmlns:a16="http://schemas.microsoft.com/office/drawing/2014/main" id="{C87C2CBC-4CFA-8B44-9B49-3B946B1B19F2}"/>
                </a:ext>
              </a:extLst>
            </p:cNvPr>
            <p:cNvSpPr/>
            <p:nvPr/>
          </p:nvSpPr>
          <p:spPr>
            <a:xfrm>
              <a:off x="2491244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7;p2">
              <a:extLst>
                <a:ext uri="{FF2B5EF4-FFF2-40B4-BE49-F238E27FC236}">
                  <a16:creationId xmlns:a16="http://schemas.microsoft.com/office/drawing/2014/main" id="{4BE8DFC2-E268-C14B-911E-70C1C8FC06CC}"/>
                </a:ext>
              </a:extLst>
            </p:cNvPr>
            <p:cNvSpPr/>
            <p:nvPr/>
          </p:nvSpPr>
          <p:spPr>
            <a:xfrm>
              <a:off x="2491244" y="8414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8;p2">
              <a:extLst>
                <a:ext uri="{FF2B5EF4-FFF2-40B4-BE49-F238E27FC236}">
                  <a16:creationId xmlns:a16="http://schemas.microsoft.com/office/drawing/2014/main" id="{650CB8D0-3732-8E40-817C-C6ECECDFEED8}"/>
                </a:ext>
              </a:extLst>
            </p:cNvPr>
            <p:cNvSpPr/>
            <p:nvPr/>
          </p:nvSpPr>
          <p:spPr>
            <a:xfrm>
              <a:off x="2491244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9;p2">
              <a:extLst>
                <a:ext uri="{FF2B5EF4-FFF2-40B4-BE49-F238E27FC236}">
                  <a16:creationId xmlns:a16="http://schemas.microsoft.com/office/drawing/2014/main" id="{BD5558EE-1246-AC4B-B2D2-9802121B4C23}"/>
                </a:ext>
              </a:extLst>
            </p:cNvPr>
            <p:cNvSpPr/>
            <p:nvPr/>
          </p:nvSpPr>
          <p:spPr>
            <a:xfrm>
              <a:off x="2491244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20;p2">
              <a:extLst>
                <a:ext uri="{FF2B5EF4-FFF2-40B4-BE49-F238E27FC236}">
                  <a16:creationId xmlns:a16="http://schemas.microsoft.com/office/drawing/2014/main" id="{F11F2C16-8F7C-2245-8810-242C4F0D58C5}"/>
                </a:ext>
              </a:extLst>
            </p:cNvPr>
            <p:cNvSpPr/>
            <p:nvPr/>
          </p:nvSpPr>
          <p:spPr>
            <a:xfrm>
              <a:off x="2491244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21;p2">
              <a:extLst>
                <a:ext uri="{FF2B5EF4-FFF2-40B4-BE49-F238E27FC236}">
                  <a16:creationId xmlns:a16="http://schemas.microsoft.com/office/drawing/2014/main" id="{0B355E3F-3012-1146-98FB-86DB16A38C58}"/>
                </a:ext>
              </a:extLst>
            </p:cNvPr>
            <p:cNvSpPr/>
            <p:nvPr/>
          </p:nvSpPr>
          <p:spPr>
            <a:xfrm>
              <a:off x="2491244" y="174565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22;p2">
              <a:extLst>
                <a:ext uri="{FF2B5EF4-FFF2-40B4-BE49-F238E27FC236}">
                  <a16:creationId xmlns:a16="http://schemas.microsoft.com/office/drawing/2014/main" id="{ED618BD0-1828-044F-9E7A-0960FC255802}"/>
                </a:ext>
              </a:extLst>
            </p:cNvPr>
            <p:cNvSpPr/>
            <p:nvPr/>
          </p:nvSpPr>
          <p:spPr>
            <a:xfrm>
              <a:off x="2491244" y="189608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23;p2">
              <a:extLst>
                <a:ext uri="{FF2B5EF4-FFF2-40B4-BE49-F238E27FC236}">
                  <a16:creationId xmlns:a16="http://schemas.microsoft.com/office/drawing/2014/main" id="{59A646D5-883B-EB43-8713-5AA81A860500}"/>
                </a:ext>
              </a:extLst>
            </p:cNvPr>
            <p:cNvSpPr/>
            <p:nvPr/>
          </p:nvSpPr>
          <p:spPr>
            <a:xfrm>
              <a:off x="2491244" y="204650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24;p2">
              <a:extLst>
                <a:ext uri="{FF2B5EF4-FFF2-40B4-BE49-F238E27FC236}">
                  <a16:creationId xmlns:a16="http://schemas.microsoft.com/office/drawing/2014/main" id="{FC000424-ECA8-7D44-A82B-B2BE9214F53D}"/>
                </a:ext>
              </a:extLst>
            </p:cNvPr>
            <p:cNvSpPr/>
            <p:nvPr/>
          </p:nvSpPr>
          <p:spPr>
            <a:xfrm>
              <a:off x="2491244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25;p2">
              <a:extLst>
                <a:ext uri="{FF2B5EF4-FFF2-40B4-BE49-F238E27FC236}">
                  <a16:creationId xmlns:a16="http://schemas.microsoft.com/office/drawing/2014/main" id="{2A132BDB-76B2-4B4E-A5B3-9FDE0061CC72}"/>
                </a:ext>
              </a:extLst>
            </p:cNvPr>
            <p:cNvSpPr/>
            <p:nvPr/>
          </p:nvSpPr>
          <p:spPr>
            <a:xfrm>
              <a:off x="2491244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26;p2">
              <a:extLst>
                <a:ext uri="{FF2B5EF4-FFF2-40B4-BE49-F238E27FC236}">
                  <a16:creationId xmlns:a16="http://schemas.microsoft.com/office/drawing/2014/main" id="{1CD5E40D-BB22-B54F-8725-16C41C1CF94C}"/>
                </a:ext>
              </a:extLst>
            </p:cNvPr>
            <p:cNvSpPr/>
            <p:nvPr/>
          </p:nvSpPr>
          <p:spPr>
            <a:xfrm>
              <a:off x="2491244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7;p2">
              <a:extLst>
                <a:ext uri="{FF2B5EF4-FFF2-40B4-BE49-F238E27FC236}">
                  <a16:creationId xmlns:a16="http://schemas.microsoft.com/office/drawing/2014/main" id="{434B65EC-78E2-694A-B635-2B89896E9E5A}"/>
                </a:ext>
              </a:extLst>
            </p:cNvPr>
            <p:cNvSpPr/>
            <p:nvPr/>
          </p:nvSpPr>
          <p:spPr>
            <a:xfrm>
              <a:off x="2491244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8;p2">
              <a:extLst>
                <a:ext uri="{FF2B5EF4-FFF2-40B4-BE49-F238E27FC236}">
                  <a16:creationId xmlns:a16="http://schemas.microsoft.com/office/drawing/2014/main" id="{FE447A86-0C5E-584D-B28B-E0BBF55607AC}"/>
                </a:ext>
              </a:extLst>
            </p:cNvPr>
            <p:cNvSpPr/>
            <p:nvPr/>
          </p:nvSpPr>
          <p:spPr>
            <a:xfrm>
              <a:off x="2491244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9;p2">
              <a:extLst>
                <a:ext uri="{FF2B5EF4-FFF2-40B4-BE49-F238E27FC236}">
                  <a16:creationId xmlns:a16="http://schemas.microsoft.com/office/drawing/2014/main" id="{16FE2FBD-48D5-074B-952C-CB050A0D5589}"/>
                </a:ext>
              </a:extLst>
            </p:cNvPr>
            <p:cNvSpPr/>
            <p:nvPr/>
          </p:nvSpPr>
          <p:spPr>
            <a:xfrm>
              <a:off x="2491244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30;p2">
              <a:extLst>
                <a:ext uri="{FF2B5EF4-FFF2-40B4-BE49-F238E27FC236}">
                  <a16:creationId xmlns:a16="http://schemas.microsoft.com/office/drawing/2014/main" id="{91AAF85E-5656-B440-A7C6-7B3EC667845F}"/>
                </a:ext>
              </a:extLst>
            </p:cNvPr>
            <p:cNvSpPr/>
            <p:nvPr/>
          </p:nvSpPr>
          <p:spPr>
            <a:xfrm>
              <a:off x="2491244" y="324991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31;p2">
              <a:extLst>
                <a:ext uri="{FF2B5EF4-FFF2-40B4-BE49-F238E27FC236}">
                  <a16:creationId xmlns:a16="http://schemas.microsoft.com/office/drawing/2014/main" id="{42346390-8B5E-1A46-B34C-6872F907408A}"/>
                </a:ext>
              </a:extLst>
            </p:cNvPr>
            <p:cNvSpPr/>
            <p:nvPr/>
          </p:nvSpPr>
          <p:spPr>
            <a:xfrm>
              <a:off x="2491244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32;p2">
              <a:extLst>
                <a:ext uri="{FF2B5EF4-FFF2-40B4-BE49-F238E27FC236}">
                  <a16:creationId xmlns:a16="http://schemas.microsoft.com/office/drawing/2014/main" id="{B9DFC662-33AA-1B4E-A597-23BA5E5C778C}"/>
                </a:ext>
              </a:extLst>
            </p:cNvPr>
            <p:cNvSpPr/>
            <p:nvPr/>
          </p:nvSpPr>
          <p:spPr>
            <a:xfrm>
              <a:off x="2491244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33;p2">
              <a:extLst>
                <a:ext uri="{FF2B5EF4-FFF2-40B4-BE49-F238E27FC236}">
                  <a16:creationId xmlns:a16="http://schemas.microsoft.com/office/drawing/2014/main" id="{94B0798D-CF66-D94F-93A3-3ADC7C356ABE}"/>
                </a:ext>
              </a:extLst>
            </p:cNvPr>
            <p:cNvSpPr/>
            <p:nvPr/>
          </p:nvSpPr>
          <p:spPr>
            <a:xfrm>
              <a:off x="2491244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34;p2">
              <a:extLst>
                <a:ext uri="{FF2B5EF4-FFF2-40B4-BE49-F238E27FC236}">
                  <a16:creationId xmlns:a16="http://schemas.microsoft.com/office/drawing/2014/main" id="{7FD669B8-77A7-F74D-B4CD-ACE409FCD2BB}"/>
                </a:ext>
              </a:extLst>
            </p:cNvPr>
            <p:cNvSpPr/>
            <p:nvPr/>
          </p:nvSpPr>
          <p:spPr>
            <a:xfrm>
              <a:off x="2491244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35;p2">
              <a:extLst>
                <a:ext uri="{FF2B5EF4-FFF2-40B4-BE49-F238E27FC236}">
                  <a16:creationId xmlns:a16="http://schemas.microsoft.com/office/drawing/2014/main" id="{663EDE73-4B5A-E640-96F2-9E874EBDA29F}"/>
                </a:ext>
              </a:extLst>
            </p:cNvPr>
            <p:cNvSpPr/>
            <p:nvPr/>
          </p:nvSpPr>
          <p:spPr>
            <a:xfrm>
              <a:off x="2491244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36;p2">
              <a:extLst>
                <a:ext uri="{FF2B5EF4-FFF2-40B4-BE49-F238E27FC236}">
                  <a16:creationId xmlns:a16="http://schemas.microsoft.com/office/drawing/2014/main" id="{2DF88339-3726-5F45-82BC-2214F3709EE6}"/>
                </a:ext>
              </a:extLst>
            </p:cNvPr>
            <p:cNvSpPr/>
            <p:nvPr/>
          </p:nvSpPr>
          <p:spPr>
            <a:xfrm>
              <a:off x="2491244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7;p2">
              <a:extLst>
                <a:ext uri="{FF2B5EF4-FFF2-40B4-BE49-F238E27FC236}">
                  <a16:creationId xmlns:a16="http://schemas.microsoft.com/office/drawing/2014/main" id="{02438F60-E994-1644-9FB8-87A708BF35DF}"/>
                </a:ext>
              </a:extLst>
            </p:cNvPr>
            <p:cNvSpPr/>
            <p:nvPr/>
          </p:nvSpPr>
          <p:spPr>
            <a:xfrm>
              <a:off x="2491244" y="4755811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8;p2">
              <a:extLst>
                <a:ext uri="{FF2B5EF4-FFF2-40B4-BE49-F238E27FC236}">
                  <a16:creationId xmlns:a16="http://schemas.microsoft.com/office/drawing/2014/main" id="{B6C0B29E-916F-1C4B-8AF8-2F6806C734B5}"/>
                </a:ext>
              </a:extLst>
            </p:cNvPr>
            <p:cNvSpPr/>
            <p:nvPr/>
          </p:nvSpPr>
          <p:spPr>
            <a:xfrm>
              <a:off x="2491244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9;p2">
              <a:extLst>
                <a:ext uri="{FF2B5EF4-FFF2-40B4-BE49-F238E27FC236}">
                  <a16:creationId xmlns:a16="http://schemas.microsoft.com/office/drawing/2014/main" id="{5EF10B95-0FB2-5244-BA28-5DD41AFD61FE}"/>
                </a:ext>
              </a:extLst>
            </p:cNvPr>
            <p:cNvSpPr/>
            <p:nvPr/>
          </p:nvSpPr>
          <p:spPr>
            <a:xfrm>
              <a:off x="2491244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40;p2">
              <a:extLst>
                <a:ext uri="{FF2B5EF4-FFF2-40B4-BE49-F238E27FC236}">
                  <a16:creationId xmlns:a16="http://schemas.microsoft.com/office/drawing/2014/main" id="{DA0D4A1A-1067-5E4C-9684-B9773DFA6C84}"/>
                </a:ext>
              </a:extLst>
            </p:cNvPr>
            <p:cNvSpPr/>
            <p:nvPr/>
          </p:nvSpPr>
          <p:spPr>
            <a:xfrm>
              <a:off x="2641660" y="5406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41;p2">
              <a:extLst>
                <a:ext uri="{FF2B5EF4-FFF2-40B4-BE49-F238E27FC236}">
                  <a16:creationId xmlns:a16="http://schemas.microsoft.com/office/drawing/2014/main" id="{FAD75C74-B3B5-0E47-ADD5-0E6618887F35}"/>
                </a:ext>
              </a:extLst>
            </p:cNvPr>
            <p:cNvSpPr/>
            <p:nvPr/>
          </p:nvSpPr>
          <p:spPr>
            <a:xfrm>
              <a:off x="2641660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42;p2">
              <a:extLst>
                <a:ext uri="{FF2B5EF4-FFF2-40B4-BE49-F238E27FC236}">
                  <a16:creationId xmlns:a16="http://schemas.microsoft.com/office/drawing/2014/main" id="{AC32CF48-5069-7240-8086-8F380726B328}"/>
                </a:ext>
              </a:extLst>
            </p:cNvPr>
            <p:cNvSpPr/>
            <p:nvPr/>
          </p:nvSpPr>
          <p:spPr>
            <a:xfrm>
              <a:off x="2641660" y="1143951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43;p2">
              <a:extLst>
                <a:ext uri="{FF2B5EF4-FFF2-40B4-BE49-F238E27FC236}">
                  <a16:creationId xmlns:a16="http://schemas.microsoft.com/office/drawing/2014/main" id="{5EA41696-6AFC-974C-8632-4484089BE226}"/>
                </a:ext>
              </a:extLst>
            </p:cNvPr>
            <p:cNvSpPr/>
            <p:nvPr/>
          </p:nvSpPr>
          <p:spPr>
            <a:xfrm>
              <a:off x="2641660" y="1294377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44;p2">
              <a:extLst>
                <a:ext uri="{FF2B5EF4-FFF2-40B4-BE49-F238E27FC236}">
                  <a16:creationId xmlns:a16="http://schemas.microsoft.com/office/drawing/2014/main" id="{22E13034-3906-3E42-8B97-E4A21165682E}"/>
                </a:ext>
              </a:extLst>
            </p:cNvPr>
            <p:cNvSpPr/>
            <p:nvPr/>
          </p:nvSpPr>
          <p:spPr>
            <a:xfrm>
              <a:off x="2641660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45;p2">
              <a:extLst>
                <a:ext uri="{FF2B5EF4-FFF2-40B4-BE49-F238E27FC236}">
                  <a16:creationId xmlns:a16="http://schemas.microsoft.com/office/drawing/2014/main" id="{420058E4-9DE4-C14B-A827-E608B6B55628}"/>
                </a:ext>
              </a:extLst>
            </p:cNvPr>
            <p:cNvSpPr/>
            <p:nvPr/>
          </p:nvSpPr>
          <p:spPr>
            <a:xfrm>
              <a:off x="2641660" y="189444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46;p2">
              <a:extLst>
                <a:ext uri="{FF2B5EF4-FFF2-40B4-BE49-F238E27FC236}">
                  <a16:creationId xmlns:a16="http://schemas.microsoft.com/office/drawing/2014/main" id="{B2E12DC2-9042-4045-AFCE-67EDC7048AC6}"/>
                </a:ext>
              </a:extLst>
            </p:cNvPr>
            <p:cNvSpPr/>
            <p:nvPr/>
          </p:nvSpPr>
          <p:spPr>
            <a:xfrm>
              <a:off x="2641660" y="204487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7;p2">
              <a:extLst>
                <a:ext uri="{FF2B5EF4-FFF2-40B4-BE49-F238E27FC236}">
                  <a16:creationId xmlns:a16="http://schemas.microsoft.com/office/drawing/2014/main" id="{51AD5FD6-6071-B14B-99A5-CA4CFF2B3423}"/>
                </a:ext>
              </a:extLst>
            </p:cNvPr>
            <p:cNvSpPr/>
            <p:nvPr/>
          </p:nvSpPr>
          <p:spPr>
            <a:xfrm>
              <a:off x="2641660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8;p2">
              <a:extLst>
                <a:ext uri="{FF2B5EF4-FFF2-40B4-BE49-F238E27FC236}">
                  <a16:creationId xmlns:a16="http://schemas.microsoft.com/office/drawing/2014/main" id="{52282725-6D9C-A543-B2C9-72D5DD325FC3}"/>
                </a:ext>
              </a:extLst>
            </p:cNvPr>
            <p:cNvSpPr/>
            <p:nvPr/>
          </p:nvSpPr>
          <p:spPr>
            <a:xfrm>
              <a:off x="2641660" y="2497786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9;p2">
              <a:extLst>
                <a:ext uri="{FF2B5EF4-FFF2-40B4-BE49-F238E27FC236}">
                  <a16:creationId xmlns:a16="http://schemas.microsoft.com/office/drawing/2014/main" id="{87D392C4-55B9-0148-AA0A-717030BE5ED5}"/>
                </a:ext>
              </a:extLst>
            </p:cNvPr>
            <p:cNvSpPr/>
            <p:nvPr/>
          </p:nvSpPr>
          <p:spPr>
            <a:xfrm>
              <a:off x="2641660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50;p2">
              <a:extLst>
                <a:ext uri="{FF2B5EF4-FFF2-40B4-BE49-F238E27FC236}">
                  <a16:creationId xmlns:a16="http://schemas.microsoft.com/office/drawing/2014/main" id="{5137FD28-A399-6F4F-8696-F102679A1DBA}"/>
                </a:ext>
              </a:extLst>
            </p:cNvPr>
            <p:cNvSpPr/>
            <p:nvPr/>
          </p:nvSpPr>
          <p:spPr>
            <a:xfrm>
              <a:off x="2641660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51;p2">
              <a:extLst>
                <a:ext uri="{FF2B5EF4-FFF2-40B4-BE49-F238E27FC236}">
                  <a16:creationId xmlns:a16="http://schemas.microsoft.com/office/drawing/2014/main" id="{E9A16C16-A48B-0740-992F-137B6F67E541}"/>
                </a:ext>
              </a:extLst>
            </p:cNvPr>
            <p:cNvSpPr/>
            <p:nvPr/>
          </p:nvSpPr>
          <p:spPr>
            <a:xfrm>
              <a:off x="2641660" y="340034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52;p2">
              <a:extLst>
                <a:ext uri="{FF2B5EF4-FFF2-40B4-BE49-F238E27FC236}">
                  <a16:creationId xmlns:a16="http://schemas.microsoft.com/office/drawing/2014/main" id="{B3A29EBF-D298-AE47-8829-544AEEDF334C}"/>
                </a:ext>
              </a:extLst>
            </p:cNvPr>
            <p:cNvSpPr/>
            <p:nvPr/>
          </p:nvSpPr>
          <p:spPr>
            <a:xfrm>
              <a:off x="2641660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53;p2">
              <a:extLst>
                <a:ext uri="{FF2B5EF4-FFF2-40B4-BE49-F238E27FC236}">
                  <a16:creationId xmlns:a16="http://schemas.microsoft.com/office/drawing/2014/main" id="{C9833901-0D36-744A-B082-42ADCD684673}"/>
                </a:ext>
              </a:extLst>
            </p:cNvPr>
            <p:cNvSpPr/>
            <p:nvPr/>
          </p:nvSpPr>
          <p:spPr>
            <a:xfrm>
              <a:off x="2641660" y="4003680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54;p2">
              <a:extLst>
                <a:ext uri="{FF2B5EF4-FFF2-40B4-BE49-F238E27FC236}">
                  <a16:creationId xmlns:a16="http://schemas.microsoft.com/office/drawing/2014/main" id="{8D7428A5-2306-174E-81E1-688A468A114D}"/>
                </a:ext>
              </a:extLst>
            </p:cNvPr>
            <p:cNvSpPr/>
            <p:nvPr/>
          </p:nvSpPr>
          <p:spPr>
            <a:xfrm>
              <a:off x="2641660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55;p2">
              <a:extLst>
                <a:ext uri="{FF2B5EF4-FFF2-40B4-BE49-F238E27FC236}">
                  <a16:creationId xmlns:a16="http://schemas.microsoft.com/office/drawing/2014/main" id="{7BB9CE60-DBBA-574E-9AC7-7B5DCCA7891D}"/>
                </a:ext>
              </a:extLst>
            </p:cNvPr>
            <p:cNvSpPr/>
            <p:nvPr/>
          </p:nvSpPr>
          <p:spPr>
            <a:xfrm>
              <a:off x="2641660" y="4304532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56;p2">
              <a:extLst>
                <a:ext uri="{FF2B5EF4-FFF2-40B4-BE49-F238E27FC236}">
                  <a16:creationId xmlns:a16="http://schemas.microsoft.com/office/drawing/2014/main" id="{04C67FDC-18B3-0F41-8B8A-EAAC63638F92}"/>
                </a:ext>
              </a:extLst>
            </p:cNvPr>
            <p:cNvSpPr/>
            <p:nvPr/>
          </p:nvSpPr>
          <p:spPr>
            <a:xfrm>
              <a:off x="2641660" y="4454959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7;p2">
              <a:extLst>
                <a:ext uri="{FF2B5EF4-FFF2-40B4-BE49-F238E27FC236}">
                  <a16:creationId xmlns:a16="http://schemas.microsoft.com/office/drawing/2014/main" id="{0369AF0A-0DC1-0B44-B3F1-DD01EFCC30FB}"/>
                </a:ext>
              </a:extLst>
            </p:cNvPr>
            <p:cNvSpPr/>
            <p:nvPr/>
          </p:nvSpPr>
          <p:spPr>
            <a:xfrm>
              <a:off x="2641660" y="4605385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8;p2">
              <a:extLst>
                <a:ext uri="{FF2B5EF4-FFF2-40B4-BE49-F238E27FC236}">
                  <a16:creationId xmlns:a16="http://schemas.microsoft.com/office/drawing/2014/main" id="{87223220-9035-664F-AB55-2940801AE5EF}"/>
                </a:ext>
              </a:extLst>
            </p:cNvPr>
            <p:cNvSpPr/>
            <p:nvPr/>
          </p:nvSpPr>
          <p:spPr>
            <a:xfrm>
              <a:off x="2641660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9;p2">
              <a:extLst>
                <a:ext uri="{FF2B5EF4-FFF2-40B4-BE49-F238E27FC236}">
                  <a16:creationId xmlns:a16="http://schemas.microsoft.com/office/drawing/2014/main" id="{AF43C17F-A55E-C24C-BB0B-2F83022FE3B1}"/>
                </a:ext>
              </a:extLst>
            </p:cNvPr>
            <p:cNvSpPr/>
            <p:nvPr/>
          </p:nvSpPr>
          <p:spPr>
            <a:xfrm>
              <a:off x="2641660" y="5056663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60;p2">
              <a:extLst>
                <a:ext uri="{FF2B5EF4-FFF2-40B4-BE49-F238E27FC236}">
                  <a16:creationId xmlns:a16="http://schemas.microsoft.com/office/drawing/2014/main" id="{37AC2C7B-2E72-DA48-A231-A26DC0375C86}"/>
                </a:ext>
              </a:extLst>
            </p:cNvPr>
            <p:cNvSpPr/>
            <p:nvPr/>
          </p:nvSpPr>
          <p:spPr>
            <a:xfrm>
              <a:off x="2792076" y="2397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61;p2">
              <a:extLst>
                <a:ext uri="{FF2B5EF4-FFF2-40B4-BE49-F238E27FC236}">
                  <a16:creationId xmlns:a16="http://schemas.microsoft.com/office/drawing/2014/main" id="{53DE5C09-CBC1-354E-8CD9-FF9D217CEE4B}"/>
                </a:ext>
              </a:extLst>
            </p:cNvPr>
            <p:cNvSpPr/>
            <p:nvPr/>
          </p:nvSpPr>
          <p:spPr>
            <a:xfrm>
              <a:off x="2792076" y="6910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62;p2">
              <a:extLst>
                <a:ext uri="{FF2B5EF4-FFF2-40B4-BE49-F238E27FC236}">
                  <a16:creationId xmlns:a16="http://schemas.microsoft.com/office/drawing/2014/main" id="{D32FF375-76FE-4140-9900-415C4E2CCEAB}"/>
                </a:ext>
              </a:extLst>
            </p:cNvPr>
            <p:cNvSpPr/>
            <p:nvPr/>
          </p:nvSpPr>
          <p:spPr>
            <a:xfrm>
              <a:off x="2792076" y="993525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63;p2">
              <a:extLst>
                <a:ext uri="{FF2B5EF4-FFF2-40B4-BE49-F238E27FC236}">
                  <a16:creationId xmlns:a16="http://schemas.microsoft.com/office/drawing/2014/main" id="{A8028EE3-BEDC-6F44-9C77-27CEC5AD8BB8}"/>
                </a:ext>
              </a:extLst>
            </p:cNvPr>
            <p:cNvSpPr/>
            <p:nvPr/>
          </p:nvSpPr>
          <p:spPr>
            <a:xfrm>
              <a:off x="2792076" y="1444803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64;p2">
              <a:extLst>
                <a:ext uri="{FF2B5EF4-FFF2-40B4-BE49-F238E27FC236}">
                  <a16:creationId xmlns:a16="http://schemas.microsoft.com/office/drawing/2014/main" id="{AD147F39-80D7-3149-9171-1652F743EDAA}"/>
                </a:ext>
              </a:extLst>
            </p:cNvPr>
            <p:cNvSpPr/>
            <p:nvPr/>
          </p:nvSpPr>
          <p:spPr>
            <a:xfrm>
              <a:off x="2792076" y="1595229"/>
              <a:ext cx="12262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65;p2">
              <a:extLst>
                <a:ext uri="{FF2B5EF4-FFF2-40B4-BE49-F238E27FC236}">
                  <a16:creationId xmlns:a16="http://schemas.microsoft.com/office/drawing/2014/main" id="{E126358F-9D1C-904D-90B7-0A9D73759EAC}"/>
                </a:ext>
              </a:extLst>
            </p:cNvPr>
            <p:cNvSpPr/>
            <p:nvPr/>
          </p:nvSpPr>
          <p:spPr>
            <a:xfrm>
              <a:off x="2792076" y="219693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66;p2">
              <a:extLst>
                <a:ext uri="{FF2B5EF4-FFF2-40B4-BE49-F238E27FC236}">
                  <a16:creationId xmlns:a16="http://schemas.microsoft.com/office/drawing/2014/main" id="{1B819E8E-FD7C-4C4A-AAAE-9B0DD508D89E}"/>
                </a:ext>
              </a:extLst>
            </p:cNvPr>
            <p:cNvSpPr/>
            <p:nvPr/>
          </p:nvSpPr>
          <p:spPr>
            <a:xfrm>
              <a:off x="2792076" y="234736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7;p2">
              <a:extLst>
                <a:ext uri="{FF2B5EF4-FFF2-40B4-BE49-F238E27FC236}">
                  <a16:creationId xmlns:a16="http://schemas.microsoft.com/office/drawing/2014/main" id="{D3F8CC11-3A24-8644-8574-7297117E0D07}"/>
                </a:ext>
              </a:extLst>
            </p:cNvPr>
            <p:cNvSpPr/>
            <p:nvPr/>
          </p:nvSpPr>
          <p:spPr>
            <a:xfrm>
              <a:off x="2792076" y="2648212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8;p2">
              <a:extLst>
                <a:ext uri="{FF2B5EF4-FFF2-40B4-BE49-F238E27FC236}">
                  <a16:creationId xmlns:a16="http://schemas.microsoft.com/office/drawing/2014/main" id="{9390896E-3541-9047-86E1-129FE740F13B}"/>
                </a:ext>
              </a:extLst>
            </p:cNvPr>
            <p:cNvSpPr/>
            <p:nvPr/>
          </p:nvSpPr>
          <p:spPr>
            <a:xfrm>
              <a:off x="2792076" y="279863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9;p2">
              <a:extLst>
                <a:ext uri="{FF2B5EF4-FFF2-40B4-BE49-F238E27FC236}">
                  <a16:creationId xmlns:a16="http://schemas.microsoft.com/office/drawing/2014/main" id="{5EAE8DB8-4C05-7140-9DDF-56A3D738E1FF}"/>
                </a:ext>
              </a:extLst>
            </p:cNvPr>
            <p:cNvSpPr/>
            <p:nvPr/>
          </p:nvSpPr>
          <p:spPr>
            <a:xfrm>
              <a:off x="2792076" y="294906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70;p2">
              <a:extLst>
                <a:ext uri="{FF2B5EF4-FFF2-40B4-BE49-F238E27FC236}">
                  <a16:creationId xmlns:a16="http://schemas.microsoft.com/office/drawing/2014/main" id="{76B9857D-C9D7-B343-B679-B219D735D892}"/>
                </a:ext>
              </a:extLst>
            </p:cNvPr>
            <p:cNvSpPr/>
            <p:nvPr/>
          </p:nvSpPr>
          <p:spPr>
            <a:xfrm>
              <a:off x="2792076" y="309949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71;p2">
              <a:extLst>
                <a:ext uri="{FF2B5EF4-FFF2-40B4-BE49-F238E27FC236}">
                  <a16:creationId xmlns:a16="http://schemas.microsoft.com/office/drawing/2014/main" id="{03B65D5A-F1C7-F04C-B0A2-C8C4EF503CE2}"/>
                </a:ext>
              </a:extLst>
            </p:cNvPr>
            <p:cNvSpPr/>
            <p:nvPr/>
          </p:nvSpPr>
          <p:spPr>
            <a:xfrm>
              <a:off x="2792076" y="3550768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72;p2">
              <a:extLst>
                <a:ext uri="{FF2B5EF4-FFF2-40B4-BE49-F238E27FC236}">
                  <a16:creationId xmlns:a16="http://schemas.microsoft.com/office/drawing/2014/main" id="{1E51C89C-A671-3445-9D65-4F9E155D4CDE}"/>
                </a:ext>
              </a:extLst>
            </p:cNvPr>
            <p:cNvSpPr/>
            <p:nvPr/>
          </p:nvSpPr>
          <p:spPr>
            <a:xfrm>
              <a:off x="2792076" y="3701194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73;p2">
              <a:extLst>
                <a:ext uri="{FF2B5EF4-FFF2-40B4-BE49-F238E27FC236}">
                  <a16:creationId xmlns:a16="http://schemas.microsoft.com/office/drawing/2014/main" id="{DD587695-F123-A74D-8B1F-72F6D0F5C760}"/>
                </a:ext>
              </a:extLst>
            </p:cNvPr>
            <p:cNvSpPr/>
            <p:nvPr/>
          </p:nvSpPr>
          <p:spPr>
            <a:xfrm>
              <a:off x="2792076" y="3851620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74;p2">
              <a:extLst>
                <a:ext uri="{FF2B5EF4-FFF2-40B4-BE49-F238E27FC236}">
                  <a16:creationId xmlns:a16="http://schemas.microsoft.com/office/drawing/2014/main" id="{B5A4D7DA-0BE9-274F-8647-F9E0BFE389F2}"/>
                </a:ext>
              </a:extLst>
            </p:cNvPr>
            <p:cNvSpPr/>
            <p:nvPr/>
          </p:nvSpPr>
          <p:spPr>
            <a:xfrm>
              <a:off x="2792076" y="4154106"/>
              <a:ext cx="12262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75;p2">
              <a:extLst>
                <a:ext uri="{FF2B5EF4-FFF2-40B4-BE49-F238E27FC236}">
                  <a16:creationId xmlns:a16="http://schemas.microsoft.com/office/drawing/2014/main" id="{FD29A3E2-9E2E-C54C-A1E9-5D86A63C15A3}"/>
                </a:ext>
              </a:extLst>
            </p:cNvPr>
            <p:cNvSpPr/>
            <p:nvPr/>
          </p:nvSpPr>
          <p:spPr>
            <a:xfrm>
              <a:off x="2792076" y="4906237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76;p2">
              <a:extLst>
                <a:ext uri="{FF2B5EF4-FFF2-40B4-BE49-F238E27FC236}">
                  <a16:creationId xmlns:a16="http://schemas.microsoft.com/office/drawing/2014/main" id="{80932F88-4720-7B4C-8353-533F52F96693}"/>
                </a:ext>
              </a:extLst>
            </p:cNvPr>
            <p:cNvSpPr/>
            <p:nvPr/>
          </p:nvSpPr>
          <p:spPr>
            <a:xfrm>
              <a:off x="2792076" y="5207089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7;p2">
              <a:extLst>
                <a:ext uri="{FF2B5EF4-FFF2-40B4-BE49-F238E27FC236}">
                  <a16:creationId xmlns:a16="http://schemas.microsoft.com/office/drawing/2014/main" id="{E6B0706F-2395-984F-9B44-7C89D25A5161}"/>
                </a:ext>
              </a:extLst>
            </p:cNvPr>
            <p:cNvSpPr/>
            <p:nvPr/>
          </p:nvSpPr>
          <p:spPr>
            <a:xfrm>
              <a:off x="2792076" y="5357515"/>
              <a:ext cx="12262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8;p2">
              <a:extLst>
                <a:ext uri="{FF2B5EF4-FFF2-40B4-BE49-F238E27FC236}">
                  <a16:creationId xmlns:a16="http://schemas.microsoft.com/office/drawing/2014/main" id="{8253A133-5A3F-AD44-8A69-FC8DFF81E24E}"/>
                </a:ext>
              </a:extLst>
            </p:cNvPr>
            <p:cNvSpPr/>
            <p:nvPr/>
          </p:nvSpPr>
          <p:spPr>
            <a:xfrm>
              <a:off x="2942491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9;p2">
              <a:extLst>
                <a:ext uri="{FF2B5EF4-FFF2-40B4-BE49-F238E27FC236}">
                  <a16:creationId xmlns:a16="http://schemas.microsoft.com/office/drawing/2014/main" id="{9EE14C27-D832-954B-9D2F-C89AAB6A9AEF}"/>
                </a:ext>
              </a:extLst>
            </p:cNvPr>
            <p:cNvSpPr/>
            <p:nvPr/>
          </p:nvSpPr>
          <p:spPr>
            <a:xfrm>
              <a:off x="2942491" y="5406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80;p2">
              <a:extLst>
                <a:ext uri="{FF2B5EF4-FFF2-40B4-BE49-F238E27FC236}">
                  <a16:creationId xmlns:a16="http://schemas.microsoft.com/office/drawing/2014/main" id="{6DDAA5FD-1BBD-494B-883F-4070C3C86763}"/>
                </a:ext>
              </a:extLst>
            </p:cNvPr>
            <p:cNvSpPr/>
            <p:nvPr/>
          </p:nvSpPr>
          <p:spPr>
            <a:xfrm>
              <a:off x="2942491" y="993525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81;p2">
              <a:extLst>
                <a:ext uri="{FF2B5EF4-FFF2-40B4-BE49-F238E27FC236}">
                  <a16:creationId xmlns:a16="http://schemas.microsoft.com/office/drawing/2014/main" id="{1DEC1F30-C176-304A-8671-518286DD0BCA}"/>
                </a:ext>
              </a:extLst>
            </p:cNvPr>
            <p:cNvSpPr/>
            <p:nvPr/>
          </p:nvSpPr>
          <p:spPr>
            <a:xfrm>
              <a:off x="2942491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82;p2">
              <a:extLst>
                <a:ext uri="{FF2B5EF4-FFF2-40B4-BE49-F238E27FC236}">
                  <a16:creationId xmlns:a16="http://schemas.microsoft.com/office/drawing/2014/main" id="{2F11CD04-2FB1-A846-88FF-C71ACA6AAB05}"/>
                </a:ext>
              </a:extLst>
            </p:cNvPr>
            <p:cNvSpPr/>
            <p:nvPr/>
          </p:nvSpPr>
          <p:spPr>
            <a:xfrm>
              <a:off x="2942491" y="1595229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83;p2">
              <a:extLst>
                <a:ext uri="{FF2B5EF4-FFF2-40B4-BE49-F238E27FC236}">
                  <a16:creationId xmlns:a16="http://schemas.microsoft.com/office/drawing/2014/main" id="{84CDD656-0E76-C74F-ABD6-16E16DBCEE49}"/>
                </a:ext>
              </a:extLst>
            </p:cNvPr>
            <p:cNvSpPr/>
            <p:nvPr/>
          </p:nvSpPr>
          <p:spPr>
            <a:xfrm>
              <a:off x="2942491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84;p2">
              <a:extLst>
                <a:ext uri="{FF2B5EF4-FFF2-40B4-BE49-F238E27FC236}">
                  <a16:creationId xmlns:a16="http://schemas.microsoft.com/office/drawing/2014/main" id="{0D320895-E4D9-8D40-B023-E09A4AB00BAF}"/>
                </a:ext>
              </a:extLst>
            </p:cNvPr>
            <p:cNvSpPr/>
            <p:nvPr/>
          </p:nvSpPr>
          <p:spPr>
            <a:xfrm>
              <a:off x="2942491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85;p2">
              <a:extLst>
                <a:ext uri="{FF2B5EF4-FFF2-40B4-BE49-F238E27FC236}">
                  <a16:creationId xmlns:a16="http://schemas.microsoft.com/office/drawing/2014/main" id="{B6817E08-7CDE-5B48-83C4-ED0295AB9793}"/>
                </a:ext>
              </a:extLst>
            </p:cNvPr>
            <p:cNvSpPr/>
            <p:nvPr/>
          </p:nvSpPr>
          <p:spPr>
            <a:xfrm>
              <a:off x="2942491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86;p2">
              <a:extLst>
                <a:ext uri="{FF2B5EF4-FFF2-40B4-BE49-F238E27FC236}">
                  <a16:creationId xmlns:a16="http://schemas.microsoft.com/office/drawing/2014/main" id="{9CC1A2DB-A08B-7947-9CA2-7E384DD6992B}"/>
                </a:ext>
              </a:extLst>
            </p:cNvPr>
            <p:cNvSpPr/>
            <p:nvPr/>
          </p:nvSpPr>
          <p:spPr>
            <a:xfrm>
              <a:off x="2942491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7;p2">
              <a:extLst>
                <a:ext uri="{FF2B5EF4-FFF2-40B4-BE49-F238E27FC236}">
                  <a16:creationId xmlns:a16="http://schemas.microsoft.com/office/drawing/2014/main" id="{D30527DE-AD32-BF48-891E-6F596971A96B}"/>
                </a:ext>
              </a:extLst>
            </p:cNvPr>
            <p:cNvSpPr/>
            <p:nvPr/>
          </p:nvSpPr>
          <p:spPr>
            <a:xfrm>
              <a:off x="2942491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8;p2">
              <a:extLst>
                <a:ext uri="{FF2B5EF4-FFF2-40B4-BE49-F238E27FC236}">
                  <a16:creationId xmlns:a16="http://schemas.microsoft.com/office/drawing/2014/main" id="{079FC1D5-AF20-A142-9667-4FE38FA0BB1A}"/>
                </a:ext>
              </a:extLst>
            </p:cNvPr>
            <p:cNvSpPr/>
            <p:nvPr/>
          </p:nvSpPr>
          <p:spPr>
            <a:xfrm>
              <a:off x="2942491" y="355076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9;p2">
              <a:extLst>
                <a:ext uri="{FF2B5EF4-FFF2-40B4-BE49-F238E27FC236}">
                  <a16:creationId xmlns:a16="http://schemas.microsoft.com/office/drawing/2014/main" id="{E26DE691-6F5A-1E46-8A86-543C745B611A}"/>
                </a:ext>
              </a:extLst>
            </p:cNvPr>
            <p:cNvSpPr/>
            <p:nvPr/>
          </p:nvSpPr>
          <p:spPr>
            <a:xfrm>
              <a:off x="2942491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90;p2">
              <a:extLst>
                <a:ext uri="{FF2B5EF4-FFF2-40B4-BE49-F238E27FC236}">
                  <a16:creationId xmlns:a16="http://schemas.microsoft.com/office/drawing/2014/main" id="{1A6AF1F9-F223-D943-8C5A-B7C8D0F01CCF}"/>
                </a:ext>
              </a:extLst>
            </p:cNvPr>
            <p:cNvSpPr/>
            <p:nvPr/>
          </p:nvSpPr>
          <p:spPr>
            <a:xfrm>
              <a:off x="2942491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91;p2">
              <a:extLst>
                <a:ext uri="{FF2B5EF4-FFF2-40B4-BE49-F238E27FC236}">
                  <a16:creationId xmlns:a16="http://schemas.microsoft.com/office/drawing/2014/main" id="{6F91DE35-8FB8-7E4B-82FF-2FA3FF3B0BBE}"/>
                </a:ext>
              </a:extLst>
            </p:cNvPr>
            <p:cNvSpPr/>
            <p:nvPr/>
          </p:nvSpPr>
          <p:spPr>
            <a:xfrm>
              <a:off x="2942491" y="4154106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92;p2">
              <a:extLst>
                <a:ext uri="{FF2B5EF4-FFF2-40B4-BE49-F238E27FC236}">
                  <a16:creationId xmlns:a16="http://schemas.microsoft.com/office/drawing/2014/main" id="{6FC2227D-4843-3E4E-AB5F-403625DD143A}"/>
                </a:ext>
              </a:extLst>
            </p:cNvPr>
            <p:cNvSpPr/>
            <p:nvPr/>
          </p:nvSpPr>
          <p:spPr>
            <a:xfrm>
              <a:off x="2942491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93;p2">
              <a:extLst>
                <a:ext uri="{FF2B5EF4-FFF2-40B4-BE49-F238E27FC236}">
                  <a16:creationId xmlns:a16="http://schemas.microsoft.com/office/drawing/2014/main" id="{73409DD6-E96C-C34E-87DD-7E8DAE9F96F1}"/>
                </a:ext>
              </a:extLst>
            </p:cNvPr>
            <p:cNvSpPr/>
            <p:nvPr/>
          </p:nvSpPr>
          <p:spPr>
            <a:xfrm>
              <a:off x="2942491" y="4755811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94;p2">
              <a:extLst>
                <a:ext uri="{FF2B5EF4-FFF2-40B4-BE49-F238E27FC236}">
                  <a16:creationId xmlns:a16="http://schemas.microsoft.com/office/drawing/2014/main" id="{75EC3395-E5B6-AF40-AB15-1C8EF25DDC80}"/>
                </a:ext>
              </a:extLst>
            </p:cNvPr>
            <p:cNvSpPr/>
            <p:nvPr/>
          </p:nvSpPr>
          <p:spPr>
            <a:xfrm>
              <a:off x="2942491" y="5056663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95;p2">
              <a:extLst>
                <a:ext uri="{FF2B5EF4-FFF2-40B4-BE49-F238E27FC236}">
                  <a16:creationId xmlns:a16="http://schemas.microsoft.com/office/drawing/2014/main" id="{18D5CDA2-7FF3-E347-B3DA-C06226B38CA1}"/>
                </a:ext>
              </a:extLst>
            </p:cNvPr>
            <p:cNvSpPr/>
            <p:nvPr/>
          </p:nvSpPr>
          <p:spPr>
            <a:xfrm>
              <a:off x="2942491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96;p2">
              <a:extLst>
                <a:ext uri="{FF2B5EF4-FFF2-40B4-BE49-F238E27FC236}">
                  <a16:creationId xmlns:a16="http://schemas.microsoft.com/office/drawing/2014/main" id="{3B1A47B7-C9CC-D64B-8096-BB09588FBEAA}"/>
                </a:ext>
              </a:extLst>
            </p:cNvPr>
            <p:cNvSpPr/>
            <p:nvPr/>
          </p:nvSpPr>
          <p:spPr>
            <a:xfrm>
              <a:off x="3092907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7;p2">
              <a:extLst>
                <a:ext uri="{FF2B5EF4-FFF2-40B4-BE49-F238E27FC236}">
                  <a16:creationId xmlns:a16="http://schemas.microsoft.com/office/drawing/2014/main" id="{AC12FC37-BBAD-654E-8D8D-24998D82445A}"/>
                </a:ext>
              </a:extLst>
            </p:cNvPr>
            <p:cNvSpPr/>
            <p:nvPr/>
          </p:nvSpPr>
          <p:spPr>
            <a:xfrm>
              <a:off x="3092907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8;p2">
              <a:extLst>
                <a:ext uri="{FF2B5EF4-FFF2-40B4-BE49-F238E27FC236}">
                  <a16:creationId xmlns:a16="http://schemas.microsoft.com/office/drawing/2014/main" id="{813A4CD4-6883-1346-B421-EA2E982FDA47}"/>
                </a:ext>
              </a:extLst>
            </p:cNvPr>
            <p:cNvSpPr/>
            <p:nvPr/>
          </p:nvSpPr>
          <p:spPr>
            <a:xfrm>
              <a:off x="3092907" y="1143951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9;p2">
              <a:extLst>
                <a:ext uri="{FF2B5EF4-FFF2-40B4-BE49-F238E27FC236}">
                  <a16:creationId xmlns:a16="http://schemas.microsoft.com/office/drawing/2014/main" id="{B79633C1-7F28-0043-941F-2D3FF552FF40}"/>
                </a:ext>
              </a:extLst>
            </p:cNvPr>
            <p:cNvSpPr/>
            <p:nvPr/>
          </p:nvSpPr>
          <p:spPr>
            <a:xfrm>
              <a:off x="3092907" y="174565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400;p2">
              <a:extLst>
                <a:ext uri="{FF2B5EF4-FFF2-40B4-BE49-F238E27FC236}">
                  <a16:creationId xmlns:a16="http://schemas.microsoft.com/office/drawing/2014/main" id="{D28A71CA-B779-8845-A0A7-FE83F9A376ED}"/>
                </a:ext>
              </a:extLst>
            </p:cNvPr>
            <p:cNvSpPr/>
            <p:nvPr/>
          </p:nvSpPr>
          <p:spPr>
            <a:xfrm>
              <a:off x="3092907" y="23473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401;p2">
              <a:extLst>
                <a:ext uri="{FF2B5EF4-FFF2-40B4-BE49-F238E27FC236}">
                  <a16:creationId xmlns:a16="http://schemas.microsoft.com/office/drawing/2014/main" id="{D45DDB58-0FCE-6C40-9244-90A42F820D57}"/>
                </a:ext>
              </a:extLst>
            </p:cNvPr>
            <p:cNvSpPr/>
            <p:nvPr/>
          </p:nvSpPr>
          <p:spPr>
            <a:xfrm>
              <a:off x="3092907" y="309949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402;p2">
              <a:extLst>
                <a:ext uri="{FF2B5EF4-FFF2-40B4-BE49-F238E27FC236}">
                  <a16:creationId xmlns:a16="http://schemas.microsoft.com/office/drawing/2014/main" id="{BDBFFB42-E6F3-FB4C-B1D3-C8802E3A87F5}"/>
                </a:ext>
              </a:extLst>
            </p:cNvPr>
            <p:cNvSpPr/>
            <p:nvPr/>
          </p:nvSpPr>
          <p:spPr>
            <a:xfrm>
              <a:off x="3092907" y="430453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403;p2">
              <a:extLst>
                <a:ext uri="{FF2B5EF4-FFF2-40B4-BE49-F238E27FC236}">
                  <a16:creationId xmlns:a16="http://schemas.microsoft.com/office/drawing/2014/main" id="{4BBA9C5D-C19B-DF42-85CE-5F1973D52D58}"/>
                </a:ext>
              </a:extLst>
            </p:cNvPr>
            <p:cNvSpPr/>
            <p:nvPr/>
          </p:nvSpPr>
          <p:spPr>
            <a:xfrm>
              <a:off x="3092907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404;p2">
              <a:extLst>
                <a:ext uri="{FF2B5EF4-FFF2-40B4-BE49-F238E27FC236}">
                  <a16:creationId xmlns:a16="http://schemas.microsoft.com/office/drawing/2014/main" id="{65C866A5-9409-B547-A00F-5771D5FB95EB}"/>
                </a:ext>
              </a:extLst>
            </p:cNvPr>
            <p:cNvSpPr/>
            <p:nvPr/>
          </p:nvSpPr>
          <p:spPr>
            <a:xfrm>
              <a:off x="3092907" y="5357515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405;p2">
              <a:extLst>
                <a:ext uri="{FF2B5EF4-FFF2-40B4-BE49-F238E27FC236}">
                  <a16:creationId xmlns:a16="http://schemas.microsoft.com/office/drawing/2014/main" id="{F156D7C4-0074-8540-8BAB-90D68D7003C2}"/>
                </a:ext>
              </a:extLst>
            </p:cNvPr>
            <p:cNvSpPr/>
            <p:nvPr/>
          </p:nvSpPr>
          <p:spPr>
            <a:xfrm>
              <a:off x="3243323" y="39018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406;p2">
              <a:extLst>
                <a:ext uri="{FF2B5EF4-FFF2-40B4-BE49-F238E27FC236}">
                  <a16:creationId xmlns:a16="http://schemas.microsoft.com/office/drawing/2014/main" id="{76698D01-ECEA-6D46-A855-1CAAEF1C0992}"/>
                </a:ext>
              </a:extLst>
            </p:cNvPr>
            <p:cNvSpPr/>
            <p:nvPr/>
          </p:nvSpPr>
          <p:spPr>
            <a:xfrm>
              <a:off x="3243323" y="1294377"/>
              <a:ext cx="120987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7;p2">
              <a:extLst>
                <a:ext uri="{FF2B5EF4-FFF2-40B4-BE49-F238E27FC236}">
                  <a16:creationId xmlns:a16="http://schemas.microsoft.com/office/drawing/2014/main" id="{762DCC4E-4287-2746-8726-50073F59D453}"/>
                </a:ext>
              </a:extLst>
            </p:cNvPr>
            <p:cNvSpPr/>
            <p:nvPr/>
          </p:nvSpPr>
          <p:spPr>
            <a:xfrm>
              <a:off x="3243323" y="204487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8;p2">
              <a:extLst>
                <a:ext uri="{FF2B5EF4-FFF2-40B4-BE49-F238E27FC236}">
                  <a16:creationId xmlns:a16="http://schemas.microsoft.com/office/drawing/2014/main" id="{6FC75A8D-AEA5-6A41-BD84-C0B5954CECA3}"/>
                </a:ext>
              </a:extLst>
            </p:cNvPr>
            <p:cNvSpPr/>
            <p:nvPr/>
          </p:nvSpPr>
          <p:spPr>
            <a:xfrm>
              <a:off x="3243323" y="27986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9;p2">
              <a:extLst>
                <a:ext uri="{FF2B5EF4-FFF2-40B4-BE49-F238E27FC236}">
                  <a16:creationId xmlns:a16="http://schemas.microsoft.com/office/drawing/2014/main" id="{58990480-7EAA-A146-81DE-509F08F23706}"/>
                </a:ext>
              </a:extLst>
            </p:cNvPr>
            <p:cNvSpPr/>
            <p:nvPr/>
          </p:nvSpPr>
          <p:spPr>
            <a:xfrm>
              <a:off x="3243323" y="3701194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10;p2">
              <a:extLst>
                <a:ext uri="{FF2B5EF4-FFF2-40B4-BE49-F238E27FC236}">
                  <a16:creationId xmlns:a16="http://schemas.microsoft.com/office/drawing/2014/main" id="{E0C10A88-106E-C444-8065-0B6EAE830708}"/>
                </a:ext>
              </a:extLst>
            </p:cNvPr>
            <p:cNvSpPr/>
            <p:nvPr/>
          </p:nvSpPr>
          <p:spPr>
            <a:xfrm>
              <a:off x="3243323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11;p2">
              <a:extLst>
                <a:ext uri="{FF2B5EF4-FFF2-40B4-BE49-F238E27FC236}">
                  <a16:creationId xmlns:a16="http://schemas.microsoft.com/office/drawing/2014/main" id="{2CC0D636-D2E9-5444-8988-5BCCEDA7C7C6}"/>
                </a:ext>
              </a:extLst>
            </p:cNvPr>
            <p:cNvSpPr/>
            <p:nvPr/>
          </p:nvSpPr>
          <p:spPr>
            <a:xfrm>
              <a:off x="3243323" y="4605385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12;p2">
              <a:extLst>
                <a:ext uri="{FF2B5EF4-FFF2-40B4-BE49-F238E27FC236}">
                  <a16:creationId xmlns:a16="http://schemas.microsoft.com/office/drawing/2014/main" id="{87E46C1F-56BF-4847-9F2C-EAD6CC857BAA}"/>
                </a:ext>
              </a:extLst>
            </p:cNvPr>
            <p:cNvSpPr/>
            <p:nvPr/>
          </p:nvSpPr>
          <p:spPr>
            <a:xfrm>
              <a:off x="3243323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13;p2">
              <a:extLst>
                <a:ext uri="{FF2B5EF4-FFF2-40B4-BE49-F238E27FC236}">
                  <a16:creationId xmlns:a16="http://schemas.microsoft.com/office/drawing/2014/main" id="{6C0BC44F-09E6-6749-BEAE-66FBC7E1B442}"/>
                </a:ext>
              </a:extLst>
            </p:cNvPr>
            <p:cNvSpPr/>
            <p:nvPr/>
          </p:nvSpPr>
          <p:spPr>
            <a:xfrm>
              <a:off x="3393738" y="23976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14;p2">
              <a:extLst>
                <a:ext uri="{FF2B5EF4-FFF2-40B4-BE49-F238E27FC236}">
                  <a16:creationId xmlns:a16="http://schemas.microsoft.com/office/drawing/2014/main" id="{59F52D92-757A-9C4F-B4EF-A25427891109}"/>
                </a:ext>
              </a:extLst>
            </p:cNvPr>
            <p:cNvSpPr/>
            <p:nvPr/>
          </p:nvSpPr>
          <p:spPr>
            <a:xfrm>
              <a:off x="3393738" y="1292742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15;p2">
              <a:extLst>
                <a:ext uri="{FF2B5EF4-FFF2-40B4-BE49-F238E27FC236}">
                  <a16:creationId xmlns:a16="http://schemas.microsoft.com/office/drawing/2014/main" id="{919EA70D-BAE5-9F40-ACF4-7E4CFE77494B}"/>
                </a:ext>
              </a:extLst>
            </p:cNvPr>
            <p:cNvSpPr/>
            <p:nvPr/>
          </p:nvSpPr>
          <p:spPr>
            <a:xfrm>
              <a:off x="3393738" y="3249916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16;p2">
              <a:extLst>
                <a:ext uri="{FF2B5EF4-FFF2-40B4-BE49-F238E27FC236}">
                  <a16:creationId xmlns:a16="http://schemas.microsoft.com/office/drawing/2014/main" id="{E1BA8739-A8ED-484A-B4BF-54E00A533D9D}"/>
                </a:ext>
              </a:extLst>
            </p:cNvPr>
            <p:cNvSpPr/>
            <p:nvPr/>
          </p:nvSpPr>
          <p:spPr>
            <a:xfrm>
              <a:off x="3393738" y="3851620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7;p2">
              <a:extLst>
                <a:ext uri="{FF2B5EF4-FFF2-40B4-BE49-F238E27FC236}">
                  <a16:creationId xmlns:a16="http://schemas.microsoft.com/office/drawing/2014/main" id="{16A6729D-A123-F847-B0B6-0E27CAD3CDAD}"/>
                </a:ext>
              </a:extLst>
            </p:cNvPr>
            <p:cNvSpPr/>
            <p:nvPr/>
          </p:nvSpPr>
          <p:spPr>
            <a:xfrm>
              <a:off x="3393738" y="4454959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8;p2">
              <a:extLst>
                <a:ext uri="{FF2B5EF4-FFF2-40B4-BE49-F238E27FC236}">
                  <a16:creationId xmlns:a16="http://schemas.microsoft.com/office/drawing/2014/main" id="{D48CF3F6-1D25-9947-B781-F727E621D3EF}"/>
                </a:ext>
              </a:extLst>
            </p:cNvPr>
            <p:cNvSpPr/>
            <p:nvPr/>
          </p:nvSpPr>
          <p:spPr>
            <a:xfrm>
              <a:off x="3393738" y="5207089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9;p2">
              <a:extLst>
                <a:ext uri="{FF2B5EF4-FFF2-40B4-BE49-F238E27FC236}">
                  <a16:creationId xmlns:a16="http://schemas.microsoft.com/office/drawing/2014/main" id="{F210C576-6B85-F644-A464-192F68D1A6D0}"/>
                </a:ext>
              </a:extLst>
            </p:cNvPr>
            <p:cNvSpPr/>
            <p:nvPr/>
          </p:nvSpPr>
          <p:spPr>
            <a:xfrm>
              <a:off x="3544154" y="691038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20;p2">
              <a:extLst>
                <a:ext uri="{FF2B5EF4-FFF2-40B4-BE49-F238E27FC236}">
                  <a16:creationId xmlns:a16="http://schemas.microsoft.com/office/drawing/2014/main" id="{937B0B54-0714-AB4D-84E9-F355C524A703}"/>
                </a:ext>
              </a:extLst>
            </p:cNvPr>
            <p:cNvSpPr/>
            <p:nvPr/>
          </p:nvSpPr>
          <p:spPr>
            <a:xfrm>
              <a:off x="3544154" y="1593594"/>
              <a:ext cx="120987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21;p2">
              <a:extLst>
                <a:ext uri="{FF2B5EF4-FFF2-40B4-BE49-F238E27FC236}">
                  <a16:creationId xmlns:a16="http://schemas.microsoft.com/office/drawing/2014/main" id="{DA469BF2-10FE-3B46-9F7C-446A4814CB90}"/>
                </a:ext>
              </a:extLst>
            </p:cNvPr>
            <p:cNvSpPr/>
            <p:nvPr/>
          </p:nvSpPr>
          <p:spPr>
            <a:xfrm>
              <a:off x="3544154" y="2648212"/>
              <a:ext cx="120987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5" name="Google Shape;422;p2">
            <a:extLst>
              <a:ext uri="{FF2B5EF4-FFF2-40B4-BE49-F238E27FC236}">
                <a16:creationId xmlns:a16="http://schemas.microsoft.com/office/drawing/2014/main" id="{47E66C62-252C-F845-9153-4538436A152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423;p2">
              <a:extLst>
                <a:ext uri="{FF2B5EF4-FFF2-40B4-BE49-F238E27FC236}">
                  <a16:creationId xmlns:a16="http://schemas.microsoft.com/office/drawing/2014/main" id="{3BBDED7A-BA41-C842-B0C4-9E6A2CAEE4B7}"/>
                </a:ext>
              </a:extLst>
            </p:cNvPr>
            <p:cNvSpPr/>
            <p:nvPr/>
          </p:nvSpPr>
          <p:spPr>
            <a:xfrm>
              <a:off x="1286089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24;p2">
              <a:extLst>
                <a:ext uri="{FF2B5EF4-FFF2-40B4-BE49-F238E27FC236}">
                  <a16:creationId xmlns:a16="http://schemas.microsoft.com/office/drawing/2014/main" id="{ED9AF764-D96A-7B40-BA9C-B493FA33423D}"/>
                </a:ext>
              </a:extLst>
            </p:cNvPr>
            <p:cNvSpPr/>
            <p:nvPr/>
          </p:nvSpPr>
          <p:spPr>
            <a:xfrm>
              <a:off x="1286089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25;p2">
              <a:extLst>
                <a:ext uri="{FF2B5EF4-FFF2-40B4-BE49-F238E27FC236}">
                  <a16:creationId xmlns:a16="http://schemas.microsoft.com/office/drawing/2014/main" id="{1534D2DE-1DED-2044-9C56-3EEAB5548AC0}"/>
                </a:ext>
              </a:extLst>
            </p:cNvPr>
            <p:cNvSpPr/>
            <p:nvPr/>
          </p:nvSpPr>
          <p:spPr>
            <a:xfrm>
              <a:off x="128608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26;p2">
              <a:extLst>
                <a:ext uri="{FF2B5EF4-FFF2-40B4-BE49-F238E27FC236}">
                  <a16:creationId xmlns:a16="http://schemas.microsoft.com/office/drawing/2014/main" id="{4057DEAA-D470-C543-A3F2-34B6D3DEE7D8}"/>
                </a:ext>
              </a:extLst>
            </p:cNvPr>
            <p:cNvSpPr/>
            <p:nvPr/>
          </p:nvSpPr>
          <p:spPr>
            <a:xfrm>
              <a:off x="1286089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7;p2">
              <a:extLst>
                <a:ext uri="{FF2B5EF4-FFF2-40B4-BE49-F238E27FC236}">
                  <a16:creationId xmlns:a16="http://schemas.microsoft.com/office/drawing/2014/main" id="{0351B8C3-73DE-614A-878C-236825E9500F}"/>
                </a:ext>
              </a:extLst>
            </p:cNvPr>
            <p:cNvSpPr/>
            <p:nvPr/>
          </p:nvSpPr>
          <p:spPr>
            <a:xfrm>
              <a:off x="1286089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8;p2">
              <a:extLst>
                <a:ext uri="{FF2B5EF4-FFF2-40B4-BE49-F238E27FC236}">
                  <a16:creationId xmlns:a16="http://schemas.microsoft.com/office/drawing/2014/main" id="{27E5517C-33C6-E54A-A609-9D6B4BF59CC0}"/>
                </a:ext>
              </a:extLst>
            </p:cNvPr>
            <p:cNvSpPr/>
            <p:nvPr/>
          </p:nvSpPr>
          <p:spPr>
            <a:xfrm>
              <a:off x="1286089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9;p2">
              <a:extLst>
                <a:ext uri="{FF2B5EF4-FFF2-40B4-BE49-F238E27FC236}">
                  <a16:creationId xmlns:a16="http://schemas.microsoft.com/office/drawing/2014/main" id="{410F8653-5D25-3C45-B104-4F8AE5936C2D}"/>
                </a:ext>
              </a:extLst>
            </p:cNvPr>
            <p:cNvSpPr/>
            <p:nvPr/>
          </p:nvSpPr>
          <p:spPr>
            <a:xfrm>
              <a:off x="1286089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30;p2">
              <a:extLst>
                <a:ext uri="{FF2B5EF4-FFF2-40B4-BE49-F238E27FC236}">
                  <a16:creationId xmlns:a16="http://schemas.microsoft.com/office/drawing/2014/main" id="{A683FC85-A2F1-CD40-A0D9-0364E0F24077}"/>
                </a:ext>
              </a:extLst>
            </p:cNvPr>
            <p:cNvSpPr/>
            <p:nvPr/>
          </p:nvSpPr>
          <p:spPr>
            <a:xfrm>
              <a:off x="128608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31;p2">
              <a:extLst>
                <a:ext uri="{FF2B5EF4-FFF2-40B4-BE49-F238E27FC236}">
                  <a16:creationId xmlns:a16="http://schemas.microsoft.com/office/drawing/2014/main" id="{2EE0CD28-D9BC-634F-9DB6-8B0FBD7A3549}"/>
                </a:ext>
              </a:extLst>
            </p:cNvPr>
            <p:cNvSpPr/>
            <p:nvPr/>
          </p:nvSpPr>
          <p:spPr>
            <a:xfrm>
              <a:off x="1286089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32;p2">
              <a:extLst>
                <a:ext uri="{FF2B5EF4-FFF2-40B4-BE49-F238E27FC236}">
                  <a16:creationId xmlns:a16="http://schemas.microsoft.com/office/drawing/2014/main" id="{677B525D-3F1B-DB4C-A3F4-9AAEFC81A027}"/>
                </a:ext>
              </a:extLst>
            </p:cNvPr>
            <p:cNvSpPr/>
            <p:nvPr/>
          </p:nvSpPr>
          <p:spPr>
            <a:xfrm>
              <a:off x="1286089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33;p2">
              <a:extLst>
                <a:ext uri="{FF2B5EF4-FFF2-40B4-BE49-F238E27FC236}">
                  <a16:creationId xmlns:a16="http://schemas.microsoft.com/office/drawing/2014/main" id="{28D80006-0C92-494A-B33C-3D4C54D94216}"/>
                </a:ext>
              </a:extLst>
            </p:cNvPr>
            <p:cNvSpPr/>
            <p:nvPr/>
          </p:nvSpPr>
          <p:spPr>
            <a:xfrm>
              <a:off x="1286089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34;p2">
              <a:extLst>
                <a:ext uri="{FF2B5EF4-FFF2-40B4-BE49-F238E27FC236}">
                  <a16:creationId xmlns:a16="http://schemas.microsoft.com/office/drawing/2014/main" id="{7459DCEF-8345-A342-B095-C7D07C7B8737}"/>
                </a:ext>
              </a:extLst>
            </p:cNvPr>
            <p:cNvSpPr/>
            <p:nvPr/>
          </p:nvSpPr>
          <p:spPr>
            <a:xfrm>
              <a:off x="1286089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35;p2">
              <a:extLst>
                <a:ext uri="{FF2B5EF4-FFF2-40B4-BE49-F238E27FC236}">
                  <a16:creationId xmlns:a16="http://schemas.microsoft.com/office/drawing/2014/main" id="{72B95B50-489F-1A48-93D9-6BF4E194D929}"/>
                </a:ext>
              </a:extLst>
            </p:cNvPr>
            <p:cNvSpPr/>
            <p:nvPr/>
          </p:nvSpPr>
          <p:spPr>
            <a:xfrm>
              <a:off x="128608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36;p2">
              <a:extLst>
                <a:ext uri="{FF2B5EF4-FFF2-40B4-BE49-F238E27FC236}">
                  <a16:creationId xmlns:a16="http://schemas.microsoft.com/office/drawing/2014/main" id="{4373F37A-3252-7647-8064-8E872F8ACCE2}"/>
                </a:ext>
              </a:extLst>
            </p:cNvPr>
            <p:cNvSpPr/>
            <p:nvPr/>
          </p:nvSpPr>
          <p:spPr>
            <a:xfrm>
              <a:off x="1286089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7;p2">
              <a:extLst>
                <a:ext uri="{FF2B5EF4-FFF2-40B4-BE49-F238E27FC236}">
                  <a16:creationId xmlns:a16="http://schemas.microsoft.com/office/drawing/2014/main" id="{0C6B28AE-3258-AB41-984A-D3C9BEA2446C}"/>
                </a:ext>
              </a:extLst>
            </p:cNvPr>
            <p:cNvSpPr/>
            <p:nvPr/>
          </p:nvSpPr>
          <p:spPr>
            <a:xfrm>
              <a:off x="1286089" y="5207089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8;p2">
              <a:extLst>
                <a:ext uri="{FF2B5EF4-FFF2-40B4-BE49-F238E27FC236}">
                  <a16:creationId xmlns:a16="http://schemas.microsoft.com/office/drawing/2014/main" id="{5D601E41-C7D5-C544-936F-D1215E45AB4C}"/>
                </a:ext>
              </a:extLst>
            </p:cNvPr>
            <p:cNvSpPr/>
            <p:nvPr/>
          </p:nvSpPr>
          <p:spPr>
            <a:xfrm>
              <a:off x="1436517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9;p2">
              <a:extLst>
                <a:ext uri="{FF2B5EF4-FFF2-40B4-BE49-F238E27FC236}">
                  <a16:creationId xmlns:a16="http://schemas.microsoft.com/office/drawing/2014/main" id="{486A8A21-1621-244F-8A41-AFDB77B2BD2E}"/>
                </a:ext>
              </a:extLst>
            </p:cNvPr>
            <p:cNvSpPr/>
            <p:nvPr/>
          </p:nvSpPr>
          <p:spPr>
            <a:xfrm>
              <a:off x="1436517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40;p2">
              <a:extLst>
                <a:ext uri="{FF2B5EF4-FFF2-40B4-BE49-F238E27FC236}">
                  <a16:creationId xmlns:a16="http://schemas.microsoft.com/office/drawing/2014/main" id="{78C627DC-732B-854E-8C0C-6EEA849C0EEF}"/>
                </a:ext>
              </a:extLst>
            </p:cNvPr>
            <p:cNvSpPr/>
            <p:nvPr/>
          </p:nvSpPr>
          <p:spPr>
            <a:xfrm>
              <a:off x="1436517" y="27986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41;p2">
              <a:extLst>
                <a:ext uri="{FF2B5EF4-FFF2-40B4-BE49-F238E27FC236}">
                  <a16:creationId xmlns:a16="http://schemas.microsoft.com/office/drawing/2014/main" id="{4FA65C0C-CA90-2E4E-90DC-FF7F3EFCE052}"/>
                </a:ext>
              </a:extLst>
            </p:cNvPr>
            <p:cNvSpPr/>
            <p:nvPr/>
          </p:nvSpPr>
          <p:spPr>
            <a:xfrm>
              <a:off x="1436517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42;p2">
              <a:extLst>
                <a:ext uri="{FF2B5EF4-FFF2-40B4-BE49-F238E27FC236}">
                  <a16:creationId xmlns:a16="http://schemas.microsoft.com/office/drawing/2014/main" id="{DE6C654A-AFB2-2D43-AB62-D5593D774D85}"/>
                </a:ext>
              </a:extLst>
            </p:cNvPr>
            <p:cNvSpPr/>
            <p:nvPr/>
          </p:nvSpPr>
          <p:spPr>
            <a:xfrm>
              <a:off x="1586945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43;p2">
              <a:extLst>
                <a:ext uri="{FF2B5EF4-FFF2-40B4-BE49-F238E27FC236}">
                  <a16:creationId xmlns:a16="http://schemas.microsoft.com/office/drawing/2014/main" id="{B7A2F7EB-1B24-B64E-B6CE-F195AB22489D}"/>
                </a:ext>
              </a:extLst>
            </p:cNvPr>
            <p:cNvSpPr/>
            <p:nvPr/>
          </p:nvSpPr>
          <p:spPr>
            <a:xfrm>
              <a:off x="1586945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44;p2">
              <a:extLst>
                <a:ext uri="{FF2B5EF4-FFF2-40B4-BE49-F238E27FC236}">
                  <a16:creationId xmlns:a16="http://schemas.microsoft.com/office/drawing/2014/main" id="{532F2611-3ED8-C743-9B12-3C01C7700F9D}"/>
                </a:ext>
              </a:extLst>
            </p:cNvPr>
            <p:cNvSpPr/>
            <p:nvPr/>
          </p:nvSpPr>
          <p:spPr>
            <a:xfrm>
              <a:off x="1586945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45;p2">
              <a:extLst>
                <a:ext uri="{FF2B5EF4-FFF2-40B4-BE49-F238E27FC236}">
                  <a16:creationId xmlns:a16="http://schemas.microsoft.com/office/drawing/2014/main" id="{155936EC-544F-4D43-BA06-8AD66BA2C4AC}"/>
                </a:ext>
              </a:extLst>
            </p:cNvPr>
            <p:cNvSpPr/>
            <p:nvPr/>
          </p:nvSpPr>
          <p:spPr>
            <a:xfrm>
              <a:off x="1586945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46;p2">
              <a:extLst>
                <a:ext uri="{FF2B5EF4-FFF2-40B4-BE49-F238E27FC236}">
                  <a16:creationId xmlns:a16="http://schemas.microsoft.com/office/drawing/2014/main" id="{C2E4D8F2-2926-424E-81B2-F281AFB13F93}"/>
                </a:ext>
              </a:extLst>
            </p:cNvPr>
            <p:cNvSpPr/>
            <p:nvPr/>
          </p:nvSpPr>
          <p:spPr>
            <a:xfrm>
              <a:off x="1586945" y="189608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7;p2">
              <a:extLst>
                <a:ext uri="{FF2B5EF4-FFF2-40B4-BE49-F238E27FC236}">
                  <a16:creationId xmlns:a16="http://schemas.microsoft.com/office/drawing/2014/main" id="{D666AE36-3795-1040-98CB-A865A7BE6E25}"/>
                </a:ext>
              </a:extLst>
            </p:cNvPr>
            <p:cNvSpPr/>
            <p:nvPr/>
          </p:nvSpPr>
          <p:spPr>
            <a:xfrm>
              <a:off x="1586945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8;p2">
              <a:extLst>
                <a:ext uri="{FF2B5EF4-FFF2-40B4-BE49-F238E27FC236}">
                  <a16:creationId xmlns:a16="http://schemas.microsoft.com/office/drawing/2014/main" id="{0BB09748-6223-8645-8F0F-8C60CD6F43C1}"/>
                </a:ext>
              </a:extLst>
            </p:cNvPr>
            <p:cNvSpPr/>
            <p:nvPr/>
          </p:nvSpPr>
          <p:spPr>
            <a:xfrm>
              <a:off x="1586945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9;p2">
              <a:extLst>
                <a:ext uri="{FF2B5EF4-FFF2-40B4-BE49-F238E27FC236}">
                  <a16:creationId xmlns:a16="http://schemas.microsoft.com/office/drawing/2014/main" id="{FCAD753B-78E6-374A-B0C3-BCDE65676A99}"/>
                </a:ext>
              </a:extLst>
            </p:cNvPr>
            <p:cNvSpPr/>
            <p:nvPr/>
          </p:nvSpPr>
          <p:spPr>
            <a:xfrm>
              <a:off x="1586945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50;p2">
              <a:extLst>
                <a:ext uri="{FF2B5EF4-FFF2-40B4-BE49-F238E27FC236}">
                  <a16:creationId xmlns:a16="http://schemas.microsoft.com/office/drawing/2014/main" id="{F747ABF0-3524-B449-BAE2-0FDF1933DA68}"/>
                </a:ext>
              </a:extLst>
            </p:cNvPr>
            <p:cNvSpPr/>
            <p:nvPr/>
          </p:nvSpPr>
          <p:spPr>
            <a:xfrm>
              <a:off x="1586945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51;p2">
              <a:extLst>
                <a:ext uri="{FF2B5EF4-FFF2-40B4-BE49-F238E27FC236}">
                  <a16:creationId xmlns:a16="http://schemas.microsoft.com/office/drawing/2014/main" id="{DAAB3B09-A191-7244-BDEE-D4E07C52132D}"/>
                </a:ext>
              </a:extLst>
            </p:cNvPr>
            <p:cNvSpPr/>
            <p:nvPr/>
          </p:nvSpPr>
          <p:spPr>
            <a:xfrm>
              <a:off x="1586945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52;p2">
              <a:extLst>
                <a:ext uri="{FF2B5EF4-FFF2-40B4-BE49-F238E27FC236}">
                  <a16:creationId xmlns:a16="http://schemas.microsoft.com/office/drawing/2014/main" id="{2AB9BF04-BFA1-5F4A-8C2F-A38AC077AA39}"/>
                </a:ext>
              </a:extLst>
            </p:cNvPr>
            <p:cNvSpPr/>
            <p:nvPr/>
          </p:nvSpPr>
          <p:spPr>
            <a:xfrm>
              <a:off x="1737373" y="3901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53;p2">
              <a:extLst>
                <a:ext uri="{FF2B5EF4-FFF2-40B4-BE49-F238E27FC236}">
                  <a16:creationId xmlns:a16="http://schemas.microsoft.com/office/drawing/2014/main" id="{FB963947-DBE4-F54B-97C0-4D3CFBF3962A}"/>
                </a:ext>
              </a:extLst>
            </p:cNvPr>
            <p:cNvSpPr/>
            <p:nvPr/>
          </p:nvSpPr>
          <p:spPr>
            <a:xfrm>
              <a:off x="1737373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54;p2">
              <a:extLst>
                <a:ext uri="{FF2B5EF4-FFF2-40B4-BE49-F238E27FC236}">
                  <a16:creationId xmlns:a16="http://schemas.microsoft.com/office/drawing/2014/main" id="{7996BC6C-67C8-3447-ACEE-ED2869EADC6E}"/>
                </a:ext>
              </a:extLst>
            </p:cNvPr>
            <p:cNvSpPr/>
            <p:nvPr/>
          </p:nvSpPr>
          <p:spPr>
            <a:xfrm>
              <a:off x="1737373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55;p2">
              <a:extLst>
                <a:ext uri="{FF2B5EF4-FFF2-40B4-BE49-F238E27FC236}">
                  <a16:creationId xmlns:a16="http://schemas.microsoft.com/office/drawing/2014/main" id="{C6B1A2D8-0F68-E848-8D53-6C12C07BC763}"/>
                </a:ext>
              </a:extLst>
            </p:cNvPr>
            <p:cNvSpPr/>
            <p:nvPr/>
          </p:nvSpPr>
          <p:spPr>
            <a:xfrm>
              <a:off x="1737373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56;p2">
              <a:extLst>
                <a:ext uri="{FF2B5EF4-FFF2-40B4-BE49-F238E27FC236}">
                  <a16:creationId xmlns:a16="http://schemas.microsoft.com/office/drawing/2014/main" id="{32D28613-E389-8C44-85B0-EDAABFCEA2C1}"/>
                </a:ext>
              </a:extLst>
            </p:cNvPr>
            <p:cNvSpPr/>
            <p:nvPr/>
          </p:nvSpPr>
          <p:spPr>
            <a:xfrm>
              <a:off x="1737373" y="174565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7;p2">
              <a:extLst>
                <a:ext uri="{FF2B5EF4-FFF2-40B4-BE49-F238E27FC236}">
                  <a16:creationId xmlns:a16="http://schemas.microsoft.com/office/drawing/2014/main" id="{DB79A633-F9BC-D44F-85CA-0E1A928BDEC3}"/>
                </a:ext>
              </a:extLst>
            </p:cNvPr>
            <p:cNvSpPr/>
            <p:nvPr/>
          </p:nvSpPr>
          <p:spPr>
            <a:xfrm>
              <a:off x="1737373" y="204650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8;p2">
              <a:extLst>
                <a:ext uri="{FF2B5EF4-FFF2-40B4-BE49-F238E27FC236}">
                  <a16:creationId xmlns:a16="http://schemas.microsoft.com/office/drawing/2014/main" id="{E191A79A-4866-8C41-81DE-F946B9C51C68}"/>
                </a:ext>
              </a:extLst>
            </p:cNvPr>
            <p:cNvSpPr/>
            <p:nvPr/>
          </p:nvSpPr>
          <p:spPr>
            <a:xfrm>
              <a:off x="1737373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9;p2">
              <a:extLst>
                <a:ext uri="{FF2B5EF4-FFF2-40B4-BE49-F238E27FC236}">
                  <a16:creationId xmlns:a16="http://schemas.microsoft.com/office/drawing/2014/main" id="{96344A1A-7CDA-774A-86F1-F9C69FD3DF43}"/>
                </a:ext>
              </a:extLst>
            </p:cNvPr>
            <p:cNvSpPr/>
            <p:nvPr/>
          </p:nvSpPr>
          <p:spPr>
            <a:xfrm>
              <a:off x="1737373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60;p2">
              <a:extLst>
                <a:ext uri="{FF2B5EF4-FFF2-40B4-BE49-F238E27FC236}">
                  <a16:creationId xmlns:a16="http://schemas.microsoft.com/office/drawing/2014/main" id="{CC930449-DB19-D24B-84DB-3B39649F2CB2}"/>
                </a:ext>
              </a:extLst>
            </p:cNvPr>
            <p:cNvSpPr/>
            <p:nvPr/>
          </p:nvSpPr>
          <p:spPr>
            <a:xfrm>
              <a:off x="1737373" y="29490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61;p2">
              <a:extLst>
                <a:ext uri="{FF2B5EF4-FFF2-40B4-BE49-F238E27FC236}">
                  <a16:creationId xmlns:a16="http://schemas.microsoft.com/office/drawing/2014/main" id="{36F98C70-31E3-4947-942E-79A683431AB4}"/>
                </a:ext>
              </a:extLst>
            </p:cNvPr>
            <p:cNvSpPr/>
            <p:nvPr/>
          </p:nvSpPr>
          <p:spPr>
            <a:xfrm>
              <a:off x="1737373" y="309949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62;p2">
              <a:extLst>
                <a:ext uri="{FF2B5EF4-FFF2-40B4-BE49-F238E27FC236}">
                  <a16:creationId xmlns:a16="http://schemas.microsoft.com/office/drawing/2014/main" id="{28F833CC-FC9B-034E-BF00-1494C98A19AC}"/>
                </a:ext>
              </a:extLst>
            </p:cNvPr>
            <p:cNvSpPr/>
            <p:nvPr/>
          </p:nvSpPr>
          <p:spPr>
            <a:xfrm>
              <a:off x="1737373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63;p2">
              <a:extLst>
                <a:ext uri="{FF2B5EF4-FFF2-40B4-BE49-F238E27FC236}">
                  <a16:creationId xmlns:a16="http://schemas.microsoft.com/office/drawing/2014/main" id="{8126C0BB-72FD-2544-A2A2-48A556868D85}"/>
                </a:ext>
              </a:extLst>
            </p:cNvPr>
            <p:cNvSpPr/>
            <p:nvPr/>
          </p:nvSpPr>
          <p:spPr>
            <a:xfrm>
              <a:off x="1737373" y="385162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64;p2">
              <a:extLst>
                <a:ext uri="{FF2B5EF4-FFF2-40B4-BE49-F238E27FC236}">
                  <a16:creationId xmlns:a16="http://schemas.microsoft.com/office/drawing/2014/main" id="{B07D69D8-4B6A-8A4D-96D4-0D78EFB02431}"/>
                </a:ext>
              </a:extLst>
            </p:cNvPr>
            <p:cNvSpPr/>
            <p:nvPr/>
          </p:nvSpPr>
          <p:spPr>
            <a:xfrm>
              <a:off x="1737373" y="4003680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65;p2">
              <a:extLst>
                <a:ext uri="{FF2B5EF4-FFF2-40B4-BE49-F238E27FC236}">
                  <a16:creationId xmlns:a16="http://schemas.microsoft.com/office/drawing/2014/main" id="{4A8BB40C-068F-7A45-81DD-974A38BD5CA2}"/>
                </a:ext>
              </a:extLst>
            </p:cNvPr>
            <p:cNvSpPr/>
            <p:nvPr/>
          </p:nvSpPr>
          <p:spPr>
            <a:xfrm>
              <a:off x="1737373" y="4454959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66;p2">
              <a:extLst>
                <a:ext uri="{FF2B5EF4-FFF2-40B4-BE49-F238E27FC236}">
                  <a16:creationId xmlns:a16="http://schemas.microsoft.com/office/drawing/2014/main" id="{7F4B2224-5E6E-454B-B574-BC9665F5EC90}"/>
                </a:ext>
              </a:extLst>
            </p:cNvPr>
            <p:cNvSpPr/>
            <p:nvPr/>
          </p:nvSpPr>
          <p:spPr>
            <a:xfrm>
              <a:off x="1737373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7;p2">
              <a:extLst>
                <a:ext uri="{FF2B5EF4-FFF2-40B4-BE49-F238E27FC236}">
                  <a16:creationId xmlns:a16="http://schemas.microsoft.com/office/drawing/2014/main" id="{A9ACD9C9-6C18-AA40-B5BD-18241451D75B}"/>
                </a:ext>
              </a:extLst>
            </p:cNvPr>
            <p:cNvSpPr/>
            <p:nvPr/>
          </p:nvSpPr>
          <p:spPr>
            <a:xfrm>
              <a:off x="1737373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8;p2">
              <a:extLst>
                <a:ext uri="{FF2B5EF4-FFF2-40B4-BE49-F238E27FC236}">
                  <a16:creationId xmlns:a16="http://schemas.microsoft.com/office/drawing/2014/main" id="{21483A84-5535-2E41-B193-D0997A09D3D0}"/>
                </a:ext>
              </a:extLst>
            </p:cNvPr>
            <p:cNvSpPr/>
            <p:nvPr/>
          </p:nvSpPr>
          <p:spPr>
            <a:xfrm>
              <a:off x="1737373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9;p2">
              <a:extLst>
                <a:ext uri="{FF2B5EF4-FFF2-40B4-BE49-F238E27FC236}">
                  <a16:creationId xmlns:a16="http://schemas.microsoft.com/office/drawing/2014/main" id="{66755D29-7CA9-9546-931A-017B98D95479}"/>
                </a:ext>
              </a:extLst>
            </p:cNvPr>
            <p:cNvSpPr/>
            <p:nvPr/>
          </p:nvSpPr>
          <p:spPr>
            <a:xfrm>
              <a:off x="1887801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70;p2">
              <a:extLst>
                <a:ext uri="{FF2B5EF4-FFF2-40B4-BE49-F238E27FC236}">
                  <a16:creationId xmlns:a16="http://schemas.microsoft.com/office/drawing/2014/main" id="{E1EFB1D1-9B93-BF4B-AD5F-3C5888311ACF}"/>
                </a:ext>
              </a:extLst>
            </p:cNvPr>
            <p:cNvSpPr/>
            <p:nvPr/>
          </p:nvSpPr>
          <p:spPr>
            <a:xfrm>
              <a:off x="1887801" y="69103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71;p2">
              <a:extLst>
                <a:ext uri="{FF2B5EF4-FFF2-40B4-BE49-F238E27FC236}">
                  <a16:creationId xmlns:a16="http://schemas.microsoft.com/office/drawing/2014/main" id="{C94E648C-F9A0-2044-B87D-D68AC1A29FE1}"/>
                </a:ext>
              </a:extLst>
            </p:cNvPr>
            <p:cNvSpPr/>
            <p:nvPr/>
          </p:nvSpPr>
          <p:spPr>
            <a:xfrm>
              <a:off x="1887801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72;p2">
              <a:extLst>
                <a:ext uri="{FF2B5EF4-FFF2-40B4-BE49-F238E27FC236}">
                  <a16:creationId xmlns:a16="http://schemas.microsoft.com/office/drawing/2014/main" id="{D3A946FD-C284-6344-A16F-B715F30CFF98}"/>
                </a:ext>
              </a:extLst>
            </p:cNvPr>
            <p:cNvSpPr/>
            <p:nvPr/>
          </p:nvSpPr>
          <p:spPr>
            <a:xfrm>
              <a:off x="1887801" y="1143951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73;p2">
              <a:extLst>
                <a:ext uri="{FF2B5EF4-FFF2-40B4-BE49-F238E27FC236}">
                  <a16:creationId xmlns:a16="http://schemas.microsoft.com/office/drawing/2014/main" id="{5F0A2DF1-BFC2-8C44-A9C7-B2A48BF9989B}"/>
                </a:ext>
              </a:extLst>
            </p:cNvPr>
            <p:cNvSpPr/>
            <p:nvPr/>
          </p:nvSpPr>
          <p:spPr>
            <a:xfrm>
              <a:off x="1887801" y="1294377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74;p2">
              <a:extLst>
                <a:ext uri="{FF2B5EF4-FFF2-40B4-BE49-F238E27FC236}">
                  <a16:creationId xmlns:a16="http://schemas.microsoft.com/office/drawing/2014/main" id="{B80D9D58-085E-9E43-B5E2-95B26CB619AB}"/>
                </a:ext>
              </a:extLst>
            </p:cNvPr>
            <p:cNvSpPr/>
            <p:nvPr/>
          </p:nvSpPr>
          <p:spPr>
            <a:xfrm>
              <a:off x="1887801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75;p2">
              <a:extLst>
                <a:ext uri="{FF2B5EF4-FFF2-40B4-BE49-F238E27FC236}">
                  <a16:creationId xmlns:a16="http://schemas.microsoft.com/office/drawing/2014/main" id="{C585605C-EC13-8C4D-9A4D-A67B32911B0A}"/>
                </a:ext>
              </a:extLst>
            </p:cNvPr>
            <p:cNvSpPr/>
            <p:nvPr/>
          </p:nvSpPr>
          <p:spPr>
            <a:xfrm>
              <a:off x="1887801" y="324991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76;p2">
              <a:extLst>
                <a:ext uri="{FF2B5EF4-FFF2-40B4-BE49-F238E27FC236}">
                  <a16:creationId xmlns:a16="http://schemas.microsoft.com/office/drawing/2014/main" id="{3F25CC3A-FCB9-F74A-A820-52A4E6AEA881}"/>
                </a:ext>
              </a:extLst>
            </p:cNvPr>
            <p:cNvSpPr/>
            <p:nvPr/>
          </p:nvSpPr>
          <p:spPr>
            <a:xfrm>
              <a:off x="1887801" y="3550768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7;p2">
              <a:extLst>
                <a:ext uri="{FF2B5EF4-FFF2-40B4-BE49-F238E27FC236}">
                  <a16:creationId xmlns:a16="http://schemas.microsoft.com/office/drawing/2014/main" id="{9F395DED-5173-124E-BB5B-9DF308E246B8}"/>
                </a:ext>
              </a:extLst>
            </p:cNvPr>
            <p:cNvSpPr/>
            <p:nvPr/>
          </p:nvSpPr>
          <p:spPr>
            <a:xfrm>
              <a:off x="1887801" y="370119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8;p2">
              <a:extLst>
                <a:ext uri="{FF2B5EF4-FFF2-40B4-BE49-F238E27FC236}">
                  <a16:creationId xmlns:a16="http://schemas.microsoft.com/office/drawing/2014/main" id="{AAD3883F-2CF9-E44D-B751-19775BF69315}"/>
                </a:ext>
              </a:extLst>
            </p:cNvPr>
            <p:cNvSpPr/>
            <p:nvPr/>
          </p:nvSpPr>
          <p:spPr>
            <a:xfrm>
              <a:off x="1887801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9;p2">
              <a:extLst>
                <a:ext uri="{FF2B5EF4-FFF2-40B4-BE49-F238E27FC236}">
                  <a16:creationId xmlns:a16="http://schemas.microsoft.com/office/drawing/2014/main" id="{2ABA43B4-9037-1C4D-84EC-E1D16B635A8F}"/>
                </a:ext>
              </a:extLst>
            </p:cNvPr>
            <p:cNvSpPr/>
            <p:nvPr/>
          </p:nvSpPr>
          <p:spPr>
            <a:xfrm>
              <a:off x="1887801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80;p2">
              <a:extLst>
                <a:ext uri="{FF2B5EF4-FFF2-40B4-BE49-F238E27FC236}">
                  <a16:creationId xmlns:a16="http://schemas.microsoft.com/office/drawing/2014/main" id="{BFFC56F9-7669-A045-A3C9-E155B50F2755}"/>
                </a:ext>
              </a:extLst>
            </p:cNvPr>
            <p:cNvSpPr/>
            <p:nvPr/>
          </p:nvSpPr>
          <p:spPr>
            <a:xfrm>
              <a:off x="2038229" y="2397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81;p2">
              <a:extLst>
                <a:ext uri="{FF2B5EF4-FFF2-40B4-BE49-F238E27FC236}">
                  <a16:creationId xmlns:a16="http://schemas.microsoft.com/office/drawing/2014/main" id="{D097F0C4-5379-9D45-B8A2-D737AA52D3BD}"/>
                </a:ext>
              </a:extLst>
            </p:cNvPr>
            <p:cNvSpPr/>
            <p:nvPr/>
          </p:nvSpPr>
          <p:spPr>
            <a:xfrm>
              <a:off x="2038229" y="5406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82;p2">
              <a:extLst>
                <a:ext uri="{FF2B5EF4-FFF2-40B4-BE49-F238E27FC236}">
                  <a16:creationId xmlns:a16="http://schemas.microsoft.com/office/drawing/2014/main" id="{1FC2D519-21C6-774A-9C11-9DE23E9AA299}"/>
                </a:ext>
              </a:extLst>
            </p:cNvPr>
            <p:cNvSpPr/>
            <p:nvPr/>
          </p:nvSpPr>
          <p:spPr>
            <a:xfrm>
              <a:off x="2038229" y="84146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83;p2">
              <a:extLst>
                <a:ext uri="{FF2B5EF4-FFF2-40B4-BE49-F238E27FC236}">
                  <a16:creationId xmlns:a16="http://schemas.microsoft.com/office/drawing/2014/main" id="{DF07E5FD-4C2F-F040-B704-8C2F1791B24F}"/>
                </a:ext>
              </a:extLst>
            </p:cNvPr>
            <p:cNvSpPr/>
            <p:nvPr/>
          </p:nvSpPr>
          <p:spPr>
            <a:xfrm>
              <a:off x="2038229" y="993525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84;p2">
              <a:extLst>
                <a:ext uri="{FF2B5EF4-FFF2-40B4-BE49-F238E27FC236}">
                  <a16:creationId xmlns:a16="http://schemas.microsoft.com/office/drawing/2014/main" id="{65ED54B4-4AD8-2A48-9147-0454684EE3B1}"/>
                </a:ext>
              </a:extLst>
            </p:cNvPr>
            <p:cNvSpPr/>
            <p:nvPr/>
          </p:nvSpPr>
          <p:spPr>
            <a:xfrm>
              <a:off x="2038229" y="1595229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85;p2">
              <a:extLst>
                <a:ext uri="{FF2B5EF4-FFF2-40B4-BE49-F238E27FC236}">
                  <a16:creationId xmlns:a16="http://schemas.microsoft.com/office/drawing/2014/main" id="{F0597C02-C72C-B549-B764-B4319BEE6277}"/>
                </a:ext>
              </a:extLst>
            </p:cNvPr>
            <p:cNvSpPr/>
            <p:nvPr/>
          </p:nvSpPr>
          <p:spPr>
            <a:xfrm>
              <a:off x="2038229" y="2196934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86;p2">
              <a:extLst>
                <a:ext uri="{FF2B5EF4-FFF2-40B4-BE49-F238E27FC236}">
                  <a16:creationId xmlns:a16="http://schemas.microsoft.com/office/drawing/2014/main" id="{4C87691B-C8AE-744C-90C3-B06B307C3459}"/>
                </a:ext>
              </a:extLst>
            </p:cNvPr>
            <p:cNvSpPr/>
            <p:nvPr/>
          </p:nvSpPr>
          <p:spPr>
            <a:xfrm>
              <a:off x="2038229" y="2347360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7;p2">
              <a:extLst>
                <a:ext uri="{FF2B5EF4-FFF2-40B4-BE49-F238E27FC236}">
                  <a16:creationId xmlns:a16="http://schemas.microsoft.com/office/drawing/2014/main" id="{FAB95BA1-D5CD-D14F-8ADF-09B8B39349CC}"/>
                </a:ext>
              </a:extLst>
            </p:cNvPr>
            <p:cNvSpPr/>
            <p:nvPr/>
          </p:nvSpPr>
          <p:spPr>
            <a:xfrm>
              <a:off x="2038229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8;p2">
              <a:extLst>
                <a:ext uri="{FF2B5EF4-FFF2-40B4-BE49-F238E27FC236}">
                  <a16:creationId xmlns:a16="http://schemas.microsoft.com/office/drawing/2014/main" id="{4555B46B-EB64-E64D-9D3C-5D044F0BCED1}"/>
                </a:ext>
              </a:extLst>
            </p:cNvPr>
            <p:cNvSpPr/>
            <p:nvPr/>
          </p:nvSpPr>
          <p:spPr>
            <a:xfrm>
              <a:off x="2038229" y="340034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9;p2">
              <a:extLst>
                <a:ext uri="{FF2B5EF4-FFF2-40B4-BE49-F238E27FC236}">
                  <a16:creationId xmlns:a16="http://schemas.microsoft.com/office/drawing/2014/main" id="{166DF58C-C393-5B44-806D-5D93E4970414}"/>
                </a:ext>
              </a:extLst>
            </p:cNvPr>
            <p:cNvSpPr/>
            <p:nvPr/>
          </p:nvSpPr>
          <p:spPr>
            <a:xfrm>
              <a:off x="2038229" y="4154106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90;p2">
              <a:extLst>
                <a:ext uri="{FF2B5EF4-FFF2-40B4-BE49-F238E27FC236}">
                  <a16:creationId xmlns:a16="http://schemas.microsoft.com/office/drawing/2014/main" id="{CEAA42AF-BF40-9245-90EE-F4E32519450B}"/>
                </a:ext>
              </a:extLst>
            </p:cNvPr>
            <p:cNvSpPr/>
            <p:nvPr/>
          </p:nvSpPr>
          <p:spPr>
            <a:xfrm>
              <a:off x="2038229" y="4605385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91;p2">
              <a:extLst>
                <a:ext uri="{FF2B5EF4-FFF2-40B4-BE49-F238E27FC236}">
                  <a16:creationId xmlns:a16="http://schemas.microsoft.com/office/drawing/2014/main" id="{5EA86BA5-56F4-094A-983F-C0E8C8ECE1F5}"/>
                </a:ext>
              </a:extLst>
            </p:cNvPr>
            <p:cNvSpPr/>
            <p:nvPr/>
          </p:nvSpPr>
          <p:spPr>
            <a:xfrm>
              <a:off x="2038229" y="4755811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92;p2">
              <a:extLst>
                <a:ext uri="{FF2B5EF4-FFF2-40B4-BE49-F238E27FC236}">
                  <a16:creationId xmlns:a16="http://schemas.microsoft.com/office/drawing/2014/main" id="{2FAFEC8C-657F-F844-91C3-7FE34AAB8A5A}"/>
                </a:ext>
              </a:extLst>
            </p:cNvPr>
            <p:cNvSpPr/>
            <p:nvPr/>
          </p:nvSpPr>
          <p:spPr>
            <a:xfrm>
              <a:off x="2038229" y="5357515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93;p2">
              <a:extLst>
                <a:ext uri="{FF2B5EF4-FFF2-40B4-BE49-F238E27FC236}">
                  <a16:creationId xmlns:a16="http://schemas.microsoft.com/office/drawing/2014/main" id="{D913913D-5087-234C-B7B1-A6D6EABBD6F3}"/>
                </a:ext>
              </a:extLst>
            </p:cNvPr>
            <p:cNvSpPr/>
            <p:nvPr/>
          </p:nvSpPr>
          <p:spPr>
            <a:xfrm>
              <a:off x="2190293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94;p2">
              <a:extLst>
                <a:ext uri="{FF2B5EF4-FFF2-40B4-BE49-F238E27FC236}">
                  <a16:creationId xmlns:a16="http://schemas.microsoft.com/office/drawing/2014/main" id="{C471B939-2BDF-614F-A74D-545C9C76BB72}"/>
                </a:ext>
              </a:extLst>
            </p:cNvPr>
            <p:cNvSpPr/>
            <p:nvPr/>
          </p:nvSpPr>
          <p:spPr>
            <a:xfrm>
              <a:off x="2190293" y="5406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95;p2">
              <a:extLst>
                <a:ext uri="{FF2B5EF4-FFF2-40B4-BE49-F238E27FC236}">
                  <a16:creationId xmlns:a16="http://schemas.microsoft.com/office/drawing/2014/main" id="{52308B09-11D0-2A44-9D6A-9C94231BB595}"/>
                </a:ext>
              </a:extLst>
            </p:cNvPr>
            <p:cNvSpPr/>
            <p:nvPr/>
          </p:nvSpPr>
          <p:spPr>
            <a:xfrm>
              <a:off x="2190293" y="993525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96;p2">
              <a:extLst>
                <a:ext uri="{FF2B5EF4-FFF2-40B4-BE49-F238E27FC236}">
                  <a16:creationId xmlns:a16="http://schemas.microsoft.com/office/drawing/2014/main" id="{698317F0-3102-AB4F-81C0-096BEECF1F89}"/>
                </a:ext>
              </a:extLst>
            </p:cNvPr>
            <p:cNvSpPr/>
            <p:nvPr/>
          </p:nvSpPr>
          <p:spPr>
            <a:xfrm>
              <a:off x="2190293" y="1444803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7;p2">
              <a:extLst>
                <a:ext uri="{FF2B5EF4-FFF2-40B4-BE49-F238E27FC236}">
                  <a16:creationId xmlns:a16="http://schemas.microsoft.com/office/drawing/2014/main" id="{2F21EA41-706C-4A47-A2D8-C410CD0DD58C}"/>
                </a:ext>
              </a:extLst>
            </p:cNvPr>
            <p:cNvSpPr/>
            <p:nvPr/>
          </p:nvSpPr>
          <p:spPr>
            <a:xfrm>
              <a:off x="2190293" y="264821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8;p2">
              <a:extLst>
                <a:ext uri="{FF2B5EF4-FFF2-40B4-BE49-F238E27FC236}">
                  <a16:creationId xmlns:a16="http://schemas.microsoft.com/office/drawing/2014/main" id="{4062C3CD-DD78-F14E-A1BF-89BC241E113F}"/>
                </a:ext>
              </a:extLst>
            </p:cNvPr>
            <p:cNvSpPr/>
            <p:nvPr/>
          </p:nvSpPr>
          <p:spPr>
            <a:xfrm>
              <a:off x="2190293" y="29490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9;p2">
              <a:extLst>
                <a:ext uri="{FF2B5EF4-FFF2-40B4-BE49-F238E27FC236}">
                  <a16:creationId xmlns:a16="http://schemas.microsoft.com/office/drawing/2014/main" id="{3049D120-920C-C340-AED4-5322B07A1EB3}"/>
                </a:ext>
              </a:extLst>
            </p:cNvPr>
            <p:cNvSpPr/>
            <p:nvPr/>
          </p:nvSpPr>
          <p:spPr>
            <a:xfrm>
              <a:off x="2190293" y="385162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500;p2">
              <a:extLst>
                <a:ext uri="{FF2B5EF4-FFF2-40B4-BE49-F238E27FC236}">
                  <a16:creationId xmlns:a16="http://schemas.microsoft.com/office/drawing/2014/main" id="{E64AB0C2-2C85-0446-9E9F-F04E7149B576}"/>
                </a:ext>
              </a:extLst>
            </p:cNvPr>
            <p:cNvSpPr/>
            <p:nvPr/>
          </p:nvSpPr>
          <p:spPr>
            <a:xfrm>
              <a:off x="2190293" y="4304532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501;p2">
              <a:extLst>
                <a:ext uri="{FF2B5EF4-FFF2-40B4-BE49-F238E27FC236}">
                  <a16:creationId xmlns:a16="http://schemas.microsoft.com/office/drawing/2014/main" id="{2E10E98F-8AFC-864E-BD8E-BA805266A868}"/>
                </a:ext>
              </a:extLst>
            </p:cNvPr>
            <p:cNvSpPr/>
            <p:nvPr/>
          </p:nvSpPr>
          <p:spPr>
            <a:xfrm>
              <a:off x="2190293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502;p2">
              <a:extLst>
                <a:ext uri="{FF2B5EF4-FFF2-40B4-BE49-F238E27FC236}">
                  <a16:creationId xmlns:a16="http://schemas.microsoft.com/office/drawing/2014/main" id="{61E498C1-5E28-4E42-AF8B-E28E92DD0FDD}"/>
                </a:ext>
              </a:extLst>
            </p:cNvPr>
            <p:cNvSpPr/>
            <p:nvPr/>
          </p:nvSpPr>
          <p:spPr>
            <a:xfrm>
              <a:off x="2340721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503;p2">
              <a:extLst>
                <a:ext uri="{FF2B5EF4-FFF2-40B4-BE49-F238E27FC236}">
                  <a16:creationId xmlns:a16="http://schemas.microsoft.com/office/drawing/2014/main" id="{848BD648-BECC-FF42-8F48-4290382A9CDB}"/>
                </a:ext>
              </a:extLst>
            </p:cNvPr>
            <p:cNvSpPr/>
            <p:nvPr/>
          </p:nvSpPr>
          <p:spPr>
            <a:xfrm>
              <a:off x="2340721" y="39018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504;p2">
              <a:extLst>
                <a:ext uri="{FF2B5EF4-FFF2-40B4-BE49-F238E27FC236}">
                  <a16:creationId xmlns:a16="http://schemas.microsoft.com/office/drawing/2014/main" id="{984364E4-4FF3-3343-93CD-E3B726A07AE9}"/>
                </a:ext>
              </a:extLst>
            </p:cNvPr>
            <p:cNvSpPr/>
            <p:nvPr/>
          </p:nvSpPr>
          <p:spPr>
            <a:xfrm>
              <a:off x="2340721" y="84146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505;p2">
              <a:extLst>
                <a:ext uri="{FF2B5EF4-FFF2-40B4-BE49-F238E27FC236}">
                  <a16:creationId xmlns:a16="http://schemas.microsoft.com/office/drawing/2014/main" id="{7F35E01A-D6E2-4D42-ADF0-39A139813AAE}"/>
                </a:ext>
              </a:extLst>
            </p:cNvPr>
            <p:cNvSpPr/>
            <p:nvPr/>
          </p:nvSpPr>
          <p:spPr>
            <a:xfrm>
              <a:off x="2340721" y="1143951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506;p2">
              <a:extLst>
                <a:ext uri="{FF2B5EF4-FFF2-40B4-BE49-F238E27FC236}">
                  <a16:creationId xmlns:a16="http://schemas.microsoft.com/office/drawing/2014/main" id="{E0DA68D4-4A55-AA4E-8163-94139DE755C1}"/>
                </a:ext>
              </a:extLst>
            </p:cNvPr>
            <p:cNvSpPr/>
            <p:nvPr/>
          </p:nvSpPr>
          <p:spPr>
            <a:xfrm>
              <a:off x="2340721" y="189444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7;p2">
              <a:extLst>
                <a:ext uri="{FF2B5EF4-FFF2-40B4-BE49-F238E27FC236}">
                  <a16:creationId xmlns:a16="http://schemas.microsoft.com/office/drawing/2014/main" id="{9E9CCDA0-04D9-0846-8D24-9FC5868C28BD}"/>
                </a:ext>
              </a:extLst>
            </p:cNvPr>
            <p:cNvSpPr/>
            <p:nvPr/>
          </p:nvSpPr>
          <p:spPr>
            <a:xfrm>
              <a:off x="2340721" y="2044872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8;p2">
              <a:extLst>
                <a:ext uri="{FF2B5EF4-FFF2-40B4-BE49-F238E27FC236}">
                  <a16:creationId xmlns:a16="http://schemas.microsoft.com/office/drawing/2014/main" id="{5B969DA5-599A-DC42-8127-6F6C321A3D0B}"/>
                </a:ext>
              </a:extLst>
            </p:cNvPr>
            <p:cNvSpPr/>
            <p:nvPr/>
          </p:nvSpPr>
          <p:spPr>
            <a:xfrm>
              <a:off x="2340721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9;p2">
              <a:extLst>
                <a:ext uri="{FF2B5EF4-FFF2-40B4-BE49-F238E27FC236}">
                  <a16:creationId xmlns:a16="http://schemas.microsoft.com/office/drawing/2014/main" id="{F9326444-9370-E249-B39F-179ED7F95EAF}"/>
                </a:ext>
              </a:extLst>
            </p:cNvPr>
            <p:cNvSpPr/>
            <p:nvPr/>
          </p:nvSpPr>
          <p:spPr>
            <a:xfrm>
              <a:off x="2340721" y="4003680"/>
              <a:ext cx="12263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10;p2">
              <a:extLst>
                <a:ext uri="{FF2B5EF4-FFF2-40B4-BE49-F238E27FC236}">
                  <a16:creationId xmlns:a16="http://schemas.microsoft.com/office/drawing/2014/main" id="{5C31AF33-582B-BC4C-B5B6-D8340E6BD8EF}"/>
                </a:ext>
              </a:extLst>
            </p:cNvPr>
            <p:cNvSpPr/>
            <p:nvPr/>
          </p:nvSpPr>
          <p:spPr>
            <a:xfrm>
              <a:off x="2491148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11;p2">
              <a:extLst>
                <a:ext uri="{FF2B5EF4-FFF2-40B4-BE49-F238E27FC236}">
                  <a16:creationId xmlns:a16="http://schemas.microsoft.com/office/drawing/2014/main" id="{6EC10B70-6CB8-314C-8AD0-DC0B41D53BA7}"/>
                </a:ext>
              </a:extLst>
            </p:cNvPr>
            <p:cNvSpPr/>
            <p:nvPr/>
          </p:nvSpPr>
          <p:spPr>
            <a:xfrm>
              <a:off x="2491148" y="1294377"/>
              <a:ext cx="12263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12;p2">
              <a:extLst>
                <a:ext uri="{FF2B5EF4-FFF2-40B4-BE49-F238E27FC236}">
                  <a16:creationId xmlns:a16="http://schemas.microsoft.com/office/drawing/2014/main" id="{9BC48538-1F02-7042-B9CF-361ED676756A}"/>
                </a:ext>
              </a:extLst>
            </p:cNvPr>
            <p:cNvSpPr/>
            <p:nvPr/>
          </p:nvSpPr>
          <p:spPr>
            <a:xfrm>
              <a:off x="2491148" y="219693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13;p2">
              <a:extLst>
                <a:ext uri="{FF2B5EF4-FFF2-40B4-BE49-F238E27FC236}">
                  <a16:creationId xmlns:a16="http://schemas.microsoft.com/office/drawing/2014/main" id="{7DBCDC40-5C0C-B942-A869-912D17D347D4}"/>
                </a:ext>
              </a:extLst>
            </p:cNvPr>
            <p:cNvSpPr/>
            <p:nvPr/>
          </p:nvSpPr>
          <p:spPr>
            <a:xfrm>
              <a:off x="2491148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14;p2">
              <a:extLst>
                <a:ext uri="{FF2B5EF4-FFF2-40B4-BE49-F238E27FC236}">
                  <a16:creationId xmlns:a16="http://schemas.microsoft.com/office/drawing/2014/main" id="{5848202D-F1E9-9A4A-A356-67DBA311E3C4}"/>
                </a:ext>
              </a:extLst>
            </p:cNvPr>
            <p:cNvSpPr/>
            <p:nvPr/>
          </p:nvSpPr>
          <p:spPr>
            <a:xfrm>
              <a:off x="2491148" y="4906237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15;p2">
              <a:extLst>
                <a:ext uri="{FF2B5EF4-FFF2-40B4-BE49-F238E27FC236}">
                  <a16:creationId xmlns:a16="http://schemas.microsoft.com/office/drawing/2014/main" id="{FF311A48-0EFF-8D4C-9C50-AB22756C8B5B}"/>
                </a:ext>
              </a:extLst>
            </p:cNvPr>
            <p:cNvSpPr/>
            <p:nvPr/>
          </p:nvSpPr>
          <p:spPr>
            <a:xfrm>
              <a:off x="2641576" y="2397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16;p2">
              <a:extLst>
                <a:ext uri="{FF2B5EF4-FFF2-40B4-BE49-F238E27FC236}">
                  <a16:creationId xmlns:a16="http://schemas.microsoft.com/office/drawing/2014/main" id="{70D34F2F-A92C-C146-89A5-82026313F606}"/>
                </a:ext>
              </a:extLst>
            </p:cNvPr>
            <p:cNvSpPr/>
            <p:nvPr/>
          </p:nvSpPr>
          <p:spPr>
            <a:xfrm>
              <a:off x="2641576" y="691038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7;p2">
              <a:extLst>
                <a:ext uri="{FF2B5EF4-FFF2-40B4-BE49-F238E27FC236}">
                  <a16:creationId xmlns:a16="http://schemas.microsoft.com/office/drawing/2014/main" id="{90C03F10-2C06-FD48-8C63-6410F9B6BDF4}"/>
                </a:ext>
              </a:extLst>
            </p:cNvPr>
            <p:cNvSpPr/>
            <p:nvPr/>
          </p:nvSpPr>
          <p:spPr>
            <a:xfrm>
              <a:off x="2641576" y="2347360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8;p2">
              <a:extLst>
                <a:ext uri="{FF2B5EF4-FFF2-40B4-BE49-F238E27FC236}">
                  <a16:creationId xmlns:a16="http://schemas.microsoft.com/office/drawing/2014/main" id="{ED73C3D3-EB99-BF4E-AFCC-2583BDF98F98}"/>
                </a:ext>
              </a:extLst>
            </p:cNvPr>
            <p:cNvSpPr/>
            <p:nvPr/>
          </p:nvSpPr>
          <p:spPr>
            <a:xfrm>
              <a:off x="2641576" y="3249916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9;p2">
              <a:extLst>
                <a:ext uri="{FF2B5EF4-FFF2-40B4-BE49-F238E27FC236}">
                  <a16:creationId xmlns:a16="http://schemas.microsoft.com/office/drawing/2014/main" id="{5DC7665F-663C-8641-A472-90573FB8C0E2}"/>
                </a:ext>
              </a:extLst>
            </p:cNvPr>
            <p:cNvSpPr/>
            <p:nvPr/>
          </p:nvSpPr>
          <p:spPr>
            <a:xfrm>
              <a:off x="2641576" y="3701194"/>
              <a:ext cx="12263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20;p2">
              <a:extLst>
                <a:ext uri="{FF2B5EF4-FFF2-40B4-BE49-F238E27FC236}">
                  <a16:creationId xmlns:a16="http://schemas.microsoft.com/office/drawing/2014/main" id="{C7FEB926-A0A6-0E45-9246-958C16503A8E}"/>
                </a:ext>
              </a:extLst>
            </p:cNvPr>
            <p:cNvSpPr/>
            <p:nvPr/>
          </p:nvSpPr>
          <p:spPr>
            <a:xfrm>
              <a:off x="2792004" y="4304532"/>
              <a:ext cx="120996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21;p2">
              <a:extLst>
                <a:ext uri="{FF2B5EF4-FFF2-40B4-BE49-F238E27FC236}">
                  <a16:creationId xmlns:a16="http://schemas.microsoft.com/office/drawing/2014/main" id="{BEF08622-341B-1847-AF6C-02EC175CE9BF}"/>
                </a:ext>
              </a:extLst>
            </p:cNvPr>
            <p:cNvSpPr/>
            <p:nvPr/>
          </p:nvSpPr>
          <p:spPr>
            <a:xfrm>
              <a:off x="2942432" y="1444803"/>
              <a:ext cx="120996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22;p2">
              <a:extLst>
                <a:ext uri="{FF2B5EF4-FFF2-40B4-BE49-F238E27FC236}">
                  <a16:creationId xmlns:a16="http://schemas.microsoft.com/office/drawing/2014/main" id="{B8E41530-E4F2-EA49-9330-74F95CEC52E3}"/>
                </a:ext>
              </a:extLst>
            </p:cNvPr>
            <p:cNvSpPr/>
            <p:nvPr/>
          </p:nvSpPr>
          <p:spPr>
            <a:xfrm>
              <a:off x="2942432" y="2648212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23;p2">
              <a:extLst>
                <a:ext uri="{FF2B5EF4-FFF2-40B4-BE49-F238E27FC236}">
                  <a16:creationId xmlns:a16="http://schemas.microsoft.com/office/drawing/2014/main" id="{3CFA9D4B-11E3-4843-9181-BB10FDE79732}"/>
                </a:ext>
              </a:extLst>
            </p:cNvPr>
            <p:cNvSpPr/>
            <p:nvPr/>
          </p:nvSpPr>
          <p:spPr>
            <a:xfrm>
              <a:off x="3092860" y="5056663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24;p2">
              <a:extLst>
                <a:ext uri="{FF2B5EF4-FFF2-40B4-BE49-F238E27FC236}">
                  <a16:creationId xmlns:a16="http://schemas.microsoft.com/office/drawing/2014/main" id="{424EAB37-B45C-9F45-9DC5-C14903061E40}"/>
                </a:ext>
              </a:extLst>
            </p:cNvPr>
            <p:cNvSpPr/>
            <p:nvPr/>
          </p:nvSpPr>
          <p:spPr>
            <a:xfrm>
              <a:off x="3393716" y="2497786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25;p2">
              <a:extLst>
                <a:ext uri="{FF2B5EF4-FFF2-40B4-BE49-F238E27FC236}">
                  <a16:creationId xmlns:a16="http://schemas.microsoft.com/office/drawing/2014/main" id="{3A17AD8F-5814-294D-B861-CD74B0E1CED8}"/>
                </a:ext>
              </a:extLst>
            </p:cNvPr>
            <p:cNvSpPr/>
            <p:nvPr/>
          </p:nvSpPr>
          <p:spPr>
            <a:xfrm>
              <a:off x="3544144" y="4906237"/>
              <a:ext cx="120996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anchor="t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54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 preserve="1">
  <p:cSld name="BLANK_1">
    <p:bg>
      <p:bgPr>
        <a:solidFill>
          <a:srgbClr val="003B55"/>
        </a:solidFill>
        <a:effectLst/>
      </p:bgPr>
    </p:bg>
    <p:spTree>
      <p:nvGrpSpPr>
        <p:cNvPr id="1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231;p11">
            <a:extLst>
              <a:ext uri="{FF2B5EF4-FFF2-40B4-BE49-F238E27FC236}">
                <a16:creationId xmlns:a16="http://schemas.microsoft.com/office/drawing/2014/main" id="{F30F58E1-3D4E-5548-95D0-031A0DC0C38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3232;p11">
              <a:extLst>
                <a:ext uri="{FF2B5EF4-FFF2-40B4-BE49-F238E27FC236}">
                  <a16:creationId xmlns:a16="http://schemas.microsoft.com/office/drawing/2014/main" id="{6F39FDCA-B7F2-4C43-AC04-5DD4CBCFD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233;p11">
              <a:extLst>
                <a:ext uri="{FF2B5EF4-FFF2-40B4-BE49-F238E27FC236}">
                  <a16:creationId xmlns:a16="http://schemas.microsoft.com/office/drawing/2014/main" id="{61EA5B8C-94DC-3A4B-90C2-C0A38099EE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234;p11">
              <a:extLst>
                <a:ext uri="{FF2B5EF4-FFF2-40B4-BE49-F238E27FC236}">
                  <a16:creationId xmlns:a16="http://schemas.microsoft.com/office/drawing/2014/main" id="{021DD237-BCFE-5B45-AE8F-361749F64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235;p11">
              <a:extLst>
                <a:ext uri="{FF2B5EF4-FFF2-40B4-BE49-F238E27FC236}">
                  <a16:creationId xmlns:a16="http://schemas.microsoft.com/office/drawing/2014/main" id="{7C05B7DB-8E1B-C147-B83E-AA14072E7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236;p11">
              <a:extLst>
                <a:ext uri="{FF2B5EF4-FFF2-40B4-BE49-F238E27FC236}">
                  <a16:creationId xmlns:a16="http://schemas.microsoft.com/office/drawing/2014/main" id="{872EB088-7D3B-A84E-B668-627D7220F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237;p11">
              <a:extLst>
                <a:ext uri="{FF2B5EF4-FFF2-40B4-BE49-F238E27FC236}">
                  <a16:creationId xmlns:a16="http://schemas.microsoft.com/office/drawing/2014/main" id="{B61AE2E0-F3F3-6549-AD13-938FB57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238;p11">
              <a:extLst>
                <a:ext uri="{FF2B5EF4-FFF2-40B4-BE49-F238E27FC236}">
                  <a16:creationId xmlns:a16="http://schemas.microsoft.com/office/drawing/2014/main" id="{6E931EF1-B8EB-AA4E-9B64-B0068EAA5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239;p11">
              <a:extLst>
                <a:ext uri="{FF2B5EF4-FFF2-40B4-BE49-F238E27FC236}">
                  <a16:creationId xmlns:a16="http://schemas.microsoft.com/office/drawing/2014/main" id="{04AA3E2B-F5D0-FF45-8B05-0D2F84D16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240;p11">
              <a:extLst>
                <a:ext uri="{FF2B5EF4-FFF2-40B4-BE49-F238E27FC236}">
                  <a16:creationId xmlns:a16="http://schemas.microsoft.com/office/drawing/2014/main" id="{A9D04662-637B-5640-981C-5021F6824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241;p11">
              <a:extLst>
                <a:ext uri="{FF2B5EF4-FFF2-40B4-BE49-F238E27FC236}">
                  <a16:creationId xmlns:a16="http://schemas.microsoft.com/office/drawing/2014/main" id="{9B23F0E9-B822-3A48-B3D7-E2FA83891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242;p11">
              <a:extLst>
                <a:ext uri="{FF2B5EF4-FFF2-40B4-BE49-F238E27FC236}">
                  <a16:creationId xmlns:a16="http://schemas.microsoft.com/office/drawing/2014/main" id="{AC89C210-E06D-E341-9FFE-B2DF7BD3E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243;p11">
              <a:extLst>
                <a:ext uri="{FF2B5EF4-FFF2-40B4-BE49-F238E27FC236}">
                  <a16:creationId xmlns:a16="http://schemas.microsoft.com/office/drawing/2014/main" id="{D4AF9887-E50C-FF4D-85EB-EBC9EDD8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244;p11">
              <a:extLst>
                <a:ext uri="{FF2B5EF4-FFF2-40B4-BE49-F238E27FC236}">
                  <a16:creationId xmlns:a16="http://schemas.microsoft.com/office/drawing/2014/main" id="{BC5E4DE2-25E2-CF45-B24D-402931F25A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245;p11">
              <a:extLst>
                <a:ext uri="{FF2B5EF4-FFF2-40B4-BE49-F238E27FC236}">
                  <a16:creationId xmlns:a16="http://schemas.microsoft.com/office/drawing/2014/main" id="{D2A4A82B-1268-9141-A4BE-146BADD5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246;p11">
              <a:extLst>
                <a:ext uri="{FF2B5EF4-FFF2-40B4-BE49-F238E27FC236}">
                  <a16:creationId xmlns:a16="http://schemas.microsoft.com/office/drawing/2014/main" id="{1D152099-8B49-4548-91EC-80A8DBD9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247;p11">
              <a:extLst>
                <a:ext uri="{FF2B5EF4-FFF2-40B4-BE49-F238E27FC236}">
                  <a16:creationId xmlns:a16="http://schemas.microsoft.com/office/drawing/2014/main" id="{383BFEB9-BEEB-1E4D-91C0-C8612E11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248;p11">
              <a:extLst>
                <a:ext uri="{FF2B5EF4-FFF2-40B4-BE49-F238E27FC236}">
                  <a16:creationId xmlns:a16="http://schemas.microsoft.com/office/drawing/2014/main" id="{25786A35-6159-5C47-ACF2-704ACD2DA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249;p11">
              <a:extLst>
                <a:ext uri="{FF2B5EF4-FFF2-40B4-BE49-F238E27FC236}">
                  <a16:creationId xmlns:a16="http://schemas.microsoft.com/office/drawing/2014/main" id="{B5A3BFA7-8CC7-DA4D-80E8-4F62CF1D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250;p11">
              <a:extLst>
                <a:ext uri="{FF2B5EF4-FFF2-40B4-BE49-F238E27FC236}">
                  <a16:creationId xmlns:a16="http://schemas.microsoft.com/office/drawing/2014/main" id="{EA6B0A55-6F8D-5249-A8E0-46D5E3680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251;p11">
              <a:extLst>
                <a:ext uri="{FF2B5EF4-FFF2-40B4-BE49-F238E27FC236}">
                  <a16:creationId xmlns:a16="http://schemas.microsoft.com/office/drawing/2014/main" id="{EB7FBC96-B468-B14C-BC9C-34C05E3B4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252;p11">
              <a:extLst>
                <a:ext uri="{FF2B5EF4-FFF2-40B4-BE49-F238E27FC236}">
                  <a16:creationId xmlns:a16="http://schemas.microsoft.com/office/drawing/2014/main" id="{DB73DC4D-41F1-2F4F-BE27-ED84FB33E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253;p11">
              <a:extLst>
                <a:ext uri="{FF2B5EF4-FFF2-40B4-BE49-F238E27FC236}">
                  <a16:creationId xmlns:a16="http://schemas.microsoft.com/office/drawing/2014/main" id="{B943648D-6DC1-AF4A-BCAF-71B4BF429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254;p11">
              <a:extLst>
                <a:ext uri="{FF2B5EF4-FFF2-40B4-BE49-F238E27FC236}">
                  <a16:creationId xmlns:a16="http://schemas.microsoft.com/office/drawing/2014/main" id="{14832271-64BC-0945-AE95-89B2F715D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255;p11">
              <a:extLst>
                <a:ext uri="{FF2B5EF4-FFF2-40B4-BE49-F238E27FC236}">
                  <a16:creationId xmlns:a16="http://schemas.microsoft.com/office/drawing/2014/main" id="{D9E2C2DE-2A5E-4D4F-A71E-606315560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256;p11">
              <a:extLst>
                <a:ext uri="{FF2B5EF4-FFF2-40B4-BE49-F238E27FC236}">
                  <a16:creationId xmlns:a16="http://schemas.microsoft.com/office/drawing/2014/main" id="{4DC6E3CA-A2D0-4648-92C8-A799644C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257;p11">
              <a:extLst>
                <a:ext uri="{FF2B5EF4-FFF2-40B4-BE49-F238E27FC236}">
                  <a16:creationId xmlns:a16="http://schemas.microsoft.com/office/drawing/2014/main" id="{76153D25-E6DF-0A40-97C5-808EBC3E4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258;p11">
              <a:extLst>
                <a:ext uri="{FF2B5EF4-FFF2-40B4-BE49-F238E27FC236}">
                  <a16:creationId xmlns:a16="http://schemas.microsoft.com/office/drawing/2014/main" id="{0DA17822-269C-984D-BEB9-D0F83C059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259;p11">
              <a:extLst>
                <a:ext uri="{FF2B5EF4-FFF2-40B4-BE49-F238E27FC236}">
                  <a16:creationId xmlns:a16="http://schemas.microsoft.com/office/drawing/2014/main" id="{622F58B6-CB13-1B4D-81EB-1E1DD80E9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260;p11">
              <a:extLst>
                <a:ext uri="{FF2B5EF4-FFF2-40B4-BE49-F238E27FC236}">
                  <a16:creationId xmlns:a16="http://schemas.microsoft.com/office/drawing/2014/main" id="{4BEFE0B1-47CF-EE4E-96D4-8DE27F992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261;p11">
              <a:extLst>
                <a:ext uri="{FF2B5EF4-FFF2-40B4-BE49-F238E27FC236}">
                  <a16:creationId xmlns:a16="http://schemas.microsoft.com/office/drawing/2014/main" id="{7E3ECED7-2F80-664E-9B7E-CFD498BD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262;p11">
              <a:extLst>
                <a:ext uri="{FF2B5EF4-FFF2-40B4-BE49-F238E27FC236}">
                  <a16:creationId xmlns:a16="http://schemas.microsoft.com/office/drawing/2014/main" id="{85F46984-162E-DC4B-BF71-06283F86E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263;p11">
              <a:extLst>
                <a:ext uri="{FF2B5EF4-FFF2-40B4-BE49-F238E27FC236}">
                  <a16:creationId xmlns:a16="http://schemas.microsoft.com/office/drawing/2014/main" id="{82FA6FD6-D8A5-E947-A8D9-E22A2BAEA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264;p11">
              <a:extLst>
                <a:ext uri="{FF2B5EF4-FFF2-40B4-BE49-F238E27FC236}">
                  <a16:creationId xmlns:a16="http://schemas.microsoft.com/office/drawing/2014/main" id="{B8ACCC31-6F1F-5B41-8205-646ED9921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265;p11">
              <a:extLst>
                <a:ext uri="{FF2B5EF4-FFF2-40B4-BE49-F238E27FC236}">
                  <a16:creationId xmlns:a16="http://schemas.microsoft.com/office/drawing/2014/main" id="{F3BC0AEA-90BF-9540-BEC9-2918DAF6F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266;p11">
              <a:extLst>
                <a:ext uri="{FF2B5EF4-FFF2-40B4-BE49-F238E27FC236}">
                  <a16:creationId xmlns:a16="http://schemas.microsoft.com/office/drawing/2014/main" id="{495EB2C2-BD26-7B40-A696-C1A9A1D67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80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267;p11">
              <a:extLst>
                <a:ext uri="{FF2B5EF4-FFF2-40B4-BE49-F238E27FC236}">
                  <a16:creationId xmlns:a16="http://schemas.microsoft.com/office/drawing/2014/main" id="{8FE0DFCF-0DD7-0F49-9F14-91925A3B3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268;p11">
              <a:extLst>
                <a:ext uri="{FF2B5EF4-FFF2-40B4-BE49-F238E27FC236}">
                  <a16:creationId xmlns:a16="http://schemas.microsoft.com/office/drawing/2014/main" id="{FF2111C5-6F9A-1D4A-9AD0-54A4DD06BD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269;p11">
              <a:extLst>
                <a:ext uri="{FF2B5EF4-FFF2-40B4-BE49-F238E27FC236}">
                  <a16:creationId xmlns:a16="http://schemas.microsoft.com/office/drawing/2014/main" id="{0CEDA92C-BC14-704E-A281-2D751314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270;p11">
              <a:extLst>
                <a:ext uri="{FF2B5EF4-FFF2-40B4-BE49-F238E27FC236}">
                  <a16:creationId xmlns:a16="http://schemas.microsoft.com/office/drawing/2014/main" id="{55FE3A00-FBE3-A949-BDDC-12B6B890F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271;p11">
              <a:extLst>
                <a:ext uri="{FF2B5EF4-FFF2-40B4-BE49-F238E27FC236}">
                  <a16:creationId xmlns:a16="http://schemas.microsoft.com/office/drawing/2014/main" id="{320DDA8F-FBB9-3B4A-80E0-19C66E8BF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272;p11">
              <a:extLst>
                <a:ext uri="{FF2B5EF4-FFF2-40B4-BE49-F238E27FC236}">
                  <a16:creationId xmlns:a16="http://schemas.microsoft.com/office/drawing/2014/main" id="{1D790AF1-70AD-0346-AA14-E1A65FEF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273;p11">
              <a:extLst>
                <a:ext uri="{FF2B5EF4-FFF2-40B4-BE49-F238E27FC236}">
                  <a16:creationId xmlns:a16="http://schemas.microsoft.com/office/drawing/2014/main" id="{AAEB3E7F-B589-ED47-9623-C0A15FA84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274;p11">
              <a:extLst>
                <a:ext uri="{FF2B5EF4-FFF2-40B4-BE49-F238E27FC236}">
                  <a16:creationId xmlns:a16="http://schemas.microsoft.com/office/drawing/2014/main" id="{DC1F4521-7080-864D-9AB4-6C41DC51A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275;p11">
              <a:extLst>
                <a:ext uri="{FF2B5EF4-FFF2-40B4-BE49-F238E27FC236}">
                  <a16:creationId xmlns:a16="http://schemas.microsoft.com/office/drawing/2014/main" id="{E8A40218-367D-EE41-A1E8-AFA93329F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276;p11">
              <a:extLst>
                <a:ext uri="{FF2B5EF4-FFF2-40B4-BE49-F238E27FC236}">
                  <a16:creationId xmlns:a16="http://schemas.microsoft.com/office/drawing/2014/main" id="{CF19513F-7CEF-0445-BC12-ECD5C827D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277;p11">
              <a:extLst>
                <a:ext uri="{FF2B5EF4-FFF2-40B4-BE49-F238E27FC236}">
                  <a16:creationId xmlns:a16="http://schemas.microsoft.com/office/drawing/2014/main" id="{1F06CF87-9D51-2C44-ACE9-86479F3F5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278;p11">
              <a:extLst>
                <a:ext uri="{FF2B5EF4-FFF2-40B4-BE49-F238E27FC236}">
                  <a16:creationId xmlns:a16="http://schemas.microsoft.com/office/drawing/2014/main" id="{9F5E81F0-85A8-3348-A412-4A1F6B41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279;p11">
              <a:extLst>
                <a:ext uri="{FF2B5EF4-FFF2-40B4-BE49-F238E27FC236}">
                  <a16:creationId xmlns:a16="http://schemas.microsoft.com/office/drawing/2014/main" id="{2D4D637A-6482-7D4F-AF56-D31EB856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280;p11">
              <a:extLst>
                <a:ext uri="{FF2B5EF4-FFF2-40B4-BE49-F238E27FC236}">
                  <a16:creationId xmlns:a16="http://schemas.microsoft.com/office/drawing/2014/main" id="{19959562-8CF1-1942-B970-48B404DD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281;p11">
              <a:extLst>
                <a:ext uri="{FF2B5EF4-FFF2-40B4-BE49-F238E27FC236}">
                  <a16:creationId xmlns:a16="http://schemas.microsoft.com/office/drawing/2014/main" id="{E329FE92-4C05-E847-9A64-DBE1332D1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282;p11">
              <a:extLst>
                <a:ext uri="{FF2B5EF4-FFF2-40B4-BE49-F238E27FC236}">
                  <a16:creationId xmlns:a16="http://schemas.microsoft.com/office/drawing/2014/main" id="{93B75BE1-2C35-6A40-B8D9-A9BDA8435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283;p11">
              <a:extLst>
                <a:ext uri="{FF2B5EF4-FFF2-40B4-BE49-F238E27FC236}">
                  <a16:creationId xmlns:a16="http://schemas.microsoft.com/office/drawing/2014/main" id="{7189ABD2-F907-8647-908B-513BD86914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284;p11">
              <a:extLst>
                <a:ext uri="{FF2B5EF4-FFF2-40B4-BE49-F238E27FC236}">
                  <a16:creationId xmlns:a16="http://schemas.microsoft.com/office/drawing/2014/main" id="{6772D04E-D0A7-D443-B86F-A00EEFBB3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285;p11">
              <a:extLst>
                <a:ext uri="{FF2B5EF4-FFF2-40B4-BE49-F238E27FC236}">
                  <a16:creationId xmlns:a16="http://schemas.microsoft.com/office/drawing/2014/main" id="{60951099-C51D-AA46-95C3-61FE449C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286;p11">
              <a:extLst>
                <a:ext uri="{FF2B5EF4-FFF2-40B4-BE49-F238E27FC236}">
                  <a16:creationId xmlns:a16="http://schemas.microsoft.com/office/drawing/2014/main" id="{A0B9205A-1F75-A54F-84D8-905EB5C5A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287;p11">
              <a:extLst>
                <a:ext uri="{FF2B5EF4-FFF2-40B4-BE49-F238E27FC236}">
                  <a16:creationId xmlns:a16="http://schemas.microsoft.com/office/drawing/2014/main" id="{68100202-D7AA-C348-92A7-FD3ED822D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288;p11">
              <a:extLst>
                <a:ext uri="{FF2B5EF4-FFF2-40B4-BE49-F238E27FC236}">
                  <a16:creationId xmlns:a16="http://schemas.microsoft.com/office/drawing/2014/main" id="{DB76D5AF-3F03-8C48-BDE9-2B7013065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60" name="Google Shape;3289;p11">
            <a:extLst>
              <a:ext uri="{FF2B5EF4-FFF2-40B4-BE49-F238E27FC236}">
                <a16:creationId xmlns:a16="http://schemas.microsoft.com/office/drawing/2014/main" id="{6E97DFE1-2BB0-5646-AF1B-90CCA5C69C1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290;p11">
              <a:extLst>
                <a:ext uri="{FF2B5EF4-FFF2-40B4-BE49-F238E27FC236}">
                  <a16:creationId xmlns:a16="http://schemas.microsoft.com/office/drawing/2014/main" id="{2FFD5414-63E3-274E-B3B4-E9CF132AB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291;p11">
              <a:extLst>
                <a:ext uri="{FF2B5EF4-FFF2-40B4-BE49-F238E27FC236}">
                  <a16:creationId xmlns:a16="http://schemas.microsoft.com/office/drawing/2014/main" id="{E3DB97B5-B7A9-EC46-A7AE-274DB2E3E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292;p11">
              <a:extLst>
                <a:ext uri="{FF2B5EF4-FFF2-40B4-BE49-F238E27FC236}">
                  <a16:creationId xmlns:a16="http://schemas.microsoft.com/office/drawing/2014/main" id="{19CC94FB-7B2D-BB4E-8AE2-1784B535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293;p11">
              <a:extLst>
                <a:ext uri="{FF2B5EF4-FFF2-40B4-BE49-F238E27FC236}">
                  <a16:creationId xmlns:a16="http://schemas.microsoft.com/office/drawing/2014/main" id="{AD583A78-2FDF-5940-8E6A-0C6E30F5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294;p11">
              <a:extLst>
                <a:ext uri="{FF2B5EF4-FFF2-40B4-BE49-F238E27FC236}">
                  <a16:creationId xmlns:a16="http://schemas.microsoft.com/office/drawing/2014/main" id="{5AEBC107-D08A-FC4A-91EB-515C0635E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295;p11">
              <a:extLst>
                <a:ext uri="{FF2B5EF4-FFF2-40B4-BE49-F238E27FC236}">
                  <a16:creationId xmlns:a16="http://schemas.microsoft.com/office/drawing/2014/main" id="{FFBECC89-DDF5-604E-B4A7-51E7AC06B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296;p11">
              <a:extLst>
                <a:ext uri="{FF2B5EF4-FFF2-40B4-BE49-F238E27FC236}">
                  <a16:creationId xmlns:a16="http://schemas.microsoft.com/office/drawing/2014/main" id="{F741DA0A-7469-4840-9748-656DD8F30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297;p11">
              <a:extLst>
                <a:ext uri="{FF2B5EF4-FFF2-40B4-BE49-F238E27FC236}">
                  <a16:creationId xmlns:a16="http://schemas.microsoft.com/office/drawing/2014/main" id="{5FB75867-1AAA-7E44-BC2B-E2B460367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298;p11">
              <a:extLst>
                <a:ext uri="{FF2B5EF4-FFF2-40B4-BE49-F238E27FC236}">
                  <a16:creationId xmlns:a16="http://schemas.microsoft.com/office/drawing/2014/main" id="{170EA258-DDE7-8649-AD29-D2DF9002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299;p11">
              <a:extLst>
                <a:ext uri="{FF2B5EF4-FFF2-40B4-BE49-F238E27FC236}">
                  <a16:creationId xmlns:a16="http://schemas.microsoft.com/office/drawing/2014/main" id="{818CEB85-21BB-2942-9AE3-B23074D44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300;p11">
              <a:extLst>
                <a:ext uri="{FF2B5EF4-FFF2-40B4-BE49-F238E27FC236}">
                  <a16:creationId xmlns:a16="http://schemas.microsoft.com/office/drawing/2014/main" id="{BAA228CC-6E94-A44B-B3A2-B4E4DCE2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301;p11">
              <a:extLst>
                <a:ext uri="{FF2B5EF4-FFF2-40B4-BE49-F238E27FC236}">
                  <a16:creationId xmlns:a16="http://schemas.microsoft.com/office/drawing/2014/main" id="{8EC957FD-7F2A-F844-B3C2-2E43A5E95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302;p11">
              <a:extLst>
                <a:ext uri="{FF2B5EF4-FFF2-40B4-BE49-F238E27FC236}">
                  <a16:creationId xmlns:a16="http://schemas.microsoft.com/office/drawing/2014/main" id="{F4F39576-D80A-9343-AE89-61195076B2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8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303;p11">
              <a:extLst>
                <a:ext uri="{FF2B5EF4-FFF2-40B4-BE49-F238E27FC236}">
                  <a16:creationId xmlns:a16="http://schemas.microsoft.com/office/drawing/2014/main" id="{626BF632-2D91-9245-B303-9BDB91389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304;p11">
              <a:extLst>
                <a:ext uri="{FF2B5EF4-FFF2-40B4-BE49-F238E27FC236}">
                  <a16:creationId xmlns:a16="http://schemas.microsoft.com/office/drawing/2014/main" id="{DA770A98-2E03-1243-BFBE-0C5F3B141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305;p11">
              <a:extLst>
                <a:ext uri="{FF2B5EF4-FFF2-40B4-BE49-F238E27FC236}">
                  <a16:creationId xmlns:a16="http://schemas.microsoft.com/office/drawing/2014/main" id="{F908BF7A-CD39-8241-877D-6C270CFBC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306;p11">
              <a:extLst>
                <a:ext uri="{FF2B5EF4-FFF2-40B4-BE49-F238E27FC236}">
                  <a16:creationId xmlns:a16="http://schemas.microsoft.com/office/drawing/2014/main" id="{6AD4F41C-39E5-E34D-888F-BD55195CD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307;p11">
              <a:extLst>
                <a:ext uri="{FF2B5EF4-FFF2-40B4-BE49-F238E27FC236}">
                  <a16:creationId xmlns:a16="http://schemas.microsoft.com/office/drawing/2014/main" id="{6FB14B62-094E-764F-8BA2-D4241647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308;p11">
              <a:extLst>
                <a:ext uri="{FF2B5EF4-FFF2-40B4-BE49-F238E27FC236}">
                  <a16:creationId xmlns:a16="http://schemas.microsoft.com/office/drawing/2014/main" id="{AD737483-5ADD-BF45-8DFE-481E45238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309;p11">
              <a:extLst>
                <a:ext uri="{FF2B5EF4-FFF2-40B4-BE49-F238E27FC236}">
                  <a16:creationId xmlns:a16="http://schemas.microsoft.com/office/drawing/2014/main" id="{6C30891D-A169-5346-904B-FDF6B8229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310;p11">
              <a:extLst>
                <a:ext uri="{FF2B5EF4-FFF2-40B4-BE49-F238E27FC236}">
                  <a16:creationId xmlns:a16="http://schemas.microsoft.com/office/drawing/2014/main" id="{13803244-FE49-2645-97F3-FA42BF7EA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311;p11">
              <a:extLst>
                <a:ext uri="{FF2B5EF4-FFF2-40B4-BE49-F238E27FC236}">
                  <a16:creationId xmlns:a16="http://schemas.microsoft.com/office/drawing/2014/main" id="{156ED310-7AA3-6D44-9A34-15A673123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312;p11">
              <a:extLst>
                <a:ext uri="{FF2B5EF4-FFF2-40B4-BE49-F238E27FC236}">
                  <a16:creationId xmlns:a16="http://schemas.microsoft.com/office/drawing/2014/main" id="{B1EDC9A2-9530-864D-BE77-703698A34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313;p11">
              <a:extLst>
                <a:ext uri="{FF2B5EF4-FFF2-40B4-BE49-F238E27FC236}">
                  <a16:creationId xmlns:a16="http://schemas.microsoft.com/office/drawing/2014/main" id="{80E1DE53-C012-4C41-8BBE-36154D69E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314;p11">
              <a:extLst>
                <a:ext uri="{FF2B5EF4-FFF2-40B4-BE49-F238E27FC236}">
                  <a16:creationId xmlns:a16="http://schemas.microsoft.com/office/drawing/2014/main" id="{D30CCE48-5329-364D-A0FE-0F70011B8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315;p11">
              <a:extLst>
                <a:ext uri="{FF2B5EF4-FFF2-40B4-BE49-F238E27FC236}">
                  <a16:creationId xmlns:a16="http://schemas.microsoft.com/office/drawing/2014/main" id="{432B8F53-1909-AC40-826C-289CAC877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316;p11">
              <a:extLst>
                <a:ext uri="{FF2B5EF4-FFF2-40B4-BE49-F238E27FC236}">
                  <a16:creationId xmlns:a16="http://schemas.microsoft.com/office/drawing/2014/main" id="{58098FF9-FADB-F745-B4D5-2C898EA8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317;p11">
              <a:extLst>
                <a:ext uri="{FF2B5EF4-FFF2-40B4-BE49-F238E27FC236}">
                  <a16:creationId xmlns:a16="http://schemas.microsoft.com/office/drawing/2014/main" id="{F2ADB530-91E1-194F-9206-415797295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318;p11">
              <a:extLst>
                <a:ext uri="{FF2B5EF4-FFF2-40B4-BE49-F238E27FC236}">
                  <a16:creationId xmlns:a16="http://schemas.microsoft.com/office/drawing/2014/main" id="{F217FA56-284D-1343-B670-2C9DC8642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319;p11">
              <a:extLst>
                <a:ext uri="{FF2B5EF4-FFF2-40B4-BE49-F238E27FC236}">
                  <a16:creationId xmlns:a16="http://schemas.microsoft.com/office/drawing/2014/main" id="{58873002-C355-124D-A123-D2776DB1D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320;p11">
              <a:extLst>
                <a:ext uri="{FF2B5EF4-FFF2-40B4-BE49-F238E27FC236}">
                  <a16:creationId xmlns:a16="http://schemas.microsoft.com/office/drawing/2014/main" id="{B162B70F-A056-BC4F-86EB-4BFBE1BF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321;p11">
              <a:extLst>
                <a:ext uri="{FF2B5EF4-FFF2-40B4-BE49-F238E27FC236}">
                  <a16:creationId xmlns:a16="http://schemas.microsoft.com/office/drawing/2014/main" id="{217EA2C3-8CD1-B044-A005-01C760635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322;p11">
              <a:extLst>
                <a:ext uri="{FF2B5EF4-FFF2-40B4-BE49-F238E27FC236}">
                  <a16:creationId xmlns:a16="http://schemas.microsoft.com/office/drawing/2014/main" id="{F69D43BF-FEA1-3B4F-9B4B-9294D3C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323;p11">
              <a:extLst>
                <a:ext uri="{FF2B5EF4-FFF2-40B4-BE49-F238E27FC236}">
                  <a16:creationId xmlns:a16="http://schemas.microsoft.com/office/drawing/2014/main" id="{FDF7F909-A9E7-0E4E-B05D-5FA05167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324;p11">
              <a:extLst>
                <a:ext uri="{FF2B5EF4-FFF2-40B4-BE49-F238E27FC236}">
                  <a16:creationId xmlns:a16="http://schemas.microsoft.com/office/drawing/2014/main" id="{A3A2C126-99D4-4F48-8121-75282239A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325;p11">
              <a:extLst>
                <a:ext uri="{FF2B5EF4-FFF2-40B4-BE49-F238E27FC236}">
                  <a16:creationId xmlns:a16="http://schemas.microsoft.com/office/drawing/2014/main" id="{DD887780-3457-DF45-A11B-2105B6127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326;p11">
              <a:extLst>
                <a:ext uri="{FF2B5EF4-FFF2-40B4-BE49-F238E27FC236}">
                  <a16:creationId xmlns:a16="http://schemas.microsoft.com/office/drawing/2014/main" id="{26FDDEB6-8E58-444E-ADD2-4BE03158D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327;p11">
              <a:extLst>
                <a:ext uri="{FF2B5EF4-FFF2-40B4-BE49-F238E27FC236}">
                  <a16:creationId xmlns:a16="http://schemas.microsoft.com/office/drawing/2014/main" id="{712FE7F7-BC8A-1748-8F9F-1E3CCE850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328;p11">
              <a:extLst>
                <a:ext uri="{FF2B5EF4-FFF2-40B4-BE49-F238E27FC236}">
                  <a16:creationId xmlns:a16="http://schemas.microsoft.com/office/drawing/2014/main" id="{25CACA27-2495-064B-997A-181CF360C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329;p11">
              <a:extLst>
                <a:ext uri="{FF2B5EF4-FFF2-40B4-BE49-F238E27FC236}">
                  <a16:creationId xmlns:a16="http://schemas.microsoft.com/office/drawing/2014/main" id="{374BA2C2-AEC5-7D40-9A7B-73E768ADA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330;p11">
              <a:extLst>
                <a:ext uri="{FF2B5EF4-FFF2-40B4-BE49-F238E27FC236}">
                  <a16:creationId xmlns:a16="http://schemas.microsoft.com/office/drawing/2014/main" id="{FC45ECCE-73D1-7A48-AFBC-D3438707B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331;p11">
              <a:extLst>
                <a:ext uri="{FF2B5EF4-FFF2-40B4-BE49-F238E27FC236}">
                  <a16:creationId xmlns:a16="http://schemas.microsoft.com/office/drawing/2014/main" id="{E520C64E-4FF1-944C-8344-2D85C6BD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332;p11">
              <a:extLst>
                <a:ext uri="{FF2B5EF4-FFF2-40B4-BE49-F238E27FC236}">
                  <a16:creationId xmlns:a16="http://schemas.microsoft.com/office/drawing/2014/main" id="{32E62C43-45AA-574C-A1D9-48F754DF3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333;p11">
              <a:extLst>
                <a:ext uri="{FF2B5EF4-FFF2-40B4-BE49-F238E27FC236}">
                  <a16:creationId xmlns:a16="http://schemas.microsoft.com/office/drawing/2014/main" id="{AD3DF804-C628-3F4F-867E-07FB40AE1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334;p11">
              <a:extLst>
                <a:ext uri="{FF2B5EF4-FFF2-40B4-BE49-F238E27FC236}">
                  <a16:creationId xmlns:a16="http://schemas.microsoft.com/office/drawing/2014/main" id="{207C73C6-DAFC-F649-9C35-108776554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335;p11">
              <a:extLst>
                <a:ext uri="{FF2B5EF4-FFF2-40B4-BE49-F238E27FC236}">
                  <a16:creationId xmlns:a16="http://schemas.microsoft.com/office/drawing/2014/main" id="{042FA56C-04B3-AA42-9F1E-6B4522DF0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336;p11">
              <a:extLst>
                <a:ext uri="{FF2B5EF4-FFF2-40B4-BE49-F238E27FC236}">
                  <a16:creationId xmlns:a16="http://schemas.microsoft.com/office/drawing/2014/main" id="{E5662F0C-5E34-174C-BB4F-D4135FD45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337;p11">
              <a:extLst>
                <a:ext uri="{FF2B5EF4-FFF2-40B4-BE49-F238E27FC236}">
                  <a16:creationId xmlns:a16="http://schemas.microsoft.com/office/drawing/2014/main" id="{AE4F55E4-C4FB-C54E-81F8-C7E8A48D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338;p11">
              <a:extLst>
                <a:ext uri="{FF2B5EF4-FFF2-40B4-BE49-F238E27FC236}">
                  <a16:creationId xmlns:a16="http://schemas.microsoft.com/office/drawing/2014/main" id="{4C40D8FC-C679-6646-8D24-F30A316C3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339;p11">
              <a:extLst>
                <a:ext uri="{FF2B5EF4-FFF2-40B4-BE49-F238E27FC236}">
                  <a16:creationId xmlns:a16="http://schemas.microsoft.com/office/drawing/2014/main" id="{59049ABC-8FC0-CF42-9CA8-58BE97BF4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340;p11">
              <a:extLst>
                <a:ext uri="{FF2B5EF4-FFF2-40B4-BE49-F238E27FC236}">
                  <a16:creationId xmlns:a16="http://schemas.microsoft.com/office/drawing/2014/main" id="{608CCA42-A5AE-E642-A924-19B26AC67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341;p11">
              <a:extLst>
                <a:ext uri="{FF2B5EF4-FFF2-40B4-BE49-F238E27FC236}">
                  <a16:creationId xmlns:a16="http://schemas.microsoft.com/office/drawing/2014/main" id="{43576A38-2FE3-DD41-AEE9-DABCDEA5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342;p11">
              <a:extLst>
                <a:ext uri="{FF2B5EF4-FFF2-40B4-BE49-F238E27FC236}">
                  <a16:creationId xmlns:a16="http://schemas.microsoft.com/office/drawing/2014/main" id="{A0313E8E-47FB-5143-B7A4-20919EC3E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343;p11">
              <a:extLst>
                <a:ext uri="{FF2B5EF4-FFF2-40B4-BE49-F238E27FC236}">
                  <a16:creationId xmlns:a16="http://schemas.microsoft.com/office/drawing/2014/main" id="{4204DB07-DDA8-B14D-8FC2-7D6BCE734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344;p11">
              <a:extLst>
                <a:ext uri="{FF2B5EF4-FFF2-40B4-BE49-F238E27FC236}">
                  <a16:creationId xmlns:a16="http://schemas.microsoft.com/office/drawing/2014/main" id="{23842EDB-D4C2-E74F-BC51-33AEA2C5F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345;p11">
              <a:extLst>
                <a:ext uri="{FF2B5EF4-FFF2-40B4-BE49-F238E27FC236}">
                  <a16:creationId xmlns:a16="http://schemas.microsoft.com/office/drawing/2014/main" id="{8B8E365E-51D7-9646-9880-A39E82182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346;p11">
              <a:extLst>
                <a:ext uri="{FF2B5EF4-FFF2-40B4-BE49-F238E27FC236}">
                  <a16:creationId xmlns:a16="http://schemas.microsoft.com/office/drawing/2014/main" id="{80EF0D60-8625-6C42-989F-B3BF6D0F4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347;p11">
              <a:extLst>
                <a:ext uri="{FF2B5EF4-FFF2-40B4-BE49-F238E27FC236}">
                  <a16:creationId xmlns:a16="http://schemas.microsoft.com/office/drawing/2014/main" id="{0FE34D95-DE69-9E4F-A747-DC812175D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348;p11">
              <a:extLst>
                <a:ext uri="{FF2B5EF4-FFF2-40B4-BE49-F238E27FC236}">
                  <a16:creationId xmlns:a16="http://schemas.microsoft.com/office/drawing/2014/main" id="{E4D67505-AB53-3E4A-A9F0-523810F1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349;p11">
              <a:extLst>
                <a:ext uri="{FF2B5EF4-FFF2-40B4-BE49-F238E27FC236}">
                  <a16:creationId xmlns:a16="http://schemas.microsoft.com/office/drawing/2014/main" id="{90081FF3-37D0-CD41-9596-E3E3CDEA0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350;p11">
              <a:extLst>
                <a:ext uri="{FF2B5EF4-FFF2-40B4-BE49-F238E27FC236}">
                  <a16:creationId xmlns:a16="http://schemas.microsoft.com/office/drawing/2014/main" id="{2A7CFF5F-194A-BA48-8763-0E4E5E375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351;p11">
              <a:extLst>
                <a:ext uri="{FF2B5EF4-FFF2-40B4-BE49-F238E27FC236}">
                  <a16:creationId xmlns:a16="http://schemas.microsoft.com/office/drawing/2014/main" id="{0FC20635-765D-A747-AA2A-8ABA62D4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23" name="Google Shape;3352;p11">
            <a:extLst>
              <a:ext uri="{FF2B5EF4-FFF2-40B4-BE49-F238E27FC236}">
                <a16:creationId xmlns:a16="http://schemas.microsoft.com/office/drawing/2014/main" id="{89F584C9-934B-D449-A1AE-68405AB8B37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353;p11">
              <a:extLst>
                <a:ext uri="{FF2B5EF4-FFF2-40B4-BE49-F238E27FC236}">
                  <a16:creationId xmlns:a16="http://schemas.microsoft.com/office/drawing/2014/main" id="{E979D17B-3893-0C4F-98E5-994AE249AF97}"/>
                </a:ext>
              </a:extLst>
            </p:cNvPr>
            <p:cNvSpPr/>
            <p:nvPr/>
          </p:nvSpPr>
          <p:spPr>
            <a:xfrm>
              <a:off x="5757716" y="54068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3354;p11">
              <a:extLst>
                <a:ext uri="{FF2B5EF4-FFF2-40B4-BE49-F238E27FC236}">
                  <a16:creationId xmlns:a16="http://schemas.microsoft.com/office/drawing/2014/main" id="{1CF18EF1-CA97-984E-9751-C326CA7204BB}"/>
                </a:ext>
              </a:extLst>
            </p:cNvPr>
            <p:cNvSpPr/>
            <p:nvPr/>
          </p:nvSpPr>
          <p:spPr>
            <a:xfrm>
              <a:off x="5757716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3355;p11">
              <a:extLst>
                <a:ext uri="{FF2B5EF4-FFF2-40B4-BE49-F238E27FC236}">
                  <a16:creationId xmlns:a16="http://schemas.microsoft.com/office/drawing/2014/main" id="{2FCF6E85-947C-B247-A3C3-79C3F8ED316C}"/>
                </a:ext>
              </a:extLst>
            </p:cNvPr>
            <p:cNvSpPr/>
            <p:nvPr/>
          </p:nvSpPr>
          <p:spPr>
            <a:xfrm>
              <a:off x="5757716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3356;p11">
              <a:extLst>
                <a:ext uri="{FF2B5EF4-FFF2-40B4-BE49-F238E27FC236}">
                  <a16:creationId xmlns:a16="http://schemas.microsoft.com/office/drawing/2014/main" id="{22EB2D0D-DF3A-3A49-9001-4EDF5E356CB7}"/>
                </a:ext>
              </a:extLst>
            </p:cNvPr>
            <p:cNvSpPr/>
            <p:nvPr/>
          </p:nvSpPr>
          <p:spPr>
            <a:xfrm>
              <a:off x="5757716" y="340037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3357;p11">
              <a:extLst>
                <a:ext uri="{FF2B5EF4-FFF2-40B4-BE49-F238E27FC236}">
                  <a16:creationId xmlns:a16="http://schemas.microsoft.com/office/drawing/2014/main" id="{819DF5AE-972D-454B-B433-CE3110024E3B}"/>
                </a:ext>
              </a:extLst>
            </p:cNvPr>
            <p:cNvSpPr/>
            <p:nvPr/>
          </p:nvSpPr>
          <p:spPr>
            <a:xfrm>
              <a:off x="5757716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3358;p11">
              <a:extLst>
                <a:ext uri="{FF2B5EF4-FFF2-40B4-BE49-F238E27FC236}">
                  <a16:creationId xmlns:a16="http://schemas.microsoft.com/office/drawing/2014/main" id="{FD967A83-344A-5E47-96D0-B5DB2D747FC5}"/>
                </a:ext>
              </a:extLst>
            </p:cNvPr>
            <p:cNvSpPr/>
            <p:nvPr/>
          </p:nvSpPr>
          <p:spPr>
            <a:xfrm>
              <a:off x="5757716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3359;p11">
              <a:extLst>
                <a:ext uri="{FF2B5EF4-FFF2-40B4-BE49-F238E27FC236}">
                  <a16:creationId xmlns:a16="http://schemas.microsoft.com/office/drawing/2014/main" id="{F7225A14-7BA3-5742-B81B-A4EE12A7935B}"/>
                </a:ext>
              </a:extLst>
            </p:cNvPr>
            <p:cNvSpPr/>
            <p:nvPr/>
          </p:nvSpPr>
          <p:spPr>
            <a:xfrm>
              <a:off x="5757716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3360;p11">
              <a:extLst>
                <a:ext uri="{FF2B5EF4-FFF2-40B4-BE49-F238E27FC236}">
                  <a16:creationId xmlns:a16="http://schemas.microsoft.com/office/drawing/2014/main" id="{20A6D220-2260-C04E-A844-272E1D465E45}"/>
                </a:ext>
              </a:extLst>
            </p:cNvPr>
            <p:cNvSpPr/>
            <p:nvPr/>
          </p:nvSpPr>
          <p:spPr>
            <a:xfrm>
              <a:off x="5908034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3361;p11">
              <a:extLst>
                <a:ext uri="{FF2B5EF4-FFF2-40B4-BE49-F238E27FC236}">
                  <a16:creationId xmlns:a16="http://schemas.microsoft.com/office/drawing/2014/main" id="{244F02B5-CA84-E547-9BDE-953E11582A2A}"/>
                </a:ext>
              </a:extLst>
            </p:cNvPr>
            <p:cNvSpPr/>
            <p:nvPr/>
          </p:nvSpPr>
          <p:spPr>
            <a:xfrm>
              <a:off x="5908034" y="1144014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3362;p11">
              <a:extLst>
                <a:ext uri="{FF2B5EF4-FFF2-40B4-BE49-F238E27FC236}">
                  <a16:creationId xmlns:a16="http://schemas.microsoft.com/office/drawing/2014/main" id="{7571496A-B8D9-2C4B-8A4C-B64667A8D68C}"/>
                </a:ext>
              </a:extLst>
            </p:cNvPr>
            <p:cNvSpPr/>
            <p:nvPr/>
          </p:nvSpPr>
          <p:spPr>
            <a:xfrm>
              <a:off x="5908034" y="1294438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3363;p11">
              <a:extLst>
                <a:ext uri="{FF2B5EF4-FFF2-40B4-BE49-F238E27FC236}">
                  <a16:creationId xmlns:a16="http://schemas.microsoft.com/office/drawing/2014/main" id="{FA357C97-D0C1-A54B-8E05-6C0B58E0142B}"/>
                </a:ext>
              </a:extLst>
            </p:cNvPr>
            <p:cNvSpPr/>
            <p:nvPr/>
          </p:nvSpPr>
          <p:spPr>
            <a:xfrm>
              <a:off x="5908034" y="1444862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3364;p11">
              <a:extLst>
                <a:ext uri="{FF2B5EF4-FFF2-40B4-BE49-F238E27FC236}">
                  <a16:creationId xmlns:a16="http://schemas.microsoft.com/office/drawing/2014/main" id="{29C1DACA-993F-5140-95E5-EB7F8A923629}"/>
                </a:ext>
              </a:extLst>
            </p:cNvPr>
            <p:cNvSpPr/>
            <p:nvPr/>
          </p:nvSpPr>
          <p:spPr>
            <a:xfrm>
              <a:off x="5908034" y="1745710"/>
              <a:ext cx="120908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3365;p11">
              <a:extLst>
                <a:ext uri="{FF2B5EF4-FFF2-40B4-BE49-F238E27FC236}">
                  <a16:creationId xmlns:a16="http://schemas.microsoft.com/office/drawing/2014/main" id="{041A53F6-76AF-354C-ADCB-10328533ED6B}"/>
                </a:ext>
              </a:extLst>
            </p:cNvPr>
            <p:cNvSpPr/>
            <p:nvPr/>
          </p:nvSpPr>
          <p:spPr>
            <a:xfrm>
              <a:off x="5908034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3366;p11">
              <a:extLst>
                <a:ext uri="{FF2B5EF4-FFF2-40B4-BE49-F238E27FC236}">
                  <a16:creationId xmlns:a16="http://schemas.microsoft.com/office/drawing/2014/main" id="{762BB7B1-591E-2C44-BE79-25FBC37F778B}"/>
                </a:ext>
              </a:extLst>
            </p:cNvPr>
            <p:cNvSpPr/>
            <p:nvPr/>
          </p:nvSpPr>
          <p:spPr>
            <a:xfrm>
              <a:off x="5908034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3367;p11">
              <a:extLst>
                <a:ext uri="{FF2B5EF4-FFF2-40B4-BE49-F238E27FC236}">
                  <a16:creationId xmlns:a16="http://schemas.microsoft.com/office/drawing/2014/main" id="{500A5A45-8050-0845-8F3E-2E381AAAECAA}"/>
                </a:ext>
              </a:extLst>
            </p:cNvPr>
            <p:cNvSpPr/>
            <p:nvPr/>
          </p:nvSpPr>
          <p:spPr>
            <a:xfrm>
              <a:off x="5908034" y="294910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3368;p11">
              <a:extLst>
                <a:ext uri="{FF2B5EF4-FFF2-40B4-BE49-F238E27FC236}">
                  <a16:creationId xmlns:a16="http://schemas.microsoft.com/office/drawing/2014/main" id="{35685155-599C-364B-ACCE-E4A2734FF423}"/>
                </a:ext>
              </a:extLst>
            </p:cNvPr>
            <p:cNvSpPr/>
            <p:nvPr/>
          </p:nvSpPr>
          <p:spPr>
            <a:xfrm>
              <a:off x="5908034" y="3099524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3369;p11">
              <a:extLst>
                <a:ext uri="{FF2B5EF4-FFF2-40B4-BE49-F238E27FC236}">
                  <a16:creationId xmlns:a16="http://schemas.microsoft.com/office/drawing/2014/main" id="{743D5F5E-98E6-5949-AB18-B6770D5BA13C}"/>
                </a:ext>
              </a:extLst>
            </p:cNvPr>
            <p:cNvSpPr/>
            <p:nvPr/>
          </p:nvSpPr>
          <p:spPr>
            <a:xfrm>
              <a:off x="5908034" y="3249948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3370;p11">
              <a:extLst>
                <a:ext uri="{FF2B5EF4-FFF2-40B4-BE49-F238E27FC236}">
                  <a16:creationId xmlns:a16="http://schemas.microsoft.com/office/drawing/2014/main" id="{06BE1C7A-1C71-344E-B1CB-FB3DB9B91513}"/>
                </a:ext>
              </a:extLst>
            </p:cNvPr>
            <p:cNvSpPr/>
            <p:nvPr/>
          </p:nvSpPr>
          <p:spPr>
            <a:xfrm>
              <a:off x="5908034" y="3550796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3371;p11">
              <a:extLst>
                <a:ext uri="{FF2B5EF4-FFF2-40B4-BE49-F238E27FC236}">
                  <a16:creationId xmlns:a16="http://schemas.microsoft.com/office/drawing/2014/main" id="{EC460277-F470-C343-9E16-2A153A8B9256}"/>
                </a:ext>
              </a:extLst>
            </p:cNvPr>
            <p:cNvSpPr/>
            <p:nvPr/>
          </p:nvSpPr>
          <p:spPr>
            <a:xfrm>
              <a:off x="5908034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3372;p11">
              <a:extLst>
                <a:ext uri="{FF2B5EF4-FFF2-40B4-BE49-F238E27FC236}">
                  <a16:creationId xmlns:a16="http://schemas.microsoft.com/office/drawing/2014/main" id="{0518BE06-B525-AE4E-8118-72C479076E0B}"/>
                </a:ext>
              </a:extLst>
            </p:cNvPr>
            <p:cNvSpPr/>
            <p:nvPr/>
          </p:nvSpPr>
          <p:spPr>
            <a:xfrm>
              <a:off x="5908034" y="385164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3373;p11">
              <a:extLst>
                <a:ext uri="{FF2B5EF4-FFF2-40B4-BE49-F238E27FC236}">
                  <a16:creationId xmlns:a16="http://schemas.microsoft.com/office/drawing/2014/main" id="{AAF5FD56-D07E-6B49-8C38-A9AA0BAB7520}"/>
                </a:ext>
              </a:extLst>
            </p:cNvPr>
            <p:cNvSpPr/>
            <p:nvPr/>
          </p:nvSpPr>
          <p:spPr>
            <a:xfrm>
              <a:off x="5908034" y="4003702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3374;p11">
              <a:extLst>
                <a:ext uri="{FF2B5EF4-FFF2-40B4-BE49-F238E27FC236}">
                  <a16:creationId xmlns:a16="http://schemas.microsoft.com/office/drawing/2014/main" id="{AC5CF51C-511F-DC46-B9D5-259C330FE892}"/>
                </a:ext>
              </a:extLst>
            </p:cNvPr>
            <p:cNvSpPr/>
            <p:nvPr/>
          </p:nvSpPr>
          <p:spPr>
            <a:xfrm>
              <a:off x="5908034" y="43045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3375;p11">
              <a:extLst>
                <a:ext uri="{FF2B5EF4-FFF2-40B4-BE49-F238E27FC236}">
                  <a16:creationId xmlns:a16="http://schemas.microsoft.com/office/drawing/2014/main" id="{5B63B824-E12A-D347-9258-101E35BAA967}"/>
                </a:ext>
              </a:extLst>
            </p:cNvPr>
            <p:cNvSpPr/>
            <p:nvPr/>
          </p:nvSpPr>
          <p:spPr>
            <a:xfrm>
              <a:off x="5908034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3376;p11">
              <a:extLst>
                <a:ext uri="{FF2B5EF4-FFF2-40B4-BE49-F238E27FC236}">
                  <a16:creationId xmlns:a16="http://schemas.microsoft.com/office/drawing/2014/main" id="{DB07C361-C07B-044F-B099-0C2E90A90163}"/>
                </a:ext>
              </a:extLst>
            </p:cNvPr>
            <p:cNvSpPr/>
            <p:nvPr/>
          </p:nvSpPr>
          <p:spPr>
            <a:xfrm>
              <a:off x="5908034" y="4906245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3377;p11">
              <a:extLst>
                <a:ext uri="{FF2B5EF4-FFF2-40B4-BE49-F238E27FC236}">
                  <a16:creationId xmlns:a16="http://schemas.microsoft.com/office/drawing/2014/main" id="{9744A25C-F78F-E146-A39D-B8925EA49375}"/>
                </a:ext>
              </a:extLst>
            </p:cNvPr>
            <p:cNvSpPr/>
            <p:nvPr/>
          </p:nvSpPr>
          <p:spPr>
            <a:xfrm>
              <a:off x="5908034" y="5056669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3378;p11">
              <a:extLst>
                <a:ext uri="{FF2B5EF4-FFF2-40B4-BE49-F238E27FC236}">
                  <a16:creationId xmlns:a16="http://schemas.microsoft.com/office/drawing/2014/main" id="{86375587-463F-4C48-B326-57152A516C0B}"/>
                </a:ext>
              </a:extLst>
            </p:cNvPr>
            <p:cNvSpPr/>
            <p:nvPr/>
          </p:nvSpPr>
          <p:spPr>
            <a:xfrm>
              <a:off x="5908034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3379;p11">
              <a:extLst>
                <a:ext uri="{FF2B5EF4-FFF2-40B4-BE49-F238E27FC236}">
                  <a16:creationId xmlns:a16="http://schemas.microsoft.com/office/drawing/2014/main" id="{EEE57078-A464-6944-8565-04D08D5F3049}"/>
                </a:ext>
              </a:extLst>
            </p:cNvPr>
            <p:cNvSpPr/>
            <p:nvPr/>
          </p:nvSpPr>
          <p:spPr>
            <a:xfrm>
              <a:off x="6059986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3380;p11">
              <a:extLst>
                <a:ext uri="{FF2B5EF4-FFF2-40B4-BE49-F238E27FC236}">
                  <a16:creationId xmlns:a16="http://schemas.microsoft.com/office/drawing/2014/main" id="{FE10A933-B893-8749-AAB3-32FEF220EA33}"/>
                </a:ext>
              </a:extLst>
            </p:cNvPr>
            <p:cNvSpPr/>
            <p:nvPr/>
          </p:nvSpPr>
          <p:spPr>
            <a:xfrm>
              <a:off x="6059986" y="69110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3381;p11">
              <a:extLst>
                <a:ext uri="{FF2B5EF4-FFF2-40B4-BE49-F238E27FC236}">
                  <a16:creationId xmlns:a16="http://schemas.microsoft.com/office/drawing/2014/main" id="{D4F5B357-5E65-C84D-AC3B-E6F0727B1D65}"/>
                </a:ext>
              </a:extLst>
            </p:cNvPr>
            <p:cNvSpPr/>
            <p:nvPr/>
          </p:nvSpPr>
          <p:spPr>
            <a:xfrm>
              <a:off x="6059986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3382;p11">
              <a:extLst>
                <a:ext uri="{FF2B5EF4-FFF2-40B4-BE49-F238E27FC236}">
                  <a16:creationId xmlns:a16="http://schemas.microsoft.com/office/drawing/2014/main" id="{7D388A80-F5A0-C941-9102-C04D4FD90377}"/>
                </a:ext>
              </a:extLst>
            </p:cNvPr>
            <p:cNvSpPr/>
            <p:nvPr/>
          </p:nvSpPr>
          <p:spPr>
            <a:xfrm>
              <a:off x="6059986" y="1294438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3383;p11">
              <a:extLst>
                <a:ext uri="{FF2B5EF4-FFF2-40B4-BE49-F238E27FC236}">
                  <a16:creationId xmlns:a16="http://schemas.microsoft.com/office/drawing/2014/main" id="{31A37441-C5F8-C74B-A311-5C9ACAAFE06D}"/>
                </a:ext>
              </a:extLst>
            </p:cNvPr>
            <p:cNvSpPr/>
            <p:nvPr/>
          </p:nvSpPr>
          <p:spPr>
            <a:xfrm>
              <a:off x="6059986" y="1444862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3384;p11">
              <a:extLst>
                <a:ext uri="{FF2B5EF4-FFF2-40B4-BE49-F238E27FC236}">
                  <a16:creationId xmlns:a16="http://schemas.microsoft.com/office/drawing/2014/main" id="{AF1C6C06-E168-5B46-849C-2AE8E63D2F3B}"/>
                </a:ext>
              </a:extLst>
            </p:cNvPr>
            <p:cNvSpPr/>
            <p:nvPr/>
          </p:nvSpPr>
          <p:spPr>
            <a:xfrm>
              <a:off x="6059986" y="1595286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3385;p11">
              <a:extLst>
                <a:ext uri="{FF2B5EF4-FFF2-40B4-BE49-F238E27FC236}">
                  <a16:creationId xmlns:a16="http://schemas.microsoft.com/office/drawing/2014/main" id="{97D01157-EE0B-C64F-A6DC-58E5A45FC051}"/>
                </a:ext>
              </a:extLst>
            </p:cNvPr>
            <p:cNvSpPr/>
            <p:nvPr/>
          </p:nvSpPr>
          <p:spPr>
            <a:xfrm>
              <a:off x="6059986" y="1745710"/>
              <a:ext cx="122541" cy="122628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3386;p11">
              <a:extLst>
                <a:ext uri="{FF2B5EF4-FFF2-40B4-BE49-F238E27FC236}">
                  <a16:creationId xmlns:a16="http://schemas.microsoft.com/office/drawing/2014/main" id="{EB4B6A1E-5C28-7B43-B93B-72A0CBE4E497}"/>
                </a:ext>
              </a:extLst>
            </p:cNvPr>
            <p:cNvSpPr/>
            <p:nvPr/>
          </p:nvSpPr>
          <p:spPr>
            <a:xfrm>
              <a:off x="6059986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3387;p11">
              <a:extLst>
                <a:ext uri="{FF2B5EF4-FFF2-40B4-BE49-F238E27FC236}">
                  <a16:creationId xmlns:a16="http://schemas.microsoft.com/office/drawing/2014/main" id="{37F63429-FAE0-0E43-B678-74B7005757F9}"/>
                </a:ext>
              </a:extLst>
            </p:cNvPr>
            <p:cNvSpPr/>
            <p:nvPr/>
          </p:nvSpPr>
          <p:spPr>
            <a:xfrm>
              <a:off x="6059986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3388;p11">
              <a:extLst>
                <a:ext uri="{FF2B5EF4-FFF2-40B4-BE49-F238E27FC236}">
                  <a16:creationId xmlns:a16="http://schemas.microsoft.com/office/drawing/2014/main" id="{31775DB0-9A84-5941-8F61-D0F133138934}"/>
                </a:ext>
              </a:extLst>
            </p:cNvPr>
            <p:cNvSpPr/>
            <p:nvPr/>
          </p:nvSpPr>
          <p:spPr>
            <a:xfrm>
              <a:off x="6059986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3389;p11">
              <a:extLst>
                <a:ext uri="{FF2B5EF4-FFF2-40B4-BE49-F238E27FC236}">
                  <a16:creationId xmlns:a16="http://schemas.microsoft.com/office/drawing/2014/main" id="{291D2E3F-3DDE-FB44-9CA6-1BF149D89158}"/>
                </a:ext>
              </a:extLst>
            </p:cNvPr>
            <p:cNvSpPr/>
            <p:nvPr/>
          </p:nvSpPr>
          <p:spPr>
            <a:xfrm>
              <a:off x="6059986" y="264825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3390;p11">
              <a:extLst>
                <a:ext uri="{FF2B5EF4-FFF2-40B4-BE49-F238E27FC236}">
                  <a16:creationId xmlns:a16="http://schemas.microsoft.com/office/drawing/2014/main" id="{CCD93C5D-9FC9-9E4F-9668-4F6102652501}"/>
                </a:ext>
              </a:extLst>
            </p:cNvPr>
            <p:cNvSpPr/>
            <p:nvPr/>
          </p:nvSpPr>
          <p:spPr>
            <a:xfrm>
              <a:off x="6059986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3391;p11">
              <a:extLst>
                <a:ext uri="{FF2B5EF4-FFF2-40B4-BE49-F238E27FC236}">
                  <a16:creationId xmlns:a16="http://schemas.microsoft.com/office/drawing/2014/main" id="{DF616A96-02ED-BE4D-82D3-2D43FED2B7A5}"/>
                </a:ext>
              </a:extLst>
            </p:cNvPr>
            <p:cNvSpPr/>
            <p:nvPr/>
          </p:nvSpPr>
          <p:spPr>
            <a:xfrm>
              <a:off x="6059986" y="294910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3392;p11">
              <a:extLst>
                <a:ext uri="{FF2B5EF4-FFF2-40B4-BE49-F238E27FC236}">
                  <a16:creationId xmlns:a16="http://schemas.microsoft.com/office/drawing/2014/main" id="{C078FCD8-F218-CE44-BA58-B0C646D0B671}"/>
                </a:ext>
              </a:extLst>
            </p:cNvPr>
            <p:cNvSpPr/>
            <p:nvPr/>
          </p:nvSpPr>
          <p:spPr>
            <a:xfrm>
              <a:off x="6059986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3393;p11">
              <a:extLst>
                <a:ext uri="{FF2B5EF4-FFF2-40B4-BE49-F238E27FC236}">
                  <a16:creationId xmlns:a16="http://schemas.microsoft.com/office/drawing/2014/main" id="{8FF185C6-6E0C-624C-8D5B-3DB811F8ECFD}"/>
                </a:ext>
              </a:extLst>
            </p:cNvPr>
            <p:cNvSpPr/>
            <p:nvPr/>
          </p:nvSpPr>
          <p:spPr>
            <a:xfrm>
              <a:off x="6059986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3394;p11">
              <a:extLst>
                <a:ext uri="{FF2B5EF4-FFF2-40B4-BE49-F238E27FC236}">
                  <a16:creationId xmlns:a16="http://schemas.microsoft.com/office/drawing/2014/main" id="{3B1C40FC-3D8C-AD48-835A-042A7585E8A3}"/>
                </a:ext>
              </a:extLst>
            </p:cNvPr>
            <p:cNvSpPr/>
            <p:nvPr/>
          </p:nvSpPr>
          <p:spPr>
            <a:xfrm>
              <a:off x="6059986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3395;p11">
              <a:extLst>
                <a:ext uri="{FF2B5EF4-FFF2-40B4-BE49-F238E27FC236}">
                  <a16:creationId xmlns:a16="http://schemas.microsoft.com/office/drawing/2014/main" id="{46DDFCC8-982E-E942-8138-CFB70AFC391D}"/>
                </a:ext>
              </a:extLst>
            </p:cNvPr>
            <p:cNvSpPr/>
            <p:nvPr/>
          </p:nvSpPr>
          <p:spPr>
            <a:xfrm>
              <a:off x="6059986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3396;p11">
              <a:extLst>
                <a:ext uri="{FF2B5EF4-FFF2-40B4-BE49-F238E27FC236}">
                  <a16:creationId xmlns:a16="http://schemas.microsoft.com/office/drawing/2014/main" id="{3AA6FB51-48B4-A741-A0B6-65C5E97513A8}"/>
                </a:ext>
              </a:extLst>
            </p:cNvPr>
            <p:cNvSpPr/>
            <p:nvPr/>
          </p:nvSpPr>
          <p:spPr>
            <a:xfrm>
              <a:off x="6059986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3397;p11">
              <a:extLst>
                <a:ext uri="{FF2B5EF4-FFF2-40B4-BE49-F238E27FC236}">
                  <a16:creationId xmlns:a16="http://schemas.microsoft.com/office/drawing/2014/main" id="{F410C049-25D1-BB41-9037-4395EFA01AEE}"/>
                </a:ext>
              </a:extLst>
            </p:cNvPr>
            <p:cNvSpPr/>
            <p:nvPr/>
          </p:nvSpPr>
          <p:spPr>
            <a:xfrm>
              <a:off x="6059986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3398;p11">
              <a:extLst>
                <a:ext uri="{FF2B5EF4-FFF2-40B4-BE49-F238E27FC236}">
                  <a16:creationId xmlns:a16="http://schemas.microsoft.com/office/drawing/2014/main" id="{28BBE70B-CE8D-4249-810F-3E3614712936}"/>
                </a:ext>
              </a:extLst>
            </p:cNvPr>
            <p:cNvSpPr/>
            <p:nvPr/>
          </p:nvSpPr>
          <p:spPr>
            <a:xfrm>
              <a:off x="6059986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3399;p11">
              <a:extLst>
                <a:ext uri="{FF2B5EF4-FFF2-40B4-BE49-F238E27FC236}">
                  <a16:creationId xmlns:a16="http://schemas.microsoft.com/office/drawing/2014/main" id="{FD58CBBA-50D1-6E4F-B333-6B145A678179}"/>
                </a:ext>
              </a:extLst>
            </p:cNvPr>
            <p:cNvSpPr/>
            <p:nvPr/>
          </p:nvSpPr>
          <p:spPr>
            <a:xfrm>
              <a:off x="6059986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3400;p11">
              <a:extLst>
                <a:ext uri="{FF2B5EF4-FFF2-40B4-BE49-F238E27FC236}">
                  <a16:creationId xmlns:a16="http://schemas.microsoft.com/office/drawing/2014/main" id="{88733F24-9DD6-0049-B702-11B2E0E97438}"/>
                </a:ext>
              </a:extLst>
            </p:cNvPr>
            <p:cNvSpPr/>
            <p:nvPr/>
          </p:nvSpPr>
          <p:spPr>
            <a:xfrm>
              <a:off x="6059986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3401;p11">
              <a:extLst>
                <a:ext uri="{FF2B5EF4-FFF2-40B4-BE49-F238E27FC236}">
                  <a16:creationId xmlns:a16="http://schemas.microsoft.com/office/drawing/2014/main" id="{5F292DC4-D9E4-F642-97D2-B69A7276C206}"/>
                </a:ext>
              </a:extLst>
            </p:cNvPr>
            <p:cNvSpPr/>
            <p:nvPr/>
          </p:nvSpPr>
          <p:spPr>
            <a:xfrm>
              <a:off x="6059986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3402;p11">
              <a:extLst>
                <a:ext uri="{FF2B5EF4-FFF2-40B4-BE49-F238E27FC236}">
                  <a16:creationId xmlns:a16="http://schemas.microsoft.com/office/drawing/2014/main" id="{27D999A4-7844-AB43-A283-1831278392EF}"/>
                </a:ext>
              </a:extLst>
            </p:cNvPr>
            <p:cNvSpPr/>
            <p:nvPr/>
          </p:nvSpPr>
          <p:spPr>
            <a:xfrm>
              <a:off x="6059986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3403;p11">
              <a:extLst>
                <a:ext uri="{FF2B5EF4-FFF2-40B4-BE49-F238E27FC236}">
                  <a16:creationId xmlns:a16="http://schemas.microsoft.com/office/drawing/2014/main" id="{E59E9E1C-7724-0E4C-BCB1-454795A30A01}"/>
                </a:ext>
              </a:extLst>
            </p:cNvPr>
            <p:cNvSpPr/>
            <p:nvPr/>
          </p:nvSpPr>
          <p:spPr>
            <a:xfrm>
              <a:off x="6059986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3404;p11">
              <a:extLst>
                <a:ext uri="{FF2B5EF4-FFF2-40B4-BE49-F238E27FC236}">
                  <a16:creationId xmlns:a16="http://schemas.microsoft.com/office/drawing/2014/main" id="{B6B83CF9-0779-9A4F-A246-D02FD43D629E}"/>
                </a:ext>
              </a:extLst>
            </p:cNvPr>
            <p:cNvSpPr/>
            <p:nvPr/>
          </p:nvSpPr>
          <p:spPr>
            <a:xfrm>
              <a:off x="6059986" y="535751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3405;p11">
              <a:extLst>
                <a:ext uri="{FF2B5EF4-FFF2-40B4-BE49-F238E27FC236}">
                  <a16:creationId xmlns:a16="http://schemas.microsoft.com/office/drawing/2014/main" id="{52B083E6-8BF0-2C40-8ACD-704F14B2B179}"/>
                </a:ext>
              </a:extLst>
            </p:cNvPr>
            <p:cNvSpPr/>
            <p:nvPr/>
          </p:nvSpPr>
          <p:spPr>
            <a:xfrm>
              <a:off x="6210304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3406;p11">
              <a:extLst>
                <a:ext uri="{FF2B5EF4-FFF2-40B4-BE49-F238E27FC236}">
                  <a16:creationId xmlns:a16="http://schemas.microsoft.com/office/drawing/2014/main" id="{0513D285-A755-034F-AA75-7615FC3D3922}"/>
                </a:ext>
              </a:extLst>
            </p:cNvPr>
            <p:cNvSpPr/>
            <p:nvPr/>
          </p:nvSpPr>
          <p:spPr>
            <a:xfrm>
              <a:off x="6210304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3407;p11">
              <a:extLst>
                <a:ext uri="{FF2B5EF4-FFF2-40B4-BE49-F238E27FC236}">
                  <a16:creationId xmlns:a16="http://schemas.microsoft.com/office/drawing/2014/main" id="{668ED6C3-B33F-1346-B0EB-B30DD3335FCE}"/>
                </a:ext>
              </a:extLst>
            </p:cNvPr>
            <p:cNvSpPr/>
            <p:nvPr/>
          </p:nvSpPr>
          <p:spPr>
            <a:xfrm>
              <a:off x="6210304" y="1142379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3408;p11">
              <a:extLst>
                <a:ext uri="{FF2B5EF4-FFF2-40B4-BE49-F238E27FC236}">
                  <a16:creationId xmlns:a16="http://schemas.microsoft.com/office/drawing/2014/main" id="{BD6270DF-CDDF-3745-8683-DADE75149A5F}"/>
                </a:ext>
              </a:extLst>
            </p:cNvPr>
            <p:cNvSpPr/>
            <p:nvPr/>
          </p:nvSpPr>
          <p:spPr>
            <a:xfrm>
              <a:off x="6210304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3409;p11">
              <a:extLst>
                <a:ext uri="{FF2B5EF4-FFF2-40B4-BE49-F238E27FC236}">
                  <a16:creationId xmlns:a16="http://schemas.microsoft.com/office/drawing/2014/main" id="{4EF009FB-F34C-3846-BD7A-D9903F3E6EF8}"/>
                </a:ext>
              </a:extLst>
            </p:cNvPr>
            <p:cNvSpPr/>
            <p:nvPr/>
          </p:nvSpPr>
          <p:spPr>
            <a:xfrm>
              <a:off x="6210304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3410;p11">
              <a:extLst>
                <a:ext uri="{FF2B5EF4-FFF2-40B4-BE49-F238E27FC236}">
                  <a16:creationId xmlns:a16="http://schemas.microsoft.com/office/drawing/2014/main" id="{048BA213-555B-0A46-9924-FF6D570F3801}"/>
                </a:ext>
              </a:extLst>
            </p:cNvPr>
            <p:cNvSpPr/>
            <p:nvPr/>
          </p:nvSpPr>
          <p:spPr>
            <a:xfrm>
              <a:off x="6210304" y="189449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3411;p11">
              <a:extLst>
                <a:ext uri="{FF2B5EF4-FFF2-40B4-BE49-F238E27FC236}">
                  <a16:creationId xmlns:a16="http://schemas.microsoft.com/office/drawing/2014/main" id="{80605322-0C08-A046-A81C-237333D03888}"/>
                </a:ext>
              </a:extLst>
            </p:cNvPr>
            <p:cNvSpPr/>
            <p:nvPr/>
          </p:nvSpPr>
          <p:spPr>
            <a:xfrm>
              <a:off x="6210304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3412;p11">
              <a:extLst>
                <a:ext uri="{FF2B5EF4-FFF2-40B4-BE49-F238E27FC236}">
                  <a16:creationId xmlns:a16="http://schemas.microsoft.com/office/drawing/2014/main" id="{81EA6BF1-1DFE-E54E-8C10-BB23F719065F}"/>
                </a:ext>
              </a:extLst>
            </p:cNvPr>
            <p:cNvSpPr/>
            <p:nvPr/>
          </p:nvSpPr>
          <p:spPr>
            <a:xfrm>
              <a:off x="6210304" y="219698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3413;p11">
              <a:extLst>
                <a:ext uri="{FF2B5EF4-FFF2-40B4-BE49-F238E27FC236}">
                  <a16:creationId xmlns:a16="http://schemas.microsoft.com/office/drawing/2014/main" id="{011F5EE0-3AB1-1341-BAFA-FD1EABFC9904}"/>
                </a:ext>
              </a:extLst>
            </p:cNvPr>
            <p:cNvSpPr/>
            <p:nvPr/>
          </p:nvSpPr>
          <p:spPr>
            <a:xfrm>
              <a:off x="6210304" y="249782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3414;p11">
              <a:extLst>
                <a:ext uri="{FF2B5EF4-FFF2-40B4-BE49-F238E27FC236}">
                  <a16:creationId xmlns:a16="http://schemas.microsoft.com/office/drawing/2014/main" id="{7ABA88B5-9B51-0341-B43D-5155932CC95E}"/>
                </a:ext>
              </a:extLst>
            </p:cNvPr>
            <p:cNvSpPr/>
            <p:nvPr/>
          </p:nvSpPr>
          <p:spPr>
            <a:xfrm>
              <a:off x="6210304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3415;p11">
              <a:extLst>
                <a:ext uri="{FF2B5EF4-FFF2-40B4-BE49-F238E27FC236}">
                  <a16:creationId xmlns:a16="http://schemas.microsoft.com/office/drawing/2014/main" id="{68A15246-34CE-7741-B856-D17D7A8E1E3F}"/>
                </a:ext>
              </a:extLst>
            </p:cNvPr>
            <p:cNvSpPr/>
            <p:nvPr/>
          </p:nvSpPr>
          <p:spPr>
            <a:xfrm>
              <a:off x="6210304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3416;p11">
              <a:extLst>
                <a:ext uri="{FF2B5EF4-FFF2-40B4-BE49-F238E27FC236}">
                  <a16:creationId xmlns:a16="http://schemas.microsoft.com/office/drawing/2014/main" id="{97A23021-ED47-BE44-B970-CE2935B14451}"/>
                </a:ext>
              </a:extLst>
            </p:cNvPr>
            <p:cNvSpPr/>
            <p:nvPr/>
          </p:nvSpPr>
          <p:spPr>
            <a:xfrm>
              <a:off x="6210304" y="340037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3417;p11">
              <a:extLst>
                <a:ext uri="{FF2B5EF4-FFF2-40B4-BE49-F238E27FC236}">
                  <a16:creationId xmlns:a16="http://schemas.microsoft.com/office/drawing/2014/main" id="{307FF412-C446-E14A-A771-201D040C51E5}"/>
                </a:ext>
              </a:extLst>
            </p:cNvPr>
            <p:cNvSpPr/>
            <p:nvPr/>
          </p:nvSpPr>
          <p:spPr>
            <a:xfrm>
              <a:off x="6210304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3418;p11">
              <a:extLst>
                <a:ext uri="{FF2B5EF4-FFF2-40B4-BE49-F238E27FC236}">
                  <a16:creationId xmlns:a16="http://schemas.microsoft.com/office/drawing/2014/main" id="{209BA716-DE6A-2E47-8E95-2A89D4A167EB}"/>
                </a:ext>
              </a:extLst>
            </p:cNvPr>
            <p:cNvSpPr/>
            <p:nvPr/>
          </p:nvSpPr>
          <p:spPr>
            <a:xfrm>
              <a:off x="6210304" y="4003702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3419;p11">
              <a:extLst>
                <a:ext uri="{FF2B5EF4-FFF2-40B4-BE49-F238E27FC236}">
                  <a16:creationId xmlns:a16="http://schemas.microsoft.com/office/drawing/2014/main" id="{06C61311-1BDE-E244-A423-F7DEBF2C2011}"/>
                </a:ext>
              </a:extLst>
            </p:cNvPr>
            <p:cNvSpPr/>
            <p:nvPr/>
          </p:nvSpPr>
          <p:spPr>
            <a:xfrm>
              <a:off x="6210304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3420;p11">
              <a:extLst>
                <a:ext uri="{FF2B5EF4-FFF2-40B4-BE49-F238E27FC236}">
                  <a16:creationId xmlns:a16="http://schemas.microsoft.com/office/drawing/2014/main" id="{09657B56-4258-484F-B3DE-3A73D9DD4DD9}"/>
                </a:ext>
              </a:extLst>
            </p:cNvPr>
            <p:cNvSpPr/>
            <p:nvPr/>
          </p:nvSpPr>
          <p:spPr>
            <a:xfrm>
              <a:off x="6210304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3421;p11">
              <a:extLst>
                <a:ext uri="{FF2B5EF4-FFF2-40B4-BE49-F238E27FC236}">
                  <a16:creationId xmlns:a16="http://schemas.microsoft.com/office/drawing/2014/main" id="{6774E2B5-0256-C44C-874F-7A6B3C303DC8}"/>
                </a:ext>
              </a:extLst>
            </p:cNvPr>
            <p:cNvSpPr/>
            <p:nvPr/>
          </p:nvSpPr>
          <p:spPr>
            <a:xfrm>
              <a:off x="6210304" y="445497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3422;p11">
              <a:extLst>
                <a:ext uri="{FF2B5EF4-FFF2-40B4-BE49-F238E27FC236}">
                  <a16:creationId xmlns:a16="http://schemas.microsoft.com/office/drawing/2014/main" id="{837FF88F-9A6B-EB49-A65F-737D0115BB4F}"/>
                </a:ext>
              </a:extLst>
            </p:cNvPr>
            <p:cNvSpPr/>
            <p:nvPr/>
          </p:nvSpPr>
          <p:spPr>
            <a:xfrm>
              <a:off x="6210304" y="4605397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3423;p11">
              <a:extLst>
                <a:ext uri="{FF2B5EF4-FFF2-40B4-BE49-F238E27FC236}">
                  <a16:creationId xmlns:a16="http://schemas.microsoft.com/office/drawing/2014/main" id="{CE8418B0-E948-A241-B7AB-9C8FB0CA62B9}"/>
                </a:ext>
              </a:extLst>
            </p:cNvPr>
            <p:cNvSpPr/>
            <p:nvPr/>
          </p:nvSpPr>
          <p:spPr>
            <a:xfrm>
              <a:off x="6210304" y="490624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3424;p11">
              <a:extLst>
                <a:ext uri="{FF2B5EF4-FFF2-40B4-BE49-F238E27FC236}">
                  <a16:creationId xmlns:a16="http://schemas.microsoft.com/office/drawing/2014/main" id="{D672147A-0E66-A145-A177-33F3809C085D}"/>
                </a:ext>
              </a:extLst>
            </p:cNvPr>
            <p:cNvSpPr/>
            <p:nvPr/>
          </p:nvSpPr>
          <p:spPr>
            <a:xfrm>
              <a:off x="6210304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3425;p11">
              <a:extLst>
                <a:ext uri="{FF2B5EF4-FFF2-40B4-BE49-F238E27FC236}">
                  <a16:creationId xmlns:a16="http://schemas.microsoft.com/office/drawing/2014/main" id="{661BD2E0-F895-2D47-8172-A3D2436D6A35}"/>
                </a:ext>
              </a:extLst>
            </p:cNvPr>
            <p:cNvSpPr/>
            <p:nvPr/>
          </p:nvSpPr>
          <p:spPr>
            <a:xfrm>
              <a:off x="6360622" y="39026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3426;p11">
              <a:extLst>
                <a:ext uri="{FF2B5EF4-FFF2-40B4-BE49-F238E27FC236}">
                  <a16:creationId xmlns:a16="http://schemas.microsoft.com/office/drawing/2014/main" id="{C4936550-4493-064C-B83D-421C2527F81F}"/>
                </a:ext>
              </a:extLst>
            </p:cNvPr>
            <p:cNvSpPr/>
            <p:nvPr/>
          </p:nvSpPr>
          <p:spPr>
            <a:xfrm>
              <a:off x="6360622" y="54068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3427;p11">
              <a:extLst>
                <a:ext uri="{FF2B5EF4-FFF2-40B4-BE49-F238E27FC236}">
                  <a16:creationId xmlns:a16="http://schemas.microsoft.com/office/drawing/2014/main" id="{899F610C-71A8-DB4F-9F3E-4EAC35050A5A}"/>
                </a:ext>
              </a:extLst>
            </p:cNvPr>
            <p:cNvSpPr/>
            <p:nvPr/>
          </p:nvSpPr>
          <p:spPr>
            <a:xfrm>
              <a:off x="6360622" y="99195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3428;p11">
              <a:extLst>
                <a:ext uri="{FF2B5EF4-FFF2-40B4-BE49-F238E27FC236}">
                  <a16:creationId xmlns:a16="http://schemas.microsoft.com/office/drawing/2014/main" id="{5439365E-84B3-1B4D-AE61-7C2A3C800C28}"/>
                </a:ext>
              </a:extLst>
            </p:cNvPr>
            <p:cNvSpPr/>
            <p:nvPr/>
          </p:nvSpPr>
          <p:spPr>
            <a:xfrm>
              <a:off x="6360622" y="1292803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3429;p11">
              <a:extLst>
                <a:ext uri="{FF2B5EF4-FFF2-40B4-BE49-F238E27FC236}">
                  <a16:creationId xmlns:a16="http://schemas.microsoft.com/office/drawing/2014/main" id="{8358F078-E5ED-044F-A5E6-AEE62B681F90}"/>
                </a:ext>
              </a:extLst>
            </p:cNvPr>
            <p:cNvSpPr/>
            <p:nvPr/>
          </p:nvSpPr>
          <p:spPr>
            <a:xfrm>
              <a:off x="6360622" y="15936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3430;p11">
              <a:extLst>
                <a:ext uri="{FF2B5EF4-FFF2-40B4-BE49-F238E27FC236}">
                  <a16:creationId xmlns:a16="http://schemas.microsoft.com/office/drawing/2014/main" id="{859084C9-6926-884A-B338-CEA4FC035842}"/>
                </a:ext>
              </a:extLst>
            </p:cNvPr>
            <p:cNvSpPr/>
            <p:nvPr/>
          </p:nvSpPr>
          <p:spPr>
            <a:xfrm>
              <a:off x="6360622" y="2044922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3431;p11">
              <a:extLst>
                <a:ext uri="{FF2B5EF4-FFF2-40B4-BE49-F238E27FC236}">
                  <a16:creationId xmlns:a16="http://schemas.microsoft.com/office/drawing/2014/main" id="{03E4F81F-9E48-BE49-AFA8-BFDEF450DE91}"/>
                </a:ext>
              </a:extLst>
            </p:cNvPr>
            <p:cNvSpPr/>
            <p:nvPr/>
          </p:nvSpPr>
          <p:spPr>
            <a:xfrm>
              <a:off x="6360622" y="2347405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3432;p11">
              <a:extLst>
                <a:ext uri="{FF2B5EF4-FFF2-40B4-BE49-F238E27FC236}">
                  <a16:creationId xmlns:a16="http://schemas.microsoft.com/office/drawing/2014/main" id="{26ABA401-A2C7-7644-967F-201BE23FDAD3}"/>
                </a:ext>
              </a:extLst>
            </p:cNvPr>
            <p:cNvSpPr/>
            <p:nvPr/>
          </p:nvSpPr>
          <p:spPr>
            <a:xfrm>
              <a:off x="6360622" y="2798677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3433;p11">
              <a:extLst>
                <a:ext uri="{FF2B5EF4-FFF2-40B4-BE49-F238E27FC236}">
                  <a16:creationId xmlns:a16="http://schemas.microsoft.com/office/drawing/2014/main" id="{BEC08EA5-BE1A-844F-88F3-D698F94ED5CB}"/>
                </a:ext>
              </a:extLst>
            </p:cNvPr>
            <p:cNvSpPr/>
            <p:nvPr/>
          </p:nvSpPr>
          <p:spPr>
            <a:xfrm>
              <a:off x="6360622" y="3099524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3434;p11">
              <a:extLst>
                <a:ext uri="{FF2B5EF4-FFF2-40B4-BE49-F238E27FC236}">
                  <a16:creationId xmlns:a16="http://schemas.microsoft.com/office/drawing/2014/main" id="{F4FE8F1D-B924-CE49-A7AB-83C465B3D086}"/>
                </a:ext>
              </a:extLst>
            </p:cNvPr>
            <p:cNvSpPr/>
            <p:nvPr/>
          </p:nvSpPr>
          <p:spPr>
            <a:xfrm>
              <a:off x="6360622" y="3249948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3435;p11">
              <a:extLst>
                <a:ext uri="{FF2B5EF4-FFF2-40B4-BE49-F238E27FC236}">
                  <a16:creationId xmlns:a16="http://schemas.microsoft.com/office/drawing/2014/main" id="{E1E6D71C-258E-FD43-8E66-75C7BE569414}"/>
                </a:ext>
              </a:extLst>
            </p:cNvPr>
            <p:cNvSpPr/>
            <p:nvPr/>
          </p:nvSpPr>
          <p:spPr>
            <a:xfrm>
              <a:off x="6360622" y="3550796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3436;p11">
              <a:extLst>
                <a:ext uri="{FF2B5EF4-FFF2-40B4-BE49-F238E27FC236}">
                  <a16:creationId xmlns:a16="http://schemas.microsoft.com/office/drawing/2014/main" id="{AFD9B3FD-6C52-5442-B540-E6C617DCD986}"/>
                </a:ext>
              </a:extLst>
            </p:cNvPr>
            <p:cNvSpPr/>
            <p:nvPr/>
          </p:nvSpPr>
          <p:spPr>
            <a:xfrm>
              <a:off x="6360622" y="3701220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3437;p11">
              <a:extLst>
                <a:ext uri="{FF2B5EF4-FFF2-40B4-BE49-F238E27FC236}">
                  <a16:creationId xmlns:a16="http://schemas.microsoft.com/office/drawing/2014/main" id="{1B5D45C8-9335-FF44-8939-C8AF1D913175}"/>
                </a:ext>
              </a:extLst>
            </p:cNvPr>
            <p:cNvSpPr/>
            <p:nvPr/>
          </p:nvSpPr>
          <p:spPr>
            <a:xfrm>
              <a:off x="6360622" y="385164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3438;p11">
              <a:extLst>
                <a:ext uri="{FF2B5EF4-FFF2-40B4-BE49-F238E27FC236}">
                  <a16:creationId xmlns:a16="http://schemas.microsoft.com/office/drawing/2014/main" id="{3D16BFA5-D3B6-ED48-9D9E-2BA3EFA14C45}"/>
                </a:ext>
              </a:extLst>
            </p:cNvPr>
            <p:cNvSpPr/>
            <p:nvPr/>
          </p:nvSpPr>
          <p:spPr>
            <a:xfrm>
              <a:off x="6360622" y="4154126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3439;p11">
              <a:extLst>
                <a:ext uri="{FF2B5EF4-FFF2-40B4-BE49-F238E27FC236}">
                  <a16:creationId xmlns:a16="http://schemas.microsoft.com/office/drawing/2014/main" id="{009F1925-A32A-E64D-9F2B-7E2FDD89D2B7}"/>
                </a:ext>
              </a:extLst>
            </p:cNvPr>
            <p:cNvSpPr/>
            <p:nvPr/>
          </p:nvSpPr>
          <p:spPr>
            <a:xfrm>
              <a:off x="6360622" y="4304550"/>
              <a:ext cx="12254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3440;p11">
              <a:extLst>
                <a:ext uri="{FF2B5EF4-FFF2-40B4-BE49-F238E27FC236}">
                  <a16:creationId xmlns:a16="http://schemas.microsoft.com/office/drawing/2014/main" id="{15B99473-83BB-E148-B057-607D1C03C4C3}"/>
                </a:ext>
              </a:extLst>
            </p:cNvPr>
            <p:cNvSpPr/>
            <p:nvPr/>
          </p:nvSpPr>
          <p:spPr>
            <a:xfrm>
              <a:off x="6360622" y="4755821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3441;p11">
              <a:extLst>
                <a:ext uri="{FF2B5EF4-FFF2-40B4-BE49-F238E27FC236}">
                  <a16:creationId xmlns:a16="http://schemas.microsoft.com/office/drawing/2014/main" id="{F54BEAE5-90F9-C844-94D7-EA27EE6ED2BA}"/>
                </a:ext>
              </a:extLst>
            </p:cNvPr>
            <p:cNvSpPr/>
            <p:nvPr/>
          </p:nvSpPr>
          <p:spPr>
            <a:xfrm>
              <a:off x="6360622" y="5056669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3442;p11">
              <a:extLst>
                <a:ext uri="{FF2B5EF4-FFF2-40B4-BE49-F238E27FC236}">
                  <a16:creationId xmlns:a16="http://schemas.microsoft.com/office/drawing/2014/main" id="{0099701D-DFD1-2F46-AFA1-B6256FC37115}"/>
                </a:ext>
              </a:extLst>
            </p:cNvPr>
            <p:cNvSpPr/>
            <p:nvPr/>
          </p:nvSpPr>
          <p:spPr>
            <a:xfrm>
              <a:off x="6360622" y="5207093"/>
              <a:ext cx="122541" cy="120993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3443;p11">
              <a:extLst>
                <a:ext uri="{FF2B5EF4-FFF2-40B4-BE49-F238E27FC236}">
                  <a16:creationId xmlns:a16="http://schemas.microsoft.com/office/drawing/2014/main" id="{1441C6EC-0C01-1D43-897E-2EAE1E8CD62A}"/>
                </a:ext>
              </a:extLst>
            </p:cNvPr>
            <p:cNvSpPr/>
            <p:nvPr/>
          </p:nvSpPr>
          <p:spPr>
            <a:xfrm>
              <a:off x="6510940" y="39026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3444;p11">
              <a:extLst>
                <a:ext uri="{FF2B5EF4-FFF2-40B4-BE49-F238E27FC236}">
                  <a16:creationId xmlns:a16="http://schemas.microsoft.com/office/drawing/2014/main" id="{DC9B5A8D-A813-314F-BAA1-9C1892AB2538}"/>
                </a:ext>
              </a:extLst>
            </p:cNvPr>
            <p:cNvSpPr/>
            <p:nvPr/>
          </p:nvSpPr>
          <p:spPr>
            <a:xfrm>
              <a:off x="6510940" y="129280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3445;p11">
              <a:extLst>
                <a:ext uri="{FF2B5EF4-FFF2-40B4-BE49-F238E27FC236}">
                  <a16:creationId xmlns:a16="http://schemas.microsoft.com/office/drawing/2014/main" id="{68464CBB-CA06-D646-BEFF-A2CB168EB477}"/>
                </a:ext>
              </a:extLst>
            </p:cNvPr>
            <p:cNvSpPr/>
            <p:nvPr/>
          </p:nvSpPr>
          <p:spPr>
            <a:xfrm>
              <a:off x="6510940" y="2044922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3446;p11">
              <a:extLst>
                <a:ext uri="{FF2B5EF4-FFF2-40B4-BE49-F238E27FC236}">
                  <a16:creationId xmlns:a16="http://schemas.microsoft.com/office/drawing/2014/main" id="{2364AACE-696D-F441-BCF5-4FCD2FADE417}"/>
                </a:ext>
              </a:extLst>
            </p:cNvPr>
            <p:cNvSpPr/>
            <p:nvPr/>
          </p:nvSpPr>
          <p:spPr>
            <a:xfrm>
              <a:off x="6510940" y="279867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3447;p11">
              <a:extLst>
                <a:ext uri="{FF2B5EF4-FFF2-40B4-BE49-F238E27FC236}">
                  <a16:creationId xmlns:a16="http://schemas.microsoft.com/office/drawing/2014/main" id="{D3359A65-A8C9-7446-869F-68F0887951F9}"/>
                </a:ext>
              </a:extLst>
            </p:cNvPr>
            <p:cNvSpPr/>
            <p:nvPr/>
          </p:nvSpPr>
          <p:spPr>
            <a:xfrm>
              <a:off x="6510940" y="3701220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3448;p11">
              <a:extLst>
                <a:ext uri="{FF2B5EF4-FFF2-40B4-BE49-F238E27FC236}">
                  <a16:creationId xmlns:a16="http://schemas.microsoft.com/office/drawing/2014/main" id="{C4FFE1C4-5930-814B-A80D-6E048CE8EC0A}"/>
                </a:ext>
              </a:extLst>
            </p:cNvPr>
            <p:cNvSpPr/>
            <p:nvPr/>
          </p:nvSpPr>
          <p:spPr>
            <a:xfrm>
              <a:off x="6510940" y="4454973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3449;p11">
              <a:extLst>
                <a:ext uri="{FF2B5EF4-FFF2-40B4-BE49-F238E27FC236}">
                  <a16:creationId xmlns:a16="http://schemas.microsoft.com/office/drawing/2014/main" id="{731389A2-C190-8742-AF4F-1B1CC331AFEF}"/>
                </a:ext>
              </a:extLst>
            </p:cNvPr>
            <p:cNvSpPr/>
            <p:nvPr/>
          </p:nvSpPr>
          <p:spPr>
            <a:xfrm>
              <a:off x="6510940" y="4605397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3450;p11">
              <a:extLst>
                <a:ext uri="{FF2B5EF4-FFF2-40B4-BE49-F238E27FC236}">
                  <a16:creationId xmlns:a16="http://schemas.microsoft.com/office/drawing/2014/main" id="{3A4A07B1-7F56-3343-B5C8-A81C5194CF4B}"/>
                </a:ext>
              </a:extLst>
            </p:cNvPr>
            <p:cNvSpPr/>
            <p:nvPr/>
          </p:nvSpPr>
          <p:spPr>
            <a:xfrm>
              <a:off x="6510940" y="520709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3451;p11">
              <a:extLst>
                <a:ext uri="{FF2B5EF4-FFF2-40B4-BE49-F238E27FC236}">
                  <a16:creationId xmlns:a16="http://schemas.microsoft.com/office/drawing/2014/main" id="{EBF5802D-ECEC-EA47-B014-36BE72B5ED23}"/>
                </a:ext>
              </a:extLst>
            </p:cNvPr>
            <p:cNvSpPr/>
            <p:nvPr/>
          </p:nvSpPr>
          <p:spPr>
            <a:xfrm>
              <a:off x="6661259" y="691107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3452;p11">
              <a:extLst>
                <a:ext uri="{FF2B5EF4-FFF2-40B4-BE49-F238E27FC236}">
                  <a16:creationId xmlns:a16="http://schemas.microsoft.com/office/drawing/2014/main" id="{00B5A7C3-12F2-D440-B226-B94E6A9A3791}"/>
                </a:ext>
              </a:extLst>
            </p:cNvPr>
            <p:cNvSpPr/>
            <p:nvPr/>
          </p:nvSpPr>
          <p:spPr>
            <a:xfrm>
              <a:off x="6661259" y="1593650"/>
              <a:ext cx="12090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3453;p11">
              <a:extLst>
                <a:ext uri="{FF2B5EF4-FFF2-40B4-BE49-F238E27FC236}">
                  <a16:creationId xmlns:a16="http://schemas.microsoft.com/office/drawing/2014/main" id="{CCCBD73E-5845-3544-BA98-2153C968AD92}"/>
                </a:ext>
              </a:extLst>
            </p:cNvPr>
            <p:cNvSpPr/>
            <p:nvPr/>
          </p:nvSpPr>
          <p:spPr>
            <a:xfrm>
              <a:off x="6661259" y="2648253"/>
              <a:ext cx="120908" cy="120993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3454;p11">
            <a:extLst>
              <a:ext uri="{FF2B5EF4-FFF2-40B4-BE49-F238E27FC236}">
                <a16:creationId xmlns:a16="http://schemas.microsoft.com/office/drawing/2014/main" id="{3F8F2D4A-B891-414F-A5C4-8BDFD458A53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455;p11">
              <a:extLst>
                <a:ext uri="{FF2B5EF4-FFF2-40B4-BE49-F238E27FC236}">
                  <a16:creationId xmlns:a16="http://schemas.microsoft.com/office/drawing/2014/main" id="{CAAF8342-63A4-AA4C-8B7A-B7DFBDD33D23}"/>
                </a:ext>
              </a:extLst>
            </p:cNvPr>
            <p:cNvSpPr/>
            <p:nvPr/>
          </p:nvSpPr>
          <p:spPr>
            <a:xfrm>
              <a:off x="56071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3456;p11">
              <a:extLst>
                <a:ext uri="{FF2B5EF4-FFF2-40B4-BE49-F238E27FC236}">
                  <a16:creationId xmlns:a16="http://schemas.microsoft.com/office/drawing/2014/main" id="{6AAB839D-F08D-4446-AC40-37513F06F353}"/>
                </a:ext>
              </a:extLst>
            </p:cNvPr>
            <p:cNvSpPr/>
            <p:nvPr/>
          </p:nvSpPr>
          <p:spPr>
            <a:xfrm>
              <a:off x="5607190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3457;p11">
              <a:extLst>
                <a:ext uri="{FF2B5EF4-FFF2-40B4-BE49-F238E27FC236}">
                  <a16:creationId xmlns:a16="http://schemas.microsoft.com/office/drawing/2014/main" id="{D9484BA3-0502-1B47-A14B-D4F11FF8A7DF}"/>
                </a:ext>
              </a:extLst>
            </p:cNvPr>
            <p:cNvSpPr/>
            <p:nvPr/>
          </p:nvSpPr>
          <p:spPr>
            <a:xfrm>
              <a:off x="56071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3458;p11">
              <a:extLst>
                <a:ext uri="{FF2B5EF4-FFF2-40B4-BE49-F238E27FC236}">
                  <a16:creationId xmlns:a16="http://schemas.microsoft.com/office/drawing/2014/main" id="{0383D4D9-9214-E447-B067-F4A88611CD51}"/>
                </a:ext>
              </a:extLst>
            </p:cNvPr>
            <p:cNvSpPr/>
            <p:nvPr/>
          </p:nvSpPr>
          <p:spPr>
            <a:xfrm>
              <a:off x="5607190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3459;p11">
              <a:extLst>
                <a:ext uri="{FF2B5EF4-FFF2-40B4-BE49-F238E27FC236}">
                  <a16:creationId xmlns:a16="http://schemas.microsoft.com/office/drawing/2014/main" id="{10CA8457-D0D2-F248-80B8-6CD39F86466E}"/>
                </a:ext>
              </a:extLst>
            </p:cNvPr>
            <p:cNvSpPr/>
            <p:nvPr/>
          </p:nvSpPr>
          <p:spPr>
            <a:xfrm>
              <a:off x="5757535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3460;p11">
              <a:extLst>
                <a:ext uri="{FF2B5EF4-FFF2-40B4-BE49-F238E27FC236}">
                  <a16:creationId xmlns:a16="http://schemas.microsoft.com/office/drawing/2014/main" id="{3ACB02B3-CF6F-F644-99A9-AFAC37BAF806}"/>
                </a:ext>
              </a:extLst>
            </p:cNvPr>
            <p:cNvSpPr/>
            <p:nvPr/>
          </p:nvSpPr>
          <p:spPr>
            <a:xfrm>
              <a:off x="57575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3461;p11">
              <a:extLst>
                <a:ext uri="{FF2B5EF4-FFF2-40B4-BE49-F238E27FC236}">
                  <a16:creationId xmlns:a16="http://schemas.microsoft.com/office/drawing/2014/main" id="{C1003EFA-9174-8E48-95FF-AF106F897246}"/>
                </a:ext>
              </a:extLst>
            </p:cNvPr>
            <p:cNvSpPr/>
            <p:nvPr/>
          </p:nvSpPr>
          <p:spPr>
            <a:xfrm>
              <a:off x="57575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3462;p11">
              <a:extLst>
                <a:ext uri="{FF2B5EF4-FFF2-40B4-BE49-F238E27FC236}">
                  <a16:creationId xmlns:a16="http://schemas.microsoft.com/office/drawing/2014/main" id="{9093C299-6E61-1940-9E80-A5E5C0475D93}"/>
                </a:ext>
              </a:extLst>
            </p:cNvPr>
            <p:cNvSpPr/>
            <p:nvPr/>
          </p:nvSpPr>
          <p:spPr>
            <a:xfrm>
              <a:off x="57575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3463;p11">
              <a:extLst>
                <a:ext uri="{FF2B5EF4-FFF2-40B4-BE49-F238E27FC236}">
                  <a16:creationId xmlns:a16="http://schemas.microsoft.com/office/drawing/2014/main" id="{1E205A8F-976A-744F-9C7B-C0B9A335C2C7}"/>
                </a:ext>
              </a:extLst>
            </p:cNvPr>
            <p:cNvSpPr/>
            <p:nvPr/>
          </p:nvSpPr>
          <p:spPr>
            <a:xfrm>
              <a:off x="57575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3464;p11">
              <a:extLst>
                <a:ext uri="{FF2B5EF4-FFF2-40B4-BE49-F238E27FC236}">
                  <a16:creationId xmlns:a16="http://schemas.microsoft.com/office/drawing/2014/main" id="{270350D9-E65B-3847-BBC5-674260B4831B}"/>
                </a:ext>
              </a:extLst>
            </p:cNvPr>
            <p:cNvSpPr/>
            <p:nvPr/>
          </p:nvSpPr>
          <p:spPr>
            <a:xfrm>
              <a:off x="57575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3465;p11">
              <a:extLst>
                <a:ext uri="{FF2B5EF4-FFF2-40B4-BE49-F238E27FC236}">
                  <a16:creationId xmlns:a16="http://schemas.microsoft.com/office/drawing/2014/main" id="{635A1EE2-D9BA-2842-91FC-17A34191C4E6}"/>
                </a:ext>
              </a:extLst>
            </p:cNvPr>
            <p:cNvSpPr/>
            <p:nvPr/>
          </p:nvSpPr>
          <p:spPr>
            <a:xfrm>
              <a:off x="57575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3466;p11">
              <a:extLst>
                <a:ext uri="{FF2B5EF4-FFF2-40B4-BE49-F238E27FC236}">
                  <a16:creationId xmlns:a16="http://schemas.microsoft.com/office/drawing/2014/main" id="{900AAF78-DC61-154D-806D-0C6A81F747FE}"/>
                </a:ext>
              </a:extLst>
            </p:cNvPr>
            <p:cNvSpPr/>
            <p:nvPr/>
          </p:nvSpPr>
          <p:spPr>
            <a:xfrm>
              <a:off x="5757535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3467;p11">
              <a:extLst>
                <a:ext uri="{FF2B5EF4-FFF2-40B4-BE49-F238E27FC236}">
                  <a16:creationId xmlns:a16="http://schemas.microsoft.com/office/drawing/2014/main" id="{7037BCD0-5967-1348-80A6-B39F3452D0D2}"/>
                </a:ext>
              </a:extLst>
            </p:cNvPr>
            <p:cNvSpPr/>
            <p:nvPr/>
          </p:nvSpPr>
          <p:spPr>
            <a:xfrm>
              <a:off x="57575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3468;p11">
              <a:extLst>
                <a:ext uri="{FF2B5EF4-FFF2-40B4-BE49-F238E27FC236}">
                  <a16:creationId xmlns:a16="http://schemas.microsoft.com/office/drawing/2014/main" id="{5629E5EA-C215-2443-85A6-5EDBE332C943}"/>
                </a:ext>
              </a:extLst>
            </p:cNvPr>
            <p:cNvSpPr/>
            <p:nvPr/>
          </p:nvSpPr>
          <p:spPr>
            <a:xfrm>
              <a:off x="57575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3469;p11">
              <a:extLst>
                <a:ext uri="{FF2B5EF4-FFF2-40B4-BE49-F238E27FC236}">
                  <a16:creationId xmlns:a16="http://schemas.microsoft.com/office/drawing/2014/main" id="{34279D5C-3D53-0E41-A84F-88A02E6BBD27}"/>
                </a:ext>
              </a:extLst>
            </p:cNvPr>
            <p:cNvSpPr/>
            <p:nvPr/>
          </p:nvSpPr>
          <p:spPr>
            <a:xfrm>
              <a:off x="57575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3470;p11">
              <a:extLst>
                <a:ext uri="{FF2B5EF4-FFF2-40B4-BE49-F238E27FC236}">
                  <a16:creationId xmlns:a16="http://schemas.microsoft.com/office/drawing/2014/main" id="{E3DC0A0A-ACDD-0240-A678-D063533A64D4}"/>
                </a:ext>
              </a:extLst>
            </p:cNvPr>
            <p:cNvSpPr/>
            <p:nvPr/>
          </p:nvSpPr>
          <p:spPr>
            <a:xfrm>
              <a:off x="57575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3471;p11">
              <a:extLst>
                <a:ext uri="{FF2B5EF4-FFF2-40B4-BE49-F238E27FC236}">
                  <a16:creationId xmlns:a16="http://schemas.microsoft.com/office/drawing/2014/main" id="{75D3F149-519B-C240-ACDB-3372EC623F8A}"/>
                </a:ext>
              </a:extLst>
            </p:cNvPr>
            <p:cNvSpPr/>
            <p:nvPr/>
          </p:nvSpPr>
          <p:spPr>
            <a:xfrm>
              <a:off x="57575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3472;p11">
              <a:extLst>
                <a:ext uri="{FF2B5EF4-FFF2-40B4-BE49-F238E27FC236}">
                  <a16:creationId xmlns:a16="http://schemas.microsoft.com/office/drawing/2014/main" id="{9440456B-6933-7943-990E-843E35883282}"/>
                </a:ext>
              </a:extLst>
            </p:cNvPr>
            <p:cNvSpPr/>
            <p:nvPr/>
          </p:nvSpPr>
          <p:spPr>
            <a:xfrm>
              <a:off x="57575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3473;p11">
              <a:extLst>
                <a:ext uri="{FF2B5EF4-FFF2-40B4-BE49-F238E27FC236}">
                  <a16:creationId xmlns:a16="http://schemas.microsoft.com/office/drawing/2014/main" id="{A0463361-CBA8-D943-A337-78EF9011D133}"/>
                </a:ext>
              </a:extLst>
            </p:cNvPr>
            <p:cNvSpPr/>
            <p:nvPr/>
          </p:nvSpPr>
          <p:spPr>
            <a:xfrm>
              <a:off x="57575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3474;p11">
              <a:extLst>
                <a:ext uri="{FF2B5EF4-FFF2-40B4-BE49-F238E27FC236}">
                  <a16:creationId xmlns:a16="http://schemas.microsoft.com/office/drawing/2014/main" id="{3BD8DAEB-0D83-8448-90B3-916DBE3A5BA2}"/>
                </a:ext>
              </a:extLst>
            </p:cNvPr>
            <p:cNvSpPr/>
            <p:nvPr/>
          </p:nvSpPr>
          <p:spPr>
            <a:xfrm>
              <a:off x="57575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3475;p11">
              <a:extLst>
                <a:ext uri="{FF2B5EF4-FFF2-40B4-BE49-F238E27FC236}">
                  <a16:creationId xmlns:a16="http://schemas.microsoft.com/office/drawing/2014/main" id="{93CACB94-F3C7-F645-B1C5-53597513AB93}"/>
                </a:ext>
              </a:extLst>
            </p:cNvPr>
            <p:cNvSpPr/>
            <p:nvPr/>
          </p:nvSpPr>
          <p:spPr>
            <a:xfrm>
              <a:off x="57575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3476;p11">
              <a:extLst>
                <a:ext uri="{FF2B5EF4-FFF2-40B4-BE49-F238E27FC236}">
                  <a16:creationId xmlns:a16="http://schemas.microsoft.com/office/drawing/2014/main" id="{7932B09D-D564-504B-8279-AF44689FEA4B}"/>
                </a:ext>
              </a:extLst>
            </p:cNvPr>
            <p:cNvSpPr/>
            <p:nvPr/>
          </p:nvSpPr>
          <p:spPr>
            <a:xfrm>
              <a:off x="59078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3477;p11">
              <a:extLst>
                <a:ext uri="{FF2B5EF4-FFF2-40B4-BE49-F238E27FC236}">
                  <a16:creationId xmlns:a16="http://schemas.microsoft.com/office/drawing/2014/main" id="{D4F486F5-49B2-2B4C-B74C-AA8C69BC337C}"/>
                </a:ext>
              </a:extLst>
            </p:cNvPr>
            <p:cNvSpPr/>
            <p:nvPr/>
          </p:nvSpPr>
          <p:spPr>
            <a:xfrm>
              <a:off x="5907879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3478;p11">
              <a:extLst>
                <a:ext uri="{FF2B5EF4-FFF2-40B4-BE49-F238E27FC236}">
                  <a16:creationId xmlns:a16="http://schemas.microsoft.com/office/drawing/2014/main" id="{17674B86-1BB4-4A4C-813A-095788980C48}"/>
                </a:ext>
              </a:extLst>
            </p:cNvPr>
            <p:cNvSpPr/>
            <p:nvPr/>
          </p:nvSpPr>
          <p:spPr>
            <a:xfrm>
              <a:off x="59078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3479;p11">
              <a:extLst>
                <a:ext uri="{FF2B5EF4-FFF2-40B4-BE49-F238E27FC236}">
                  <a16:creationId xmlns:a16="http://schemas.microsoft.com/office/drawing/2014/main" id="{E5A7EC21-3862-414F-859F-A27D38968A4A}"/>
                </a:ext>
              </a:extLst>
            </p:cNvPr>
            <p:cNvSpPr/>
            <p:nvPr/>
          </p:nvSpPr>
          <p:spPr>
            <a:xfrm>
              <a:off x="5907879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3480;p11">
              <a:extLst>
                <a:ext uri="{FF2B5EF4-FFF2-40B4-BE49-F238E27FC236}">
                  <a16:creationId xmlns:a16="http://schemas.microsoft.com/office/drawing/2014/main" id="{E2276F81-75CC-D24D-B7F0-39EE1CC2BF80}"/>
                </a:ext>
              </a:extLst>
            </p:cNvPr>
            <p:cNvSpPr/>
            <p:nvPr/>
          </p:nvSpPr>
          <p:spPr>
            <a:xfrm>
              <a:off x="5907879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3481;p11">
              <a:extLst>
                <a:ext uri="{FF2B5EF4-FFF2-40B4-BE49-F238E27FC236}">
                  <a16:creationId xmlns:a16="http://schemas.microsoft.com/office/drawing/2014/main" id="{09AC39D0-F87B-F54F-B1F3-8F367C0366A2}"/>
                </a:ext>
              </a:extLst>
            </p:cNvPr>
            <p:cNvSpPr/>
            <p:nvPr/>
          </p:nvSpPr>
          <p:spPr>
            <a:xfrm>
              <a:off x="5907879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3482;p11">
              <a:extLst>
                <a:ext uri="{FF2B5EF4-FFF2-40B4-BE49-F238E27FC236}">
                  <a16:creationId xmlns:a16="http://schemas.microsoft.com/office/drawing/2014/main" id="{540DD243-A86D-4944-B6AE-01F1BAC64FD8}"/>
                </a:ext>
              </a:extLst>
            </p:cNvPr>
            <p:cNvSpPr/>
            <p:nvPr/>
          </p:nvSpPr>
          <p:spPr>
            <a:xfrm>
              <a:off x="5907879" y="23473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3483;p11">
              <a:extLst>
                <a:ext uri="{FF2B5EF4-FFF2-40B4-BE49-F238E27FC236}">
                  <a16:creationId xmlns:a16="http://schemas.microsoft.com/office/drawing/2014/main" id="{EDB41064-0B64-2C40-A78F-364EDDEC319A}"/>
                </a:ext>
              </a:extLst>
            </p:cNvPr>
            <p:cNvSpPr/>
            <p:nvPr/>
          </p:nvSpPr>
          <p:spPr>
            <a:xfrm>
              <a:off x="59078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3484;p11">
              <a:extLst>
                <a:ext uri="{FF2B5EF4-FFF2-40B4-BE49-F238E27FC236}">
                  <a16:creationId xmlns:a16="http://schemas.microsoft.com/office/drawing/2014/main" id="{7B98B83F-7BD8-274D-BC68-F1E16BFFF865}"/>
                </a:ext>
              </a:extLst>
            </p:cNvPr>
            <p:cNvSpPr/>
            <p:nvPr/>
          </p:nvSpPr>
          <p:spPr>
            <a:xfrm>
              <a:off x="5907879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3485;p11">
              <a:extLst>
                <a:ext uri="{FF2B5EF4-FFF2-40B4-BE49-F238E27FC236}">
                  <a16:creationId xmlns:a16="http://schemas.microsoft.com/office/drawing/2014/main" id="{0A73BDF3-45AC-BF41-9702-FFE60064FD3B}"/>
                </a:ext>
              </a:extLst>
            </p:cNvPr>
            <p:cNvSpPr/>
            <p:nvPr/>
          </p:nvSpPr>
          <p:spPr>
            <a:xfrm>
              <a:off x="59078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3486;p11">
              <a:extLst>
                <a:ext uri="{FF2B5EF4-FFF2-40B4-BE49-F238E27FC236}">
                  <a16:creationId xmlns:a16="http://schemas.microsoft.com/office/drawing/2014/main" id="{319884F5-23BF-3546-A5B1-C648CBF5A110}"/>
                </a:ext>
              </a:extLst>
            </p:cNvPr>
            <p:cNvSpPr/>
            <p:nvPr/>
          </p:nvSpPr>
          <p:spPr>
            <a:xfrm>
              <a:off x="5907879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3487;p11">
              <a:extLst>
                <a:ext uri="{FF2B5EF4-FFF2-40B4-BE49-F238E27FC236}">
                  <a16:creationId xmlns:a16="http://schemas.microsoft.com/office/drawing/2014/main" id="{780CEEEC-FC9E-504C-B601-AA6B5BAE5E0F}"/>
                </a:ext>
              </a:extLst>
            </p:cNvPr>
            <p:cNvSpPr/>
            <p:nvPr/>
          </p:nvSpPr>
          <p:spPr>
            <a:xfrm>
              <a:off x="5907879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3488;p11">
              <a:extLst>
                <a:ext uri="{FF2B5EF4-FFF2-40B4-BE49-F238E27FC236}">
                  <a16:creationId xmlns:a16="http://schemas.microsoft.com/office/drawing/2014/main" id="{0BEB860E-FACC-6F47-8D3F-4016AB00723F}"/>
                </a:ext>
              </a:extLst>
            </p:cNvPr>
            <p:cNvSpPr/>
            <p:nvPr/>
          </p:nvSpPr>
          <p:spPr>
            <a:xfrm>
              <a:off x="59078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3489;p11">
              <a:extLst>
                <a:ext uri="{FF2B5EF4-FFF2-40B4-BE49-F238E27FC236}">
                  <a16:creationId xmlns:a16="http://schemas.microsoft.com/office/drawing/2014/main" id="{67C8158D-63F8-694B-B4D3-B387FDC46B65}"/>
                </a:ext>
              </a:extLst>
            </p:cNvPr>
            <p:cNvSpPr/>
            <p:nvPr/>
          </p:nvSpPr>
          <p:spPr>
            <a:xfrm>
              <a:off x="6059859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3490;p11">
              <a:extLst>
                <a:ext uri="{FF2B5EF4-FFF2-40B4-BE49-F238E27FC236}">
                  <a16:creationId xmlns:a16="http://schemas.microsoft.com/office/drawing/2014/main" id="{C99985CC-EEB1-FB45-B32F-8D916CA58AC8}"/>
                </a:ext>
              </a:extLst>
            </p:cNvPr>
            <p:cNvSpPr/>
            <p:nvPr/>
          </p:nvSpPr>
          <p:spPr>
            <a:xfrm>
              <a:off x="6059859" y="39018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3491;p11">
              <a:extLst>
                <a:ext uri="{FF2B5EF4-FFF2-40B4-BE49-F238E27FC236}">
                  <a16:creationId xmlns:a16="http://schemas.microsoft.com/office/drawing/2014/main" id="{050F7147-9787-3848-ABCE-BEE158867015}"/>
                </a:ext>
              </a:extLst>
            </p:cNvPr>
            <p:cNvSpPr/>
            <p:nvPr/>
          </p:nvSpPr>
          <p:spPr>
            <a:xfrm>
              <a:off x="6059859" y="84146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3492;p11">
              <a:extLst>
                <a:ext uri="{FF2B5EF4-FFF2-40B4-BE49-F238E27FC236}">
                  <a16:creationId xmlns:a16="http://schemas.microsoft.com/office/drawing/2014/main" id="{6E62953B-00EB-274A-903D-DA2F3733D43E}"/>
                </a:ext>
              </a:extLst>
            </p:cNvPr>
            <p:cNvSpPr/>
            <p:nvPr/>
          </p:nvSpPr>
          <p:spPr>
            <a:xfrm>
              <a:off x="6059859" y="1142316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3493;p11">
              <a:extLst>
                <a:ext uri="{FF2B5EF4-FFF2-40B4-BE49-F238E27FC236}">
                  <a16:creationId xmlns:a16="http://schemas.microsoft.com/office/drawing/2014/main" id="{6CE74731-9A70-4F4A-B7F8-FF5CB22BC8F2}"/>
                </a:ext>
              </a:extLst>
            </p:cNvPr>
            <p:cNvSpPr/>
            <p:nvPr/>
          </p:nvSpPr>
          <p:spPr>
            <a:xfrm>
              <a:off x="60598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3494;p11">
              <a:extLst>
                <a:ext uri="{FF2B5EF4-FFF2-40B4-BE49-F238E27FC236}">
                  <a16:creationId xmlns:a16="http://schemas.microsoft.com/office/drawing/2014/main" id="{458D14FB-BA56-1B44-B4AC-8A3D3FD99E5A}"/>
                </a:ext>
              </a:extLst>
            </p:cNvPr>
            <p:cNvSpPr/>
            <p:nvPr/>
          </p:nvSpPr>
          <p:spPr>
            <a:xfrm>
              <a:off x="6059859" y="2044872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3495;p11">
              <a:extLst>
                <a:ext uri="{FF2B5EF4-FFF2-40B4-BE49-F238E27FC236}">
                  <a16:creationId xmlns:a16="http://schemas.microsoft.com/office/drawing/2014/main" id="{7AB401A3-01D6-0C44-8BED-FCD28AFCD33D}"/>
                </a:ext>
              </a:extLst>
            </p:cNvPr>
            <p:cNvSpPr/>
            <p:nvPr/>
          </p:nvSpPr>
          <p:spPr>
            <a:xfrm>
              <a:off x="6059859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3496;p11">
              <a:extLst>
                <a:ext uri="{FF2B5EF4-FFF2-40B4-BE49-F238E27FC236}">
                  <a16:creationId xmlns:a16="http://schemas.microsoft.com/office/drawing/2014/main" id="{F6267C5A-6690-9240-A399-89906F4384B5}"/>
                </a:ext>
              </a:extLst>
            </p:cNvPr>
            <p:cNvSpPr/>
            <p:nvPr/>
          </p:nvSpPr>
          <p:spPr>
            <a:xfrm>
              <a:off x="6059859" y="4003680"/>
              <a:ext cx="122563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3497;p11">
              <a:extLst>
                <a:ext uri="{FF2B5EF4-FFF2-40B4-BE49-F238E27FC236}">
                  <a16:creationId xmlns:a16="http://schemas.microsoft.com/office/drawing/2014/main" id="{5CC2781C-1846-8E4F-8B48-2534D22B1E33}"/>
                </a:ext>
              </a:extLst>
            </p:cNvPr>
            <p:cNvSpPr/>
            <p:nvPr/>
          </p:nvSpPr>
          <p:spPr>
            <a:xfrm>
              <a:off x="6210203" y="2397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3498;p11">
              <a:extLst>
                <a:ext uri="{FF2B5EF4-FFF2-40B4-BE49-F238E27FC236}">
                  <a16:creationId xmlns:a16="http://schemas.microsoft.com/office/drawing/2014/main" id="{CE626BE3-AAC9-D84B-8D3E-86A8851D94A2}"/>
                </a:ext>
              </a:extLst>
            </p:cNvPr>
            <p:cNvSpPr/>
            <p:nvPr/>
          </p:nvSpPr>
          <p:spPr>
            <a:xfrm>
              <a:off x="6210203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3499;p11">
              <a:extLst>
                <a:ext uri="{FF2B5EF4-FFF2-40B4-BE49-F238E27FC236}">
                  <a16:creationId xmlns:a16="http://schemas.microsoft.com/office/drawing/2014/main" id="{6928B9D3-6D33-5A4F-9F01-1DCCA0354836}"/>
                </a:ext>
              </a:extLst>
            </p:cNvPr>
            <p:cNvSpPr/>
            <p:nvPr/>
          </p:nvSpPr>
          <p:spPr>
            <a:xfrm>
              <a:off x="6210203" y="2347360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3500;p11">
              <a:extLst>
                <a:ext uri="{FF2B5EF4-FFF2-40B4-BE49-F238E27FC236}">
                  <a16:creationId xmlns:a16="http://schemas.microsoft.com/office/drawing/2014/main" id="{CE54670C-9E1F-D641-9D86-7CA51CDEF54D}"/>
                </a:ext>
              </a:extLst>
            </p:cNvPr>
            <p:cNvSpPr/>
            <p:nvPr/>
          </p:nvSpPr>
          <p:spPr>
            <a:xfrm>
              <a:off x="6210203" y="324991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3501;p11">
              <a:extLst>
                <a:ext uri="{FF2B5EF4-FFF2-40B4-BE49-F238E27FC236}">
                  <a16:creationId xmlns:a16="http://schemas.microsoft.com/office/drawing/2014/main" id="{3DB9B37C-7FDA-F947-9D2F-ACA596150959}"/>
                </a:ext>
              </a:extLst>
            </p:cNvPr>
            <p:cNvSpPr/>
            <p:nvPr/>
          </p:nvSpPr>
          <p:spPr>
            <a:xfrm>
              <a:off x="6210203" y="3701194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3502;p11">
              <a:extLst>
                <a:ext uri="{FF2B5EF4-FFF2-40B4-BE49-F238E27FC236}">
                  <a16:creationId xmlns:a16="http://schemas.microsoft.com/office/drawing/2014/main" id="{D20A7451-04C5-3048-AB53-F1EA691C6E00}"/>
                </a:ext>
              </a:extLst>
            </p:cNvPr>
            <p:cNvSpPr/>
            <p:nvPr/>
          </p:nvSpPr>
          <p:spPr>
            <a:xfrm>
              <a:off x="6360548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3503;p11">
              <a:extLst>
                <a:ext uri="{FF2B5EF4-FFF2-40B4-BE49-F238E27FC236}">
                  <a16:creationId xmlns:a16="http://schemas.microsoft.com/office/drawing/2014/main" id="{51B1615D-CE18-1342-8FC6-22716C77DCA1}"/>
                </a:ext>
              </a:extLst>
            </p:cNvPr>
            <p:cNvSpPr/>
            <p:nvPr/>
          </p:nvSpPr>
          <p:spPr>
            <a:xfrm>
              <a:off x="63605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3504;p11">
              <a:extLst>
                <a:ext uri="{FF2B5EF4-FFF2-40B4-BE49-F238E27FC236}">
                  <a16:creationId xmlns:a16="http://schemas.microsoft.com/office/drawing/2014/main" id="{B4061CB8-7A66-3149-88D8-14E2F95FA433}"/>
                </a:ext>
              </a:extLst>
            </p:cNvPr>
            <p:cNvSpPr/>
            <p:nvPr/>
          </p:nvSpPr>
          <p:spPr>
            <a:xfrm>
              <a:off x="6661237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6" name="Google Shape;3505;p11">
            <a:extLst>
              <a:ext uri="{FF2B5EF4-FFF2-40B4-BE49-F238E27FC236}">
                <a16:creationId xmlns:a16="http://schemas.microsoft.com/office/drawing/2014/main" id="{A0296A66-9D60-AF4D-B94B-ED208C5573A9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168DEF73-3811-A64B-82AF-DFD1A868C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27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 preserve="1">
  <p:cSld name="BLANK_1_1">
    <p:bg>
      <p:bgPr>
        <a:solidFill>
          <a:srgbClr val="001120"/>
        </a:solidFill>
        <a:effectLst/>
      </p:bgPr>
    </p:bg>
    <p:spTree>
      <p:nvGrpSpPr>
        <p:cNvPr id="1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3507;p12">
            <a:extLst>
              <a:ext uri="{FF2B5EF4-FFF2-40B4-BE49-F238E27FC236}">
                <a16:creationId xmlns:a16="http://schemas.microsoft.com/office/drawing/2014/main" id="{EF9650C2-BA93-1B48-BA5A-B74848B6D15F}"/>
              </a:ext>
            </a:extLst>
          </p:cNvPr>
          <p:cNvGrpSpPr>
            <a:grpSpLocks/>
          </p:cNvGrpSpPr>
          <p:nvPr/>
        </p:nvGrpSpPr>
        <p:grpSpPr bwMode="auto">
          <a:xfrm>
            <a:off x="7827963" y="28575"/>
            <a:ext cx="1287462" cy="5086350"/>
            <a:chOff x="6367294" y="28698"/>
            <a:chExt cx="1286904" cy="5086302"/>
          </a:xfrm>
        </p:grpSpPr>
        <p:sp>
          <p:nvSpPr>
            <p:cNvPr id="3" name="Google Shape;3508;p12">
              <a:extLst>
                <a:ext uri="{FF2B5EF4-FFF2-40B4-BE49-F238E27FC236}">
                  <a16:creationId xmlns:a16="http://schemas.microsoft.com/office/drawing/2014/main" id="{0DF01F8B-F06C-2D4B-90F4-3D79E0C311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" name="Google Shape;3509;p12">
              <a:extLst>
                <a:ext uri="{FF2B5EF4-FFF2-40B4-BE49-F238E27FC236}">
                  <a16:creationId xmlns:a16="http://schemas.microsoft.com/office/drawing/2014/main" id="{C3BBDD32-D8A5-614F-A68B-AD7D2CCD36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" name="Google Shape;3510;p12">
              <a:extLst>
                <a:ext uri="{FF2B5EF4-FFF2-40B4-BE49-F238E27FC236}">
                  <a16:creationId xmlns:a16="http://schemas.microsoft.com/office/drawing/2014/main" id="{A10D9E5D-0045-2644-B3D1-1B5E47A892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" name="Google Shape;3511;p12">
              <a:extLst>
                <a:ext uri="{FF2B5EF4-FFF2-40B4-BE49-F238E27FC236}">
                  <a16:creationId xmlns:a16="http://schemas.microsoft.com/office/drawing/2014/main" id="{C1AC8CE0-3D20-074C-A51D-1E7C885D90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" name="Google Shape;3512;p12">
              <a:extLst>
                <a:ext uri="{FF2B5EF4-FFF2-40B4-BE49-F238E27FC236}">
                  <a16:creationId xmlns:a16="http://schemas.microsoft.com/office/drawing/2014/main" id="{2B67C24C-A40D-134A-B7D8-F61583E5C5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" name="Google Shape;3513;p12">
              <a:extLst>
                <a:ext uri="{FF2B5EF4-FFF2-40B4-BE49-F238E27FC236}">
                  <a16:creationId xmlns:a16="http://schemas.microsoft.com/office/drawing/2014/main" id="{4DA9B7E7-D69D-9C4F-9E49-2351C21807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" name="Google Shape;3514;p12">
              <a:extLst>
                <a:ext uri="{FF2B5EF4-FFF2-40B4-BE49-F238E27FC236}">
                  <a16:creationId xmlns:a16="http://schemas.microsoft.com/office/drawing/2014/main" id="{1EA0ABFA-8239-9F4B-A0CA-7DC9EB4971C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" name="Google Shape;3515;p12">
              <a:extLst>
                <a:ext uri="{FF2B5EF4-FFF2-40B4-BE49-F238E27FC236}">
                  <a16:creationId xmlns:a16="http://schemas.microsoft.com/office/drawing/2014/main" id="{CABF7D83-3173-8D48-8EA6-ABA200CC19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" name="Google Shape;3516;p12">
              <a:extLst>
                <a:ext uri="{FF2B5EF4-FFF2-40B4-BE49-F238E27FC236}">
                  <a16:creationId xmlns:a16="http://schemas.microsoft.com/office/drawing/2014/main" id="{A5C185B3-6E73-DE44-8E57-B65CFC307A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" name="Google Shape;3517;p12">
              <a:extLst>
                <a:ext uri="{FF2B5EF4-FFF2-40B4-BE49-F238E27FC236}">
                  <a16:creationId xmlns:a16="http://schemas.microsoft.com/office/drawing/2014/main" id="{EEA94A72-B192-3442-BB69-B7AC102E5E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" name="Google Shape;3518;p12">
              <a:extLst>
                <a:ext uri="{FF2B5EF4-FFF2-40B4-BE49-F238E27FC236}">
                  <a16:creationId xmlns:a16="http://schemas.microsoft.com/office/drawing/2014/main" id="{D8BCA7CD-7E67-C445-B34A-85EACFFBA4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" name="Google Shape;3519;p12">
              <a:extLst>
                <a:ext uri="{FF2B5EF4-FFF2-40B4-BE49-F238E27FC236}">
                  <a16:creationId xmlns:a16="http://schemas.microsoft.com/office/drawing/2014/main" id="{8EBDFE32-E2E8-8240-AD4B-1EB3D87317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" name="Google Shape;3520;p12">
              <a:extLst>
                <a:ext uri="{FF2B5EF4-FFF2-40B4-BE49-F238E27FC236}">
                  <a16:creationId xmlns:a16="http://schemas.microsoft.com/office/drawing/2014/main" id="{35A1EC8C-ED25-2042-8DC8-CCC549A284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" name="Google Shape;3521;p12">
              <a:extLst>
                <a:ext uri="{FF2B5EF4-FFF2-40B4-BE49-F238E27FC236}">
                  <a16:creationId xmlns:a16="http://schemas.microsoft.com/office/drawing/2014/main" id="{2BCE2657-E488-984B-8020-DB70F07F304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" name="Google Shape;3522;p12">
              <a:extLst>
                <a:ext uri="{FF2B5EF4-FFF2-40B4-BE49-F238E27FC236}">
                  <a16:creationId xmlns:a16="http://schemas.microsoft.com/office/drawing/2014/main" id="{92630026-91FB-C943-920D-F943785BF5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" name="Google Shape;3523;p12">
              <a:extLst>
                <a:ext uri="{FF2B5EF4-FFF2-40B4-BE49-F238E27FC236}">
                  <a16:creationId xmlns:a16="http://schemas.microsoft.com/office/drawing/2014/main" id="{123F9ED2-8E8A-754A-A2F4-677991847A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" name="Google Shape;3524;p12">
              <a:extLst>
                <a:ext uri="{FF2B5EF4-FFF2-40B4-BE49-F238E27FC236}">
                  <a16:creationId xmlns:a16="http://schemas.microsoft.com/office/drawing/2014/main" id="{6E9071C2-B13A-FC42-A9DC-A1B8D19F53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" name="Google Shape;3525;p12">
              <a:extLst>
                <a:ext uri="{FF2B5EF4-FFF2-40B4-BE49-F238E27FC236}">
                  <a16:creationId xmlns:a16="http://schemas.microsoft.com/office/drawing/2014/main" id="{D8BF3886-0626-B046-99E7-65B69B4C9BA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" name="Google Shape;3526;p12">
              <a:extLst>
                <a:ext uri="{FF2B5EF4-FFF2-40B4-BE49-F238E27FC236}">
                  <a16:creationId xmlns:a16="http://schemas.microsoft.com/office/drawing/2014/main" id="{06105CA1-E8A7-6F42-9694-B397072C4E0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" name="Google Shape;3527;p12">
              <a:extLst>
                <a:ext uri="{FF2B5EF4-FFF2-40B4-BE49-F238E27FC236}">
                  <a16:creationId xmlns:a16="http://schemas.microsoft.com/office/drawing/2014/main" id="{37BF43EC-7CC7-4C49-A990-66E2D33B7C6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" name="Google Shape;3528;p12">
              <a:extLst>
                <a:ext uri="{FF2B5EF4-FFF2-40B4-BE49-F238E27FC236}">
                  <a16:creationId xmlns:a16="http://schemas.microsoft.com/office/drawing/2014/main" id="{F9DFE1E1-91E0-FC46-92B1-651535C917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" name="Google Shape;3529;p12">
              <a:extLst>
                <a:ext uri="{FF2B5EF4-FFF2-40B4-BE49-F238E27FC236}">
                  <a16:creationId xmlns:a16="http://schemas.microsoft.com/office/drawing/2014/main" id="{F82863EE-44CE-D641-9CF7-740A3E8D55A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" name="Google Shape;3530;p12">
              <a:extLst>
                <a:ext uri="{FF2B5EF4-FFF2-40B4-BE49-F238E27FC236}">
                  <a16:creationId xmlns:a16="http://schemas.microsoft.com/office/drawing/2014/main" id="{054B6F33-18F5-2D48-93C8-967F4C08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" name="Google Shape;3531;p12">
              <a:extLst>
                <a:ext uri="{FF2B5EF4-FFF2-40B4-BE49-F238E27FC236}">
                  <a16:creationId xmlns:a16="http://schemas.microsoft.com/office/drawing/2014/main" id="{2D99E3F6-E2A7-6443-B6E7-4EFB88402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" name="Google Shape;3532;p12">
              <a:extLst>
                <a:ext uri="{FF2B5EF4-FFF2-40B4-BE49-F238E27FC236}">
                  <a16:creationId xmlns:a16="http://schemas.microsoft.com/office/drawing/2014/main" id="{1B6821E0-DDDD-F446-A1E8-459FF21309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" name="Google Shape;3533;p12">
              <a:extLst>
                <a:ext uri="{FF2B5EF4-FFF2-40B4-BE49-F238E27FC236}">
                  <a16:creationId xmlns:a16="http://schemas.microsoft.com/office/drawing/2014/main" id="{1A0EE16B-0D3F-3049-BCB4-B3D3ACC2F0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" name="Google Shape;3534;p12">
              <a:extLst>
                <a:ext uri="{FF2B5EF4-FFF2-40B4-BE49-F238E27FC236}">
                  <a16:creationId xmlns:a16="http://schemas.microsoft.com/office/drawing/2014/main" id="{826A5B34-A004-5A45-A205-C8D7E2BA7DE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" name="Google Shape;3535;p12">
              <a:extLst>
                <a:ext uri="{FF2B5EF4-FFF2-40B4-BE49-F238E27FC236}">
                  <a16:creationId xmlns:a16="http://schemas.microsoft.com/office/drawing/2014/main" id="{05657773-311A-8548-A594-18FBD8B477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" name="Google Shape;3536;p12">
              <a:extLst>
                <a:ext uri="{FF2B5EF4-FFF2-40B4-BE49-F238E27FC236}">
                  <a16:creationId xmlns:a16="http://schemas.microsoft.com/office/drawing/2014/main" id="{FE626E18-0598-EC40-8C3E-6A98FF6EA6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" name="Google Shape;3537;p12">
              <a:extLst>
                <a:ext uri="{FF2B5EF4-FFF2-40B4-BE49-F238E27FC236}">
                  <a16:creationId xmlns:a16="http://schemas.microsoft.com/office/drawing/2014/main" id="{380597FF-EDC6-FA45-8934-741FF4E96B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" name="Google Shape;3538;p12">
              <a:extLst>
                <a:ext uri="{FF2B5EF4-FFF2-40B4-BE49-F238E27FC236}">
                  <a16:creationId xmlns:a16="http://schemas.microsoft.com/office/drawing/2014/main" id="{06C6AE67-E9C5-2147-9F43-007884465D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" name="Google Shape;3539;p12">
              <a:extLst>
                <a:ext uri="{FF2B5EF4-FFF2-40B4-BE49-F238E27FC236}">
                  <a16:creationId xmlns:a16="http://schemas.microsoft.com/office/drawing/2014/main" id="{A5D8F4C7-B79F-424C-A5F2-AE56A62F6A7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" name="Google Shape;3540;p12">
              <a:extLst>
                <a:ext uri="{FF2B5EF4-FFF2-40B4-BE49-F238E27FC236}">
                  <a16:creationId xmlns:a16="http://schemas.microsoft.com/office/drawing/2014/main" id="{42CE3164-C763-F642-9B4B-28EA2ACE81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" name="Google Shape;3541;p12">
              <a:extLst>
                <a:ext uri="{FF2B5EF4-FFF2-40B4-BE49-F238E27FC236}">
                  <a16:creationId xmlns:a16="http://schemas.microsoft.com/office/drawing/2014/main" id="{EE410D34-987A-6744-A8AC-C055FAF63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" name="Google Shape;3542;p12">
              <a:extLst>
                <a:ext uri="{FF2B5EF4-FFF2-40B4-BE49-F238E27FC236}">
                  <a16:creationId xmlns:a16="http://schemas.microsoft.com/office/drawing/2014/main" id="{60E1B827-EFFB-2C46-B425-C55028978D0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" name="Google Shape;3543;p12">
              <a:extLst>
                <a:ext uri="{FF2B5EF4-FFF2-40B4-BE49-F238E27FC236}">
                  <a16:creationId xmlns:a16="http://schemas.microsoft.com/office/drawing/2014/main" id="{C12A6C46-E5C1-6C42-B666-46F8519B35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" name="Google Shape;3544;p12">
              <a:extLst>
                <a:ext uri="{FF2B5EF4-FFF2-40B4-BE49-F238E27FC236}">
                  <a16:creationId xmlns:a16="http://schemas.microsoft.com/office/drawing/2014/main" id="{39DABF05-8132-B14E-BC69-5126785A91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" name="Google Shape;3545;p12">
              <a:extLst>
                <a:ext uri="{FF2B5EF4-FFF2-40B4-BE49-F238E27FC236}">
                  <a16:creationId xmlns:a16="http://schemas.microsoft.com/office/drawing/2014/main" id="{A7C350F3-AAAF-0A40-8D8C-798D1060636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" name="Google Shape;3546;p12">
              <a:extLst>
                <a:ext uri="{FF2B5EF4-FFF2-40B4-BE49-F238E27FC236}">
                  <a16:creationId xmlns:a16="http://schemas.microsoft.com/office/drawing/2014/main" id="{73AEA70D-943D-C847-9BCE-46F3AF4054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" name="Google Shape;3547;p12">
              <a:extLst>
                <a:ext uri="{FF2B5EF4-FFF2-40B4-BE49-F238E27FC236}">
                  <a16:creationId xmlns:a16="http://schemas.microsoft.com/office/drawing/2014/main" id="{0BE7D064-07C7-6E48-A205-8749389B0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" name="Google Shape;3548;p12">
              <a:extLst>
                <a:ext uri="{FF2B5EF4-FFF2-40B4-BE49-F238E27FC236}">
                  <a16:creationId xmlns:a16="http://schemas.microsoft.com/office/drawing/2014/main" id="{D846E389-E410-6D4E-99BF-160E63EFA8C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" name="Google Shape;3549;p12">
              <a:extLst>
                <a:ext uri="{FF2B5EF4-FFF2-40B4-BE49-F238E27FC236}">
                  <a16:creationId xmlns:a16="http://schemas.microsoft.com/office/drawing/2014/main" id="{5474A060-042C-EF4C-B177-7DDB4CE2A4F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" name="Google Shape;3550;p12">
              <a:extLst>
                <a:ext uri="{FF2B5EF4-FFF2-40B4-BE49-F238E27FC236}">
                  <a16:creationId xmlns:a16="http://schemas.microsoft.com/office/drawing/2014/main" id="{124FCF55-7E06-A44A-8D05-CF8F6BEBB93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" name="Google Shape;3551;p12">
              <a:extLst>
                <a:ext uri="{FF2B5EF4-FFF2-40B4-BE49-F238E27FC236}">
                  <a16:creationId xmlns:a16="http://schemas.microsoft.com/office/drawing/2014/main" id="{591A0468-215E-5449-9F3F-3F98A1E5CD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" name="Google Shape;3552;p12">
              <a:extLst>
                <a:ext uri="{FF2B5EF4-FFF2-40B4-BE49-F238E27FC236}">
                  <a16:creationId xmlns:a16="http://schemas.microsoft.com/office/drawing/2014/main" id="{512E0AB2-AE8A-C747-B0BD-6F217F593B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" name="Google Shape;3553;p12">
              <a:extLst>
                <a:ext uri="{FF2B5EF4-FFF2-40B4-BE49-F238E27FC236}">
                  <a16:creationId xmlns:a16="http://schemas.microsoft.com/office/drawing/2014/main" id="{793F9312-B36B-244D-A95C-04DC15BD96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" name="Google Shape;3554;p12">
              <a:extLst>
                <a:ext uri="{FF2B5EF4-FFF2-40B4-BE49-F238E27FC236}">
                  <a16:creationId xmlns:a16="http://schemas.microsoft.com/office/drawing/2014/main" id="{59230ECD-CEC7-8F40-AF51-C0C79381C6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" name="Google Shape;3555;p12">
              <a:extLst>
                <a:ext uri="{FF2B5EF4-FFF2-40B4-BE49-F238E27FC236}">
                  <a16:creationId xmlns:a16="http://schemas.microsoft.com/office/drawing/2014/main" id="{2F8814D9-C08E-3445-B639-6987A4D615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" name="Google Shape;3556;p12">
              <a:extLst>
                <a:ext uri="{FF2B5EF4-FFF2-40B4-BE49-F238E27FC236}">
                  <a16:creationId xmlns:a16="http://schemas.microsoft.com/office/drawing/2014/main" id="{BD3997D0-7087-DE43-97D6-8EDDFC7FA5C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2" name="Google Shape;3557;p12">
              <a:extLst>
                <a:ext uri="{FF2B5EF4-FFF2-40B4-BE49-F238E27FC236}">
                  <a16:creationId xmlns:a16="http://schemas.microsoft.com/office/drawing/2014/main" id="{515E7D4D-0FDB-024B-B79A-CB3872AC2C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3" name="Google Shape;3558;p12">
              <a:extLst>
                <a:ext uri="{FF2B5EF4-FFF2-40B4-BE49-F238E27FC236}">
                  <a16:creationId xmlns:a16="http://schemas.microsoft.com/office/drawing/2014/main" id="{7F47FE47-6303-324C-9BDF-4D3244B471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4" name="Google Shape;3559;p12">
              <a:extLst>
                <a:ext uri="{FF2B5EF4-FFF2-40B4-BE49-F238E27FC236}">
                  <a16:creationId xmlns:a16="http://schemas.microsoft.com/office/drawing/2014/main" id="{BB74F154-8F64-0B4E-B15F-B40807B266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5" name="Google Shape;3560;p12">
              <a:extLst>
                <a:ext uri="{FF2B5EF4-FFF2-40B4-BE49-F238E27FC236}">
                  <a16:creationId xmlns:a16="http://schemas.microsoft.com/office/drawing/2014/main" id="{4F864ACF-BE8A-7946-B254-DBC635E256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6" name="Google Shape;3561;p12">
              <a:extLst>
                <a:ext uri="{FF2B5EF4-FFF2-40B4-BE49-F238E27FC236}">
                  <a16:creationId xmlns:a16="http://schemas.microsoft.com/office/drawing/2014/main" id="{1E269C2C-08CB-CB4D-997E-27CD62EE94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7" name="Google Shape;3562;p12">
              <a:extLst>
                <a:ext uri="{FF2B5EF4-FFF2-40B4-BE49-F238E27FC236}">
                  <a16:creationId xmlns:a16="http://schemas.microsoft.com/office/drawing/2014/main" id="{59991679-A794-0943-B76B-1A2DA8C08B0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8" name="Google Shape;3563;p12">
              <a:extLst>
                <a:ext uri="{FF2B5EF4-FFF2-40B4-BE49-F238E27FC236}">
                  <a16:creationId xmlns:a16="http://schemas.microsoft.com/office/drawing/2014/main" id="{E18AB0F7-6086-8244-A66B-493E7A25AA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9" name="Google Shape;3564;p12">
              <a:extLst>
                <a:ext uri="{FF2B5EF4-FFF2-40B4-BE49-F238E27FC236}">
                  <a16:creationId xmlns:a16="http://schemas.microsoft.com/office/drawing/2014/main" id="{5C478F3B-3179-304A-8360-D6835BA81E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0" name="Google Shape;3565;p12">
              <a:extLst>
                <a:ext uri="{FF2B5EF4-FFF2-40B4-BE49-F238E27FC236}">
                  <a16:creationId xmlns:a16="http://schemas.microsoft.com/office/drawing/2014/main" id="{E444848D-2AA2-4942-8CDF-15C0264CCB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1" name="Google Shape;3566;p12">
              <a:extLst>
                <a:ext uri="{FF2B5EF4-FFF2-40B4-BE49-F238E27FC236}">
                  <a16:creationId xmlns:a16="http://schemas.microsoft.com/office/drawing/2014/main" id="{7E925111-FF56-564C-BB99-CF230DFA4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2" name="Google Shape;3567;p12">
              <a:extLst>
                <a:ext uri="{FF2B5EF4-FFF2-40B4-BE49-F238E27FC236}">
                  <a16:creationId xmlns:a16="http://schemas.microsoft.com/office/drawing/2014/main" id="{9A75C4AD-C70F-0C4A-84FA-8FF52CCF89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3" name="Google Shape;3568;p12">
              <a:extLst>
                <a:ext uri="{FF2B5EF4-FFF2-40B4-BE49-F238E27FC236}">
                  <a16:creationId xmlns:a16="http://schemas.microsoft.com/office/drawing/2014/main" id="{D1F51C8A-D883-A84A-A2CB-FCD837D5E9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4" name="Google Shape;3569;p12">
              <a:extLst>
                <a:ext uri="{FF2B5EF4-FFF2-40B4-BE49-F238E27FC236}">
                  <a16:creationId xmlns:a16="http://schemas.microsoft.com/office/drawing/2014/main" id="{640E9484-A4E2-3C41-B2C9-1E6BE1193A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5" name="Google Shape;3570;p12">
              <a:extLst>
                <a:ext uri="{FF2B5EF4-FFF2-40B4-BE49-F238E27FC236}">
                  <a16:creationId xmlns:a16="http://schemas.microsoft.com/office/drawing/2014/main" id="{4AE20F8E-CF91-0846-847A-6FE1F8B44FE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6" name="Google Shape;3571;p12">
              <a:extLst>
                <a:ext uri="{FF2B5EF4-FFF2-40B4-BE49-F238E27FC236}">
                  <a16:creationId xmlns:a16="http://schemas.microsoft.com/office/drawing/2014/main" id="{EB9C20FC-A311-B44F-9C2C-C61763FADE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7" name="Google Shape;3572;p12">
              <a:extLst>
                <a:ext uri="{FF2B5EF4-FFF2-40B4-BE49-F238E27FC236}">
                  <a16:creationId xmlns:a16="http://schemas.microsoft.com/office/drawing/2014/main" id="{8DC6FE19-63CA-CA4A-8CA0-6A504B83DE9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8" name="Google Shape;3573;p12">
              <a:extLst>
                <a:ext uri="{FF2B5EF4-FFF2-40B4-BE49-F238E27FC236}">
                  <a16:creationId xmlns:a16="http://schemas.microsoft.com/office/drawing/2014/main" id="{261F9FF7-8EBF-D044-A1F3-5031525562C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69" name="Google Shape;3574;p12">
              <a:extLst>
                <a:ext uri="{FF2B5EF4-FFF2-40B4-BE49-F238E27FC236}">
                  <a16:creationId xmlns:a16="http://schemas.microsoft.com/office/drawing/2014/main" id="{B258A5B0-DFC8-104C-BEFE-8722D2E58FD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0" name="Google Shape;3575;p12">
              <a:extLst>
                <a:ext uri="{FF2B5EF4-FFF2-40B4-BE49-F238E27FC236}">
                  <a16:creationId xmlns:a16="http://schemas.microsoft.com/office/drawing/2014/main" id="{817B9B01-2CF2-4241-B4B6-6E40A3EFDD8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1" name="Google Shape;3576;p12">
              <a:extLst>
                <a:ext uri="{FF2B5EF4-FFF2-40B4-BE49-F238E27FC236}">
                  <a16:creationId xmlns:a16="http://schemas.microsoft.com/office/drawing/2014/main" id="{4DB143BF-6A2E-794F-9065-FAFACB9AD19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2" name="Google Shape;3577;p12">
              <a:extLst>
                <a:ext uri="{FF2B5EF4-FFF2-40B4-BE49-F238E27FC236}">
                  <a16:creationId xmlns:a16="http://schemas.microsoft.com/office/drawing/2014/main" id="{541B3A04-F292-4E49-8136-AD4B8BF5665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3" name="Google Shape;3578;p12">
              <a:extLst>
                <a:ext uri="{FF2B5EF4-FFF2-40B4-BE49-F238E27FC236}">
                  <a16:creationId xmlns:a16="http://schemas.microsoft.com/office/drawing/2014/main" id="{F4A46F6C-D2D1-754B-B1F0-C0DC062F53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4" name="Google Shape;3579;p12">
              <a:extLst>
                <a:ext uri="{FF2B5EF4-FFF2-40B4-BE49-F238E27FC236}">
                  <a16:creationId xmlns:a16="http://schemas.microsoft.com/office/drawing/2014/main" id="{3EAD4F17-45C0-C345-B840-E89F7AB214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5" name="Google Shape;3580;p12">
              <a:extLst>
                <a:ext uri="{FF2B5EF4-FFF2-40B4-BE49-F238E27FC236}">
                  <a16:creationId xmlns:a16="http://schemas.microsoft.com/office/drawing/2014/main" id="{852007A7-0160-854E-9AFF-ED53848B5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6" name="Google Shape;3581;p12">
              <a:extLst>
                <a:ext uri="{FF2B5EF4-FFF2-40B4-BE49-F238E27FC236}">
                  <a16:creationId xmlns:a16="http://schemas.microsoft.com/office/drawing/2014/main" id="{D18EC3C7-BC7A-E743-BA4F-E6EE6C328AC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7" name="Google Shape;3582;p12">
              <a:extLst>
                <a:ext uri="{FF2B5EF4-FFF2-40B4-BE49-F238E27FC236}">
                  <a16:creationId xmlns:a16="http://schemas.microsoft.com/office/drawing/2014/main" id="{D2B18A2B-401B-CF4F-8FB9-8462BABC22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8" name="Google Shape;3583;p12">
              <a:extLst>
                <a:ext uri="{FF2B5EF4-FFF2-40B4-BE49-F238E27FC236}">
                  <a16:creationId xmlns:a16="http://schemas.microsoft.com/office/drawing/2014/main" id="{3859663A-CD82-984B-AEE9-F95CBDC6EF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79" name="Google Shape;3584;p12">
              <a:extLst>
                <a:ext uri="{FF2B5EF4-FFF2-40B4-BE49-F238E27FC236}">
                  <a16:creationId xmlns:a16="http://schemas.microsoft.com/office/drawing/2014/main" id="{A577A3A4-5001-9A44-A541-080280B94E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0" name="Google Shape;3585;p12">
              <a:extLst>
                <a:ext uri="{FF2B5EF4-FFF2-40B4-BE49-F238E27FC236}">
                  <a16:creationId xmlns:a16="http://schemas.microsoft.com/office/drawing/2014/main" id="{F340D097-EFF8-B245-9A26-5C2067FF8F5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1" name="Google Shape;3586;p12">
              <a:extLst>
                <a:ext uri="{FF2B5EF4-FFF2-40B4-BE49-F238E27FC236}">
                  <a16:creationId xmlns:a16="http://schemas.microsoft.com/office/drawing/2014/main" id="{E52B9BD4-AFD7-AE4D-AB2D-290C76DBD0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2" name="Google Shape;3587;p12">
              <a:extLst>
                <a:ext uri="{FF2B5EF4-FFF2-40B4-BE49-F238E27FC236}">
                  <a16:creationId xmlns:a16="http://schemas.microsoft.com/office/drawing/2014/main" id="{249CF507-0C8C-CD4F-B55E-565EFB92185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3" name="Google Shape;3588;p12">
              <a:extLst>
                <a:ext uri="{FF2B5EF4-FFF2-40B4-BE49-F238E27FC236}">
                  <a16:creationId xmlns:a16="http://schemas.microsoft.com/office/drawing/2014/main" id="{AE0B2E52-7710-6846-A6E4-402457D367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4" name="Google Shape;3589;p12">
              <a:extLst>
                <a:ext uri="{FF2B5EF4-FFF2-40B4-BE49-F238E27FC236}">
                  <a16:creationId xmlns:a16="http://schemas.microsoft.com/office/drawing/2014/main" id="{8AC850DA-A9F6-6443-B859-8E698F8AC6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5" name="Google Shape;3590;p12">
              <a:extLst>
                <a:ext uri="{FF2B5EF4-FFF2-40B4-BE49-F238E27FC236}">
                  <a16:creationId xmlns:a16="http://schemas.microsoft.com/office/drawing/2014/main" id="{8C2E3795-8B6C-F447-A5C7-ADB031E55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6" name="Google Shape;3591;p12">
              <a:extLst>
                <a:ext uri="{FF2B5EF4-FFF2-40B4-BE49-F238E27FC236}">
                  <a16:creationId xmlns:a16="http://schemas.microsoft.com/office/drawing/2014/main" id="{4B67549E-08EC-E242-B304-157996009B8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7" name="Google Shape;3592;p12">
              <a:extLst>
                <a:ext uri="{FF2B5EF4-FFF2-40B4-BE49-F238E27FC236}">
                  <a16:creationId xmlns:a16="http://schemas.microsoft.com/office/drawing/2014/main" id="{644F8C85-03E4-324F-BCCF-C0DDDA809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8" name="Google Shape;3593;p12">
              <a:extLst>
                <a:ext uri="{FF2B5EF4-FFF2-40B4-BE49-F238E27FC236}">
                  <a16:creationId xmlns:a16="http://schemas.microsoft.com/office/drawing/2014/main" id="{3FB6EE05-A2C2-364C-9C29-D9ACA5E592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89" name="Google Shape;3594;p12">
              <a:extLst>
                <a:ext uri="{FF2B5EF4-FFF2-40B4-BE49-F238E27FC236}">
                  <a16:creationId xmlns:a16="http://schemas.microsoft.com/office/drawing/2014/main" id="{7543505B-0203-D64A-A834-B062CAE575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0" name="Google Shape;3595;p12">
              <a:extLst>
                <a:ext uri="{FF2B5EF4-FFF2-40B4-BE49-F238E27FC236}">
                  <a16:creationId xmlns:a16="http://schemas.microsoft.com/office/drawing/2014/main" id="{D21993CA-8D21-1E46-854D-2583F7AA9B9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1" name="Google Shape;3596;p12">
              <a:extLst>
                <a:ext uri="{FF2B5EF4-FFF2-40B4-BE49-F238E27FC236}">
                  <a16:creationId xmlns:a16="http://schemas.microsoft.com/office/drawing/2014/main" id="{8005CDC2-A422-6E40-8917-4C06E88207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2" name="Google Shape;3597;p12">
              <a:extLst>
                <a:ext uri="{FF2B5EF4-FFF2-40B4-BE49-F238E27FC236}">
                  <a16:creationId xmlns:a16="http://schemas.microsoft.com/office/drawing/2014/main" id="{37321BCE-E1C3-6C40-A151-87332A6F83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3" name="Google Shape;3598;p12">
              <a:extLst>
                <a:ext uri="{FF2B5EF4-FFF2-40B4-BE49-F238E27FC236}">
                  <a16:creationId xmlns:a16="http://schemas.microsoft.com/office/drawing/2014/main" id="{594094B6-5011-C14F-AA11-3D078BA14C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4" name="Google Shape;3599;p12">
              <a:extLst>
                <a:ext uri="{FF2B5EF4-FFF2-40B4-BE49-F238E27FC236}">
                  <a16:creationId xmlns:a16="http://schemas.microsoft.com/office/drawing/2014/main" id="{8E04881B-BB83-BB4C-B01A-1A4B2844A2E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5" name="Google Shape;3600;p12">
              <a:extLst>
                <a:ext uri="{FF2B5EF4-FFF2-40B4-BE49-F238E27FC236}">
                  <a16:creationId xmlns:a16="http://schemas.microsoft.com/office/drawing/2014/main" id="{7A13A98A-5434-EF42-9749-1B19211094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6" name="Google Shape;3601;p12">
              <a:extLst>
                <a:ext uri="{FF2B5EF4-FFF2-40B4-BE49-F238E27FC236}">
                  <a16:creationId xmlns:a16="http://schemas.microsoft.com/office/drawing/2014/main" id="{87848BF8-CB4B-A24A-878C-D757F273B4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7" name="Google Shape;3602;p12">
              <a:extLst>
                <a:ext uri="{FF2B5EF4-FFF2-40B4-BE49-F238E27FC236}">
                  <a16:creationId xmlns:a16="http://schemas.microsoft.com/office/drawing/2014/main" id="{B255E0F9-6ABE-344B-B195-E0E453E97D3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8" name="Google Shape;3603;p12">
              <a:extLst>
                <a:ext uri="{FF2B5EF4-FFF2-40B4-BE49-F238E27FC236}">
                  <a16:creationId xmlns:a16="http://schemas.microsoft.com/office/drawing/2014/main" id="{4D9CAA10-F7B6-8745-AC5C-C20172629D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99" name="Google Shape;3604;p12">
              <a:extLst>
                <a:ext uri="{FF2B5EF4-FFF2-40B4-BE49-F238E27FC236}">
                  <a16:creationId xmlns:a16="http://schemas.microsoft.com/office/drawing/2014/main" id="{10AE1377-2510-094A-A485-4DB3B68008C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0" name="Google Shape;3605;p12">
              <a:extLst>
                <a:ext uri="{FF2B5EF4-FFF2-40B4-BE49-F238E27FC236}">
                  <a16:creationId xmlns:a16="http://schemas.microsoft.com/office/drawing/2014/main" id="{954DF22C-901F-4E46-9AB0-3741696603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1" name="Google Shape;3606;p12">
              <a:extLst>
                <a:ext uri="{FF2B5EF4-FFF2-40B4-BE49-F238E27FC236}">
                  <a16:creationId xmlns:a16="http://schemas.microsoft.com/office/drawing/2014/main" id="{78D4BB7E-49FE-894C-839B-B1FBF8B4380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2" name="Google Shape;3607;p12">
              <a:extLst>
                <a:ext uri="{FF2B5EF4-FFF2-40B4-BE49-F238E27FC236}">
                  <a16:creationId xmlns:a16="http://schemas.microsoft.com/office/drawing/2014/main" id="{F6489979-F7E3-664A-A7F7-8F8196978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3" name="Google Shape;3608;p12">
              <a:extLst>
                <a:ext uri="{FF2B5EF4-FFF2-40B4-BE49-F238E27FC236}">
                  <a16:creationId xmlns:a16="http://schemas.microsoft.com/office/drawing/2014/main" id="{55B20DF1-003D-214A-8FC2-72A571F534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4" name="Google Shape;3609;p12">
              <a:extLst>
                <a:ext uri="{FF2B5EF4-FFF2-40B4-BE49-F238E27FC236}">
                  <a16:creationId xmlns:a16="http://schemas.microsoft.com/office/drawing/2014/main" id="{A066F823-ADB6-C549-9B61-F0DFADDEDC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5" name="Google Shape;3610;p12">
              <a:extLst>
                <a:ext uri="{FF2B5EF4-FFF2-40B4-BE49-F238E27FC236}">
                  <a16:creationId xmlns:a16="http://schemas.microsoft.com/office/drawing/2014/main" id="{6B8CDA48-3449-024F-A353-0AB3B834F96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6" name="Google Shape;3611;p12">
              <a:extLst>
                <a:ext uri="{FF2B5EF4-FFF2-40B4-BE49-F238E27FC236}">
                  <a16:creationId xmlns:a16="http://schemas.microsoft.com/office/drawing/2014/main" id="{ACD4D6A7-9109-5F4F-8D12-6C9B4B078E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7" name="Google Shape;3612;p12">
              <a:extLst>
                <a:ext uri="{FF2B5EF4-FFF2-40B4-BE49-F238E27FC236}">
                  <a16:creationId xmlns:a16="http://schemas.microsoft.com/office/drawing/2014/main" id="{037C6EDD-E81E-9D4C-ACB2-06F4DA086D6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8" name="Google Shape;3613;p12">
              <a:extLst>
                <a:ext uri="{FF2B5EF4-FFF2-40B4-BE49-F238E27FC236}">
                  <a16:creationId xmlns:a16="http://schemas.microsoft.com/office/drawing/2014/main" id="{8622A5E0-7174-AA45-A8D0-AAE79DB059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09" name="Google Shape;3614;p12">
              <a:extLst>
                <a:ext uri="{FF2B5EF4-FFF2-40B4-BE49-F238E27FC236}">
                  <a16:creationId xmlns:a16="http://schemas.microsoft.com/office/drawing/2014/main" id="{6244EA90-7213-3946-8AB6-132DF088A01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0" name="Google Shape;3615;p12">
              <a:extLst>
                <a:ext uri="{FF2B5EF4-FFF2-40B4-BE49-F238E27FC236}">
                  <a16:creationId xmlns:a16="http://schemas.microsoft.com/office/drawing/2014/main" id="{E2897703-73A7-4748-92DB-AA85213BB1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1" name="Google Shape;3616;p12">
              <a:extLst>
                <a:ext uri="{FF2B5EF4-FFF2-40B4-BE49-F238E27FC236}">
                  <a16:creationId xmlns:a16="http://schemas.microsoft.com/office/drawing/2014/main" id="{730F1E2D-C7E2-AF40-8C75-DDDDB6CEEA9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2" name="Google Shape;3617;p12">
              <a:extLst>
                <a:ext uri="{FF2B5EF4-FFF2-40B4-BE49-F238E27FC236}">
                  <a16:creationId xmlns:a16="http://schemas.microsoft.com/office/drawing/2014/main" id="{6D4ADE5E-5951-7E40-969D-8946337405C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3" name="Google Shape;3618;p12">
              <a:extLst>
                <a:ext uri="{FF2B5EF4-FFF2-40B4-BE49-F238E27FC236}">
                  <a16:creationId xmlns:a16="http://schemas.microsoft.com/office/drawing/2014/main" id="{6BB679A1-CD4E-254C-BBA3-C3AC5A5A00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4" name="Google Shape;3619;p12">
              <a:extLst>
                <a:ext uri="{FF2B5EF4-FFF2-40B4-BE49-F238E27FC236}">
                  <a16:creationId xmlns:a16="http://schemas.microsoft.com/office/drawing/2014/main" id="{A53E8156-18B0-E349-BA6F-3AE1BD85B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5" name="Google Shape;3620;p12">
              <a:extLst>
                <a:ext uri="{FF2B5EF4-FFF2-40B4-BE49-F238E27FC236}">
                  <a16:creationId xmlns:a16="http://schemas.microsoft.com/office/drawing/2014/main" id="{B968DF61-CA76-DF42-B2F3-0CAB3438F7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6" name="Google Shape;3621;p12">
              <a:extLst>
                <a:ext uri="{FF2B5EF4-FFF2-40B4-BE49-F238E27FC236}">
                  <a16:creationId xmlns:a16="http://schemas.microsoft.com/office/drawing/2014/main" id="{882BC7AE-7502-CB48-B8C4-F62CC47C48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7" name="Google Shape;3622;p12">
              <a:extLst>
                <a:ext uri="{FF2B5EF4-FFF2-40B4-BE49-F238E27FC236}">
                  <a16:creationId xmlns:a16="http://schemas.microsoft.com/office/drawing/2014/main" id="{AB83967C-6BB8-BE41-9D57-BCBBC372B56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8" name="Google Shape;3623;p12">
              <a:extLst>
                <a:ext uri="{FF2B5EF4-FFF2-40B4-BE49-F238E27FC236}">
                  <a16:creationId xmlns:a16="http://schemas.microsoft.com/office/drawing/2014/main" id="{FB783F7F-003E-5D42-B31B-371C5082A8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19" name="Google Shape;3624;p12">
              <a:extLst>
                <a:ext uri="{FF2B5EF4-FFF2-40B4-BE49-F238E27FC236}">
                  <a16:creationId xmlns:a16="http://schemas.microsoft.com/office/drawing/2014/main" id="{FE1C238F-5FBF-1C47-94D8-2171A9764F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0" name="Google Shape;3625;p12">
              <a:extLst>
                <a:ext uri="{FF2B5EF4-FFF2-40B4-BE49-F238E27FC236}">
                  <a16:creationId xmlns:a16="http://schemas.microsoft.com/office/drawing/2014/main" id="{957F9BFE-AEED-C04D-8861-2DEC92AA20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1" name="Google Shape;3626;p12">
              <a:extLst>
                <a:ext uri="{FF2B5EF4-FFF2-40B4-BE49-F238E27FC236}">
                  <a16:creationId xmlns:a16="http://schemas.microsoft.com/office/drawing/2014/main" id="{083F5FAA-00E5-EC4E-B704-BF81033439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2" name="Google Shape;3627;p12">
              <a:extLst>
                <a:ext uri="{FF2B5EF4-FFF2-40B4-BE49-F238E27FC236}">
                  <a16:creationId xmlns:a16="http://schemas.microsoft.com/office/drawing/2014/main" id="{EFAD1DE9-952E-3D43-B9FC-0719A12E2D3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3" name="Google Shape;3628;p12">
              <a:extLst>
                <a:ext uri="{FF2B5EF4-FFF2-40B4-BE49-F238E27FC236}">
                  <a16:creationId xmlns:a16="http://schemas.microsoft.com/office/drawing/2014/main" id="{93A47A53-B76D-C24B-A249-150ADFABDA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4" name="Google Shape;3629;p12">
              <a:extLst>
                <a:ext uri="{FF2B5EF4-FFF2-40B4-BE49-F238E27FC236}">
                  <a16:creationId xmlns:a16="http://schemas.microsoft.com/office/drawing/2014/main" id="{F5AC0709-6CB2-BD4D-9609-45EDD6C1E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630;p12">
              <a:extLst>
                <a:ext uri="{FF2B5EF4-FFF2-40B4-BE49-F238E27FC236}">
                  <a16:creationId xmlns:a16="http://schemas.microsoft.com/office/drawing/2014/main" id="{5AD9FA7E-6F68-BF43-BCA3-75569575EB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631;p12">
              <a:extLst>
                <a:ext uri="{FF2B5EF4-FFF2-40B4-BE49-F238E27FC236}">
                  <a16:creationId xmlns:a16="http://schemas.microsoft.com/office/drawing/2014/main" id="{A067DEA7-A70B-3440-86D1-145F60546A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632;p12">
              <a:extLst>
                <a:ext uri="{FF2B5EF4-FFF2-40B4-BE49-F238E27FC236}">
                  <a16:creationId xmlns:a16="http://schemas.microsoft.com/office/drawing/2014/main" id="{1F96B024-94C2-7D48-8E6D-929B7B6B9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633;p12">
              <a:extLst>
                <a:ext uri="{FF2B5EF4-FFF2-40B4-BE49-F238E27FC236}">
                  <a16:creationId xmlns:a16="http://schemas.microsoft.com/office/drawing/2014/main" id="{0E4EF811-4B74-2D4F-B8FD-9781BC6BCB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634;p12">
              <a:extLst>
                <a:ext uri="{FF2B5EF4-FFF2-40B4-BE49-F238E27FC236}">
                  <a16:creationId xmlns:a16="http://schemas.microsoft.com/office/drawing/2014/main" id="{0AFF4C47-DB74-6942-BB20-4FD5AA11F9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635;p12">
              <a:extLst>
                <a:ext uri="{FF2B5EF4-FFF2-40B4-BE49-F238E27FC236}">
                  <a16:creationId xmlns:a16="http://schemas.microsoft.com/office/drawing/2014/main" id="{99DB82CE-D62C-D841-B34A-F89E5A367B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636;p12">
              <a:extLst>
                <a:ext uri="{FF2B5EF4-FFF2-40B4-BE49-F238E27FC236}">
                  <a16:creationId xmlns:a16="http://schemas.microsoft.com/office/drawing/2014/main" id="{82E83543-EE39-3C4F-B42B-E9443826E4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637;p12">
              <a:extLst>
                <a:ext uri="{FF2B5EF4-FFF2-40B4-BE49-F238E27FC236}">
                  <a16:creationId xmlns:a16="http://schemas.microsoft.com/office/drawing/2014/main" id="{32D270D9-9FF5-7D4A-BD9E-26C5195FD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638;p12">
              <a:extLst>
                <a:ext uri="{FF2B5EF4-FFF2-40B4-BE49-F238E27FC236}">
                  <a16:creationId xmlns:a16="http://schemas.microsoft.com/office/drawing/2014/main" id="{81DE303A-F3E6-F242-90B6-766F4D30AF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639;p12">
              <a:extLst>
                <a:ext uri="{FF2B5EF4-FFF2-40B4-BE49-F238E27FC236}">
                  <a16:creationId xmlns:a16="http://schemas.microsoft.com/office/drawing/2014/main" id="{D3572BEA-87C8-EE4E-921B-6F36624D391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640;p12">
              <a:extLst>
                <a:ext uri="{FF2B5EF4-FFF2-40B4-BE49-F238E27FC236}">
                  <a16:creationId xmlns:a16="http://schemas.microsoft.com/office/drawing/2014/main" id="{A5AAA34A-5CBB-A440-897D-48C7094FBD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641;p12">
              <a:extLst>
                <a:ext uri="{FF2B5EF4-FFF2-40B4-BE49-F238E27FC236}">
                  <a16:creationId xmlns:a16="http://schemas.microsoft.com/office/drawing/2014/main" id="{CE7A01C9-3AF0-6C4F-B5C0-F9E71C0850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642;p12">
              <a:extLst>
                <a:ext uri="{FF2B5EF4-FFF2-40B4-BE49-F238E27FC236}">
                  <a16:creationId xmlns:a16="http://schemas.microsoft.com/office/drawing/2014/main" id="{289B5EC0-F5DD-4D47-995A-2F06D92B68B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643;p12">
              <a:extLst>
                <a:ext uri="{FF2B5EF4-FFF2-40B4-BE49-F238E27FC236}">
                  <a16:creationId xmlns:a16="http://schemas.microsoft.com/office/drawing/2014/main" id="{A2602FFB-5AD9-0949-8635-81C47578A2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644;p12">
              <a:extLst>
                <a:ext uri="{FF2B5EF4-FFF2-40B4-BE49-F238E27FC236}">
                  <a16:creationId xmlns:a16="http://schemas.microsoft.com/office/drawing/2014/main" id="{2605C5B4-5226-AA4C-ACE7-A5611C22A97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645;p12">
              <a:extLst>
                <a:ext uri="{FF2B5EF4-FFF2-40B4-BE49-F238E27FC236}">
                  <a16:creationId xmlns:a16="http://schemas.microsoft.com/office/drawing/2014/main" id="{3F75CA6D-C11B-B843-B424-103DF0B531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646;p12">
              <a:extLst>
                <a:ext uri="{FF2B5EF4-FFF2-40B4-BE49-F238E27FC236}">
                  <a16:creationId xmlns:a16="http://schemas.microsoft.com/office/drawing/2014/main" id="{4F5AF72D-00B7-2B48-8E71-EAA1DD83423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647;p12">
              <a:extLst>
                <a:ext uri="{FF2B5EF4-FFF2-40B4-BE49-F238E27FC236}">
                  <a16:creationId xmlns:a16="http://schemas.microsoft.com/office/drawing/2014/main" id="{8E1F020B-8B03-6D4F-8C11-306345237AA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648;p12">
              <a:extLst>
                <a:ext uri="{FF2B5EF4-FFF2-40B4-BE49-F238E27FC236}">
                  <a16:creationId xmlns:a16="http://schemas.microsoft.com/office/drawing/2014/main" id="{8333CC49-D141-6D41-954B-20BA3CF13B8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649;p12">
              <a:extLst>
                <a:ext uri="{FF2B5EF4-FFF2-40B4-BE49-F238E27FC236}">
                  <a16:creationId xmlns:a16="http://schemas.microsoft.com/office/drawing/2014/main" id="{3C54014F-C849-B249-9368-A0E6B051630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650;p12">
              <a:extLst>
                <a:ext uri="{FF2B5EF4-FFF2-40B4-BE49-F238E27FC236}">
                  <a16:creationId xmlns:a16="http://schemas.microsoft.com/office/drawing/2014/main" id="{29B18993-4060-2544-9347-0FC2E21DC4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651;p12">
              <a:extLst>
                <a:ext uri="{FF2B5EF4-FFF2-40B4-BE49-F238E27FC236}">
                  <a16:creationId xmlns:a16="http://schemas.microsoft.com/office/drawing/2014/main" id="{C4A1E6D2-A237-8045-B45B-6B3DDAC8A2A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652;p12">
              <a:extLst>
                <a:ext uri="{FF2B5EF4-FFF2-40B4-BE49-F238E27FC236}">
                  <a16:creationId xmlns:a16="http://schemas.microsoft.com/office/drawing/2014/main" id="{1E601E9B-04B6-AC48-8006-626CCABA693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653;p12">
              <a:extLst>
                <a:ext uri="{FF2B5EF4-FFF2-40B4-BE49-F238E27FC236}">
                  <a16:creationId xmlns:a16="http://schemas.microsoft.com/office/drawing/2014/main" id="{AAB83848-E31A-CC4D-B1CF-00551025451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654;p12">
              <a:extLst>
                <a:ext uri="{FF2B5EF4-FFF2-40B4-BE49-F238E27FC236}">
                  <a16:creationId xmlns:a16="http://schemas.microsoft.com/office/drawing/2014/main" id="{33D4704B-6646-7549-AD50-3D3C349B761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655;p12">
              <a:extLst>
                <a:ext uri="{FF2B5EF4-FFF2-40B4-BE49-F238E27FC236}">
                  <a16:creationId xmlns:a16="http://schemas.microsoft.com/office/drawing/2014/main" id="{CF479B76-16FF-2648-A14D-BDEFEF8BEA0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656;p12">
              <a:extLst>
                <a:ext uri="{FF2B5EF4-FFF2-40B4-BE49-F238E27FC236}">
                  <a16:creationId xmlns:a16="http://schemas.microsoft.com/office/drawing/2014/main" id="{DE0998A5-F2CF-254C-9CB7-EB43811077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657;p12">
              <a:extLst>
                <a:ext uri="{FF2B5EF4-FFF2-40B4-BE49-F238E27FC236}">
                  <a16:creationId xmlns:a16="http://schemas.microsoft.com/office/drawing/2014/main" id="{549FBE7C-EB8C-E640-9A19-5F483716E81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658;p12">
              <a:extLst>
                <a:ext uri="{FF2B5EF4-FFF2-40B4-BE49-F238E27FC236}">
                  <a16:creationId xmlns:a16="http://schemas.microsoft.com/office/drawing/2014/main" id="{9D3A62B1-5EBE-0B47-8FD7-A46CF1BD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659;p12">
              <a:extLst>
                <a:ext uri="{FF2B5EF4-FFF2-40B4-BE49-F238E27FC236}">
                  <a16:creationId xmlns:a16="http://schemas.microsoft.com/office/drawing/2014/main" id="{85B7E6E4-EE44-EA45-9AFC-D61CEBDF40B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660;p12">
              <a:extLst>
                <a:ext uri="{FF2B5EF4-FFF2-40B4-BE49-F238E27FC236}">
                  <a16:creationId xmlns:a16="http://schemas.microsoft.com/office/drawing/2014/main" id="{4DF8B232-C593-8445-A349-ADF90592B4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661;p12">
              <a:extLst>
                <a:ext uri="{FF2B5EF4-FFF2-40B4-BE49-F238E27FC236}">
                  <a16:creationId xmlns:a16="http://schemas.microsoft.com/office/drawing/2014/main" id="{4D3FF4C9-265B-9D42-B2EF-37D39A71C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662;p12">
              <a:extLst>
                <a:ext uri="{FF2B5EF4-FFF2-40B4-BE49-F238E27FC236}">
                  <a16:creationId xmlns:a16="http://schemas.microsoft.com/office/drawing/2014/main" id="{C3720C7F-96EE-6C45-BE05-E93B1EE7AD0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663;p12">
              <a:extLst>
                <a:ext uri="{FF2B5EF4-FFF2-40B4-BE49-F238E27FC236}">
                  <a16:creationId xmlns:a16="http://schemas.microsoft.com/office/drawing/2014/main" id="{A144B833-5CC9-1543-B332-CE3FD54673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664;p12">
              <a:extLst>
                <a:ext uri="{FF2B5EF4-FFF2-40B4-BE49-F238E27FC236}">
                  <a16:creationId xmlns:a16="http://schemas.microsoft.com/office/drawing/2014/main" id="{C46E7F00-8389-6044-BF6F-990CE805E7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665;p12">
              <a:extLst>
                <a:ext uri="{FF2B5EF4-FFF2-40B4-BE49-F238E27FC236}">
                  <a16:creationId xmlns:a16="http://schemas.microsoft.com/office/drawing/2014/main" id="{FF17074D-BB8A-F748-A2F3-F31BE1A4B1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666;p12">
              <a:extLst>
                <a:ext uri="{FF2B5EF4-FFF2-40B4-BE49-F238E27FC236}">
                  <a16:creationId xmlns:a16="http://schemas.microsoft.com/office/drawing/2014/main" id="{49735E50-0E6C-5F4C-8705-0C5BCFA9DDB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667;p12">
              <a:extLst>
                <a:ext uri="{FF2B5EF4-FFF2-40B4-BE49-F238E27FC236}">
                  <a16:creationId xmlns:a16="http://schemas.microsoft.com/office/drawing/2014/main" id="{567151AD-9F7D-2F41-9F32-EB52F56382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668;p12">
              <a:extLst>
                <a:ext uri="{FF2B5EF4-FFF2-40B4-BE49-F238E27FC236}">
                  <a16:creationId xmlns:a16="http://schemas.microsoft.com/office/drawing/2014/main" id="{6D872BDE-878A-6049-BA01-538F5B37D4F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164" name="Google Shape;3669;p12">
            <a:extLst>
              <a:ext uri="{FF2B5EF4-FFF2-40B4-BE49-F238E27FC236}">
                <a16:creationId xmlns:a16="http://schemas.microsoft.com/office/drawing/2014/main" id="{D716BE87-2404-8D42-BA35-5BB3EA7BE53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8575" y="28575"/>
            <a:ext cx="1287463" cy="5086350"/>
            <a:chOff x="6367294" y="28698"/>
            <a:chExt cx="1286904" cy="5086302"/>
          </a:xfrm>
        </p:grpSpPr>
        <p:sp>
          <p:nvSpPr>
            <p:cNvPr id="165" name="Google Shape;3670;p12">
              <a:extLst>
                <a:ext uri="{FF2B5EF4-FFF2-40B4-BE49-F238E27FC236}">
                  <a16:creationId xmlns:a16="http://schemas.microsoft.com/office/drawing/2014/main" id="{9218C12F-7E2F-9F45-BB7C-DD96FC77BB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61320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671;p12">
              <a:extLst>
                <a:ext uri="{FF2B5EF4-FFF2-40B4-BE49-F238E27FC236}">
                  <a16:creationId xmlns:a16="http://schemas.microsoft.com/office/drawing/2014/main" id="{2EE0CC12-1310-0B4D-B0FF-732C42833B6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672;p12">
              <a:extLst>
                <a:ext uri="{FF2B5EF4-FFF2-40B4-BE49-F238E27FC236}">
                  <a16:creationId xmlns:a16="http://schemas.microsoft.com/office/drawing/2014/main" id="{1CEFB609-666C-AD40-B083-6C041792DF2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673;p12">
              <a:extLst>
                <a:ext uri="{FF2B5EF4-FFF2-40B4-BE49-F238E27FC236}">
                  <a16:creationId xmlns:a16="http://schemas.microsoft.com/office/drawing/2014/main" id="{F7F33212-1F16-2F48-A392-BB1E965579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674;p12">
              <a:extLst>
                <a:ext uri="{FF2B5EF4-FFF2-40B4-BE49-F238E27FC236}">
                  <a16:creationId xmlns:a16="http://schemas.microsoft.com/office/drawing/2014/main" id="{3CD18ECE-B959-B746-92BA-03B0D735C8F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675;p12">
              <a:extLst>
                <a:ext uri="{FF2B5EF4-FFF2-40B4-BE49-F238E27FC236}">
                  <a16:creationId xmlns:a16="http://schemas.microsoft.com/office/drawing/2014/main" id="{8CD4A8DF-6797-1A4C-B64C-C2728FEE53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676;p12">
              <a:extLst>
                <a:ext uri="{FF2B5EF4-FFF2-40B4-BE49-F238E27FC236}">
                  <a16:creationId xmlns:a16="http://schemas.microsoft.com/office/drawing/2014/main" id="{80220BB8-CA73-5245-84B0-593F58483BC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677;p12">
              <a:extLst>
                <a:ext uri="{FF2B5EF4-FFF2-40B4-BE49-F238E27FC236}">
                  <a16:creationId xmlns:a16="http://schemas.microsoft.com/office/drawing/2014/main" id="{DCA6892F-B673-EA46-A3A9-50925C3688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678;p12">
              <a:extLst>
                <a:ext uri="{FF2B5EF4-FFF2-40B4-BE49-F238E27FC236}">
                  <a16:creationId xmlns:a16="http://schemas.microsoft.com/office/drawing/2014/main" id="{3AB06FB7-0FA7-9844-AB4C-7BB60892F7A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82809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679;p12">
              <a:extLst>
                <a:ext uri="{FF2B5EF4-FFF2-40B4-BE49-F238E27FC236}">
                  <a16:creationId xmlns:a16="http://schemas.microsoft.com/office/drawing/2014/main" id="{BB59219D-85B2-1442-9D47-C24EC1EA1D5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680;p12">
              <a:extLst>
                <a:ext uri="{FF2B5EF4-FFF2-40B4-BE49-F238E27FC236}">
                  <a16:creationId xmlns:a16="http://schemas.microsoft.com/office/drawing/2014/main" id="{CDCD7D6D-E67A-B741-9E37-92FC9B08AC5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681;p12">
              <a:extLst>
                <a:ext uri="{FF2B5EF4-FFF2-40B4-BE49-F238E27FC236}">
                  <a16:creationId xmlns:a16="http://schemas.microsoft.com/office/drawing/2014/main" id="{EF7AD060-9E94-7640-A37E-6970A66151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682;p12">
              <a:extLst>
                <a:ext uri="{FF2B5EF4-FFF2-40B4-BE49-F238E27FC236}">
                  <a16:creationId xmlns:a16="http://schemas.microsoft.com/office/drawing/2014/main" id="{1C8085C3-55DE-5247-91D7-DE83FC368FB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683;p12">
              <a:extLst>
                <a:ext uri="{FF2B5EF4-FFF2-40B4-BE49-F238E27FC236}">
                  <a16:creationId xmlns:a16="http://schemas.microsoft.com/office/drawing/2014/main" id="{A1B7D027-DF84-D24D-B13E-6061BA3242A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684;p12">
              <a:extLst>
                <a:ext uri="{FF2B5EF4-FFF2-40B4-BE49-F238E27FC236}">
                  <a16:creationId xmlns:a16="http://schemas.microsoft.com/office/drawing/2014/main" id="{2442A337-D2EE-4447-BCB3-5DB076B010D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659036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685;p12">
              <a:extLst>
                <a:ext uri="{FF2B5EF4-FFF2-40B4-BE49-F238E27FC236}">
                  <a16:creationId xmlns:a16="http://schemas.microsoft.com/office/drawing/2014/main" id="{B8261774-D762-A349-9A86-B0A4FBC2AC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686;p12">
              <a:extLst>
                <a:ext uri="{FF2B5EF4-FFF2-40B4-BE49-F238E27FC236}">
                  <a16:creationId xmlns:a16="http://schemas.microsoft.com/office/drawing/2014/main" id="{1777D2B9-FBD8-4D4B-B65A-678804BB04F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366770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687;p12">
              <a:extLst>
                <a:ext uri="{FF2B5EF4-FFF2-40B4-BE49-F238E27FC236}">
                  <a16:creationId xmlns:a16="http://schemas.microsoft.com/office/drawing/2014/main" id="{B01D2807-FDC1-134D-9328-FAAD89E5A8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688;p12">
              <a:extLst>
                <a:ext uri="{FF2B5EF4-FFF2-40B4-BE49-F238E27FC236}">
                  <a16:creationId xmlns:a16="http://schemas.microsoft.com/office/drawing/2014/main" id="{6AEF9758-DC8F-C14D-8AE9-7068F2875EA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689;p12">
              <a:extLst>
                <a:ext uri="{FF2B5EF4-FFF2-40B4-BE49-F238E27FC236}">
                  <a16:creationId xmlns:a16="http://schemas.microsoft.com/office/drawing/2014/main" id="{4A620E48-E609-F641-9320-99B5221AC0D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690;p12">
              <a:extLst>
                <a:ext uri="{FF2B5EF4-FFF2-40B4-BE49-F238E27FC236}">
                  <a16:creationId xmlns:a16="http://schemas.microsoft.com/office/drawing/2014/main" id="{B1F3D14A-1CFA-4740-A041-267154CA1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691;p12">
              <a:extLst>
                <a:ext uri="{FF2B5EF4-FFF2-40B4-BE49-F238E27FC236}">
                  <a16:creationId xmlns:a16="http://schemas.microsoft.com/office/drawing/2014/main" id="{E16D74D5-B4BB-4846-B699-6755601525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692;p12">
              <a:extLst>
                <a:ext uri="{FF2B5EF4-FFF2-40B4-BE49-F238E27FC236}">
                  <a16:creationId xmlns:a16="http://schemas.microsoft.com/office/drawing/2014/main" id="{8E56A1D6-A0CC-684C-B0C6-FBF59196FE2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693;p12">
              <a:extLst>
                <a:ext uri="{FF2B5EF4-FFF2-40B4-BE49-F238E27FC236}">
                  <a16:creationId xmlns:a16="http://schemas.microsoft.com/office/drawing/2014/main" id="{D745E08F-F623-4040-BC44-96066C7989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694;p12">
              <a:extLst>
                <a:ext uri="{FF2B5EF4-FFF2-40B4-BE49-F238E27FC236}">
                  <a16:creationId xmlns:a16="http://schemas.microsoft.com/office/drawing/2014/main" id="{31B3BF71-384A-5549-85D3-08EBE106A65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695;p12">
              <a:extLst>
                <a:ext uri="{FF2B5EF4-FFF2-40B4-BE49-F238E27FC236}">
                  <a16:creationId xmlns:a16="http://schemas.microsoft.com/office/drawing/2014/main" id="{63492439-EA93-0747-9342-D3C6D8C642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696;p12">
              <a:extLst>
                <a:ext uri="{FF2B5EF4-FFF2-40B4-BE49-F238E27FC236}">
                  <a16:creationId xmlns:a16="http://schemas.microsoft.com/office/drawing/2014/main" id="{567ADEB0-BC24-6941-87D0-8970045D0DD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697;p12">
              <a:extLst>
                <a:ext uri="{FF2B5EF4-FFF2-40B4-BE49-F238E27FC236}">
                  <a16:creationId xmlns:a16="http://schemas.microsoft.com/office/drawing/2014/main" id="{D658A66D-9BDD-9A45-A154-89717A7BF0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698;p12">
              <a:extLst>
                <a:ext uri="{FF2B5EF4-FFF2-40B4-BE49-F238E27FC236}">
                  <a16:creationId xmlns:a16="http://schemas.microsoft.com/office/drawing/2014/main" id="{CB406B75-6749-8146-AFBF-76E16AA1FBE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699;p12">
              <a:extLst>
                <a:ext uri="{FF2B5EF4-FFF2-40B4-BE49-F238E27FC236}">
                  <a16:creationId xmlns:a16="http://schemas.microsoft.com/office/drawing/2014/main" id="{C359BB85-2C56-FC49-8A54-2C665F8C3B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700;p12">
              <a:extLst>
                <a:ext uri="{FF2B5EF4-FFF2-40B4-BE49-F238E27FC236}">
                  <a16:creationId xmlns:a16="http://schemas.microsoft.com/office/drawing/2014/main" id="{33AA56A4-41A3-4B45-9E59-BD01BA63535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85101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701;p12">
              <a:extLst>
                <a:ext uri="{FF2B5EF4-FFF2-40B4-BE49-F238E27FC236}">
                  <a16:creationId xmlns:a16="http://schemas.microsoft.com/office/drawing/2014/main" id="{6A3A7D37-C1A9-5844-A667-B3C64C3E23E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702;p12">
              <a:extLst>
                <a:ext uri="{FF2B5EF4-FFF2-40B4-BE49-F238E27FC236}">
                  <a16:creationId xmlns:a16="http://schemas.microsoft.com/office/drawing/2014/main" id="{D9B3283C-0C45-CA4C-88EA-ED6BE32D94C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412627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703;p12">
              <a:extLst>
                <a:ext uri="{FF2B5EF4-FFF2-40B4-BE49-F238E27FC236}">
                  <a16:creationId xmlns:a16="http://schemas.microsoft.com/office/drawing/2014/main" id="{A14B861C-1BF4-4542-A639-75FB3F6FC0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704;p12">
              <a:extLst>
                <a:ext uri="{FF2B5EF4-FFF2-40B4-BE49-F238E27FC236}">
                  <a16:creationId xmlns:a16="http://schemas.microsoft.com/office/drawing/2014/main" id="{63F8CEDC-0142-E640-96DA-AB11EC47E0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12036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705;p12">
              <a:extLst>
                <a:ext uri="{FF2B5EF4-FFF2-40B4-BE49-F238E27FC236}">
                  <a16:creationId xmlns:a16="http://schemas.microsoft.com/office/drawing/2014/main" id="{1D3A54F0-335F-5240-978A-B78C3720FFB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706;p12">
              <a:extLst>
                <a:ext uri="{FF2B5EF4-FFF2-40B4-BE49-F238E27FC236}">
                  <a16:creationId xmlns:a16="http://schemas.microsoft.com/office/drawing/2014/main" id="{33D60B3A-17F2-4F43-9C9F-A24ECCBE56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53583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707;p12">
              <a:extLst>
                <a:ext uri="{FF2B5EF4-FFF2-40B4-BE49-F238E27FC236}">
                  <a16:creationId xmlns:a16="http://schemas.microsoft.com/office/drawing/2014/main" id="{AA3AB913-A299-0246-A5DC-A7C8F1B4EB3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389711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708;p12">
              <a:extLst>
                <a:ext uri="{FF2B5EF4-FFF2-40B4-BE49-F238E27FC236}">
                  <a16:creationId xmlns:a16="http://schemas.microsoft.com/office/drawing/2014/main" id="{16AFD620-EC24-924A-AD3D-86F1520AFC2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4356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709;p12">
              <a:extLst>
                <a:ext uri="{FF2B5EF4-FFF2-40B4-BE49-F238E27FC236}">
                  <a16:creationId xmlns:a16="http://schemas.microsoft.com/office/drawing/2014/main" id="{CDC7150F-D04F-BB40-8F47-CFC4E0C5507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710;p12">
              <a:extLst>
                <a:ext uri="{FF2B5EF4-FFF2-40B4-BE49-F238E27FC236}">
                  <a16:creationId xmlns:a16="http://schemas.microsoft.com/office/drawing/2014/main" id="{84ADEA24-F6A8-1C41-9DA5-2328B113C1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05180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711;p12">
              <a:extLst>
                <a:ext uri="{FF2B5EF4-FFF2-40B4-BE49-F238E27FC236}">
                  <a16:creationId xmlns:a16="http://schemas.microsoft.com/office/drawing/2014/main" id="{AABCC3F2-710A-5748-83E6-9F60916ACC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712;p12">
              <a:extLst>
                <a:ext uri="{FF2B5EF4-FFF2-40B4-BE49-F238E27FC236}">
                  <a16:creationId xmlns:a16="http://schemas.microsoft.com/office/drawing/2014/main" id="{2B771CBD-9BCC-5844-81C1-C2475F364C5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713;p12">
              <a:extLst>
                <a:ext uri="{FF2B5EF4-FFF2-40B4-BE49-F238E27FC236}">
                  <a16:creationId xmlns:a16="http://schemas.microsoft.com/office/drawing/2014/main" id="{0DBD56FE-C102-1243-888E-DA669BBC65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714;p12">
              <a:extLst>
                <a:ext uri="{FF2B5EF4-FFF2-40B4-BE49-F238E27FC236}">
                  <a16:creationId xmlns:a16="http://schemas.microsoft.com/office/drawing/2014/main" id="{18111719-73CF-9247-8BA5-E184867DDA3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715;p12">
              <a:extLst>
                <a:ext uri="{FF2B5EF4-FFF2-40B4-BE49-F238E27FC236}">
                  <a16:creationId xmlns:a16="http://schemas.microsoft.com/office/drawing/2014/main" id="{68E36CF3-B9BA-E148-9B05-F2A5A6513A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074529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716;p12">
              <a:extLst>
                <a:ext uri="{FF2B5EF4-FFF2-40B4-BE49-F238E27FC236}">
                  <a16:creationId xmlns:a16="http://schemas.microsoft.com/office/drawing/2014/main" id="{7ADCD0E4-6ED8-CE40-908D-C99543BBD8C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717;p12">
              <a:extLst>
                <a:ext uri="{FF2B5EF4-FFF2-40B4-BE49-F238E27FC236}">
                  <a16:creationId xmlns:a16="http://schemas.microsoft.com/office/drawing/2014/main" id="{E0FDC8B3-3377-CF4F-9618-6117B142FD8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718;p12">
              <a:extLst>
                <a:ext uri="{FF2B5EF4-FFF2-40B4-BE49-F238E27FC236}">
                  <a16:creationId xmlns:a16="http://schemas.microsoft.com/office/drawing/2014/main" id="{3CC88FE4-E137-DF4C-9CFE-61F88B071CB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343854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719;p12">
              <a:extLst>
                <a:ext uri="{FF2B5EF4-FFF2-40B4-BE49-F238E27FC236}">
                  <a16:creationId xmlns:a16="http://schemas.microsoft.com/office/drawing/2014/main" id="{A1026AC7-1F8F-4249-A416-438C5404A2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720;p12">
              <a:extLst>
                <a:ext uri="{FF2B5EF4-FFF2-40B4-BE49-F238E27FC236}">
                  <a16:creationId xmlns:a16="http://schemas.microsoft.com/office/drawing/2014/main" id="{CB29101E-98F9-D044-83D5-E32D6837F67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721;p12">
              <a:extLst>
                <a:ext uri="{FF2B5EF4-FFF2-40B4-BE49-F238E27FC236}">
                  <a16:creationId xmlns:a16="http://schemas.microsoft.com/office/drawing/2014/main" id="{922180D3-7F68-174F-B521-5F34C55273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75934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722;p12">
              <a:extLst>
                <a:ext uri="{FF2B5EF4-FFF2-40B4-BE49-F238E27FC236}">
                  <a16:creationId xmlns:a16="http://schemas.microsoft.com/office/drawing/2014/main" id="{EA05A4A5-E32E-1B41-86D9-5BD2756367F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61320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723;p12">
              <a:extLst>
                <a:ext uri="{FF2B5EF4-FFF2-40B4-BE49-F238E27FC236}">
                  <a16:creationId xmlns:a16="http://schemas.microsoft.com/office/drawing/2014/main" id="{B416C92F-3801-AF47-AAD9-9E21791D46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20938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724;p12">
              <a:extLst>
                <a:ext uri="{FF2B5EF4-FFF2-40B4-BE49-F238E27FC236}">
                  <a16:creationId xmlns:a16="http://schemas.microsoft.com/office/drawing/2014/main" id="{25CD8902-A344-E84F-B9E6-8B31B3E0E6E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725;p12">
              <a:extLst>
                <a:ext uri="{FF2B5EF4-FFF2-40B4-BE49-F238E27FC236}">
                  <a16:creationId xmlns:a16="http://schemas.microsoft.com/office/drawing/2014/main" id="{4FCBAA81-6730-1743-A0EA-288FF4D149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704867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726;p12">
              <a:extLst>
                <a:ext uri="{FF2B5EF4-FFF2-40B4-BE49-F238E27FC236}">
                  <a16:creationId xmlns:a16="http://schemas.microsoft.com/office/drawing/2014/main" id="{C0581A41-785F-0A48-BD44-09450012B0B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26648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727;p12">
              <a:extLst>
                <a:ext uri="{FF2B5EF4-FFF2-40B4-BE49-F238E27FC236}">
                  <a16:creationId xmlns:a16="http://schemas.microsoft.com/office/drawing/2014/main" id="{D4E27C38-7B2A-0B4C-B161-B5DEC2EAB4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728;p12">
              <a:extLst>
                <a:ext uri="{FF2B5EF4-FFF2-40B4-BE49-F238E27FC236}">
                  <a16:creationId xmlns:a16="http://schemas.microsoft.com/office/drawing/2014/main" id="{4C49199F-9848-D349-8C4C-40151AA1B4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729;p12">
              <a:extLst>
                <a:ext uri="{FF2B5EF4-FFF2-40B4-BE49-F238E27FC236}">
                  <a16:creationId xmlns:a16="http://schemas.microsoft.com/office/drawing/2014/main" id="{27A3EB65-1AFE-1C4E-BB20-DA0AC994A4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681951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3730;p12">
              <a:extLst>
                <a:ext uri="{FF2B5EF4-FFF2-40B4-BE49-F238E27FC236}">
                  <a16:creationId xmlns:a16="http://schemas.microsoft.com/office/drawing/2014/main" id="{59FFFFCE-6156-DF44-843C-EBCB0B7AC4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3731;p12">
              <a:extLst>
                <a:ext uri="{FF2B5EF4-FFF2-40B4-BE49-F238E27FC236}">
                  <a16:creationId xmlns:a16="http://schemas.microsoft.com/office/drawing/2014/main" id="{54AB1986-3CEF-AC4D-BC49-2BC31F768CE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732;p12">
              <a:extLst>
                <a:ext uri="{FF2B5EF4-FFF2-40B4-BE49-F238E27FC236}">
                  <a16:creationId xmlns:a16="http://schemas.microsoft.com/office/drawing/2014/main" id="{DCD685C1-4CA0-C848-86D2-4CEBC9AE0E0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097445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733;p12">
              <a:extLst>
                <a:ext uri="{FF2B5EF4-FFF2-40B4-BE49-F238E27FC236}">
                  <a16:creationId xmlns:a16="http://schemas.microsoft.com/office/drawing/2014/main" id="{97A1526E-341D-2B43-9D93-BB69BBD7699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734;p12">
              <a:extLst>
                <a:ext uri="{FF2B5EF4-FFF2-40B4-BE49-F238E27FC236}">
                  <a16:creationId xmlns:a16="http://schemas.microsoft.com/office/drawing/2014/main" id="{1D34B39A-D8EF-3B4E-B44D-40C2243D154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51291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735;p12">
              <a:extLst>
                <a:ext uri="{FF2B5EF4-FFF2-40B4-BE49-F238E27FC236}">
                  <a16:creationId xmlns:a16="http://schemas.microsoft.com/office/drawing/2014/main" id="{E4F17844-FB38-3640-845A-60211E4E4E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736;p12">
              <a:extLst>
                <a:ext uri="{FF2B5EF4-FFF2-40B4-BE49-F238E27FC236}">
                  <a16:creationId xmlns:a16="http://schemas.microsoft.com/office/drawing/2014/main" id="{49CD7B39-9E02-0842-A218-8AD42EA4A8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928385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737;p12">
              <a:extLst>
                <a:ext uri="{FF2B5EF4-FFF2-40B4-BE49-F238E27FC236}">
                  <a16:creationId xmlns:a16="http://schemas.microsoft.com/office/drawing/2014/main" id="{1DF5FC8B-51B2-7E47-91FD-4404B42D36B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782264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738;p12">
              <a:extLst>
                <a:ext uri="{FF2B5EF4-FFF2-40B4-BE49-F238E27FC236}">
                  <a16:creationId xmlns:a16="http://schemas.microsoft.com/office/drawing/2014/main" id="{F855D4D2-DC30-5742-AD48-B2C84B681C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739;p12">
              <a:extLst>
                <a:ext uri="{FF2B5EF4-FFF2-40B4-BE49-F238E27FC236}">
                  <a16:creationId xmlns:a16="http://schemas.microsoft.com/office/drawing/2014/main" id="{0D53465D-DFC7-3845-AB32-A6D8C5921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197734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740;p12">
              <a:extLst>
                <a:ext uri="{FF2B5EF4-FFF2-40B4-BE49-F238E27FC236}">
                  <a16:creationId xmlns:a16="http://schemas.microsoft.com/office/drawing/2014/main" id="{F542A7E2-879F-5E43-A16B-3C18393C201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741;p12">
              <a:extLst>
                <a:ext uri="{FF2B5EF4-FFF2-40B4-BE49-F238E27FC236}">
                  <a16:creationId xmlns:a16="http://schemas.microsoft.com/office/drawing/2014/main" id="{671FA570-0E58-5646-9F1F-016E4FDBF1D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742;p12">
              <a:extLst>
                <a:ext uri="{FF2B5EF4-FFF2-40B4-BE49-F238E27FC236}">
                  <a16:creationId xmlns:a16="http://schemas.microsoft.com/office/drawing/2014/main" id="{A434640C-2277-2345-84C2-6B60F0DD6D9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75934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743;p12">
              <a:extLst>
                <a:ext uri="{FF2B5EF4-FFF2-40B4-BE49-F238E27FC236}">
                  <a16:creationId xmlns:a16="http://schemas.microsoft.com/office/drawing/2014/main" id="{89E88DFF-CDBC-1C4B-8C38-35811491AE3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6708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744;p12">
              <a:extLst>
                <a:ext uri="{FF2B5EF4-FFF2-40B4-BE49-F238E27FC236}">
                  <a16:creationId xmlns:a16="http://schemas.microsoft.com/office/drawing/2014/main" id="{D4BB7801-4FA4-7949-BA08-D91ED227F8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745;p12">
              <a:extLst>
                <a:ext uri="{FF2B5EF4-FFF2-40B4-BE49-F238E27FC236}">
                  <a16:creationId xmlns:a16="http://schemas.microsoft.com/office/drawing/2014/main" id="{F1206D35-F050-BB40-8C7A-777F191E63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746;p12">
              <a:extLst>
                <a:ext uri="{FF2B5EF4-FFF2-40B4-BE49-F238E27FC236}">
                  <a16:creationId xmlns:a16="http://schemas.microsoft.com/office/drawing/2014/main" id="{C690D789-B4A3-6341-8DE3-F8DD33F75D5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747;p12">
              <a:extLst>
                <a:ext uri="{FF2B5EF4-FFF2-40B4-BE49-F238E27FC236}">
                  <a16:creationId xmlns:a16="http://schemas.microsoft.com/office/drawing/2014/main" id="{CA5A0743-8852-1D4D-8494-4E0750124FF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266482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748;p12">
              <a:extLst>
                <a:ext uri="{FF2B5EF4-FFF2-40B4-BE49-F238E27FC236}">
                  <a16:creationId xmlns:a16="http://schemas.microsoft.com/office/drawing/2014/main" id="{A3771772-850D-604C-9541-A2F4FFFE5DD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828096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749;p12">
              <a:extLst>
                <a:ext uri="{FF2B5EF4-FFF2-40B4-BE49-F238E27FC236}">
                  <a16:creationId xmlns:a16="http://schemas.microsoft.com/office/drawing/2014/main" id="{7BD09E71-FB59-0A42-9591-C3EBD03C5F4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750;p12">
              <a:extLst>
                <a:ext uri="{FF2B5EF4-FFF2-40B4-BE49-F238E27FC236}">
                  <a16:creationId xmlns:a16="http://schemas.microsoft.com/office/drawing/2014/main" id="{5F0DAFAC-E2E2-8140-8EDF-1E256D2C88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751;p12">
              <a:extLst>
                <a:ext uri="{FF2B5EF4-FFF2-40B4-BE49-F238E27FC236}">
                  <a16:creationId xmlns:a16="http://schemas.microsoft.com/office/drawing/2014/main" id="{FB2CCD21-339C-394B-9A17-AA0EBA4F33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951301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752;p12">
              <a:extLst>
                <a:ext uri="{FF2B5EF4-FFF2-40B4-BE49-F238E27FC236}">
                  <a16:creationId xmlns:a16="http://schemas.microsoft.com/office/drawing/2014/main" id="{2D050DBF-5022-E84F-B3DC-1E77A3407DF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753;p12">
              <a:extLst>
                <a:ext uri="{FF2B5EF4-FFF2-40B4-BE49-F238E27FC236}">
                  <a16:creationId xmlns:a16="http://schemas.microsoft.com/office/drawing/2014/main" id="{AAB2F674-1E80-E148-B43F-1FA27C2C20A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512915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754;p12">
              <a:extLst>
                <a:ext uri="{FF2B5EF4-FFF2-40B4-BE49-F238E27FC236}">
                  <a16:creationId xmlns:a16="http://schemas.microsoft.com/office/drawing/2014/main" id="{FB34EAC9-654E-EC4C-945B-BEA6C6987B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366770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755;p12">
              <a:extLst>
                <a:ext uri="{FF2B5EF4-FFF2-40B4-BE49-F238E27FC236}">
                  <a16:creationId xmlns:a16="http://schemas.microsoft.com/office/drawing/2014/main" id="{C1B38B0B-3A81-F346-87C0-3FD4FCB47A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22065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756;p12">
              <a:extLst>
                <a:ext uri="{FF2B5EF4-FFF2-40B4-BE49-F238E27FC236}">
                  <a16:creationId xmlns:a16="http://schemas.microsoft.com/office/drawing/2014/main" id="{57C29510-B702-1648-9EE0-921BAEFB1A1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82264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757;p12">
              <a:extLst>
                <a:ext uri="{FF2B5EF4-FFF2-40B4-BE49-F238E27FC236}">
                  <a16:creationId xmlns:a16="http://schemas.microsoft.com/office/drawing/2014/main" id="{266E7CF0-2F59-6246-9507-567EC947ED9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758;p12">
              <a:extLst>
                <a:ext uri="{FF2B5EF4-FFF2-40B4-BE49-F238E27FC236}">
                  <a16:creationId xmlns:a16="http://schemas.microsoft.com/office/drawing/2014/main" id="{9B91DCD5-32F8-F240-81FF-BB65F272C4E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489999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759;p12">
              <a:extLst>
                <a:ext uri="{FF2B5EF4-FFF2-40B4-BE49-F238E27FC236}">
                  <a16:creationId xmlns:a16="http://schemas.microsoft.com/office/drawing/2014/main" id="{7847AFC1-CDAF-8140-BCD7-183E1A80DD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197734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760;p12">
              <a:extLst>
                <a:ext uri="{FF2B5EF4-FFF2-40B4-BE49-F238E27FC236}">
                  <a16:creationId xmlns:a16="http://schemas.microsoft.com/office/drawing/2014/main" id="{8AC4778E-B15D-2D4E-BD70-837BB7E8922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761;p12">
              <a:extLst>
                <a:ext uri="{FF2B5EF4-FFF2-40B4-BE49-F238E27FC236}">
                  <a16:creationId xmlns:a16="http://schemas.microsoft.com/office/drawing/2014/main" id="{A832A7B4-6531-0B4C-94FA-6C5C4FA941D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74818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762;p12">
              <a:extLst>
                <a:ext uri="{FF2B5EF4-FFF2-40B4-BE49-F238E27FC236}">
                  <a16:creationId xmlns:a16="http://schemas.microsoft.com/office/drawing/2014/main" id="{8BC8EE62-9153-7144-86E0-F7D12C53863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28698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763;p12">
              <a:extLst>
                <a:ext uri="{FF2B5EF4-FFF2-40B4-BE49-F238E27FC236}">
                  <a16:creationId xmlns:a16="http://schemas.microsoft.com/office/drawing/2014/main" id="{3956EDC4-16E9-8640-83FC-5C23E430CD8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764;p12">
              <a:extLst>
                <a:ext uri="{FF2B5EF4-FFF2-40B4-BE49-F238E27FC236}">
                  <a16:creationId xmlns:a16="http://schemas.microsoft.com/office/drawing/2014/main" id="{7E96F08F-E591-0145-B488-3569DA6383C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704867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765;p12">
              <a:extLst>
                <a:ext uri="{FF2B5EF4-FFF2-40B4-BE49-F238E27FC236}">
                  <a16:creationId xmlns:a16="http://schemas.microsoft.com/office/drawing/2014/main" id="{E1876BB8-DDD2-6843-9E01-AE6C27423E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426648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766;p12">
              <a:extLst>
                <a:ext uri="{FF2B5EF4-FFF2-40B4-BE49-F238E27FC236}">
                  <a16:creationId xmlns:a16="http://schemas.microsoft.com/office/drawing/2014/main" id="{A857E18E-B6F4-6543-821C-D43F17A2E19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767;p12">
              <a:extLst>
                <a:ext uri="{FF2B5EF4-FFF2-40B4-BE49-F238E27FC236}">
                  <a16:creationId xmlns:a16="http://schemas.microsoft.com/office/drawing/2014/main" id="{ABA0AD92-6143-C148-8249-D001E11A23F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681951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768;p12">
              <a:extLst>
                <a:ext uri="{FF2B5EF4-FFF2-40B4-BE49-F238E27FC236}">
                  <a16:creationId xmlns:a16="http://schemas.microsoft.com/office/drawing/2014/main" id="{0F96C70C-030D-DB41-8C2C-60C7588687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769;p12">
              <a:extLst>
                <a:ext uri="{FF2B5EF4-FFF2-40B4-BE49-F238E27FC236}">
                  <a16:creationId xmlns:a16="http://schemas.microsoft.com/office/drawing/2014/main" id="{A28CF8F6-727E-1A4B-9361-F5197564431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951301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770;p12">
              <a:extLst>
                <a:ext uri="{FF2B5EF4-FFF2-40B4-BE49-F238E27FC236}">
                  <a16:creationId xmlns:a16="http://schemas.microsoft.com/office/drawing/2014/main" id="{DC7DC3AB-70CD-7C45-8CFE-29B9BDC3EF3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771;p12">
              <a:extLst>
                <a:ext uri="{FF2B5EF4-FFF2-40B4-BE49-F238E27FC236}">
                  <a16:creationId xmlns:a16="http://schemas.microsoft.com/office/drawing/2014/main" id="{33C737B2-042C-3D48-932A-C96615E87B8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22065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772;p12">
              <a:extLst>
                <a:ext uri="{FF2B5EF4-FFF2-40B4-BE49-F238E27FC236}">
                  <a16:creationId xmlns:a16="http://schemas.microsoft.com/office/drawing/2014/main" id="{4E29DDC1-4E50-1E4C-B049-10720687F38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074529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773;p12">
              <a:extLst>
                <a:ext uri="{FF2B5EF4-FFF2-40B4-BE49-F238E27FC236}">
                  <a16:creationId xmlns:a16="http://schemas.microsoft.com/office/drawing/2014/main" id="{95D880CA-A2B8-BC4C-9A63-FA346899C29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82264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774;p12">
              <a:extLst>
                <a:ext uri="{FF2B5EF4-FFF2-40B4-BE49-F238E27FC236}">
                  <a16:creationId xmlns:a16="http://schemas.microsoft.com/office/drawing/2014/main" id="{30DF72FF-60C4-3F43-A02D-57AF695FB72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775;p12">
              <a:extLst>
                <a:ext uri="{FF2B5EF4-FFF2-40B4-BE49-F238E27FC236}">
                  <a16:creationId xmlns:a16="http://schemas.microsoft.com/office/drawing/2014/main" id="{DCDB5709-DE1E-7148-9E4D-C4524A1E81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48999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776;p12">
              <a:extLst>
                <a:ext uri="{FF2B5EF4-FFF2-40B4-BE49-F238E27FC236}">
                  <a16:creationId xmlns:a16="http://schemas.microsoft.com/office/drawing/2014/main" id="{2D01A53F-F226-284E-BF3E-5E3738AA9A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19773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777;p12">
              <a:extLst>
                <a:ext uri="{FF2B5EF4-FFF2-40B4-BE49-F238E27FC236}">
                  <a16:creationId xmlns:a16="http://schemas.microsoft.com/office/drawing/2014/main" id="{87489FBE-22AB-F84D-B3A2-471D8B8230A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051613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778;p12">
              <a:extLst>
                <a:ext uri="{FF2B5EF4-FFF2-40B4-BE49-F238E27FC236}">
                  <a16:creationId xmlns:a16="http://schemas.microsoft.com/office/drawing/2014/main" id="{69118122-AB22-E04E-AA39-6F49B9516B6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613204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779;p12">
              <a:extLst>
                <a:ext uri="{FF2B5EF4-FFF2-40B4-BE49-F238E27FC236}">
                  <a16:creationId xmlns:a16="http://schemas.microsoft.com/office/drawing/2014/main" id="{BD629AA8-8184-BA4D-AF7A-918B5158A7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20938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780;p12">
              <a:extLst>
                <a:ext uri="{FF2B5EF4-FFF2-40B4-BE49-F238E27FC236}">
                  <a16:creationId xmlns:a16="http://schemas.microsoft.com/office/drawing/2014/main" id="{5F6D7B58-03B2-804C-9150-00896D6FAE5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3781;p12">
              <a:extLst>
                <a:ext uri="{FF2B5EF4-FFF2-40B4-BE49-F238E27FC236}">
                  <a16:creationId xmlns:a16="http://schemas.microsoft.com/office/drawing/2014/main" id="{F360F0A6-D825-A549-8719-039C48B383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3782;p12">
              <a:extLst>
                <a:ext uri="{FF2B5EF4-FFF2-40B4-BE49-F238E27FC236}">
                  <a16:creationId xmlns:a16="http://schemas.microsoft.com/office/drawing/2014/main" id="{E4C5D42F-1FC1-E64C-A97C-347159823C8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3783;p12">
              <a:extLst>
                <a:ext uri="{FF2B5EF4-FFF2-40B4-BE49-F238E27FC236}">
                  <a16:creationId xmlns:a16="http://schemas.microsoft.com/office/drawing/2014/main" id="{5C766CA0-7D22-EB41-BEC1-8211403F17D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3784;p12">
              <a:extLst>
                <a:ext uri="{FF2B5EF4-FFF2-40B4-BE49-F238E27FC236}">
                  <a16:creationId xmlns:a16="http://schemas.microsoft.com/office/drawing/2014/main" id="{14A74D7C-71C3-3A48-A250-7DF75E1301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53583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3785;p12">
              <a:extLst>
                <a:ext uri="{FF2B5EF4-FFF2-40B4-BE49-F238E27FC236}">
                  <a16:creationId xmlns:a16="http://schemas.microsoft.com/office/drawing/2014/main" id="{EED40A83-0C4E-2940-AF4F-1C97FEDB45F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3786;p12">
              <a:extLst>
                <a:ext uri="{FF2B5EF4-FFF2-40B4-BE49-F238E27FC236}">
                  <a16:creationId xmlns:a16="http://schemas.microsoft.com/office/drawing/2014/main" id="{E1D76C2E-2EE7-0648-93B8-97BE7C57C0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22065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3787;p12">
              <a:extLst>
                <a:ext uri="{FF2B5EF4-FFF2-40B4-BE49-F238E27FC236}">
                  <a16:creationId xmlns:a16="http://schemas.microsoft.com/office/drawing/2014/main" id="{05B63905-F826-4B4C-B3AE-5FEF1F4754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1051613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3788;p12">
              <a:extLst>
                <a:ext uri="{FF2B5EF4-FFF2-40B4-BE49-F238E27FC236}">
                  <a16:creationId xmlns:a16="http://schemas.microsoft.com/office/drawing/2014/main" id="{F11E846B-22EF-304F-A262-259C8B64490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3789;p12">
              <a:extLst>
                <a:ext uri="{FF2B5EF4-FFF2-40B4-BE49-F238E27FC236}">
                  <a16:creationId xmlns:a16="http://schemas.microsoft.com/office/drawing/2014/main" id="{348A33C8-40F2-1749-BD57-1A8F1234CD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28698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3790;p12">
              <a:extLst>
                <a:ext uri="{FF2B5EF4-FFF2-40B4-BE49-F238E27FC236}">
                  <a16:creationId xmlns:a16="http://schemas.microsoft.com/office/drawing/2014/main" id="{00D6521D-4B14-E847-AEC6-74BA195E81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4851012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3791;p12">
              <a:extLst>
                <a:ext uri="{FF2B5EF4-FFF2-40B4-BE49-F238E27FC236}">
                  <a16:creationId xmlns:a16="http://schemas.microsoft.com/office/drawing/2014/main" id="{AA32BF3A-E514-A64E-AE54-2ADBEF079DA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974217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3792;p12">
              <a:extLst>
                <a:ext uri="{FF2B5EF4-FFF2-40B4-BE49-F238E27FC236}">
                  <a16:creationId xmlns:a16="http://schemas.microsoft.com/office/drawing/2014/main" id="{6A3EF7A5-9BCC-7248-ADBD-477FEEE3744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324356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3793;p12">
              <a:extLst>
                <a:ext uri="{FF2B5EF4-FFF2-40B4-BE49-F238E27FC236}">
                  <a16:creationId xmlns:a16="http://schemas.microsoft.com/office/drawing/2014/main" id="{2FF0BD7B-E1FC-EB47-9C2E-CCDF814F8E0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2512915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3794;p12">
              <a:extLst>
                <a:ext uri="{FF2B5EF4-FFF2-40B4-BE49-F238E27FC236}">
                  <a16:creationId xmlns:a16="http://schemas.microsoft.com/office/drawing/2014/main" id="{B77177D6-AC7C-4643-8947-67AA4C64E1C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636120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3795;p12">
              <a:extLst>
                <a:ext uri="{FF2B5EF4-FFF2-40B4-BE49-F238E27FC236}">
                  <a16:creationId xmlns:a16="http://schemas.microsoft.com/office/drawing/2014/main" id="{129650D7-564D-A940-8969-C1C0CA744C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905469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3796;p12">
              <a:extLst>
                <a:ext uri="{FF2B5EF4-FFF2-40B4-BE49-F238E27FC236}">
                  <a16:creationId xmlns:a16="http://schemas.microsoft.com/office/drawing/2014/main" id="{A96F8854-CB8C-9C44-9059-C954DE9DBB7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759348"/>
              <a:ext cx="117892" cy="117867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3797;p12">
              <a:extLst>
                <a:ext uri="{FF2B5EF4-FFF2-40B4-BE49-F238E27FC236}">
                  <a16:creationId xmlns:a16="http://schemas.microsoft.com/office/drawing/2014/main" id="{0E7F7D83-D5BA-B34C-8661-4544894BE18B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59535" y="174818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3798;p12">
              <a:extLst>
                <a:ext uri="{FF2B5EF4-FFF2-40B4-BE49-F238E27FC236}">
                  <a16:creationId xmlns:a16="http://schemas.microsoft.com/office/drawing/2014/main" id="{6D889CC6-8D9C-974B-B2CE-F2DBEC136F5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3799;p12">
              <a:extLst>
                <a:ext uri="{FF2B5EF4-FFF2-40B4-BE49-F238E27FC236}">
                  <a16:creationId xmlns:a16="http://schemas.microsoft.com/office/drawing/2014/main" id="{57C047C5-87A0-4D42-8B58-8D0FF253D2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397421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3800;p12">
              <a:extLst>
                <a:ext uri="{FF2B5EF4-FFF2-40B4-BE49-F238E27FC236}">
                  <a16:creationId xmlns:a16="http://schemas.microsoft.com/office/drawing/2014/main" id="{B09BA925-00A9-CF43-B7F6-868A0571A13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3801;p12">
              <a:extLst>
                <a:ext uri="{FF2B5EF4-FFF2-40B4-BE49-F238E27FC236}">
                  <a16:creationId xmlns:a16="http://schemas.microsoft.com/office/drawing/2014/main" id="{33CAC599-7E23-EE4E-BAE8-C3BA55B9363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48999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3802;p12">
              <a:extLst>
                <a:ext uri="{FF2B5EF4-FFF2-40B4-BE49-F238E27FC236}">
                  <a16:creationId xmlns:a16="http://schemas.microsoft.com/office/drawing/2014/main" id="{5EB7A573-677B-4644-8E01-36F42E769D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905469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3803;p12">
              <a:extLst>
                <a:ext uri="{FF2B5EF4-FFF2-40B4-BE49-F238E27FC236}">
                  <a16:creationId xmlns:a16="http://schemas.microsoft.com/office/drawing/2014/main" id="{7DA556F1-3F0F-F043-A5BB-D1464AE46BF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174818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3804;p12">
              <a:extLst>
                <a:ext uri="{FF2B5EF4-FFF2-40B4-BE49-F238E27FC236}">
                  <a16:creationId xmlns:a16="http://schemas.microsoft.com/office/drawing/2014/main" id="{5BCCA2C7-B176-EB4E-89C8-81AA610A9DC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55874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3805;p12">
              <a:extLst>
                <a:ext uri="{FF2B5EF4-FFF2-40B4-BE49-F238E27FC236}">
                  <a16:creationId xmlns:a16="http://schemas.microsoft.com/office/drawing/2014/main" id="{6A597E57-05FB-3049-8D8C-7874F0C60CD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3681951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3806;p12">
              <a:extLst>
                <a:ext uri="{FF2B5EF4-FFF2-40B4-BE49-F238E27FC236}">
                  <a16:creationId xmlns:a16="http://schemas.microsoft.com/office/drawing/2014/main" id="{0541B0EF-0784-9F40-8256-AD51B3AABB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2659036"/>
              <a:ext cx="117867" cy="117892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3807;p12">
              <a:extLst>
                <a:ext uri="{FF2B5EF4-FFF2-40B4-BE49-F238E27FC236}">
                  <a16:creationId xmlns:a16="http://schemas.microsoft.com/office/drawing/2014/main" id="{95176678-CFF6-6E44-8CD0-957F092C4E7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3808;p12">
              <a:extLst>
                <a:ext uri="{FF2B5EF4-FFF2-40B4-BE49-F238E27FC236}">
                  <a16:creationId xmlns:a16="http://schemas.microsoft.com/office/drawing/2014/main" id="{DD6C9279-ADF3-D642-A7D7-5F541C3A954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851012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3809;p12">
              <a:extLst>
                <a:ext uri="{FF2B5EF4-FFF2-40B4-BE49-F238E27FC236}">
                  <a16:creationId xmlns:a16="http://schemas.microsoft.com/office/drawing/2014/main" id="{65BAA8A2-8C72-8242-88B7-2114B7B81F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412627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3810;p12">
              <a:extLst>
                <a:ext uri="{FF2B5EF4-FFF2-40B4-BE49-F238E27FC236}">
                  <a16:creationId xmlns:a16="http://schemas.microsoft.com/office/drawing/2014/main" id="{3782EFBC-2F8C-F848-8E18-176D37743C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412036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3811;p12">
              <a:extLst>
                <a:ext uri="{FF2B5EF4-FFF2-40B4-BE49-F238E27FC236}">
                  <a16:creationId xmlns:a16="http://schemas.microsoft.com/office/drawing/2014/main" id="{640DCB54-2A5B-264B-AC44-95E7F55470B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389711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3812;p12">
              <a:extLst>
                <a:ext uri="{FF2B5EF4-FFF2-40B4-BE49-F238E27FC236}">
                  <a16:creationId xmlns:a16="http://schemas.microsoft.com/office/drawing/2014/main" id="{4CE91A14-AFBC-A041-937F-018AE797356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3243566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3813;p12">
              <a:extLst>
                <a:ext uri="{FF2B5EF4-FFF2-40B4-BE49-F238E27FC236}">
                  <a16:creationId xmlns:a16="http://schemas.microsoft.com/office/drawing/2014/main" id="{80E6A5BB-069D-FC4F-9CEF-BD9B054EC7E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3814;p12">
              <a:extLst>
                <a:ext uri="{FF2B5EF4-FFF2-40B4-BE49-F238E27FC236}">
                  <a16:creationId xmlns:a16="http://schemas.microsoft.com/office/drawing/2014/main" id="{06F48856-8AAB-3648-A039-7C3DC2B64B7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536331" y="1343854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3815;p12">
              <a:extLst>
                <a:ext uri="{FF2B5EF4-FFF2-40B4-BE49-F238E27FC236}">
                  <a16:creationId xmlns:a16="http://schemas.microsoft.com/office/drawing/2014/main" id="{B688D3A0-D92B-6B44-8A8B-C702108057B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997133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3816;p12">
              <a:extLst>
                <a:ext uri="{FF2B5EF4-FFF2-40B4-BE49-F238E27FC236}">
                  <a16:creationId xmlns:a16="http://schemas.microsoft.com/office/drawing/2014/main" id="{21978612-F1D3-EC44-84C2-68E3276B9A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974217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3817;p12">
              <a:extLst>
                <a:ext uri="{FF2B5EF4-FFF2-40B4-BE49-F238E27FC236}">
                  <a16:creationId xmlns:a16="http://schemas.microsoft.com/office/drawing/2014/main" id="{2EE9496F-AA04-0D45-929B-88FFA37CE2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3097445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3818;p12">
              <a:extLst>
                <a:ext uri="{FF2B5EF4-FFF2-40B4-BE49-F238E27FC236}">
                  <a16:creationId xmlns:a16="http://schemas.microsoft.com/office/drawing/2014/main" id="{C996A0DC-BD73-5E4B-9F13-5A525A58CC4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1636120"/>
              <a:ext cx="117867" cy="117867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3819;p12">
              <a:extLst>
                <a:ext uri="{FF2B5EF4-FFF2-40B4-BE49-F238E27FC236}">
                  <a16:creationId xmlns:a16="http://schemas.microsoft.com/office/drawing/2014/main" id="{AB5EB36B-B67E-FE4B-96B2-EA99A7CD7A0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390210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3820;p12">
              <a:extLst>
                <a:ext uri="{FF2B5EF4-FFF2-40B4-BE49-F238E27FC236}">
                  <a16:creationId xmlns:a16="http://schemas.microsoft.com/office/drawing/2014/main" id="{92157212-FF69-E942-BA6C-C08FA58C5FD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997133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3821;p12">
              <a:extLst>
                <a:ext uri="{FF2B5EF4-FFF2-40B4-BE49-F238E27FC236}">
                  <a16:creationId xmlns:a16="http://schemas.microsoft.com/office/drawing/2014/main" id="{A3CC5D61-E7EA-5F45-8A38-CD066A781A3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4558747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3822;p12">
              <a:extLst>
                <a:ext uri="{FF2B5EF4-FFF2-40B4-BE49-F238E27FC236}">
                  <a16:creationId xmlns:a16="http://schemas.microsoft.com/office/drawing/2014/main" id="{0F894F12-F47E-5749-987E-AA3BED1E9A3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951301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3823;p12">
              <a:extLst>
                <a:ext uri="{FF2B5EF4-FFF2-40B4-BE49-F238E27FC236}">
                  <a16:creationId xmlns:a16="http://schemas.microsoft.com/office/drawing/2014/main" id="{41A4BD71-BB99-FE49-88E1-87586EC20C7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2074529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3824;p12">
              <a:extLst>
                <a:ext uri="{FF2B5EF4-FFF2-40B4-BE49-F238E27FC236}">
                  <a16:creationId xmlns:a16="http://schemas.microsoft.com/office/drawing/2014/main" id="{EFAFFB73-97EA-9246-87C8-09CFFCA6676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244066" y="1636120"/>
              <a:ext cx="117867" cy="117867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3825;p12">
              <a:extLst>
                <a:ext uri="{FF2B5EF4-FFF2-40B4-BE49-F238E27FC236}">
                  <a16:creationId xmlns:a16="http://schemas.microsoft.com/office/drawing/2014/main" id="{FF562E78-6275-A541-8ADE-C863174DB9F7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7097945" y="105161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3826;p12">
              <a:extLst>
                <a:ext uri="{FF2B5EF4-FFF2-40B4-BE49-F238E27FC236}">
                  <a16:creationId xmlns:a16="http://schemas.microsoft.com/office/drawing/2014/main" id="{79A45CBC-A97F-B24E-BB4F-EDDEC7014C4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3828096"/>
              <a:ext cx="117892" cy="117867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3827;p12">
              <a:extLst>
                <a:ext uri="{FF2B5EF4-FFF2-40B4-BE49-F238E27FC236}">
                  <a16:creationId xmlns:a16="http://schemas.microsoft.com/office/drawing/2014/main" id="{67B02BC3-D7A2-4647-982F-061C58FFC90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951800" y="2659036"/>
              <a:ext cx="117892" cy="117892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3828;p12">
              <a:extLst>
                <a:ext uri="{FF2B5EF4-FFF2-40B4-BE49-F238E27FC236}">
                  <a16:creationId xmlns:a16="http://schemas.microsoft.com/office/drawing/2014/main" id="{B5F9D987-C494-9C40-9F6C-8B734C0404B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805680" y="320938"/>
              <a:ext cx="117867" cy="117892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3829;p12">
              <a:extLst>
                <a:ext uri="{FF2B5EF4-FFF2-40B4-BE49-F238E27FC236}">
                  <a16:creationId xmlns:a16="http://schemas.microsoft.com/office/drawing/2014/main" id="{18072E53-3B2C-D04B-B13E-63C2ECF85B1A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513415" y="2805180"/>
              <a:ext cx="117867" cy="117867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3830;p12">
              <a:extLst>
                <a:ext uri="{FF2B5EF4-FFF2-40B4-BE49-F238E27FC236}">
                  <a16:creationId xmlns:a16="http://schemas.microsoft.com/office/drawing/2014/main" id="{0526B76E-3194-B645-B87D-F27EEC17EB7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67294" y="467083"/>
              <a:ext cx="117867" cy="117867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326" name="Google Shape;3831;p12">
            <a:extLst>
              <a:ext uri="{FF2B5EF4-FFF2-40B4-BE49-F238E27FC236}">
                <a16:creationId xmlns:a16="http://schemas.microsoft.com/office/drawing/2014/main" id="{620AB783-05E3-6C41-ABEB-DA28762C6373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9608383-F584-C446-A64F-DF9DB0F882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preserve="1">
  <p:cSld name="TITLE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529;p3">
            <a:extLst>
              <a:ext uri="{FF2B5EF4-FFF2-40B4-BE49-F238E27FC236}">
                <a16:creationId xmlns:a16="http://schemas.microsoft.com/office/drawing/2014/main" id="{B4DEB389-2C31-EB45-BEF8-4894E1EDD02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530;p3">
              <a:extLst>
                <a:ext uri="{FF2B5EF4-FFF2-40B4-BE49-F238E27FC236}">
                  <a16:creationId xmlns:a16="http://schemas.microsoft.com/office/drawing/2014/main" id="{9826EB9A-FD6D-5642-B3A3-FB29F558981B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531;p3">
              <a:extLst>
                <a:ext uri="{FF2B5EF4-FFF2-40B4-BE49-F238E27FC236}">
                  <a16:creationId xmlns:a16="http://schemas.microsoft.com/office/drawing/2014/main" id="{558DB1AC-F63C-7348-978B-7CC491E4B4EC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532;p3">
              <a:extLst>
                <a:ext uri="{FF2B5EF4-FFF2-40B4-BE49-F238E27FC236}">
                  <a16:creationId xmlns:a16="http://schemas.microsoft.com/office/drawing/2014/main" id="{22F24564-214C-BD42-BA03-47D3671FD674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533;p3">
              <a:extLst>
                <a:ext uri="{FF2B5EF4-FFF2-40B4-BE49-F238E27FC236}">
                  <a16:creationId xmlns:a16="http://schemas.microsoft.com/office/drawing/2014/main" id="{3C9B42F2-5B19-6C4E-A625-E08DEB8A0785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534;p3">
              <a:extLst>
                <a:ext uri="{FF2B5EF4-FFF2-40B4-BE49-F238E27FC236}">
                  <a16:creationId xmlns:a16="http://schemas.microsoft.com/office/drawing/2014/main" id="{B2A06817-C723-0B44-9EC2-2F4217E6D626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535;p3">
              <a:extLst>
                <a:ext uri="{FF2B5EF4-FFF2-40B4-BE49-F238E27FC236}">
                  <a16:creationId xmlns:a16="http://schemas.microsoft.com/office/drawing/2014/main" id="{2BE05D7A-5CD3-F24E-9596-8D26B594790E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536;p3">
              <a:extLst>
                <a:ext uri="{FF2B5EF4-FFF2-40B4-BE49-F238E27FC236}">
                  <a16:creationId xmlns:a16="http://schemas.microsoft.com/office/drawing/2014/main" id="{2BBA0658-0D95-6549-A476-90B2112FC32C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537;p3">
              <a:extLst>
                <a:ext uri="{FF2B5EF4-FFF2-40B4-BE49-F238E27FC236}">
                  <a16:creationId xmlns:a16="http://schemas.microsoft.com/office/drawing/2014/main" id="{CE9DCFF3-D0A1-DF4C-AB3B-7018E3CC6726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538;p3">
              <a:extLst>
                <a:ext uri="{FF2B5EF4-FFF2-40B4-BE49-F238E27FC236}">
                  <a16:creationId xmlns:a16="http://schemas.microsoft.com/office/drawing/2014/main" id="{ED3AF2AE-BC81-9949-B337-D0718EC1B056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539;p3">
              <a:extLst>
                <a:ext uri="{FF2B5EF4-FFF2-40B4-BE49-F238E27FC236}">
                  <a16:creationId xmlns:a16="http://schemas.microsoft.com/office/drawing/2014/main" id="{0613AB13-F2A1-B742-8452-6347A825E722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540;p3">
              <a:extLst>
                <a:ext uri="{FF2B5EF4-FFF2-40B4-BE49-F238E27FC236}">
                  <a16:creationId xmlns:a16="http://schemas.microsoft.com/office/drawing/2014/main" id="{526F5A41-FA41-3443-853B-575A159EB414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541;p3">
              <a:extLst>
                <a:ext uri="{FF2B5EF4-FFF2-40B4-BE49-F238E27FC236}">
                  <a16:creationId xmlns:a16="http://schemas.microsoft.com/office/drawing/2014/main" id="{60839530-B62B-1A48-95C2-D297E7713730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542;p3">
              <a:extLst>
                <a:ext uri="{FF2B5EF4-FFF2-40B4-BE49-F238E27FC236}">
                  <a16:creationId xmlns:a16="http://schemas.microsoft.com/office/drawing/2014/main" id="{0E4606A0-02A3-374B-A559-91618C7679F8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543;p3">
              <a:extLst>
                <a:ext uri="{FF2B5EF4-FFF2-40B4-BE49-F238E27FC236}">
                  <a16:creationId xmlns:a16="http://schemas.microsoft.com/office/drawing/2014/main" id="{319BE4FF-B8C2-F345-ACFE-585135655CBF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544;p3">
              <a:extLst>
                <a:ext uri="{FF2B5EF4-FFF2-40B4-BE49-F238E27FC236}">
                  <a16:creationId xmlns:a16="http://schemas.microsoft.com/office/drawing/2014/main" id="{37279081-4D18-314B-A253-584C03F78116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545;p3">
              <a:extLst>
                <a:ext uri="{FF2B5EF4-FFF2-40B4-BE49-F238E27FC236}">
                  <a16:creationId xmlns:a16="http://schemas.microsoft.com/office/drawing/2014/main" id="{52101CF5-6815-6445-BCE8-071772923BA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546;p3">
              <a:extLst>
                <a:ext uri="{FF2B5EF4-FFF2-40B4-BE49-F238E27FC236}">
                  <a16:creationId xmlns:a16="http://schemas.microsoft.com/office/drawing/2014/main" id="{66778C6A-9625-1242-BF98-C2595D90BA97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547;p3">
              <a:extLst>
                <a:ext uri="{FF2B5EF4-FFF2-40B4-BE49-F238E27FC236}">
                  <a16:creationId xmlns:a16="http://schemas.microsoft.com/office/drawing/2014/main" id="{46F9769B-AA6E-014D-9FC3-E0644179FCBC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548;p3">
              <a:extLst>
                <a:ext uri="{FF2B5EF4-FFF2-40B4-BE49-F238E27FC236}">
                  <a16:creationId xmlns:a16="http://schemas.microsoft.com/office/drawing/2014/main" id="{EE28CB90-220A-2E4F-A14A-FE7AACE95066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549;p3">
              <a:extLst>
                <a:ext uri="{FF2B5EF4-FFF2-40B4-BE49-F238E27FC236}">
                  <a16:creationId xmlns:a16="http://schemas.microsoft.com/office/drawing/2014/main" id="{D4E1D96A-4B64-4346-BE9D-4584D22035E2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550;p3">
              <a:extLst>
                <a:ext uri="{FF2B5EF4-FFF2-40B4-BE49-F238E27FC236}">
                  <a16:creationId xmlns:a16="http://schemas.microsoft.com/office/drawing/2014/main" id="{28E86D5D-529A-B043-BB72-EE0738F1F49A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551;p3">
              <a:extLst>
                <a:ext uri="{FF2B5EF4-FFF2-40B4-BE49-F238E27FC236}">
                  <a16:creationId xmlns:a16="http://schemas.microsoft.com/office/drawing/2014/main" id="{4F146DF0-E127-9945-987A-2140461F92BD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552;p3">
              <a:extLst>
                <a:ext uri="{FF2B5EF4-FFF2-40B4-BE49-F238E27FC236}">
                  <a16:creationId xmlns:a16="http://schemas.microsoft.com/office/drawing/2014/main" id="{484068E0-95E9-0F41-A2BC-B0AACFD1A1DE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553;p3">
              <a:extLst>
                <a:ext uri="{FF2B5EF4-FFF2-40B4-BE49-F238E27FC236}">
                  <a16:creationId xmlns:a16="http://schemas.microsoft.com/office/drawing/2014/main" id="{8BB7B5E0-BBA1-3649-A010-32FD9239A454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554;p3">
              <a:extLst>
                <a:ext uri="{FF2B5EF4-FFF2-40B4-BE49-F238E27FC236}">
                  <a16:creationId xmlns:a16="http://schemas.microsoft.com/office/drawing/2014/main" id="{926B3AD4-0657-804D-8416-CC7024B6807B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555;p3">
              <a:extLst>
                <a:ext uri="{FF2B5EF4-FFF2-40B4-BE49-F238E27FC236}">
                  <a16:creationId xmlns:a16="http://schemas.microsoft.com/office/drawing/2014/main" id="{A1B83D1A-790D-8241-8C6E-E2B9F755924A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556;p3">
              <a:extLst>
                <a:ext uri="{FF2B5EF4-FFF2-40B4-BE49-F238E27FC236}">
                  <a16:creationId xmlns:a16="http://schemas.microsoft.com/office/drawing/2014/main" id="{AD559F3E-249F-1846-B54E-30BC896B4178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557;p3">
              <a:extLst>
                <a:ext uri="{FF2B5EF4-FFF2-40B4-BE49-F238E27FC236}">
                  <a16:creationId xmlns:a16="http://schemas.microsoft.com/office/drawing/2014/main" id="{A1D441EF-7BD3-A243-94E6-FAC23C5EA9A6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558;p3">
              <a:extLst>
                <a:ext uri="{FF2B5EF4-FFF2-40B4-BE49-F238E27FC236}">
                  <a16:creationId xmlns:a16="http://schemas.microsoft.com/office/drawing/2014/main" id="{5A36EC73-A125-7849-A735-756D7BA7FD8A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559;p3">
              <a:extLst>
                <a:ext uri="{FF2B5EF4-FFF2-40B4-BE49-F238E27FC236}">
                  <a16:creationId xmlns:a16="http://schemas.microsoft.com/office/drawing/2014/main" id="{D344327E-7202-F840-8F76-D2A1DF7BB56F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560;p3">
              <a:extLst>
                <a:ext uri="{FF2B5EF4-FFF2-40B4-BE49-F238E27FC236}">
                  <a16:creationId xmlns:a16="http://schemas.microsoft.com/office/drawing/2014/main" id="{0F8B62DF-57A0-294C-B32A-A551EAE796FA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561;p3">
              <a:extLst>
                <a:ext uri="{FF2B5EF4-FFF2-40B4-BE49-F238E27FC236}">
                  <a16:creationId xmlns:a16="http://schemas.microsoft.com/office/drawing/2014/main" id="{B9B004F3-3A5B-794D-A323-7A43A5BD4339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562;p3">
              <a:extLst>
                <a:ext uri="{FF2B5EF4-FFF2-40B4-BE49-F238E27FC236}">
                  <a16:creationId xmlns:a16="http://schemas.microsoft.com/office/drawing/2014/main" id="{AB364E82-1908-5643-BF81-E48153A2841C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563;p3">
              <a:extLst>
                <a:ext uri="{FF2B5EF4-FFF2-40B4-BE49-F238E27FC236}">
                  <a16:creationId xmlns:a16="http://schemas.microsoft.com/office/drawing/2014/main" id="{D43CDB94-49E1-D24C-9919-FE0D584DED5B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564;p3">
              <a:extLst>
                <a:ext uri="{FF2B5EF4-FFF2-40B4-BE49-F238E27FC236}">
                  <a16:creationId xmlns:a16="http://schemas.microsoft.com/office/drawing/2014/main" id="{8B34A5D6-2B27-A747-805C-A35DEC6F8E8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565;p3">
              <a:extLst>
                <a:ext uri="{FF2B5EF4-FFF2-40B4-BE49-F238E27FC236}">
                  <a16:creationId xmlns:a16="http://schemas.microsoft.com/office/drawing/2014/main" id="{C49590FF-A76E-C943-818D-1D3544011EB7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566;p3">
              <a:extLst>
                <a:ext uri="{FF2B5EF4-FFF2-40B4-BE49-F238E27FC236}">
                  <a16:creationId xmlns:a16="http://schemas.microsoft.com/office/drawing/2014/main" id="{08045E2B-24DB-384D-9FD9-4029F15BC2A8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567;p3">
              <a:extLst>
                <a:ext uri="{FF2B5EF4-FFF2-40B4-BE49-F238E27FC236}">
                  <a16:creationId xmlns:a16="http://schemas.microsoft.com/office/drawing/2014/main" id="{21C8218C-6556-6841-9961-E38D6BED6F84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568;p3">
              <a:extLst>
                <a:ext uri="{FF2B5EF4-FFF2-40B4-BE49-F238E27FC236}">
                  <a16:creationId xmlns:a16="http://schemas.microsoft.com/office/drawing/2014/main" id="{944543F3-2EFF-364A-96FB-F9113DA4C1EB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69;p3">
              <a:extLst>
                <a:ext uri="{FF2B5EF4-FFF2-40B4-BE49-F238E27FC236}">
                  <a16:creationId xmlns:a16="http://schemas.microsoft.com/office/drawing/2014/main" id="{8F4A29F8-7A95-BF40-B30D-8E3C2905A2C6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570;p3">
              <a:extLst>
                <a:ext uri="{FF2B5EF4-FFF2-40B4-BE49-F238E27FC236}">
                  <a16:creationId xmlns:a16="http://schemas.microsoft.com/office/drawing/2014/main" id="{D3F8F132-C23F-954A-95F9-D24E441C80D3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571;p3">
              <a:extLst>
                <a:ext uri="{FF2B5EF4-FFF2-40B4-BE49-F238E27FC236}">
                  <a16:creationId xmlns:a16="http://schemas.microsoft.com/office/drawing/2014/main" id="{66453752-CB0A-9144-A40E-0E85CD360A82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572;p3">
              <a:extLst>
                <a:ext uri="{FF2B5EF4-FFF2-40B4-BE49-F238E27FC236}">
                  <a16:creationId xmlns:a16="http://schemas.microsoft.com/office/drawing/2014/main" id="{0AF22AE0-91BC-C446-A4BA-A1F94A3FF04A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573;p3">
              <a:extLst>
                <a:ext uri="{FF2B5EF4-FFF2-40B4-BE49-F238E27FC236}">
                  <a16:creationId xmlns:a16="http://schemas.microsoft.com/office/drawing/2014/main" id="{F62B8C78-C676-504E-92F5-44425D3A8EDB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574;p3">
              <a:extLst>
                <a:ext uri="{FF2B5EF4-FFF2-40B4-BE49-F238E27FC236}">
                  <a16:creationId xmlns:a16="http://schemas.microsoft.com/office/drawing/2014/main" id="{812E3BDF-FDAD-9843-B203-682211913DA0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75;p3">
              <a:extLst>
                <a:ext uri="{FF2B5EF4-FFF2-40B4-BE49-F238E27FC236}">
                  <a16:creationId xmlns:a16="http://schemas.microsoft.com/office/drawing/2014/main" id="{DE3D6506-F39A-554F-88EA-45891EBA822C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76;p3">
              <a:extLst>
                <a:ext uri="{FF2B5EF4-FFF2-40B4-BE49-F238E27FC236}">
                  <a16:creationId xmlns:a16="http://schemas.microsoft.com/office/drawing/2014/main" id="{B0E12AFC-2C40-0B4B-89BD-5D05E1E672D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77;p3">
              <a:extLst>
                <a:ext uri="{FF2B5EF4-FFF2-40B4-BE49-F238E27FC236}">
                  <a16:creationId xmlns:a16="http://schemas.microsoft.com/office/drawing/2014/main" id="{B4D4AD0E-6A95-9E4F-8F0F-5CB87C4DB2FE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78;p3">
              <a:extLst>
                <a:ext uri="{FF2B5EF4-FFF2-40B4-BE49-F238E27FC236}">
                  <a16:creationId xmlns:a16="http://schemas.microsoft.com/office/drawing/2014/main" id="{50586D39-6233-234A-976D-190481C6E77B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79;p3">
              <a:extLst>
                <a:ext uri="{FF2B5EF4-FFF2-40B4-BE49-F238E27FC236}">
                  <a16:creationId xmlns:a16="http://schemas.microsoft.com/office/drawing/2014/main" id="{C1E425C4-6ECA-574E-883D-F5A91CD1D6E0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80;p3">
              <a:extLst>
                <a:ext uri="{FF2B5EF4-FFF2-40B4-BE49-F238E27FC236}">
                  <a16:creationId xmlns:a16="http://schemas.microsoft.com/office/drawing/2014/main" id="{FF8B027C-8DE5-6442-9A6B-E93002CDCBF0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81;p3">
              <a:extLst>
                <a:ext uri="{FF2B5EF4-FFF2-40B4-BE49-F238E27FC236}">
                  <a16:creationId xmlns:a16="http://schemas.microsoft.com/office/drawing/2014/main" id="{9EC250A0-42A6-8542-A1E4-DF9DE477BCBE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82;p3">
              <a:extLst>
                <a:ext uri="{FF2B5EF4-FFF2-40B4-BE49-F238E27FC236}">
                  <a16:creationId xmlns:a16="http://schemas.microsoft.com/office/drawing/2014/main" id="{BEDC38CF-F1AF-A94F-AB30-66B382D33827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3;p3">
              <a:extLst>
                <a:ext uri="{FF2B5EF4-FFF2-40B4-BE49-F238E27FC236}">
                  <a16:creationId xmlns:a16="http://schemas.microsoft.com/office/drawing/2014/main" id="{4F621DA8-75BB-AE41-A0F1-74D8C613979B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84;p3">
              <a:extLst>
                <a:ext uri="{FF2B5EF4-FFF2-40B4-BE49-F238E27FC236}">
                  <a16:creationId xmlns:a16="http://schemas.microsoft.com/office/drawing/2014/main" id="{837F63F9-33F7-754E-8F70-880E47B616E8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585;p3">
              <a:extLst>
                <a:ext uri="{FF2B5EF4-FFF2-40B4-BE49-F238E27FC236}">
                  <a16:creationId xmlns:a16="http://schemas.microsoft.com/office/drawing/2014/main" id="{BBEBBABF-604C-5842-9549-4EF4BFB505FF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586;p3">
              <a:extLst>
                <a:ext uri="{FF2B5EF4-FFF2-40B4-BE49-F238E27FC236}">
                  <a16:creationId xmlns:a16="http://schemas.microsoft.com/office/drawing/2014/main" id="{BF1029FB-6D42-D843-9D7A-572BC7A67DFB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587;p3">
              <a:extLst>
                <a:ext uri="{FF2B5EF4-FFF2-40B4-BE49-F238E27FC236}">
                  <a16:creationId xmlns:a16="http://schemas.microsoft.com/office/drawing/2014/main" id="{20FA2D7D-0121-0D4C-A313-AC021C3E09C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588;p3">
              <a:extLst>
                <a:ext uri="{FF2B5EF4-FFF2-40B4-BE49-F238E27FC236}">
                  <a16:creationId xmlns:a16="http://schemas.microsoft.com/office/drawing/2014/main" id="{535F4B7B-E5FD-9848-A67A-617E1490B5E0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589;p3">
              <a:extLst>
                <a:ext uri="{FF2B5EF4-FFF2-40B4-BE49-F238E27FC236}">
                  <a16:creationId xmlns:a16="http://schemas.microsoft.com/office/drawing/2014/main" id="{5C1B4C4B-798D-714A-B4AA-730681315E18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590;p3">
              <a:extLst>
                <a:ext uri="{FF2B5EF4-FFF2-40B4-BE49-F238E27FC236}">
                  <a16:creationId xmlns:a16="http://schemas.microsoft.com/office/drawing/2014/main" id="{6D8A150E-AA23-9542-9798-ADD1CC58D6E9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591;p3">
              <a:extLst>
                <a:ext uri="{FF2B5EF4-FFF2-40B4-BE49-F238E27FC236}">
                  <a16:creationId xmlns:a16="http://schemas.microsoft.com/office/drawing/2014/main" id="{84F71D53-0DA3-B14C-B613-8E691CBC3BC1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592;p3">
              <a:extLst>
                <a:ext uri="{FF2B5EF4-FFF2-40B4-BE49-F238E27FC236}">
                  <a16:creationId xmlns:a16="http://schemas.microsoft.com/office/drawing/2014/main" id="{A976408C-1AD2-A34D-9FFA-D6349C71D127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593;p3">
              <a:extLst>
                <a:ext uri="{FF2B5EF4-FFF2-40B4-BE49-F238E27FC236}">
                  <a16:creationId xmlns:a16="http://schemas.microsoft.com/office/drawing/2014/main" id="{8D03CBC4-6AE9-B848-AD59-808A3015625C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594;p3">
              <a:extLst>
                <a:ext uri="{FF2B5EF4-FFF2-40B4-BE49-F238E27FC236}">
                  <a16:creationId xmlns:a16="http://schemas.microsoft.com/office/drawing/2014/main" id="{A9AE88F0-9D36-4948-8AB5-D323DD9A323E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595;p3">
              <a:extLst>
                <a:ext uri="{FF2B5EF4-FFF2-40B4-BE49-F238E27FC236}">
                  <a16:creationId xmlns:a16="http://schemas.microsoft.com/office/drawing/2014/main" id="{08756CCF-C189-BF4C-B117-BF36C9F15AF2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596;p3">
              <a:extLst>
                <a:ext uri="{FF2B5EF4-FFF2-40B4-BE49-F238E27FC236}">
                  <a16:creationId xmlns:a16="http://schemas.microsoft.com/office/drawing/2014/main" id="{1E6725D0-F176-6544-AAAB-36B2D705415F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597;p3">
              <a:extLst>
                <a:ext uri="{FF2B5EF4-FFF2-40B4-BE49-F238E27FC236}">
                  <a16:creationId xmlns:a16="http://schemas.microsoft.com/office/drawing/2014/main" id="{2D96EA39-73EF-A44B-8434-D4F271AD13B7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598;p3">
              <a:extLst>
                <a:ext uri="{FF2B5EF4-FFF2-40B4-BE49-F238E27FC236}">
                  <a16:creationId xmlns:a16="http://schemas.microsoft.com/office/drawing/2014/main" id="{EFE5BA93-462E-2A49-B5CD-B7036940AA8F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599;p3">
              <a:extLst>
                <a:ext uri="{FF2B5EF4-FFF2-40B4-BE49-F238E27FC236}">
                  <a16:creationId xmlns:a16="http://schemas.microsoft.com/office/drawing/2014/main" id="{FC36DC68-E6CC-6449-996E-C958EE0FD94A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600;p3">
              <a:extLst>
                <a:ext uri="{FF2B5EF4-FFF2-40B4-BE49-F238E27FC236}">
                  <a16:creationId xmlns:a16="http://schemas.microsoft.com/office/drawing/2014/main" id="{EA12A6BB-FD99-A047-ADC0-D397F682ED84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601;p3">
              <a:extLst>
                <a:ext uri="{FF2B5EF4-FFF2-40B4-BE49-F238E27FC236}">
                  <a16:creationId xmlns:a16="http://schemas.microsoft.com/office/drawing/2014/main" id="{B4975C10-D889-E24B-907D-9AE6C3A2649E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602;p3">
              <a:extLst>
                <a:ext uri="{FF2B5EF4-FFF2-40B4-BE49-F238E27FC236}">
                  <a16:creationId xmlns:a16="http://schemas.microsoft.com/office/drawing/2014/main" id="{EF34E957-DE0C-8E4D-A8A1-DA7FEB350E1A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603;p3">
              <a:extLst>
                <a:ext uri="{FF2B5EF4-FFF2-40B4-BE49-F238E27FC236}">
                  <a16:creationId xmlns:a16="http://schemas.microsoft.com/office/drawing/2014/main" id="{F8CD8823-7308-D043-B0CE-A685011B7545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604;p3">
              <a:extLst>
                <a:ext uri="{FF2B5EF4-FFF2-40B4-BE49-F238E27FC236}">
                  <a16:creationId xmlns:a16="http://schemas.microsoft.com/office/drawing/2014/main" id="{A366D20D-F769-454C-A51B-670B8AFA98A6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605;p3">
              <a:extLst>
                <a:ext uri="{FF2B5EF4-FFF2-40B4-BE49-F238E27FC236}">
                  <a16:creationId xmlns:a16="http://schemas.microsoft.com/office/drawing/2014/main" id="{BB15E7CE-683D-9242-A684-B5035FF1EDAB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606;p3">
              <a:extLst>
                <a:ext uri="{FF2B5EF4-FFF2-40B4-BE49-F238E27FC236}">
                  <a16:creationId xmlns:a16="http://schemas.microsoft.com/office/drawing/2014/main" id="{961376B9-062D-664F-84FC-7BC710E3F1E1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607;p3">
              <a:extLst>
                <a:ext uri="{FF2B5EF4-FFF2-40B4-BE49-F238E27FC236}">
                  <a16:creationId xmlns:a16="http://schemas.microsoft.com/office/drawing/2014/main" id="{E02A26EC-D03A-E440-BE19-4FBDDB6F5F3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608;p3">
              <a:extLst>
                <a:ext uri="{FF2B5EF4-FFF2-40B4-BE49-F238E27FC236}">
                  <a16:creationId xmlns:a16="http://schemas.microsoft.com/office/drawing/2014/main" id="{7CC24828-442D-2A4C-A0E9-C407E4DEC029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609;p3">
              <a:extLst>
                <a:ext uri="{FF2B5EF4-FFF2-40B4-BE49-F238E27FC236}">
                  <a16:creationId xmlns:a16="http://schemas.microsoft.com/office/drawing/2014/main" id="{5977CC22-5775-6B42-8384-E61E69DB0F48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610;p3">
            <a:extLst>
              <a:ext uri="{FF2B5EF4-FFF2-40B4-BE49-F238E27FC236}">
                <a16:creationId xmlns:a16="http://schemas.microsoft.com/office/drawing/2014/main" id="{405C24B6-A439-8148-A971-2BB61274984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611;p3">
              <a:extLst>
                <a:ext uri="{FF2B5EF4-FFF2-40B4-BE49-F238E27FC236}">
                  <a16:creationId xmlns:a16="http://schemas.microsoft.com/office/drawing/2014/main" id="{809D2F29-E34C-1C4D-8F5E-27A3EBD62139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612;p3">
              <a:extLst>
                <a:ext uri="{FF2B5EF4-FFF2-40B4-BE49-F238E27FC236}">
                  <a16:creationId xmlns:a16="http://schemas.microsoft.com/office/drawing/2014/main" id="{6CF8D5C1-ED43-6F44-8C65-E86EAA9458C4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613;p3">
              <a:extLst>
                <a:ext uri="{FF2B5EF4-FFF2-40B4-BE49-F238E27FC236}">
                  <a16:creationId xmlns:a16="http://schemas.microsoft.com/office/drawing/2014/main" id="{5366D017-FC12-1C43-AE3C-667DA39B2E39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614;p3">
              <a:extLst>
                <a:ext uri="{FF2B5EF4-FFF2-40B4-BE49-F238E27FC236}">
                  <a16:creationId xmlns:a16="http://schemas.microsoft.com/office/drawing/2014/main" id="{7AF659AF-E6DC-9D45-8B3E-039984EFDD39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615;p3">
              <a:extLst>
                <a:ext uri="{FF2B5EF4-FFF2-40B4-BE49-F238E27FC236}">
                  <a16:creationId xmlns:a16="http://schemas.microsoft.com/office/drawing/2014/main" id="{643D5663-5162-9E49-8617-F1A982885606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616;p3">
              <a:extLst>
                <a:ext uri="{FF2B5EF4-FFF2-40B4-BE49-F238E27FC236}">
                  <a16:creationId xmlns:a16="http://schemas.microsoft.com/office/drawing/2014/main" id="{4A14C9E1-312C-6B42-82EE-3FF5EA6C699F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617;p3">
              <a:extLst>
                <a:ext uri="{FF2B5EF4-FFF2-40B4-BE49-F238E27FC236}">
                  <a16:creationId xmlns:a16="http://schemas.microsoft.com/office/drawing/2014/main" id="{CC98F5E3-BB36-B540-A5C1-F69FDCA79EFE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618;p3">
              <a:extLst>
                <a:ext uri="{FF2B5EF4-FFF2-40B4-BE49-F238E27FC236}">
                  <a16:creationId xmlns:a16="http://schemas.microsoft.com/office/drawing/2014/main" id="{7FC04BF5-F9A1-A542-82EE-642AC837EA35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619;p3">
              <a:extLst>
                <a:ext uri="{FF2B5EF4-FFF2-40B4-BE49-F238E27FC236}">
                  <a16:creationId xmlns:a16="http://schemas.microsoft.com/office/drawing/2014/main" id="{686BAA8C-8A74-AD4B-B5A7-26E410C092E8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620;p3">
              <a:extLst>
                <a:ext uri="{FF2B5EF4-FFF2-40B4-BE49-F238E27FC236}">
                  <a16:creationId xmlns:a16="http://schemas.microsoft.com/office/drawing/2014/main" id="{410506A6-6EF0-8643-99CB-3C0D4D5ADEAE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621;p3">
              <a:extLst>
                <a:ext uri="{FF2B5EF4-FFF2-40B4-BE49-F238E27FC236}">
                  <a16:creationId xmlns:a16="http://schemas.microsoft.com/office/drawing/2014/main" id="{8239D543-33F1-8849-A84F-1C9A3BE696FA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622;p3">
              <a:extLst>
                <a:ext uri="{FF2B5EF4-FFF2-40B4-BE49-F238E27FC236}">
                  <a16:creationId xmlns:a16="http://schemas.microsoft.com/office/drawing/2014/main" id="{DD17500F-81AD-C24A-AD7F-51ADA4C96173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623;p3">
              <a:extLst>
                <a:ext uri="{FF2B5EF4-FFF2-40B4-BE49-F238E27FC236}">
                  <a16:creationId xmlns:a16="http://schemas.microsoft.com/office/drawing/2014/main" id="{22E630BF-ACEE-B64C-8ED4-3E77971729E9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624;p3">
              <a:extLst>
                <a:ext uri="{FF2B5EF4-FFF2-40B4-BE49-F238E27FC236}">
                  <a16:creationId xmlns:a16="http://schemas.microsoft.com/office/drawing/2014/main" id="{95E92DBD-73CF-1C47-BD78-1C898A2FC8AB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625;p3">
              <a:extLst>
                <a:ext uri="{FF2B5EF4-FFF2-40B4-BE49-F238E27FC236}">
                  <a16:creationId xmlns:a16="http://schemas.microsoft.com/office/drawing/2014/main" id="{77BA5F66-6944-5B42-A950-33E1F64DFF95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626;p3">
              <a:extLst>
                <a:ext uri="{FF2B5EF4-FFF2-40B4-BE49-F238E27FC236}">
                  <a16:creationId xmlns:a16="http://schemas.microsoft.com/office/drawing/2014/main" id="{8C7C6BCC-3378-A249-B92D-77FA358155C6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627;p3">
              <a:extLst>
                <a:ext uri="{FF2B5EF4-FFF2-40B4-BE49-F238E27FC236}">
                  <a16:creationId xmlns:a16="http://schemas.microsoft.com/office/drawing/2014/main" id="{1F475538-87E7-7E4F-91D8-FA45136793B3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628;p3">
              <a:extLst>
                <a:ext uri="{FF2B5EF4-FFF2-40B4-BE49-F238E27FC236}">
                  <a16:creationId xmlns:a16="http://schemas.microsoft.com/office/drawing/2014/main" id="{A1049E90-9F7A-D64F-9144-C8AC2D725797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629;p3">
              <a:extLst>
                <a:ext uri="{FF2B5EF4-FFF2-40B4-BE49-F238E27FC236}">
                  <a16:creationId xmlns:a16="http://schemas.microsoft.com/office/drawing/2014/main" id="{E4E80D67-DEE6-D747-A04A-1912CF75FC4B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630;p3">
              <a:extLst>
                <a:ext uri="{FF2B5EF4-FFF2-40B4-BE49-F238E27FC236}">
                  <a16:creationId xmlns:a16="http://schemas.microsoft.com/office/drawing/2014/main" id="{A7D322FF-A684-A74D-B2A7-C411A989F691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631;p3">
              <a:extLst>
                <a:ext uri="{FF2B5EF4-FFF2-40B4-BE49-F238E27FC236}">
                  <a16:creationId xmlns:a16="http://schemas.microsoft.com/office/drawing/2014/main" id="{9C276C64-AF66-3C4A-9AC1-74192EEDC7EB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632;p3">
              <a:extLst>
                <a:ext uri="{FF2B5EF4-FFF2-40B4-BE49-F238E27FC236}">
                  <a16:creationId xmlns:a16="http://schemas.microsoft.com/office/drawing/2014/main" id="{14057D81-743B-9C47-894F-AF985C2524F3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633;p3">
              <a:extLst>
                <a:ext uri="{FF2B5EF4-FFF2-40B4-BE49-F238E27FC236}">
                  <a16:creationId xmlns:a16="http://schemas.microsoft.com/office/drawing/2014/main" id="{2B07D474-50E4-5148-8BEC-E9D514E50E82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634;p3">
              <a:extLst>
                <a:ext uri="{FF2B5EF4-FFF2-40B4-BE49-F238E27FC236}">
                  <a16:creationId xmlns:a16="http://schemas.microsoft.com/office/drawing/2014/main" id="{B0E06544-BAEA-E142-9121-78590012F52D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635;p3">
              <a:extLst>
                <a:ext uri="{FF2B5EF4-FFF2-40B4-BE49-F238E27FC236}">
                  <a16:creationId xmlns:a16="http://schemas.microsoft.com/office/drawing/2014/main" id="{F011A8CF-6663-DD4F-9112-B3E0F58619D9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636;p3">
              <a:extLst>
                <a:ext uri="{FF2B5EF4-FFF2-40B4-BE49-F238E27FC236}">
                  <a16:creationId xmlns:a16="http://schemas.microsoft.com/office/drawing/2014/main" id="{209BBB58-3C3D-8E42-96B9-DAC32A6D6AD8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637;p3">
              <a:extLst>
                <a:ext uri="{FF2B5EF4-FFF2-40B4-BE49-F238E27FC236}">
                  <a16:creationId xmlns:a16="http://schemas.microsoft.com/office/drawing/2014/main" id="{124F8E17-652B-4A4B-98D5-2B865EEAC38C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638;p3">
              <a:extLst>
                <a:ext uri="{FF2B5EF4-FFF2-40B4-BE49-F238E27FC236}">
                  <a16:creationId xmlns:a16="http://schemas.microsoft.com/office/drawing/2014/main" id="{78F15605-7669-7243-9133-B4CAAC623B6B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639;p3">
              <a:extLst>
                <a:ext uri="{FF2B5EF4-FFF2-40B4-BE49-F238E27FC236}">
                  <a16:creationId xmlns:a16="http://schemas.microsoft.com/office/drawing/2014/main" id="{9717CBF7-630A-4C49-A399-CED5D3E00D93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640;p3">
              <a:extLst>
                <a:ext uri="{FF2B5EF4-FFF2-40B4-BE49-F238E27FC236}">
                  <a16:creationId xmlns:a16="http://schemas.microsoft.com/office/drawing/2014/main" id="{E4AF2159-CD58-3640-B6FF-7403CDD26606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641;p3">
              <a:extLst>
                <a:ext uri="{FF2B5EF4-FFF2-40B4-BE49-F238E27FC236}">
                  <a16:creationId xmlns:a16="http://schemas.microsoft.com/office/drawing/2014/main" id="{D746027A-E6EF-9541-A4BC-95C222E001FF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642;p3">
              <a:extLst>
                <a:ext uri="{FF2B5EF4-FFF2-40B4-BE49-F238E27FC236}">
                  <a16:creationId xmlns:a16="http://schemas.microsoft.com/office/drawing/2014/main" id="{2542E48A-330B-134F-BD5D-B27D66AB6CD7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643;p3">
              <a:extLst>
                <a:ext uri="{FF2B5EF4-FFF2-40B4-BE49-F238E27FC236}">
                  <a16:creationId xmlns:a16="http://schemas.microsoft.com/office/drawing/2014/main" id="{48D2B0D0-76A4-9A43-B259-5F90EFA93B45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644;p3">
              <a:extLst>
                <a:ext uri="{FF2B5EF4-FFF2-40B4-BE49-F238E27FC236}">
                  <a16:creationId xmlns:a16="http://schemas.microsoft.com/office/drawing/2014/main" id="{74F243ED-61C8-0E44-B5BF-E53032674F4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645;p3">
              <a:extLst>
                <a:ext uri="{FF2B5EF4-FFF2-40B4-BE49-F238E27FC236}">
                  <a16:creationId xmlns:a16="http://schemas.microsoft.com/office/drawing/2014/main" id="{72D09BDA-75CC-5D4F-BDFA-BAA6403246C2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646;p3">
              <a:extLst>
                <a:ext uri="{FF2B5EF4-FFF2-40B4-BE49-F238E27FC236}">
                  <a16:creationId xmlns:a16="http://schemas.microsoft.com/office/drawing/2014/main" id="{E92EEC1F-97ED-2740-8218-AB42AC6FEDD5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647;p3">
              <a:extLst>
                <a:ext uri="{FF2B5EF4-FFF2-40B4-BE49-F238E27FC236}">
                  <a16:creationId xmlns:a16="http://schemas.microsoft.com/office/drawing/2014/main" id="{15653DE6-1012-5F4C-A034-7C7D4ACB4DE9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648;p3">
              <a:extLst>
                <a:ext uri="{FF2B5EF4-FFF2-40B4-BE49-F238E27FC236}">
                  <a16:creationId xmlns:a16="http://schemas.microsoft.com/office/drawing/2014/main" id="{6ACF60DE-845C-4847-B67C-0E5BE0629D25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649;p3">
              <a:extLst>
                <a:ext uri="{FF2B5EF4-FFF2-40B4-BE49-F238E27FC236}">
                  <a16:creationId xmlns:a16="http://schemas.microsoft.com/office/drawing/2014/main" id="{4B685F32-70F1-944C-B0D5-CE44DF63D089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650;p3">
              <a:extLst>
                <a:ext uri="{FF2B5EF4-FFF2-40B4-BE49-F238E27FC236}">
                  <a16:creationId xmlns:a16="http://schemas.microsoft.com/office/drawing/2014/main" id="{305C5094-FC1F-5E4B-BFF3-A3B00275D808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651;p3">
              <a:extLst>
                <a:ext uri="{FF2B5EF4-FFF2-40B4-BE49-F238E27FC236}">
                  <a16:creationId xmlns:a16="http://schemas.microsoft.com/office/drawing/2014/main" id="{BEEF3068-77E1-5148-961A-4711DF64C440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652;p3">
              <a:extLst>
                <a:ext uri="{FF2B5EF4-FFF2-40B4-BE49-F238E27FC236}">
                  <a16:creationId xmlns:a16="http://schemas.microsoft.com/office/drawing/2014/main" id="{72DE03CB-515C-3F4F-99FD-5D667E251129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653;p3">
              <a:extLst>
                <a:ext uri="{FF2B5EF4-FFF2-40B4-BE49-F238E27FC236}">
                  <a16:creationId xmlns:a16="http://schemas.microsoft.com/office/drawing/2014/main" id="{DA34407A-5044-3D49-92F1-73D463844567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654;p3">
              <a:extLst>
                <a:ext uri="{FF2B5EF4-FFF2-40B4-BE49-F238E27FC236}">
                  <a16:creationId xmlns:a16="http://schemas.microsoft.com/office/drawing/2014/main" id="{69D5642C-22E8-EC44-A8AF-66A9D3C5B4A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655;p3">
              <a:extLst>
                <a:ext uri="{FF2B5EF4-FFF2-40B4-BE49-F238E27FC236}">
                  <a16:creationId xmlns:a16="http://schemas.microsoft.com/office/drawing/2014/main" id="{1081A6E3-EED0-EE4B-BB35-1FC5CCB2F8F3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656;p3">
              <a:extLst>
                <a:ext uri="{FF2B5EF4-FFF2-40B4-BE49-F238E27FC236}">
                  <a16:creationId xmlns:a16="http://schemas.microsoft.com/office/drawing/2014/main" id="{39D7E94B-6A3C-C14D-A3BA-249C71B6CC9A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657;p3">
              <a:extLst>
                <a:ext uri="{FF2B5EF4-FFF2-40B4-BE49-F238E27FC236}">
                  <a16:creationId xmlns:a16="http://schemas.microsoft.com/office/drawing/2014/main" id="{2B05DABC-B17F-7645-AE15-E668E9FE55E0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658;p3">
              <a:extLst>
                <a:ext uri="{FF2B5EF4-FFF2-40B4-BE49-F238E27FC236}">
                  <a16:creationId xmlns:a16="http://schemas.microsoft.com/office/drawing/2014/main" id="{5A061986-A0D7-0443-81BB-45E4C6850D76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659;p3">
              <a:extLst>
                <a:ext uri="{FF2B5EF4-FFF2-40B4-BE49-F238E27FC236}">
                  <a16:creationId xmlns:a16="http://schemas.microsoft.com/office/drawing/2014/main" id="{2F9CACD3-1663-E641-A6F4-EE42F347F307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660;p3">
              <a:extLst>
                <a:ext uri="{FF2B5EF4-FFF2-40B4-BE49-F238E27FC236}">
                  <a16:creationId xmlns:a16="http://schemas.microsoft.com/office/drawing/2014/main" id="{F1496D4C-BF43-CF47-9B0C-11C7459A7D16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661;p3">
              <a:extLst>
                <a:ext uri="{FF2B5EF4-FFF2-40B4-BE49-F238E27FC236}">
                  <a16:creationId xmlns:a16="http://schemas.microsoft.com/office/drawing/2014/main" id="{ADF10AE3-3E90-AF49-A9E5-4F363F42DE4A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662;p3">
              <a:extLst>
                <a:ext uri="{FF2B5EF4-FFF2-40B4-BE49-F238E27FC236}">
                  <a16:creationId xmlns:a16="http://schemas.microsoft.com/office/drawing/2014/main" id="{0D14D77E-3D75-6347-BCFD-ED7DA33985BC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663;p3">
              <a:extLst>
                <a:ext uri="{FF2B5EF4-FFF2-40B4-BE49-F238E27FC236}">
                  <a16:creationId xmlns:a16="http://schemas.microsoft.com/office/drawing/2014/main" id="{3B60D4E4-2054-5E41-8189-AF0429A32515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664;p3">
              <a:extLst>
                <a:ext uri="{FF2B5EF4-FFF2-40B4-BE49-F238E27FC236}">
                  <a16:creationId xmlns:a16="http://schemas.microsoft.com/office/drawing/2014/main" id="{AD0A89AE-BC51-674F-9E24-E678C67D3701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665;p3">
              <a:extLst>
                <a:ext uri="{FF2B5EF4-FFF2-40B4-BE49-F238E27FC236}">
                  <a16:creationId xmlns:a16="http://schemas.microsoft.com/office/drawing/2014/main" id="{412DA1E2-56E1-F441-985F-F028DC893C59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666;p3">
              <a:extLst>
                <a:ext uri="{FF2B5EF4-FFF2-40B4-BE49-F238E27FC236}">
                  <a16:creationId xmlns:a16="http://schemas.microsoft.com/office/drawing/2014/main" id="{B1BAE4B6-A961-FC4E-BB73-B79706D82234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667;p3">
              <a:extLst>
                <a:ext uri="{FF2B5EF4-FFF2-40B4-BE49-F238E27FC236}">
                  <a16:creationId xmlns:a16="http://schemas.microsoft.com/office/drawing/2014/main" id="{9C8564DD-48E2-2D4A-A9FB-478CF899143A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668;p3">
              <a:extLst>
                <a:ext uri="{FF2B5EF4-FFF2-40B4-BE49-F238E27FC236}">
                  <a16:creationId xmlns:a16="http://schemas.microsoft.com/office/drawing/2014/main" id="{8705C171-CF81-1845-8541-5A1B3F119919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669;p3">
              <a:extLst>
                <a:ext uri="{FF2B5EF4-FFF2-40B4-BE49-F238E27FC236}">
                  <a16:creationId xmlns:a16="http://schemas.microsoft.com/office/drawing/2014/main" id="{FD2F69EA-7062-5047-B478-2A160F68368C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670;p3">
              <a:extLst>
                <a:ext uri="{FF2B5EF4-FFF2-40B4-BE49-F238E27FC236}">
                  <a16:creationId xmlns:a16="http://schemas.microsoft.com/office/drawing/2014/main" id="{9FB74842-9613-054E-AB86-3B9D24B851E2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671;p3">
              <a:extLst>
                <a:ext uri="{FF2B5EF4-FFF2-40B4-BE49-F238E27FC236}">
                  <a16:creationId xmlns:a16="http://schemas.microsoft.com/office/drawing/2014/main" id="{FDC4C3C5-116B-D245-81BD-1040298BBE30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672;p3">
              <a:extLst>
                <a:ext uri="{FF2B5EF4-FFF2-40B4-BE49-F238E27FC236}">
                  <a16:creationId xmlns:a16="http://schemas.microsoft.com/office/drawing/2014/main" id="{DF232F1B-4602-9347-8F5E-8619CFF135A3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673;p3">
              <a:extLst>
                <a:ext uri="{FF2B5EF4-FFF2-40B4-BE49-F238E27FC236}">
                  <a16:creationId xmlns:a16="http://schemas.microsoft.com/office/drawing/2014/main" id="{868FD818-8041-C04C-966C-191EF3C1B41A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674;p3">
              <a:extLst>
                <a:ext uri="{FF2B5EF4-FFF2-40B4-BE49-F238E27FC236}">
                  <a16:creationId xmlns:a16="http://schemas.microsoft.com/office/drawing/2014/main" id="{063C6C46-DABF-6949-A710-8FF8FA0F0A79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675;p3">
              <a:extLst>
                <a:ext uri="{FF2B5EF4-FFF2-40B4-BE49-F238E27FC236}">
                  <a16:creationId xmlns:a16="http://schemas.microsoft.com/office/drawing/2014/main" id="{41F700EA-20C0-B140-99C6-E7F1740A00C1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676;p3">
              <a:extLst>
                <a:ext uri="{FF2B5EF4-FFF2-40B4-BE49-F238E27FC236}">
                  <a16:creationId xmlns:a16="http://schemas.microsoft.com/office/drawing/2014/main" id="{257487D9-7AB1-814C-B876-6906877A7C80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677;p3">
              <a:extLst>
                <a:ext uri="{FF2B5EF4-FFF2-40B4-BE49-F238E27FC236}">
                  <a16:creationId xmlns:a16="http://schemas.microsoft.com/office/drawing/2014/main" id="{66CCD362-1D8D-9246-AFB3-8D9957BEF8A4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678;p3">
              <a:extLst>
                <a:ext uri="{FF2B5EF4-FFF2-40B4-BE49-F238E27FC236}">
                  <a16:creationId xmlns:a16="http://schemas.microsoft.com/office/drawing/2014/main" id="{789152D3-2462-1C4A-A66C-8EA4D5DF8315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679;p3">
              <a:extLst>
                <a:ext uri="{FF2B5EF4-FFF2-40B4-BE49-F238E27FC236}">
                  <a16:creationId xmlns:a16="http://schemas.microsoft.com/office/drawing/2014/main" id="{0F03E147-35FB-8C4B-8A09-1DF125A29BA9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680;p3">
              <a:extLst>
                <a:ext uri="{FF2B5EF4-FFF2-40B4-BE49-F238E27FC236}">
                  <a16:creationId xmlns:a16="http://schemas.microsoft.com/office/drawing/2014/main" id="{AEFAA8A0-830C-1340-B836-EC0FB1F81815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681;p3">
              <a:extLst>
                <a:ext uri="{FF2B5EF4-FFF2-40B4-BE49-F238E27FC236}">
                  <a16:creationId xmlns:a16="http://schemas.microsoft.com/office/drawing/2014/main" id="{74D759B8-3E56-E043-896C-5DAC2B79192F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682;p3">
              <a:extLst>
                <a:ext uri="{FF2B5EF4-FFF2-40B4-BE49-F238E27FC236}">
                  <a16:creationId xmlns:a16="http://schemas.microsoft.com/office/drawing/2014/main" id="{8F5BB635-D35B-5248-AF97-68E597198C50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683;p3">
              <a:extLst>
                <a:ext uri="{FF2B5EF4-FFF2-40B4-BE49-F238E27FC236}">
                  <a16:creationId xmlns:a16="http://schemas.microsoft.com/office/drawing/2014/main" id="{9D7E253D-1202-1A46-B7F7-202D3EAA2C82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684;p3">
              <a:extLst>
                <a:ext uri="{FF2B5EF4-FFF2-40B4-BE49-F238E27FC236}">
                  <a16:creationId xmlns:a16="http://schemas.microsoft.com/office/drawing/2014/main" id="{AD6B3A5F-FB45-594B-ABA4-570D558D802A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685;p3">
              <a:extLst>
                <a:ext uri="{FF2B5EF4-FFF2-40B4-BE49-F238E27FC236}">
                  <a16:creationId xmlns:a16="http://schemas.microsoft.com/office/drawing/2014/main" id="{BE6AA27A-BEBE-8D4B-B4FD-BF3A26DA1743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686;p3">
              <a:extLst>
                <a:ext uri="{FF2B5EF4-FFF2-40B4-BE49-F238E27FC236}">
                  <a16:creationId xmlns:a16="http://schemas.microsoft.com/office/drawing/2014/main" id="{5711ECBA-AECA-8C41-9024-72B8B017719A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687;p3">
              <a:extLst>
                <a:ext uri="{FF2B5EF4-FFF2-40B4-BE49-F238E27FC236}">
                  <a16:creationId xmlns:a16="http://schemas.microsoft.com/office/drawing/2014/main" id="{00F0F945-4DCE-104F-8A65-7895A4F02F13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688;p3">
              <a:extLst>
                <a:ext uri="{FF2B5EF4-FFF2-40B4-BE49-F238E27FC236}">
                  <a16:creationId xmlns:a16="http://schemas.microsoft.com/office/drawing/2014/main" id="{A7D70D03-CCED-DA4A-8F93-FB2E0939BBAB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689;p3">
              <a:extLst>
                <a:ext uri="{FF2B5EF4-FFF2-40B4-BE49-F238E27FC236}">
                  <a16:creationId xmlns:a16="http://schemas.microsoft.com/office/drawing/2014/main" id="{8F4422F2-9D74-684F-BAAB-A6A33894AC58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690;p3">
              <a:extLst>
                <a:ext uri="{FF2B5EF4-FFF2-40B4-BE49-F238E27FC236}">
                  <a16:creationId xmlns:a16="http://schemas.microsoft.com/office/drawing/2014/main" id="{52B6C0F6-4218-854E-A8ED-632F7C38D080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691;p3">
              <a:extLst>
                <a:ext uri="{FF2B5EF4-FFF2-40B4-BE49-F238E27FC236}">
                  <a16:creationId xmlns:a16="http://schemas.microsoft.com/office/drawing/2014/main" id="{42F11A21-EE26-044B-A0C1-AAFD2CE0A429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692;p3">
              <a:extLst>
                <a:ext uri="{FF2B5EF4-FFF2-40B4-BE49-F238E27FC236}">
                  <a16:creationId xmlns:a16="http://schemas.microsoft.com/office/drawing/2014/main" id="{027BD8C9-05AE-BD48-B2A9-7E83B9472A2B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693;p3">
              <a:extLst>
                <a:ext uri="{FF2B5EF4-FFF2-40B4-BE49-F238E27FC236}">
                  <a16:creationId xmlns:a16="http://schemas.microsoft.com/office/drawing/2014/main" id="{4D0D5A5B-706B-9B4F-942B-22C7770278A6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694;p3">
              <a:extLst>
                <a:ext uri="{FF2B5EF4-FFF2-40B4-BE49-F238E27FC236}">
                  <a16:creationId xmlns:a16="http://schemas.microsoft.com/office/drawing/2014/main" id="{EF5E76DC-82E7-D746-8380-06419AB640EA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695;p3">
              <a:extLst>
                <a:ext uri="{FF2B5EF4-FFF2-40B4-BE49-F238E27FC236}">
                  <a16:creationId xmlns:a16="http://schemas.microsoft.com/office/drawing/2014/main" id="{6D411F6A-BA87-CE40-B3B2-343639146DE2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696;p3">
              <a:extLst>
                <a:ext uri="{FF2B5EF4-FFF2-40B4-BE49-F238E27FC236}">
                  <a16:creationId xmlns:a16="http://schemas.microsoft.com/office/drawing/2014/main" id="{920761D7-CC9E-EE41-8407-753710A6E729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697;p3">
              <a:extLst>
                <a:ext uri="{FF2B5EF4-FFF2-40B4-BE49-F238E27FC236}">
                  <a16:creationId xmlns:a16="http://schemas.microsoft.com/office/drawing/2014/main" id="{53C2C4C2-AB3F-8744-9E33-304B5002535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698;p3">
              <a:extLst>
                <a:ext uri="{FF2B5EF4-FFF2-40B4-BE49-F238E27FC236}">
                  <a16:creationId xmlns:a16="http://schemas.microsoft.com/office/drawing/2014/main" id="{85D0C007-D1C7-5243-9772-A5B32E2A6A39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699;p3">
              <a:extLst>
                <a:ext uri="{FF2B5EF4-FFF2-40B4-BE49-F238E27FC236}">
                  <a16:creationId xmlns:a16="http://schemas.microsoft.com/office/drawing/2014/main" id="{72F41C07-7A98-8E4B-8AD4-385BA4365287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700;p3">
              <a:extLst>
                <a:ext uri="{FF2B5EF4-FFF2-40B4-BE49-F238E27FC236}">
                  <a16:creationId xmlns:a16="http://schemas.microsoft.com/office/drawing/2014/main" id="{157B4EDF-AE52-F542-9102-35C3737E5B3C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701;p3">
              <a:extLst>
                <a:ext uri="{FF2B5EF4-FFF2-40B4-BE49-F238E27FC236}">
                  <a16:creationId xmlns:a16="http://schemas.microsoft.com/office/drawing/2014/main" id="{2AADC664-20E4-494F-806A-83ECEEA75505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702;p3">
              <a:extLst>
                <a:ext uri="{FF2B5EF4-FFF2-40B4-BE49-F238E27FC236}">
                  <a16:creationId xmlns:a16="http://schemas.microsoft.com/office/drawing/2014/main" id="{04CAA957-AA09-AC4E-B772-872B8F6C2C46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703;p3">
              <a:extLst>
                <a:ext uri="{FF2B5EF4-FFF2-40B4-BE49-F238E27FC236}">
                  <a16:creationId xmlns:a16="http://schemas.microsoft.com/office/drawing/2014/main" id="{DB83109E-35FD-8844-A246-159D92DFC07E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704;p3">
              <a:extLst>
                <a:ext uri="{FF2B5EF4-FFF2-40B4-BE49-F238E27FC236}">
                  <a16:creationId xmlns:a16="http://schemas.microsoft.com/office/drawing/2014/main" id="{BC6AAFE4-07F8-E84D-951C-33B06ACD5618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705;p3">
              <a:extLst>
                <a:ext uri="{FF2B5EF4-FFF2-40B4-BE49-F238E27FC236}">
                  <a16:creationId xmlns:a16="http://schemas.microsoft.com/office/drawing/2014/main" id="{E3C499F7-E06D-5D42-8E31-E3F6C1138C16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706;p3">
              <a:extLst>
                <a:ext uri="{FF2B5EF4-FFF2-40B4-BE49-F238E27FC236}">
                  <a16:creationId xmlns:a16="http://schemas.microsoft.com/office/drawing/2014/main" id="{128AA3A7-6EE6-C744-8855-284E70FFA4E5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707;p3">
              <a:extLst>
                <a:ext uri="{FF2B5EF4-FFF2-40B4-BE49-F238E27FC236}">
                  <a16:creationId xmlns:a16="http://schemas.microsoft.com/office/drawing/2014/main" id="{1448E25C-5313-D84B-8053-C46E52C5DFD1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708;p3">
              <a:extLst>
                <a:ext uri="{FF2B5EF4-FFF2-40B4-BE49-F238E27FC236}">
                  <a16:creationId xmlns:a16="http://schemas.microsoft.com/office/drawing/2014/main" id="{874C7A77-123C-724A-A3AF-F682B0AC6E92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709;p3">
              <a:extLst>
                <a:ext uri="{FF2B5EF4-FFF2-40B4-BE49-F238E27FC236}">
                  <a16:creationId xmlns:a16="http://schemas.microsoft.com/office/drawing/2014/main" id="{504E54EB-0D4B-D74F-8A8A-A2052D7077A4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710;p3">
              <a:extLst>
                <a:ext uri="{FF2B5EF4-FFF2-40B4-BE49-F238E27FC236}">
                  <a16:creationId xmlns:a16="http://schemas.microsoft.com/office/drawing/2014/main" id="{6997030A-52B8-1549-AFC2-531812FD1938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711;p3">
              <a:extLst>
                <a:ext uri="{FF2B5EF4-FFF2-40B4-BE49-F238E27FC236}">
                  <a16:creationId xmlns:a16="http://schemas.microsoft.com/office/drawing/2014/main" id="{FD406595-5FC5-E14E-BB46-9DAC0E0D64F3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712;p3">
              <a:extLst>
                <a:ext uri="{FF2B5EF4-FFF2-40B4-BE49-F238E27FC236}">
                  <a16:creationId xmlns:a16="http://schemas.microsoft.com/office/drawing/2014/main" id="{B0E51666-C6B4-B64B-89A2-029CCDA1B5E8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713;p3">
              <a:extLst>
                <a:ext uri="{FF2B5EF4-FFF2-40B4-BE49-F238E27FC236}">
                  <a16:creationId xmlns:a16="http://schemas.microsoft.com/office/drawing/2014/main" id="{0D6F2ED7-74CF-4A43-B064-6EF8B286C057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714;p3">
              <a:extLst>
                <a:ext uri="{FF2B5EF4-FFF2-40B4-BE49-F238E27FC236}">
                  <a16:creationId xmlns:a16="http://schemas.microsoft.com/office/drawing/2014/main" id="{3441E0B4-7541-784B-AD51-4BB517EBC8D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715;p3">
              <a:extLst>
                <a:ext uri="{FF2B5EF4-FFF2-40B4-BE49-F238E27FC236}">
                  <a16:creationId xmlns:a16="http://schemas.microsoft.com/office/drawing/2014/main" id="{F83F7E39-9A12-AF49-8717-D0C3087538EF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716;p3">
              <a:extLst>
                <a:ext uri="{FF2B5EF4-FFF2-40B4-BE49-F238E27FC236}">
                  <a16:creationId xmlns:a16="http://schemas.microsoft.com/office/drawing/2014/main" id="{0EFACBDF-E735-E840-8036-47D83F45A335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717;p3">
              <a:extLst>
                <a:ext uri="{FF2B5EF4-FFF2-40B4-BE49-F238E27FC236}">
                  <a16:creationId xmlns:a16="http://schemas.microsoft.com/office/drawing/2014/main" id="{5359CF15-D3DA-F64B-9D33-611A9A915603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718;p3">
              <a:extLst>
                <a:ext uri="{FF2B5EF4-FFF2-40B4-BE49-F238E27FC236}">
                  <a16:creationId xmlns:a16="http://schemas.microsoft.com/office/drawing/2014/main" id="{B34311DF-390B-B14E-BE35-945C105FF382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719;p3">
              <a:extLst>
                <a:ext uri="{FF2B5EF4-FFF2-40B4-BE49-F238E27FC236}">
                  <a16:creationId xmlns:a16="http://schemas.microsoft.com/office/drawing/2014/main" id="{7E08D9F3-2266-A344-95F7-0A9EFC137584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720;p3">
              <a:extLst>
                <a:ext uri="{FF2B5EF4-FFF2-40B4-BE49-F238E27FC236}">
                  <a16:creationId xmlns:a16="http://schemas.microsoft.com/office/drawing/2014/main" id="{C0502D41-EB29-2740-859F-8D1497A22837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721;p3">
              <a:extLst>
                <a:ext uri="{FF2B5EF4-FFF2-40B4-BE49-F238E27FC236}">
                  <a16:creationId xmlns:a16="http://schemas.microsoft.com/office/drawing/2014/main" id="{6252C4C5-A130-284C-B583-4DCF4BFFFC39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722;p3">
              <a:extLst>
                <a:ext uri="{FF2B5EF4-FFF2-40B4-BE49-F238E27FC236}">
                  <a16:creationId xmlns:a16="http://schemas.microsoft.com/office/drawing/2014/main" id="{F790CF9E-6E63-2642-8755-8AE0E55CAA98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723;p3">
              <a:extLst>
                <a:ext uri="{FF2B5EF4-FFF2-40B4-BE49-F238E27FC236}">
                  <a16:creationId xmlns:a16="http://schemas.microsoft.com/office/drawing/2014/main" id="{89E9E193-D3AB-8540-90B5-54C63660E0A2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724;p3">
              <a:extLst>
                <a:ext uri="{FF2B5EF4-FFF2-40B4-BE49-F238E27FC236}">
                  <a16:creationId xmlns:a16="http://schemas.microsoft.com/office/drawing/2014/main" id="{3E44D419-6AD1-E24E-AEAD-56AE148F0514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725;p3">
              <a:extLst>
                <a:ext uri="{FF2B5EF4-FFF2-40B4-BE49-F238E27FC236}">
                  <a16:creationId xmlns:a16="http://schemas.microsoft.com/office/drawing/2014/main" id="{3787FEDF-AD24-1A46-8195-5B9E40957551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726;p3">
              <a:extLst>
                <a:ext uri="{FF2B5EF4-FFF2-40B4-BE49-F238E27FC236}">
                  <a16:creationId xmlns:a16="http://schemas.microsoft.com/office/drawing/2014/main" id="{44C5E217-4079-5845-9FDC-8350889C228A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727;p3">
              <a:extLst>
                <a:ext uri="{FF2B5EF4-FFF2-40B4-BE49-F238E27FC236}">
                  <a16:creationId xmlns:a16="http://schemas.microsoft.com/office/drawing/2014/main" id="{D10C0651-D15F-EA4C-B9A2-00BA7E54581B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728;p3">
              <a:extLst>
                <a:ext uri="{FF2B5EF4-FFF2-40B4-BE49-F238E27FC236}">
                  <a16:creationId xmlns:a16="http://schemas.microsoft.com/office/drawing/2014/main" id="{C1CE75C7-DBBB-DE4E-BF17-FA3D8F205E40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729;p3">
              <a:extLst>
                <a:ext uri="{FF2B5EF4-FFF2-40B4-BE49-F238E27FC236}">
                  <a16:creationId xmlns:a16="http://schemas.microsoft.com/office/drawing/2014/main" id="{15977039-FB00-0248-8153-F29A554F2064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730;p3">
            <a:extLst>
              <a:ext uri="{FF2B5EF4-FFF2-40B4-BE49-F238E27FC236}">
                <a16:creationId xmlns:a16="http://schemas.microsoft.com/office/drawing/2014/main" id="{3676FE54-2C32-6D4F-9D7E-049862486D2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731;p3">
              <a:extLst>
                <a:ext uri="{FF2B5EF4-FFF2-40B4-BE49-F238E27FC236}">
                  <a16:creationId xmlns:a16="http://schemas.microsoft.com/office/drawing/2014/main" id="{8B60916F-B073-8844-8412-08D6CD78D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732;p3">
              <a:extLst>
                <a:ext uri="{FF2B5EF4-FFF2-40B4-BE49-F238E27FC236}">
                  <a16:creationId xmlns:a16="http://schemas.microsoft.com/office/drawing/2014/main" id="{18840D3D-882F-C040-AC49-FECD3A71F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733;p3">
              <a:extLst>
                <a:ext uri="{FF2B5EF4-FFF2-40B4-BE49-F238E27FC236}">
                  <a16:creationId xmlns:a16="http://schemas.microsoft.com/office/drawing/2014/main" id="{690B94B3-E98E-A647-9AB6-B97D5E200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734;p3">
              <a:extLst>
                <a:ext uri="{FF2B5EF4-FFF2-40B4-BE49-F238E27FC236}">
                  <a16:creationId xmlns:a16="http://schemas.microsoft.com/office/drawing/2014/main" id="{3D593A63-52AE-674F-9A0E-AB9FD0939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735;p3">
              <a:extLst>
                <a:ext uri="{FF2B5EF4-FFF2-40B4-BE49-F238E27FC236}">
                  <a16:creationId xmlns:a16="http://schemas.microsoft.com/office/drawing/2014/main" id="{BCC131B6-506A-CF49-91F4-7F7C10004B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736;p3">
              <a:extLst>
                <a:ext uri="{FF2B5EF4-FFF2-40B4-BE49-F238E27FC236}">
                  <a16:creationId xmlns:a16="http://schemas.microsoft.com/office/drawing/2014/main" id="{CEE7FCE1-A2A3-7F44-85AD-76AC0D6D6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737;p3">
              <a:extLst>
                <a:ext uri="{FF2B5EF4-FFF2-40B4-BE49-F238E27FC236}">
                  <a16:creationId xmlns:a16="http://schemas.microsoft.com/office/drawing/2014/main" id="{0B1A8F82-E814-7E44-9F1F-7046BA679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738;p3">
              <a:extLst>
                <a:ext uri="{FF2B5EF4-FFF2-40B4-BE49-F238E27FC236}">
                  <a16:creationId xmlns:a16="http://schemas.microsoft.com/office/drawing/2014/main" id="{BEC025B7-B089-814E-A39A-E029227D3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739;p3">
              <a:extLst>
                <a:ext uri="{FF2B5EF4-FFF2-40B4-BE49-F238E27FC236}">
                  <a16:creationId xmlns:a16="http://schemas.microsoft.com/office/drawing/2014/main" id="{F907B139-2A19-0146-8A77-258F87F19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740;p3">
              <a:extLst>
                <a:ext uri="{FF2B5EF4-FFF2-40B4-BE49-F238E27FC236}">
                  <a16:creationId xmlns:a16="http://schemas.microsoft.com/office/drawing/2014/main" id="{294A7A6F-7F4C-6140-B08C-0167452C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741;p3">
              <a:extLst>
                <a:ext uri="{FF2B5EF4-FFF2-40B4-BE49-F238E27FC236}">
                  <a16:creationId xmlns:a16="http://schemas.microsoft.com/office/drawing/2014/main" id="{7BB3A4F1-338C-5C45-8AA7-A35D3A8AD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742;p3">
              <a:extLst>
                <a:ext uri="{FF2B5EF4-FFF2-40B4-BE49-F238E27FC236}">
                  <a16:creationId xmlns:a16="http://schemas.microsoft.com/office/drawing/2014/main" id="{6D8C9431-56C0-3748-92C8-5078EF743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743;p3">
              <a:extLst>
                <a:ext uri="{FF2B5EF4-FFF2-40B4-BE49-F238E27FC236}">
                  <a16:creationId xmlns:a16="http://schemas.microsoft.com/office/drawing/2014/main" id="{E4AF4691-DA34-EF4E-853C-F64354BBD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744;p3">
              <a:extLst>
                <a:ext uri="{FF2B5EF4-FFF2-40B4-BE49-F238E27FC236}">
                  <a16:creationId xmlns:a16="http://schemas.microsoft.com/office/drawing/2014/main" id="{83AD6433-B945-2C48-86A8-789F1C97DB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745;p3">
              <a:extLst>
                <a:ext uri="{FF2B5EF4-FFF2-40B4-BE49-F238E27FC236}">
                  <a16:creationId xmlns:a16="http://schemas.microsoft.com/office/drawing/2014/main" id="{BCF213FF-29CF-A14E-A4A7-812C95882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746;p3">
              <a:extLst>
                <a:ext uri="{FF2B5EF4-FFF2-40B4-BE49-F238E27FC236}">
                  <a16:creationId xmlns:a16="http://schemas.microsoft.com/office/drawing/2014/main" id="{8213B53B-6358-5C4C-A5B4-0F385814F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747;p3">
              <a:extLst>
                <a:ext uri="{FF2B5EF4-FFF2-40B4-BE49-F238E27FC236}">
                  <a16:creationId xmlns:a16="http://schemas.microsoft.com/office/drawing/2014/main" id="{BC57AF5B-8D60-E246-B097-F9C54BEEE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748;p3">
              <a:extLst>
                <a:ext uri="{FF2B5EF4-FFF2-40B4-BE49-F238E27FC236}">
                  <a16:creationId xmlns:a16="http://schemas.microsoft.com/office/drawing/2014/main" id="{D7CD5480-8ACB-9141-9089-869D78C4F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749;p3">
              <a:extLst>
                <a:ext uri="{FF2B5EF4-FFF2-40B4-BE49-F238E27FC236}">
                  <a16:creationId xmlns:a16="http://schemas.microsoft.com/office/drawing/2014/main" id="{6AB6B03C-701C-B54E-8AE5-26417CF17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750;p3">
              <a:extLst>
                <a:ext uri="{FF2B5EF4-FFF2-40B4-BE49-F238E27FC236}">
                  <a16:creationId xmlns:a16="http://schemas.microsoft.com/office/drawing/2014/main" id="{A99A16D5-84F0-DB49-8C8E-D0E396B66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751;p3">
              <a:extLst>
                <a:ext uri="{FF2B5EF4-FFF2-40B4-BE49-F238E27FC236}">
                  <a16:creationId xmlns:a16="http://schemas.microsoft.com/office/drawing/2014/main" id="{ADD80A34-1D03-6C47-8BB4-D3BC3DA2C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752;p3">
              <a:extLst>
                <a:ext uri="{FF2B5EF4-FFF2-40B4-BE49-F238E27FC236}">
                  <a16:creationId xmlns:a16="http://schemas.microsoft.com/office/drawing/2014/main" id="{1B8B81CA-EDF3-D24C-975F-BBD8671987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753;p3">
              <a:extLst>
                <a:ext uri="{FF2B5EF4-FFF2-40B4-BE49-F238E27FC236}">
                  <a16:creationId xmlns:a16="http://schemas.microsoft.com/office/drawing/2014/main" id="{F4D88CEA-2FB0-3A4E-9974-83FE2F893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754;p3">
              <a:extLst>
                <a:ext uri="{FF2B5EF4-FFF2-40B4-BE49-F238E27FC236}">
                  <a16:creationId xmlns:a16="http://schemas.microsoft.com/office/drawing/2014/main" id="{16A8A696-744D-5A48-BA6F-4EDA2DA82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755;p3">
              <a:extLst>
                <a:ext uri="{FF2B5EF4-FFF2-40B4-BE49-F238E27FC236}">
                  <a16:creationId xmlns:a16="http://schemas.microsoft.com/office/drawing/2014/main" id="{E1BCE7B5-2464-834E-9068-CC927A0BB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756;p3">
              <a:extLst>
                <a:ext uri="{FF2B5EF4-FFF2-40B4-BE49-F238E27FC236}">
                  <a16:creationId xmlns:a16="http://schemas.microsoft.com/office/drawing/2014/main" id="{75001E28-AD26-304D-8D82-668D4464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757;p3">
              <a:extLst>
                <a:ext uri="{FF2B5EF4-FFF2-40B4-BE49-F238E27FC236}">
                  <a16:creationId xmlns:a16="http://schemas.microsoft.com/office/drawing/2014/main" id="{828FA092-80CE-2E49-B431-0BF65E135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758;p3">
              <a:extLst>
                <a:ext uri="{FF2B5EF4-FFF2-40B4-BE49-F238E27FC236}">
                  <a16:creationId xmlns:a16="http://schemas.microsoft.com/office/drawing/2014/main" id="{33CB9ACD-469C-024F-B5D4-419C5C1E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759;p3">
              <a:extLst>
                <a:ext uri="{FF2B5EF4-FFF2-40B4-BE49-F238E27FC236}">
                  <a16:creationId xmlns:a16="http://schemas.microsoft.com/office/drawing/2014/main" id="{7D973586-EA8E-A941-A2CE-69B2D62D6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760;p3">
              <a:extLst>
                <a:ext uri="{FF2B5EF4-FFF2-40B4-BE49-F238E27FC236}">
                  <a16:creationId xmlns:a16="http://schemas.microsoft.com/office/drawing/2014/main" id="{78C3F538-BBD7-8042-9536-143E3870F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761;p3">
              <a:extLst>
                <a:ext uri="{FF2B5EF4-FFF2-40B4-BE49-F238E27FC236}">
                  <a16:creationId xmlns:a16="http://schemas.microsoft.com/office/drawing/2014/main" id="{F76B588E-6C2E-0E42-A094-CC5E4C6F6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762;p3">
              <a:extLst>
                <a:ext uri="{FF2B5EF4-FFF2-40B4-BE49-F238E27FC236}">
                  <a16:creationId xmlns:a16="http://schemas.microsoft.com/office/drawing/2014/main" id="{8F307042-9EB5-AE49-965A-720579C10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763;p3">
              <a:extLst>
                <a:ext uri="{FF2B5EF4-FFF2-40B4-BE49-F238E27FC236}">
                  <a16:creationId xmlns:a16="http://schemas.microsoft.com/office/drawing/2014/main" id="{91C4FC32-19D0-A042-9803-2C42450AB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764;p3">
              <a:extLst>
                <a:ext uri="{FF2B5EF4-FFF2-40B4-BE49-F238E27FC236}">
                  <a16:creationId xmlns:a16="http://schemas.microsoft.com/office/drawing/2014/main" id="{C15C3621-22C7-884B-A9DA-B243FC6DB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765;p3">
              <a:extLst>
                <a:ext uri="{FF2B5EF4-FFF2-40B4-BE49-F238E27FC236}">
                  <a16:creationId xmlns:a16="http://schemas.microsoft.com/office/drawing/2014/main" id="{A99CB1D2-642A-AD47-823C-B8204BC89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766;p3">
              <a:extLst>
                <a:ext uri="{FF2B5EF4-FFF2-40B4-BE49-F238E27FC236}">
                  <a16:creationId xmlns:a16="http://schemas.microsoft.com/office/drawing/2014/main" id="{B8FAE788-BFC0-4042-B9AC-08A7AD9C5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767;p3">
              <a:extLst>
                <a:ext uri="{FF2B5EF4-FFF2-40B4-BE49-F238E27FC236}">
                  <a16:creationId xmlns:a16="http://schemas.microsoft.com/office/drawing/2014/main" id="{152A7D73-8168-C643-9D1A-7C4E1CCB5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768;p3">
              <a:extLst>
                <a:ext uri="{FF2B5EF4-FFF2-40B4-BE49-F238E27FC236}">
                  <a16:creationId xmlns:a16="http://schemas.microsoft.com/office/drawing/2014/main" id="{8DF281A5-B393-7346-8820-D9E32F9B5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769;p3">
              <a:extLst>
                <a:ext uri="{FF2B5EF4-FFF2-40B4-BE49-F238E27FC236}">
                  <a16:creationId xmlns:a16="http://schemas.microsoft.com/office/drawing/2014/main" id="{959F20BD-F52E-E94E-A300-C5547F7B3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770;p3">
              <a:extLst>
                <a:ext uri="{FF2B5EF4-FFF2-40B4-BE49-F238E27FC236}">
                  <a16:creationId xmlns:a16="http://schemas.microsoft.com/office/drawing/2014/main" id="{4796E50F-B7DA-A74B-87E3-DFC015A2D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771;p3">
              <a:extLst>
                <a:ext uri="{FF2B5EF4-FFF2-40B4-BE49-F238E27FC236}">
                  <a16:creationId xmlns:a16="http://schemas.microsoft.com/office/drawing/2014/main" id="{1523CCC3-9E91-0C40-BE2D-785C6B4C9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772;p3">
              <a:extLst>
                <a:ext uri="{FF2B5EF4-FFF2-40B4-BE49-F238E27FC236}">
                  <a16:creationId xmlns:a16="http://schemas.microsoft.com/office/drawing/2014/main" id="{D77DC552-C6A5-024F-82A1-AE2A51554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773;p3">
              <a:extLst>
                <a:ext uri="{FF2B5EF4-FFF2-40B4-BE49-F238E27FC236}">
                  <a16:creationId xmlns:a16="http://schemas.microsoft.com/office/drawing/2014/main" id="{D0352FE9-6212-C54C-8ADB-A81711587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774;p3">
              <a:extLst>
                <a:ext uri="{FF2B5EF4-FFF2-40B4-BE49-F238E27FC236}">
                  <a16:creationId xmlns:a16="http://schemas.microsoft.com/office/drawing/2014/main" id="{818535E9-E148-FD48-85BB-7BC578950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775;p3">
              <a:extLst>
                <a:ext uri="{FF2B5EF4-FFF2-40B4-BE49-F238E27FC236}">
                  <a16:creationId xmlns:a16="http://schemas.microsoft.com/office/drawing/2014/main" id="{FAE4E136-ABDD-9B4C-8007-50A184EA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776;p3">
              <a:extLst>
                <a:ext uri="{FF2B5EF4-FFF2-40B4-BE49-F238E27FC236}">
                  <a16:creationId xmlns:a16="http://schemas.microsoft.com/office/drawing/2014/main" id="{EF72306B-E746-D047-AC90-F13940383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777;p3">
              <a:extLst>
                <a:ext uri="{FF2B5EF4-FFF2-40B4-BE49-F238E27FC236}">
                  <a16:creationId xmlns:a16="http://schemas.microsoft.com/office/drawing/2014/main" id="{5ED4C68C-81C8-CD43-BE93-5A5C6DA0F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778;p3">
              <a:extLst>
                <a:ext uri="{FF2B5EF4-FFF2-40B4-BE49-F238E27FC236}">
                  <a16:creationId xmlns:a16="http://schemas.microsoft.com/office/drawing/2014/main" id="{417958AC-60E4-FE48-BB05-18619F0B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779;p3">
              <a:extLst>
                <a:ext uri="{FF2B5EF4-FFF2-40B4-BE49-F238E27FC236}">
                  <a16:creationId xmlns:a16="http://schemas.microsoft.com/office/drawing/2014/main" id="{45208340-23E2-DC47-ADAF-E2A5838B6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780;p3">
              <a:extLst>
                <a:ext uri="{FF2B5EF4-FFF2-40B4-BE49-F238E27FC236}">
                  <a16:creationId xmlns:a16="http://schemas.microsoft.com/office/drawing/2014/main" id="{C908E28C-0703-F74B-9734-930CE0B611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781;p3">
              <a:extLst>
                <a:ext uri="{FF2B5EF4-FFF2-40B4-BE49-F238E27FC236}">
                  <a16:creationId xmlns:a16="http://schemas.microsoft.com/office/drawing/2014/main" id="{8B68567D-2E45-5846-AD93-49BC95D98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782;p3">
              <a:extLst>
                <a:ext uri="{FF2B5EF4-FFF2-40B4-BE49-F238E27FC236}">
                  <a16:creationId xmlns:a16="http://schemas.microsoft.com/office/drawing/2014/main" id="{A5B4366B-538B-C047-B7F2-2E888551B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783;p3">
              <a:extLst>
                <a:ext uri="{FF2B5EF4-FFF2-40B4-BE49-F238E27FC236}">
                  <a16:creationId xmlns:a16="http://schemas.microsoft.com/office/drawing/2014/main" id="{84D4319B-2B73-D847-8E6F-51640360F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784;p3">
              <a:extLst>
                <a:ext uri="{FF2B5EF4-FFF2-40B4-BE49-F238E27FC236}">
                  <a16:creationId xmlns:a16="http://schemas.microsoft.com/office/drawing/2014/main" id="{66AE59DA-8C72-904B-A9CB-9783C497C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785;p3">
              <a:extLst>
                <a:ext uri="{FF2B5EF4-FFF2-40B4-BE49-F238E27FC236}">
                  <a16:creationId xmlns:a16="http://schemas.microsoft.com/office/drawing/2014/main" id="{2E2DE127-286B-4641-9AEC-17392C217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786;p3">
              <a:extLst>
                <a:ext uri="{FF2B5EF4-FFF2-40B4-BE49-F238E27FC236}">
                  <a16:creationId xmlns:a16="http://schemas.microsoft.com/office/drawing/2014/main" id="{A0370C86-7437-1543-8591-9503A4CA7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787;p3">
              <a:extLst>
                <a:ext uri="{FF2B5EF4-FFF2-40B4-BE49-F238E27FC236}">
                  <a16:creationId xmlns:a16="http://schemas.microsoft.com/office/drawing/2014/main" id="{1B388B8F-23D7-7748-A9BE-F6BFEA357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788;p3">
              <a:extLst>
                <a:ext uri="{FF2B5EF4-FFF2-40B4-BE49-F238E27FC236}">
                  <a16:creationId xmlns:a16="http://schemas.microsoft.com/office/drawing/2014/main" id="{42750BCF-09EA-204A-B43F-41E35523D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789;p3">
              <a:extLst>
                <a:ext uri="{FF2B5EF4-FFF2-40B4-BE49-F238E27FC236}">
                  <a16:creationId xmlns:a16="http://schemas.microsoft.com/office/drawing/2014/main" id="{9CDBB741-93CA-1042-8AC1-648B15BD2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790;p3">
              <a:extLst>
                <a:ext uri="{FF2B5EF4-FFF2-40B4-BE49-F238E27FC236}">
                  <a16:creationId xmlns:a16="http://schemas.microsoft.com/office/drawing/2014/main" id="{DA6668EC-F925-4A47-BCCE-D019F28A6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791;p3">
              <a:extLst>
                <a:ext uri="{FF2B5EF4-FFF2-40B4-BE49-F238E27FC236}">
                  <a16:creationId xmlns:a16="http://schemas.microsoft.com/office/drawing/2014/main" id="{1BEFC22D-094A-454E-BA97-864AE6A9C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792;p3">
              <a:extLst>
                <a:ext uri="{FF2B5EF4-FFF2-40B4-BE49-F238E27FC236}">
                  <a16:creationId xmlns:a16="http://schemas.microsoft.com/office/drawing/2014/main" id="{0270A4D7-F3F8-124E-9CA3-15DDCEA74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793;p3">
              <a:extLst>
                <a:ext uri="{FF2B5EF4-FFF2-40B4-BE49-F238E27FC236}">
                  <a16:creationId xmlns:a16="http://schemas.microsoft.com/office/drawing/2014/main" id="{A93A6629-5DD4-9C44-959A-3EAF557B1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794;p3">
              <a:extLst>
                <a:ext uri="{FF2B5EF4-FFF2-40B4-BE49-F238E27FC236}">
                  <a16:creationId xmlns:a16="http://schemas.microsoft.com/office/drawing/2014/main" id="{3573A892-3DB7-3E44-B590-21829942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795;p3">
              <a:extLst>
                <a:ext uri="{FF2B5EF4-FFF2-40B4-BE49-F238E27FC236}">
                  <a16:creationId xmlns:a16="http://schemas.microsoft.com/office/drawing/2014/main" id="{7AF27F21-13BA-B54E-9A14-038E8A075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796;p3">
              <a:extLst>
                <a:ext uri="{FF2B5EF4-FFF2-40B4-BE49-F238E27FC236}">
                  <a16:creationId xmlns:a16="http://schemas.microsoft.com/office/drawing/2014/main" id="{1CCC59D2-1E6D-4249-8EA3-ACE85CEF9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797;p3">
              <a:extLst>
                <a:ext uri="{FF2B5EF4-FFF2-40B4-BE49-F238E27FC236}">
                  <a16:creationId xmlns:a16="http://schemas.microsoft.com/office/drawing/2014/main" id="{6EAF0822-95F5-3647-9883-219A4932B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798;p3">
              <a:extLst>
                <a:ext uri="{FF2B5EF4-FFF2-40B4-BE49-F238E27FC236}">
                  <a16:creationId xmlns:a16="http://schemas.microsoft.com/office/drawing/2014/main" id="{7C0B2B3E-4715-A940-B307-FAC92E6A1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799;p3">
              <a:extLst>
                <a:ext uri="{FF2B5EF4-FFF2-40B4-BE49-F238E27FC236}">
                  <a16:creationId xmlns:a16="http://schemas.microsoft.com/office/drawing/2014/main" id="{9AA3B995-1875-0746-A2A3-49D6C2EFC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800;p3">
              <a:extLst>
                <a:ext uri="{FF2B5EF4-FFF2-40B4-BE49-F238E27FC236}">
                  <a16:creationId xmlns:a16="http://schemas.microsoft.com/office/drawing/2014/main" id="{E3E8DA8F-018C-CC4E-8309-60D2210AA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801;p3">
              <a:extLst>
                <a:ext uri="{FF2B5EF4-FFF2-40B4-BE49-F238E27FC236}">
                  <a16:creationId xmlns:a16="http://schemas.microsoft.com/office/drawing/2014/main" id="{71D8E313-FA86-1A4F-ACC3-FA900ABFD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802;p3">
              <a:extLst>
                <a:ext uri="{FF2B5EF4-FFF2-40B4-BE49-F238E27FC236}">
                  <a16:creationId xmlns:a16="http://schemas.microsoft.com/office/drawing/2014/main" id="{952FA500-617A-754A-A185-A9898476C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803;p3">
              <a:extLst>
                <a:ext uri="{FF2B5EF4-FFF2-40B4-BE49-F238E27FC236}">
                  <a16:creationId xmlns:a16="http://schemas.microsoft.com/office/drawing/2014/main" id="{CDDDA6AF-573E-3949-8164-1420A3337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804;p3">
              <a:extLst>
                <a:ext uri="{FF2B5EF4-FFF2-40B4-BE49-F238E27FC236}">
                  <a16:creationId xmlns:a16="http://schemas.microsoft.com/office/drawing/2014/main" id="{60A73527-E66E-4B46-814C-91AFD8EC9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805;p3">
              <a:extLst>
                <a:ext uri="{FF2B5EF4-FFF2-40B4-BE49-F238E27FC236}">
                  <a16:creationId xmlns:a16="http://schemas.microsoft.com/office/drawing/2014/main" id="{1CD579BA-F40D-C64B-87C9-8FBD76542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806;p3">
              <a:extLst>
                <a:ext uri="{FF2B5EF4-FFF2-40B4-BE49-F238E27FC236}">
                  <a16:creationId xmlns:a16="http://schemas.microsoft.com/office/drawing/2014/main" id="{B802C6E3-AF41-F14C-B3FB-85191E493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807;p3">
              <a:extLst>
                <a:ext uri="{FF2B5EF4-FFF2-40B4-BE49-F238E27FC236}">
                  <a16:creationId xmlns:a16="http://schemas.microsoft.com/office/drawing/2014/main" id="{FBB88B2B-A5B7-8B4C-8A05-8D6A3EEC6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808;p3">
              <a:extLst>
                <a:ext uri="{FF2B5EF4-FFF2-40B4-BE49-F238E27FC236}">
                  <a16:creationId xmlns:a16="http://schemas.microsoft.com/office/drawing/2014/main" id="{BE3CCC9D-6E98-E84E-9ACF-E1EBC9F90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809;p3">
              <a:extLst>
                <a:ext uri="{FF2B5EF4-FFF2-40B4-BE49-F238E27FC236}">
                  <a16:creationId xmlns:a16="http://schemas.microsoft.com/office/drawing/2014/main" id="{0FAAA93B-0D91-5E48-8E6B-B2BA06850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810;p3">
              <a:extLst>
                <a:ext uri="{FF2B5EF4-FFF2-40B4-BE49-F238E27FC236}">
                  <a16:creationId xmlns:a16="http://schemas.microsoft.com/office/drawing/2014/main" id="{C3D8647F-95C2-4548-BFC1-568A94117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811;p3">
              <a:extLst>
                <a:ext uri="{FF2B5EF4-FFF2-40B4-BE49-F238E27FC236}">
                  <a16:creationId xmlns:a16="http://schemas.microsoft.com/office/drawing/2014/main" id="{5B339599-F49E-8A40-B16E-6EF93DEC5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812;p3">
              <a:extLst>
                <a:ext uri="{FF2B5EF4-FFF2-40B4-BE49-F238E27FC236}">
                  <a16:creationId xmlns:a16="http://schemas.microsoft.com/office/drawing/2014/main" id="{F7B34BDE-B9D0-9746-B701-5FBBE0E0B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813;p3">
              <a:extLst>
                <a:ext uri="{FF2B5EF4-FFF2-40B4-BE49-F238E27FC236}">
                  <a16:creationId xmlns:a16="http://schemas.microsoft.com/office/drawing/2014/main" id="{D342BE57-83E1-CC4F-A00B-8A81B1021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814;p3">
              <a:extLst>
                <a:ext uri="{FF2B5EF4-FFF2-40B4-BE49-F238E27FC236}">
                  <a16:creationId xmlns:a16="http://schemas.microsoft.com/office/drawing/2014/main" id="{02CAEDAF-499E-DC4C-8C43-D903A9633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815;p3">
              <a:extLst>
                <a:ext uri="{FF2B5EF4-FFF2-40B4-BE49-F238E27FC236}">
                  <a16:creationId xmlns:a16="http://schemas.microsoft.com/office/drawing/2014/main" id="{4602CE70-B724-9441-8E84-2180B6B84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816;p3">
              <a:extLst>
                <a:ext uri="{FF2B5EF4-FFF2-40B4-BE49-F238E27FC236}">
                  <a16:creationId xmlns:a16="http://schemas.microsoft.com/office/drawing/2014/main" id="{836DB685-7397-F549-9626-CBCDFD0E0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817;p3">
              <a:extLst>
                <a:ext uri="{FF2B5EF4-FFF2-40B4-BE49-F238E27FC236}">
                  <a16:creationId xmlns:a16="http://schemas.microsoft.com/office/drawing/2014/main" id="{598DC4D8-D08E-D045-B3C3-BB258B70C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818;p3">
              <a:extLst>
                <a:ext uri="{FF2B5EF4-FFF2-40B4-BE49-F238E27FC236}">
                  <a16:creationId xmlns:a16="http://schemas.microsoft.com/office/drawing/2014/main" id="{3068B25C-32A1-1E4A-8578-893849A1B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819;p3">
              <a:extLst>
                <a:ext uri="{FF2B5EF4-FFF2-40B4-BE49-F238E27FC236}">
                  <a16:creationId xmlns:a16="http://schemas.microsoft.com/office/drawing/2014/main" id="{383A7936-47FA-E24B-A1E5-6F2FC71C8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820;p3">
              <a:extLst>
                <a:ext uri="{FF2B5EF4-FFF2-40B4-BE49-F238E27FC236}">
                  <a16:creationId xmlns:a16="http://schemas.microsoft.com/office/drawing/2014/main" id="{42CDE3AF-DF66-F84A-9051-DA484B01F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821;p3">
              <a:extLst>
                <a:ext uri="{FF2B5EF4-FFF2-40B4-BE49-F238E27FC236}">
                  <a16:creationId xmlns:a16="http://schemas.microsoft.com/office/drawing/2014/main" id="{8B33B228-B46A-BC42-A685-ECA6FDB5D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822;p3">
              <a:extLst>
                <a:ext uri="{FF2B5EF4-FFF2-40B4-BE49-F238E27FC236}">
                  <a16:creationId xmlns:a16="http://schemas.microsoft.com/office/drawing/2014/main" id="{1B9118C3-2FE8-BC4C-B3AA-0CD8955C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823;p3">
              <a:extLst>
                <a:ext uri="{FF2B5EF4-FFF2-40B4-BE49-F238E27FC236}">
                  <a16:creationId xmlns:a16="http://schemas.microsoft.com/office/drawing/2014/main" id="{236843B0-22A6-2642-8D6B-093E8AD0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824;p3">
              <a:extLst>
                <a:ext uri="{FF2B5EF4-FFF2-40B4-BE49-F238E27FC236}">
                  <a16:creationId xmlns:a16="http://schemas.microsoft.com/office/drawing/2014/main" id="{84780364-E647-3348-9205-C0DC30EA7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825;p3">
              <a:extLst>
                <a:ext uri="{FF2B5EF4-FFF2-40B4-BE49-F238E27FC236}">
                  <a16:creationId xmlns:a16="http://schemas.microsoft.com/office/drawing/2014/main" id="{9F8BA84D-964F-9849-96B5-9301D8824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826;p3">
              <a:extLst>
                <a:ext uri="{FF2B5EF4-FFF2-40B4-BE49-F238E27FC236}">
                  <a16:creationId xmlns:a16="http://schemas.microsoft.com/office/drawing/2014/main" id="{0B83C009-E690-9C47-A44C-6D4C2A743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827;p3">
              <a:extLst>
                <a:ext uri="{FF2B5EF4-FFF2-40B4-BE49-F238E27FC236}">
                  <a16:creationId xmlns:a16="http://schemas.microsoft.com/office/drawing/2014/main" id="{E454D88A-50A8-9946-B5D9-52980151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828;p3">
              <a:extLst>
                <a:ext uri="{FF2B5EF4-FFF2-40B4-BE49-F238E27FC236}">
                  <a16:creationId xmlns:a16="http://schemas.microsoft.com/office/drawing/2014/main" id="{381A1A9F-2FF4-3948-8B94-D48F73DE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829;p3">
              <a:extLst>
                <a:ext uri="{FF2B5EF4-FFF2-40B4-BE49-F238E27FC236}">
                  <a16:creationId xmlns:a16="http://schemas.microsoft.com/office/drawing/2014/main" id="{DCCEF457-A844-6C47-BF9B-CB06C9E6F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830;p3">
              <a:extLst>
                <a:ext uri="{FF2B5EF4-FFF2-40B4-BE49-F238E27FC236}">
                  <a16:creationId xmlns:a16="http://schemas.microsoft.com/office/drawing/2014/main" id="{6F82DBB6-9066-CA48-8547-14A2629FE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831;p3">
              <a:extLst>
                <a:ext uri="{FF2B5EF4-FFF2-40B4-BE49-F238E27FC236}">
                  <a16:creationId xmlns:a16="http://schemas.microsoft.com/office/drawing/2014/main" id="{82BE71BF-8E1D-DB49-9F74-DAC487C25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832;p3">
              <a:extLst>
                <a:ext uri="{FF2B5EF4-FFF2-40B4-BE49-F238E27FC236}">
                  <a16:creationId xmlns:a16="http://schemas.microsoft.com/office/drawing/2014/main" id="{3300F450-6329-854F-91FD-28CA52219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833;p3">
              <a:extLst>
                <a:ext uri="{FF2B5EF4-FFF2-40B4-BE49-F238E27FC236}">
                  <a16:creationId xmlns:a16="http://schemas.microsoft.com/office/drawing/2014/main" id="{03ED4B1B-720D-AC4B-80EF-34E259E74F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834;p3">
              <a:extLst>
                <a:ext uri="{FF2B5EF4-FFF2-40B4-BE49-F238E27FC236}">
                  <a16:creationId xmlns:a16="http://schemas.microsoft.com/office/drawing/2014/main" id="{69796D49-0884-524D-B9CE-2FFBE5206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835;p3">
              <a:extLst>
                <a:ext uri="{FF2B5EF4-FFF2-40B4-BE49-F238E27FC236}">
                  <a16:creationId xmlns:a16="http://schemas.microsoft.com/office/drawing/2014/main" id="{BE257A3A-FC79-8440-8F24-C45CBF9D3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836;p3">
              <a:extLst>
                <a:ext uri="{FF2B5EF4-FFF2-40B4-BE49-F238E27FC236}">
                  <a16:creationId xmlns:a16="http://schemas.microsoft.com/office/drawing/2014/main" id="{74B36986-9F1C-A449-B163-05DE55BE9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837;p3">
              <a:extLst>
                <a:ext uri="{FF2B5EF4-FFF2-40B4-BE49-F238E27FC236}">
                  <a16:creationId xmlns:a16="http://schemas.microsoft.com/office/drawing/2014/main" id="{06204CE7-E31C-F848-AC24-44FD2EC91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838;p3">
              <a:extLst>
                <a:ext uri="{FF2B5EF4-FFF2-40B4-BE49-F238E27FC236}">
                  <a16:creationId xmlns:a16="http://schemas.microsoft.com/office/drawing/2014/main" id="{D1C41B06-5E21-9545-82F1-55413B31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839;p3">
              <a:extLst>
                <a:ext uri="{FF2B5EF4-FFF2-40B4-BE49-F238E27FC236}">
                  <a16:creationId xmlns:a16="http://schemas.microsoft.com/office/drawing/2014/main" id="{6BF0407E-4BAC-4849-A97A-B83C3519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840;p3">
              <a:extLst>
                <a:ext uri="{FF2B5EF4-FFF2-40B4-BE49-F238E27FC236}">
                  <a16:creationId xmlns:a16="http://schemas.microsoft.com/office/drawing/2014/main" id="{9DD9CCE2-334E-3148-A0EA-091EE08D6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841;p3">
              <a:extLst>
                <a:ext uri="{FF2B5EF4-FFF2-40B4-BE49-F238E27FC236}">
                  <a16:creationId xmlns:a16="http://schemas.microsoft.com/office/drawing/2014/main" id="{01707175-1775-AD46-83F3-F8B42A2DC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842;p3">
              <a:extLst>
                <a:ext uri="{FF2B5EF4-FFF2-40B4-BE49-F238E27FC236}">
                  <a16:creationId xmlns:a16="http://schemas.microsoft.com/office/drawing/2014/main" id="{825D98B8-AFE4-634A-8F40-1BEF5B2C7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843;p3">
              <a:extLst>
                <a:ext uri="{FF2B5EF4-FFF2-40B4-BE49-F238E27FC236}">
                  <a16:creationId xmlns:a16="http://schemas.microsoft.com/office/drawing/2014/main" id="{7C167A77-319A-4C4D-8955-BCFE6959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844;p3">
              <a:extLst>
                <a:ext uri="{FF2B5EF4-FFF2-40B4-BE49-F238E27FC236}">
                  <a16:creationId xmlns:a16="http://schemas.microsoft.com/office/drawing/2014/main" id="{AF86AAE9-E70A-2143-891F-1709CCF8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845;p3">
              <a:extLst>
                <a:ext uri="{FF2B5EF4-FFF2-40B4-BE49-F238E27FC236}">
                  <a16:creationId xmlns:a16="http://schemas.microsoft.com/office/drawing/2014/main" id="{BBB44A84-72C4-FE4F-8039-2EDD639E1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846;p3">
              <a:extLst>
                <a:ext uri="{FF2B5EF4-FFF2-40B4-BE49-F238E27FC236}">
                  <a16:creationId xmlns:a16="http://schemas.microsoft.com/office/drawing/2014/main" id="{D65D205C-4D0E-B249-BA8C-331D25789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847;p3">
              <a:extLst>
                <a:ext uri="{FF2B5EF4-FFF2-40B4-BE49-F238E27FC236}">
                  <a16:creationId xmlns:a16="http://schemas.microsoft.com/office/drawing/2014/main" id="{EE57469A-C8A5-BB43-8AF2-74648468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848;p3">
              <a:extLst>
                <a:ext uri="{FF2B5EF4-FFF2-40B4-BE49-F238E27FC236}">
                  <a16:creationId xmlns:a16="http://schemas.microsoft.com/office/drawing/2014/main" id="{8DF887F6-7C18-0146-8F9B-B88E17516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849;p3">
              <a:extLst>
                <a:ext uri="{FF2B5EF4-FFF2-40B4-BE49-F238E27FC236}">
                  <a16:creationId xmlns:a16="http://schemas.microsoft.com/office/drawing/2014/main" id="{E4559AAC-1F76-6F40-BE0F-620134397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850;p3">
              <a:extLst>
                <a:ext uri="{FF2B5EF4-FFF2-40B4-BE49-F238E27FC236}">
                  <a16:creationId xmlns:a16="http://schemas.microsoft.com/office/drawing/2014/main" id="{DC87EFDC-497D-6E4A-8D26-62C466D38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851;p3">
              <a:extLst>
                <a:ext uri="{FF2B5EF4-FFF2-40B4-BE49-F238E27FC236}">
                  <a16:creationId xmlns:a16="http://schemas.microsoft.com/office/drawing/2014/main" id="{24EB7510-9D0F-1F42-AA90-0D8ED36E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852;p3">
              <a:extLst>
                <a:ext uri="{FF2B5EF4-FFF2-40B4-BE49-F238E27FC236}">
                  <a16:creationId xmlns:a16="http://schemas.microsoft.com/office/drawing/2014/main" id="{15BC03FD-672D-C942-9266-8E3F26597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853;p3">
              <a:extLst>
                <a:ext uri="{FF2B5EF4-FFF2-40B4-BE49-F238E27FC236}">
                  <a16:creationId xmlns:a16="http://schemas.microsoft.com/office/drawing/2014/main" id="{B339CB95-193D-6147-9A46-31B2C5D8A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854;p3">
              <a:extLst>
                <a:ext uri="{FF2B5EF4-FFF2-40B4-BE49-F238E27FC236}">
                  <a16:creationId xmlns:a16="http://schemas.microsoft.com/office/drawing/2014/main" id="{A8224EF2-C791-8442-B4EE-A34C940B9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855;p3">
              <a:extLst>
                <a:ext uri="{FF2B5EF4-FFF2-40B4-BE49-F238E27FC236}">
                  <a16:creationId xmlns:a16="http://schemas.microsoft.com/office/drawing/2014/main" id="{A0AE44FB-F97B-CB47-9CEB-F18856D97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856;p3">
              <a:extLst>
                <a:ext uri="{FF2B5EF4-FFF2-40B4-BE49-F238E27FC236}">
                  <a16:creationId xmlns:a16="http://schemas.microsoft.com/office/drawing/2014/main" id="{597B6B64-E0AC-2748-A236-3266EEABA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857;p3">
              <a:extLst>
                <a:ext uri="{FF2B5EF4-FFF2-40B4-BE49-F238E27FC236}">
                  <a16:creationId xmlns:a16="http://schemas.microsoft.com/office/drawing/2014/main" id="{26E0F0CD-B38B-8048-A3D0-5087A63BC7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858;p3">
              <a:extLst>
                <a:ext uri="{FF2B5EF4-FFF2-40B4-BE49-F238E27FC236}">
                  <a16:creationId xmlns:a16="http://schemas.microsoft.com/office/drawing/2014/main" id="{7216B16E-E7D3-3C43-862C-E0ADA0B5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859;p3">
              <a:extLst>
                <a:ext uri="{FF2B5EF4-FFF2-40B4-BE49-F238E27FC236}">
                  <a16:creationId xmlns:a16="http://schemas.microsoft.com/office/drawing/2014/main" id="{3A20092B-6840-8C47-905F-D46F792C6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860;p3">
              <a:extLst>
                <a:ext uri="{FF2B5EF4-FFF2-40B4-BE49-F238E27FC236}">
                  <a16:creationId xmlns:a16="http://schemas.microsoft.com/office/drawing/2014/main" id="{E93422BD-9B5C-8E40-A2FF-F971C82FB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861;p3">
              <a:extLst>
                <a:ext uri="{FF2B5EF4-FFF2-40B4-BE49-F238E27FC236}">
                  <a16:creationId xmlns:a16="http://schemas.microsoft.com/office/drawing/2014/main" id="{0613E2AA-7EC1-2B4F-AE59-4419D6558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862;p3">
              <a:extLst>
                <a:ext uri="{FF2B5EF4-FFF2-40B4-BE49-F238E27FC236}">
                  <a16:creationId xmlns:a16="http://schemas.microsoft.com/office/drawing/2014/main" id="{B033E4F4-D97A-074E-A0BB-2D90F9FF5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863;p3">
              <a:extLst>
                <a:ext uri="{FF2B5EF4-FFF2-40B4-BE49-F238E27FC236}">
                  <a16:creationId xmlns:a16="http://schemas.microsoft.com/office/drawing/2014/main" id="{2FD144C2-84D7-F743-871E-70CB9C43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864;p3">
              <a:extLst>
                <a:ext uri="{FF2B5EF4-FFF2-40B4-BE49-F238E27FC236}">
                  <a16:creationId xmlns:a16="http://schemas.microsoft.com/office/drawing/2014/main" id="{8E105C09-F417-E447-AA02-36CEC41BA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865;p3">
              <a:extLst>
                <a:ext uri="{FF2B5EF4-FFF2-40B4-BE49-F238E27FC236}">
                  <a16:creationId xmlns:a16="http://schemas.microsoft.com/office/drawing/2014/main" id="{BACAF589-39FC-A74F-BAF5-6FB3AC1E6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866;p3">
              <a:extLst>
                <a:ext uri="{FF2B5EF4-FFF2-40B4-BE49-F238E27FC236}">
                  <a16:creationId xmlns:a16="http://schemas.microsoft.com/office/drawing/2014/main" id="{EAE840C9-A287-434F-AE89-6B2E672E8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867;p3">
              <a:extLst>
                <a:ext uri="{FF2B5EF4-FFF2-40B4-BE49-F238E27FC236}">
                  <a16:creationId xmlns:a16="http://schemas.microsoft.com/office/drawing/2014/main" id="{02A9F1EB-5B8E-5E4D-A3BD-38FC055BE7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868;p3">
              <a:extLst>
                <a:ext uri="{FF2B5EF4-FFF2-40B4-BE49-F238E27FC236}">
                  <a16:creationId xmlns:a16="http://schemas.microsoft.com/office/drawing/2014/main" id="{D032DDE1-2491-5F47-9248-96E66C18C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869;p3">
              <a:extLst>
                <a:ext uri="{FF2B5EF4-FFF2-40B4-BE49-F238E27FC236}">
                  <a16:creationId xmlns:a16="http://schemas.microsoft.com/office/drawing/2014/main" id="{E07A595F-B256-1547-9361-0E8958AE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870;p3">
              <a:extLst>
                <a:ext uri="{FF2B5EF4-FFF2-40B4-BE49-F238E27FC236}">
                  <a16:creationId xmlns:a16="http://schemas.microsoft.com/office/drawing/2014/main" id="{81A2564E-29C4-8047-ACEB-4164CA63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871;p3">
              <a:extLst>
                <a:ext uri="{FF2B5EF4-FFF2-40B4-BE49-F238E27FC236}">
                  <a16:creationId xmlns:a16="http://schemas.microsoft.com/office/drawing/2014/main" id="{993EE075-9E12-2A4F-9288-206D04E6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872;p3">
              <a:extLst>
                <a:ext uri="{FF2B5EF4-FFF2-40B4-BE49-F238E27FC236}">
                  <a16:creationId xmlns:a16="http://schemas.microsoft.com/office/drawing/2014/main" id="{3DD5B0BB-DE0D-6E46-88E5-499FF324C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873;p3">
              <a:extLst>
                <a:ext uri="{FF2B5EF4-FFF2-40B4-BE49-F238E27FC236}">
                  <a16:creationId xmlns:a16="http://schemas.microsoft.com/office/drawing/2014/main" id="{CFFB0E8E-3C48-C345-A854-CF7EDA34A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874;p3">
              <a:extLst>
                <a:ext uri="{FF2B5EF4-FFF2-40B4-BE49-F238E27FC236}">
                  <a16:creationId xmlns:a16="http://schemas.microsoft.com/office/drawing/2014/main" id="{3962BCEF-850B-7D41-A239-1B1E9899E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875;p3">
              <a:extLst>
                <a:ext uri="{FF2B5EF4-FFF2-40B4-BE49-F238E27FC236}">
                  <a16:creationId xmlns:a16="http://schemas.microsoft.com/office/drawing/2014/main" id="{6C160DF5-E076-214F-9602-1D8E1F0D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876;p3">
              <a:extLst>
                <a:ext uri="{FF2B5EF4-FFF2-40B4-BE49-F238E27FC236}">
                  <a16:creationId xmlns:a16="http://schemas.microsoft.com/office/drawing/2014/main" id="{25C96110-3DAB-6C49-B7A7-6E0942AE7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877;p3">
              <a:extLst>
                <a:ext uri="{FF2B5EF4-FFF2-40B4-BE49-F238E27FC236}">
                  <a16:creationId xmlns:a16="http://schemas.microsoft.com/office/drawing/2014/main" id="{1725A721-A8CA-B245-B18E-25DD194A9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878;p3">
              <a:extLst>
                <a:ext uri="{FF2B5EF4-FFF2-40B4-BE49-F238E27FC236}">
                  <a16:creationId xmlns:a16="http://schemas.microsoft.com/office/drawing/2014/main" id="{424B5D7C-FF59-FB4B-A291-7652E2BA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879;p3">
              <a:extLst>
                <a:ext uri="{FF2B5EF4-FFF2-40B4-BE49-F238E27FC236}">
                  <a16:creationId xmlns:a16="http://schemas.microsoft.com/office/drawing/2014/main" id="{16DC50F0-F7CE-A042-8A72-29C260D19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880;p3">
              <a:extLst>
                <a:ext uri="{FF2B5EF4-FFF2-40B4-BE49-F238E27FC236}">
                  <a16:creationId xmlns:a16="http://schemas.microsoft.com/office/drawing/2014/main" id="{D23B3821-2A4A-9240-8C58-711D63275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881;p3">
              <a:extLst>
                <a:ext uri="{FF2B5EF4-FFF2-40B4-BE49-F238E27FC236}">
                  <a16:creationId xmlns:a16="http://schemas.microsoft.com/office/drawing/2014/main" id="{5C4E14F0-0348-CB47-A08D-D18EC3848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882;p3">
              <a:extLst>
                <a:ext uri="{FF2B5EF4-FFF2-40B4-BE49-F238E27FC236}">
                  <a16:creationId xmlns:a16="http://schemas.microsoft.com/office/drawing/2014/main" id="{0AC424F1-903D-C047-B4A9-1CD38CCB9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883;p3">
              <a:extLst>
                <a:ext uri="{FF2B5EF4-FFF2-40B4-BE49-F238E27FC236}">
                  <a16:creationId xmlns:a16="http://schemas.microsoft.com/office/drawing/2014/main" id="{9F27E8BB-BA6F-654F-9C2D-4F291CCD0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884;p3">
              <a:extLst>
                <a:ext uri="{FF2B5EF4-FFF2-40B4-BE49-F238E27FC236}">
                  <a16:creationId xmlns:a16="http://schemas.microsoft.com/office/drawing/2014/main" id="{2827A623-C88F-C04E-A5DB-5923AF13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885;p3">
              <a:extLst>
                <a:ext uri="{FF2B5EF4-FFF2-40B4-BE49-F238E27FC236}">
                  <a16:creationId xmlns:a16="http://schemas.microsoft.com/office/drawing/2014/main" id="{6AD53BCC-A1F1-AB43-8405-5B597906C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886;p3">
              <a:extLst>
                <a:ext uri="{FF2B5EF4-FFF2-40B4-BE49-F238E27FC236}">
                  <a16:creationId xmlns:a16="http://schemas.microsoft.com/office/drawing/2014/main" id="{564A51F1-5E41-904A-A68A-FEB50112C6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887;p3">
              <a:extLst>
                <a:ext uri="{FF2B5EF4-FFF2-40B4-BE49-F238E27FC236}">
                  <a16:creationId xmlns:a16="http://schemas.microsoft.com/office/drawing/2014/main" id="{BAB6D9A4-92D1-494C-9EED-E40442E863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888;p3">
              <a:extLst>
                <a:ext uri="{FF2B5EF4-FFF2-40B4-BE49-F238E27FC236}">
                  <a16:creationId xmlns:a16="http://schemas.microsoft.com/office/drawing/2014/main" id="{5D53988B-6E07-B748-83EF-3BE7E949C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889;p3">
              <a:extLst>
                <a:ext uri="{FF2B5EF4-FFF2-40B4-BE49-F238E27FC236}">
                  <a16:creationId xmlns:a16="http://schemas.microsoft.com/office/drawing/2014/main" id="{963764E8-7A4D-0141-8C02-165B2575AF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890;p3">
              <a:extLst>
                <a:ext uri="{FF2B5EF4-FFF2-40B4-BE49-F238E27FC236}">
                  <a16:creationId xmlns:a16="http://schemas.microsoft.com/office/drawing/2014/main" id="{4BCA95FE-8ACD-DF47-8E36-9B8951550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891;p3">
              <a:extLst>
                <a:ext uri="{FF2B5EF4-FFF2-40B4-BE49-F238E27FC236}">
                  <a16:creationId xmlns:a16="http://schemas.microsoft.com/office/drawing/2014/main" id="{743A4A40-BB8B-9149-92D5-E8ED2A025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892;p3">
              <a:extLst>
                <a:ext uri="{FF2B5EF4-FFF2-40B4-BE49-F238E27FC236}">
                  <a16:creationId xmlns:a16="http://schemas.microsoft.com/office/drawing/2014/main" id="{E82A41A1-6EEB-C746-8489-08180D499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893;p3">
              <a:extLst>
                <a:ext uri="{FF2B5EF4-FFF2-40B4-BE49-F238E27FC236}">
                  <a16:creationId xmlns:a16="http://schemas.microsoft.com/office/drawing/2014/main" id="{241FD531-1781-4841-8E41-6AA40CEA1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894;p3">
              <a:extLst>
                <a:ext uri="{FF2B5EF4-FFF2-40B4-BE49-F238E27FC236}">
                  <a16:creationId xmlns:a16="http://schemas.microsoft.com/office/drawing/2014/main" id="{D9AE6941-08AD-5842-81E9-43676B75F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895;p3">
              <a:extLst>
                <a:ext uri="{FF2B5EF4-FFF2-40B4-BE49-F238E27FC236}">
                  <a16:creationId xmlns:a16="http://schemas.microsoft.com/office/drawing/2014/main" id="{5AA6DEC6-FF91-034F-864F-F13A4596E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896;p3">
              <a:extLst>
                <a:ext uri="{FF2B5EF4-FFF2-40B4-BE49-F238E27FC236}">
                  <a16:creationId xmlns:a16="http://schemas.microsoft.com/office/drawing/2014/main" id="{6460EC1D-CA88-4045-8BB2-BB1D4510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897;p3">
              <a:extLst>
                <a:ext uri="{FF2B5EF4-FFF2-40B4-BE49-F238E27FC236}">
                  <a16:creationId xmlns:a16="http://schemas.microsoft.com/office/drawing/2014/main" id="{BF6E6BB9-94E2-234C-A766-5FE2785F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898;p3">
              <a:extLst>
                <a:ext uri="{FF2B5EF4-FFF2-40B4-BE49-F238E27FC236}">
                  <a16:creationId xmlns:a16="http://schemas.microsoft.com/office/drawing/2014/main" id="{EB7CD0C3-D2B7-7948-AC09-4D69C829F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899;p3">
              <a:extLst>
                <a:ext uri="{FF2B5EF4-FFF2-40B4-BE49-F238E27FC236}">
                  <a16:creationId xmlns:a16="http://schemas.microsoft.com/office/drawing/2014/main" id="{C4524968-B812-7149-B8FD-6354FE975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900;p3">
              <a:extLst>
                <a:ext uri="{FF2B5EF4-FFF2-40B4-BE49-F238E27FC236}">
                  <a16:creationId xmlns:a16="http://schemas.microsoft.com/office/drawing/2014/main" id="{C2A69776-E83A-204C-A4F1-AD1B48E9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901;p3">
              <a:extLst>
                <a:ext uri="{FF2B5EF4-FFF2-40B4-BE49-F238E27FC236}">
                  <a16:creationId xmlns:a16="http://schemas.microsoft.com/office/drawing/2014/main" id="{3583DB49-58AE-E049-9B3C-B6FCE39D4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902;p3">
              <a:extLst>
                <a:ext uri="{FF2B5EF4-FFF2-40B4-BE49-F238E27FC236}">
                  <a16:creationId xmlns:a16="http://schemas.microsoft.com/office/drawing/2014/main" id="{6B6FF210-9629-F54C-B028-7E85ECAE26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903;p3">
              <a:extLst>
                <a:ext uri="{FF2B5EF4-FFF2-40B4-BE49-F238E27FC236}">
                  <a16:creationId xmlns:a16="http://schemas.microsoft.com/office/drawing/2014/main" id="{A47739FF-0781-454C-B5EE-F931DAF60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904;p3">
              <a:extLst>
                <a:ext uri="{FF2B5EF4-FFF2-40B4-BE49-F238E27FC236}">
                  <a16:creationId xmlns:a16="http://schemas.microsoft.com/office/drawing/2014/main" id="{30208A07-69AB-CB45-91FC-5FF422634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905;p3">
              <a:extLst>
                <a:ext uri="{FF2B5EF4-FFF2-40B4-BE49-F238E27FC236}">
                  <a16:creationId xmlns:a16="http://schemas.microsoft.com/office/drawing/2014/main" id="{6A672AD8-2D58-BA4B-890C-5AB2DFC48D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906;p3">
              <a:extLst>
                <a:ext uri="{FF2B5EF4-FFF2-40B4-BE49-F238E27FC236}">
                  <a16:creationId xmlns:a16="http://schemas.microsoft.com/office/drawing/2014/main" id="{1E6FBD53-DFD1-4149-B9EF-94E856338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907;p3">
              <a:extLst>
                <a:ext uri="{FF2B5EF4-FFF2-40B4-BE49-F238E27FC236}">
                  <a16:creationId xmlns:a16="http://schemas.microsoft.com/office/drawing/2014/main" id="{9759E406-4E95-F944-9C89-01D7368BD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908;p3">
              <a:extLst>
                <a:ext uri="{FF2B5EF4-FFF2-40B4-BE49-F238E27FC236}">
                  <a16:creationId xmlns:a16="http://schemas.microsoft.com/office/drawing/2014/main" id="{CC3D5FC5-7EF2-134E-B3A7-DCFC0A9AB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909;p3">
              <a:extLst>
                <a:ext uri="{FF2B5EF4-FFF2-40B4-BE49-F238E27FC236}">
                  <a16:creationId xmlns:a16="http://schemas.microsoft.com/office/drawing/2014/main" id="{0C1473BD-BC30-354B-B5DC-FE15798D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910;p3">
              <a:extLst>
                <a:ext uri="{FF2B5EF4-FFF2-40B4-BE49-F238E27FC236}">
                  <a16:creationId xmlns:a16="http://schemas.microsoft.com/office/drawing/2014/main" id="{8401389B-5BC6-C84C-BDB1-0385A6371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911;p3">
              <a:extLst>
                <a:ext uri="{FF2B5EF4-FFF2-40B4-BE49-F238E27FC236}">
                  <a16:creationId xmlns:a16="http://schemas.microsoft.com/office/drawing/2014/main" id="{AF0CFC6A-33AB-0647-9D9E-B3C86F2AE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912;p3">
              <a:extLst>
                <a:ext uri="{FF2B5EF4-FFF2-40B4-BE49-F238E27FC236}">
                  <a16:creationId xmlns:a16="http://schemas.microsoft.com/office/drawing/2014/main" id="{D96454B4-5928-4F49-A0B1-3C2D699A7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913;p3">
              <a:extLst>
                <a:ext uri="{FF2B5EF4-FFF2-40B4-BE49-F238E27FC236}">
                  <a16:creationId xmlns:a16="http://schemas.microsoft.com/office/drawing/2014/main" id="{772168B2-E5B6-5949-B0AD-F55579123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914;p3">
              <a:extLst>
                <a:ext uri="{FF2B5EF4-FFF2-40B4-BE49-F238E27FC236}">
                  <a16:creationId xmlns:a16="http://schemas.microsoft.com/office/drawing/2014/main" id="{3C428E0D-36AA-B74D-8737-8029BEDFE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915;p3">
              <a:extLst>
                <a:ext uri="{FF2B5EF4-FFF2-40B4-BE49-F238E27FC236}">
                  <a16:creationId xmlns:a16="http://schemas.microsoft.com/office/drawing/2014/main" id="{E5C5A171-D1EC-8A41-AA6E-F3730D54F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916;p3">
              <a:extLst>
                <a:ext uri="{FF2B5EF4-FFF2-40B4-BE49-F238E27FC236}">
                  <a16:creationId xmlns:a16="http://schemas.microsoft.com/office/drawing/2014/main" id="{7E891391-1899-1640-986C-E64CD8CE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917;p3">
              <a:extLst>
                <a:ext uri="{FF2B5EF4-FFF2-40B4-BE49-F238E27FC236}">
                  <a16:creationId xmlns:a16="http://schemas.microsoft.com/office/drawing/2014/main" id="{946D89D3-CFAB-EE48-95B2-F0F0440C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918;p3">
              <a:extLst>
                <a:ext uri="{FF2B5EF4-FFF2-40B4-BE49-F238E27FC236}">
                  <a16:creationId xmlns:a16="http://schemas.microsoft.com/office/drawing/2014/main" id="{830C1548-AD00-F941-A7C1-A434E0626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919;p3">
              <a:extLst>
                <a:ext uri="{FF2B5EF4-FFF2-40B4-BE49-F238E27FC236}">
                  <a16:creationId xmlns:a16="http://schemas.microsoft.com/office/drawing/2014/main" id="{04CC287E-A099-EA43-AC46-F9476F033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920;p3">
              <a:extLst>
                <a:ext uri="{FF2B5EF4-FFF2-40B4-BE49-F238E27FC236}">
                  <a16:creationId xmlns:a16="http://schemas.microsoft.com/office/drawing/2014/main" id="{477D2A4A-F1AE-FF49-9211-8B4361F1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921;p3">
              <a:extLst>
                <a:ext uri="{FF2B5EF4-FFF2-40B4-BE49-F238E27FC236}">
                  <a16:creationId xmlns:a16="http://schemas.microsoft.com/office/drawing/2014/main" id="{2DD82F9C-0D00-E14F-AB50-0C40AE39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922;p3">
              <a:extLst>
                <a:ext uri="{FF2B5EF4-FFF2-40B4-BE49-F238E27FC236}">
                  <a16:creationId xmlns:a16="http://schemas.microsoft.com/office/drawing/2014/main" id="{AD14C065-2059-8144-A2F1-2798F07A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923;p3">
              <a:extLst>
                <a:ext uri="{FF2B5EF4-FFF2-40B4-BE49-F238E27FC236}">
                  <a16:creationId xmlns:a16="http://schemas.microsoft.com/office/drawing/2014/main" id="{305393DE-0776-2945-87C9-DD14963D4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924;p3">
              <a:extLst>
                <a:ext uri="{FF2B5EF4-FFF2-40B4-BE49-F238E27FC236}">
                  <a16:creationId xmlns:a16="http://schemas.microsoft.com/office/drawing/2014/main" id="{298ABFC7-6C8B-934F-939B-043A64A20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925;p3">
              <a:extLst>
                <a:ext uri="{FF2B5EF4-FFF2-40B4-BE49-F238E27FC236}">
                  <a16:creationId xmlns:a16="http://schemas.microsoft.com/office/drawing/2014/main" id="{CBECD47E-0111-6F49-9D00-B11F36EC3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926;p3">
              <a:extLst>
                <a:ext uri="{FF2B5EF4-FFF2-40B4-BE49-F238E27FC236}">
                  <a16:creationId xmlns:a16="http://schemas.microsoft.com/office/drawing/2014/main" id="{72C705AB-6B6A-2440-A310-AC00B045B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927;p3">
              <a:extLst>
                <a:ext uri="{FF2B5EF4-FFF2-40B4-BE49-F238E27FC236}">
                  <a16:creationId xmlns:a16="http://schemas.microsoft.com/office/drawing/2014/main" id="{2D079403-E1C8-CD49-8E78-5F4ADD91F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928;p3">
              <a:extLst>
                <a:ext uri="{FF2B5EF4-FFF2-40B4-BE49-F238E27FC236}">
                  <a16:creationId xmlns:a16="http://schemas.microsoft.com/office/drawing/2014/main" id="{A8C16FD0-3C3B-564D-B2E2-5C21BE6D1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929;p3">
              <a:extLst>
                <a:ext uri="{FF2B5EF4-FFF2-40B4-BE49-F238E27FC236}">
                  <a16:creationId xmlns:a16="http://schemas.microsoft.com/office/drawing/2014/main" id="{E02C3622-EE3D-9142-8C81-3D7B8B759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930;p3">
              <a:extLst>
                <a:ext uri="{FF2B5EF4-FFF2-40B4-BE49-F238E27FC236}">
                  <a16:creationId xmlns:a16="http://schemas.microsoft.com/office/drawing/2014/main" id="{E263D42B-EEAB-7C4E-AB54-1BC2FF420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931;p3">
              <a:extLst>
                <a:ext uri="{FF2B5EF4-FFF2-40B4-BE49-F238E27FC236}">
                  <a16:creationId xmlns:a16="http://schemas.microsoft.com/office/drawing/2014/main" id="{BEC741F6-2C6C-E24F-B7FD-64D547F03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932;p3">
              <a:extLst>
                <a:ext uri="{FF2B5EF4-FFF2-40B4-BE49-F238E27FC236}">
                  <a16:creationId xmlns:a16="http://schemas.microsoft.com/office/drawing/2014/main" id="{897659E8-6DA0-424A-A269-95EA1C378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933;p3">
              <a:extLst>
                <a:ext uri="{FF2B5EF4-FFF2-40B4-BE49-F238E27FC236}">
                  <a16:creationId xmlns:a16="http://schemas.microsoft.com/office/drawing/2014/main" id="{D8119A13-2B02-6A41-BDE4-A4B97FEB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934;p3">
              <a:extLst>
                <a:ext uri="{FF2B5EF4-FFF2-40B4-BE49-F238E27FC236}">
                  <a16:creationId xmlns:a16="http://schemas.microsoft.com/office/drawing/2014/main" id="{505F54CE-183C-3F40-97DD-487DDD94E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935;p3">
              <a:extLst>
                <a:ext uri="{FF2B5EF4-FFF2-40B4-BE49-F238E27FC236}">
                  <a16:creationId xmlns:a16="http://schemas.microsoft.com/office/drawing/2014/main" id="{7D798B50-959C-2B4E-A417-5E905F2C1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936;p3">
              <a:extLst>
                <a:ext uri="{FF2B5EF4-FFF2-40B4-BE49-F238E27FC236}">
                  <a16:creationId xmlns:a16="http://schemas.microsoft.com/office/drawing/2014/main" id="{B300F390-0951-6543-A7F1-A6F78C482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937;p3">
              <a:extLst>
                <a:ext uri="{FF2B5EF4-FFF2-40B4-BE49-F238E27FC236}">
                  <a16:creationId xmlns:a16="http://schemas.microsoft.com/office/drawing/2014/main" id="{5E9ACF90-F218-5646-8C90-84F3AED93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938;p3">
              <a:extLst>
                <a:ext uri="{FF2B5EF4-FFF2-40B4-BE49-F238E27FC236}">
                  <a16:creationId xmlns:a16="http://schemas.microsoft.com/office/drawing/2014/main" id="{8B28F3AF-A3D5-C348-8464-4D151E22B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939;p3">
              <a:extLst>
                <a:ext uri="{FF2B5EF4-FFF2-40B4-BE49-F238E27FC236}">
                  <a16:creationId xmlns:a16="http://schemas.microsoft.com/office/drawing/2014/main" id="{AE7C2927-C4C1-9244-AF0C-A842DE11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940;p3">
            <a:extLst>
              <a:ext uri="{FF2B5EF4-FFF2-40B4-BE49-F238E27FC236}">
                <a16:creationId xmlns:a16="http://schemas.microsoft.com/office/drawing/2014/main" id="{C5807C57-E578-5342-997B-759EC540543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941;p3">
              <a:extLst>
                <a:ext uri="{FF2B5EF4-FFF2-40B4-BE49-F238E27FC236}">
                  <a16:creationId xmlns:a16="http://schemas.microsoft.com/office/drawing/2014/main" id="{79953DE4-8D10-B647-8F20-18F722A6D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942;p3">
              <a:extLst>
                <a:ext uri="{FF2B5EF4-FFF2-40B4-BE49-F238E27FC236}">
                  <a16:creationId xmlns:a16="http://schemas.microsoft.com/office/drawing/2014/main" id="{520B904C-F49C-BA49-A243-654BE9472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943;p3">
              <a:extLst>
                <a:ext uri="{FF2B5EF4-FFF2-40B4-BE49-F238E27FC236}">
                  <a16:creationId xmlns:a16="http://schemas.microsoft.com/office/drawing/2014/main" id="{B9AB7139-D889-A04E-981E-1F039FF79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944;p3">
              <a:extLst>
                <a:ext uri="{FF2B5EF4-FFF2-40B4-BE49-F238E27FC236}">
                  <a16:creationId xmlns:a16="http://schemas.microsoft.com/office/drawing/2014/main" id="{E6ADD153-3000-9148-82D0-B7DF971AD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945;p3">
              <a:extLst>
                <a:ext uri="{FF2B5EF4-FFF2-40B4-BE49-F238E27FC236}">
                  <a16:creationId xmlns:a16="http://schemas.microsoft.com/office/drawing/2014/main" id="{2D1FE455-7941-CC4E-9BE7-B1A2FFD1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946;p3">
              <a:extLst>
                <a:ext uri="{FF2B5EF4-FFF2-40B4-BE49-F238E27FC236}">
                  <a16:creationId xmlns:a16="http://schemas.microsoft.com/office/drawing/2014/main" id="{3F9FA604-F8C7-6A4E-93FC-E2239F534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947;p3">
              <a:extLst>
                <a:ext uri="{FF2B5EF4-FFF2-40B4-BE49-F238E27FC236}">
                  <a16:creationId xmlns:a16="http://schemas.microsoft.com/office/drawing/2014/main" id="{F465BF63-6326-1146-A941-C793A5C90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948;p3">
              <a:extLst>
                <a:ext uri="{FF2B5EF4-FFF2-40B4-BE49-F238E27FC236}">
                  <a16:creationId xmlns:a16="http://schemas.microsoft.com/office/drawing/2014/main" id="{CAA4B99D-4EFE-E447-ACC8-133F68794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949;p3">
              <a:extLst>
                <a:ext uri="{FF2B5EF4-FFF2-40B4-BE49-F238E27FC236}">
                  <a16:creationId xmlns:a16="http://schemas.microsoft.com/office/drawing/2014/main" id="{21095527-6AB9-2A4B-9FBC-58F030944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950;p3">
              <a:extLst>
                <a:ext uri="{FF2B5EF4-FFF2-40B4-BE49-F238E27FC236}">
                  <a16:creationId xmlns:a16="http://schemas.microsoft.com/office/drawing/2014/main" id="{54BF2288-68A3-9D4B-A550-AFC2291C3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951;p3">
              <a:extLst>
                <a:ext uri="{FF2B5EF4-FFF2-40B4-BE49-F238E27FC236}">
                  <a16:creationId xmlns:a16="http://schemas.microsoft.com/office/drawing/2014/main" id="{853B143C-1050-C74E-8D2E-49910F9A3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952;p3">
              <a:extLst>
                <a:ext uri="{FF2B5EF4-FFF2-40B4-BE49-F238E27FC236}">
                  <a16:creationId xmlns:a16="http://schemas.microsoft.com/office/drawing/2014/main" id="{E281ECF0-DB14-F04D-B1F4-1433C9CF7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953;p3">
              <a:extLst>
                <a:ext uri="{FF2B5EF4-FFF2-40B4-BE49-F238E27FC236}">
                  <a16:creationId xmlns:a16="http://schemas.microsoft.com/office/drawing/2014/main" id="{C905B4F0-14B1-D843-8280-D2947CE5C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954;p3">
              <a:extLst>
                <a:ext uri="{FF2B5EF4-FFF2-40B4-BE49-F238E27FC236}">
                  <a16:creationId xmlns:a16="http://schemas.microsoft.com/office/drawing/2014/main" id="{33786DA2-D5E7-0B46-BE14-5AA8EEE00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955;p3">
              <a:extLst>
                <a:ext uri="{FF2B5EF4-FFF2-40B4-BE49-F238E27FC236}">
                  <a16:creationId xmlns:a16="http://schemas.microsoft.com/office/drawing/2014/main" id="{6C93FB15-A627-D74D-B9AF-B3655E7B4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956;p3">
              <a:extLst>
                <a:ext uri="{FF2B5EF4-FFF2-40B4-BE49-F238E27FC236}">
                  <a16:creationId xmlns:a16="http://schemas.microsoft.com/office/drawing/2014/main" id="{E2C4D705-1B8B-E84A-BC25-5D78A9E22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957;p3">
              <a:extLst>
                <a:ext uri="{FF2B5EF4-FFF2-40B4-BE49-F238E27FC236}">
                  <a16:creationId xmlns:a16="http://schemas.microsoft.com/office/drawing/2014/main" id="{2F079BF6-DAFB-B144-B0E1-18EC8BCBE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958;p3">
              <a:extLst>
                <a:ext uri="{FF2B5EF4-FFF2-40B4-BE49-F238E27FC236}">
                  <a16:creationId xmlns:a16="http://schemas.microsoft.com/office/drawing/2014/main" id="{E5736742-2FD5-AF46-8919-300895B5C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959;p3">
              <a:extLst>
                <a:ext uri="{FF2B5EF4-FFF2-40B4-BE49-F238E27FC236}">
                  <a16:creationId xmlns:a16="http://schemas.microsoft.com/office/drawing/2014/main" id="{5CFB85C0-8E2D-CD43-BE13-F30DCC27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960;p3">
              <a:extLst>
                <a:ext uri="{FF2B5EF4-FFF2-40B4-BE49-F238E27FC236}">
                  <a16:creationId xmlns:a16="http://schemas.microsoft.com/office/drawing/2014/main" id="{643761F9-3F5A-2443-89E0-7A30C2036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961;p3">
              <a:extLst>
                <a:ext uri="{FF2B5EF4-FFF2-40B4-BE49-F238E27FC236}">
                  <a16:creationId xmlns:a16="http://schemas.microsoft.com/office/drawing/2014/main" id="{BF99C845-0CD9-1240-88F2-972B9029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962;p3">
              <a:extLst>
                <a:ext uri="{FF2B5EF4-FFF2-40B4-BE49-F238E27FC236}">
                  <a16:creationId xmlns:a16="http://schemas.microsoft.com/office/drawing/2014/main" id="{22127E25-B482-0147-A9D3-41FE53B1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963;p3">
              <a:extLst>
                <a:ext uri="{FF2B5EF4-FFF2-40B4-BE49-F238E27FC236}">
                  <a16:creationId xmlns:a16="http://schemas.microsoft.com/office/drawing/2014/main" id="{8AEDBDE9-D30E-424B-A487-22CA46F69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964;p3">
              <a:extLst>
                <a:ext uri="{FF2B5EF4-FFF2-40B4-BE49-F238E27FC236}">
                  <a16:creationId xmlns:a16="http://schemas.microsoft.com/office/drawing/2014/main" id="{2ED9E511-91E5-A247-BDC7-2354B3376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965;p3">
              <a:extLst>
                <a:ext uri="{FF2B5EF4-FFF2-40B4-BE49-F238E27FC236}">
                  <a16:creationId xmlns:a16="http://schemas.microsoft.com/office/drawing/2014/main" id="{076C785C-8F15-0C44-AF1A-946638F91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966;p3">
              <a:extLst>
                <a:ext uri="{FF2B5EF4-FFF2-40B4-BE49-F238E27FC236}">
                  <a16:creationId xmlns:a16="http://schemas.microsoft.com/office/drawing/2014/main" id="{398D8F86-F3A7-7044-9931-D75B8CEA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967;p3">
              <a:extLst>
                <a:ext uri="{FF2B5EF4-FFF2-40B4-BE49-F238E27FC236}">
                  <a16:creationId xmlns:a16="http://schemas.microsoft.com/office/drawing/2014/main" id="{EEBBA528-D57E-0643-8EEF-79990053C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968;p3">
              <a:extLst>
                <a:ext uri="{FF2B5EF4-FFF2-40B4-BE49-F238E27FC236}">
                  <a16:creationId xmlns:a16="http://schemas.microsoft.com/office/drawing/2014/main" id="{104A56DD-9E8F-7348-BDAA-0ED36FBB0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969;p3">
              <a:extLst>
                <a:ext uri="{FF2B5EF4-FFF2-40B4-BE49-F238E27FC236}">
                  <a16:creationId xmlns:a16="http://schemas.microsoft.com/office/drawing/2014/main" id="{861089BE-791E-9348-BBB2-C11332463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970;p3">
              <a:extLst>
                <a:ext uri="{FF2B5EF4-FFF2-40B4-BE49-F238E27FC236}">
                  <a16:creationId xmlns:a16="http://schemas.microsoft.com/office/drawing/2014/main" id="{A7F19381-4E92-E642-BEAC-E442104B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971;p3">
              <a:extLst>
                <a:ext uri="{FF2B5EF4-FFF2-40B4-BE49-F238E27FC236}">
                  <a16:creationId xmlns:a16="http://schemas.microsoft.com/office/drawing/2014/main" id="{601C0306-5E9F-8548-A7D6-B07F586F1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972;p3">
              <a:extLst>
                <a:ext uri="{FF2B5EF4-FFF2-40B4-BE49-F238E27FC236}">
                  <a16:creationId xmlns:a16="http://schemas.microsoft.com/office/drawing/2014/main" id="{EB410646-A73D-AD47-8FD2-9C3B619E4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973;p3">
              <a:extLst>
                <a:ext uri="{FF2B5EF4-FFF2-40B4-BE49-F238E27FC236}">
                  <a16:creationId xmlns:a16="http://schemas.microsoft.com/office/drawing/2014/main" id="{C4EA1A25-F2D3-7F4A-9633-3609A482A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974;p3">
              <a:extLst>
                <a:ext uri="{FF2B5EF4-FFF2-40B4-BE49-F238E27FC236}">
                  <a16:creationId xmlns:a16="http://schemas.microsoft.com/office/drawing/2014/main" id="{044BD8DE-6692-A549-A6B8-BD90EBE2B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975;p3">
              <a:extLst>
                <a:ext uri="{FF2B5EF4-FFF2-40B4-BE49-F238E27FC236}">
                  <a16:creationId xmlns:a16="http://schemas.microsoft.com/office/drawing/2014/main" id="{E2E6D4BD-4F0B-A64E-8B11-CE694BC75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976;p3">
              <a:extLst>
                <a:ext uri="{FF2B5EF4-FFF2-40B4-BE49-F238E27FC236}">
                  <a16:creationId xmlns:a16="http://schemas.microsoft.com/office/drawing/2014/main" id="{008E37B2-265A-5D4A-A8E3-9DA3FC159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977;p3">
              <a:extLst>
                <a:ext uri="{FF2B5EF4-FFF2-40B4-BE49-F238E27FC236}">
                  <a16:creationId xmlns:a16="http://schemas.microsoft.com/office/drawing/2014/main" id="{42E1469C-5878-AC40-87BC-D3C8F917E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978;p3">
              <a:extLst>
                <a:ext uri="{FF2B5EF4-FFF2-40B4-BE49-F238E27FC236}">
                  <a16:creationId xmlns:a16="http://schemas.microsoft.com/office/drawing/2014/main" id="{C751486B-D502-D545-8A67-38565C3E3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979;p3">
              <a:extLst>
                <a:ext uri="{FF2B5EF4-FFF2-40B4-BE49-F238E27FC236}">
                  <a16:creationId xmlns:a16="http://schemas.microsoft.com/office/drawing/2014/main" id="{662C1391-0F94-5946-9BC2-B0FA0468B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980;p3">
              <a:extLst>
                <a:ext uri="{FF2B5EF4-FFF2-40B4-BE49-F238E27FC236}">
                  <a16:creationId xmlns:a16="http://schemas.microsoft.com/office/drawing/2014/main" id="{072B80E6-B4BB-2C4E-929A-A3ACEF45B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981;p3">
              <a:extLst>
                <a:ext uri="{FF2B5EF4-FFF2-40B4-BE49-F238E27FC236}">
                  <a16:creationId xmlns:a16="http://schemas.microsoft.com/office/drawing/2014/main" id="{E44E67D1-83DE-C249-9B63-963B3EE79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982;p3">
              <a:extLst>
                <a:ext uri="{FF2B5EF4-FFF2-40B4-BE49-F238E27FC236}">
                  <a16:creationId xmlns:a16="http://schemas.microsoft.com/office/drawing/2014/main" id="{90039486-7668-7744-BAB4-21FDC2D23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983;p3">
              <a:extLst>
                <a:ext uri="{FF2B5EF4-FFF2-40B4-BE49-F238E27FC236}">
                  <a16:creationId xmlns:a16="http://schemas.microsoft.com/office/drawing/2014/main" id="{7426BF9A-5A9B-F545-B93A-627B60FD9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984;p3">
              <a:extLst>
                <a:ext uri="{FF2B5EF4-FFF2-40B4-BE49-F238E27FC236}">
                  <a16:creationId xmlns:a16="http://schemas.microsoft.com/office/drawing/2014/main" id="{0AFB5D3B-0DF2-3C4B-8161-DE1CB27CE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985;p3">
              <a:extLst>
                <a:ext uri="{FF2B5EF4-FFF2-40B4-BE49-F238E27FC236}">
                  <a16:creationId xmlns:a16="http://schemas.microsoft.com/office/drawing/2014/main" id="{773238A7-6525-D24E-86F4-260A8D42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986;p3">
              <a:extLst>
                <a:ext uri="{FF2B5EF4-FFF2-40B4-BE49-F238E27FC236}">
                  <a16:creationId xmlns:a16="http://schemas.microsoft.com/office/drawing/2014/main" id="{40116206-F666-6440-AA68-BB13E979A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987;p3">
              <a:extLst>
                <a:ext uri="{FF2B5EF4-FFF2-40B4-BE49-F238E27FC236}">
                  <a16:creationId xmlns:a16="http://schemas.microsoft.com/office/drawing/2014/main" id="{9E4EABDF-7C2D-A44B-A487-19045CAEC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988;p3">
              <a:extLst>
                <a:ext uri="{FF2B5EF4-FFF2-40B4-BE49-F238E27FC236}">
                  <a16:creationId xmlns:a16="http://schemas.microsoft.com/office/drawing/2014/main" id="{D42354CD-8211-5D4C-9283-385FB40CC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989;p3">
              <a:extLst>
                <a:ext uri="{FF2B5EF4-FFF2-40B4-BE49-F238E27FC236}">
                  <a16:creationId xmlns:a16="http://schemas.microsoft.com/office/drawing/2014/main" id="{C612F4B9-241B-6B45-96BF-BBFD5B2FA3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990;p3">
              <a:extLst>
                <a:ext uri="{FF2B5EF4-FFF2-40B4-BE49-F238E27FC236}">
                  <a16:creationId xmlns:a16="http://schemas.microsoft.com/office/drawing/2014/main" id="{9C699546-77F4-A247-85E1-540C9541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991;p3">
              <a:extLst>
                <a:ext uri="{FF2B5EF4-FFF2-40B4-BE49-F238E27FC236}">
                  <a16:creationId xmlns:a16="http://schemas.microsoft.com/office/drawing/2014/main" id="{620AB2D6-7D0C-7940-AE0A-AF294F1CC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992;p3">
              <a:extLst>
                <a:ext uri="{FF2B5EF4-FFF2-40B4-BE49-F238E27FC236}">
                  <a16:creationId xmlns:a16="http://schemas.microsoft.com/office/drawing/2014/main" id="{D214EFFD-AD23-9245-B88D-4CEFE9223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993;p3">
              <a:extLst>
                <a:ext uri="{FF2B5EF4-FFF2-40B4-BE49-F238E27FC236}">
                  <a16:creationId xmlns:a16="http://schemas.microsoft.com/office/drawing/2014/main" id="{5B013309-95D4-DE43-9314-FF61AE91E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994;p3">
              <a:extLst>
                <a:ext uri="{FF2B5EF4-FFF2-40B4-BE49-F238E27FC236}">
                  <a16:creationId xmlns:a16="http://schemas.microsoft.com/office/drawing/2014/main" id="{59A7C70F-8529-1645-B8D7-0D1633B47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995;p3">
              <a:extLst>
                <a:ext uri="{FF2B5EF4-FFF2-40B4-BE49-F238E27FC236}">
                  <a16:creationId xmlns:a16="http://schemas.microsoft.com/office/drawing/2014/main" id="{CA263E4A-C52A-CC4B-9941-A4F8ABEBC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996;p3">
              <a:extLst>
                <a:ext uri="{FF2B5EF4-FFF2-40B4-BE49-F238E27FC236}">
                  <a16:creationId xmlns:a16="http://schemas.microsoft.com/office/drawing/2014/main" id="{3A49938C-1781-C44D-900A-9785FB096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997;p3">
              <a:extLst>
                <a:ext uri="{FF2B5EF4-FFF2-40B4-BE49-F238E27FC236}">
                  <a16:creationId xmlns:a16="http://schemas.microsoft.com/office/drawing/2014/main" id="{7E9D1877-EB02-FD4A-A7B0-0F6312B5C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998;p3">
              <a:extLst>
                <a:ext uri="{FF2B5EF4-FFF2-40B4-BE49-F238E27FC236}">
                  <a16:creationId xmlns:a16="http://schemas.microsoft.com/office/drawing/2014/main" id="{2264A826-A2A5-704B-BEAF-A6A061715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999;p3">
              <a:extLst>
                <a:ext uri="{FF2B5EF4-FFF2-40B4-BE49-F238E27FC236}">
                  <a16:creationId xmlns:a16="http://schemas.microsoft.com/office/drawing/2014/main" id="{37745CC7-A457-F948-96A0-90E9DF07B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000;p3">
              <a:extLst>
                <a:ext uri="{FF2B5EF4-FFF2-40B4-BE49-F238E27FC236}">
                  <a16:creationId xmlns:a16="http://schemas.microsoft.com/office/drawing/2014/main" id="{FE54FE80-9677-9D44-9279-F595C8794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001;p3">
              <a:extLst>
                <a:ext uri="{FF2B5EF4-FFF2-40B4-BE49-F238E27FC236}">
                  <a16:creationId xmlns:a16="http://schemas.microsoft.com/office/drawing/2014/main" id="{E4538586-4395-1A42-99DC-21F3FDC2B8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002;p3">
              <a:extLst>
                <a:ext uri="{FF2B5EF4-FFF2-40B4-BE49-F238E27FC236}">
                  <a16:creationId xmlns:a16="http://schemas.microsoft.com/office/drawing/2014/main" id="{2DCF7028-3A63-844A-9A52-E81C42CA2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003;p3">
              <a:extLst>
                <a:ext uri="{FF2B5EF4-FFF2-40B4-BE49-F238E27FC236}">
                  <a16:creationId xmlns:a16="http://schemas.microsoft.com/office/drawing/2014/main" id="{A2E306C3-8EAB-EE46-8762-BCF5BFD9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004;p3">
              <a:extLst>
                <a:ext uri="{FF2B5EF4-FFF2-40B4-BE49-F238E27FC236}">
                  <a16:creationId xmlns:a16="http://schemas.microsoft.com/office/drawing/2014/main" id="{F842DCA4-3C32-9D4E-8940-925A2D413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005;p3">
              <a:extLst>
                <a:ext uri="{FF2B5EF4-FFF2-40B4-BE49-F238E27FC236}">
                  <a16:creationId xmlns:a16="http://schemas.microsoft.com/office/drawing/2014/main" id="{44DFC5EA-E210-BC40-8007-B44B8DAAD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006;p3">
              <a:extLst>
                <a:ext uri="{FF2B5EF4-FFF2-40B4-BE49-F238E27FC236}">
                  <a16:creationId xmlns:a16="http://schemas.microsoft.com/office/drawing/2014/main" id="{026C96AF-938A-154E-9505-870C0943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007;p3">
              <a:extLst>
                <a:ext uri="{FF2B5EF4-FFF2-40B4-BE49-F238E27FC236}">
                  <a16:creationId xmlns:a16="http://schemas.microsoft.com/office/drawing/2014/main" id="{BFE7A47A-228D-084D-A931-B3993CBD1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008;p3">
              <a:extLst>
                <a:ext uri="{FF2B5EF4-FFF2-40B4-BE49-F238E27FC236}">
                  <a16:creationId xmlns:a16="http://schemas.microsoft.com/office/drawing/2014/main" id="{6A6E57C6-478D-ED47-9656-F1A36026B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009;p3">
              <a:extLst>
                <a:ext uri="{FF2B5EF4-FFF2-40B4-BE49-F238E27FC236}">
                  <a16:creationId xmlns:a16="http://schemas.microsoft.com/office/drawing/2014/main" id="{CDF0A0FE-1143-2745-B4EE-C1D2DFE9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010;p3">
              <a:extLst>
                <a:ext uri="{FF2B5EF4-FFF2-40B4-BE49-F238E27FC236}">
                  <a16:creationId xmlns:a16="http://schemas.microsoft.com/office/drawing/2014/main" id="{97037501-AA54-4343-AFE8-827556BF2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011;p3">
              <a:extLst>
                <a:ext uri="{FF2B5EF4-FFF2-40B4-BE49-F238E27FC236}">
                  <a16:creationId xmlns:a16="http://schemas.microsoft.com/office/drawing/2014/main" id="{0ED55CD7-C226-C34A-9296-3E01AD8A3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012;p3">
              <a:extLst>
                <a:ext uri="{FF2B5EF4-FFF2-40B4-BE49-F238E27FC236}">
                  <a16:creationId xmlns:a16="http://schemas.microsoft.com/office/drawing/2014/main" id="{5D420BCD-7076-CA4F-8815-181562EEE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013;p3">
              <a:extLst>
                <a:ext uri="{FF2B5EF4-FFF2-40B4-BE49-F238E27FC236}">
                  <a16:creationId xmlns:a16="http://schemas.microsoft.com/office/drawing/2014/main" id="{36F7986C-94F8-DF40-A4A7-E578365C09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014;p3">
              <a:extLst>
                <a:ext uri="{FF2B5EF4-FFF2-40B4-BE49-F238E27FC236}">
                  <a16:creationId xmlns:a16="http://schemas.microsoft.com/office/drawing/2014/main" id="{F3747CDA-953E-164E-9409-757B46213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015;p3">
              <a:extLst>
                <a:ext uri="{FF2B5EF4-FFF2-40B4-BE49-F238E27FC236}">
                  <a16:creationId xmlns:a16="http://schemas.microsoft.com/office/drawing/2014/main" id="{41B63F0B-4A5B-8047-B787-0D8F50F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016;p3">
              <a:extLst>
                <a:ext uri="{FF2B5EF4-FFF2-40B4-BE49-F238E27FC236}">
                  <a16:creationId xmlns:a16="http://schemas.microsoft.com/office/drawing/2014/main" id="{16A24B3E-A6EC-8A4E-9C03-01D2FE67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017;p3">
              <a:extLst>
                <a:ext uri="{FF2B5EF4-FFF2-40B4-BE49-F238E27FC236}">
                  <a16:creationId xmlns:a16="http://schemas.microsoft.com/office/drawing/2014/main" id="{C1B4B027-173D-5345-A2BF-F6AB9B633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018;p3">
              <a:extLst>
                <a:ext uri="{FF2B5EF4-FFF2-40B4-BE49-F238E27FC236}">
                  <a16:creationId xmlns:a16="http://schemas.microsoft.com/office/drawing/2014/main" id="{CBB5189F-A1CC-A94A-86F5-C28ABAE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019;p3">
              <a:extLst>
                <a:ext uri="{FF2B5EF4-FFF2-40B4-BE49-F238E27FC236}">
                  <a16:creationId xmlns:a16="http://schemas.microsoft.com/office/drawing/2014/main" id="{8E4B1790-E38B-9B4B-811F-2D0CFC58B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020;p3">
              <a:extLst>
                <a:ext uri="{FF2B5EF4-FFF2-40B4-BE49-F238E27FC236}">
                  <a16:creationId xmlns:a16="http://schemas.microsoft.com/office/drawing/2014/main" id="{58508C67-6EAD-2940-A992-C0D7A5A5F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021;p3">
              <a:extLst>
                <a:ext uri="{FF2B5EF4-FFF2-40B4-BE49-F238E27FC236}">
                  <a16:creationId xmlns:a16="http://schemas.microsoft.com/office/drawing/2014/main" id="{040A9D29-57BF-3B4E-9210-040F9B379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022;p3">
              <a:extLst>
                <a:ext uri="{FF2B5EF4-FFF2-40B4-BE49-F238E27FC236}">
                  <a16:creationId xmlns:a16="http://schemas.microsoft.com/office/drawing/2014/main" id="{818EC839-994C-8A49-9FA5-0C9C9701B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023;p3">
              <a:extLst>
                <a:ext uri="{FF2B5EF4-FFF2-40B4-BE49-F238E27FC236}">
                  <a16:creationId xmlns:a16="http://schemas.microsoft.com/office/drawing/2014/main" id="{946B2001-0241-6949-8EDA-4D39B1E41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024;p3">
              <a:extLst>
                <a:ext uri="{FF2B5EF4-FFF2-40B4-BE49-F238E27FC236}">
                  <a16:creationId xmlns:a16="http://schemas.microsoft.com/office/drawing/2014/main" id="{34C5864D-DFD7-BF45-A39E-4E3B4963D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025;p3">
              <a:extLst>
                <a:ext uri="{FF2B5EF4-FFF2-40B4-BE49-F238E27FC236}">
                  <a16:creationId xmlns:a16="http://schemas.microsoft.com/office/drawing/2014/main" id="{5FF95D7F-C72B-5E48-B961-CF179FED9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026;p3">
              <a:extLst>
                <a:ext uri="{FF2B5EF4-FFF2-40B4-BE49-F238E27FC236}">
                  <a16:creationId xmlns:a16="http://schemas.microsoft.com/office/drawing/2014/main" id="{CA11CF6D-3734-5549-AAE7-655099644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027;p3">
              <a:extLst>
                <a:ext uri="{FF2B5EF4-FFF2-40B4-BE49-F238E27FC236}">
                  <a16:creationId xmlns:a16="http://schemas.microsoft.com/office/drawing/2014/main" id="{87AA0BB0-6B66-0E44-BC31-982F8CA7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028;p3">
              <a:extLst>
                <a:ext uri="{FF2B5EF4-FFF2-40B4-BE49-F238E27FC236}">
                  <a16:creationId xmlns:a16="http://schemas.microsoft.com/office/drawing/2014/main" id="{15188A9B-BC5E-B748-9564-8ADDCAB2F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029;p3">
              <a:extLst>
                <a:ext uri="{FF2B5EF4-FFF2-40B4-BE49-F238E27FC236}">
                  <a16:creationId xmlns:a16="http://schemas.microsoft.com/office/drawing/2014/main" id="{B8DD31E1-9D97-A249-AC05-9B6F2474D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030;p3">
              <a:extLst>
                <a:ext uri="{FF2B5EF4-FFF2-40B4-BE49-F238E27FC236}">
                  <a16:creationId xmlns:a16="http://schemas.microsoft.com/office/drawing/2014/main" id="{403E076E-7B2B-3A4A-A94C-AA19E59AE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031;p3">
              <a:extLst>
                <a:ext uri="{FF2B5EF4-FFF2-40B4-BE49-F238E27FC236}">
                  <a16:creationId xmlns:a16="http://schemas.microsoft.com/office/drawing/2014/main" id="{2A1F240B-CDC4-9544-9C86-1CFC1F028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032;p3">
              <a:extLst>
                <a:ext uri="{FF2B5EF4-FFF2-40B4-BE49-F238E27FC236}">
                  <a16:creationId xmlns:a16="http://schemas.microsoft.com/office/drawing/2014/main" id="{E5922738-29D1-2140-B4FE-0351F27F9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033;p3">
              <a:extLst>
                <a:ext uri="{FF2B5EF4-FFF2-40B4-BE49-F238E27FC236}">
                  <a16:creationId xmlns:a16="http://schemas.microsoft.com/office/drawing/2014/main" id="{1624E5A1-0473-414D-AF40-83257F8E7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034;p3">
              <a:extLst>
                <a:ext uri="{FF2B5EF4-FFF2-40B4-BE49-F238E27FC236}">
                  <a16:creationId xmlns:a16="http://schemas.microsoft.com/office/drawing/2014/main" id="{3B241CB6-B4FE-BB46-8EFE-C608925F3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035;p3">
              <a:extLst>
                <a:ext uri="{FF2B5EF4-FFF2-40B4-BE49-F238E27FC236}">
                  <a16:creationId xmlns:a16="http://schemas.microsoft.com/office/drawing/2014/main" id="{68EAEDE0-3533-5A44-9A60-A9B905A8A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036;p3">
              <a:extLst>
                <a:ext uri="{FF2B5EF4-FFF2-40B4-BE49-F238E27FC236}">
                  <a16:creationId xmlns:a16="http://schemas.microsoft.com/office/drawing/2014/main" id="{401B2D93-6CCB-5F4A-8668-E01AD401A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037;p3">
              <a:extLst>
                <a:ext uri="{FF2B5EF4-FFF2-40B4-BE49-F238E27FC236}">
                  <a16:creationId xmlns:a16="http://schemas.microsoft.com/office/drawing/2014/main" id="{EBB90F4C-BC1C-024C-9039-FC636F186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038;p3">
              <a:extLst>
                <a:ext uri="{FF2B5EF4-FFF2-40B4-BE49-F238E27FC236}">
                  <a16:creationId xmlns:a16="http://schemas.microsoft.com/office/drawing/2014/main" id="{57DD560C-48DF-7A45-B7FB-487803BA8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039;p3">
              <a:extLst>
                <a:ext uri="{FF2B5EF4-FFF2-40B4-BE49-F238E27FC236}">
                  <a16:creationId xmlns:a16="http://schemas.microsoft.com/office/drawing/2014/main" id="{C13C0D13-A62D-B14F-AD6E-CE94B3A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040;p3">
              <a:extLst>
                <a:ext uri="{FF2B5EF4-FFF2-40B4-BE49-F238E27FC236}">
                  <a16:creationId xmlns:a16="http://schemas.microsoft.com/office/drawing/2014/main" id="{C9CA4E25-8F13-744A-909E-ABBAD83F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041;p3">
              <a:extLst>
                <a:ext uri="{FF2B5EF4-FFF2-40B4-BE49-F238E27FC236}">
                  <a16:creationId xmlns:a16="http://schemas.microsoft.com/office/drawing/2014/main" id="{42772657-CE93-B94F-B6CD-58F4E5797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042;p3">
              <a:extLst>
                <a:ext uri="{FF2B5EF4-FFF2-40B4-BE49-F238E27FC236}">
                  <a16:creationId xmlns:a16="http://schemas.microsoft.com/office/drawing/2014/main" id="{A24EFD5C-B466-464D-A9D7-250561B03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043;p3">
              <a:extLst>
                <a:ext uri="{FF2B5EF4-FFF2-40B4-BE49-F238E27FC236}">
                  <a16:creationId xmlns:a16="http://schemas.microsoft.com/office/drawing/2014/main" id="{351F340B-802B-7248-AEDB-C5A75EA61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892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TITLE_1_1">
    <p:bg>
      <p:bgPr>
        <a:solidFill>
          <a:srgbClr val="0B87A1"/>
        </a:solidFill>
        <a:effectLst/>
      </p:bgPr>
    </p:bg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6;p4">
            <a:extLst>
              <a:ext uri="{FF2B5EF4-FFF2-40B4-BE49-F238E27FC236}">
                <a16:creationId xmlns:a16="http://schemas.microsoft.com/office/drawing/2014/main" id="{89C6DD5C-6E1D-6342-822C-9CA5F4744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8"/>
            <a:ext cx="7524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2000">
                <a:solidFill>
                  <a:schemeClr val="accent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</a:p>
        </p:txBody>
      </p:sp>
      <p:grpSp>
        <p:nvGrpSpPr>
          <p:cNvPr id="4" name="Google Shape;1048;p4">
            <a:extLst>
              <a:ext uri="{FF2B5EF4-FFF2-40B4-BE49-F238E27FC236}">
                <a16:creationId xmlns:a16="http://schemas.microsoft.com/office/drawing/2014/main" id="{D3B172BE-E1A5-CB47-B3BF-77D5A60A484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705850" y="28575"/>
            <a:ext cx="409575" cy="5086350"/>
            <a:chOff x="836200" y="238125"/>
            <a:chExt cx="422425" cy="5238750"/>
          </a:xfrm>
        </p:grpSpPr>
        <p:sp>
          <p:nvSpPr>
            <p:cNvPr id="5" name="Google Shape;1049;p4">
              <a:extLst>
                <a:ext uri="{FF2B5EF4-FFF2-40B4-BE49-F238E27FC236}">
                  <a16:creationId xmlns:a16="http://schemas.microsoft.com/office/drawing/2014/main" id="{42C6C9B5-7540-C440-8BF9-557999137DB3}"/>
                </a:ext>
              </a:extLst>
            </p:cNvPr>
            <p:cNvSpPr/>
            <p:nvPr/>
          </p:nvSpPr>
          <p:spPr>
            <a:xfrm>
              <a:off x="836200" y="2397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50;p4">
              <a:extLst>
                <a:ext uri="{FF2B5EF4-FFF2-40B4-BE49-F238E27FC236}">
                  <a16:creationId xmlns:a16="http://schemas.microsoft.com/office/drawing/2014/main" id="{B9E7436B-09AE-FB46-B10E-09E63455F4AB}"/>
                </a:ext>
              </a:extLst>
            </p:cNvPr>
            <p:cNvSpPr/>
            <p:nvPr/>
          </p:nvSpPr>
          <p:spPr>
            <a:xfrm>
              <a:off x="836200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51;p4">
              <a:extLst>
                <a:ext uri="{FF2B5EF4-FFF2-40B4-BE49-F238E27FC236}">
                  <a16:creationId xmlns:a16="http://schemas.microsoft.com/office/drawing/2014/main" id="{68FFB5DF-FF3C-A84D-8AFB-A5B9C594243B}"/>
                </a:ext>
              </a:extLst>
            </p:cNvPr>
            <p:cNvSpPr/>
            <p:nvPr/>
          </p:nvSpPr>
          <p:spPr>
            <a:xfrm>
              <a:off x="836200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52;p4">
              <a:extLst>
                <a:ext uri="{FF2B5EF4-FFF2-40B4-BE49-F238E27FC236}">
                  <a16:creationId xmlns:a16="http://schemas.microsoft.com/office/drawing/2014/main" id="{8FA55FF3-02A5-024D-ADEC-44FBB46C41B0}"/>
                </a:ext>
              </a:extLst>
            </p:cNvPr>
            <p:cNvSpPr/>
            <p:nvPr/>
          </p:nvSpPr>
          <p:spPr>
            <a:xfrm>
              <a:off x="836200" y="68940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53;p4">
              <a:extLst>
                <a:ext uri="{FF2B5EF4-FFF2-40B4-BE49-F238E27FC236}">
                  <a16:creationId xmlns:a16="http://schemas.microsoft.com/office/drawing/2014/main" id="{C4E74E93-B691-7949-A1C5-88577288DCDB}"/>
                </a:ext>
              </a:extLst>
            </p:cNvPr>
            <p:cNvSpPr/>
            <p:nvPr/>
          </p:nvSpPr>
          <p:spPr>
            <a:xfrm>
              <a:off x="836200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54;p4">
              <a:extLst>
                <a:ext uri="{FF2B5EF4-FFF2-40B4-BE49-F238E27FC236}">
                  <a16:creationId xmlns:a16="http://schemas.microsoft.com/office/drawing/2014/main" id="{81E15480-0A28-FA48-80E6-211D5705CDF5}"/>
                </a:ext>
              </a:extLst>
            </p:cNvPr>
            <p:cNvSpPr/>
            <p:nvPr/>
          </p:nvSpPr>
          <p:spPr>
            <a:xfrm>
              <a:off x="836200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55;p4">
              <a:extLst>
                <a:ext uri="{FF2B5EF4-FFF2-40B4-BE49-F238E27FC236}">
                  <a16:creationId xmlns:a16="http://schemas.microsoft.com/office/drawing/2014/main" id="{273181B6-06F2-1E45-8F12-000164AA2BB5}"/>
                </a:ext>
              </a:extLst>
            </p:cNvPr>
            <p:cNvSpPr/>
            <p:nvPr/>
          </p:nvSpPr>
          <p:spPr>
            <a:xfrm>
              <a:off x="836200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56;p4">
              <a:extLst>
                <a:ext uri="{FF2B5EF4-FFF2-40B4-BE49-F238E27FC236}">
                  <a16:creationId xmlns:a16="http://schemas.microsoft.com/office/drawing/2014/main" id="{9B722F5E-51B5-4B4B-BEE2-86ACA5CAAB03}"/>
                </a:ext>
              </a:extLst>
            </p:cNvPr>
            <p:cNvSpPr/>
            <p:nvPr/>
          </p:nvSpPr>
          <p:spPr>
            <a:xfrm>
              <a:off x="836200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57;p4">
              <a:extLst>
                <a:ext uri="{FF2B5EF4-FFF2-40B4-BE49-F238E27FC236}">
                  <a16:creationId xmlns:a16="http://schemas.microsoft.com/office/drawing/2014/main" id="{8C434E58-6080-524D-9005-49096507D0DD}"/>
                </a:ext>
              </a:extLst>
            </p:cNvPr>
            <p:cNvSpPr/>
            <p:nvPr/>
          </p:nvSpPr>
          <p:spPr>
            <a:xfrm>
              <a:off x="836200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58;p4">
              <a:extLst>
                <a:ext uri="{FF2B5EF4-FFF2-40B4-BE49-F238E27FC236}">
                  <a16:creationId xmlns:a16="http://schemas.microsoft.com/office/drawing/2014/main" id="{3AD87B0B-902C-8248-824C-AB28F2004839}"/>
                </a:ext>
              </a:extLst>
            </p:cNvPr>
            <p:cNvSpPr/>
            <p:nvPr/>
          </p:nvSpPr>
          <p:spPr>
            <a:xfrm>
              <a:off x="836200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59;p4">
              <a:extLst>
                <a:ext uri="{FF2B5EF4-FFF2-40B4-BE49-F238E27FC236}">
                  <a16:creationId xmlns:a16="http://schemas.microsoft.com/office/drawing/2014/main" id="{71B9CC6D-3330-FA42-8CB0-B5AF6F90EA79}"/>
                </a:ext>
              </a:extLst>
            </p:cNvPr>
            <p:cNvSpPr/>
            <p:nvPr/>
          </p:nvSpPr>
          <p:spPr>
            <a:xfrm>
              <a:off x="836200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60;p4">
              <a:extLst>
                <a:ext uri="{FF2B5EF4-FFF2-40B4-BE49-F238E27FC236}">
                  <a16:creationId xmlns:a16="http://schemas.microsoft.com/office/drawing/2014/main" id="{8BE4A03B-855A-F840-87D6-ECE8F8BE046D}"/>
                </a:ext>
              </a:extLst>
            </p:cNvPr>
            <p:cNvSpPr/>
            <p:nvPr/>
          </p:nvSpPr>
          <p:spPr>
            <a:xfrm>
              <a:off x="836200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61;p4">
              <a:extLst>
                <a:ext uri="{FF2B5EF4-FFF2-40B4-BE49-F238E27FC236}">
                  <a16:creationId xmlns:a16="http://schemas.microsoft.com/office/drawing/2014/main" id="{93CBD55C-F1B4-7D47-A720-A6A59F347774}"/>
                </a:ext>
              </a:extLst>
            </p:cNvPr>
            <p:cNvSpPr/>
            <p:nvPr/>
          </p:nvSpPr>
          <p:spPr>
            <a:xfrm>
              <a:off x="836200" y="204487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62;p4">
              <a:extLst>
                <a:ext uri="{FF2B5EF4-FFF2-40B4-BE49-F238E27FC236}">
                  <a16:creationId xmlns:a16="http://schemas.microsoft.com/office/drawing/2014/main" id="{E617A608-6124-BF42-8C81-583D50547A31}"/>
                </a:ext>
              </a:extLst>
            </p:cNvPr>
            <p:cNvSpPr/>
            <p:nvPr/>
          </p:nvSpPr>
          <p:spPr>
            <a:xfrm>
              <a:off x="836200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63;p4">
              <a:extLst>
                <a:ext uri="{FF2B5EF4-FFF2-40B4-BE49-F238E27FC236}">
                  <a16:creationId xmlns:a16="http://schemas.microsoft.com/office/drawing/2014/main" id="{2589D411-366C-C04B-9EB3-F693CD8D7468}"/>
                </a:ext>
              </a:extLst>
            </p:cNvPr>
            <p:cNvSpPr/>
            <p:nvPr/>
          </p:nvSpPr>
          <p:spPr>
            <a:xfrm>
              <a:off x="836200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64;p4">
              <a:extLst>
                <a:ext uri="{FF2B5EF4-FFF2-40B4-BE49-F238E27FC236}">
                  <a16:creationId xmlns:a16="http://schemas.microsoft.com/office/drawing/2014/main" id="{CB06A8D4-7368-AF4B-AB96-FB09AA6DB82E}"/>
                </a:ext>
              </a:extLst>
            </p:cNvPr>
            <p:cNvSpPr/>
            <p:nvPr/>
          </p:nvSpPr>
          <p:spPr>
            <a:xfrm>
              <a:off x="836200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65;p4">
              <a:extLst>
                <a:ext uri="{FF2B5EF4-FFF2-40B4-BE49-F238E27FC236}">
                  <a16:creationId xmlns:a16="http://schemas.microsoft.com/office/drawing/2014/main" id="{F53CDA7C-AD08-E14E-8DEA-F7EB2D6A55F8}"/>
                </a:ext>
              </a:extLst>
            </p:cNvPr>
            <p:cNvSpPr/>
            <p:nvPr/>
          </p:nvSpPr>
          <p:spPr>
            <a:xfrm>
              <a:off x="836200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66;p4">
              <a:extLst>
                <a:ext uri="{FF2B5EF4-FFF2-40B4-BE49-F238E27FC236}">
                  <a16:creationId xmlns:a16="http://schemas.microsoft.com/office/drawing/2014/main" id="{C1426DB8-DE77-B64D-BEB6-29E18366DC34}"/>
                </a:ext>
              </a:extLst>
            </p:cNvPr>
            <p:cNvSpPr/>
            <p:nvPr/>
          </p:nvSpPr>
          <p:spPr>
            <a:xfrm>
              <a:off x="836200" y="279863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67;p4">
              <a:extLst>
                <a:ext uri="{FF2B5EF4-FFF2-40B4-BE49-F238E27FC236}">
                  <a16:creationId xmlns:a16="http://schemas.microsoft.com/office/drawing/2014/main" id="{ED6CF644-6BE8-C146-B104-12D0A2A8D309}"/>
                </a:ext>
              </a:extLst>
            </p:cNvPr>
            <p:cNvSpPr/>
            <p:nvPr/>
          </p:nvSpPr>
          <p:spPr>
            <a:xfrm>
              <a:off x="836200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68;p4">
              <a:extLst>
                <a:ext uri="{FF2B5EF4-FFF2-40B4-BE49-F238E27FC236}">
                  <a16:creationId xmlns:a16="http://schemas.microsoft.com/office/drawing/2014/main" id="{9F9D08BD-3A37-8749-82A7-42919E74B66E}"/>
                </a:ext>
              </a:extLst>
            </p:cNvPr>
            <p:cNvSpPr/>
            <p:nvPr/>
          </p:nvSpPr>
          <p:spPr>
            <a:xfrm>
              <a:off x="836200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69;p4">
              <a:extLst>
                <a:ext uri="{FF2B5EF4-FFF2-40B4-BE49-F238E27FC236}">
                  <a16:creationId xmlns:a16="http://schemas.microsoft.com/office/drawing/2014/main" id="{63F58B10-12B0-6C4F-8831-34A6FD799610}"/>
                </a:ext>
              </a:extLst>
            </p:cNvPr>
            <p:cNvSpPr/>
            <p:nvPr/>
          </p:nvSpPr>
          <p:spPr>
            <a:xfrm>
              <a:off x="836200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70;p4">
              <a:extLst>
                <a:ext uri="{FF2B5EF4-FFF2-40B4-BE49-F238E27FC236}">
                  <a16:creationId xmlns:a16="http://schemas.microsoft.com/office/drawing/2014/main" id="{4BFE56BE-563B-014C-8FC6-71663694CB35}"/>
                </a:ext>
              </a:extLst>
            </p:cNvPr>
            <p:cNvSpPr/>
            <p:nvPr/>
          </p:nvSpPr>
          <p:spPr>
            <a:xfrm>
              <a:off x="836200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71;p4">
              <a:extLst>
                <a:ext uri="{FF2B5EF4-FFF2-40B4-BE49-F238E27FC236}">
                  <a16:creationId xmlns:a16="http://schemas.microsoft.com/office/drawing/2014/main" id="{ABB530E9-5D83-F34D-A11D-35A3850CC6CA}"/>
                </a:ext>
              </a:extLst>
            </p:cNvPr>
            <p:cNvSpPr/>
            <p:nvPr/>
          </p:nvSpPr>
          <p:spPr>
            <a:xfrm>
              <a:off x="836200" y="355076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72;p4">
              <a:extLst>
                <a:ext uri="{FF2B5EF4-FFF2-40B4-BE49-F238E27FC236}">
                  <a16:creationId xmlns:a16="http://schemas.microsoft.com/office/drawing/2014/main" id="{7A2CC439-AF1C-9445-8B3C-7A61CA23F87E}"/>
                </a:ext>
              </a:extLst>
            </p:cNvPr>
            <p:cNvSpPr/>
            <p:nvPr/>
          </p:nvSpPr>
          <p:spPr>
            <a:xfrm>
              <a:off x="836200" y="370119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73;p4">
              <a:extLst>
                <a:ext uri="{FF2B5EF4-FFF2-40B4-BE49-F238E27FC236}">
                  <a16:creationId xmlns:a16="http://schemas.microsoft.com/office/drawing/2014/main" id="{A4F6FB6D-CC9B-DE40-8963-22F678916B10}"/>
                </a:ext>
              </a:extLst>
            </p:cNvPr>
            <p:cNvSpPr/>
            <p:nvPr/>
          </p:nvSpPr>
          <p:spPr>
            <a:xfrm>
              <a:off x="836200" y="38516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74;p4">
              <a:extLst>
                <a:ext uri="{FF2B5EF4-FFF2-40B4-BE49-F238E27FC236}">
                  <a16:creationId xmlns:a16="http://schemas.microsoft.com/office/drawing/2014/main" id="{4DEAFCCB-2CC3-BF4F-8E01-CB6989D9E1E9}"/>
                </a:ext>
              </a:extLst>
            </p:cNvPr>
            <p:cNvSpPr/>
            <p:nvPr/>
          </p:nvSpPr>
          <p:spPr>
            <a:xfrm>
              <a:off x="836200" y="400368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75;p4">
              <a:extLst>
                <a:ext uri="{FF2B5EF4-FFF2-40B4-BE49-F238E27FC236}">
                  <a16:creationId xmlns:a16="http://schemas.microsoft.com/office/drawing/2014/main" id="{0979276A-630A-E14D-B716-CB790182BC5A}"/>
                </a:ext>
              </a:extLst>
            </p:cNvPr>
            <p:cNvSpPr/>
            <p:nvPr/>
          </p:nvSpPr>
          <p:spPr>
            <a:xfrm>
              <a:off x="836200" y="415410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76;p4">
              <a:extLst>
                <a:ext uri="{FF2B5EF4-FFF2-40B4-BE49-F238E27FC236}">
                  <a16:creationId xmlns:a16="http://schemas.microsoft.com/office/drawing/2014/main" id="{A443CAAD-2703-E347-938B-55002DEAE75C}"/>
                </a:ext>
              </a:extLst>
            </p:cNvPr>
            <p:cNvSpPr/>
            <p:nvPr/>
          </p:nvSpPr>
          <p:spPr>
            <a:xfrm>
              <a:off x="836200" y="430453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77;p4">
              <a:extLst>
                <a:ext uri="{FF2B5EF4-FFF2-40B4-BE49-F238E27FC236}">
                  <a16:creationId xmlns:a16="http://schemas.microsoft.com/office/drawing/2014/main" id="{13219116-74B3-164E-8E14-530D2A8C8129}"/>
                </a:ext>
              </a:extLst>
            </p:cNvPr>
            <p:cNvSpPr/>
            <p:nvPr/>
          </p:nvSpPr>
          <p:spPr>
            <a:xfrm>
              <a:off x="836200" y="4454959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78;p4">
              <a:extLst>
                <a:ext uri="{FF2B5EF4-FFF2-40B4-BE49-F238E27FC236}">
                  <a16:creationId xmlns:a16="http://schemas.microsoft.com/office/drawing/2014/main" id="{A2D27ECC-105C-724F-84FB-C8F3FEFA4DEE}"/>
                </a:ext>
              </a:extLst>
            </p:cNvPr>
            <p:cNvSpPr/>
            <p:nvPr/>
          </p:nvSpPr>
          <p:spPr>
            <a:xfrm>
              <a:off x="836200" y="4605385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79;p4">
              <a:extLst>
                <a:ext uri="{FF2B5EF4-FFF2-40B4-BE49-F238E27FC236}">
                  <a16:creationId xmlns:a16="http://schemas.microsoft.com/office/drawing/2014/main" id="{0C11D7FE-79CD-694D-886C-001F99A7A623}"/>
                </a:ext>
              </a:extLst>
            </p:cNvPr>
            <p:cNvSpPr/>
            <p:nvPr/>
          </p:nvSpPr>
          <p:spPr>
            <a:xfrm>
              <a:off x="836200" y="475581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80;p4">
              <a:extLst>
                <a:ext uri="{FF2B5EF4-FFF2-40B4-BE49-F238E27FC236}">
                  <a16:creationId xmlns:a16="http://schemas.microsoft.com/office/drawing/2014/main" id="{C2576C3A-C84D-4348-B991-B04FFD1D8006}"/>
                </a:ext>
              </a:extLst>
            </p:cNvPr>
            <p:cNvSpPr/>
            <p:nvPr/>
          </p:nvSpPr>
          <p:spPr>
            <a:xfrm>
              <a:off x="836200" y="490623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81;p4">
              <a:extLst>
                <a:ext uri="{FF2B5EF4-FFF2-40B4-BE49-F238E27FC236}">
                  <a16:creationId xmlns:a16="http://schemas.microsoft.com/office/drawing/2014/main" id="{75092E24-A533-E54E-99DA-359181F2A0E6}"/>
                </a:ext>
              </a:extLst>
            </p:cNvPr>
            <p:cNvSpPr/>
            <p:nvPr/>
          </p:nvSpPr>
          <p:spPr>
            <a:xfrm>
              <a:off x="836200" y="5056663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82;p4">
              <a:extLst>
                <a:ext uri="{FF2B5EF4-FFF2-40B4-BE49-F238E27FC236}">
                  <a16:creationId xmlns:a16="http://schemas.microsoft.com/office/drawing/2014/main" id="{5675A17B-BEB9-9C4F-A5D7-42ED30C62568}"/>
                </a:ext>
              </a:extLst>
            </p:cNvPr>
            <p:cNvSpPr/>
            <p:nvPr/>
          </p:nvSpPr>
          <p:spPr>
            <a:xfrm>
              <a:off x="836200" y="520708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83;p4">
              <a:extLst>
                <a:ext uri="{FF2B5EF4-FFF2-40B4-BE49-F238E27FC236}">
                  <a16:creationId xmlns:a16="http://schemas.microsoft.com/office/drawing/2014/main" id="{00CE9D51-2923-1D43-A991-882B22F4FCA5}"/>
                </a:ext>
              </a:extLst>
            </p:cNvPr>
            <p:cNvSpPr/>
            <p:nvPr/>
          </p:nvSpPr>
          <p:spPr>
            <a:xfrm>
              <a:off x="836200" y="535751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84;p4">
              <a:extLst>
                <a:ext uri="{FF2B5EF4-FFF2-40B4-BE49-F238E27FC236}">
                  <a16:creationId xmlns:a16="http://schemas.microsoft.com/office/drawing/2014/main" id="{B53CEE8D-6A6D-A147-A2C8-ED0B609F8A18}"/>
                </a:ext>
              </a:extLst>
            </p:cNvPr>
            <p:cNvSpPr/>
            <p:nvPr/>
          </p:nvSpPr>
          <p:spPr>
            <a:xfrm>
              <a:off x="986832" y="388551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85;p4">
              <a:extLst>
                <a:ext uri="{FF2B5EF4-FFF2-40B4-BE49-F238E27FC236}">
                  <a16:creationId xmlns:a16="http://schemas.microsoft.com/office/drawing/2014/main" id="{B85EADC1-E17F-A74A-8708-1693229D1F11}"/>
                </a:ext>
              </a:extLst>
            </p:cNvPr>
            <p:cNvSpPr/>
            <p:nvPr/>
          </p:nvSpPr>
          <p:spPr>
            <a:xfrm>
              <a:off x="986832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86;p4">
              <a:extLst>
                <a:ext uri="{FF2B5EF4-FFF2-40B4-BE49-F238E27FC236}">
                  <a16:creationId xmlns:a16="http://schemas.microsoft.com/office/drawing/2014/main" id="{9649C206-4B45-A741-B6D0-12D79E908429}"/>
                </a:ext>
              </a:extLst>
            </p:cNvPr>
            <p:cNvSpPr/>
            <p:nvPr/>
          </p:nvSpPr>
          <p:spPr>
            <a:xfrm>
              <a:off x="986832" y="839829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87;p4">
              <a:extLst>
                <a:ext uri="{FF2B5EF4-FFF2-40B4-BE49-F238E27FC236}">
                  <a16:creationId xmlns:a16="http://schemas.microsoft.com/office/drawing/2014/main" id="{65636475-599B-994C-88E7-099B2A1C7E0D}"/>
                </a:ext>
              </a:extLst>
            </p:cNvPr>
            <p:cNvSpPr/>
            <p:nvPr/>
          </p:nvSpPr>
          <p:spPr>
            <a:xfrm>
              <a:off x="986832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88;p4">
              <a:extLst>
                <a:ext uri="{FF2B5EF4-FFF2-40B4-BE49-F238E27FC236}">
                  <a16:creationId xmlns:a16="http://schemas.microsoft.com/office/drawing/2014/main" id="{348A30D7-D773-F842-B22F-3E3D3574D8A7}"/>
                </a:ext>
              </a:extLst>
            </p:cNvPr>
            <p:cNvSpPr/>
            <p:nvPr/>
          </p:nvSpPr>
          <p:spPr>
            <a:xfrm>
              <a:off x="986832" y="1292742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89;p4">
              <a:extLst>
                <a:ext uri="{FF2B5EF4-FFF2-40B4-BE49-F238E27FC236}">
                  <a16:creationId xmlns:a16="http://schemas.microsoft.com/office/drawing/2014/main" id="{C9CAA870-1609-4542-B497-283B0D1E9030}"/>
                </a:ext>
              </a:extLst>
            </p:cNvPr>
            <p:cNvSpPr/>
            <p:nvPr/>
          </p:nvSpPr>
          <p:spPr>
            <a:xfrm>
              <a:off x="986832" y="174402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90;p4">
              <a:extLst>
                <a:ext uri="{FF2B5EF4-FFF2-40B4-BE49-F238E27FC236}">
                  <a16:creationId xmlns:a16="http://schemas.microsoft.com/office/drawing/2014/main" id="{60C12315-AEED-E248-9B3C-A55F8EB2A883}"/>
                </a:ext>
              </a:extLst>
            </p:cNvPr>
            <p:cNvSpPr/>
            <p:nvPr/>
          </p:nvSpPr>
          <p:spPr>
            <a:xfrm>
              <a:off x="986832" y="189444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91;p4">
              <a:extLst>
                <a:ext uri="{FF2B5EF4-FFF2-40B4-BE49-F238E27FC236}">
                  <a16:creationId xmlns:a16="http://schemas.microsoft.com/office/drawing/2014/main" id="{B6E12182-4113-884A-82D0-0C0465F5B685}"/>
                </a:ext>
              </a:extLst>
            </p:cNvPr>
            <p:cNvSpPr/>
            <p:nvPr/>
          </p:nvSpPr>
          <p:spPr>
            <a:xfrm>
              <a:off x="986832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92;p4">
              <a:extLst>
                <a:ext uri="{FF2B5EF4-FFF2-40B4-BE49-F238E27FC236}">
                  <a16:creationId xmlns:a16="http://schemas.microsoft.com/office/drawing/2014/main" id="{B6182EE4-0EC4-D844-A868-613B61BDF9A9}"/>
                </a:ext>
              </a:extLst>
            </p:cNvPr>
            <p:cNvSpPr/>
            <p:nvPr/>
          </p:nvSpPr>
          <p:spPr>
            <a:xfrm>
              <a:off x="986832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93;p4">
              <a:extLst>
                <a:ext uri="{FF2B5EF4-FFF2-40B4-BE49-F238E27FC236}">
                  <a16:creationId xmlns:a16="http://schemas.microsoft.com/office/drawing/2014/main" id="{5FA476B8-FFED-014A-AA66-916AD3C05288}"/>
                </a:ext>
              </a:extLst>
            </p:cNvPr>
            <p:cNvSpPr/>
            <p:nvPr/>
          </p:nvSpPr>
          <p:spPr>
            <a:xfrm>
              <a:off x="986832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94;p4">
              <a:extLst>
                <a:ext uri="{FF2B5EF4-FFF2-40B4-BE49-F238E27FC236}">
                  <a16:creationId xmlns:a16="http://schemas.microsoft.com/office/drawing/2014/main" id="{1134D77E-5CE4-A64C-BD74-C89DC569287D}"/>
                </a:ext>
              </a:extLst>
            </p:cNvPr>
            <p:cNvSpPr/>
            <p:nvPr/>
          </p:nvSpPr>
          <p:spPr>
            <a:xfrm>
              <a:off x="986832" y="27970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95;p4">
              <a:extLst>
                <a:ext uri="{FF2B5EF4-FFF2-40B4-BE49-F238E27FC236}">
                  <a16:creationId xmlns:a16="http://schemas.microsoft.com/office/drawing/2014/main" id="{6268867C-0EAE-8146-9BBA-D46D5869B2AE}"/>
                </a:ext>
              </a:extLst>
            </p:cNvPr>
            <p:cNvSpPr/>
            <p:nvPr/>
          </p:nvSpPr>
          <p:spPr>
            <a:xfrm>
              <a:off x="986832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96;p4">
              <a:extLst>
                <a:ext uri="{FF2B5EF4-FFF2-40B4-BE49-F238E27FC236}">
                  <a16:creationId xmlns:a16="http://schemas.microsoft.com/office/drawing/2014/main" id="{0088C49F-7BCF-AA4A-B830-674587423318}"/>
                </a:ext>
              </a:extLst>
            </p:cNvPr>
            <p:cNvSpPr/>
            <p:nvPr/>
          </p:nvSpPr>
          <p:spPr>
            <a:xfrm>
              <a:off x="986832" y="309949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97;p4">
              <a:extLst>
                <a:ext uri="{FF2B5EF4-FFF2-40B4-BE49-F238E27FC236}">
                  <a16:creationId xmlns:a16="http://schemas.microsoft.com/office/drawing/2014/main" id="{A128264D-7FC2-E44F-9E1C-E15C4B241A5C}"/>
                </a:ext>
              </a:extLst>
            </p:cNvPr>
            <p:cNvSpPr/>
            <p:nvPr/>
          </p:nvSpPr>
          <p:spPr>
            <a:xfrm>
              <a:off x="986832" y="354913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98;p4">
              <a:extLst>
                <a:ext uri="{FF2B5EF4-FFF2-40B4-BE49-F238E27FC236}">
                  <a16:creationId xmlns:a16="http://schemas.microsoft.com/office/drawing/2014/main" id="{07ADB857-F88F-EC48-9263-ADE517B8C44E}"/>
                </a:ext>
              </a:extLst>
            </p:cNvPr>
            <p:cNvSpPr/>
            <p:nvPr/>
          </p:nvSpPr>
          <p:spPr>
            <a:xfrm>
              <a:off x="986832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99;p4">
              <a:extLst>
                <a:ext uri="{FF2B5EF4-FFF2-40B4-BE49-F238E27FC236}">
                  <a16:creationId xmlns:a16="http://schemas.microsoft.com/office/drawing/2014/main" id="{AE1551DA-EA34-DE49-8722-68CDF4504FDD}"/>
                </a:ext>
              </a:extLst>
            </p:cNvPr>
            <p:cNvSpPr/>
            <p:nvPr/>
          </p:nvSpPr>
          <p:spPr>
            <a:xfrm>
              <a:off x="986832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100;p4">
              <a:extLst>
                <a:ext uri="{FF2B5EF4-FFF2-40B4-BE49-F238E27FC236}">
                  <a16:creationId xmlns:a16="http://schemas.microsoft.com/office/drawing/2014/main" id="{E753732F-99B7-F143-A829-DD68BE36D683}"/>
                </a:ext>
              </a:extLst>
            </p:cNvPr>
            <p:cNvSpPr/>
            <p:nvPr/>
          </p:nvSpPr>
          <p:spPr>
            <a:xfrm>
              <a:off x="986832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101;p4">
              <a:extLst>
                <a:ext uri="{FF2B5EF4-FFF2-40B4-BE49-F238E27FC236}">
                  <a16:creationId xmlns:a16="http://schemas.microsoft.com/office/drawing/2014/main" id="{5A90E3FA-6C19-C846-9023-42FFA39A279A}"/>
                </a:ext>
              </a:extLst>
            </p:cNvPr>
            <p:cNvSpPr/>
            <p:nvPr/>
          </p:nvSpPr>
          <p:spPr>
            <a:xfrm>
              <a:off x="986832" y="4302898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102;p4">
              <a:extLst>
                <a:ext uri="{FF2B5EF4-FFF2-40B4-BE49-F238E27FC236}">
                  <a16:creationId xmlns:a16="http://schemas.microsoft.com/office/drawing/2014/main" id="{2FCB33D2-C7C7-AB49-9DDA-370B029E21D5}"/>
                </a:ext>
              </a:extLst>
            </p:cNvPr>
            <p:cNvSpPr/>
            <p:nvPr/>
          </p:nvSpPr>
          <p:spPr>
            <a:xfrm>
              <a:off x="986832" y="4453324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103;p4">
              <a:extLst>
                <a:ext uri="{FF2B5EF4-FFF2-40B4-BE49-F238E27FC236}">
                  <a16:creationId xmlns:a16="http://schemas.microsoft.com/office/drawing/2014/main" id="{6C58B556-C636-2C42-889F-5D3F979E3EA2}"/>
                </a:ext>
              </a:extLst>
            </p:cNvPr>
            <p:cNvSpPr/>
            <p:nvPr/>
          </p:nvSpPr>
          <p:spPr>
            <a:xfrm>
              <a:off x="986832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104;p4">
              <a:extLst>
                <a:ext uri="{FF2B5EF4-FFF2-40B4-BE49-F238E27FC236}">
                  <a16:creationId xmlns:a16="http://schemas.microsoft.com/office/drawing/2014/main" id="{F8B5EE98-EAB8-A141-B516-2C3E8E54AF6D}"/>
                </a:ext>
              </a:extLst>
            </p:cNvPr>
            <p:cNvSpPr/>
            <p:nvPr/>
          </p:nvSpPr>
          <p:spPr>
            <a:xfrm>
              <a:off x="986832" y="490460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105;p4">
              <a:extLst>
                <a:ext uri="{FF2B5EF4-FFF2-40B4-BE49-F238E27FC236}">
                  <a16:creationId xmlns:a16="http://schemas.microsoft.com/office/drawing/2014/main" id="{525FB3A4-DB98-E64C-84FF-40BA725DF450}"/>
                </a:ext>
              </a:extLst>
            </p:cNvPr>
            <p:cNvSpPr/>
            <p:nvPr/>
          </p:nvSpPr>
          <p:spPr>
            <a:xfrm>
              <a:off x="986832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106;p4">
              <a:extLst>
                <a:ext uri="{FF2B5EF4-FFF2-40B4-BE49-F238E27FC236}">
                  <a16:creationId xmlns:a16="http://schemas.microsoft.com/office/drawing/2014/main" id="{D8432103-C2C6-A64B-A601-4846A7078A81}"/>
                </a:ext>
              </a:extLst>
            </p:cNvPr>
            <p:cNvSpPr/>
            <p:nvPr/>
          </p:nvSpPr>
          <p:spPr>
            <a:xfrm>
              <a:off x="986832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107;p4">
              <a:extLst>
                <a:ext uri="{FF2B5EF4-FFF2-40B4-BE49-F238E27FC236}">
                  <a16:creationId xmlns:a16="http://schemas.microsoft.com/office/drawing/2014/main" id="{4C4FA485-5E42-6C4A-AD9E-344FB8D144AA}"/>
                </a:ext>
              </a:extLst>
            </p:cNvPr>
            <p:cNvSpPr/>
            <p:nvPr/>
          </p:nvSpPr>
          <p:spPr>
            <a:xfrm>
              <a:off x="1137464" y="238125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108;p4">
              <a:extLst>
                <a:ext uri="{FF2B5EF4-FFF2-40B4-BE49-F238E27FC236}">
                  <a16:creationId xmlns:a16="http://schemas.microsoft.com/office/drawing/2014/main" id="{153E522B-E788-F447-8CD5-407A605C1021}"/>
                </a:ext>
              </a:extLst>
            </p:cNvPr>
            <p:cNvSpPr/>
            <p:nvPr/>
          </p:nvSpPr>
          <p:spPr>
            <a:xfrm>
              <a:off x="1137464" y="538977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109;p4">
              <a:extLst>
                <a:ext uri="{FF2B5EF4-FFF2-40B4-BE49-F238E27FC236}">
                  <a16:creationId xmlns:a16="http://schemas.microsoft.com/office/drawing/2014/main" id="{9D2EF27C-EE75-2141-8D64-2A9DA4946D10}"/>
                </a:ext>
              </a:extLst>
            </p:cNvPr>
            <p:cNvSpPr/>
            <p:nvPr/>
          </p:nvSpPr>
          <p:spPr>
            <a:xfrm>
              <a:off x="1137464" y="991890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110;p4">
              <a:extLst>
                <a:ext uri="{FF2B5EF4-FFF2-40B4-BE49-F238E27FC236}">
                  <a16:creationId xmlns:a16="http://schemas.microsoft.com/office/drawing/2014/main" id="{3C0E74CB-FC3E-B34C-B04F-593DD418CFAA}"/>
                </a:ext>
              </a:extLst>
            </p:cNvPr>
            <p:cNvSpPr/>
            <p:nvPr/>
          </p:nvSpPr>
          <p:spPr>
            <a:xfrm>
              <a:off x="1137464" y="1142316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111;p4">
              <a:extLst>
                <a:ext uri="{FF2B5EF4-FFF2-40B4-BE49-F238E27FC236}">
                  <a16:creationId xmlns:a16="http://schemas.microsoft.com/office/drawing/2014/main" id="{2BDD66EA-DABB-2D4A-AD4D-ADDA15CB3DE4}"/>
                </a:ext>
              </a:extLst>
            </p:cNvPr>
            <p:cNvSpPr/>
            <p:nvPr/>
          </p:nvSpPr>
          <p:spPr>
            <a:xfrm>
              <a:off x="1137464" y="1443168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112;p4">
              <a:extLst>
                <a:ext uri="{FF2B5EF4-FFF2-40B4-BE49-F238E27FC236}">
                  <a16:creationId xmlns:a16="http://schemas.microsoft.com/office/drawing/2014/main" id="{C3AB09E8-6052-B549-9B06-EAB487E3ADB6}"/>
                </a:ext>
              </a:extLst>
            </p:cNvPr>
            <p:cNvSpPr/>
            <p:nvPr/>
          </p:nvSpPr>
          <p:spPr>
            <a:xfrm>
              <a:off x="1137464" y="1593594"/>
              <a:ext cx="121161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113;p4">
              <a:extLst>
                <a:ext uri="{FF2B5EF4-FFF2-40B4-BE49-F238E27FC236}">
                  <a16:creationId xmlns:a16="http://schemas.microsoft.com/office/drawing/2014/main" id="{78F6455D-AE73-3A43-A7AB-B76129BC5BA5}"/>
                </a:ext>
              </a:extLst>
            </p:cNvPr>
            <p:cNvSpPr/>
            <p:nvPr/>
          </p:nvSpPr>
          <p:spPr>
            <a:xfrm>
              <a:off x="1137464" y="219693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114;p4">
              <a:extLst>
                <a:ext uri="{FF2B5EF4-FFF2-40B4-BE49-F238E27FC236}">
                  <a16:creationId xmlns:a16="http://schemas.microsoft.com/office/drawing/2014/main" id="{0F66EFBE-E7A6-B94D-88C1-FD801E946F44}"/>
                </a:ext>
              </a:extLst>
            </p:cNvPr>
            <p:cNvSpPr/>
            <p:nvPr/>
          </p:nvSpPr>
          <p:spPr>
            <a:xfrm>
              <a:off x="1137464" y="234736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115;p4">
              <a:extLst>
                <a:ext uri="{FF2B5EF4-FFF2-40B4-BE49-F238E27FC236}">
                  <a16:creationId xmlns:a16="http://schemas.microsoft.com/office/drawing/2014/main" id="{74B8BED2-5721-844B-8531-397592DAD18E}"/>
                </a:ext>
              </a:extLst>
            </p:cNvPr>
            <p:cNvSpPr/>
            <p:nvPr/>
          </p:nvSpPr>
          <p:spPr>
            <a:xfrm>
              <a:off x="1137464" y="249778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116;p4">
              <a:extLst>
                <a:ext uri="{FF2B5EF4-FFF2-40B4-BE49-F238E27FC236}">
                  <a16:creationId xmlns:a16="http://schemas.microsoft.com/office/drawing/2014/main" id="{F23C34FF-E7D0-2642-A455-AD532F7E7216}"/>
                </a:ext>
              </a:extLst>
            </p:cNvPr>
            <p:cNvSpPr/>
            <p:nvPr/>
          </p:nvSpPr>
          <p:spPr>
            <a:xfrm>
              <a:off x="1137464" y="264821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117;p4">
              <a:extLst>
                <a:ext uri="{FF2B5EF4-FFF2-40B4-BE49-F238E27FC236}">
                  <a16:creationId xmlns:a16="http://schemas.microsoft.com/office/drawing/2014/main" id="{6E85063E-0944-D043-A1A3-E795D8646ECE}"/>
                </a:ext>
              </a:extLst>
            </p:cNvPr>
            <p:cNvSpPr/>
            <p:nvPr/>
          </p:nvSpPr>
          <p:spPr>
            <a:xfrm>
              <a:off x="1137464" y="294906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118;p4">
              <a:extLst>
                <a:ext uri="{FF2B5EF4-FFF2-40B4-BE49-F238E27FC236}">
                  <a16:creationId xmlns:a16="http://schemas.microsoft.com/office/drawing/2014/main" id="{A1878829-AAF2-1347-BF19-C2AF084879A0}"/>
                </a:ext>
              </a:extLst>
            </p:cNvPr>
            <p:cNvSpPr/>
            <p:nvPr/>
          </p:nvSpPr>
          <p:spPr>
            <a:xfrm>
              <a:off x="1137464" y="324991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19;p4">
              <a:extLst>
                <a:ext uri="{FF2B5EF4-FFF2-40B4-BE49-F238E27FC236}">
                  <a16:creationId xmlns:a16="http://schemas.microsoft.com/office/drawing/2014/main" id="{BECE6F59-A121-7F4A-A4D2-728E25ADD0F9}"/>
                </a:ext>
              </a:extLst>
            </p:cNvPr>
            <p:cNvSpPr/>
            <p:nvPr/>
          </p:nvSpPr>
          <p:spPr>
            <a:xfrm>
              <a:off x="1137464" y="3400342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20;p4">
              <a:extLst>
                <a:ext uri="{FF2B5EF4-FFF2-40B4-BE49-F238E27FC236}">
                  <a16:creationId xmlns:a16="http://schemas.microsoft.com/office/drawing/2014/main" id="{71631C7E-7920-2E48-B50E-60F28AF89507}"/>
                </a:ext>
              </a:extLst>
            </p:cNvPr>
            <p:cNvSpPr/>
            <p:nvPr/>
          </p:nvSpPr>
          <p:spPr>
            <a:xfrm>
              <a:off x="1137464" y="369955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21;p4">
              <a:extLst>
                <a:ext uri="{FF2B5EF4-FFF2-40B4-BE49-F238E27FC236}">
                  <a16:creationId xmlns:a16="http://schemas.microsoft.com/office/drawing/2014/main" id="{B7105F94-7AB5-8543-8C2D-3CB0BF35B508}"/>
                </a:ext>
              </a:extLst>
            </p:cNvPr>
            <p:cNvSpPr/>
            <p:nvPr/>
          </p:nvSpPr>
          <p:spPr>
            <a:xfrm>
              <a:off x="1137464" y="384998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22;p4">
              <a:extLst>
                <a:ext uri="{FF2B5EF4-FFF2-40B4-BE49-F238E27FC236}">
                  <a16:creationId xmlns:a16="http://schemas.microsoft.com/office/drawing/2014/main" id="{6C4B332E-6239-5547-A033-27D33595BD1B}"/>
                </a:ext>
              </a:extLst>
            </p:cNvPr>
            <p:cNvSpPr/>
            <p:nvPr/>
          </p:nvSpPr>
          <p:spPr>
            <a:xfrm>
              <a:off x="1137464" y="4002046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23;p4">
              <a:extLst>
                <a:ext uri="{FF2B5EF4-FFF2-40B4-BE49-F238E27FC236}">
                  <a16:creationId xmlns:a16="http://schemas.microsoft.com/office/drawing/2014/main" id="{05EFFA43-E133-604F-8651-ACC26F8F7D0D}"/>
                </a:ext>
              </a:extLst>
            </p:cNvPr>
            <p:cNvSpPr/>
            <p:nvPr/>
          </p:nvSpPr>
          <p:spPr>
            <a:xfrm>
              <a:off x="1137464" y="4152472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24;p4">
              <a:extLst>
                <a:ext uri="{FF2B5EF4-FFF2-40B4-BE49-F238E27FC236}">
                  <a16:creationId xmlns:a16="http://schemas.microsoft.com/office/drawing/2014/main" id="{36493158-201C-C944-991E-8FC1A41DC9E1}"/>
                </a:ext>
              </a:extLst>
            </p:cNvPr>
            <p:cNvSpPr/>
            <p:nvPr/>
          </p:nvSpPr>
          <p:spPr>
            <a:xfrm>
              <a:off x="1137464" y="4603750"/>
              <a:ext cx="121161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25;p4">
              <a:extLst>
                <a:ext uri="{FF2B5EF4-FFF2-40B4-BE49-F238E27FC236}">
                  <a16:creationId xmlns:a16="http://schemas.microsoft.com/office/drawing/2014/main" id="{1A4EB8A1-AD18-9449-8B7D-07789DB9F79B}"/>
                </a:ext>
              </a:extLst>
            </p:cNvPr>
            <p:cNvSpPr/>
            <p:nvPr/>
          </p:nvSpPr>
          <p:spPr>
            <a:xfrm>
              <a:off x="1137464" y="4754176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26;p4">
              <a:extLst>
                <a:ext uri="{FF2B5EF4-FFF2-40B4-BE49-F238E27FC236}">
                  <a16:creationId xmlns:a16="http://schemas.microsoft.com/office/drawing/2014/main" id="{749142B4-5B0F-9A4A-A870-9A35A163C2B0}"/>
                </a:ext>
              </a:extLst>
            </p:cNvPr>
            <p:cNvSpPr/>
            <p:nvPr/>
          </p:nvSpPr>
          <p:spPr>
            <a:xfrm>
              <a:off x="1137464" y="5055028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27;p4">
              <a:extLst>
                <a:ext uri="{FF2B5EF4-FFF2-40B4-BE49-F238E27FC236}">
                  <a16:creationId xmlns:a16="http://schemas.microsoft.com/office/drawing/2014/main" id="{A23E1B8B-D54D-8445-A831-76BECA00DD55}"/>
                </a:ext>
              </a:extLst>
            </p:cNvPr>
            <p:cNvSpPr/>
            <p:nvPr/>
          </p:nvSpPr>
          <p:spPr>
            <a:xfrm>
              <a:off x="1137464" y="5205454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28;p4">
              <a:extLst>
                <a:ext uri="{FF2B5EF4-FFF2-40B4-BE49-F238E27FC236}">
                  <a16:creationId xmlns:a16="http://schemas.microsoft.com/office/drawing/2014/main" id="{2E0771AC-4257-6048-AA85-C5C66DAD551F}"/>
                </a:ext>
              </a:extLst>
            </p:cNvPr>
            <p:cNvSpPr/>
            <p:nvPr/>
          </p:nvSpPr>
          <p:spPr>
            <a:xfrm>
              <a:off x="1137464" y="5355880"/>
              <a:ext cx="121161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1129;p4">
            <a:extLst>
              <a:ext uri="{FF2B5EF4-FFF2-40B4-BE49-F238E27FC236}">
                <a16:creationId xmlns:a16="http://schemas.microsoft.com/office/drawing/2014/main" id="{FC08A960-48ED-0645-9813-4EB65723B6F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659563" y="28575"/>
            <a:ext cx="2309812" cy="5086350"/>
            <a:chOff x="986700" y="238125"/>
            <a:chExt cx="2379075" cy="5238750"/>
          </a:xfrm>
        </p:grpSpPr>
        <p:sp>
          <p:nvSpPr>
            <p:cNvPr id="86" name="Google Shape;1130;p4">
              <a:extLst>
                <a:ext uri="{FF2B5EF4-FFF2-40B4-BE49-F238E27FC236}">
                  <a16:creationId xmlns:a16="http://schemas.microsoft.com/office/drawing/2014/main" id="{CCFD6483-3128-3A4B-A4B9-B1C729A2B9F6}"/>
                </a:ext>
              </a:extLst>
            </p:cNvPr>
            <p:cNvSpPr/>
            <p:nvPr/>
          </p:nvSpPr>
          <p:spPr>
            <a:xfrm>
              <a:off x="985064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31;p4">
              <a:extLst>
                <a:ext uri="{FF2B5EF4-FFF2-40B4-BE49-F238E27FC236}">
                  <a16:creationId xmlns:a16="http://schemas.microsoft.com/office/drawing/2014/main" id="{0E5E19BE-9B2C-B248-8D6B-B336BCEB92FD}"/>
                </a:ext>
              </a:extLst>
            </p:cNvPr>
            <p:cNvSpPr/>
            <p:nvPr/>
          </p:nvSpPr>
          <p:spPr>
            <a:xfrm>
              <a:off x="98506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32;p4">
              <a:extLst>
                <a:ext uri="{FF2B5EF4-FFF2-40B4-BE49-F238E27FC236}">
                  <a16:creationId xmlns:a16="http://schemas.microsoft.com/office/drawing/2014/main" id="{E4F8682A-E20B-1C46-948D-69417740DA22}"/>
                </a:ext>
              </a:extLst>
            </p:cNvPr>
            <p:cNvSpPr/>
            <p:nvPr/>
          </p:nvSpPr>
          <p:spPr>
            <a:xfrm>
              <a:off x="985064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33;p4">
              <a:extLst>
                <a:ext uri="{FF2B5EF4-FFF2-40B4-BE49-F238E27FC236}">
                  <a16:creationId xmlns:a16="http://schemas.microsoft.com/office/drawing/2014/main" id="{27802EB3-A041-E649-9E8A-908A50159935}"/>
                </a:ext>
              </a:extLst>
            </p:cNvPr>
            <p:cNvSpPr/>
            <p:nvPr/>
          </p:nvSpPr>
          <p:spPr>
            <a:xfrm>
              <a:off x="985064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34;p4">
              <a:extLst>
                <a:ext uri="{FF2B5EF4-FFF2-40B4-BE49-F238E27FC236}">
                  <a16:creationId xmlns:a16="http://schemas.microsoft.com/office/drawing/2014/main" id="{80CFCF90-9E08-324F-A4A3-2629E9E155FA}"/>
                </a:ext>
              </a:extLst>
            </p:cNvPr>
            <p:cNvSpPr/>
            <p:nvPr/>
          </p:nvSpPr>
          <p:spPr>
            <a:xfrm>
              <a:off x="985064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35;p4">
              <a:extLst>
                <a:ext uri="{FF2B5EF4-FFF2-40B4-BE49-F238E27FC236}">
                  <a16:creationId xmlns:a16="http://schemas.microsoft.com/office/drawing/2014/main" id="{539A73EA-952B-414E-974F-C65593212437}"/>
                </a:ext>
              </a:extLst>
            </p:cNvPr>
            <p:cNvSpPr/>
            <p:nvPr/>
          </p:nvSpPr>
          <p:spPr>
            <a:xfrm>
              <a:off x="98506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36;p4">
              <a:extLst>
                <a:ext uri="{FF2B5EF4-FFF2-40B4-BE49-F238E27FC236}">
                  <a16:creationId xmlns:a16="http://schemas.microsoft.com/office/drawing/2014/main" id="{0EEBE675-7C74-0A4C-83E4-EFC7A5A5EFAA}"/>
                </a:ext>
              </a:extLst>
            </p:cNvPr>
            <p:cNvSpPr/>
            <p:nvPr/>
          </p:nvSpPr>
          <p:spPr>
            <a:xfrm>
              <a:off x="985064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37;p4">
              <a:extLst>
                <a:ext uri="{FF2B5EF4-FFF2-40B4-BE49-F238E27FC236}">
                  <a16:creationId xmlns:a16="http://schemas.microsoft.com/office/drawing/2014/main" id="{A5C483E6-B9B2-534D-B945-B3784DB5438B}"/>
                </a:ext>
              </a:extLst>
            </p:cNvPr>
            <p:cNvSpPr/>
            <p:nvPr/>
          </p:nvSpPr>
          <p:spPr>
            <a:xfrm>
              <a:off x="985064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38;p4">
              <a:extLst>
                <a:ext uri="{FF2B5EF4-FFF2-40B4-BE49-F238E27FC236}">
                  <a16:creationId xmlns:a16="http://schemas.microsoft.com/office/drawing/2014/main" id="{1DFF9420-9E5F-A34B-BF9E-D1EAF0DB2963}"/>
                </a:ext>
              </a:extLst>
            </p:cNvPr>
            <p:cNvSpPr/>
            <p:nvPr/>
          </p:nvSpPr>
          <p:spPr>
            <a:xfrm>
              <a:off x="985064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39;p4">
              <a:extLst>
                <a:ext uri="{FF2B5EF4-FFF2-40B4-BE49-F238E27FC236}">
                  <a16:creationId xmlns:a16="http://schemas.microsoft.com/office/drawing/2014/main" id="{FD7259A0-A878-E743-8385-3BA7419946D9}"/>
                </a:ext>
              </a:extLst>
            </p:cNvPr>
            <p:cNvSpPr/>
            <p:nvPr/>
          </p:nvSpPr>
          <p:spPr>
            <a:xfrm>
              <a:off x="985064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40;p4">
              <a:extLst>
                <a:ext uri="{FF2B5EF4-FFF2-40B4-BE49-F238E27FC236}">
                  <a16:creationId xmlns:a16="http://schemas.microsoft.com/office/drawing/2014/main" id="{5ECE737A-A033-3840-BB1D-30F9EA31A272}"/>
                </a:ext>
              </a:extLst>
            </p:cNvPr>
            <p:cNvSpPr/>
            <p:nvPr/>
          </p:nvSpPr>
          <p:spPr>
            <a:xfrm>
              <a:off x="985064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41;p4">
              <a:extLst>
                <a:ext uri="{FF2B5EF4-FFF2-40B4-BE49-F238E27FC236}">
                  <a16:creationId xmlns:a16="http://schemas.microsoft.com/office/drawing/2014/main" id="{86F031EF-7EAC-0E47-A924-CDFBD7E25CD8}"/>
                </a:ext>
              </a:extLst>
            </p:cNvPr>
            <p:cNvSpPr/>
            <p:nvPr/>
          </p:nvSpPr>
          <p:spPr>
            <a:xfrm>
              <a:off x="985064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42;p4">
              <a:extLst>
                <a:ext uri="{FF2B5EF4-FFF2-40B4-BE49-F238E27FC236}">
                  <a16:creationId xmlns:a16="http://schemas.microsoft.com/office/drawing/2014/main" id="{74A3B363-535D-6049-9394-A1D6E3E7E41B}"/>
                </a:ext>
              </a:extLst>
            </p:cNvPr>
            <p:cNvSpPr/>
            <p:nvPr/>
          </p:nvSpPr>
          <p:spPr>
            <a:xfrm>
              <a:off x="1135494" y="3901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43;p4">
              <a:extLst>
                <a:ext uri="{FF2B5EF4-FFF2-40B4-BE49-F238E27FC236}">
                  <a16:creationId xmlns:a16="http://schemas.microsoft.com/office/drawing/2014/main" id="{437961AC-0625-9640-AA3E-0A32371AF398}"/>
                </a:ext>
              </a:extLst>
            </p:cNvPr>
            <p:cNvSpPr/>
            <p:nvPr/>
          </p:nvSpPr>
          <p:spPr>
            <a:xfrm>
              <a:off x="1135494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44;p4">
              <a:extLst>
                <a:ext uri="{FF2B5EF4-FFF2-40B4-BE49-F238E27FC236}">
                  <a16:creationId xmlns:a16="http://schemas.microsoft.com/office/drawing/2014/main" id="{BB014575-F5F0-7542-8B02-3A2DEA46CC9D}"/>
                </a:ext>
              </a:extLst>
            </p:cNvPr>
            <p:cNvSpPr/>
            <p:nvPr/>
          </p:nvSpPr>
          <p:spPr>
            <a:xfrm>
              <a:off x="1135494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45;p4">
              <a:extLst>
                <a:ext uri="{FF2B5EF4-FFF2-40B4-BE49-F238E27FC236}">
                  <a16:creationId xmlns:a16="http://schemas.microsoft.com/office/drawing/2014/main" id="{B5A04469-E4EC-5444-867A-B5A5BF2A1244}"/>
                </a:ext>
              </a:extLst>
            </p:cNvPr>
            <p:cNvSpPr/>
            <p:nvPr/>
          </p:nvSpPr>
          <p:spPr>
            <a:xfrm>
              <a:off x="1135494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46;p4">
              <a:extLst>
                <a:ext uri="{FF2B5EF4-FFF2-40B4-BE49-F238E27FC236}">
                  <a16:creationId xmlns:a16="http://schemas.microsoft.com/office/drawing/2014/main" id="{6CD657B0-61B0-9B48-AE01-323509EFAE5B}"/>
                </a:ext>
              </a:extLst>
            </p:cNvPr>
            <p:cNvSpPr/>
            <p:nvPr/>
          </p:nvSpPr>
          <p:spPr>
            <a:xfrm>
              <a:off x="1135494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47;p4">
              <a:extLst>
                <a:ext uri="{FF2B5EF4-FFF2-40B4-BE49-F238E27FC236}">
                  <a16:creationId xmlns:a16="http://schemas.microsoft.com/office/drawing/2014/main" id="{A078DA51-4E0F-8044-8A85-142A5206DC43}"/>
                </a:ext>
              </a:extLst>
            </p:cNvPr>
            <p:cNvSpPr/>
            <p:nvPr/>
          </p:nvSpPr>
          <p:spPr>
            <a:xfrm>
              <a:off x="1135494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48;p4">
              <a:extLst>
                <a:ext uri="{FF2B5EF4-FFF2-40B4-BE49-F238E27FC236}">
                  <a16:creationId xmlns:a16="http://schemas.microsoft.com/office/drawing/2014/main" id="{03059892-496B-8F44-AEC0-26582B7D530C}"/>
                </a:ext>
              </a:extLst>
            </p:cNvPr>
            <p:cNvSpPr/>
            <p:nvPr/>
          </p:nvSpPr>
          <p:spPr>
            <a:xfrm>
              <a:off x="1135494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49;p4">
              <a:extLst>
                <a:ext uri="{FF2B5EF4-FFF2-40B4-BE49-F238E27FC236}">
                  <a16:creationId xmlns:a16="http://schemas.microsoft.com/office/drawing/2014/main" id="{8E8F4A8B-D1F6-0247-845A-531487F97CB3}"/>
                </a:ext>
              </a:extLst>
            </p:cNvPr>
            <p:cNvSpPr/>
            <p:nvPr/>
          </p:nvSpPr>
          <p:spPr>
            <a:xfrm>
              <a:off x="1135494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50;p4">
              <a:extLst>
                <a:ext uri="{FF2B5EF4-FFF2-40B4-BE49-F238E27FC236}">
                  <a16:creationId xmlns:a16="http://schemas.microsoft.com/office/drawing/2014/main" id="{05518CE8-D91D-4642-B460-27149FBA0860}"/>
                </a:ext>
              </a:extLst>
            </p:cNvPr>
            <p:cNvSpPr/>
            <p:nvPr/>
          </p:nvSpPr>
          <p:spPr>
            <a:xfrm>
              <a:off x="1135494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151;p4">
              <a:extLst>
                <a:ext uri="{FF2B5EF4-FFF2-40B4-BE49-F238E27FC236}">
                  <a16:creationId xmlns:a16="http://schemas.microsoft.com/office/drawing/2014/main" id="{834680D2-B22C-1F4E-8410-852E8643435F}"/>
                </a:ext>
              </a:extLst>
            </p:cNvPr>
            <p:cNvSpPr/>
            <p:nvPr/>
          </p:nvSpPr>
          <p:spPr>
            <a:xfrm>
              <a:off x="1135494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152;p4">
              <a:extLst>
                <a:ext uri="{FF2B5EF4-FFF2-40B4-BE49-F238E27FC236}">
                  <a16:creationId xmlns:a16="http://schemas.microsoft.com/office/drawing/2014/main" id="{6ED5F9FD-0F23-9B48-AF9A-3FCA331A1508}"/>
                </a:ext>
              </a:extLst>
            </p:cNvPr>
            <p:cNvSpPr/>
            <p:nvPr/>
          </p:nvSpPr>
          <p:spPr>
            <a:xfrm>
              <a:off x="1135494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153;p4">
              <a:extLst>
                <a:ext uri="{FF2B5EF4-FFF2-40B4-BE49-F238E27FC236}">
                  <a16:creationId xmlns:a16="http://schemas.microsoft.com/office/drawing/2014/main" id="{94B17E1C-EB29-4447-B6D9-6D149BF52BF8}"/>
                </a:ext>
              </a:extLst>
            </p:cNvPr>
            <p:cNvSpPr/>
            <p:nvPr/>
          </p:nvSpPr>
          <p:spPr>
            <a:xfrm>
              <a:off x="1135494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54;p4">
              <a:extLst>
                <a:ext uri="{FF2B5EF4-FFF2-40B4-BE49-F238E27FC236}">
                  <a16:creationId xmlns:a16="http://schemas.microsoft.com/office/drawing/2014/main" id="{28BAA3D6-20FA-2449-8443-C79CE892D616}"/>
                </a:ext>
              </a:extLst>
            </p:cNvPr>
            <p:cNvSpPr/>
            <p:nvPr/>
          </p:nvSpPr>
          <p:spPr>
            <a:xfrm>
              <a:off x="1135494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55;p4">
              <a:extLst>
                <a:ext uri="{FF2B5EF4-FFF2-40B4-BE49-F238E27FC236}">
                  <a16:creationId xmlns:a16="http://schemas.microsoft.com/office/drawing/2014/main" id="{89ABC3BA-F389-FF4A-8E0D-88224BE71BBF}"/>
                </a:ext>
              </a:extLst>
            </p:cNvPr>
            <p:cNvSpPr/>
            <p:nvPr/>
          </p:nvSpPr>
          <p:spPr>
            <a:xfrm>
              <a:off x="128592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56;p4">
              <a:extLst>
                <a:ext uri="{FF2B5EF4-FFF2-40B4-BE49-F238E27FC236}">
                  <a16:creationId xmlns:a16="http://schemas.microsoft.com/office/drawing/2014/main" id="{E25507F0-3848-7841-AA9B-8FA9DA6DA496}"/>
                </a:ext>
              </a:extLst>
            </p:cNvPr>
            <p:cNvSpPr/>
            <p:nvPr/>
          </p:nvSpPr>
          <p:spPr>
            <a:xfrm>
              <a:off x="128592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57;p4">
              <a:extLst>
                <a:ext uri="{FF2B5EF4-FFF2-40B4-BE49-F238E27FC236}">
                  <a16:creationId xmlns:a16="http://schemas.microsoft.com/office/drawing/2014/main" id="{F836DCB4-3359-4940-9AE7-BECABC091958}"/>
                </a:ext>
              </a:extLst>
            </p:cNvPr>
            <p:cNvSpPr/>
            <p:nvPr/>
          </p:nvSpPr>
          <p:spPr>
            <a:xfrm>
              <a:off x="128592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58;p4">
              <a:extLst>
                <a:ext uri="{FF2B5EF4-FFF2-40B4-BE49-F238E27FC236}">
                  <a16:creationId xmlns:a16="http://schemas.microsoft.com/office/drawing/2014/main" id="{04C7595C-77FD-FB43-A571-003EC033BE5A}"/>
                </a:ext>
              </a:extLst>
            </p:cNvPr>
            <p:cNvSpPr/>
            <p:nvPr/>
          </p:nvSpPr>
          <p:spPr>
            <a:xfrm>
              <a:off x="128592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9;p4">
              <a:extLst>
                <a:ext uri="{FF2B5EF4-FFF2-40B4-BE49-F238E27FC236}">
                  <a16:creationId xmlns:a16="http://schemas.microsoft.com/office/drawing/2014/main" id="{D7973210-A56C-F949-89C9-46DC6931724D}"/>
                </a:ext>
              </a:extLst>
            </p:cNvPr>
            <p:cNvSpPr/>
            <p:nvPr/>
          </p:nvSpPr>
          <p:spPr>
            <a:xfrm>
              <a:off x="128592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0;p4">
              <a:extLst>
                <a:ext uri="{FF2B5EF4-FFF2-40B4-BE49-F238E27FC236}">
                  <a16:creationId xmlns:a16="http://schemas.microsoft.com/office/drawing/2014/main" id="{1A7452AF-D457-C14E-9288-6E4AB510EEE0}"/>
                </a:ext>
              </a:extLst>
            </p:cNvPr>
            <p:cNvSpPr/>
            <p:nvPr/>
          </p:nvSpPr>
          <p:spPr>
            <a:xfrm>
              <a:off x="128592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61;p4">
              <a:extLst>
                <a:ext uri="{FF2B5EF4-FFF2-40B4-BE49-F238E27FC236}">
                  <a16:creationId xmlns:a16="http://schemas.microsoft.com/office/drawing/2014/main" id="{68822A5F-4487-CB4B-A367-37F8FD05D77D}"/>
                </a:ext>
              </a:extLst>
            </p:cNvPr>
            <p:cNvSpPr/>
            <p:nvPr/>
          </p:nvSpPr>
          <p:spPr>
            <a:xfrm>
              <a:off x="128592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62;p4">
              <a:extLst>
                <a:ext uri="{FF2B5EF4-FFF2-40B4-BE49-F238E27FC236}">
                  <a16:creationId xmlns:a16="http://schemas.microsoft.com/office/drawing/2014/main" id="{E79B2ED7-D6F8-EF4E-888B-804CE594FF0B}"/>
                </a:ext>
              </a:extLst>
            </p:cNvPr>
            <p:cNvSpPr/>
            <p:nvPr/>
          </p:nvSpPr>
          <p:spPr>
            <a:xfrm>
              <a:off x="1285923" y="23473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63;p4">
              <a:extLst>
                <a:ext uri="{FF2B5EF4-FFF2-40B4-BE49-F238E27FC236}">
                  <a16:creationId xmlns:a16="http://schemas.microsoft.com/office/drawing/2014/main" id="{5846300E-FFE0-F54A-ADFF-884AE033D2E8}"/>
                </a:ext>
              </a:extLst>
            </p:cNvPr>
            <p:cNvSpPr/>
            <p:nvPr/>
          </p:nvSpPr>
          <p:spPr>
            <a:xfrm>
              <a:off x="128592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164;p4">
              <a:extLst>
                <a:ext uri="{FF2B5EF4-FFF2-40B4-BE49-F238E27FC236}">
                  <a16:creationId xmlns:a16="http://schemas.microsoft.com/office/drawing/2014/main" id="{BF3A73BE-2883-1441-9B78-DFEFBCAD2813}"/>
                </a:ext>
              </a:extLst>
            </p:cNvPr>
            <p:cNvSpPr/>
            <p:nvPr/>
          </p:nvSpPr>
          <p:spPr>
            <a:xfrm>
              <a:off x="1285923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165;p4">
              <a:extLst>
                <a:ext uri="{FF2B5EF4-FFF2-40B4-BE49-F238E27FC236}">
                  <a16:creationId xmlns:a16="http://schemas.microsoft.com/office/drawing/2014/main" id="{B68E8892-9724-DA4F-9C2C-FB3F5CA9B1FA}"/>
                </a:ext>
              </a:extLst>
            </p:cNvPr>
            <p:cNvSpPr/>
            <p:nvPr/>
          </p:nvSpPr>
          <p:spPr>
            <a:xfrm>
              <a:off x="128592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166;p4">
              <a:extLst>
                <a:ext uri="{FF2B5EF4-FFF2-40B4-BE49-F238E27FC236}">
                  <a16:creationId xmlns:a16="http://schemas.microsoft.com/office/drawing/2014/main" id="{496C945A-D068-4E49-9B60-31443B3AB55D}"/>
                </a:ext>
              </a:extLst>
            </p:cNvPr>
            <p:cNvSpPr/>
            <p:nvPr/>
          </p:nvSpPr>
          <p:spPr>
            <a:xfrm>
              <a:off x="128592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167;p4">
              <a:extLst>
                <a:ext uri="{FF2B5EF4-FFF2-40B4-BE49-F238E27FC236}">
                  <a16:creationId xmlns:a16="http://schemas.microsoft.com/office/drawing/2014/main" id="{7B946E75-4D72-C64A-B9AB-6EE0EADCDC88}"/>
                </a:ext>
              </a:extLst>
            </p:cNvPr>
            <p:cNvSpPr/>
            <p:nvPr/>
          </p:nvSpPr>
          <p:spPr>
            <a:xfrm>
              <a:off x="128592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168;p4">
              <a:extLst>
                <a:ext uri="{FF2B5EF4-FFF2-40B4-BE49-F238E27FC236}">
                  <a16:creationId xmlns:a16="http://schemas.microsoft.com/office/drawing/2014/main" id="{A3BBD9B1-3717-684C-8EFB-36C446D33E38}"/>
                </a:ext>
              </a:extLst>
            </p:cNvPr>
            <p:cNvSpPr/>
            <p:nvPr/>
          </p:nvSpPr>
          <p:spPr>
            <a:xfrm>
              <a:off x="128592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169;p4">
              <a:extLst>
                <a:ext uri="{FF2B5EF4-FFF2-40B4-BE49-F238E27FC236}">
                  <a16:creationId xmlns:a16="http://schemas.microsoft.com/office/drawing/2014/main" id="{5E98D722-92A2-3A42-AF59-2DF3C22383ED}"/>
                </a:ext>
              </a:extLst>
            </p:cNvPr>
            <p:cNvSpPr/>
            <p:nvPr/>
          </p:nvSpPr>
          <p:spPr>
            <a:xfrm>
              <a:off x="128592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170;p4">
              <a:extLst>
                <a:ext uri="{FF2B5EF4-FFF2-40B4-BE49-F238E27FC236}">
                  <a16:creationId xmlns:a16="http://schemas.microsoft.com/office/drawing/2014/main" id="{83ABBCE7-CB8F-AE40-B415-5367E6E91047}"/>
                </a:ext>
              </a:extLst>
            </p:cNvPr>
            <p:cNvSpPr/>
            <p:nvPr/>
          </p:nvSpPr>
          <p:spPr>
            <a:xfrm>
              <a:off x="1285923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171;p4">
              <a:extLst>
                <a:ext uri="{FF2B5EF4-FFF2-40B4-BE49-F238E27FC236}">
                  <a16:creationId xmlns:a16="http://schemas.microsoft.com/office/drawing/2014/main" id="{A93399DB-0EDD-D343-8030-B7DF4600E3BF}"/>
                </a:ext>
              </a:extLst>
            </p:cNvPr>
            <p:cNvSpPr/>
            <p:nvPr/>
          </p:nvSpPr>
          <p:spPr>
            <a:xfrm>
              <a:off x="128592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172;p4">
              <a:extLst>
                <a:ext uri="{FF2B5EF4-FFF2-40B4-BE49-F238E27FC236}">
                  <a16:creationId xmlns:a16="http://schemas.microsoft.com/office/drawing/2014/main" id="{2F4EE844-2776-074D-B31E-34966FA26155}"/>
                </a:ext>
              </a:extLst>
            </p:cNvPr>
            <p:cNvSpPr/>
            <p:nvPr/>
          </p:nvSpPr>
          <p:spPr>
            <a:xfrm>
              <a:off x="128592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173;p4">
              <a:extLst>
                <a:ext uri="{FF2B5EF4-FFF2-40B4-BE49-F238E27FC236}">
                  <a16:creationId xmlns:a16="http://schemas.microsoft.com/office/drawing/2014/main" id="{EDFE523E-8361-B244-8CD8-B6A8F3695DEF}"/>
                </a:ext>
              </a:extLst>
            </p:cNvPr>
            <p:cNvSpPr/>
            <p:nvPr/>
          </p:nvSpPr>
          <p:spPr>
            <a:xfrm>
              <a:off x="128592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174;p4">
              <a:extLst>
                <a:ext uri="{FF2B5EF4-FFF2-40B4-BE49-F238E27FC236}">
                  <a16:creationId xmlns:a16="http://schemas.microsoft.com/office/drawing/2014/main" id="{3D76EEDD-E0F4-1841-B07B-1479F016321A}"/>
                </a:ext>
              </a:extLst>
            </p:cNvPr>
            <p:cNvSpPr/>
            <p:nvPr/>
          </p:nvSpPr>
          <p:spPr>
            <a:xfrm>
              <a:off x="128592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175;p4">
              <a:extLst>
                <a:ext uri="{FF2B5EF4-FFF2-40B4-BE49-F238E27FC236}">
                  <a16:creationId xmlns:a16="http://schemas.microsoft.com/office/drawing/2014/main" id="{1CC2AA9D-D11E-2643-BB53-7E7458DF9A44}"/>
                </a:ext>
              </a:extLst>
            </p:cNvPr>
            <p:cNvSpPr/>
            <p:nvPr/>
          </p:nvSpPr>
          <p:spPr>
            <a:xfrm>
              <a:off x="1436353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176;p4">
              <a:extLst>
                <a:ext uri="{FF2B5EF4-FFF2-40B4-BE49-F238E27FC236}">
                  <a16:creationId xmlns:a16="http://schemas.microsoft.com/office/drawing/2014/main" id="{7767D7AC-D10B-4E4F-8512-87A6CCB888D2}"/>
                </a:ext>
              </a:extLst>
            </p:cNvPr>
            <p:cNvSpPr/>
            <p:nvPr/>
          </p:nvSpPr>
          <p:spPr>
            <a:xfrm>
              <a:off x="1436353" y="5406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177;p4">
              <a:extLst>
                <a:ext uri="{FF2B5EF4-FFF2-40B4-BE49-F238E27FC236}">
                  <a16:creationId xmlns:a16="http://schemas.microsoft.com/office/drawing/2014/main" id="{8100B8C5-FAA2-664F-B5DF-BD48D149776F}"/>
                </a:ext>
              </a:extLst>
            </p:cNvPr>
            <p:cNvSpPr/>
            <p:nvPr/>
          </p:nvSpPr>
          <p:spPr>
            <a:xfrm>
              <a:off x="1436353" y="6910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178;p4">
              <a:extLst>
                <a:ext uri="{FF2B5EF4-FFF2-40B4-BE49-F238E27FC236}">
                  <a16:creationId xmlns:a16="http://schemas.microsoft.com/office/drawing/2014/main" id="{C237E31F-ACC2-A645-A9E7-94AC9F60DB6D}"/>
                </a:ext>
              </a:extLst>
            </p:cNvPr>
            <p:cNvSpPr/>
            <p:nvPr/>
          </p:nvSpPr>
          <p:spPr>
            <a:xfrm>
              <a:off x="1436353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179;p4">
              <a:extLst>
                <a:ext uri="{FF2B5EF4-FFF2-40B4-BE49-F238E27FC236}">
                  <a16:creationId xmlns:a16="http://schemas.microsoft.com/office/drawing/2014/main" id="{EB1793DC-9B7F-8C45-9C2E-A8621184F960}"/>
                </a:ext>
              </a:extLst>
            </p:cNvPr>
            <p:cNvSpPr/>
            <p:nvPr/>
          </p:nvSpPr>
          <p:spPr>
            <a:xfrm>
              <a:off x="1436353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180;p4">
              <a:extLst>
                <a:ext uri="{FF2B5EF4-FFF2-40B4-BE49-F238E27FC236}">
                  <a16:creationId xmlns:a16="http://schemas.microsoft.com/office/drawing/2014/main" id="{A46B49D4-82AA-4847-9821-C75EEB30CA42}"/>
                </a:ext>
              </a:extLst>
            </p:cNvPr>
            <p:cNvSpPr/>
            <p:nvPr/>
          </p:nvSpPr>
          <p:spPr>
            <a:xfrm>
              <a:off x="1436353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181;p4">
              <a:extLst>
                <a:ext uri="{FF2B5EF4-FFF2-40B4-BE49-F238E27FC236}">
                  <a16:creationId xmlns:a16="http://schemas.microsoft.com/office/drawing/2014/main" id="{1387847D-C869-834C-8E84-E20354574668}"/>
                </a:ext>
              </a:extLst>
            </p:cNvPr>
            <p:cNvSpPr/>
            <p:nvPr/>
          </p:nvSpPr>
          <p:spPr>
            <a:xfrm>
              <a:off x="1436353" y="1294377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182;p4">
              <a:extLst>
                <a:ext uri="{FF2B5EF4-FFF2-40B4-BE49-F238E27FC236}">
                  <a16:creationId xmlns:a16="http://schemas.microsoft.com/office/drawing/2014/main" id="{EB2E469D-6C13-AB48-ACC1-B9995B021842}"/>
                </a:ext>
              </a:extLst>
            </p:cNvPr>
            <p:cNvSpPr/>
            <p:nvPr/>
          </p:nvSpPr>
          <p:spPr>
            <a:xfrm>
              <a:off x="1436353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183;p4">
              <a:extLst>
                <a:ext uri="{FF2B5EF4-FFF2-40B4-BE49-F238E27FC236}">
                  <a16:creationId xmlns:a16="http://schemas.microsoft.com/office/drawing/2014/main" id="{73EE40E9-410A-3141-9220-D2052750788D}"/>
                </a:ext>
              </a:extLst>
            </p:cNvPr>
            <p:cNvSpPr/>
            <p:nvPr/>
          </p:nvSpPr>
          <p:spPr>
            <a:xfrm>
              <a:off x="1436353" y="1595229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184;p4">
              <a:extLst>
                <a:ext uri="{FF2B5EF4-FFF2-40B4-BE49-F238E27FC236}">
                  <a16:creationId xmlns:a16="http://schemas.microsoft.com/office/drawing/2014/main" id="{FEAFF5B4-1D66-394C-A995-A706785C5CF4}"/>
                </a:ext>
              </a:extLst>
            </p:cNvPr>
            <p:cNvSpPr/>
            <p:nvPr/>
          </p:nvSpPr>
          <p:spPr>
            <a:xfrm>
              <a:off x="1436353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185;p4">
              <a:extLst>
                <a:ext uri="{FF2B5EF4-FFF2-40B4-BE49-F238E27FC236}">
                  <a16:creationId xmlns:a16="http://schemas.microsoft.com/office/drawing/2014/main" id="{8B817E8E-63D0-B14F-B8D5-DD3518F9D71F}"/>
                </a:ext>
              </a:extLst>
            </p:cNvPr>
            <p:cNvSpPr/>
            <p:nvPr/>
          </p:nvSpPr>
          <p:spPr>
            <a:xfrm>
              <a:off x="1436353" y="189608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186;p4">
              <a:extLst>
                <a:ext uri="{FF2B5EF4-FFF2-40B4-BE49-F238E27FC236}">
                  <a16:creationId xmlns:a16="http://schemas.microsoft.com/office/drawing/2014/main" id="{7700AEFD-C7F7-D146-A651-161E34424BD5}"/>
                </a:ext>
              </a:extLst>
            </p:cNvPr>
            <p:cNvSpPr/>
            <p:nvPr/>
          </p:nvSpPr>
          <p:spPr>
            <a:xfrm>
              <a:off x="1436353" y="204650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187;p4">
              <a:extLst>
                <a:ext uri="{FF2B5EF4-FFF2-40B4-BE49-F238E27FC236}">
                  <a16:creationId xmlns:a16="http://schemas.microsoft.com/office/drawing/2014/main" id="{EE347D94-A013-ED40-8D87-0B07241E68B6}"/>
                </a:ext>
              </a:extLst>
            </p:cNvPr>
            <p:cNvSpPr/>
            <p:nvPr/>
          </p:nvSpPr>
          <p:spPr>
            <a:xfrm>
              <a:off x="1436353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188;p4">
              <a:extLst>
                <a:ext uri="{FF2B5EF4-FFF2-40B4-BE49-F238E27FC236}">
                  <a16:creationId xmlns:a16="http://schemas.microsoft.com/office/drawing/2014/main" id="{ED298286-E422-764F-9DAC-6099346D172A}"/>
                </a:ext>
              </a:extLst>
            </p:cNvPr>
            <p:cNvSpPr/>
            <p:nvPr/>
          </p:nvSpPr>
          <p:spPr>
            <a:xfrm>
              <a:off x="1436353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189;p4">
              <a:extLst>
                <a:ext uri="{FF2B5EF4-FFF2-40B4-BE49-F238E27FC236}">
                  <a16:creationId xmlns:a16="http://schemas.microsoft.com/office/drawing/2014/main" id="{73D10D86-3B5C-214C-871E-32D808888B29}"/>
                </a:ext>
              </a:extLst>
            </p:cNvPr>
            <p:cNvSpPr/>
            <p:nvPr/>
          </p:nvSpPr>
          <p:spPr>
            <a:xfrm>
              <a:off x="1436353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190;p4">
              <a:extLst>
                <a:ext uri="{FF2B5EF4-FFF2-40B4-BE49-F238E27FC236}">
                  <a16:creationId xmlns:a16="http://schemas.microsoft.com/office/drawing/2014/main" id="{2DDA8727-9F19-B445-9911-62C977DA879E}"/>
                </a:ext>
              </a:extLst>
            </p:cNvPr>
            <p:cNvSpPr/>
            <p:nvPr/>
          </p:nvSpPr>
          <p:spPr>
            <a:xfrm>
              <a:off x="1436353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191;p4">
              <a:extLst>
                <a:ext uri="{FF2B5EF4-FFF2-40B4-BE49-F238E27FC236}">
                  <a16:creationId xmlns:a16="http://schemas.microsoft.com/office/drawing/2014/main" id="{C218B428-1C2E-6C4A-AE09-520E8CA47EE5}"/>
                </a:ext>
              </a:extLst>
            </p:cNvPr>
            <p:cNvSpPr/>
            <p:nvPr/>
          </p:nvSpPr>
          <p:spPr>
            <a:xfrm>
              <a:off x="1436353" y="309949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192;p4">
              <a:extLst>
                <a:ext uri="{FF2B5EF4-FFF2-40B4-BE49-F238E27FC236}">
                  <a16:creationId xmlns:a16="http://schemas.microsoft.com/office/drawing/2014/main" id="{661946B2-D2B4-754F-A5AF-932724FD8FF0}"/>
                </a:ext>
              </a:extLst>
            </p:cNvPr>
            <p:cNvSpPr/>
            <p:nvPr/>
          </p:nvSpPr>
          <p:spPr>
            <a:xfrm>
              <a:off x="1436353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193;p4">
              <a:extLst>
                <a:ext uri="{FF2B5EF4-FFF2-40B4-BE49-F238E27FC236}">
                  <a16:creationId xmlns:a16="http://schemas.microsoft.com/office/drawing/2014/main" id="{8EDCAEFD-D15D-AC4B-BA63-74AD3AE7ABA0}"/>
                </a:ext>
              </a:extLst>
            </p:cNvPr>
            <p:cNvSpPr/>
            <p:nvPr/>
          </p:nvSpPr>
          <p:spPr>
            <a:xfrm>
              <a:off x="1436353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194;p4">
              <a:extLst>
                <a:ext uri="{FF2B5EF4-FFF2-40B4-BE49-F238E27FC236}">
                  <a16:creationId xmlns:a16="http://schemas.microsoft.com/office/drawing/2014/main" id="{E2565963-5EDC-4F41-AA25-87D46DA3B806}"/>
                </a:ext>
              </a:extLst>
            </p:cNvPr>
            <p:cNvSpPr/>
            <p:nvPr/>
          </p:nvSpPr>
          <p:spPr>
            <a:xfrm>
              <a:off x="1436353" y="355076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195;p4">
              <a:extLst>
                <a:ext uri="{FF2B5EF4-FFF2-40B4-BE49-F238E27FC236}">
                  <a16:creationId xmlns:a16="http://schemas.microsoft.com/office/drawing/2014/main" id="{16E49C66-AC6F-D44A-9469-D56CCB6ED7F4}"/>
                </a:ext>
              </a:extLst>
            </p:cNvPr>
            <p:cNvSpPr/>
            <p:nvPr/>
          </p:nvSpPr>
          <p:spPr>
            <a:xfrm>
              <a:off x="1436353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196;p4">
              <a:extLst>
                <a:ext uri="{FF2B5EF4-FFF2-40B4-BE49-F238E27FC236}">
                  <a16:creationId xmlns:a16="http://schemas.microsoft.com/office/drawing/2014/main" id="{56F5F000-F15D-3444-9245-422710128797}"/>
                </a:ext>
              </a:extLst>
            </p:cNvPr>
            <p:cNvSpPr/>
            <p:nvPr/>
          </p:nvSpPr>
          <p:spPr>
            <a:xfrm>
              <a:off x="1436353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197;p4">
              <a:extLst>
                <a:ext uri="{FF2B5EF4-FFF2-40B4-BE49-F238E27FC236}">
                  <a16:creationId xmlns:a16="http://schemas.microsoft.com/office/drawing/2014/main" id="{0C65366A-9418-034C-AA17-1F01AEEDDB89}"/>
                </a:ext>
              </a:extLst>
            </p:cNvPr>
            <p:cNvSpPr/>
            <p:nvPr/>
          </p:nvSpPr>
          <p:spPr>
            <a:xfrm>
              <a:off x="1436353" y="400368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198;p4">
              <a:extLst>
                <a:ext uri="{FF2B5EF4-FFF2-40B4-BE49-F238E27FC236}">
                  <a16:creationId xmlns:a16="http://schemas.microsoft.com/office/drawing/2014/main" id="{0549399C-EBEF-D544-8053-6759FE93972F}"/>
                </a:ext>
              </a:extLst>
            </p:cNvPr>
            <p:cNvSpPr/>
            <p:nvPr/>
          </p:nvSpPr>
          <p:spPr>
            <a:xfrm>
              <a:off x="1436353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199;p4">
              <a:extLst>
                <a:ext uri="{FF2B5EF4-FFF2-40B4-BE49-F238E27FC236}">
                  <a16:creationId xmlns:a16="http://schemas.microsoft.com/office/drawing/2014/main" id="{B0CC3669-739B-964D-92D7-F08DBA5896D7}"/>
                </a:ext>
              </a:extLst>
            </p:cNvPr>
            <p:cNvSpPr/>
            <p:nvPr/>
          </p:nvSpPr>
          <p:spPr>
            <a:xfrm>
              <a:off x="1436353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200;p4">
              <a:extLst>
                <a:ext uri="{FF2B5EF4-FFF2-40B4-BE49-F238E27FC236}">
                  <a16:creationId xmlns:a16="http://schemas.microsoft.com/office/drawing/2014/main" id="{D420FBC8-75A3-FB45-AE3F-0D302028D48B}"/>
                </a:ext>
              </a:extLst>
            </p:cNvPr>
            <p:cNvSpPr/>
            <p:nvPr/>
          </p:nvSpPr>
          <p:spPr>
            <a:xfrm>
              <a:off x="1436353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201;p4">
              <a:extLst>
                <a:ext uri="{FF2B5EF4-FFF2-40B4-BE49-F238E27FC236}">
                  <a16:creationId xmlns:a16="http://schemas.microsoft.com/office/drawing/2014/main" id="{750C0633-4327-DB48-8E29-EF8483A8EAEE}"/>
                </a:ext>
              </a:extLst>
            </p:cNvPr>
            <p:cNvSpPr/>
            <p:nvPr/>
          </p:nvSpPr>
          <p:spPr>
            <a:xfrm>
              <a:off x="1436353" y="4755811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202;p4">
              <a:extLst>
                <a:ext uri="{FF2B5EF4-FFF2-40B4-BE49-F238E27FC236}">
                  <a16:creationId xmlns:a16="http://schemas.microsoft.com/office/drawing/2014/main" id="{8B2CF20E-73AA-4340-9A29-23C62B903229}"/>
                </a:ext>
              </a:extLst>
            </p:cNvPr>
            <p:cNvSpPr/>
            <p:nvPr/>
          </p:nvSpPr>
          <p:spPr>
            <a:xfrm>
              <a:off x="1436353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203;p4">
              <a:extLst>
                <a:ext uri="{FF2B5EF4-FFF2-40B4-BE49-F238E27FC236}">
                  <a16:creationId xmlns:a16="http://schemas.microsoft.com/office/drawing/2014/main" id="{54B80277-B5D0-1E4C-AB1F-A4E574C925D6}"/>
                </a:ext>
              </a:extLst>
            </p:cNvPr>
            <p:cNvSpPr/>
            <p:nvPr/>
          </p:nvSpPr>
          <p:spPr>
            <a:xfrm>
              <a:off x="1436353" y="5056663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204;p4">
              <a:extLst>
                <a:ext uri="{FF2B5EF4-FFF2-40B4-BE49-F238E27FC236}">
                  <a16:creationId xmlns:a16="http://schemas.microsoft.com/office/drawing/2014/main" id="{DB643DF2-D607-1744-A31B-3FB12A49FC65}"/>
                </a:ext>
              </a:extLst>
            </p:cNvPr>
            <p:cNvSpPr/>
            <p:nvPr/>
          </p:nvSpPr>
          <p:spPr>
            <a:xfrm>
              <a:off x="1436353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205;p4">
              <a:extLst>
                <a:ext uri="{FF2B5EF4-FFF2-40B4-BE49-F238E27FC236}">
                  <a16:creationId xmlns:a16="http://schemas.microsoft.com/office/drawing/2014/main" id="{BEE1CE30-B271-334D-A62E-0B506CC445AF}"/>
                </a:ext>
              </a:extLst>
            </p:cNvPr>
            <p:cNvSpPr/>
            <p:nvPr/>
          </p:nvSpPr>
          <p:spPr>
            <a:xfrm>
              <a:off x="1436353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206;p4">
              <a:extLst>
                <a:ext uri="{FF2B5EF4-FFF2-40B4-BE49-F238E27FC236}">
                  <a16:creationId xmlns:a16="http://schemas.microsoft.com/office/drawing/2014/main" id="{57916B7E-F07F-2843-888C-20C2A341422A}"/>
                </a:ext>
              </a:extLst>
            </p:cNvPr>
            <p:cNvSpPr/>
            <p:nvPr/>
          </p:nvSpPr>
          <p:spPr>
            <a:xfrm>
              <a:off x="158678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207;p4">
              <a:extLst>
                <a:ext uri="{FF2B5EF4-FFF2-40B4-BE49-F238E27FC236}">
                  <a16:creationId xmlns:a16="http://schemas.microsoft.com/office/drawing/2014/main" id="{BD5C4A98-2033-D94F-8DE1-223FCADC072C}"/>
                </a:ext>
              </a:extLst>
            </p:cNvPr>
            <p:cNvSpPr/>
            <p:nvPr/>
          </p:nvSpPr>
          <p:spPr>
            <a:xfrm>
              <a:off x="158678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208;p4">
              <a:extLst>
                <a:ext uri="{FF2B5EF4-FFF2-40B4-BE49-F238E27FC236}">
                  <a16:creationId xmlns:a16="http://schemas.microsoft.com/office/drawing/2014/main" id="{1474DD6D-24B6-7D4E-9150-E7B7425FC3C0}"/>
                </a:ext>
              </a:extLst>
            </p:cNvPr>
            <p:cNvSpPr/>
            <p:nvPr/>
          </p:nvSpPr>
          <p:spPr>
            <a:xfrm>
              <a:off x="1586782" y="993525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209;p4">
              <a:extLst>
                <a:ext uri="{FF2B5EF4-FFF2-40B4-BE49-F238E27FC236}">
                  <a16:creationId xmlns:a16="http://schemas.microsoft.com/office/drawing/2014/main" id="{03A9534F-24A1-7046-815B-3317292361AA}"/>
                </a:ext>
              </a:extLst>
            </p:cNvPr>
            <p:cNvSpPr/>
            <p:nvPr/>
          </p:nvSpPr>
          <p:spPr>
            <a:xfrm>
              <a:off x="158678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210;p4">
              <a:extLst>
                <a:ext uri="{FF2B5EF4-FFF2-40B4-BE49-F238E27FC236}">
                  <a16:creationId xmlns:a16="http://schemas.microsoft.com/office/drawing/2014/main" id="{AEFA62EE-2A91-2A4C-A191-50681A12727D}"/>
                </a:ext>
              </a:extLst>
            </p:cNvPr>
            <p:cNvSpPr/>
            <p:nvPr/>
          </p:nvSpPr>
          <p:spPr>
            <a:xfrm>
              <a:off x="1586782" y="174565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211;p4">
              <a:extLst>
                <a:ext uri="{FF2B5EF4-FFF2-40B4-BE49-F238E27FC236}">
                  <a16:creationId xmlns:a16="http://schemas.microsoft.com/office/drawing/2014/main" id="{1AC88B5B-4869-3240-A220-74FF7CCBD236}"/>
                </a:ext>
              </a:extLst>
            </p:cNvPr>
            <p:cNvSpPr/>
            <p:nvPr/>
          </p:nvSpPr>
          <p:spPr>
            <a:xfrm>
              <a:off x="1586782" y="219693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212;p4">
              <a:extLst>
                <a:ext uri="{FF2B5EF4-FFF2-40B4-BE49-F238E27FC236}">
                  <a16:creationId xmlns:a16="http://schemas.microsoft.com/office/drawing/2014/main" id="{EE1E8DBB-5BD1-2F4D-8A91-9AC1C9070F10}"/>
                </a:ext>
              </a:extLst>
            </p:cNvPr>
            <p:cNvSpPr/>
            <p:nvPr/>
          </p:nvSpPr>
          <p:spPr>
            <a:xfrm>
              <a:off x="158678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213;p4">
              <a:extLst>
                <a:ext uri="{FF2B5EF4-FFF2-40B4-BE49-F238E27FC236}">
                  <a16:creationId xmlns:a16="http://schemas.microsoft.com/office/drawing/2014/main" id="{9B11634A-311E-9F42-A4E5-E488C84BB35C}"/>
                </a:ext>
              </a:extLst>
            </p:cNvPr>
            <p:cNvSpPr/>
            <p:nvPr/>
          </p:nvSpPr>
          <p:spPr>
            <a:xfrm>
              <a:off x="1586782" y="2798638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214;p4">
              <a:extLst>
                <a:ext uri="{FF2B5EF4-FFF2-40B4-BE49-F238E27FC236}">
                  <a16:creationId xmlns:a16="http://schemas.microsoft.com/office/drawing/2014/main" id="{A97B065D-291D-EF40-93B5-8A0BF3FEEE40}"/>
                </a:ext>
              </a:extLst>
            </p:cNvPr>
            <p:cNvSpPr/>
            <p:nvPr/>
          </p:nvSpPr>
          <p:spPr>
            <a:xfrm>
              <a:off x="1586782" y="29490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215;p4">
              <a:extLst>
                <a:ext uri="{FF2B5EF4-FFF2-40B4-BE49-F238E27FC236}">
                  <a16:creationId xmlns:a16="http://schemas.microsoft.com/office/drawing/2014/main" id="{14BB9083-26BE-3745-AD47-D1AB322A45D8}"/>
                </a:ext>
              </a:extLst>
            </p:cNvPr>
            <p:cNvSpPr/>
            <p:nvPr/>
          </p:nvSpPr>
          <p:spPr>
            <a:xfrm>
              <a:off x="1586782" y="324991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216;p4">
              <a:extLst>
                <a:ext uri="{FF2B5EF4-FFF2-40B4-BE49-F238E27FC236}">
                  <a16:creationId xmlns:a16="http://schemas.microsoft.com/office/drawing/2014/main" id="{030DB867-1710-144E-9061-07328F33D642}"/>
                </a:ext>
              </a:extLst>
            </p:cNvPr>
            <p:cNvSpPr/>
            <p:nvPr/>
          </p:nvSpPr>
          <p:spPr>
            <a:xfrm>
              <a:off x="1586782" y="340034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217;p4">
              <a:extLst>
                <a:ext uri="{FF2B5EF4-FFF2-40B4-BE49-F238E27FC236}">
                  <a16:creationId xmlns:a16="http://schemas.microsoft.com/office/drawing/2014/main" id="{732A1A36-5490-DB4E-9A80-744A3CB96C0E}"/>
                </a:ext>
              </a:extLst>
            </p:cNvPr>
            <p:cNvSpPr/>
            <p:nvPr/>
          </p:nvSpPr>
          <p:spPr>
            <a:xfrm>
              <a:off x="158678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218;p4">
              <a:extLst>
                <a:ext uri="{FF2B5EF4-FFF2-40B4-BE49-F238E27FC236}">
                  <a16:creationId xmlns:a16="http://schemas.microsoft.com/office/drawing/2014/main" id="{3CD05F96-0847-9E4A-AC7C-DE07AA7AB86B}"/>
                </a:ext>
              </a:extLst>
            </p:cNvPr>
            <p:cNvSpPr/>
            <p:nvPr/>
          </p:nvSpPr>
          <p:spPr>
            <a:xfrm>
              <a:off x="1586782" y="385162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219;p4">
              <a:extLst>
                <a:ext uri="{FF2B5EF4-FFF2-40B4-BE49-F238E27FC236}">
                  <a16:creationId xmlns:a16="http://schemas.microsoft.com/office/drawing/2014/main" id="{02A34D09-639D-FE4E-AAD9-692B0EA25BD4}"/>
                </a:ext>
              </a:extLst>
            </p:cNvPr>
            <p:cNvSpPr/>
            <p:nvPr/>
          </p:nvSpPr>
          <p:spPr>
            <a:xfrm>
              <a:off x="158678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220;p4">
              <a:extLst>
                <a:ext uri="{FF2B5EF4-FFF2-40B4-BE49-F238E27FC236}">
                  <a16:creationId xmlns:a16="http://schemas.microsoft.com/office/drawing/2014/main" id="{83A707C6-E215-944A-92BD-C3DC9EE88567}"/>
                </a:ext>
              </a:extLst>
            </p:cNvPr>
            <p:cNvSpPr/>
            <p:nvPr/>
          </p:nvSpPr>
          <p:spPr>
            <a:xfrm>
              <a:off x="1586782" y="4304532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221;p4">
              <a:extLst>
                <a:ext uri="{FF2B5EF4-FFF2-40B4-BE49-F238E27FC236}">
                  <a16:creationId xmlns:a16="http://schemas.microsoft.com/office/drawing/2014/main" id="{6A11E204-8719-A045-AA6F-3B678004BB20}"/>
                </a:ext>
              </a:extLst>
            </p:cNvPr>
            <p:cNvSpPr/>
            <p:nvPr/>
          </p:nvSpPr>
          <p:spPr>
            <a:xfrm>
              <a:off x="1586782" y="4454959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222;p4">
              <a:extLst>
                <a:ext uri="{FF2B5EF4-FFF2-40B4-BE49-F238E27FC236}">
                  <a16:creationId xmlns:a16="http://schemas.microsoft.com/office/drawing/2014/main" id="{A0F5BE29-7E5A-F24A-B134-C52EBB23486A}"/>
                </a:ext>
              </a:extLst>
            </p:cNvPr>
            <p:cNvSpPr/>
            <p:nvPr/>
          </p:nvSpPr>
          <p:spPr>
            <a:xfrm>
              <a:off x="1586782" y="4605385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223;p4">
              <a:extLst>
                <a:ext uri="{FF2B5EF4-FFF2-40B4-BE49-F238E27FC236}">
                  <a16:creationId xmlns:a16="http://schemas.microsoft.com/office/drawing/2014/main" id="{8140CD4D-33EE-8540-9530-48241C4473D7}"/>
                </a:ext>
              </a:extLst>
            </p:cNvPr>
            <p:cNvSpPr/>
            <p:nvPr/>
          </p:nvSpPr>
          <p:spPr>
            <a:xfrm>
              <a:off x="158678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224;p4">
              <a:extLst>
                <a:ext uri="{FF2B5EF4-FFF2-40B4-BE49-F238E27FC236}">
                  <a16:creationId xmlns:a16="http://schemas.microsoft.com/office/drawing/2014/main" id="{B1179C02-0431-6146-82F6-625B93D17B84}"/>
                </a:ext>
              </a:extLst>
            </p:cNvPr>
            <p:cNvSpPr/>
            <p:nvPr/>
          </p:nvSpPr>
          <p:spPr>
            <a:xfrm>
              <a:off x="1586782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225;p4">
              <a:extLst>
                <a:ext uri="{FF2B5EF4-FFF2-40B4-BE49-F238E27FC236}">
                  <a16:creationId xmlns:a16="http://schemas.microsoft.com/office/drawing/2014/main" id="{776681D6-698D-BE4D-8C2F-98FF19721FA2}"/>
                </a:ext>
              </a:extLst>
            </p:cNvPr>
            <p:cNvSpPr/>
            <p:nvPr/>
          </p:nvSpPr>
          <p:spPr>
            <a:xfrm>
              <a:off x="1737212" y="239760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226;p4">
              <a:extLst>
                <a:ext uri="{FF2B5EF4-FFF2-40B4-BE49-F238E27FC236}">
                  <a16:creationId xmlns:a16="http://schemas.microsoft.com/office/drawing/2014/main" id="{8B59A636-F642-854C-8748-831B04EA5E75}"/>
                </a:ext>
              </a:extLst>
            </p:cNvPr>
            <p:cNvSpPr/>
            <p:nvPr/>
          </p:nvSpPr>
          <p:spPr>
            <a:xfrm>
              <a:off x="1737212" y="84146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227;p4">
              <a:extLst>
                <a:ext uri="{FF2B5EF4-FFF2-40B4-BE49-F238E27FC236}">
                  <a16:creationId xmlns:a16="http://schemas.microsoft.com/office/drawing/2014/main" id="{F8A005AD-6CEC-B24D-899B-7B183A8852E0}"/>
                </a:ext>
              </a:extLst>
            </p:cNvPr>
            <p:cNvSpPr/>
            <p:nvPr/>
          </p:nvSpPr>
          <p:spPr>
            <a:xfrm>
              <a:off x="1737212" y="1143951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228;p4">
              <a:extLst>
                <a:ext uri="{FF2B5EF4-FFF2-40B4-BE49-F238E27FC236}">
                  <a16:creationId xmlns:a16="http://schemas.microsoft.com/office/drawing/2014/main" id="{BBD68342-1554-4F47-BA9D-2827C8717CAA}"/>
                </a:ext>
              </a:extLst>
            </p:cNvPr>
            <p:cNvSpPr/>
            <p:nvPr/>
          </p:nvSpPr>
          <p:spPr>
            <a:xfrm>
              <a:off x="1737212" y="1444803"/>
              <a:ext cx="120998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229;p4">
              <a:extLst>
                <a:ext uri="{FF2B5EF4-FFF2-40B4-BE49-F238E27FC236}">
                  <a16:creationId xmlns:a16="http://schemas.microsoft.com/office/drawing/2014/main" id="{A2AF3A72-E15A-E541-A4F1-F604C73945BC}"/>
                </a:ext>
              </a:extLst>
            </p:cNvPr>
            <p:cNvSpPr/>
            <p:nvPr/>
          </p:nvSpPr>
          <p:spPr>
            <a:xfrm>
              <a:off x="1737212" y="189444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230;p4">
              <a:extLst>
                <a:ext uri="{FF2B5EF4-FFF2-40B4-BE49-F238E27FC236}">
                  <a16:creationId xmlns:a16="http://schemas.microsoft.com/office/drawing/2014/main" id="{29D55625-FE40-0043-A333-2FC8D5CAA9C9}"/>
                </a:ext>
              </a:extLst>
            </p:cNvPr>
            <p:cNvSpPr/>
            <p:nvPr/>
          </p:nvSpPr>
          <p:spPr>
            <a:xfrm>
              <a:off x="1737212" y="2497786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231;p4">
              <a:extLst>
                <a:ext uri="{FF2B5EF4-FFF2-40B4-BE49-F238E27FC236}">
                  <a16:creationId xmlns:a16="http://schemas.microsoft.com/office/drawing/2014/main" id="{45E33222-12BF-1C4A-877F-57FE1EA2DBA0}"/>
                </a:ext>
              </a:extLst>
            </p:cNvPr>
            <p:cNvSpPr/>
            <p:nvPr/>
          </p:nvSpPr>
          <p:spPr>
            <a:xfrm>
              <a:off x="1737212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232;p4">
              <a:extLst>
                <a:ext uri="{FF2B5EF4-FFF2-40B4-BE49-F238E27FC236}">
                  <a16:creationId xmlns:a16="http://schemas.microsoft.com/office/drawing/2014/main" id="{8777E146-F538-0D43-8F4E-A4D18FEAAA2E}"/>
                </a:ext>
              </a:extLst>
            </p:cNvPr>
            <p:cNvSpPr/>
            <p:nvPr/>
          </p:nvSpPr>
          <p:spPr>
            <a:xfrm>
              <a:off x="1737212" y="3701194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233;p4">
              <a:extLst>
                <a:ext uri="{FF2B5EF4-FFF2-40B4-BE49-F238E27FC236}">
                  <a16:creationId xmlns:a16="http://schemas.microsoft.com/office/drawing/2014/main" id="{864951A7-D382-7240-841F-40BCC2F871CA}"/>
                </a:ext>
              </a:extLst>
            </p:cNvPr>
            <p:cNvSpPr/>
            <p:nvPr/>
          </p:nvSpPr>
          <p:spPr>
            <a:xfrm>
              <a:off x="1737212" y="4154106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234;p4">
              <a:extLst>
                <a:ext uri="{FF2B5EF4-FFF2-40B4-BE49-F238E27FC236}">
                  <a16:creationId xmlns:a16="http://schemas.microsoft.com/office/drawing/2014/main" id="{7335B20E-F760-C74E-9A51-7C773D42419B}"/>
                </a:ext>
              </a:extLst>
            </p:cNvPr>
            <p:cNvSpPr/>
            <p:nvPr/>
          </p:nvSpPr>
          <p:spPr>
            <a:xfrm>
              <a:off x="1737212" y="4906237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235;p4">
              <a:extLst>
                <a:ext uri="{FF2B5EF4-FFF2-40B4-BE49-F238E27FC236}">
                  <a16:creationId xmlns:a16="http://schemas.microsoft.com/office/drawing/2014/main" id="{E9DFB080-150C-CD4D-95A3-F06596D00507}"/>
                </a:ext>
              </a:extLst>
            </p:cNvPr>
            <p:cNvSpPr/>
            <p:nvPr/>
          </p:nvSpPr>
          <p:spPr>
            <a:xfrm>
              <a:off x="1737212" y="5357515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236;p4">
              <a:extLst>
                <a:ext uri="{FF2B5EF4-FFF2-40B4-BE49-F238E27FC236}">
                  <a16:creationId xmlns:a16="http://schemas.microsoft.com/office/drawing/2014/main" id="{4291DB7E-4F1D-4A48-B0D1-11900C4E40AC}"/>
                </a:ext>
              </a:extLst>
            </p:cNvPr>
            <p:cNvSpPr/>
            <p:nvPr/>
          </p:nvSpPr>
          <p:spPr>
            <a:xfrm>
              <a:off x="1889277" y="39018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237;p4">
              <a:extLst>
                <a:ext uri="{FF2B5EF4-FFF2-40B4-BE49-F238E27FC236}">
                  <a16:creationId xmlns:a16="http://schemas.microsoft.com/office/drawing/2014/main" id="{F9B21793-801E-B44E-92A4-07D1D5D0C761}"/>
                </a:ext>
              </a:extLst>
            </p:cNvPr>
            <p:cNvSpPr/>
            <p:nvPr/>
          </p:nvSpPr>
          <p:spPr>
            <a:xfrm>
              <a:off x="1889277" y="841464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238;p4">
              <a:extLst>
                <a:ext uri="{FF2B5EF4-FFF2-40B4-BE49-F238E27FC236}">
                  <a16:creationId xmlns:a16="http://schemas.microsoft.com/office/drawing/2014/main" id="{77D8CD00-0211-984D-9720-580E6B13728E}"/>
                </a:ext>
              </a:extLst>
            </p:cNvPr>
            <p:cNvSpPr/>
            <p:nvPr/>
          </p:nvSpPr>
          <p:spPr>
            <a:xfrm>
              <a:off x="1889277" y="3400342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239;p4">
              <a:extLst>
                <a:ext uri="{FF2B5EF4-FFF2-40B4-BE49-F238E27FC236}">
                  <a16:creationId xmlns:a16="http://schemas.microsoft.com/office/drawing/2014/main" id="{8D9E3912-9335-BA4B-B8FB-BF8A8F8A6C7F}"/>
                </a:ext>
              </a:extLst>
            </p:cNvPr>
            <p:cNvSpPr/>
            <p:nvPr/>
          </p:nvSpPr>
          <p:spPr>
            <a:xfrm>
              <a:off x="1889277" y="4605385"/>
              <a:ext cx="122632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240;p4">
              <a:extLst>
                <a:ext uri="{FF2B5EF4-FFF2-40B4-BE49-F238E27FC236}">
                  <a16:creationId xmlns:a16="http://schemas.microsoft.com/office/drawing/2014/main" id="{D2889DC4-8735-4242-B03C-941B4C7BA8F7}"/>
                </a:ext>
              </a:extLst>
            </p:cNvPr>
            <p:cNvSpPr/>
            <p:nvPr/>
          </p:nvSpPr>
          <p:spPr>
            <a:xfrm>
              <a:off x="1889277" y="5207089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241;p4">
              <a:extLst>
                <a:ext uri="{FF2B5EF4-FFF2-40B4-BE49-F238E27FC236}">
                  <a16:creationId xmlns:a16="http://schemas.microsoft.com/office/drawing/2014/main" id="{2B063913-E663-B64A-A526-D06E619194D1}"/>
                </a:ext>
              </a:extLst>
            </p:cNvPr>
            <p:cNvSpPr/>
            <p:nvPr/>
          </p:nvSpPr>
          <p:spPr>
            <a:xfrm>
              <a:off x="2039707" y="6910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242;p4">
              <a:extLst>
                <a:ext uri="{FF2B5EF4-FFF2-40B4-BE49-F238E27FC236}">
                  <a16:creationId xmlns:a16="http://schemas.microsoft.com/office/drawing/2014/main" id="{783B53DA-39C4-D544-86FE-06634440873F}"/>
                </a:ext>
              </a:extLst>
            </p:cNvPr>
            <p:cNvSpPr/>
            <p:nvPr/>
          </p:nvSpPr>
          <p:spPr>
            <a:xfrm>
              <a:off x="2039707" y="1894446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243;p4">
              <a:extLst>
                <a:ext uri="{FF2B5EF4-FFF2-40B4-BE49-F238E27FC236}">
                  <a16:creationId xmlns:a16="http://schemas.microsoft.com/office/drawing/2014/main" id="{D39B53EA-2033-B644-9856-0A8F8F98AC8B}"/>
                </a:ext>
              </a:extLst>
            </p:cNvPr>
            <p:cNvSpPr/>
            <p:nvPr/>
          </p:nvSpPr>
          <p:spPr>
            <a:xfrm>
              <a:off x="2039707" y="2798638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1244;p4">
              <a:extLst>
                <a:ext uri="{FF2B5EF4-FFF2-40B4-BE49-F238E27FC236}">
                  <a16:creationId xmlns:a16="http://schemas.microsoft.com/office/drawing/2014/main" id="{BD21DE8D-B3BB-1841-AC74-8693F496E926}"/>
                </a:ext>
              </a:extLst>
            </p:cNvPr>
            <p:cNvSpPr/>
            <p:nvPr/>
          </p:nvSpPr>
          <p:spPr>
            <a:xfrm>
              <a:off x="2190136" y="5056663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1245;p4">
              <a:extLst>
                <a:ext uri="{FF2B5EF4-FFF2-40B4-BE49-F238E27FC236}">
                  <a16:creationId xmlns:a16="http://schemas.microsoft.com/office/drawing/2014/main" id="{65482B76-DEDA-DD42-AAE4-B87AB60A864F}"/>
                </a:ext>
              </a:extLst>
            </p:cNvPr>
            <p:cNvSpPr/>
            <p:nvPr/>
          </p:nvSpPr>
          <p:spPr>
            <a:xfrm>
              <a:off x="2340566" y="4755811"/>
              <a:ext cx="122632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1246;p4">
              <a:extLst>
                <a:ext uri="{FF2B5EF4-FFF2-40B4-BE49-F238E27FC236}">
                  <a16:creationId xmlns:a16="http://schemas.microsoft.com/office/drawing/2014/main" id="{F7F0CF4D-6C09-4B44-903D-5697498FEFC8}"/>
                </a:ext>
              </a:extLst>
            </p:cNvPr>
            <p:cNvSpPr/>
            <p:nvPr/>
          </p:nvSpPr>
          <p:spPr>
            <a:xfrm>
              <a:off x="2641425" y="2648212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1247;p4">
              <a:extLst>
                <a:ext uri="{FF2B5EF4-FFF2-40B4-BE49-F238E27FC236}">
                  <a16:creationId xmlns:a16="http://schemas.microsoft.com/office/drawing/2014/main" id="{35D78ED4-33E9-3449-A60A-3C1A6D504D8C}"/>
                </a:ext>
              </a:extLst>
            </p:cNvPr>
            <p:cNvSpPr/>
            <p:nvPr/>
          </p:nvSpPr>
          <p:spPr>
            <a:xfrm>
              <a:off x="2641425" y="5207089"/>
              <a:ext cx="120998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1248;p4">
              <a:extLst>
                <a:ext uri="{FF2B5EF4-FFF2-40B4-BE49-F238E27FC236}">
                  <a16:creationId xmlns:a16="http://schemas.microsoft.com/office/drawing/2014/main" id="{16E690A9-EF13-3746-A6CF-7B9A50431EBA}"/>
                </a:ext>
              </a:extLst>
            </p:cNvPr>
            <p:cNvSpPr/>
            <p:nvPr/>
          </p:nvSpPr>
          <p:spPr>
            <a:xfrm>
              <a:off x="3243143" y="991890"/>
              <a:ext cx="120998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1249;p4">
            <a:extLst>
              <a:ext uri="{FF2B5EF4-FFF2-40B4-BE49-F238E27FC236}">
                <a16:creationId xmlns:a16="http://schemas.microsoft.com/office/drawing/2014/main" id="{8F2392D1-BF34-B140-977D-7156E3FCA85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017712" cy="5086350"/>
            <a:chOff x="1588750" y="238125"/>
            <a:chExt cx="2078025" cy="5238750"/>
          </a:xfrm>
        </p:grpSpPr>
        <p:sp>
          <p:nvSpPr>
            <p:cNvPr id="206" name="Google Shape;1250;p4">
              <a:extLst>
                <a:ext uri="{FF2B5EF4-FFF2-40B4-BE49-F238E27FC236}">
                  <a16:creationId xmlns:a16="http://schemas.microsoft.com/office/drawing/2014/main" id="{7FEE16AE-0EC7-FA48-BE90-A5D4F7E5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251;p4">
              <a:extLst>
                <a:ext uri="{FF2B5EF4-FFF2-40B4-BE49-F238E27FC236}">
                  <a16:creationId xmlns:a16="http://schemas.microsoft.com/office/drawing/2014/main" id="{3D7FF8FA-913B-8042-8E4C-1470E2BD7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252;p4">
              <a:extLst>
                <a:ext uri="{FF2B5EF4-FFF2-40B4-BE49-F238E27FC236}">
                  <a16:creationId xmlns:a16="http://schemas.microsoft.com/office/drawing/2014/main" id="{34529807-7559-B24B-8726-51878B819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253;p4">
              <a:extLst>
                <a:ext uri="{FF2B5EF4-FFF2-40B4-BE49-F238E27FC236}">
                  <a16:creationId xmlns:a16="http://schemas.microsoft.com/office/drawing/2014/main" id="{9BB8C4C4-0B40-D04D-8E9A-38F2F2789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254;p4">
              <a:extLst>
                <a:ext uri="{FF2B5EF4-FFF2-40B4-BE49-F238E27FC236}">
                  <a16:creationId xmlns:a16="http://schemas.microsoft.com/office/drawing/2014/main" id="{498828B6-28A0-804E-B453-04729A9EB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255;p4">
              <a:extLst>
                <a:ext uri="{FF2B5EF4-FFF2-40B4-BE49-F238E27FC236}">
                  <a16:creationId xmlns:a16="http://schemas.microsoft.com/office/drawing/2014/main" id="{6768CC74-40A1-5D4B-AF8F-761B68F57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256;p4">
              <a:extLst>
                <a:ext uri="{FF2B5EF4-FFF2-40B4-BE49-F238E27FC236}">
                  <a16:creationId xmlns:a16="http://schemas.microsoft.com/office/drawing/2014/main" id="{E72F3350-63C9-9B4D-9076-3BE126B0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257;p4">
              <a:extLst>
                <a:ext uri="{FF2B5EF4-FFF2-40B4-BE49-F238E27FC236}">
                  <a16:creationId xmlns:a16="http://schemas.microsoft.com/office/drawing/2014/main" id="{5A335128-3BC1-3C40-A841-DA7D3293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258;p4">
              <a:extLst>
                <a:ext uri="{FF2B5EF4-FFF2-40B4-BE49-F238E27FC236}">
                  <a16:creationId xmlns:a16="http://schemas.microsoft.com/office/drawing/2014/main" id="{6AC2FB7A-F4F3-CF45-80A7-77F82B4CC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259;p4">
              <a:extLst>
                <a:ext uri="{FF2B5EF4-FFF2-40B4-BE49-F238E27FC236}">
                  <a16:creationId xmlns:a16="http://schemas.microsoft.com/office/drawing/2014/main" id="{60122BD3-DA36-B34E-BAF0-F736641F6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260;p4">
              <a:extLst>
                <a:ext uri="{FF2B5EF4-FFF2-40B4-BE49-F238E27FC236}">
                  <a16:creationId xmlns:a16="http://schemas.microsoft.com/office/drawing/2014/main" id="{9F3B2702-15FC-5A4C-96D1-5A0FAC859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261;p4">
              <a:extLst>
                <a:ext uri="{FF2B5EF4-FFF2-40B4-BE49-F238E27FC236}">
                  <a16:creationId xmlns:a16="http://schemas.microsoft.com/office/drawing/2014/main" id="{72F0286A-A6B7-4449-8D38-8C55388E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262;p4">
              <a:extLst>
                <a:ext uri="{FF2B5EF4-FFF2-40B4-BE49-F238E27FC236}">
                  <a16:creationId xmlns:a16="http://schemas.microsoft.com/office/drawing/2014/main" id="{56E27DB3-CF96-874B-8A2E-B15D298E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263;p4">
              <a:extLst>
                <a:ext uri="{FF2B5EF4-FFF2-40B4-BE49-F238E27FC236}">
                  <a16:creationId xmlns:a16="http://schemas.microsoft.com/office/drawing/2014/main" id="{8C7BB313-28B1-3347-83A3-BE74D6675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264;p4">
              <a:extLst>
                <a:ext uri="{FF2B5EF4-FFF2-40B4-BE49-F238E27FC236}">
                  <a16:creationId xmlns:a16="http://schemas.microsoft.com/office/drawing/2014/main" id="{14C4C997-24B2-4C41-87C8-90AB677991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265;p4">
              <a:extLst>
                <a:ext uri="{FF2B5EF4-FFF2-40B4-BE49-F238E27FC236}">
                  <a16:creationId xmlns:a16="http://schemas.microsoft.com/office/drawing/2014/main" id="{DE45E0FE-0807-CA46-BD40-FF463BCC2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266;p4">
              <a:extLst>
                <a:ext uri="{FF2B5EF4-FFF2-40B4-BE49-F238E27FC236}">
                  <a16:creationId xmlns:a16="http://schemas.microsoft.com/office/drawing/2014/main" id="{04ECB0D9-2A43-0B41-8B70-4E0412D4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267;p4">
              <a:extLst>
                <a:ext uri="{FF2B5EF4-FFF2-40B4-BE49-F238E27FC236}">
                  <a16:creationId xmlns:a16="http://schemas.microsoft.com/office/drawing/2014/main" id="{23BD83FB-4B40-744D-8AF0-3F7801FD35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268;p4">
              <a:extLst>
                <a:ext uri="{FF2B5EF4-FFF2-40B4-BE49-F238E27FC236}">
                  <a16:creationId xmlns:a16="http://schemas.microsoft.com/office/drawing/2014/main" id="{23763169-8615-F44B-8943-F79985CF5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269;p4">
              <a:extLst>
                <a:ext uri="{FF2B5EF4-FFF2-40B4-BE49-F238E27FC236}">
                  <a16:creationId xmlns:a16="http://schemas.microsoft.com/office/drawing/2014/main" id="{08AE4C2E-9D48-2049-AAC4-36CBAB74B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270;p4">
              <a:extLst>
                <a:ext uri="{FF2B5EF4-FFF2-40B4-BE49-F238E27FC236}">
                  <a16:creationId xmlns:a16="http://schemas.microsoft.com/office/drawing/2014/main" id="{A240709E-FA84-454D-899D-7CBF90D8E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1271;p4">
              <a:extLst>
                <a:ext uri="{FF2B5EF4-FFF2-40B4-BE49-F238E27FC236}">
                  <a16:creationId xmlns:a16="http://schemas.microsoft.com/office/drawing/2014/main" id="{5B086C65-136B-9048-A593-DCCD39F66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1272;p4">
              <a:extLst>
                <a:ext uri="{FF2B5EF4-FFF2-40B4-BE49-F238E27FC236}">
                  <a16:creationId xmlns:a16="http://schemas.microsoft.com/office/drawing/2014/main" id="{4C90600D-46E7-3F41-8D50-8891D9D74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273;p4">
              <a:extLst>
                <a:ext uri="{FF2B5EF4-FFF2-40B4-BE49-F238E27FC236}">
                  <a16:creationId xmlns:a16="http://schemas.microsoft.com/office/drawing/2014/main" id="{25DD73DB-E972-3A43-8BA9-B9705C829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274;p4">
              <a:extLst>
                <a:ext uri="{FF2B5EF4-FFF2-40B4-BE49-F238E27FC236}">
                  <a16:creationId xmlns:a16="http://schemas.microsoft.com/office/drawing/2014/main" id="{7F1FF651-2207-984A-AC31-92038A925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275;p4">
              <a:extLst>
                <a:ext uri="{FF2B5EF4-FFF2-40B4-BE49-F238E27FC236}">
                  <a16:creationId xmlns:a16="http://schemas.microsoft.com/office/drawing/2014/main" id="{44DEFBC3-D4D0-2D4D-9E3A-D666569FC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276;p4">
              <a:extLst>
                <a:ext uri="{FF2B5EF4-FFF2-40B4-BE49-F238E27FC236}">
                  <a16:creationId xmlns:a16="http://schemas.microsoft.com/office/drawing/2014/main" id="{07A0828D-21FD-3940-8E4E-E9EBC9ABC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277;p4">
              <a:extLst>
                <a:ext uri="{FF2B5EF4-FFF2-40B4-BE49-F238E27FC236}">
                  <a16:creationId xmlns:a16="http://schemas.microsoft.com/office/drawing/2014/main" id="{BA3F81FC-B49B-9049-82CD-09767BF3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278;p4">
              <a:extLst>
                <a:ext uri="{FF2B5EF4-FFF2-40B4-BE49-F238E27FC236}">
                  <a16:creationId xmlns:a16="http://schemas.microsoft.com/office/drawing/2014/main" id="{3DB06EFD-3FD1-AA4A-91F6-2D4BEA826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279;p4">
              <a:extLst>
                <a:ext uri="{FF2B5EF4-FFF2-40B4-BE49-F238E27FC236}">
                  <a16:creationId xmlns:a16="http://schemas.microsoft.com/office/drawing/2014/main" id="{4D265264-F721-4C40-99D8-FB20AC453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280;p4">
              <a:extLst>
                <a:ext uri="{FF2B5EF4-FFF2-40B4-BE49-F238E27FC236}">
                  <a16:creationId xmlns:a16="http://schemas.microsoft.com/office/drawing/2014/main" id="{F37CD441-09FA-2448-9448-B4E523A19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281;p4">
              <a:extLst>
                <a:ext uri="{FF2B5EF4-FFF2-40B4-BE49-F238E27FC236}">
                  <a16:creationId xmlns:a16="http://schemas.microsoft.com/office/drawing/2014/main" id="{AB3B27E1-71EC-AE43-AED1-00D755EC6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282;p4">
              <a:extLst>
                <a:ext uri="{FF2B5EF4-FFF2-40B4-BE49-F238E27FC236}">
                  <a16:creationId xmlns:a16="http://schemas.microsoft.com/office/drawing/2014/main" id="{338793E2-DBD6-234A-89F0-DFB47CE0A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283;p4">
              <a:extLst>
                <a:ext uri="{FF2B5EF4-FFF2-40B4-BE49-F238E27FC236}">
                  <a16:creationId xmlns:a16="http://schemas.microsoft.com/office/drawing/2014/main" id="{E95DF736-57CC-6D45-98EC-78E2D88C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284;p4">
              <a:extLst>
                <a:ext uri="{FF2B5EF4-FFF2-40B4-BE49-F238E27FC236}">
                  <a16:creationId xmlns:a16="http://schemas.microsoft.com/office/drawing/2014/main" id="{9959AFC6-E17E-8448-89C1-717B7BDCB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285;p4">
              <a:extLst>
                <a:ext uri="{FF2B5EF4-FFF2-40B4-BE49-F238E27FC236}">
                  <a16:creationId xmlns:a16="http://schemas.microsoft.com/office/drawing/2014/main" id="{6C29BA34-D22F-6C4B-8C39-82366276B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286;p4">
              <a:extLst>
                <a:ext uri="{FF2B5EF4-FFF2-40B4-BE49-F238E27FC236}">
                  <a16:creationId xmlns:a16="http://schemas.microsoft.com/office/drawing/2014/main" id="{8BE955E3-1887-D844-9243-75151028B4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287;p4">
              <a:extLst>
                <a:ext uri="{FF2B5EF4-FFF2-40B4-BE49-F238E27FC236}">
                  <a16:creationId xmlns:a16="http://schemas.microsoft.com/office/drawing/2014/main" id="{7F550779-ADA9-0246-8DF3-7879283B0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288;p4">
              <a:extLst>
                <a:ext uri="{FF2B5EF4-FFF2-40B4-BE49-F238E27FC236}">
                  <a16:creationId xmlns:a16="http://schemas.microsoft.com/office/drawing/2014/main" id="{EDFF3767-5FED-3647-9D60-130827FD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289;p4">
              <a:extLst>
                <a:ext uri="{FF2B5EF4-FFF2-40B4-BE49-F238E27FC236}">
                  <a16:creationId xmlns:a16="http://schemas.microsoft.com/office/drawing/2014/main" id="{0AD407DE-F634-0844-A27B-F088CB8BF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290;p4">
              <a:extLst>
                <a:ext uri="{FF2B5EF4-FFF2-40B4-BE49-F238E27FC236}">
                  <a16:creationId xmlns:a16="http://schemas.microsoft.com/office/drawing/2014/main" id="{6DCCBAA1-2DE7-2541-BD6A-73DD4F712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291;p4">
              <a:extLst>
                <a:ext uri="{FF2B5EF4-FFF2-40B4-BE49-F238E27FC236}">
                  <a16:creationId xmlns:a16="http://schemas.microsoft.com/office/drawing/2014/main" id="{02F70146-AB1A-8F48-81D1-FE46E6A43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292;p4">
              <a:extLst>
                <a:ext uri="{FF2B5EF4-FFF2-40B4-BE49-F238E27FC236}">
                  <a16:creationId xmlns:a16="http://schemas.microsoft.com/office/drawing/2014/main" id="{F9321311-2613-9F46-85EE-746CB313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293;p4">
              <a:extLst>
                <a:ext uri="{FF2B5EF4-FFF2-40B4-BE49-F238E27FC236}">
                  <a16:creationId xmlns:a16="http://schemas.microsoft.com/office/drawing/2014/main" id="{D797873F-648E-8B46-B22A-C25883A20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294;p4">
              <a:extLst>
                <a:ext uri="{FF2B5EF4-FFF2-40B4-BE49-F238E27FC236}">
                  <a16:creationId xmlns:a16="http://schemas.microsoft.com/office/drawing/2014/main" id="{3AEB7CDB-5B0E-9249-8B44-575843BAD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295;p4">
              <a:extLst>
                <a:ext uri="{FF2B5EF4-FFF2-40B4-BE49-F238E27FC236}">
                  <a16:creationId xmlns:a16="http://schemas.microsoft.com/office/drawing/2014/main" id="{DD40E461-C213-2942-97C2-E00F3A110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296;p4">
              <a:extLst>
                <a:ext uri="{FF2B5EF4-FFF2-40B4-BE49-F238E27FC236}">
                  <a16:creationId xmlns:a16="http://schemas.microsoft.com/office/drawing/2014/main" id="{E4010CB0-5DD7-9B4A-8357-0D894D53E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297;p4">
              <a:extLst>
                <a:ext uri="{FF2B5EF4-FFF2-40B4-BE49-F238E27FC236}">
                  <a16:creationId xmlns:a16="http://schemas.microsoft.com/office/drawing/2014/main" id="{49068B8D-689E-234C-A0FB-722F70825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298;p4">
              <a:extLst>
                <a:ext uri="{FF2B5EF4-FFF2-40B4-BE49-F238E27FC236}">
                  <a16:creationId xmlns:a16="http://schemas.microsoft.com/office/drawing/2014/main" id="{82F45A5D-C5EA-0E48-A650-AE87AAB85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299;p4">
              <a:extLst>
                <a:ext uri="{FF2B5EF4-FFF2-40B4-BE49-F238E27FC236}">
                  <a16:creationId xmlns:a16="http://schemas.microsoft.com/office/drawing/2014/main" id="{8A34C600-0448-1245-9861-1C00B60B9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300;p4">
              <a:extLst>
                <a:ext uri="{FF2B5EF4-FFF2-40B4-BE49-F238E27FC236}">
                  <a16:creationId xmlns:a16="http://schemas.microsoft.com/office/drawing/2014/main" id="{7CECAE14-45EE-CD4B-B978-74D10A063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301;p4">
              <a:extLst>
                <a:ext uri="{FF2B5EF4-FFF2-40B4-BE49-F238E27FC236}">
                  <a16:creationId xmlns:a16="http://schemas.microsoft.com/office/drawing/2014/main" id="{F03EF455-2C13-3146-8A50-D6085F230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81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302;p4">
              <a:extLst>
                <a:ext uri="{FF2B5EF4-FFF2-40B4-BE49-F238E27FC236}">
                  <a16:creationId xmlns:a16="http://schemas.microsoft.com/office/drawing/2014/main" id="{D1670E0D-BFA2-D34B-BB97-3E0A2EAD4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303;p4">
              <a:extLst>
                <a:ext uri="{FF2B5EF4-FFF2-40B4-BE49-F238E27FC236}">
                  <a16:creationId xmlns:a16="http://schemas.microsoft.com/office/drawing/2014/main" id="{79301BEE-AFDF-3648-B556-A5786C7A9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8401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304;p4">
              <a:extLst>
                <a:ext uri="{FF2B5EF4-FFF2-40B4-BE49-F238E27FC236}">
                  <a16:creationId xmlns:a16="http://schemas.microsoft.com/office/drawing/2014/main" id="{579D5F84-EFD1-2F49-BD46-358F0D8B9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305;p4">
              <a:extLst>
                <a:ext uri="{FF2B5EF4-FFF2-40B4-BE49-F238E27FC236}">
                  <a16:creationId xmlns:a16="http://schemas.microsoft.com/office/drawing/2014/main" id="{83FA683C-74B0-D74E-9727-D03C0F80D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306;p4">
              <a:extLst>
                <a:ext uri="{FF2B5EF4-FFF2-40B4-BE49-F238E27FC236}">
                  <a16:creationId xmlns:a16="http://schemas.microsoft.com/office/drawing/2014/main" id="{A973A2FC-AE61-2F4B-93AE-83B3AC94D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307;p4">
              <a:extLst>
                <a:ext uri="{FF2B5EF4-FFF2-40B4-BE49-F238E27FC236}">
                  <a16:creationId xmlns:a16="http://schemas.microsoft.com/office/drawing/2014/main" id="{EC791F1D-9D52-A849-A685-5E1D05813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7432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308;p4">
              <a:extLst>
                <a:ext uri="{FF2B5EF4-FFF2-40B4-BE49-F238E27FC236}">
                  <a16:creationId xmlns:a16="http://schemas.microsoft.com/office/drawing/2014/main" id="{E5D227E6-F6D4-B74E-B5F0-C016198E8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8937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309;p4">
              <a:extLst>
                <a:ext uri="{FF2B5EF4-FFF2-40B4-BE49-F238E27FC236}">
                  <a16:creationId xmlns:a16="http://schemas.microsoft.com/office/drawing/2014/main" id="{2B15F5C2-6EDA-E743-859A-269906C43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310;p4">
              <a:extLst>
                <a:ext uri="{FF2B5EF4-FFF2-40B4-BE49-F238E27FC236}">
                  <a16:creationId xmlns:a16="http://schemas.microsoft.com/office/drawing/2014/main" id="{F88D5C5F-838A-8D43-9B53-1A9052EFD0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1947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311;p4">
              <a:extLst>
                <a:ext uri="{FF2B5EF4-FFF2-40B4-BE49-F238E27FC236}">
                  <a16:creationId xmlns:a16="http://schemas.microsoft.com/office/drawing/2014/main" id="{BECE27D3-B1B6-7942-A2B7-F8618B105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312;p4">
              <a:extLst>
                <a:ext uri="{FF2B5EF4-FFF2-40B4-BE49-F238E27FC236}">
                  <a16:creationId xmlns:a16="http://schemas.microsoft.com/office/drawing/2014/main" id="{4702DED3-1340-0848-91C0-8C7A626D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4957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313;p4">
              <a:extLst>
                <a:ext uri="{FF2B5EF4-FFF2-40B4-BE49-F238E27FC236}">
                  <a16:creationId xmlns:a16="http://schemas.microsoft.com/office/drawing/2014/main" id="{9F00225D-0647-EB49-B8F4-BB271B8C1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314;p4">
              <a:extLst>
                <a:ext uri="{FF2B5EF4-FFF2-40B4-BE49-F238E27FC236}">
                  <a16:creationId xmlns:a16="http://schemas.microsoft.com/office/drawing/2014/main" id="{9380E5E5-219B-BC40-885F-79BEB37E5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315;p4">
              <a:extLst>
                <a:ext uri="{FF2B5EF4-FFF2-40B4-BE49-F238E27FC236}">
                  <a16:creationId xmlns:a16="http://schemas.microsoft.com/office/drawing/2014/main" id="{5CFB3B32-B0A0-414D-B371-1079F55BA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316;p4">
              <a:extLst>
                <a:ext uri="{FF2B5EF4-FFF2-40B4-BE49-F238E27FC236}">
                  <a16:creationId xmlns:a16="http://schemas.microsoft.com/office/drawing/2014/main" id="{10E11B65-3F0E-4344-B49D-474A4226E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3988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317;p4">
              <a:extLst>
                <a:ext uri="{FF2B5EF4-FFF2-40B4-BE49-F238E27FC236}">
                  <a16:creationId xmlns:a16="http://schemas.microsoft.com/office/drawing/2014/main" id="{2B48A031-EB4C-244B-92F3-CDF1DCF17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318;p4">
              <a:extLst>
                <a:ext uri="{FF2B5EF4-FFF2-40B4-BE49-F238E27FC236}">
                  <a16:creationId xmlns:a16="http://schemas.microsoft.com/office/drawing/2014/main" id="{A4686A81-72DC-D646-BEEF-530BD1D60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319;p4">
              <a:extLst>
                <a:ext uri="{FF2B5EF4-FFF2-40B4-BE49-F238E27FC236}">
                  <a16:creationId xmlns:a16="http://schemas.microsoft.com/office/drawing/2014/main" id="{EA0C3725-FF17-FA41-AA1F-59BC68206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0008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320;p4">
              <a:extLst>
                <a:ext uri="{FF2B5EF4-FFF2-40B4-BE49-F238E27FC236}">
                  <a16:creationId xmlns:a16="http://schemas.microsoft.com/office/drawing/2014/main" id="{67698B63-4E0B-0848-A6A7-1898689E5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321;p4">
              <a:extLst>
                <a:ext uri="{FF2B5EF4-FFF2-40B4-BE49-F238E27FC236}">
                  <a16:creationId xmlns:a16="http://schemas.microsoft.com/office/drawing/2014/main" id="{1D36E2F7-7DC0-0E40-9868-68DF89E45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1322;p4">
              <a:extLst>
                <a:ext uri="{FF2B5EF4-FFF2-40B4-BE49-F238E27FC236}">
                  <a16:creationId xmlns:a16="http://schemas.microsoft.com/office/drawing/2014/main" id="{882D6DF9-3C28-A34F-9955-EEA1508C2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1323;p4">
              <a:extLst>
                <a:ext uri="{FF2B5EF4-FFF2-40B4-BE49-F238E27FC236}">
                  <a16:creationId xmlns:a16="http://schemas.microsoft.com/office/drawing/2014/main" id="{F937D85F-3C98-CF44-85A3-021D77A49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0" name="Google Shape;1324;p4">
              <a:extLst>
                <a:ext uri="{FF2B5EF4-FFF2-40B4-BE49-F238E27FC236}">
                  <a16:creationId xmlns:a16="http://schemas.microsoft.com/office/drawing/2014/main" id="{DB98C884-CB24-A64F-AD9A-EFDEC3055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1" name="Google Shape;1325;p4">
              <a:extLst>
                <a:ext uri="{FF2B5EF4-FFF2-40B4-BE49-F238E27FC236}">
                  <a16:creationId xmlns:a16="http://schemas.microsoft.com/office/drawing/2014/main" id="{85C0B265-DC0C-9C40-B353-04E0E8B9E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2" name="Google Shape;1326;p4">
              <a:extLst>
                <a:ext uri="{FF2B5EF4-FFF2-40B4-BE49-F238E27FC236}">
                  <a16:creationId xmlns:a16="http://schemas.microsoft.com/office/drawing/2014/main" id="{55A44A6A-4DFF-3A41-BB11-F734CD531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3" name="Google Shape;1327;p4">
              <a:extLst>
                <a:ext uri="{FF2B5EF4-FFF2-40B4-BE49-F238E27FC236}">
                  <a16:creationId xmlns:a16="http://schemas.microsoft.com/office/drawing/2014/main" id="{F1A08166-851E-8A44-81D4-1D5604C94F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4" name="Google Shape;1328;p4">
              <a:extLst>
                <a:ext uri="{FF2B5EF4-FFF2-40B4-BE49-F238E27FC236}">
                  <a16:creationId xmlns:a16="http://schemas.microsoft.com/office/drawing/2014/main" id="{339ABBFF-3799-4B40-820B-CFD33C48F5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5" name="Google Shape;1329;p4">
              <a:extLst>
                <a:ext uri="{FF2B5EF4-FFF2-40B4-BE49-F238E27FC236}">
                  <a16:creationId xmlns:a16="http://schemas.microsoft.com/office/drawing/2014/main" id="{37E32131-1999-2244-9D0C-FD3DFC285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6" name="Google Shape;1330;p4">
              <a:extLst>
                <a:ext uri="{FF2B5EF4-FFF2-40B4-BE49-F238E27FC236}">
                  <a16:creationId xmlns:a16="http://schemas.microsoft.com/office/drawing/2014/main" id="{FBDA5B90-EFD9-1448-B123-91FE76091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7" name="Google Shape;1331;p4">
              <a:extLst>
                <a:ext uri="{FF2B5EF4-FFF2-40B4-BE49-F238E27FC236}">
                  <a16:creationId xmlns:a16="http://schemas.microsoft.com/office/drawing/2014/main" id="{22D34B3A-EC9F-1B42-93C8-6E107ECA1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8" name="Google Shape;1332;p4">
              <a:extLst>
                <a:ext uri="{FF2B5EF4-FFF2-40B4-BE49-F238E27FC236}">
                  <a16:creationId xmlns:a16="http://schemas.microsoft.com/office/drawing/2014/main" id="{AC1E96AD-0655-7A4A-A80F-4B1ADD1CE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89" name="Google Shape;1333;p4">
              <a:extLst>
                <a:ext uri="{FF2B5EF4-FFF2-40B4-BE49-F238E27FC236}">
                  <a16:creationId xmlns:a16="http://schemas.microsoft.com/office/drawing/2014/main" id="{650EA27D-108C-874E-B1D5-5C557F350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0" name="Google Shape;1334;p4">
              <a:extLst>
                <a:ext uri="{FF2B5EF4-FFF2-40B4-BE49-F238E27FC236}">
                  <a16:creationId xmlns:a16="http://schemas.microsoft.com/office/drawing/2014/main" id="{C8378DEE-FC6F-0445-B64F-3BA3CF196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1" name="Google Shape;1335;p4">
              <a:extLst>
                <a:ext uri="{FF2B5EF4-FFF2-40B4-BE49-F238E27FC236}">
                  <a16:creationId xmlns:a16="http://schemas.microsoft.com/office/drawing/2014/main" id="{ED803CDB-2206-0043-BB35-23B5DA72B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2" name="Google Shape;1336;p4">
              <a:extLst>
                <a:ext uri="{FF2B5EF4-FFF2-40B4-BE49-F238E27FC236}">
                  <a16:creationId xmlns:a16="http://schemas.microsoft.com/office/drawing/2014/main" id="{CB9D8BBE-830B-474B-904E-9D5D1FCC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3" name="Google Shape;1337;p4">
              <a:extLst>
                <a:ext uri="{FF2B5EF4-FFF2-40B4-BE49-F238E27FC236}">
                  <a16:creationId xmlns:a16="http://schemas.microsoft.com/office/drawing/2014/main" id="{15A0EC33-EB82-7445-AA8E-121337DBD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4" name="Google Shape;1338;p4">
              <a:extLst>
                <a:ext uri="{FF2B5EF4-FFF2-40B4-BE49-F238E27FC236}">
                  <a16:creationId xmlns:a16="http://schemas.microsoft.com/office/drawing/2014/main" id="{B92C4B2B-3518-1E42-93F7-1477DB438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5" name="Google Shape;1339;p4">
              <a:extLst>
                <a:ext uri="{FF2B5EF4-FFF2-40B4-BE49-F238E27FC236}">
                  <a16:creationId xmlns:a16="http://schemas.microsoft.com/office/drawing/2014/main" id="{EABC1922-467D-5D4B-9053-04B437BD30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6" name="Google Shape;1340;p4">
              <a:extLst>
                <a:ext uri="{FF2B5EF4-FFF2-40B4-BE49-F238E27FC236}">
                  <a16:creationId xmlns:a16="http://schemas.microsoft.com/office/drawing/2014/main" id="{66DF8355-352F-7749-AB7A-56E167387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7" name="Google Shape;1341;p4">
              <a:extLst>
                <a:ext uri="{FF2B5EF4-FFF2-40B4-BE49-F238E27FC236}">
                  <a16:creationId xmlns:a16="http://schemas.microsoft.com/office/drawing/2014/main" id="{18D265FE-6928-4544-ABAF-E323E354D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8" name="Google Shape;1342;p4">
              <a:extLst>
                <a:ext uri="{FF2B5EF4-FFF2-40B4-BE49-F238E27FC236}">
                  <a16:creationId xmlns:a16="http://schemas.microsoft.com/office/drawing/2014/main" id="{B546FE62-B008-954B-BB94-C67C8F55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99" name="Google Shape;1343;p4">
              <a:extLst>
                <a:ext uri="{FF2B5EF4-FFF2-40B4-BE49-F238E27FC236}">
                  <a16:creationId xmlns:a16="http://schemas.microsoft.com/office/drawing/2014/main" id="{FBC53A5C-8855-BA42-91D5-71C1C13F4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0" name="Google Shape;1344;p4">
              <a:extLst>
                <a:ext uri="{FF2B5EF4-FFF2-40B4-BE49-F238E27FC236}">
                  <a16:creationId xmlns:a16="http://schemas.microsoft.com/office/drawing/2014/main" id="{4AF604AF-9684-1446-87B1-1A0823366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1" name="Google Shape;1345;p4">
              <a:extLst>
                <a:ext uri="{FF2B5EF4-FFF2-40B4-BE49-F238E27FC236}">
                  <a16:creationId xmlns:a16="http://schemas.microsoft.com/office/drawing/2014/main" id="{630F1FC5-5EE9-C44D-B6EB-BEAA138CA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2" name="Google Shape;1346;p4">
              <a:extLst>
                <a:ext uri="{FF2B5EF4-FFF2-40B4-BE49-F238E27FC236}">
                  <a16:creationId xmlns:a16="http://schemas.microsoft.com/office/drawing/2014/main" id="{EEA6960E-B732-C94C-9344-B07EA6068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3" name="Google Shape;1347;p4">
              <a:extLst>
                <a:ext uri="{FF2B5EF4-FFF2-40B4-BE49-F238E27FC236}">
                  <a16:creationId xmlns:a16="http://schemas.microsoft.com/office/drawing/2014/main" id="{EA99C7FC-F353-EB49-803B-4A4BCA6FB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4" name="Google Shape;1348;p4">
              <a:extLst>
                <a:ext uri="{FF2B5EF4-FFF2-40B4-BE49-F238E27FC236}">
                  <a16:creationId xmlns:a16="http://schemas.microsoft.com/office/drawing/2014/main" id="{042219CE-BB57-0A40-A0EC-712B1E18A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5" name="Google Shape;1349;p4">
              <a:extLst>
                <a:ext uri="{FF2B5EF4-FFF2-40B4-BE49-F238E27FC236}">
                  <a16:creationId xmlns:a16="http://schemas.microsoft.com/office/drawing/2014/main" id="{C0E4EF12-6735-9648-8C6A-4604097AC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6" name="Google Shape;1350;p4">
              <a:extLst>
                <a:ext uri="{FF2B5EF4-FFF2-40B4-BE49-F238E27FC236}">
                  <a16:creationId xmlns:a16="http://schemas.microsoft.com/office/drawing/2014/main" id="{2AD25A09-002A-334A-A87D-1F95F11E9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7" name="Google Shape;1351;p4">
              <a:extLst>
                <a:ext uri="{FF2B5EF4-FFF2-40B4-BE49-F238E27FC236}">
                  <a16:creationId xmlns:a16="http://schemas.microsoft.com/office/drawing/2014/main" id="{4FFCFB6B-AF4E-2C49-9B11-DF8553EC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8" name="Google Shape;1352;p4">
              <a:extLst>
                <a:ext uri="{FF2B5EF4-FFF2-40B4-BE49-F238E27FC236}">
                  <a16:creationId xmlns:a16="http://schemas.microsoft.com/office/drawing/2014/main" id="{D460253A-AEBA-6D4C-A124-4503CC776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09" name="Google Shape;1353;p4">
              <a:extLst>
                <a:ext uri="{FF2B5EF4-FFF2-40B4-BE49-F238E27FC236}">
                  <a16:creationId xmlns:a16="http://schemas.microsoft.com/office/drawing/2014/main" id="{3D67A814-60EB-CD45-B8B6-0E075979B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0" name="Google Shape;1354;p4">
              <a:extLst>
                <a:ext uri="{FF2B5EF4-FFF2-40B4-BE49-F238E27FC236}">
                  <a16:creationId xmlns:a16="http://schemas.microsoft.com/office/drawing/2014/main" id="{9FCB3290-1F76-B140-B996-C34DDE3A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1" name="Google Shape;1355;p4">
              <a:extLst>
                <a:ext uri="{FF2B5EF4-FFF2-40B4-BE49-F238E27FC236}">
                  <a16:creationId xmlns:a16="http://schemas.microsoft.com/office/drawing/2014/main" id="{467E4AE3-5C94-9244-B5F1-662613DA4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2" name="Google Shape;1356;p4">
              <a:extLst>
                <a:ext uri="{FF2B5EF4-FFF2-40B4-BE49-F238E27FC236}">
                  <a16:creationId xmlns:a16="http://schemas.microsoft.com/office/drawing/2014/main" id="{1C1BF783-B04B-9D4F-811A-E127D8C75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3" name="Google Shape;1357;p4">
              <a:extLst>
                <a:ext uri="{FF2B5EF4-FFF2-40B4-BE49-F238E27FC236}">
                  <a16:creationId xmlns:a16="http://schemas.microsoft.com/office/drawing/2014/main" id="{A4147BCC-71D0-FF4B-8DDA-672B8BCEB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4" name="Google Shape;1358;p4">
              <a:extLst>
                <a:ext uri="{FF2B5EF4-FFF2-40B4-BE49-F238E27FC236}">
                  <a16:creationId xmlns:a16="http://schemas.microsoft.com/office/drawing/2014/main" id="{F81AE5CB-C5CE-1443-9CD9-D0C387DD2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5" name="Google Shape;1359;p4">
              <a:extLst>
                <a:ext uri="{FF2B5EF4-FFF2-40B4-BE49-F238E27FC236}">
                  <a16:creationId xmlns:a16="http://schemas.microsoft.com/office/drawing/2014/main" id="{C230DECB-4F41-D240-912E-580E5BB67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6" name="Google Shape;1360;p4">
              <a:extLst>
                <a:ext uri="{FF2B5EF4-FFF2-40B4-BE49-F238E27FC236}">
                  <a16:creationId xmlns:a16="http://schemas.microsoft.com/office/drawing/2014/main" id="{D42B1AEE-F688-6C4D-8700-9445E158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7" name="Google Shape;1361;p4">
              <a:extLst>
                <a:ext uri="{FF2B5EF4-FFF2-40B4-BE49-F238E27FC236}">
                  <a16:creationId xmlns:a16="http://schemas.microsoft.com/office/drawing/2014/main" id="{DCC758B6-87A4-034E-BDE8-AF7C7F1B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8" name="Google Shape;1362;p4">
              <a:extLst>
                <a:ext uri="{FF2B5EF4-FFF2-40B4-BE49-F238E27FC236}">
                  <a16:creationId xmlns:a16="http://schemas.microsoft.com/office/drawing/2014/main" id="{E6671F21-D60E-1E45-9E0C-6BD39E94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19" name="Google Shape;1363;p4">
              <a:extLst>
                <a:ext uri="{FF2B5EF4-FFF2-40B4-BE49-F238E27FC236}">
                  <a16:creationId xmlns:a16="http://schemas.microsoft.com/office/drawing/2014/main" id="{8CC0A0AB-D851-9A40-B44F-667B9BFF2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0" name="Google Shape;1364;p4">
              <a:extLst>
                <a:ext uri="{FF2B5EF4-FFF2-40B4-BE49-F238E27FC236}">
                  <a16:creationId xmlns:a16="http://schemas.microsoft.com/office/drawing/2014/main" id="{16AC7D24-AEC0-2D4F-BE0B-9260498F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1" name="Google Shape;1365;p4">
              <a:extLst>
                <a:ext uri="{FF2B5EF4-FFF2-40B4-BE49-F238E27FC236}">
                  <a16:creationId xmlns:a16="http://schemas.microsoft.com/office/drawing/2014/main" id="{E653AE93-2572-9546-B7B1-A81E95FB1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2" name="Google Shape;1366;p4">
              <a:extLst>
                <a:ext uri="{FF2B5EF4-FFF2-40B4-BE49-F238E27FC236}">
                  <a16:creationId xmlns:a16="http://schemas.microsoft.com/office/drawing/2014/main" id="{5EBC7C5E-72C0-3F44-86C2-B712F5805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3" name="Google Shape;1367;p4">
              <a:extLst>
                <a:ext uri="{FF2B5EF4-FFF2-40B4-BE49-F238E27FC236}">
                  <a16:creationId xmlns:a16="http://schemas.microsoft.com/office/drawing/2014/main" id="{6CED37BE-7A20-ED4B-9122-93EB03690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4" name="Google Shape;1368;p4">
              <a:extLst>
                <a:ext uri="{FF2B5EF4-FFF2-40B4-BE49-F238E27FC236}">
                  <a16:creationId xmlns:a16="http://schemas.microsoft.com/office/drawing/2014/main" id="{DA42197A-4441-3541-83B5-165E4CD5E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5" name="Google Shape;1369;p4">
              <a:extLst>
                <a:ext uri="{FF2B5EF4-FFF2-40B4-BE49-F238E27FC236}">
                  <a16:creationId xmlns:a16="http://schemas.microsoft.com/office/drawing/2014/main" id="{1368E2B4-7041-114E-9ADE-1978ED54D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6" name="Google Shape;1370;p4">
              <a:extLst>
                <a:ext uri="{FF2B5EF4-FFF2-40B4-BE49-F238E27FC236}">
                  <a16:creationId xmlns:a16="http://schemas.microsoft.com/office/drawing/2014/main" id="{C50DBF8A-9ACC-6349-A479-22A4A42F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7" name="Google Shape;1371;p4">
              <a:extLst>
                <a:ext uri="{FF2B5EF4-FFF2-40B4-BE49-F238E27FC236}">
                  <a16:creationId xmlns:a16="http://schemas.microsoft.com/office/drawing/2014/main" id="{90BD15A1-7877-7B48-A114-19BFC42D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8" name="Google Shape;1372;p4">
              <a:extLst>
                <a:ext uri="{FF2B5EF4-FFF2-40B4-BE49-F238E27FC236}">
                  <a16:creationId xmlns:a16="http://schemas.microsoft.com/office/drawing/2014/main" id="{ECE1361A-4F63-5847-BA52-0551C127E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29" name="Google Shape;1373;p4">
              <a:extLst>
                <a:ext uri="{FF2B5EF4-FFF2-40B4-BE49-F238E27FC236}">
                  <a16:creationId xmlns:a16="http://schemas.microsoft.com/office/drawing/2014/main" id="{20A9BAFA-6B85-3149-89D9-141CC7B46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0" name="Google Shape;1374;p4">
              <a:extLst>
                <a:ext uri="{FF2B5EF4-FFF2-40B4-BE49-F238E27FC236}">
                  <a16:creationId xmlns:a16="http://schemas.microsoft.com/office/drawing/2014/main" id="{C45D645C-5EEC-9A4A-8833-72D282294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1" name="Google Shape;1375;p4">
              <a:extLst>
                <a:ext uri="{FF2B5EF4-FFF2-40B4-BE49-F238E27FC236}">
                  <a16:creationId xmlns:a16="http://schemas.microsoft.com/office/drawing/2014/main" id="{58685A12-09B3-1545-8A1A-09F6B1E9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2" name="Google Shape;1376;p4">
              <a:extLst>
                <a:ext uri="{FF2B5EF4-FFF2-40B4-BE49-F238E27FC236}">
                  <a16:creationId xmlns:a16="http://schemas.microsoft.com/office/drawing/2014/main" id="{CEC8BE94-EBB8-0349-B758-4C98E36E1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3" name="Google Shape;1377;p4">
              <a:extLst>
                <a:ext uri="{FF2B5EF4-FFF2-40B4-BE49-F238E27FC236}">
                  <a16:creationId xmlns:a16="http://schemas.microsoft.com/office/drawing/2014/main" id="{ACF11901-5A74-2B44-BE80-EFCEF8B14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4" name="Google Shape;1378;p4">
              <a:extLst>
                <a:ext uri="{FF2B5EF4-FFF2-40B4-BE49-F238E27FC236}">
                  <a16:creationId xmlns:a16="http://schemas.microsoft.com/office/drawing/2014/main" id="{4221AF29-2A97-8E4B-826E-B366670CC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5" name="Google Shape;1379;p4">
              <a:extLst>
                <a:ext uri="{FF2B5EF4-FFF2-40B4-BE49-F238E27FC236}">
                  <a16:creationId xmlns:a16="http://schemas.microsoft.com/office/drawing/2014/main" id="{3788E3CE-8AC6-0643-9CC8-C77229ED2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6" name="Google Shape;1380;p4">
              <a:extLst>
                <a:ext uri="{FF2B5EF4-FFF2-40B4-BE49-F238E27FC236}">
                  <a16:creationId xmlns:a16="http://schemas.microsoft.com/office/drawing/2014/main" id="{58CE359D-55D8-6343-BD8C-CD8CF53C4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7" name="Google Shape;1381;p4">
              <a:extLst>
                <a:ext uri="{FF2B5EF4-FFF2-40B4-BE49-F238E27FC236}">
                  <a16:creationId xmlns:a16="http://schemas.microsoft.com/office/drawing/2014/main" id="{937D6D8F-1012-7E40-B81B-65D17E40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8" name="Google Shape;1382;p4">
              <a:extLst>
                <a:ext uri="{FF2B5EF4-FFF2-40B4-BE49-F238E27FC236}">
                  <a16:creationId xmlns:a16="http://schemas.microsoft.com/office/drawing/2014/main" id="{CA437F12-AB48-A146-BB8B-A1279988F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39" name="Google Shape;1383;p4">
              <a:extLst>
                <a:ext uri="{FF2B5EF4-FFF2-40B4-BE49-F238E27FC236}">
                  <a16:creationId xmlns:a16="http://schemas.microsoft.com/office/drawing/2014/main" id="{948834D9-33D4-314F-B428-FB8A24D39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0" name="Google Shape;1384;p4">
              <a:extLst>
                <a:ext uri="{FF2B5EF4-FFF2-40B4-BE49-F238E27FC236}">
                  <a16:creationId xmlns:a16="http://schemas.microsoft.com/office/drawing/2014/main" id="{7765A32C-DA37-7641-84DA-95BEF265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1" name="Google Shape;1385;p4">
              <a:extLst>
                <a:ext uri="{FF2B5EF4-FFF2-40B4-BE49-F238E27FC236}">
                  <a16:creationId xmlns:a16="http://schemas.microsoft.com/office/drawing/2014/main" id="{CFD075DB-C8AF-0944-8F08-8F257462C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2" name="Google Shape;1386;p4">
              <a:extLst>
                <a:ext uri="{FF2B5EF4-FFF2-40B4-BE49-F238E27FC236}">
                  <a16:creationId xmlns:a16="http://schemas.microsoft.com/office/drawing/2014/main" id="{769258F7-32F8-624A-9D50-E655A96F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3" name="Google Shape;1387;p4">
              <a:extLst>
                <a:ext uri="{FF2B5EF4-FFF2-40B4-BE49-F238E27FC236}">
                  <a16:creationId xmlns:a16="http://schemas.microsoft.com/office/drawing/2014/main" id="{63E5F169-53AD-3743-9D88-0445EDFDE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4" name="Google Shape;1388;p4">
              <a:extLst>
                <a:ext uri="{FF2B5EF4-FFF2-40B4-BE49-F238E27FC236}">
                  <a16:creationId xmlns:a16="http://schemas.microsoft.com/office/drawing/2014/main" id="{BC78D821-4A6B-874F-A9EF-35DBF920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5" name="Google Shape;1389;p4">
              <a:extLst>
                <a:ext uri="{FF2B5EF4-FFF2-40B4-BE49-F238E27FC236}">
                  <a16:creationId xmlns:a16="http://schemas.microsoft.com/office/drawing/2014/main" id="{43495964-EEEC-3E42-AA8B-49AAF6639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6" name="Google Shape;1390;p4">
              <a:extLst>
                <a:ext uri="{FF2B5EF4-FFF2-40B4-BE49-F238E27FC236}">
                  <a16:creationId xmlns:a16="http://schemas.microsoft.com/office/drawing/2014/main" id="{130B13DE-F0FF-DE40-89F0-E570EBFE4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7" name="Google Shape;1391;p4">
              <a:extLst>
                <a:ext uri="{FF2B5EF4-FFF2-40B4-BE49-F238E27FC236}">
                  <a16:creationId xmlns:a16="http://schemas.microsoft.com/office/drawing/2014/main" id="{2A350A5C-9F30-C94D-AA9D-76C9360DC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8" name="Google Shape;1392;p4">
              <a:extLst>
                <a:ext uri="{FF2B5EF4-FFF2-40B4-BE49-F238E27FC236}">
                  <a16:creationId xmlns:a16="http://schemas.microsoft.com/office/drawing/2014/main" id="{39BE07DE-FD11-9940-A941-395240DC1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49" name="Google Shape;1393;p4">
              <a:extLst>
                <a:ext uri="{FF2B5EF4-FFF2-40B4-BE49-F238E27FC236}">
                  <a16:creationId xmlns:a16="http://schemas.microsoft.com/office/drawing/2014/main" id="{8B6D065B-C4FC-704E-A3AF-EF7C629200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0" name="Google Shape;1394;p4">
              <a:extLst>
                <a:ext uri="{FF2B5EF4-FFF2-40B4-BE49-F238E27FC236}">
                  <a16:creationId xmlns:a16="http://schemas.microsoft.com/office/drawing/2014/main" id="{CB88A91D-1E86-BD4C-A8EF-277E82A3A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1" name="Google Shape;1395;p4">
              <a:extLst>
                <a:ext uri="{FF2B5EF4-FFF2-40B4-BE49-F238E27FC236}">
                  <a16:creationId xmlns:a16="http://schemas.microsoft.com/office/drawing/2014/main" id="{BD654EC6-A0BD-DA4C-8ACE-7F36E1F6F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2" name="Google Shape;1396;p4">
              <a:extLst>
                <a:ext uri="{FF2B5EF4-FFF2-40B4-BE49-F238E27FC236}">
                  <a16:creationId xmlns:a16="http://schemas.microsoft.com/office/drawing/2014/main" id="{6AB4D80A-92CC-2040-94C1-4802F3991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3" name="Google Shape;1397;p4">
              <a:extLst>
                <a:ext uri="{FF2B5EF4-FFF2-40B4-BE49-F238E27FC236}">
                  <a16:creationId xmlns:a16="http://schemas.microsoft.com/office/drawing/2014/main" id="{4A6DC9FD-22B1-4448-A882-18F038E4C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4" name="Google Shape;1398;p4">
              <a:extLst>
                <a:ext uri="{FF2B5EF4-FFF2-40B4-BE49-F238E27FC236}">
                  <a16:creationId xmlns:a16="http://schemas.microsoft.com/office/drawing/2014/main" id="{7D835B28-5231-EB4A-BD93-C7B2AFA5D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5" name="Google Shape;1399;p4">
              <a:extLst>
                <a:ext uri="{FF2B5EF4-FFF2-40B4-BE49-F238E27FC236}">
                  <a16:creationId xmlns:a16="http://schemas.microsoft.com/office/drawing/2014/main" id="{EE4957F6-C387-EF4C-AD97-615A79408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6" name="Google Shape;1400;p4">
              <a:extLst>
                <a:ext uri="{FF2B5EF4-FFF2-40B4-BE49-F238E27FC236}">
                  <a16:creationId xmlns:a16="http://schemas.microsoft.com/office/drawing/2014/main" id="{97C8BF63-DD8D-7544-8FE0-997803212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7" name="Google Shape;1401;p4">
              <a:extLst>
                <a:ext uri="{FF2B5EF4-FFF2-40B4-BE49-F238E27FC236}">
                  <a16:creationId xmlns:a16="http://schemas.microsoft.com/office/drawing/2014/main" id="{BB39C6CC-25C1-1942-B375-C337B7066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8" name="Google Shape;1402;p4">
              <a:extLst>
                <a:ext uri="{FF2B5EF4-FFF2-40B4-BE49-F238E27FC236}">
                  <a16:creationId xmlns:a16="http://schemas.microsoft.com/office/drawing/2014/main" id="{95CECD2F-EAB0-234E-B632-804CB7E0C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59" name="Google Shape;1403;p4">
              <a:extLst>
                <a:ext uri="{FF2B5EF4-FFF2-40B4-BE49-F238E27FC236}">
                  <a16:creationId xmlns:a16="http://schemas.microsoft.com/office/drawing/2014/main" id="{E1377E33-EE9A-B045-A6B2-FBE579828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0" name="Google Shape;1404;p4">
              <a:extLst>
                <a:ext uri="{FF2B5EF4-FFF2-40B4-BE49-F238E27FC236}">
                  <a16:creationId xmlns:a16="http://schemas.microsoft.com/office/drawing/2014/main" id="{0FDBDF29-3523-0D43-9C1A-E601F6DC6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1" name="Google Shape;1405;p4">
              <a:extLst>
                <a:ext uri="{FF2B5EF4-FFF2-40B4-BE49-F238E27FC236}">
                  <a16:creationId xmlns:a16="http://schemas.microsoft.com/office/drawing/2014/main" id="{6F480D68-B22B-2047-ACC3-C9567F439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2" name="Google Shape;1406;p4">
              <a:extLst>
                <a:ext uri="{FF2B5EF4-FFF2-40B4-BE49-F238E27FC236}">
                  <a16:creationId xmlns:a16="http://schemas.microsoft.com/office/drawing/2014/main" id="{D1DEC97E-0E98-854F-B9B7-1B1FACC64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3" name="Google Shape;1407;p4">
              <a:extLst>
                <a:ext uri="{FF2B5EF4-FFF2-40B4-BE49-F238E27FC236}">
                  <a16:creationId xmlns:a16="http://schemas.microsoft.com/office/drawing/2014/main" id="{9CF4C706-47B4-D945-9176-3D7E9FE88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4" name="Google Shape;1408;p4">
              <a:extLst>
                <a:ext uri="{FF2B5EF4-FFF2-40B4-BE49-F238E27FC236}">
                  <a16:creationId xmlns:a16="http://schemas.microsoft.com/office/drawing/2014/main" id="{502BBB4F-FAE5-3641-96D7-B98654FF07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5" name="Google Shape;1409;p4">
              <a:extLst>
                <a:ext uri="{FF2B5EF4-FFF2-40B4-BE49-F238E27FC236}">
                  <a16:creationId xmlns:a16="http://schemas.microsoft.com/office/drawing/2014/main" id="{0CBF8EEB-9E93-FC47-9DEE-F893D2CF2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6" name="Google Shape;1410;p4">
              <a:extLst>
                <a:ext uri="{FF2B5EF4-FFF2-40B4-BE49-F238E27FC236}">
                  <a16:creationId xmlns:a16="http://schemas.microsoft.com/office/drawing/2014/main" id="{015AFDA4-2E7F-5043-9B46-01853FFC6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7" name="Google Shape;1411;p4">
              <a:extLst>
                <a:ext uri="{FF2B5EF4-FFF2-40B4-BE49-F238E27FC236}">
                  <a16:creationId xmlns:a16="http://schemas.microsoft.com/office/drawing/2014/main" id="{EC36C6A4-BF46-1B46-BB47-38515EACE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8" name="Google Shape;1412;p4">
              <a:extLst>
                <a:ext uri="{FF2B5EF4-FFF2-40B4-BE49-F238E27FC236}">
                  <a16:creationId xmlns:a16="http://schemas.microsoft.com/office/drawing/2014/main" id="{C7602998-9205-BC4D-B055-8961FEBD66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69" name="Google Shape;1413;p4">
              <a:extLst>
                <a:ext uri="{FF2B5EF4-FFF2-40B4-BE49-F238E27FC236}">
                  <a16:creationId xmlns:a16="http://schemas.microsoft.com/office/drawing/2014/main" id="{1014A91E-2F65-3047-A182-58D49E13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0" name="Google Shape;1414;p4">
              <a:extLst>
                <a:ext uri="{FF2B5EF4-FFF2-40B4-BE49-F238E27FC236}">
                  <a16:creationId xmlns:a16="http://schemas.microsoft.com/office/drawing/2014/main" id="{3B7EDDDE-DEBA-EC4F-A505-1724166E3E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1" name="Google Shape;1415;p4">
              <a:extLst>
                <a:ext uri="{FF2B5EF4-FFF2-40B4-BE49-F238E27FC236}">
                  <a16:creationId xmlns:a16="http://schemas.microsoft.com/office/drawing/2014/main" id="{55BD6870-5D73-AE40-90A6-1E455AC5A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2" name="Google Shape;1416;p4">
              <a:extLst>
                <a:ext uri="{FF2B5EF4-FFF2-40B4-BE49-F238E27FC236}">
                  <a16:creationId xmlns:a16="http://schemas.microsoft.com/office/drawing/2014/main" id="{34C90D49-5281-F741-A288-C49A096CD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3" name="Google Shape;1417;p4">
              <a:extLst>
                <a:ext uri="{FF2B5EF4-FFF2-40B4-BE49-F238E27FC236}">
                  <a16:creationId xmlns:a16="http://schemas.microsoft.com/office/drawing/2014/main" id="{3F1F8916-B5CC-7A4F-85D0-064FC47A4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4" name="Google Shape;1418;p4">
              <a:extLst>
                <a:ext uri="{FF2B5EF4-FFF2-40B4-BE49-F238E27FC236}">
                  <a16:creationId xmlns:a16="http://schemas.microsoft.com/office/drawing/2014/main" id="{054F8A7A-697B-7249-ADA1-7609AEE8E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5" name="Google Shape;1419;p4">
              <a:extLst>
                <a:ext uri="{FF2B5EF4-FFF2-40B4-BE49-F238E27FC236}">
                  <a16:creationId xmlns:a16="http://schemas.microsoft.com/office/drawing/2014/main" id="{45102862-DF5C-A149-A683-317AD684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6" name="Google Shape;1420;p4">
              <a:extLst>
                <a:ext uri="{FF2B5EF4-FFF2-40B4-BE49-F238E27FC236}">
                  <a16:creationId xmlns:a16="http://schemas.microsoft.com/office/drawing/2014/main" id="{68C6A0C6-0561-4540-957F-1AE1916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7" name="Google Shape;1421;p4">
              <a:extLst>
                <a:ext uri="{FF2B5EF4-FFF2-40B4-BE49-F238E27FC236}">
                  <a16:creationId xmlns:a16="http://schemas.microsoft.com/office/drawing/2014/main" id="{0B2985AB-4BCD-034E-9618-F09C5E3FF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8" name="Google Shape;1422;p4">
              <a:extLst>
                <a:ext uri="{FF2B5EF4-FFF2-40B4-BE49-F238E27FC236}">
                  <a16:creationId xmlns:a16="http://schemas.microsoft.com/office/drawing/2014/main" id="{066DF533-3BE6-DB4F-993F-E2D0FA455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79" name="Google Shape;1423;p4">
              <a:extLst>
                <a:ext uri="{FF2B5EF4-FFF2-40B4-BE49-F238E27FC236}">
                  <a16:creationId xmlns:a16="http://schemas.microsoft.com/office/drawing/2014/main" id="{7559A2DA-2059-2746-B53C-0FAB0A6DC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0" name="Google Shape;1424;p4">
              <a:extLst>
                <a:ext uri="{FF2B5EF4-FFF2-40B4-BE49-F238E27FC236}">
                  <a16:creationId xmlns:a16="http://schemas.microsoft.com/office/drawing/2014/main" id="{25460918-4A50-8B40-96F4-D0FB3E357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1" name="Google Shape;1425;p4">
              <a:extLst>
                <a:ext uri="{FF2B5EF4-FFF2-40B4-BE49-F238E27FC236}">
                  <a16:creationId xmlns:a16="http://schemas.microsoft.com/office/drawing/2014/main" id="{B930E237-5159-1040-9653-1BEE09A51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2" name="Google Shape;1426;p4">
              <a:extLst>
                <a:ext uri="{FF2B5EF4-FFF2-40B4-BE49-F238E27FC236}">
                  <a16:creationId xmlns:a16="http://schemas.microsoft.com/office/drawing/2014/main" id="{2B448DE8-3559-4941-A1EC-CAB74858D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3" name="Google Shape;1427;p4">
              <a:extLst>
                <a:ext uri="{FF2B5EF4-FFF2-40B4-BE49-F238E27FC236}">
                  <a16:creationId xmlns:a16="http://schemas.microsoft.com/office/drawing/2014/main" id="{D5D3F8D5-05BB-934F-AC1F-DD1DD8E72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4" name="Google Shape;1428;p4">
              <a:extLst>
                <a:ext uri="{FF2B5EF4-FFF2-40B4-BE49-F238E27FC236}">
                  <a16:creationId xmlns:a16="http://schemas.microsoft.com/office/drawing/2014/main" id="{CD7691EC-8828-F14D-B92C-9CD4440B7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5" name="Google Shape;1429;p4">
              <a:extLst>
                <a:ext uri="{FF2B5EF4-FFF2-40B4-BE49-F238E27FC236}">
                  <a16:creationId xmlns:a16="http://schemas.microsoft.com/office/drawing/2014/main" id="{60D2532B-4799-7C4E-A2D5-AE6D0505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6" name="Google Shape;1430;p4">
              <a:extLst>
                <a:ext uri="{FF2B5EF4-FFF2-40B4-BE49-F238E27FC236}">
                  <a16:creationId xmlns:a16="http://schemas.microsoft.com/office/drawing/2014/main" id="{87FDC325-FD60-C342-B7C4-0BEE4EDD4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7" name="Google Shape;1431;p4">
              <a:extLst>
                <a:ext uri="{FF2B5EF4-FFF2-40B4-BE49-F238E27FC236}">
                  <a16:creationId xmlns:a16="http://schemas.microsoft.com/office/drawing/2014/main" id="{44592488-BBA4-4A42-A189-BA5C96BE3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8" name="Google Shape;1432;p4">
              <a:extLst>
                <a:ext uri="{FF2B5EF4-FFF2-40B4-BE49-F238E27FC236}">
                  <a16:creationId xmlns:a16="http://schemas.microsoft.com/office/drawing/2014/main" id="{A1FEA0E3-169E-B347-8129-BFED5A7A7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89" name="Google Shape;1433;p4">
              <a:extLst>
                <a:ext uri="{FF2B5EF4-FFF2-40B4-BE49-F238E27FC236}">
                  <a16:creationId xmlns:a16="http://schemas.microsoft.com/office/drawing/2014/main" id="{49162612-7CCB-034B-9CF4-36574407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0" name="Google Shape;1434;p4">
              <a:extLst>
                <a:ext uri="{FF2B5EF4-FFF2-40B4-BE49-F238E27FC236}">
                  <a16:creationId xmlns:a16="http://schemas.microsoft.com/office/drawing/2014/main" id="{4E984A58-94F5-084E-B039-3595BDF7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1" name="Google Shape;1435;p4">
              <a:extLst>
                <a:ext uri="{FF2B5EF4-FFF2-40B4-BE49-F238E27FC236}">
                  <a16:creationId xmlns:a16="http://schemas.microsoft.com/office/drawing/2014/main" id="{047FBC79-EC42-A947-AA27-B8FF796CF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2" name="Google Shape;1436;p4">
              <a:extLst>
                <a:ext uri="{FF2B5EF4-FFF2-40B4-BE49-F238E27FC236}">
                  <a16:creationId xmlns:a16="http://schemas.microsoft.com/office/drawing/2014/main" id="{2BA99F09-8022-2241-9BC4-31F04C038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3" name="Google Shape;1437;p4">
              <a:extLst>
                <a:ext uri="{FF2B5EF4-FFF2-40B4-BE49-F238E27FC236}">
                  <a16:creationId xmlns:a16="http://schemas.microsoft.com/office/drawing/2014/main" id="{340097FF-2063-FD45-8246-A7C3DFF38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4" name="Google Shape;1438;p4">
              <a:extLst>
                <a:ext uri="{FF2B5EF4-FFF2-40B4-BE49-F238E27FC236}">
                  <a16:creationId xmlns:a16="http://schemas.microsoft.com/office/drawing/2014/main" id="{09DCA1EF-4078-604A-9A53-AEC86FAE0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5" name="Google Shape;1439;p4">
              <a:extLst>
                <a:ext uri="{FF2B5EF4-FFF2-40B4-BE49-F238E27FC236}">
                  <a16:creationId xmlns:a16="http://schemas.microsoft.com/office/drawing/2014/main" id="{35EB0CE6-B5BB-A341-B2C0-D81C3573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6" name="Google Shape;1440;p4">
              <a:extLst>
                <a:ext uri="{FF2B5EF4-FFF2-40B4-BE49-F238E27FC236}">
                  <a16:creationId xmlns:a16="http://schemas.microsoft.com/office/drawing/2014/main" id="{2E63ACEF-8863-8C48-959C-05B0DCC4E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7" name="Google Shape;1441;p4">
              <a:extLst>
                <a:ext uri="{FF2B5EF4-FFF2-40B4-BE49-F238E27FC236}">
                  <a16:creationId xmlns:a16="http://schemas.microsoft.com/office/drawing/2014/main" id="{0D1F0806-F48D-2243-81E0-91AD08F27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8" name="Google Shape;1442;p4">
              <a:extLst>
                <a:ext uri="{FF2B5EF4-FFF2-40B4-BE49-F238E27FC236}">
                  <a16:creationId xmlns:a16="http://schemas.microsoft.com/office/drawing/2014/main" id="{B8DB8596-4106-0048-9194-3AC951C9C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399" name="Google Shape;1443;p4">
              <a:extLst>
                <a:ext uri="{FF2B5EF4-FFF2-40B4-BE49-F238E27FC236}">
                  <a16:creationId xmlns:a16="http://schemas.microsoft.com/office/drawing/2014/main" id="{214EABB8-491E-F847-8C50-5CBCB0B7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0" name="Google Shape;1444;p4">
              <a:extLst>
                <a:ext uri="{FF2B5EF4-FFF2-40B4-BE49-F238E27FC236}">
                  <a16:creationId xmlns:a16="http://schemas.microsoft.com/office/drawing/2014/main" id="{EDDF2BD9-93E6-4943-B09D-DC3FD7CE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1" name="Google Shape;1445;p4">
              <a:extLst>
                <a:ext uri="{FF2B5EF4-FFF2-40B4-BE49-F238E27FC236}">
                  <a16:creationId xmlns:a16="http://schemas.microsoft.com/office/drawing/2014/main" id="{272BAD07-C616-9549-A9B3-B5E641A2C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2" name="Google Shape;1446;p4">
              <a:extLst>
                <a:ext uri="{FF2B5EF4-FFF2-40B4-BE49-F238E27FC236}">
                  <a16:creationId xmlns:a16="http://schemas.microsoft.com/office/drawing/2014/main" id="{94F8D5B6-95E5-5F44-9CA5-D2CE3FB76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3" name="Google Shape;1447;p4">
              <a:extLst>
                <a:ext uri="{FF2B5EF4-FFF2-40B4-BE49-F238E27FC236}">
                  <a16:creationId xmlns:a16="http://schemas.microsoft.com/office/drawing/2014/main" id="{A313E944-0680-5244-A16B-C46A4B75A9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4524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4" name="Google Shape;1448;p4">
              <a:extLst>
                <a:ext uri="{FF2B5EF4-FFF2-40B4-BE49-F238E27FC236}">
                  <a16:creationId xmlns:a16="http://schemas.microsoft.com/office/drawing/2014/main" id="{4C6E0F65-697A-AF4C-BD0A-0F2ADAD1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46029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5" name="Google Shape;1449;p4">
              <a:extLst>
                <a:ext uri="{FF2B5EF4-FFF2-40B4-BE49-F238E27FC236}">
                  <a16:creationId xmlns:a16="http://schemas.microsoft.com/office/drawing/2014/main" id="{1F86C95A-04E6-6D4A-B320-91A19B23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350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6" name="Google Shape;1450;p4">
              <a:extLst>
                <a:ext uri="{FF2B5EF4-FFF2-40B4-BE49-F238E27FC236}">
                  <a16:creationId xmlns:a16="http://schemas.microsoft.com/office/drawing/2014/main" id="{273B30D8-9F2A-B44A-B147-A9A8222AB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7" name="Google Shape;1451;p4">
              <a:extLst>
                <a:ext uri="{FF2B5EF4-FFF2-40B4-BE49-F238E27FC236}">
                  <a16:creationId xmlns:a16="http://schemas.microsoft.com/office/drawing/2014/main" id="{77379718-D5C9-6244-B62F-4524D474A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8" name="Google Shape;1452;p4">
              <a:extLst>
                <a:ext uri="{FF2B5EF4-FFF2-40B4-BE49-F238E27FC236}">
                  <a16:creationId xmlns:a16="http://schemas.microsoft.com/office/drawing/2014/main" id="{B4FF36D3-7B04-0A48-8554-5DB94C6B3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09" name="Google Shape;1453;p4">
              <a:extLst>
                <a:ext uri="{FF2B5EF4-FFF2-40B4-BE49-F238E27FC236}">
                  <a16:creationId xmlns:a16="http://schemas.microsoft.com/office/drawing/2014/main" id="{364BD337-1922-CA42-9F85-2B9C830F3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0" name="Google Shape;1454;p4">
              <a:extLst>
                <a:ext uri="{FF2B5EF4-FFF2-40B4-BE49-F238E27FC236}">
                  <a16:creationId xmlns:a16="http://schemas.microsoft.com/office/drawing/2014/main" id="{603EC3A3-E037-474F-80FB-DE0BCF8FA7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1" name="Google Shape;1455;p4">
              <a:extLst>
                <a:ext uri="{FF2B5EF4-FFF2-40B4-BE49-F238E27FC236}">
                  <a16:creationId xmlns:a16="http://schemas.microsoft.com/office/drawing/2014/main" id="{87B92E53-50C2-2648-9236-D42B1F6C9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2" name="Google Shape;1456;p4">
              <a:extLst>
                <a:ext uri="{FF2B5EF4-FFF2-40B4-BE49-F238E27FC236}">
                  <a16:creationId xmlns:a16="http://schemas.microsoft.com/office/drawing/2014/main" id="{EE57AF2B-26BC-204D-9100-BC5BF3ED0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3" name="Google Shape;1457;p4">
              <a:extLst>
                <a:ext uri="{FF2B5EF4-FFF2-40B4-BE49-F238E27FC236}">
                  <a16:creationId xmlns:a16="http://schemas.microsoft.com/office/drawing/2014/main" id="{122CCB93-3EC1-334E-B76F-0BD5E7221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4" name="Google Shape;1458;p4">
              <a:extLst>
                <a:ext uri="{FF2B5EF4-FFF2-40B4-BE49-F238E27FC236}">
                  <a16:creationId xmlns:a16="http://schemas.microsoft.com/office/drawing/2014/main" id="{AB854063-F64C-F84E-BA8B-CFE75ACAE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415" name="Google Shape;1459;p4">
            <a:extLst>
              <a:ext uri="{FF2B5EF4-FFF2-40B4-BE49-F238E27FC236}">
                <a16:creationId xmlns:a16="http://schemas.microsoft.com/office/drawing/2014/main" id="{520669B7-C8FE-BB43-A7A1-5233D6E50CA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6367463" y="28575"/>
            <a:ext cx="2309812" cy="5086350"/>
            <a:chOff x="1287725" y="238125"/>
            <a:chExt cx="2379050" cy="5238750"/>
          </a:xfrm>
        </p:grpSpPr>
        <p:sp>
          <p:nvSpPr>
            <p:cNvPr id="416" name="Google Shape;1460;p4">
              <a:extLst>
                <a:ext uri="{FF2B5EF4-FFF2-40B4-BE49-F238E27FC236}">
                  <a16:creationId xmlns:a16="http://schemas.microsoft.com/office/drawing/2014/main" id="{075E29C6-0AD0-5446-AE5F-90889C653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7" name="Google Shape;1461;p4">
              <a:extLst>
                <a:ext uri="{FF2B5EF4-FFF2-40B4-BE49-F238E27FC236}">
                  <a16:creationId xmlns:a16="http://schemas.microsoft.com/office/drawing/2014/main" id="{79191900-2104-3D46-A71E-1CB960AC3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8" name="Google Shape;1462;p4">
              <a:extLst>
                <a:ext uri="{FF2B5EF4-FFF2-40B4-BE49-F238E27FC236}">
                  <a16:creationId xmlns:a16="http://schemas.microsoft.com/office/drawing/2014/main" id="{7C378F6B-BD52-C142-BA63-3A93283E9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19" name="Google Shape;1463;p4">
              <a:extLst>
                <a:ext uri="{FF2B5EF4-FFF2-40B4-BE49-F238E27FC236}">
                  <a16:creationId xmlns:a16="http://schemas.microsoft.com/office/drawing/2014/main" id="{1D1809CC-E5A9-FF4A-B4DF-706F307E1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0" name="Google Shape;1464;p4">
              <a:extLst>
                <a:ext uri="{FF2B5EF4-FFF2-40B4-BE49-F238E27FC236}">
                  <a16:creationId xmlns:a16="http://schemas.microsoft.com/office/drawing/2014/main" id="{2584DB04-CDD1-1F45-BA02-3D67E29A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1" name="Google Shape;1465;p4">
              <a:extLst>
                <a:ext uri="{FF2B5EF4-FFF2-40B4-BE49-F238E27FC236}">
                  <a16:creationId xmlns:a16="http://schemas.microsoft.com/office/drawing/2014/main" id="{B70EBABB-7988-464E-BCAB-738BC29F7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2" name="Google Shape;1466;p4">
              <a:extLst>
                <a:ext uri="{FF2B5EF4-FFF2-40B4-BE49-F238E27FC236}">
                  <a16:creationId xmlns:a16="http://schemas.microsoft.com/office/drawing/2014/main" id="{C00A7B8F-364B-6B48-9FCD-E6F7F935D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3" name="Google Shape;1467;p4">
              <a:extLst>
                <a:ext uri="{FF2B5EF4-FFF2-40B4-BE49-F238E27FC236}">
                  <a16:creationId xmlns:a16="http://schemas.microsoft.com/office/drawing/2014/main" id="{EB305EBD-DE9A-744C-9841-485035198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4" name="Google Shape;1468;p4">
              <a:extLst>
                <a:ext uri="{FF2B5EF4-FFF2-40B4-BE49-F238E27FC236}">
                  <a16:creationId xmlns:a16="http://schemas.microsoft.com/office/drawing/2014/main" id="{A52CBC71-37D5-4D43-A5CC-81DD1A1C1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5" name="Google Shape;1469;p4">
              <a:extLst>
                <a:ext uri="{FF2B5EF4-FFF2-40B4-BE49-F238E27FC236}">
                  <a16:creationId xmlns:a16="http://schemas.microsoft.com/office/drawing/2014/main" id="{9E1363B1-3367-194A-8E1B-4D006F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6" name="Google Shape;1470;p4">
              <a:extLst>
                <a:ext uri="{FF2B5EF4-FFF2-40B4-BE49-F238E27FC236}">
                  <a16:creationId xmlns:a16="http://schemas.microsoft.com/office/drawing/2014/main" id="{6B170498-DEB5-4B4F-AE9E-BFB85564E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7" name="Google Shape;1471;p4">
              <a:extLst>
                <a:ext uri="{FF2B5EF4-FFF2-40B4-BE49-F238E27FC236}">
                  <a16:creationId xmlns:a16="http://schemas.microsoft.com/office/drawing/2014/main" id="{4E6A8E2D-660A-F54F-BBF8-ED30BA5C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8" name="Google Shape;1472;p4">
              <a:extLst>
                <a:ext uri="{FF2B5EF4-FFF2-40B4-BE49-F238E27FC236}">
                  <a16:creationId xmlns:a16="http://schemas.microsoft.com/office/drawing/2014/main" id="{935717B0-BF76-C445-9A83-72609809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29" name="Google Shape;1473;p4">
              <a:extLst>
                <a:ext uri="{FF2B5EF4-FFF2-40B4-BE49-F238E27FC236}">
                  <a16:creationId xmlns:a16="http://schemas.microsoft.com/office/drawing/2014/main" id="{364A0E3A-E893-7C46-B4BB-755B11647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0" name="Google Shape;1474;p4">
              <a:extLst>
                <a:ext uri="{FF2B5EF4-FFF2-40B4-BE49-F238E27FC236}">
                  <a16:creationId xmlns:a16="http://schemas.microsoft.com/office/drawing/2014/main" id="{A2D3B3E5-7AA6-4A42-99A9-43BDA7761F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772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1" name="Google Shape;1475;p4">
              <a:extLst>
                <a:ext uri="{FF2B5EF4-FFF2-40B4-BE49-F238E27FC236}">
                  <a16:creationId xmlns:a16="http://schemas.microsoft.com/office/drawing/2014/main" id="{77CE992C-FDA4-3C4A-A7BE-596B5AF0F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2" name="Google Shape;1476;p4">
              <a:extLst>
                <a:ext uri="{FF2B5EF4-FFF2-40B4-BE49-F238E27FC236}">
                  <a16:creationId xmlns:a16="http://schemas.microsoft.com/office/drawing/2014/main" id="{D3C597BD-216C-1046-8121-D17F9F4DB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3" name="Google Shape;1477;p4">
              <a:extLst>
                <a:ext uri="{FF2B5EF4-FFF2-40B4-BE49-F238E27FC236}">
                  <a16:creationId xmlns:a16="http://schemas.microsoft.com/office/drawing/2014/main" id="{9534EED0-E680-8949-82BE-F4D80D9BB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4" name="Google Shape;1478;p4">
              <a:extLst>
                <a:ext uri="{FF2B5EF4-FFF2-40B4-BE49-F238E27FC236}">
                  <a16:creationId xmlns:a16="http://schemas.microsoft.com/office/drawing/2014/main" id="{E1B9C650-0345-AD4F-8C4C-8E68BCF3A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82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5" name="Google Shape;1479;p4">
              <a:extLst>
                <a:ext uri="{FF2B5EF4-FFF2-40B4-BE49-F238E27FC236}">
                  <a16:creationId xmlns:a16="http://schemas.microsoft.com/office/drawing/2014/main" id="{E715F206-F0C5-0746-9C8B-A063E2471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6" name="Google Shape;1480;p4">
              <a:extLst>
                <a:ext uri="{FF2B5EF4-FFF2-40B4-BE49-F238E27FC236}">
                  <a16:creationId xmlns:a16="http://schemas.microsoft.com/office/drawing/2014/main" id="{295C4041-17A3-D141-B8B5-62BEAC4E2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7" name="Google Shape;1481;p4">
              <a:extLst>
                <a:ext uri="{FF2B5EF4-FFF2-40B4-BE49-F238E27FC236}">
                  <a16:creationId xmlns:a16="http://schemas.microsoft.com/office/drawing/2014/main" id="{BEF29E66-CF31-4B44-89E4-EC214839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8" name="Google Shape;1482;p4">
              <a:extLst>
                <a:ext uri="{FF2B5EF4-FFF2-40B4-BE49-F238E27FC236}">
                  <a16:creationId xmlns:a16="http://schemas.microsoft.com/office/drawing/2014/main" id="{F0C58A65-7204-794B-90E6-71450A5C4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39" name="Google Shape;1483;p4">
              <a:extLst>
                <a:ext uri="{FF2B5EF4-FFF2-40B4-BE49-F238E27FC236}">
                  <a16:creationId xmlns:a16="http://schemas.microsoft.com/office/drawing/2014/main" id="{4127C2B6-9C44-2A46-B331-D409A1967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0" name="Google Shape;1484;p4">
              <a:extLst>
                <a:ext uri="{FF2B5EF4-FFF2-40B4-BE49-F238E27FC236}">
                  <a16:creationId xmlns:a16="http://schemas.microsoft.com/office/drawing/2014/main" id="{00F461B4-C73C-934A-AA17-9168E16B9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1" name="Google Shape;1485;p4">
              <a:extLst>
                <a:ext uri="{FF2B5EF4-FFF2-40B4-BE49-F238E27FC236}">
                  <a16:creationId xmlns:a16="http://schemas.microsoft.com/office/drawing/2014/main" id="{AE170DCB-73B8-124F-B564-6B1E020B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2" name="Google Shape;1486;p4">
              <a:extLst>
                <a:ext uri="{FF2B5EF4-FFF2-40B4-BE49-F238E27FC236}">
                  <a16:creationId xmlns:a16="http://schemas.microsoft.com/office/drawing/2014/main" id="{D71A07D8-9C99-7344-9E5D-FD5B5F472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3" name="Google Shape;1487;p4">
              <a:extLst>
                <a:ext uri="{FF2B5EF4-FFF2-40B4-BE49-F238E27FC236}">
                  <a16:creationId xmlns:a16="http://schemas.microsoft.com/office/drawing/2014/main" id="{36B728BC-9C46-F249-94BA-C48694085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4" name="Google Shape;1488;p4">
              <a:extLst>
                <a:ext uri="{FF2B5EF4-FFF2-40B4-BE49-F238E27FC236}">
                  <a16:creationId xmlns:a16="http://schemas.microsoft.com/office/drawing/2014/main" id="{EB439524-A0FB-EE4B-8AF3-776182B9A1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8750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5" name="Google Shape;1489;p4">
              <a:extLst>
                <a:ext uri="{FF2B5EF4-FFF2-40B4-BE49-F238E27FC236}">
                  <a16:creationId xmlns:a16="http://schemas.microsoft.com/office/drawing/2014/main" id="{F15BD077-03A5-1848-AFCC-7B62DC2A19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6" name="Google Shape;1490;p4">
              <a:extLst>
                <a:ext uri="{FF2B5EF4-FFF2-40B4-BE49-F238E27FC236}">
                  <a16:creationId xmlns:a16="http://schemas.microsoft.com/office/drawing/2014/main" id="{1614582F-EE96-644E-9961-398896406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7" name="Google Shape;1491;p4">
              <a:extLst>
                <a:ext uri="{FF2B5EF4-FFF2-40B4-BE49-F238E27FC236}">
                  <a16:creationId xmlns:a16="http://schemas.microsoft.com/office/drawing/2014/main" id="{E02E05FF-330E-DA48-B644-E8E0EF936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8" name="Google Shape;1492;p4">
              <a:extLst>
                <a:ext uri="{FF2B5EF4-FFF2-40B4-BE49-F238E27FC236}">
                  <a16:creationId xmlns:a16="http://schemas.microsoft.com/office/drawing/2014/main" id="{CC2E7340-F169-B94A-AD52-D06B503C0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49" name="Google Shape;1493;p4">
              <a:extLst>
                <a:ext uri="{FF2B5EF4-FFF2-40B4-BE49-F238E27FC236}">
                  <a16:creationId xmlns:a16="http://schemas.microsoft.com/office/drawing/2014/main" id="{71E3D6B0-B407-2344-B44E-DC07EE082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0" name="Google Shape;1494;p4">
              <a:extLst>
                <a:ext uri="{FF2B5EF4-FFF2-40B4-BE49-F238E27FC236}">
                  <a16:creationId xmlns:a16="http://schemas.microsoft.com/office/drawing/2014/main" id="{CD6F528A-30F5-8240-95DD-0C8085CB1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1" name="Google Shape;1495;p4">
              <a:extLst>
                <a:ext uri="{FF2B5EF4-FFF2-40B4-BE49-F238E27FC236}">
                  <a16:creationId xmlns:a16="http://schemas.microsoft.com/office/drawing/2014/main" id="{495A9355-F3AE-1948-A80F-CB4EB8C1A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2" name="Google Shape;1496;p4">
              <a:extLst>
                <a:ext uri="{FF2B5EF4-FFF2-40B4-BE49-F238E27FC236}">
                  <a16:creationId xmlns:a16="http://schemas.microsoft.com/office/drawing/2014/main" id="{2449CFB8-6C25-AC4D-B43E-BCD7F20EC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3" name="Google Shape;1497;p4">
              <a:extLst>
                <a:ext uri="{FF2B5EF4-FFF2-40B4-BE49-F238E27FC236}">
                  <a16:creationId xmlns:a16="http://schemas.microsoft.com/office/drawing/2014/main" id="{52CD5DE4-7399-F747-8B49-2AC7A4F10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4" name="Google Shape;1498;p4">
              <a:extLst>
                <a:ext uri="{FF2B5EF4-FFF2-40B4-BE49-F238E27FC236}">
                  <a16:creationId xmlns:a16="http://schemas.microsoft.com/office/drawing/2014/main" id="{9861B986-D7FE-7E43-A551-48DBC1D93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5" name="Google Shape;1499;p4">
              <a:extLst>
                <a:ext uri="{FF2B5EF4-FFF2-40B4-BE49-F238E27FC236}">
                  <a16:creationId xmlns:a16="http://schemas.microsoft.com/office/drawing/2014/main" id="{ACF70655-656B-A74E-8DCA-916350010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6" name="Google Shape;1500;p4">
              <a:extLst>
                <a:ext uri="{FF2B5EF4-FFF2-40B4-BE49-F238E27FC236}">
                  <a16:creationId xmlns:a16="http://schemas.microsoft.com/office/drawing/2014/main" id="{957121F5-C465-6B40-9127-C68C5A39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7" name="Google Shape;1501;p4">
              <a:extLst>
                <a:ext uri="{FF2B5EF4-FFF2-40B4-BE49-F238E27FC236}">
                  <a16:creationId xmlns:a16="http://schemas.microsoft.com/office/drawing/2014/main" id="{1C884C1E-0636-1C4F-8352-5C8B7D758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8" name="Google Shape;1502;p4">
              <a:extLst>
                <a:ext uri="{FF2B5EF4-FFF2-40B4-BE49-F238E27FC236}">
                  <a16:creationId xmlns:a16="http://schemas.microsoft.com/office/drawing/2014/main" id="{0535B9EA-DC4B-8F4C-8720-694D13CF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59" name="Google Shape;1503;p4">
              <a:extLst>
                <a:ext uri="{FF2B5EF4-FFF2-40B4-BE49-F238E27FC236}">
                  <a16:creationId xmlns:a16="http://schemas.microsoft.com/office/drawing/2014/main" id="{DC481397-0CAD-DB48-AED3-571EF81F3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0" name="Google Shape;1504;p4">
              <a:extLst>
                <a:ext uri="{FF2B5EF4-FFF2-40B4-BE49-F238E27FC236}">
                  <a16:creationId xmlns:a16="http://schemas.microsoft.com/office/drawing/2014/main" id="{3F503AE3-F90F-DA4C-914D-D6792314F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1" name="Google Shape;1505;p4">
              <a:extLst>
                <a:ext uri="{FF2B5EF4-FFF2-40B4-BE49-F238E27FC236}">
                  <a16:creationId xmlns:a16="http://schemas.microsoft.com/office/drawing/2014/main" id="{9F26304C-65A3-C344-BBF4-6601E6F0D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2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2" name="Google Shape;1506;p4">
              <a:extLst>
                <a:ext uri="{FF2B5EF4-FFF2-40B4-BE49-F238E27FC236}">
                  <a16:creationId xmlns:a16="http://schemas.microsoft.com/office/drawing/2014/main" id="{AE9D574F-26E6-C042-8567-8487092E1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3" name="Google Shape;1507;p4">
              <a:extLst>
                <a:ext uri="{FF2B5EF4-FFF2-40B4-BE49-F238E27FC236}">
                  <a16:creationId xmlns:a16="http://schemas.microsoft.com/office/drawing/2014/main" id="{2CD4133F-027A-0F48-A467-DCA802CA8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6896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4" name="Google Shape;1508;p4">
              <a:extLst>
                <a:ext uri="{FF2B5EF4-FFF2-40B4-BE49-F238E27FC236}">
                  <a16:creationId xmlns:a16="http://schemas.microsoft.com/office/drawing/2014/main" id="{FADD2446-B188-5748-BDFA-80EA6596D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5" name="Google Shape;1509;p4">
              <a:extLst>
                <a:ext uri="{FF2B5EF4-FFF2-40B4-BE49-F238E27FC236}">
                  <a16:creationId xmlns:a16="http://schemas.microsoft.com/office/drawing/2014/main" id="{5E8A4259-322A-6146-9E24-CEDC4A9C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1411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6" name="Google Shape;1510;p4">
              <a:extLst>
                <a:ext uri="{FF2B5EF4-FFF2-40B4-BE49-F238E27FC236}">
                  <a16:creationId xmlns:a16="http://schemas.microsoft.com/office/drawing/2014/main" id="{6BDF5CAD-D664-9446-BDDB-7536357A9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7" name="Google Shape;1511;p4">
              <a:extLst>
                <a:ext uri="{FF2B5EF4-FFF2-40B4-BE49-F238E27FC236}">
                  <a16:creationId xmlns:a16="http://schemas.microsoft.com/office/drawing/2014/main" id="{58634777-3F6C-3C49-B31F-76C63CE26E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8" name="Google Shape;1512;p4">
              <a:extLst>
                <a:ext uri="{FF2B5EF4-FFF2-40B4-BE49-F238E27FC236}">
                  <a16:creationId xmlns:a16="http://schemas.microsoft.com/office/drawing/2014/main" id="{3B3869F4-DF47-A845-B1F1-72B21BE70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69" name="Google Shape;1513;p4">
              <a:extLst>
                <a:ext uri="{FF2B5EF4-FFF2-40B4-BE49-F238E27FC236}">
                  <a16:creationId xmlns:a16="http://schemas.microsoft.com/office/drawing/2014/main" id="{43C48E79-D210-3B44-BD44-70ECB7BDF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0" name="Google Shape;1514;p4">
              <a:extLst>
                <a:ext uri="{FF2B5EF4-FFF2-40B4-BE49-F238E27FC236}">
                  <a16:creationId xmlns:a16="http://schemas.microsoft.com/office/drawing/2014/main" id="{9D86E8FD-6062-9E4B-A447-C393980A8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1" name="Google Shape;1515;p4">
              <a:extLst>
                <a:ext uri="{FF2B5EF4-FFF2-40B4-BE49-F238E27FC236}">
                  <a16:creationId xmlns:a16="http://schemas.microsoft.com/office/drawing/2014/main" id="{5B44A0A0-C50E-D644-A75B-3AD97AFA2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2" name="Google Shape;1516;p4">
              <a:extLst>
                <a:ext uri="{FF2B5EF4-FFF2-40B4-BE49-F238E27FC236}">
                  <a16:creationId xmlns:a16="http://schemas.microsoft.com/office/drawing/2014/main" id="{59D367A5-55BA-CB43-A419-BE216766D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750" y="535547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3" name="Google Shape;1517;p4">
              <a:extLst>
                <a:ext uri="{FF2B5EF4-FFF2-40B4-BE49-F238E27FC236}">
                  <a16:creationId xmlns:a16="http://schemas.microsoft.com/office/drawing/2014/main" id="{FD95F30D-7C82-524B-9981-36A57E42B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4" name="Google Shape;1518;p4">
              <a:extLst>
                <a:ext uri="{FF2B5EF4-FFF2-40B4-BE49-F238E27FC236}">
                  <a16:creationId xmlns:a16="http://schemas.microsoft.com/office/drawing/2014/main" id="{EBCAC26A-EBC5-924F-BEEC-6CFDAF5B9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5" name="Google Shape;1519;p4">
              <a:extLst>
                <a:ext uri="{FF2B5EF4-FFF2-40B4-BE49-F238E27FC236}">
                  <a16:creationId xmlns:a16="http://schemas.microsoft.com/office/drawing/2014/main" id="{9DFB39FC-8480-EA40-9653-C730C305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6" name="Google Shape;1520;p4">
              <a:extLst>
                <a:ext uri="{FF2B5EF4-FFF2-40B4-BE49-F238E27FC236}">
                  <a16:creationId xmlns:a16="http://schemas.microsoft.com/office/drawing/2014/main" id="{7F541D54-2605-2F46-A5A0-EBB655AD5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7" name="Google Shape;1521;p4">
              <a:extLst>
                <a:ext uri="{FF2B5EF4-FFF2-40B4-BE49-F238E27FC236}">
                  <a16:creationId xmlns:a16="http://schemas.microsoft.com/office/drawing/2014/main" id="{8520C8BB-1525-D546-A684-EBB26EF96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8" name="Google Shape;1522;p4">
              <a:extLst>
                <a:ext uri="{FF2B5EF4-FFF2-40B4-BE49-F238E27FC236}">
                  <a16:creationId xmlns:a16="http://schemas.microsoft.com/office/drawing/2014/main" id="{EFC1E305-F23B-3741-B3D9-CB50BB49F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79" name="Google Shape;1523;p4">
              <a:extLst>
                <a:ext uri="{FF2B5EF4-FFF2-40B4-BE49-F238E27FC236}">
                  <a16:creationId xmlns:a16="http://schemas.microsoft.com/office/drawing/2014/main" id="{622C5E7D-25C0-B440-9022-42726C851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0" name="Google Shape;1524;p4">
              <a:extLst>
                <a:ext uri="{FF2B5EF4-FFF2-40B4-BE49-F238E27FC236}">
                  <a16:creationId xmlns:a16="http://schemas.microsoft.com/office/drawing/2014/main" id="{8D0D6ADC-DB6D-624D-A04B-950DC4983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1" name="Google Shape;1525;p4">
              <a:extLst>
                <a:ext uri="{FF2B5EF4-FFF2-40B4-BE49-F238E27FC236}">
                  <a16:creationId xmlns:a16="http://schemas.microsoft.com/office/drawing/2014/main" id="{D8DDA97E-C584-1448-B527-D1B2D8983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2" name="Google Shape;1526;p4">
              <a:extLst>
                <a:ext uri="{FF2B5EF4-FFF2-40B4-BE49-F238E27FC236}">
                  <a16:creationId xmlns:a16="http://schemas.microsoft.com/office/drawing/2014/main" id="{CFE5FF7D-0050-0045-92EF-B7B631A1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3" name="Google Shape;1527;p4">
              <a:extLst>
                <a:ext uri="{FF2B5EF4-FFF2-40B4-BE49-F238E27FC236}">
                  <a16:creationId xmlns:a16="http://schemas.microsoft.com/office/drawing/2014/main" id="{6821C198-3670-934C-AF2A-4E3F8C0BC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4" name="Google Shape;1528;p4">
              <a:extLst>
                <a:ext uri="{FF2B5EF4-FFF2-40B4-BE49-F238E27FC236}">
                  <a16:creationId xmlns:a16="http://schemas.microsoft.com/office/drawing/2014/main" id="{6D9AA9F9-BB44-3048-8C2D-218728061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5" name="Google Shape;1529;p4">
              <a:extLst>
                <a:ext uri="{FF2B5EF4-FFF2-40B4-BE49-F238E27FC236}">
                  <a16:creationId xmlns:a16="http://schemas.microsoft.com/office/drawing/2014/main" id="{6FECC94D-11EB-F244-9EEC-B57D19484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02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6" name="Google Shape;1530;p4">
              <a:extLst>
                <a:ext uri="{FF2B5EF4-FFF2-40B4-BE49-F238E27FC236}">
                  <a16:creationId xmlns:a16="http://schemas.microsoft.com/office/drawing/2014/main" id="{1272AD85-53BE-AF4C-A6F1-BBAB86EF0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7" name="Google Shape;1531;p4">
              <a:extLst>
                <a:ext uri="{FF2B5EF4-FFF2-40B4-BE49-F238E27FC236}">
                  <a16:creationId xmlns:a16="http://schemas.microsoft.com/office/drawing/2014/main" id="{5DF457DF-9A34-A04C-8083-D54DB8CE0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8" name="Google Shape;1532;p4">
              <a:extLst>
                <a:ext uri="{FF2B5EF4-FFF2-40B4-BE49-F238E27FC236}">
                  <a16:creationId xmlns:a16="http://schemas.microsoft.com/office/drawing/2014/main" id="{04F0D60E-4298-A640-82D3-804C7D194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89" name="Google Shape;1533;p4">
              <a:extLst>
                <a:ext uri="{FF2B5EF4-FFF2-40B4-BE49-F238E27FC236}">
                  <a16:creationId xmlns:a16="http://schemas.microsoft.com/office/drawing/2014/main" id="{C32F08AF-62C4-3544-BCE8-93340D9F1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0" name="Google Shape;1534;p4">
              <a:extLst>
                <a:ext uri="{FF2B5EF4-FFF2-40B4-BE49-F238E27FC236}">
                  <a16:creationId xmlns:a16="http://schemas.microsoft.com/office/drawing/2014/main" id="{85EF6783-F089-704C-B14A-12FC42E3B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1" name="Google Shape;1535;p4">
              <a:extLst>
                <a:ext uri="{FF2B5EF4-FFF2-40B4-BE49-F238E27FC236}">
                  <a16:creationId xmlns:a16="http://schemas.microsoft.com/office/drawing/2014/main" id="{31CE0F3A-4249-FC41-8DF4-65D30E36D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29473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2" name="Google Shape;1536;p4">
              <a:extLst>
                <a:ext uri="{FF2B5EF4-FFF2-40B4-BE49-F238E27FC236}">
                  <a16:creationId xmlns:a16="http://schemas.microsoft.com/office/drawing/2014/main" id="{CE59D7EB-7AAB-A04F-B38B-70D8BF3AD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3" name="Google Shape;1537;p4">
              <a:extLst>
                <a:ext uri="{FF2B5EF4-FFF2-40B4-BE49-F238E27FC236}">
                  <a16:creationId xmlns:a16="http://schemas.microsoft.com/office/drawing/2014/main" id="{3077B191-F7AE-964D-8FEF-8626FB3A2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4" name="Google Shape;1538;p4">
              <a:extLst>
                <a:ext uri="{FF2B5EF4-FFF2-40B4-BE49-F238E27FC236}">
                  <a16:creationId xmlns:a16="http://schemas.microsoft.com/office/drawing/2014/main" id="{D840A8FF-57B6-1047-B9E2-11CD75D32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0775" y="49039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5" name="Google Shape;1539;p4">
              <a:extLst>
                <a:ext uri="{FF2B5EF4-FFF2-40B4-BE49-F238E27FC236}">
                  <a16:creationId xmlns:a16="http://schemas.microsoft.com/office/drawing/2014/main" id="{BC7A9C0D-0295-FD4E-9EAE-7C153CFC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6" name="Google Shape;1540;p4">
              <a:extLst>
                <a:ext uri="{FF2B5EF4-FFF2-40B4-BE49-F238E27FC236}">
                  <a16:creationId xmlns:a16="http://schemas.microsoft.com/office/drawing/2014/main" id="{640E12F1-8BDA-E343-8EB8-5EF96C595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7" name="Google Shape;1541;p4">
              <a:extLst>
                <a:ext uri="{FF2B5EF4-FFF2-40B4-BE49-F238E27FC236}">
                  <a16:creationId xmlns:a16="http://schemas.microsoft.com/office/drawing/2014/main" id="{1570EDF5-F212-8540-82EE-0A290953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8" name="Google Shape;1542;p4">
              <a:extLst>
                <a:ext uri="{FF2B5EF4-FFF2-40B4-BE49-F238E27FC236}">
                  <a16:creationId xmlns:a16="http://schemas.microsoft.com/office/drawing/2014/main" id="{C62B489D-32E1-3449-8B58-6EE166729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499" name="Google Shape;1543;p4">
              <a:extLst>
                <a:ext uri="{FF2B5EF4-FFF2-40B4-BE49-F238E27FC236}">
                  <a16:creationId xmlns:a16="http://schemas.microsoft.com/office/drawing/2014/main" id="{BAC9A3A1-E746-BE43-A7DB-C719FA638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0" name="Google Shape;1544;p4">
              <a:extLst>
                <a:ext uri="{FF2B5EF4-FFF2-40B4-BE49-F238E27FC236}">
                  <a16:creationId xmlns:a16="http://schemas.microsoft.com/office/drawing/2014/main" id="{8400CBD9-578A-4A4B-A5C1-7E3EA5894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1" name="Google Shape;1545;p4">
              <a:extLst>
                <a:ext uri="{FF2B5EF4-FFF2-40B4-BE49-F238E27FC236}">
                  <a16:creationId xmlns:a16="http://schemas.microsoft.com/office/drawing/2014/main" id="{B8205A8D-BCD1-6B48-B2D6-A782BB020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2" name="Google Shape;1546;p4">
              <a:extLst>
                <a:ext uri="{FF2B5EF4-FFF2-40B4-BE49-F238E27FC236}">
                  <a16:creationId xmlns:a16="http://schemas.microsoft.com/office/drawing/2014/main" id="{6A7D30F3-A73A-1742-900E-B2BDF4F9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130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3" name="Google Shape;1547;p4">
              <a:extLst>
                <a:ext uri="{FF2B5EF4-FFF2-40B4-BE49-F238E27FC236}">
                  <a16:creationId xmlns:a16="http://schemas.microsoft.com/office/drawing/2014/main" id="{9A260B3F-11B4-6348-805E-C6F04A67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4" name="Google Shape;1548;p4">
              <a:extLst>
                <a:ext uri="{FF2B5EF4-FFF2-40B4-BE49-F238E27FC236}">
                  <a16:creationId xmlns:a16="http://schemas.microsoft.com/office/drawing/2014/main" id="{6DB2B686-F2DF-374C-9AA9-15572830B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5" name="Google Shape;1549;p4">
              <a:extLst>
                <a:ext uri="{FF2B5EF4-FFF2-40B4-BE49-F238E27FC236}">
                  <a16:creationId xmlns:a16="http://schemas.microsoft.com/office/drawing/2014/main" id="{3CF33DD3-6268-5C41-A2DE-404FC26A8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6" name="Google Shape;1550;p4">
              <a:extLst>
                <a:ext uri="{FF2B5EF4-FFF2-40B4-BE49-F238E27FC236}">
                  <a16:creationId xmlns:a16="http://schemas.microsoft.com/office/drawing/2014/main" id="{9F09B275-7788-7A47-9683-9318A68C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7" name="Google Shape;1551;p4">
              <a:extLst>
                <a:ext uri="{FF2B5EF4-FFF2-40B4-BE49-F238E27FC236}">
                  <a16:creationId xmlns:a16="http://schemas.microsoft.com/office/drawing/2014/main" id="{BAB31EB9-FEA9-594E-AA48-B22FE88D9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18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8" name="Google Shape;1552;p4">
              <a:extLst>
                <a:ext uri="{FF2B5EF4-FFF2-40B4-BE49-F238E27FC236}">
                  <a16:creationId xmlns:a16="http://schemas.microsoft.com/office/drawing/2014/main" id="{053E44FF-4B82-6E40-B994-33035E4D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09" name="Google Shape;1553;p4">
              <a:extLst>
                <a:ext uri="{FF2B5EF4-FFF2-40B4-BE49-F238E27FC236}">
                  <a16:creationId xmlns:a16="http://schemas.microsoft.com/office/drawing/2014/main" id="{94E795E9-5B6F-744C-A863-71C1BA37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0" name="Google Shape;1554;p4">
              <a:extLst>
                <a:ext uri="{FF2B5EF4-FFF2-40B4-BE49-F238E27FC236}">
                  <a16:creationId xmlns:a16="http://schemas.microsoft.com/office/drawing/2014/main" id="{7EE6B538-A0A8-884E-A33B-8FAA38338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1" name="Google Shape;1555;p4">
              <a:extLst>
                <a:ext uri="{FF2B5EF4-FFF2-40B4-BE49-F238E27FC236}">
                  <a16:creationId xmlns:a16="http://schemas.microsoft.com/office/drawing/2014/main" id="{C0B7E35C-8397-E94B-8A1C-F483B330C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2" name="Google Shape;1556;p4">
              <a:extLst>
                <a:ext uri="{FF2B5EF4-FFF2-40B4-BE49-F238E27FC236}">
                  <a16:creationId xmlns:a16="http://schemas.microsoft.com/office/drawing/2014/main" id="{50EF3FBF-D380-A448-8BF3-734A7BA8E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32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3" name="Google Shape;1557;p4">
              <a:extLst>
                <a:ext uri="{FF2B5EF4-FFF2-40B4-BE49-F238E27FC236}">
                  <a16:creationId xmlns:a16="http://schemas.microsoft.com/office/drawing/2014/main" id="{807FF143-66F6-4F4E-985D-8C8BF78C9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82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4" name="Google Shape;1558;p4">
              <a:extLst>
                <a:ext uri="{FF2B5EF4-FFF2-40B4-BE49-F238E27FC236}">
                  <a16:creationId xmlns:a16="http://schemas.microsoft.com/office/drawing/2014/main" id="{D3B7B9D5-DAF1-2F49-878C-57C18E28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5" name="Google Shape;1559;p4">
              <a:extLst>
                <a:ext uri="{FF2B5EF4-FFF2-40B4-BE49-F238E27FC236}">
                  <a16:creationId xmlns:a16="http://schemas.microsoft.com/office/drawing/2014/main" id="{3EF9EC92-90F1-7B41-9BC2-F1A3732F7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332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6" name="Google Shape;1560;p4">
              <a:extLst>
                <a:ext uri="{FF2B5EF4-FFF2-40B4-BE49-F238E27FC236}">
                  <a16:creationId xmlns:a16="http://schemas.microsoft.com/office/drawing/2014/main" id="{93033C4B-B18A-6341-AD16-60E9B95A1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38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7" name="Google Shape;1561;p4">
              <a:extLst>
                <a:ext uri="{FF2B5EF4-FFF2-40B4-BE49-F238E27FC236}">
                  <a16:creationId xmlns:a16="http://schemas.microsoft.com/office/drawing/2014/main" id="{A87F5541-DC98-A24E-8ED8-159F8DCAE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8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518" name="Google Shape;1562;p4">
              <a:extLst>
                <a:ext uri="{FF2B5EF4-FFF2-40B4-BE49-F238E27FC236}">
                  <a16:creationId xmlns:a16="http://schemas.microsoft.com/office/drawing/2014/main" id="{50D58DD0-DFA2-3C41-BA3B-96F0BE2B8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3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045" name="Google Shape;1045;p4"/>
          <p:cNvSpPr txBox="1">
            <a:spLocks noGrp="1"/>
          </p:cNvSpPr>
          <p:nvPr>
            <p:ph type="body" idx="1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Char char="▪"/>
              <a:defRPr sz="3000" i="1">
                <a:solidFill>
                  <a:schemeClr val="lt1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▫"/>
              <a:defRPr sz="3000" i="1">
                <a:solidFill>
                  <a:schemeClr val="lt1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●"/>
              <a:defRPr sz="3000" i="1">
                <a:solidFill>
                  <a:schemeClr val="lt1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○"/>
              <a:defRPr sz="3000" i="1">
                <a:solidFill>
                  <a:schemeClr val="lt1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■"/>
              <a:defRPr sz="3000" i="1"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9" name="Google Shape;1047;p4">
            <a:extLst>
              <a:ext uri="{FF2B5EF4-FFF2-40B4-BE49-F238E27FC236}">
                <a16:creationId xmlns:a16="http://schemas.microsoft.com/office/drawing/2014/main" id="{FAEE5DAA-2C43-0C4F-915F-2DBBA4F4EF70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8DF2E5-07DC-324F-826A-FF1984CD4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82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 preserve="1">
  <p:cSld name="TITLE_AND_BOD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66;p5">
            <a:extLst>
              <a:ext uri="{FF2B5EF4-FFF2-40B4-BE49-F238E27FC236}">
                <a16:creationId xmlns:a16="http://schemas.microsoft.com/office/drawing/2014/main" id="{65EA5BC9-034B-3B4A-A6AB-B86427EAB3B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5" name="Google Shape;1567;p5">
              <a:extLst>
                <a:ext uri="{FF2B5EF4-FFF2-40B4-BE49-F238E27FC236}">
                  <a16:creationId xmlns:a16="http://schemas.microsoft.com/office/drawing/2014/main" id="{563E0573-9B41-1A4E-A025-1560A679BD6A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568;p5">
              <a:extLst>
                <a:ext uri="{FF2B5EF4-FFF2-40B4-BE49-F238E27FC236}">
                  <a16:creationId xmlns:a16="http://schemas.microsoft.com/office/drawing/2014/main" id="{E5391D86-98AE-4C44-BAAF-ED540987B54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569;p5">
              <a:extLst>
                <a:ext uri="{FF2B5EF4-FFF2-40B4-BE49-F238E27FC236}">
                  <a16:creationId xmlns:a16="http://schemas.microsoft.com/office/drawing/2014/main" id="{F9F1D74D-3317-6A40-8DE9-560B65935134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570;p5">
              <a:extLst>
                <a:ext uri="{FF2B5EF4-FFF2-40B4-BE49-F238E27FC236}">
                  <a16:creationId xmlns:a16="http://schemas.microsoft.com/office/drawing/2014/main" id="{DDE442FC-B023-B14B-8634-1EAFA37188D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571;p5">
              <a:extLst>
                <a:ext uri="{FF2B5EF4-FFF2-40B4-BE49-F238E27FC236}">
                  <a16:creationId xmlns:a16="http://schemas.microsoft.com/office/drawing/2014/main" id="{A23B65D4-3B58-4A4D-8A66-E225D3D2C8BB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572;p5">
              <a:extLst>
                <a:ext uri="{FF2B5EF4-FFF2-40B4-BE49-F238E27FC236}">
                  <a16:creationId xmlns:a16="http://schemas.microsoft.com/office/drawing/2014/main" id="{931C3EDD-1209-2A44-9FD1-3180C0F5C9FD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573;p5">
              <a:extLst>
                <a:ext uri="{FF2B5EF4-FFF2-40B4-BE49-F238E27FC236}">
                  <a16:creationId xmlns:a16="http://schemas.microsoft.com/office/drawing/2014/main" id="{49D149A1-17D4-A640-8C94-C537F2388DFE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574;p5">
              <a:extLst>
                <a:ext uri="{FF2B5EF4-FFF2-40B4-BE49-F238E27FC236}">
                  <a16:creationId xmlns:a16="http://schemas.microsoft.com/office/drawing/2014/main" id="{F4B2E456-68B6-B64C-B6E5-2EBB610D7085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575;p5">
              <a:extLst>
                <a:ext uri="{FF2B5EF4-FFF2-40B4-BE49-F238E27FC236}">
                  <a16:creationId xmlns:a16="http://schemas.microsoft.com/office/drawing/2014/main" id="{A4DB8F86-4E72-314C-9E02-CA6CD587FD15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576;p5">
              <a:extLst>
                <a:ext uri="{FF2B5EF4-FFF2-40B4-BE49-F238E27FC236}">
                  <a16:creationId xmlns:a16="http://schemas.microsoft.com/office/drawing/2014/main" id="{1913AF83-9934-F441-96BA-3261F850D7ED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77;p5">
              <a:extLst>
                <a:ext uri="{FF2B5EF4-FFF2-40B4-BE49-F238E27FC236}">
                  <a16:creationId xmlns:a16="http://schemas.microsoft.com/office/drawing/2014/main" id="{48D5C1C7-6CFC-C042-8366-7EF4B7BAA5EA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578;p5">
              <a:extLst>
                <a:ext uri="{FF2B5EF4-FFF2-40B4-BE49-F238E27FC236}">
                  <a16:creationId xmlns:a16="http://schemas.microsoft.com/office/drawing/2014/main" id="{0B43E806-6E83-3C48-8ECE-0CBB5C08247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579;p5">
              <a:extLst>
                <a:ext uri="{FF2B5EF4-FFF2-40B4-BE49-F238E27FC236}">
                  <a16:creationId xmlns:a16="http://schemas.microsoft.com/office/drawing/2014/main" id="{2D3146BF-BBAD-2346-8BB5-07B88B46FA46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580;p5">
              <a:extLst>
                <a:ext uri="{FF2B5EF4-FFF2-40B4-BE49-F238E27FC236}">
                  <a16:creationId xmlns:a16="http://schemas.microsoft.com/office/drawing/2014/main" id="{C91AFD7D-6F16-DC4E-816C-D5ADEEAADAE9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581;p5">
              <a:extLst>
                <a:ext uri="{FF2B5EF4-FFF2-40B4-BE49-F238E27FC236}">
                  <a16:creationId xmlns:a16="http://schemas.microsoft.com/office/drawing/2014/main" id="{06FB0B11-F260-DE43-8E62-86AA454720F3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582;p5">
              <a:extLst>
                <a:ext uri="{FF2B5EF4-FFF2-40B4-BE49-F238E27FC236}">
                  <a16:creationId xmlns:a16="http://schemas.microsoft.com/office/drawing/2014/main" id="{4FB599C2-413E-4F44-9327-BA2196CABCBA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583;p5">
              <a:extLst>
                <a:ext uri="{FF2B5EF4-FFF2-40B4-BE49-F238E27FC236}">
                  <a16:creationId xmlns:a16="http://schemas.microsoft.com/office/drawing/2014/main" id="{98AF3A6F-560D-4F45-A656-75DE4921E7C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584;p5">
              <a:extLst>
                <a:ext uri="{FF2B5EF4-FFF2-40B4-BE49-F238E27FC236}">
                  <a16:creationId xmlns:a16="http://schemas.microsoft.com/office/drawing/2014/main" id="{DFA692D2-8933-724F-8B06-CE7185B1BEDB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585;p5">
              <a:extLst>
                <a:ext uri="{FF2B5EF4-FFF2-40B4-BE49-F238E27FC236}">
                  <a16:creationId xmlns:a16="http://schemas.microsoft.com/office/drawing/2014/main" id="{E947977C-2B2A-774D-A582-9F4B186131DB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586;p5">
              <a:extLst>
                <a:ext uri="{FF2B5EF4-FFF2-40B4-BE49-F238E27FC236}">
                  <a16:creationId xmlns:a16="http://schemas.microsoft.com/office/drawing/2014/main" id="{E587CCDE-9654-694B-B961-8AE051AE355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587;p5">
              <a:extLst>
                <a:ext uri="{FF2B5EF4-FFF2-40B4-BE49-F238E27FC236}">
                  <a16:creationId xmlns:a16="http://schemas.microsoft.com/office/drawing/2014/main" id="{4C8F46C8-344C-6F40-8DF4-7CA290D57F02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588;p5">
              <a:extLst>
                <a:ext uri="{FF2B5EF4-FFF2-40B4-BE49-F238E27FC236}">
                  <a16:creationId xmlns:a16="http://schemas.microsoft.com/office/drawing/2014/main" id="{DF055BDC-CB8B-734F-8680-2DC93A89CDE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589;p5">
              <a:extLst>
                <a:ext uri="{FF2B5EF4-FFF2-40B4-BE49-F238E27FC236}">
                  <a16:creationId xmlns:a16="http://schemas.microsoft.com/office/drawing/2014/main" id="{EAD56A27-87C3-1E4F-8ACE-1BF65E2EBFF7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590;p5">
              <a:extLst>
                <a:ext uri="{FF2B5EF4-FFF2-40B4-BE49-F238E27FC236}">
                  <a16:creationId xmlns:a16="http://schemas.microsoft.com/office/drawing/2014/main" id="{21F0B308-979C-8049-BDFD-4922A6EA298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591;p5">
              <a:extLst>
                <a:ext uri="{FF2B5EF4-FFF2-40B4-BE49-F238E27FC236}">
                  <a16:creationId xmlns:a16="http://schemas.microsoft.com/office/drawing/2014/main" id="{86BB0351-EF44-2546-80A5-1E07FEAB74EF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592;p5">
              <a:extLst>
                <a:ext uri="{FF2B5EF4-FFF2-40B4-BE49-F238E27FC236}">
                  <a16:creationId xmlns:a16="http://schemas.microsoft.com/office/drawing/2014/main" id="{AD611578-5FD8-C447-8278-FE131B0AA451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593;p5">
              <a:extLst>
                <a:ext uri="{FF2B5EF4-FFF2-40B4-BE49-F238E27FC236}">
                  <a16:creationId xmlns:a16="http://schemas.microsoft.com/office/drawing/2014/main" id="{00FEE85A-4A5E-2F42-ABF0-F694D1A9BE52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594;p5">
              <a:extLst>
                <a:ext uri="{FF2B5EF4-FFF2-40B4-BE49-F238E27FC236}">
                  <a16:creationId xmlns:a16="http://schemas.microsoft.com/office/drawing/2014/main" id="{004F141F-5104-A247-B160-7127B2E6E656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595;p5">
              <a:extLst>
                <a:ext uri="{FF2B5EF4-FFF2-40B4-BE49-F238E27FC236}">
                  <a16:creationId xmlns:a16="http://schemas.microsoft.com/office/drawing/2014/main" id="{4533EF24-5012-124D-8789-63C606A9100B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596;p5">
              <a:extLst>
                <a:ext uri="{FF2B5EF4-FFF2-40B4-BE49-F238E27FC236}">
                  <a16:creationId xmlns:a16="http://schemas.microsoft.com/office/drawing/2014/main" id="{B980FA54-C283-554A-A6E2-2BD44E8110FB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597;p5">
              <a:extLst>
                <a:ext uri="{FF2B5EF4-FFF2-40B4-BE49-F238E27FC236}">
                  <a16:creationId xmlns:a16="http://schemas.microsoft.com/office/drawing/2014/main" id="{98F70FC3-4504-7047-B2A3-7C79F5195062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598;p5">
              <a:extLst>
                <a:ext uri="{FF2B5EF4-FFF2-40B4-BE49-F238E27FC236}">
                  <a16:creationId xmlns:a16="http://schemas.microsoft.com/office/drawing/2014/main" id="{D9DC59B0-03F1-8D4F-8D93-3177A83DC5F8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599;p5">
              <a:extLst>
                <a:ext uri="{FF2B5EF4-FFF2-40B4-BE49-F238E27FC236}">
                  <a16:creationId xmlns:a16="http://schemas.microsoft.com/office/drawing/2014/main" id="{A745CF8D-827A-D94D-B71D-587A053BAC29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600;p5">
              <a:extLst>
                <a:ext uri="{FF2B5EF4-FFF2-40B4-BE49-F238E27FC236}">
                  <a16:creationId xmlns:a16="http://schemas.microsoft.com/office/drawing/2014/main" id="{7CD43ED1-F44C-3149-80B1-145998A6B06F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601;p5">
              <a:extLst>
                <a:ext uri="{FF2B5EF4-FFF2-40B4-BE49-F238E27FC236}">
                  <a16:creationId xmlns:a16="http://schemas.microsoft.com/office/drawing/2014/main" id="{73AE03F3-4094-2743-A30D-9A5EFF023717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602;p5">
              <a:extLst>
                <a:ext uri="{FF2B5EF4-FFF2-40B4-BE49-F238E27FC236}">
                  <a16:creationId xmlns:a16="http://schemas.microsoft.com/office/drawing/2014/main" id="{D5AC9A7A-D1FB-1345-9549-B57DF94B85FB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603;p5">
              <a:extLst>
                <a:ext uri="{FF2B5EF4-FFF2-40B4-BE49-F238E27FC236}">
                  <a16:creationId xmlns:a16="http://schemas.microsoft.com/office/drawing/2014/main" id="{AD8EC22C-86EA-F148-9550-46FFB9916856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604;p5">
              <a:extLst>
                <a:ext uri="{FF2B5EF4-FFF2-40B4-BE49-F238E27FC236}">
                  <a16:creationId xmlns:a16="http://schemas.microsoft.com/office/drawing/2014/main" id="{5F7A9CC3-96B0-5C4C-9962-0CCBF938C6D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605;p5">
              <a:extLst>
                <a:ext uri="{FF2B5EF4-FFF2-40B4-BE49-F238E27FC236}">
                  <a16:creationId xmlns:a16="http://schemas.microsoft.com/office/drawing/2014/main" id="{F6DD9F9E-3E65-5F46-A011-165E331F151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606;p5">
              <a:extLst>
                <a:ext uri="{FF2B5EF4-FFF2-40B4-BE49-F238E27FC236}">
                  <a16:creationId xmlns:a16="http://schemas.microsoft.com/office/drawing/2014/main" id="{F81F0B84-DBA0-6C43-B67F-0384BE05224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607;p5">
              <a:extLst>
                <a:ext uri="{FF2B5EF4-FFF2-40B4-BE49-F238E27FC236}">
                  <a16:creationId xmlns:a16="http://schemas.microsoft.com/office/drawing/2014/main" id="{7F7510F7-9217-D64A-BFA3-D98C89629BE9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608;p5">
              <a:extLst>
                <a:ext uri="{FF2B5EF4-FFF2-40B4-BE49-F238E27FC236}">
                  <a16:creationId xmlns:a16="http://schemas.microsoft.com/office/drawing/2014/main" id="{43890514-F827-6747-BC22-B148433F9035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609;p5">
              <a:extLst>
                <a:ext uri="{FF2B5EF4-FFF2-40B4-BE49-F238E27FC236}">
                  <a16:creationId xmlns:a16="http://schemas.microsoft.com/office/drawing/2014/main" id="{2749BB4E-7046-C84C-B997-E1D86A702D8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610;p5">
              <a:extLst>
                <a:ext uri="{FF2B5EF4-FFF2-40B4-BE49-F238E27FC236}">
                  <a16:creationId xmlns:a16="http://schemas.microsoft.com/office/drawing/2014/main" id="{BCCBCCA4-90E1-F343-8931-889D5C9F7E9B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611;p5">
              <a:extLst>
                <a:ext uri="{FF2B5EF4-FFF2-40B4-BE49-F238E27FC236}">
                  <a16:creationId xmlns:a16="http://schemas.microsoft.com/office/drawing/2014/main" id="{31A174E9-97A8-1A43-A440-DFAC949E9B14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612;p5">
              <a:extLst>
                <a:ext uri="{FF2B5EF4-FFF2-40B4-BE49-F238E27FC236}">
                  <a16:creationId xmlns:a16="http://schemas.microsoft.com/office/drawing/2014/main" id="{FAE97F8A-65FC-BC4E-95B0-C94A8A61BF0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613;p5">
              <a:extLst>
                <a:ext uri="{FF2B5EF4-FFF2-40B4-BE49-F238E27FC236}">
                  <a16:creationId xmlns:a16="http://schemas.microsoft.com/office/drawing/2014/main" id="{24FCA616-9729-2D4F-B566-1459F47FB051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614;p5">
              <a:extLst>
                <a:ext uri="{FF2B5EF4-FFF2-40B4-BE49-F238E27FC236}">
                  <a16:creationId xmlns:a16="http://schemas.microsoft.com/office/drawing/2014/main" id="{0A1F25CE-BDBB-FD4C-95B1-CE802BC9DBFE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615;p5">
              <a:extLst>
                <a:ext uri="{FF2B5EF4-FFF2-40B4-BE49-F238E27FC236}">
                  <a16:creationId xmlns:a16="http://schemas.microsoft.com/office/drawing/2014/main" id="{D0476B91-4629-8A4B-AFF6-B7C3D6EE809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616;p5">
              <a:extLst>
                <a:ext uri="{FF2B5EF4-FFF2-40B4-BE49-F238E27FC236}">
                  <a16:creationId xmlns:a16="http://schemas.microsoft.com/office/drawing/2014/main" id="{0DC1E010-97AB-6841-9EF8-BBA10FFCE2DF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617;p5">
              <a:extLst>
                <a:ext uri="{FF2B5EF4-FFF2-40B4-BE49-F238E27FC236}">
                  <a16:creationId xmlns:a16="http://schemas.microsoft.com/office/drawing/2014/main" id="{31ABA34F-B765-024D-BCF5-FDAE6F1FF02A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618;p5">
              <a:extLst>
                <a:ext uri="{FF2B5EF4-FFF2-40B4-BE49-F238E27FC236}">
                  <a16:creationId xmlns:a16="http://schemas.microsoft.com/office/drawing/2014/main" id="{0281BA48-D5F0-264D-B14D-1513A379C7D0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619;p5">
              <a:extLst>
                <a:ext uri="{FF2B5EF4-FFF2-40B4-BE49-F238E27FC236}">
                  <a16:creationId xmlns:a16="http://schemas.microsoft.com/office/drawing/2014/main" id="{525D1B3D-AE33-6D43-83FC-CEB41CEEAD2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620;p5">
              <a:extLst>
                <a:ext uri="{FF2B5EF4-FFF2-40B4-BE49-F238E27FC236}">
                  <a16:creationId xmlns:a16="http://schemas.microsoft.com/office/drawing/2014/main" id="{52D7112F-B7FF-6E4F-AEAD-861DE2670BFB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621;p5">
              <a:extLst>
                <a:ext uri="{FF2B5EF4-FFF2-40B4-BE49-F238E27FC236}">
                  <a16:creationId xmlns:a16="http://schemas.microsoft.com/office/drawing/2014/main" id="{63F8EA6C-0904-CE47-B208-F51DAA5C884D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622;p5">
              <a:extLst>
                <a:ext uri="{FF2B5EF4-FFF2-40B4-BE49-F238E27FC236}">
                  <a16:creationId xmlns:a16="http://schemas.microsoft.com/office/drawing/2014/main" id="{48878BB6-16A6-474A-8E6E-93A52BC8CEAF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623;p5">
              <a:extLst>
                <a:ext uri="{FF2B5EF4-FFF2-40B4-BE49-F238E27FC236}">
                  <a16:creationId xmlns:a16="http://schemas.microsoft.com/office/drawing/2014/main" id="{ABDE08AB-99A9-7942-938E-1D6150C7295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" name="Google Shape;1624;p5">
            <a:extLst>
              <a:ext uri="{FF2B5EF4-FFF2-40B4-BE49-F238E27FC236}">
                <a16:creationId xmlns:a16="http://schemas.microsoft.com/office/drawing/2014/main" id="{0B74E305-D9CB-CE41-B61E-944CA938E7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3" name="Google Shape;1625;p5">
              <a:extLst>
                <a:ext uri="{FF2B5EF4-FFF2-40B4-BE49-F238E27FC236}">
                  <a16:creationId xmlns:a16="http://schemas.microsoft.com/office/drawing/2014/main" id="{8F267B45-1A74-3749-8360-E4B8F15740BD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626;p5">
              <a:extLst>
                <a:ext uri="{FF2B5EF4-FFF2-40B4-BE49-F238E27FC236}">
                  <a16:creationId xmlns:a16="http://schemas.microsoft.com/office/drawing/2014/main" id="{D4D163AC-E6A1-584C-9FAA-284EA9FCE7B8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627;p5">
              <a:extLst>
                <a:ext uri="{FF2B5EF4-FFF2-40B4-BE49-F238E27FC236}">
                  <a16:creationId xmlns:a16="http://schemas.microsoft.com/office/drawing/2014/main" id="{88D59EFC-BBC2-FE48-A08A-43A4FF6E23CA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628;p5">
              <a:extLst>
                <a:ext uri="{FF2B5EF4-FFF2-40B4-BE49-F238E27FC236}">
                  <a16:creationId xmlns:a16="http://schemas.microsoft.com/office/drawing/2014/main" id="{3F71E710-A6C9-1E4B-A8A2-F990DD63514E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629;p5">
              <a:extLst>
                <a:ext uri="{FF2B5EF4-FFF2-40B4-BE49-F238E27FC236}">
                  <a16:creationId xmlns:a16="http://schemas.microsoft.com/office/drawing/2014/main" id="{29ADAE19-9A48-014B-8967-3295492F2537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30;p5">
              <a:extLst>
                <a:ext uri="{FF2B5EF4-FFF2-40B4-BE49-F238E27FC236}">
                  <a16:creationId xmlns:a16="http://schemas.microsoft.com/office/drawing/2014/main" id="{98D095EE-A285-E64D-AA28-9A9A2941C23B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31;p5">
              <a:extLst>
                <a:ext uri="{FF2B5EF4-FFF2-40B4-BE49-F238E27FC236}">
                  <a16:creationId xmlns:a16="http://schemas.microsoft.com/office/drawing/2014/main" id="{482BEAB8-DE9A-4645-92AB-D018863DF84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32;p5">
              <a:extLst>
                <a:ext uri="{FF2B5EF4-FFF2-40B4-BE49-F238E27FC236}">
                  <a16:creationId xmlns:a16="http://schemas.microsoft.com/office/drawing/2014/main" id="{1D5E3EBD-FA11-344A-9B37-E4F31BF5AA4E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33;p5">
              <a:extLst>
                <a:ext uri="{FF2B5EF4-FFF2-40B4-BE49-F238E27FC236}">
                  <a16:creationId xmlns:a16="http://schemas.microsoft.com/office/drawing/2014/main" id="{7B64135C-4F29-2440-9083-ED9C77F190A5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34;p5">
              <a:extLst>
                <a:ext uri="{FF2B5EF4-FFF2-40B4-BE49-F238E27FC236}">
                  <a16:creationId xmlns:a16="http://schemas.microsoft.com/office/drawing/2014/main" id="{64904ACA-27FB-804B-B492-0A85C360EF4B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35;p5">
              <a:extLst>
                <a:ext uri="{FF2B5EF4-FFF2-40B4-BE49-F238E27FC236}">
                  <a16:creationId xmlns:a16="http://schemas.microsoft.com/office/drawing/2014/main" id="{8EE7DADA-3884-544E-987E-5F682304E582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36;p5">
              <a:extLst>
                <a:ext uri="{FF2B5EF4-FFF2-40B4-BE49-F238E27FC236}">
                  <a16:creationId xmlns:a16="http://schemas.microsoft.com/office/drawing/2014/main" id="{CEE02562-685B-4A4D-BA12-7B1E84D0083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37;p5">
              <a:extLst>
                <a:ext uri="{FF2B5EF4-FFF2-40B4-BE49-F238E27FC236}">
                  <a16:creationId xmlns:a16="http://schemas.microsoft.com/office/drawing/2014/main" id="{D71708AF-0D23-4347-8797-0E063A687439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38;p5">
              <a:extLst>
                <a:ext uri="{FF2B5EF4-FFF2-40B4-BE49-F238E27FC236}">
                  <a16:creationId xmlns:a16="http://schemas.microsoft.com/office/drawing/2014/main" id="{980EF3A3-B61E-0046-BCAB-B6A2722720B2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39;p5">
              <a:extLst>
                <a:ext uri="{FF2B5EF4-FFF2-40B4-BE49-F238E27FC236}">
                  <a16:creationId xmlns:a16="http://schemas.microsoft.com/office/drawing/2014/main" id="{1BC591AB-5097-6844-B3BA-86D181A8F78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40;p5">
              <a:extLst>
                <a:ext uri="{FF2B5EF4-FFF2-40B4-BE49-F238E27FC236}">
                  <a16:creationId xmlns:a16="http://schemas.microsoft.com/office/drawing/2014/main" id="{8C2AEB5C-DA0D-AD4F-B7B7-2A4614CC294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41;p5">
              <a:extLst>
                <a:ext uri="{FF2B5EF4-FFF2-40B4-BE49-F238E27FC236}">
                  <a16:creationId xmlns:a16="http://schemas.microsoft.com/office/drawing/2014/main" id="{D598E1E9-55E0-8945-8ACC-822368F219EE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42;p5">
              <a:extLst>
                <a:ext uri="{FF2B5EF4-FFF2-40B4-BE49-F238E27FC236}">
                  <a16:creationId xmlns:a16="http://schemas.microsoft.com/office/drawing/2014/main" id="{552B5A77-2052-6C4B-91DC-EB833DFA2ACC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43;p5">
              <a:extLst>
                <a:ext uri="{FF2B5EF4-FFF2-40B4-BE49-F238E27FC236}">
                  <a16:creationId xmlns:a16="http://schemas.microsoft.com/office/drawing/2014/main" id="{AC9D8478-8496-DF41-8A33-D563F15F3A9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644;p5">
              <a:extLst>
                <a:ext uri="{FF2B5EF4-FFF2-40B4-BE49-F238E27FC236}">
                  <a16:creationId xmlns:a16="http://schemas.microsoft.com/office/drawing/2014/main" id="{D0DDC31C-AEE8-8746-811B-E28255E4C87D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645;p5">
              <a:extLst>
                <a:ext uri="{FF2B5EF4-FFF2-40B4-BE49-F238E27FC236}">
                  <a16:creationId xmlns:a16="http://schemas.microsoft.com/office/drawing/2014/main" id="{3F33DA82-1BBE-F844-8343-8489FDAB3BC4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646;p5">
              <a:extLst>
                <a:ext uri="{FF2B5EF4-FFF2-40B4-BE49-F238E27FC236}">
                  <a16:creationId xmlns:a16="http://schemas.microsoft.com/office/drawing/2014/main" id="{103179CE-E104-4749-AEE0-77370A0800FE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647;p5">
              <a:extLst>
                <a:ext uri="{FF2B5EF4-FFF2-40B4-BE49-F238E27FC236}">
                  <a16:creationId xmlns:a16="http://schemas.microsoft.com/office/drawing/2014/main" id="{60B9EDDC-B77E-5446-8153-B3BA012835AA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648;p5">
              <a:extLst>
                <a:ext uri="{FF2B5EF4-FFF2-40B4-BE49-F238E27FC236}">
                  <a16:creationId xmlns:a16="http://schemas.microsoft.com/office/drawing/2014/main" id="{F1D7A750-61B2-934E-B9BE-DEE362EB02A5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649;p5">
              <a:extLst>
                <a:ext uri="{FF2B5EF4-FFF2-40B4-BE49-F238E27FC236}">
                  <a16:creationId xmlns:a16="http://schemas.microsoft.com/office/drawing/2014/main" id="{960505E5-9D74-784D-B862-A77A7DF415D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650;p5">
              <a:extLst>
                <a:ext uri="{FF2B5EF4-FFF2-40B4-BE49-F238E27FC236}">
                  <a16:creationId xmlns:a16="http://schemas.microsoft.com/office/drawing/2014/main" id="{AEFD01F2-86F0-AB40-9A11-0DA3B664AF88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651;p5">
              <a:extLst>
                <a:ext uri="{FF2B5EF4-FFF2-40B4-BE49-F238E27FC236}">
                  <a16:creationId xmlns:a16="http://schemas.microsoft.com/office/drawing/2014/main" id="{96A427AD-59F5-6D40-BDF3-F482CB0D04C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652;p5">
              <a:extLst>
                <a:ext uri="{FF2B5EF4-FFF2-40B4-BE49-F238E27FC236}">
                  <a16:creationId xmlns:a16="http://schemas.microsoft.com/office/drawing/2014/main" id="{6E50FFB7-2F99-2C48-B2AC-3115BE9407F7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653;p5">
              <a:extLst>
                <a:ext uri="{FF2B5EF4-FFF2-40B4-BE49-F238E27FC236}">
                  <a16:creationId xmlns:a16="http://schemas.microsoft.com/office/drawing/2014/main" id="{884BE4EA-EBC6-C640-B1E2-BD001D724E9A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654;p5">
              <a:extLst>
                <a:ext uri="{FF2B5EF4-FFF2-40B4-BE49-F238E27FC236}">
                  <a16:creationId xmlns:a16="http://schemas.microsoft.com/office/drawing/2014/main" id="{334F510D-81B9-DD45-B737-CD31C77DDB0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655;p5">
              <a:extLst>
                <a:ext uri="{FF2B5EF4-FFF2-40B4-BE49-F238E27FC236}">
                  <a16:creationId xmlns:a16="http://schemas.microsoft.com/office/drawing/2014/main" id="{FC3A6D8B-AD6C-9042-8412-1F4D4E7D5B4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656;p5">
              <a:extLst>
                <a:ext uri="{FF2B5EF4-FFF2-40B4-BE49-F238E27FC236}">
                  <a16:creationId xmlns:a16="http://schemas.microsoft.com/office/drawing/2014/main" id="{F9723573-06A4-4943-A30E-78D72029D8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657;p5">
              <a:extLst>
                <a:ext uri="{FF2B5EF4-FFF2-40B4-BE49-F238E27FC236}">
                  <a16:creationId xmlns:a16="http://schemas.microsoft.com/office/drawing/2014/main" id="{ECBDCD21-BDC5-BD4A-A184-78CB1CD0D7AB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658;p5">
              <a:extLst>
                <a:ext uri="{FF2B5EF4-FFF2-40B4-BE49-F238E27FC236}">
                  <a16:creationId xmlns:a16="http://schemas.microsoft.com/office/drawing/2014/main" id="{FDC71CD8-10DA-9F4F-9AC2-0E77A320D1A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659;p5">
              <a:extLst>
                <a:ext uri="{FF2B5EF4-FFF2-40B4-BE49-F238E27FC236}">
                  <a16:creationId xmlns:a16="http://schemas.microsoft.com/office/drawing/2014/main" id="{D6B91DE3-9D93-9742-B979-46A5F2F7AB8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660;p5">
              <a:extLst>
                <a:ext uri="{FF2B5EF4-FFF2-40B4-BE49-F238E27FC236}">
                  <a16:creationId xmlns:a16="http://schemas.microsoft.com/office/drawing/2014/main" id="{9C069980-C2FF-D148-8110-E6F3E59AFAED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661;p5">
              <a:extLst>
                <a:ext uri="{FF2B5EF4-FFF2-40B4-BE49-F238E27FC236}">
                  <a16:creationId xmlns:a16="http://schemas.microsoft.com/office/drawing/2014/main" id="{F83E03C1-2100-384D-A4FF-9EB39CF8C923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662;p5">
              <a:extLst>
                <a:ext uri="{FF2B5EF4-FFF2-40B4-BE49-F238E27FC236}">
                  <a16:creationId xmlns:a16="http://schemas.microsoft.com/office/drawing/2014/main" id="{FDC22F5B-E836-7A4A-ADBB-FD4DC5167B8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663;p5">
              <a:extLst>
                <a:ext uri="{FF2B5EF4-FFF2-40B4-BE49-F238E27FC236}">
                  <a16:creationId xmlns:a16="http://schemas.microsoft.com/office/drawing/2014/main" id="{D668275A-7DC8-BB43-AD10-2C1311DD77EC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664;p5">
              <a:extLst>
                <a:ext uri="{FF2B5EF4-FFF2-40B4-BE49-F238E27FC236}">
                  <a16:creationId xmlns:a16="http://schemas.microsoft.com/office/drawing/2014/main" id="{AF3594AB-4F7D-2C41-976B-E78846CD1A74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665;p5">
              <a:extLst>
                <a:ext uri="{FF2B5EF4-FFF2-40B4-BE49-F238E27FC236}">
                  <a16:creationId xmlns:a16="http://schemas.microsoft.com/office/drawing/2014/main" id="{067C6B72-28A8-B945-AC29-EA8788A6B2D5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666;p5">
              <a:extLst>
                <a:ext uri="{FF2B5EF4-FFF2-40B4-BE49-F238E27FC236}">
                  <a16:creationId xmlns:a16="http://schemas.microsoft.com/office/drawing/2014/main" id="{A3AFE301-FB98-EF4A-A51A-EA89373BB0A7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667;p5">
              <a:extLst>
                <a:ext uri="{FF2B5EF4-FFF2-40B4-BE49-F238E27FC236}">
                  <a16:creationId xmlns:a16="http://schemas.microsoft.com/office/drawing/2014/main" id="{F460ED5F-3960-7B43-817A-4CFC04F1EF0C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668;p5">
              <a:extLst>
                <a:ext uri="{FF2B5EF4-FFF2-40B4-BE49-F238E27FC236}">
                  <a16:creationId xmlns:a16="http://schemas.microsoft.com/office/drawing/2014/main" id="{7C799F66-49BD-BF49-A31C-ADDD8A015996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669;p5">
              <a:extLst>
                <a:ext uri="{FF2B5EF4-FFF2-40B4-BE49-F238E27FC236}">
                  <a16:creationId xmlns:a16="http://schemas.microsoft.com/office/drawing/2014/main" id="{873982F7-EC8E-6F41-AB96-63C6B0E98A8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670;p5">
              <a:extLst>
                <a:ext uri="{FF2B5EF4-FFF2-40B4-BE49-F238E27FC236}">
                  <a16:creationId xmlns:a16="http://schemas.microsoft.com/office/drawing/2014/main" id="{C77A8BF7-D672-AA4A-8D9F-7585CF4F2E8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671;p5">
              <a:extLst>
                <a:ext uri="{FF2B5EF4-FFF2-40B4-BE49-F238E27FC236}">
                  <a16:creationId xmlns:a16="http://schemas.microsoft.com/office/drawing/2014/main" id="{2F8ABFCA-4034-8044-AFB3-76D27A98E55E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672;p5">
              <a:extLst>
                <a:ext uri="{FF2B5EF4-FFF2-40B4-BE49-F238E27FC236}">
                  <a16:creationId xmlns:a16="http://schemas.microsoft.com/office/drawing/2014/main" id="{EE5FEF5E-C9AE-004D-8470-43A8DBFDA44F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673;p5">
              <a:extLst>
                <a:ext uri="{FF2B5EF4-FFF2-40B4-BE49-F238E27FC236}">
                  <a16:creationId xmlns:a16="http://schemas.microsoft.com/office/drawing/2014/main" id="{07BF97F1-10FB-D648-9F26-2A7379EEFAE4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674;p5">
              <a:extLst>
                <a:ext uri="{FF2B5EF4-FFF2-40B4-BE49-F238E27FC236}">
                  <a16:creationId xmlns:a16="http://schemas.microsoft.com/office/drawing/2014/main" id="{EC8CBB44-46F5-0B44-BC36-EC230697C36A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675;p5">
              <a:extLst>
                <a:ext uri="{FF2B5EF4-FFF2-40B4-BE49-F238E27FC236}">
                  <a16:creationId xmlns:a16="http://schemas.microsoft.com/office/drawing/2014/main" id="{86CEBFB8-C4DD-7144-BFBE-EAE54FF75DED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676;p5">
              <a:extLst>
                <a:ext uri="{FF2B5EF4-FFF2-40B4-BE49-F238E27FC236}">
                  <a16:creationId xmlns:a16="http://schemas.microsoft.com/office/drawing/2014/main" id="{A72B2D52-2898-794C-BFE6-E0887941E1E3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677;p5">
              <a:extLst>
                <a:ext uri="{FF2B5EF4-FFF2-40B4-BE49-F238E27FC236}">
                  <a16:creationId xmlns:a16="http://schemas.microsoft.com/office/drawing/2014/main" id="{13F71B14-7B25-EA41-A478-FEAB803050D2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678;p5">
              <a:extLst>
                <a:ext uri="{FF2B5EF4-FFF2-40B4-BE49-F238E27FC236}">
                  <a16:creationId xmlns:a16="http://schemas.microsoft.com/office/drawing/2014/main" id="{0548A17E-BBEC-104E-8AA4-0A5FBC33722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679;p5">
              <a:extLst>
                <a:ext uri="{FF2B5EF4-FFF2-40B4-BE49-F238E27FC236}">
                  <a16:creationId xmlns:a16="http://schemas.microsoft.com/office/drawing/2014/main" id="{CDD8B901-700C-2A4B-B5B7-670C5E726A4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680;p5">
              <a:extLst>
                <a:ext uri="{FF2B5EF4-FFF2-40B4-BE49-F238E27FC236}">
                  <a16:creationId xmlns:a16="http://schemas.microsoft.com/office/drawing/2014/main" id="{4FCF41DF-2FA9-7B49-B510-D9D7817AE820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681;p5">
              <a:extLst>
                <a:ext uri="{FF2B5EF4-FFF2-40B4-BE49-F238E27FC236}">
                  <a16:creationId xmlns:a16="http://schemas.microsoft.com/office/drawing/2014/main" id="{4808F773-54E2-7C4A-8B5C-B9AC119AADF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682;p5">
              <a:extLst>
                <a:ext uri="{FF2B5EF4-FFF2-40B4-BE49-F238E27FC236}">
                  <a16:creationId xmlns:a16="http://schemas.microsoft.com/office/drawing/2014/main" id="{252472E3-65A3-D94A-81A0-03C4CD2A7A9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683;p5">
              <a:extLst>
                <a:ext uri="{FF2B5EF4-FFF2-40B4-BE49-F238E27FC236}">
                  <a16:creationId xmlns:a16="http://schemas.microsoft.com/office/drawing/2014/main" id="{2B7C7D32-C50F-AC49-88F7-FFB5DB704C0A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684;p5">
              <a:extLst>
                <a:ext uri="{FF2B5EF4-FFF2-40B4-BE49-F238E27FC236}">
                  <a16:creationId xmlns:a16="http://schemas.microsoft.com/office/drawing/2014/main" id="{AF3B98A8-B0EF-6342-98FE-83DE69E1439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685;p5">
              <a:extLst>
                <a:ext uri="{FF2B5EF4-FFF2-40B4-BE49-F238E27FC236}">
                  <a16:creationId xmlns:a16="http://schemas.microsoft.com/office/drawing/2014/main" id="{D15E1705-0635-8144-A0B1-957CCEF2148E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686;p5">
              <a:extLst>
                <a:ext uri="{FF2B5EF4-FFF2-40B4-BE49-F238E27FC236}">
                  <a16:creationId xmlns:a16="http://schemas.microsoft.com/office/drawing/2014/main" id="{B4B0EC17-7E2D-6645-9CB1-C7C82C920B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687;p5">
            <a:extLst>
              <a:ext uri="{FF2B5EF4-FFF2-40B4-BE49-F238E27FC236}">
                <a16:creationId xmlns:a16="http://schemas.microsoft.com/office/drawing/2014/main" id="{6050576A-525D-9B46-AAEC-657657F2FF7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6" name="Google Shape;1688;p5">
              <a:extLst>
                <a:ext uri="{FF2B5EF4-FFF2-40B4-BE49-F238E27FC236}">
                  <a16:creationId xmlns:a16="http://schemas.microsoft.com/office/drawing/2014/main" id="{197CD851-5D15-8C48-8551-D97C30F94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1689;p5">
              <a:extLst>
                <a:ext uri="{FF2B5EF4-FFF2-40B4-BE49-F238E27FC236}">
                  <a16:creationId xmlns:a16="http://schemas.microsoft.com/office/drawing/2014/main" id="{EF64955F-81F2-5F49-B2D1-CA2E7CC28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690;p5">
              <a:extLst>
                <a:ext uri="{FF2B5EF4-FFF2-40B4-BE49-F238E27FC236}">
                  <a16:creationId xmlns:a16="http://schemas.microsoft.com/office/drawing/2014/main" id="{B0A83FDF-D7D6-BD43-873B-A32EBA029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691;p5">
              <a:extLst>
                <a:ext uri="{FF2B5EF4-FFF2-40B4-BE49-F238E27FC236}">
                  <a16:creationId xmlns:a16="http://schemas.microsoft.com/office/drawing/2014/main" id="{BC42127C-7A87-8643-BF64-5DBA1A71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692;p5">
              <a:extLst>
                <a:ext uri="{FF2B5EF4-FFF2-40B4-BE49-F238E27FC236}">
                  <a16:creationId xmlns:a16="http://schemas.microsoft.com/office/drawing/2014/main" id="{AA3184F6-AEA5-E94A-96B0-83B80AB5A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693;p5">
              <a:extLst>
                <a:ext uri="{FF2B5EF4-FFF2-40B4-BE49-F238E27FC236}">
                  <a16:creationId xmlns:a16="http://schemas.microsoft.com/office/drawing/2014/main" id="{85FB328C-CF62-4440-B658-56B6A77CB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694;p5">
              <a:extLst>
                <a:ext uri="{FF2B5EF4-FFF2-40B4-BE49-F238E27FC236}">
                  <a16:creationId xmlns:a16="http://schemas.microsoft.com/office/drawing/2014/main" id="{594FFF6B-F55E-C843-9646-FE3406103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695;p5">
              <a:extLst>
                <a:ext uri="{FF2B5EF4-FFF2-40B4-BE49-F238E27FC236}">
                  <a16:creationId xmlns:a16="http://schemas.microsoft.com/office/drawing/2014/main" id="{2A264922-E954-294C-B5C5-E06B33796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696;p5">
              <a:extLst>
                <a:ext uri="{FF2B5EF4-FFF2-40B4-BE49-F238E27FC236}">
                  <a16:creationId xmlns:a16="http://schemas.microsoft.com/office/drawing/2014/main" id="{36712C0C-9A8A-F949-AB32-7CCCD161D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697;p5">
              <a:extLst>
                <a:ext uri="{FF2B5EF4-FFF2-40B4-BE49-F238E27FC236}">
                  <a16:creationId xmlns:a16="http://schemas.microsoft.com/office/drawing/2014/main" id="{E1ACA67C-DC6F-3142-B28C-5518D34B0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698;p5">
              <a:extLst>
                <a:ext uri="{FF2B5EF4-FFF2-40B4-BE49-F238E27FC236}">
                  <a16:creationId xmlns:a16="http://schemas.microsoft.com/office/drawing/2014/main" id="{0CC45396-6259-044B-BEBA-AE394A5AA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699;p5">
              <a:extLst>
                <a:ext uri="{FF2B5EF4-FFF2-40B4-BE49-F238E27FC236}">
                  <a16:creationId xmlns:a16="http://schemas.microsoft.com/office/drawing/2014/main" id="{33094FCC-88A4-CE46-B6A0-62D56C99E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700;p5">
              <a:extLst>
                <a:ext uri="{FF2B5EF4-FFF2-40B4-BE49-F238E27FC236}">
                  <a16:creationId xmlns:a16="http://schemas.microsoft.com/office/drawing/2014/main" id="{6CB3A2D0-A458-F447-ABAC-6DC9AA4A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701;p5">
              <a:extLst>
                <a:ext uri="{FF2B5EF4-FFF2-40B4-BE49-F238E27FC236}">
                  <a16:creationId xmlns:a16="http://schemas.microsoft.com/office/drawing/2014/main" id="{C72E379D-FC63-224E-BDE5-C0B89343A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702;p5">
              <a:extLst>
                <a:ext uri="{FF2B5EF4-FFF2-40B4-BE49-F238E27FC236}">
                  <a16:creationId xmlns:a16="http://schemas.microsoft.com/office/drawing/2014/main" id="{07DF56E2-D6A8-6342-A18E-A7F13A5BC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703;p5">
              <a:extLst>
                <a:ext uri="{FF2B5EF4-FFF2-40B4-BE49-F238E27FC236}">
                  <a16:creationId xmlns:a16="http://schemas.microsoft.com/office/drawing/2014/main" id="{B38ECA35-608E-4447-8C1F-E535AE7BD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704;p5">
              <a:extLst>
                <a:ext uri="{FF2B5EF4-FFF2-40B4-BE49-F238E27FC236}">
                  <a16:creationId xmlns:a16="http://schemas.microsoft.com/office/drawing/2014/main" id="{4D7B098C-3C43-D54C-AE97-C00D8580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705;p5">
              <a:extLst>
                <a:ext uri="{FF2B5EF4-FFF2-40B4-BE49-F238E27FC236}">
                  <a16:creationId xmlns:a16="http://schemas.microsoft.com/office/drawing/2014/main" id="{48C6C28F-156A-C84B-9FBE-A53BB777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706;p5">
              <a:extLst>
                <a:ext uri="{FF2B5EF4-FFF2-40B4-BE49-F238E27FC236}">
                  <a16:creationId xmlns:a16="http://schemas.microsoft.com/office/drawing/2014/main" id="{31816F2D-B68A-814A-9177-9F1AFB5DF4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707;p5">
              <a:extLst>
                <a:ext uri="{FF2B5EF4-FFF2-40B4-BE49-F238E27FC236}">
                  <a16:creationId xmlns:a16="http://schemas.microsoft.com/office/drawing/2014/main" id="{3AB05169-C720-6745-9A6A-461727F39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708;p5">
              <a:extLst>
                <a:ext uri="{FF2B5EF4-FFF2-40B4-BE49-F238E27FC236}">
                  <a16:creationId xmlns:a16="http://schemas.microsoft.com/office/drawing/2014/main" id="{50F1C032-1B65-394E-B8F0-E312629F9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709;p5">
              <a:extLst>
                <a:ext uri="{FF2B5EF4-FFF2-40B4-BE49-F238E27FC236}">
                  <a16:creationId xmlns:a16="http://schemas.microsoft.com/office/drawing/2014/main" id="{9467A318-97CC-CB48-8EBF-72E09E4D3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710;p5">
              <a:extLst>
                <a:ext uri="{FF2B5EF4-FFF2-40B4-BE49-F238E27FC236}">
                  <a16:creationId xmlns:a16="http://schemas.microsoft.com/office/drawing/2014/main" id="{77B296FF-DA62-3C49-BE99-082064D61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711;p5">
              <a:extLst>
                <a:ext uri="{FF2B5EF4-FFF2-40B4-BE49-F238E27FC236}">
                  <a16:creationId xmlns:a16="http://schemas.microsoft.com/office/drawing/2014/main" id="{82A49B78-2CF6-EE44-B5AA-5E2531688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712;p5">
              <a:extLst>
                <a:ext uri="{FF2B5EF4-FFF2-40B4-BE49-F238E27FC236}">
                  <a16:creationId xmlns:a16="http://schemas.microsoft.com/office/drawing/2014/main" id="{372ECA0C-C1AD-C843-BA54-EFC54616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713;p5">
              <a:extLst>
                <a:ext uri="{FF2B5EF4-FFF2-40B4-BE49-F238E27FC236}">
                  <a16:creationId xmlns:a16="http://schemas.microsoft.com/office/drawing/2014/main" id="{7623CA85-5D3A-8141-9ED1-DECEBCD2E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714;p5">
              <a:extLst>
                <a:ext uri="{FF2B5EF4-FFF2-40B4-BE49-F238E27FC236}">
                  <a16:creationId xmlns:a16="http://schemas.microsoft.com/office/drawing/2014/main" id="{EE52E8C5-0812-4946-AF84-A35A383CA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715;p5">
              <a:extLst>
                <a:ext uri="{FF2B5EF4-FFF2-40B4-BE49-F238E27FC236}">
                  <a16:creationId xmlns:a16="http://schemas.microsoft.com/office/drawing/2014/main" id="{70606AA9-C028-9248-A977-824A5DDE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716;p5">
              <a:extLst>
                <a:ext uri="{FF2B5EF4-FFF2-40B4-BE49-F238E27FC236}">
                  <a16:creationId xmlns:a16="http://schemas.microsoft.com/office/drawing/2014/main" id="{1DB515FE-4E5D-0E41-B0BC-B783B5F4F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717;p5">
              <a:extLst>
                <a:ext uri="{FF2B5EF4-FFF2-40B4-BE49-F238E27FC236}">
                  <a16:creationId xmlns:a16="http://schemas.microsoft.com/office/drawing/2014/main" id="{B4913708-248F-9241-B567-1678DC3FD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718;p5">
              <a:extLst>
                <a:ext uri="{FF2B5EF4-FFF2-40B4-BE49-F238E27FC236}">
                  <a16:creationId xmlns:a16="http://schemas.microsoft.com/office/drawing/2014/main" id="{38692AAA-0BFB-4C43-8703-9C58464B5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719;p5">
              <a:extLst>
                <a:ext uri="{FF2B5EF4-FFF2-40B4-BE49-F238E27FC236}">
                  <a16:creationId xmlns:a16="http://schemas.microsoft.com/office/drawing/2014/main" id="{0F45BED9-30EF-A949-AAD7-CC6FF13DF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720;p5">
              <a:extLst>
                <a:ext uri="{FF2B5EF4-FFF2-40B4-BE49-F238E27FC236}">
                  <a16:creationId xmlns:a16="http://schemas.microsoft.com/office/drawing/2014/main" id="{DC38AADE-0CF9-B649-9BB3-3E16FB775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1721;p5">
              <a:extLst>
                <a:ext uri="{FF2B5EF4-FFF2-40B4-BE49-F238E27FC236}">
                  <a16:creationId xmlns:a16="http://schemas.microsoft.com/office/drawing/2014/main" id="{6FB8CC8B-860F-F048-94AE-37489B7BF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1722;p5">
              <a:extLst>
                <a:ext uri="{FF2B5EF4-FFF2-40B4-BE49-F238E27FC236}">
                  <a16:creationId xmlns:a16="http://schemas.microsoft.com/office/drawing/2014/main" id="{E28B404F-240C-6942-A7E5-0CD6B05D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1723;p5">
              <a:extLst>
                <a:ext uri="{FF2B5EF4-FFF2-40B4-BE49-F238E27FC236}">
                  <a16:creationId xmlns:a16="http://schemas.microsoft.com/office/drawing/2014/main" id="{1601E983-431E-D348-9576-4C3B52927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1724;p5">
              <a:extLst>
                <a:ext uri="{FF2B5EF4-FFF2-40B4-BE49-F238E27FC236}">
                  <a16:creationId xmlns:a16="http://schemas.microsoft.com/office/drawing/2014/main" id="{59B2255E-258F-1940-ADA7-5A1439423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1725;p5">
              <a:extLst>
                <a:ext uri="{FF2B5EF4-FFF2-40B4-BE49-F238E27FC236}">
                  <a16:creationId xmlns:a16="http://schemas.microsoft.com/office/drawing/2014/main" id="{178D5060-7E45-4F42-87E6-55F8FB2C4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1726;p5">
              <a:extLst>
                <a:ext uri="{FF2B5EF4-FFF2-40B4-BE49-F238E27FC236}">
                  <a16:creationId xmlns:a16="http://schemas.microsoft.com/office/drawing/2014/main" id="{64767AF9-DF21-9D46-BC1C-2643EC003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1727;p5">
              <a:extLst>
                <a:ext uri="{FF2B5EF4-FFF2-40B4-BE49-F238E27FC236}">
                  <a16:creationId xmlns:a16="http://schemas.microsoft.com/office/drawing/2014/main" id="{8BDD97C5-5A38-1D43-9414-AAF2CFF2D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1728;p5">
              <a:extLst>
                <a:ext uri="{FF2B5EF4-FFF2-40B4-BE49-F238E27FC236}">
                  <a16:creationId xmlns:a16="http://schemas.microsoft.com/office/drawing/2014/main" id="{DA3F1BEF-4024-8146-9F05-F1600DB89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1729;p5">
              <a:extLst>
                <a:ext uri="{FF2B5EF4-FFF2-40B4-BE49-F238E27FC236}">
                  <a16:creationId xmlns:a16="http://schemas.microsoft.com/office/drawing/2014/main" id="{CDF7B372-582E-4547-A570-409FC8D385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1730;p5">
              <a:extLst>
                <a:ext uri="{FF2B5EF4-FFF2-40B4-BE49-F238E27FC236}">
                  <a16:creationId xmlns:a16="http://schemas.microsoft.com/office/drawing/2014/main" id="{53B1EEFB-E886-2F4D-82B7-ECA1D4ED2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1731;p5">
              <a:extLst>
                <a:ext uri="{FF2B5EF4-FFF2-40B4-BE49-F238E27FC236}">
                  <a16:creationId xmlns:a16="http://schemas.microsoft.com/office/drawing/2014/main" id="{DD202202-DCF2-6E4E-AC6A-28CD9B6C1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1732;p5">
              <a:extLst>
                <a:ext uri="{FF2B5EF4-FFF2-40B4-BE49-F238E27FC236}">
                  <a16:creationId xmlns:a16="http://schemas.microsoft.com/office/drawing/2014/main" id="{0E75E6BF-FF81-094D-8499-32C34375D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1733;p5">
              <a:extLst>
                <a:ext uri="{FF2B5EF4-FFF2-40B4-BE49-F238E27FC236}">
                  <a16:creationId xmlns:a16="http://schemas.microsoft.com/office/drawing/2014/main" id="{A4D1B91E-20C5-124C-9BF2-67ADD28DA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1734;p5">
              <a:extLst>
                <a:ext uri="{FF2B5EF4-FFF2-40B4-BE49-F238E27FC236}">
                  <a16:creationId xmlns:a16="http://schemas.microsoft.com/office/drawing/2014/main" id="{5AFE4698-47B4-194F-AEA2-56A7D4E5F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1735;p5">
              <a:extLst>
                <a:ext uri="{FF2B5EF4-FFF2-40B4-BE49-F238E27FC236}">
                  <a16:creationId xmlns:a16="http://schemas.microsoft.com/office/drawing/2014/main" id="{B1B77103-E63C-7941-8E1C-8D48EBAE0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1736;p5">
              <a:extLst>
                <a:ext uri="{FF2B5EF4-FFF2-40B4-BE49-F238E27FC236}">
                  <a16:creationId xmlns:a16="http://schemas.microsoft.com/office/drawing/2014/main" id="{783B6828-23C5-3E45-8500-B0AE85FF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1737;p5">
              <a:extLst>
                <a:ext uri="{FF2B5EF4-FFF2-40B4-BE49-F238E27FC236}">
                  <a16:creationId xmlns:a16="http://schemas.microsoft.com/office/drawing/2014/main" id="{0E9D3D29-6F23-B84B-A890-4FD9D68AD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1738;p5">
              <a:extLst>
                <a:ext uri="{FF2B5EF4-FFF2-40B4-BE49-F238E27FC236}">
                  <a16:creationId xmlns:a16="http://schemas.microsoft.com/office/drawing/2014/main" id="{5D2696C7-ADFF-E143-BB33-1B20FFEE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1739;p5">
              <a:extLst>
                <a:ext uri="{FF2B5EF4-FFF2-40B4-BE49-F238E27FC236}">
                  <a16:creationId xmlns:a16="http://schemas.microsoft.com/office/drawing/2014/main" id="{D4290DFE-14F2-2944-880E-02976DFA4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1740;p5">
              <a:extLst>
                <a:ext uri="{FF2B5EF4-FFF2-40B4-BE49-F238E27FC236}">
                  <a16:creationId xmlns:a16="http://schemas.microsoft.com/office/drawing/2014/main" id="{2643D08F-4875-5449-A245-C3F2A5706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1741;p5">
              <a:extLst>
                <a:ext uri="{FF2B5EF4-FFF2-40B4-BE49-F238E27FC236}">
                  <a16:creationId xmlns:a16="http://schemas.microsoft.com/office/drawing/2014/main" id="{0B4B1C8D-F807-DF47-90E1-F8D952A1E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1742;p5">
              <a:extLst>
                <a:ext uri="{FF2B5EF4-FFF2-40B4-BE49-F238E27FC236}">
                  <a16:creationId xmlns:a16="http://schemas.microsoft.com/office/drawing/2014/main" id="{CEF194E1-3D9F-6E4C-9A17-0DA46C178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1743;p5">
              <a:extLst>
                <a:ext uri="{FF2B5EF4-FFF2-40B4-BE49-F238E27FC236}">
                  <a16:creationId xmlns:a16="http://schemas.microsoft.com/office/drawing/2014/main" id="{307B15A1-82B4-2140-A0F2-E1F3DA62C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1744;p5">
              <a:extLst>
                <a:ext uri="{FF2B5EF4-FFF2-40B4-BE49-F238E27FC236}">
                  <a16:creationId xmlns:a16="http://schemas.microsoft.com/office/drawing/2014/main" id="{2E0FB10A-F25B-C647-B9FE-0F9F59780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1745;p5">
              <a:extLst>
                <a:ext uri="{FF2B5EF4-FFF2-40B4-BE49-F238E27FC236}">
                  <a16:creationId xmlns:a16="http://schemas.microsoft.com/office/drawing/2014/main" id="{75F969E7-E31E-2F40-9235-7FBFFB128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1746;p5">
              <a:extLst>
                <a:ext uri="{FF2B5EF4-FFF2-40B4-BE49-F238E27FC236}">
                  <a16:creationId xmlns:a16="http://schemas.microsoft.com/office/drawing/2014/main" id="{6292A7F9-FFDA-404C-A6E9-9C43EE711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1747;p5">
              <a:extLst>
                <a:ext uri="{FF2B5EF4-FFF2-40B4-BE49-F238E27FC236}">
                  <a16:creationId xmlns:a16="http://schemas.microsoft.com/office/drawing/2014/main" id="{3BDED164-0A1D-3F41-AFEF-7537D44C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1748;p5">
              <a:extLst>
                <a:ext uri="{FF2B5EF4-FFF2-40B4-BE49-F238E27FC236}">
                  <a16:creationId xmlns:a16="http://schemas.microsoft.com/office/drawing/2014/main" id="{0EC0E084-0E56-7A41-898F-3365849C2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1749;p5">
              <a:extLst>
                <a:ext uri="{FF2B5EF4-FFF2-40B4-BE49-F238E27FC236}">
                  <a16:creationId xmlns:a16="http://schemas.microsoft.com/office/drawing/2014/main" id="{9909DB9C-A390-484C-B399-C069707B0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1750;p5">
              <a:extLst>
                <a:ext uri="{FF2B5EF4-FFF2-40B4-BE49-F238E27FC236}">
                  <a16:creationId xmlns:a16="http://schemas.microsoft.com/office/drawing/2014/main" id="{D68E7690-5C21-2344-BD6E-4523B935C6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1751;p5">
              <a:extLst>
                <a:ext uri="{FF2B5EF4-FFF2-40B4-BE49-F238E27FC236}">
                  <a16:creationId xmlns:a16="http://schemas.microsoft.com/office/drawing/2014/main" id="{8DA50896-A9EC-814D-A750-FDD59781F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1752;p5">
              <a:extLst>
                <a:ext uri="{FF2B5EF4-FFF2-40B4-BE49-F238E27FC236}">
                  <a16:creationId xmlns:a16="http://schemas.microsoft.com/office/drawing/2014/main" id="{DF5D0A67-104F-C341-93E4-61E3A95A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1753;p5">
              <a:extLst>
                <a:ext uri="{FF2B5EF4-FFF2-40B4-BE49-F238E27FC236}">
                  <a16:creationId xmlns:a16="http://schemas.microsoft.com/office/drawing/2014/main" id="{49952F08-68B3-AB47-809E-DB3AC0568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1754;p5">
              <a:extLst>
                <a:ext uri="{FF2B5EF4-FFF2-40B4-BE49-F238E27FC236}">
                  <a16:creationId xmlns:a16="http://schemas.microsoft.com/office/drawing/2014/main" id="{6F32F941-D0E0-0643-B310-D16BD5478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1755;p5">
              <a:extLst>
                <a:ext uri="{FF2B5EF4-FFF2-40B4-BE49-F238E27FC236}">
                  <a16:creationId xmlns:a16="http://schemas.microsoft.com/office/drawing/2014/main" id="{428D537A-CB82-634D-8A72-61F4D8DE1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1756;p5">
              <a:extLst>
                <a:ext uri="{FF2B5EF4-FFF2-40B4-BE49-F238E27FC236}">
                  <a16:creationId xmlns:a16="http://schemas.microsoft.com/office/drawing/2014/main" id="{36C0222F-5D0A-5F45-8FAF-684395F87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1757;p5">
              <a:extLst>
                <a:ext uri="{FF2B5EF4-FFF2-40B4-BE49-F238E27FC236}">
                  <a16:creationId xmlns:a16="http://schemas.microsoft.com/office/drawing/2014/main" id="{B75652A5-80C1-C145-B67B-FAD26B648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1758;p5">
              <a:extLst>
                <a:ext uri="{FF2B5EF4-FFF2-40B4-BE49-F238E27FC236}">
                  <a16:creationId xmlns:a16="http://schemas.microsoft.com/office/drawing/2014/main" id="{CD68F1AE-B753-F641-A39B-7F41FDD5B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1759;p5">
              <a:extLst>
                <a:ext uri="{FF2B5EF4-FFF2-40B4-BE49-F238E27FC236}">
                  <a16:creationId xmlns:a16="http://schemas.microsoft.com/office/drawing/2014/main" id="{044642BC-7543-2944-958B-67AFCD862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1760;p5">
              <a:extLst>
                <a:ext uri="{FF2B5EF4-FFF2-40B4-BE49-F238E27FC236}">
                  <a16:creationId xmlns:a16="http://schemas.microsoft.com/office/drawing/2014/main" id="{74763967-F266-2643-BD12-7AE59697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1761;p5">
              <a:extLst>
                <a:ext uri="{FF2B5EF4-FFF2-40B4-BE49-F238E27FC236}">
                  <a16:creationId xmlns:a16="http://schemas.microsoft.com/office/drawing/2014/main" id="{B756FA66-6935-7542-A827-561ACD94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1762;p5">
              <a:extLst>
                <a:ext uri="{FF2B5EF4-FFF2-40B4-BE49-F238E27FC236}">
                  <a16:creationId xmlns:a16="http://schemas.microsoft.com/office/drawing/2014/main" id="{2348AF1A-ED3D-274C-89E0-397EF61D3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1763;p5">
              <a:extLst>
                <a:ext uri="{FF2B5EF4-FFF2-40B4-BE49-F238E27FC236}">
                  <a16:creationId xmlns:a16="http://schemas.microsoft.com/office/drawing/2014/main" id="{E7BE77B6-C6BC-784F-9653-3E868EF5B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1764;p5">
              <a:extLst>
                <a:ext uri="{FF2B5EF4-FFF2-40B4-BE49-F238E27FC236}">
                  <a16:creationId xmlns:a16="http://schemas.microsoft.com/office/drawing/2014/main" id="{0C16FC3E-1C39-6C4D-8AA4-95DB82BAD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1765;p5">
              <a:extLst>
                <a:ext uri="{FF2B5EF4-FFF2-40B4-BE49-F238E27FC236}">
                  <a16:creationId xmlns:a16="http://schemas.microsoft.com/office/drawing/2014/main" id="{4BB2D3B4-4B48-D84B-9A2D-12BB7A6DD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1766;p5">
              <a:extLst>
                <a:ext uri="{FF2B5EF4-FFF2-40B4-BE49-F238E27FC236}">
                  <a16:creationId xmlns:a16="http://schemas.microsoft.com/office/drawing/2014/main" id="{40364D6F-37F7-8444-B23C-04448E18D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1767;p5">
              <a:extLst>
                <a:ext uri="{FF2B5EF4-FFF2-40B4-BE49-F238E27FC236}">
                  <a16:creationId xmlns:a16="http://schemas.microsoft.com/office/drawing/2014/main" id="{E8BB0241-3CE2-5445-9B1B-3237FE64D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1768;p5">
              <a:extLst>
                <a:ext uri="{FF2B5EF4-FFF2-40B4-BE49-F238E27FC236}">
                  <a16:creationId xmlns:a16="http://schemas.microsoft.com/office/drawing/2014/main" id="{ACF283CC-5C22-864A-B795-4CDA43898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1769;p5">
              <a:extLst>
                <a:ext uri="{FF2B5EF4-FFF2-40B4-BE49-F238E27FC236}">
                  <a16:creationId xmlns:a16="http://schemas.microsoft.com/office/drawing/2014/main" id="{AE97CFFB-95A2-504E-B5C8-B85E3B65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1770;p5">
              <a:extLst>
                <a:ext uri="{FF2B5EF4-FFF2-40B4-BE49-F238E27FC236}">
                  <a16:creationId xmlns:a16="http://schemas.microsoft.com/office/drawing/2014/main" id="{B9B5C574-0C9B-A641-8A1E-2756BDBA4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1771;p5">
              <a:extLst>
                <a:ext uri="{FF2B5EF4-FFF2-40B4-BE49-F238E27FC236}">
                  <a16:creationId xmlns:a16="http://schemas.microsoft.com/office/drawing/2014/main" id="{7223A4D9-E406-3F44-986B-4E81F21B0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1772;p5">
              <a:extLst>
                <a:ext uri="{FF2B5EF4-FFF2-40B4-BE49-F238E27FC236}">
                  <a16:creationId xmlns:a16="http://schemas.microsoft.com/office/drawing/2014/main" id="{5EA34581-161F-BF44-AD67-BE0C01B0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1773;p5">
              <a:extLst>
                <a:ext uri="{FF2B5EF4-FFF2-40B4-BE49-F238E27FC236}">
                  <a16:creationId xmlns:a16="http://schemas.microsoft.com/office/drawing/2014/main" id="{A5D7BA91-EA53-1E43-A252-4387BC899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1774;p5">
              <a:extLst>
                <a:ext uri="{FF2B5EF4-FFF2-40B4-BE49-F238E27FC236}">
                  <a16:creationId xmlns:a16="http://schemas.microsoft.com/office/drawing/2014/main" id="{C4E3CFCE-BC7E-E24A-B4D0-9CF9BDB1B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1775;p5">
              <a:extLst>
                <a:ext uri="{FF2B5EF4-FFF2-40B4-BE49-F238E27FC236}">
                  <a16:creationId xmlns:a16="http://schemas.microsoft.com/office/drawing/2014/main" id="{08493BC1-44EC-1F4F-A1CD-673AD8EBA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1776;p5">
              <a:extLst>
                <a:ext uri="{FF2B5EF4-FFF2-40B4-BE49-F238E27FC236}">
                  <a16:creationId xmlns:a16="http://schemas.microsoft.com/office/drawing/2014/main" id="{5F5553CD-7587-A443-A1B7-5808C876B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1777;p5">
              <a:extLst>
                <a:ext uri="{FF2B5EF4-FFF2-40B4-BE49-F238E27FC236}">
                  <a16:creationId xmlns:a16="http://schemas.microsoft.com/office/drawing/2014/main" id="{A0C3D128-7900-E64E-8D4D-1FD90670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1778;p5">
              <a:extLst>
                <a:ext uri="{FF2B5EF4-FFF2-40B4-BE49-F238E27FC236}">
                  <a16:creationId xmlns:a16="http://schemas.microsoft.com/office/drawing/2014/main" id="{A9ABAE61-839F-1146-94F5-1688BC682B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1779;p5">
              <a:extLst>
                <a:ext uri="{FF2B5EF4-FFF2-40B4-BE49-F238E27FC236}">
                  <a16:creationId xmlns:a16="http://schemas.microsoft.com/office/drawing/2014/main" id="{D868E259-158C-7F45-8F38-5DAC455FA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1780;p5">
              <a:extLst>
                <a:ext uri="{FF2B5EF4-FFF2-40B4-BE49-F238E27FC236}">
                  <a16:creationId xmlns:a16="http://schemas.microsoft.com/office/drawing/2014/main" id="{D5D722B5-31DB-9244-B12F-B663FED20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1781;p5">
              <a:extLst>
                <a:ext uri="{FF2B5EF4-FFF2-40B4-BE49-F238E27FC236}">
                  <a16:creationId xmlns:a16="http://schemas.microsoft.com/office/drawing/2014/main" id="{A48548F1-CB12-1149-A132-B0058CB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1782;p5">
              <a:extLst>
                <a:ext uri="{FF2B5EF4-FFF2-40B4-BE49-F238E27FC236}">
                  <a16:creationId xmlns:a16="http://schemas.microsoft.com/office/drawing/2014/main" id="{83186875-D161-7F45-A822-D1787588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1783;p5">
              <a:extLst>
                <a:ext uri="{FF2B5EF4-FFF2-40B4-BE49-F238E27FC236}">
                  <a16:creationId xmlns:a16="http://schemas.microsoft.com/office/drawing/2014/main" id="{051E2F5A-8346-E14C-84C5-9E6AE2EF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1784;p5">
              <a:extLst>
                <a:ext uri="{FF2B5EF4-FFF2-40B4-BE49-F238E27FC236}">
                  <a16:creationId xmlns:a16="http://schemas.microsoft.com/office/drawing/2014/main" id="{6EF8E8EE-CD55-694C-832F-47AB948BC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1785;p5">
              <a:extLst>
                <a:ext uri="{FF2B5EF4-FFF2-40B4-BE49-F238E27FC236}">
                  <a16:creationId xmlns:a16="http://schemas.microsoft.com/office/drawing/2014/main" id="{FE9B2055-C3D5-774F-B8A9-3B4BFD880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1786;p5">
              <a:extLst>
                <a:ext uri="{FF2B5EF4-FFF2-40B4-BE49-F238E27FC236}">
                  <a16:creationId xmlns:a16="http://schemas.microsoft.com/office/drawing/2014/main" id="{6681F872-3397-6B47-8E06-87AFB7305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1787;p5">
              <a:extLst>
                <a:ext uri="{FF2B5EF4-FFF2-40B4-BE49-F238E27FC236}">
                  <a16:creationId xmlns:a16="http://schemas.microsoft.com/office/drawing/2014/main" id="{4B585814-A226-D149-8245-2D82F8D14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1788;p5">
              <a:extLst>
                <a:ext uri="{FF2B5EF4-FFF2-40B4-BE49-F238E27FC236}">
                  <a16:creationId xmlns:a16="http://schemas.microsoft.com/office/drawing/2014/main" id="{7C390B29-525F-F842-BEAD-366C49DC1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7" name="Google Shape;1789;p5">
            <a:extLst>
              <a:ext uri="{FF2B5EF4-FFF2-40B4-BE49-F238E27FC236}">
                <a16:creationId xmlns:a16="http://schemas.microsoft.com/office/drawing/2014/main" id="{E6D55A25-2DC8-B845-8662-19B864A622C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8" name="Google Shape;1790;p5">
              <a:extLst>
                <a:ext uri="{FF2B5EF4-FFF2-40B4-BE49-F238E27FC236}">
                  <a16:creationId xmlns:a16="http://schemas.microsoft.com/office/drawing/2014/main" id="{E0E00BEC-C77C-0349-B528-1A8909A50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1791;p5">
              <a:extLst>
                <a:ext uri="{FF2B5EF4-FFF2-40B4-BE49-F238E27FC236}">
                  <a16:creationId xmlns:a16="http://schemas.microsoft.com/office/drawing/2014/main" id="{339263F5-1265-0145-8A42-858AB0402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1792;p5">
              <a:extLst>
                <a:ext uri="{FF2B5EF4-FFF2-40B4-BE49-F238E27FC236}">
                  <a16:creationId xmlns:a16="http://schemas.microsoft.com/office/drawing/2014/main" id="{41045048-2EAC-8845-A31D-5F9CAE0B7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1793;p5">
              <a:extLst>
                <a:ext uri="{FF2B5EF4-FFF2-40B4-BE49-F238E27FC236}">
                  <a16:creationId xmlns:a16="http://schemas.microsoft.com/office/drawing/2014/main" id="{5674ED92-43B8-2840-8DE5-BEABC79F4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1794;p5">
              <a:extLst>
                <a:ext uri="{FF2B5EF4-FFF2-40B4-BE49-F238E27FC236}">
                  <a16:creationId xmlns:a16="http://schemas.microsoft.com/office/drawing/2014/main" id="{F4005E96-79FC-7645-B703-3D5FE9650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1795;p5">
              <a:extLst>
                <a:ext uri="{FF2B5EF4-FFF2-40B4-BE49-F238E27FC236}">
                  <a16:creationId xmlns:a16="http://schemas.microsoft.com/office/drawing/2014/main" id="{8F4B9B35-4D6D-684D-8162-F2043AE995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1796;p5">
              <a:extLst>
                <a:ext uri="{FF2B5EF4-FFF2-40B4-BE49-F238E27FC236}">
                  <a16:creationId xmlns:a16="http://schemas.microsoft.com/office/drawing/2014/main" id="{501038E4-DAE1-F54B-B968-0272E79C8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1797;p5">
              <a:extLst>
                <a:ext uri="{FF2B5EF4-FFF2-40B4-BE49-F238E27FC236}">
                  <a16:creationId xmlns:a16="http://schemas.microsoft.com/office/drawing/2014/main" id="{6545A0E1-6F9B-7844-B34E-F6AB0CFE5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1798;p5">
              <a:extLst>
                <a:ext uri="{FF2B5EF4-FFF2-40B4-BE49-F238E27FC236}">
                  <a16:creationId xmlns:a16="http://schemas.microsoft.com/office/drawing/2014/main" id="{D3F7182A-5EEB-294F-AC3D-98798BE64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1799;p5">
              <a:extLst>
                <a:ext uri="{FF2B5EF4-FFF2-40B4-BE49-F238E27FC236}">
                  <a16:creationId xmlns:a16="http://schemas.microsoft.com/office/drawing/2014/main" id="{59F80AB1-3E09-6C4C-8BB3-F200D4B0C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1800;p5">
              <a:extLst>
                <a:ext uri="{FF2B5EF4-FFF2-40B4-BE49-F238E27FC236}">
                  <a16:creationId xmlns:a16="http://schemas.microsoft.com/office/drawing/2014/main" id="{78609E8F-5E06-8B4F-AEB6-8EF00D1C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1801;p5">
              <a:extLst>
                <a:ext uri="{FF2B5EF4-FFF2-40B4-BE49-F238E27FC236}">
                  <a16:creationId xmlns:a16="http://schemas.microsoft.com/office/drawing/2014/main" id="{F2AB549D-7E02-6642-80B8-F204D7C9C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1802;p5">
              <a:extLst>
                <a:ext uri="{FF2B5EF4-FFF2-40B4-BE49-F238E27FC236}">
                  <a16:creationId xmlns:a16="http://schemas.microsoft.com/office/drawing/2014/main" id="{13026A32-1BDA-1C41-9465-DB4141B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1803;p5">
              <a:extLst>
                <a:ext uri="{FF2B5EF4-FFF2-40B4-BE49-F238E27FC236}">
                  <a16:creationId xmlns:a16="http://schemas.microsoft.com/office/drawing/2014/main" id="{DC34C5B6-9A48-884C-B796-09F166F0B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1804;p5">
              <a:extLst>
                <a:ext uri="{FF2B5EF4-FFF2-40B4-BE49-F238E27FC236}">
                  <a16:creationId xmlns:a16="http://schemas.microsoft.com/office/drawing/2014/main" id="{CB3F92EC-B7CF-454C-8146-57D87072D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1805;p5">
              <a:extLst>
                <a:ext uri="{FF2B5EF4-FFF2-40B4-BE49-F238E27FC236}">
                  <a16:creationId xmlns:a16="http://schemas.microsoft.com/office/drawing/2014/main" id="{D7F8CAF1-5388-844C-AE5F-7B70D8109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1806;p5">
              <a:extLst>
                <a:ext uri="{FF2B5EF4-FFF2-40B4-BE49-F238E27FC236}">
                  <a16:creationId xmlns:a16="http://schemas.microsoft.com/office/drawing/2014/main" id="{3F6159DB-0BF7-7341-8CE2-517DF7D7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1807;p5">
              <a:extLst>
                <a:ext uri="{FF2B5EF4-FFF2-40B4-BE49-F238E27FC236}">
                  <a16:creationId xmlns:a16="http://schemas.microsoft.com/office/drawing/2014/main" id="{EAAABBE8-C649-3149-BF13-578DA2F29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1808;p5">
              <a:extLst>
                <a:ext uri="{FF2B5EF4-FFF2-40B4-BE49-F238E27FC236}">
                  <a16:creationId xmlns:a16="http://schemas.microsoft.com/office/drawing/2014/main" id="{2797C640-7A76-4C4B-AB3E-5E3BD7D4A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1809;p5">
              <a:extLst>
                <a:ext uri="{FF2B5EF4-FFF2-40B4-BE49-F238E27FC236}">
                  <a16:creationId xmlns:a16="http://schemas.microsoft.com/office/drawing/2014/main" id="{D5CBC8E9-ED01-7A40-9B7E-748D2C1F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1810;p5">
              <a:extLst>
                <a:ext uri="{FF2B5EF4-FFF2-40B4-BE49-F238E27FC236}">
                  <a16:creationId xmlns:a16="http://schemas.microsoft.com/office/drawing/2014/main" id="{7D7BF675-5505-3043-95AC-BFC0D3951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1811;p5">
              <a:extLst>
                <a:ext uri="{FF2B5EF4-FFF2-40B4-BE49-F238E27FC236}">
                  <a16:creationId xmlns:a16="http://schemas.microsoft.com/office/drawing/2014/main" id="{EF4F78EA-4580-2E44-BC55-368E7EBD5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1812;p5">
              <a:extLst>
                <a:ext uri="{FF2B5EF4-FFF2-40B4-BE49-F238E27FC236}">
                  <a16:creationId xmlns:a16="http://schemas.microsoft.com/office/drawing/2014/main" id="{F3691F3A-46C9-684A-98EE-CEE126A9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1813;p5">
              <a:extLst>
                <a:ext uri="{FF2B5EF4-FFF2-40B4-BE49-F238E27FC236}">
                  <a16:creationId xmlns:a16="http://schemas.microsoft.com/office/drawing/2014/main" id="{915FDDA2-77EE-EF4D-A831-589A462FC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1814;p5">
              <a:extLst>
                <a:ext uri="{FF2B5EF4-FFF2-40B4-BE49-F238E27FC236}">
                  <a16:creationId xmlns:a16="http://schemas.microsoft.com/office/drawing/2014/main" id="{FB30AE3C-6A1A-2640-86BF-11B04688E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1815;p5">
              <a:extLst>
                <a:ext uri="{FF2B5EF4-FFF2-40B4-BE49-F238E27FC236}">
                  <a16:creationId xmlns:a16="http://schemas.microsoft.com/office/drawing/2014/main" id="{11F20A10-F4EB-194B-BE2E-9966EF555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1816;p5">
              <a:extLst>
                <a:ext uri="{FF2B5EF4-FFF2-40B4-BE49-F238E27FC236}">
                  <a16:creationId xmlns:a16="http://schemas.microsoft.com/office/drawing/2014/main" id="{A8DC2D7B-6036-D94D-8623-EBD60BA56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1817;p5">
              <a:extLst>
                <a:ext uri="{FF2B5EF4-FFF2-40B4-BE49-F238E27FC236}">
                  <a16:creationId xmlns:a16="http://schemas.microsoft.com/office/drawing/2014/main" id="{4CA17EED-A0BF-0F43-A335-A3422CD52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1818;p5">
              <a:extLst>
                <a:ext uri="{FF2B5EF4-FFF2-40B4-BE49-F238E27FC236}">
                  <a16:creationId xmlns:a16="http://schemas.microsoft.com/office/drawing/2014/main" id="{8262C184-FC53-4449-8883-F6756FB52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1819;p5">
              <a:extLst>
                <a:ext uri="{FF2B5EF4-FFF2-40B4-BE49-F238E27FC236}">
                  <a16:creationId xmlns:a16="http://schemas.microsoft.com/office/drawing/2014/main" id="{CA915204-C6FF-DD45-A324-3C211A490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1820;p5">
              <a:extLst>
                <a:ext uri="{FF2B5EF4-FFF2-40B4-BE49-F238E27FC236}">
                  <a16:creationId xmlns:a16="http://schemas.microsoft.com/office/drawing/2014/main" id="{0A90EF23-889E-2741-A9A6-D7278BEA7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1821;p5">
              <a:extLst>
                <a:ext uri="{FF2B5EF4-FFF2-40B4-BE49-F238E27FC236}">
                  <a16:creationId xmlns:a16="http://schemas.microsoft.com/office/drawing/2014/main" id="{C3F39045-668C-A547-B546-4C37E7FEA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1822;p5">
              <a:extLst>
                <a:ext uri="{FF2B5EF4-FFF2-40B4-BE49-F238E27FC236}">
                  <a16:creationId xmlns:a16="http://schemas.microsoft.com/office/drawing/2014/main" id="{6E8339D0-5C25-964B-83A5-F16350B6D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1823;p5">
              <a:extLst>
                <a:ext uri="{FF2B5EF4-FFF2-40B4-BE49-F238E27FC236}">
                  <a16:creationId xmlns:a16="http://schemas.microsoft.com/office/drawing/2014/main" id="{AB1B1256-BE39-AB46-8FA7-C236FB2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1824;p5">
              <a:extLst>
                <a:ext uri="{FF2B5EF4-FFF2-40B4-BE49-F238E27FC236}">
                  <a16:creationId xmlns:a16="http://schemas.microsoft.com/office/drawing/2014/main" id="{33D1FD30-C029-8343-9F88-9141B85AB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1825;p5">
              <a:extLst>
                <a:ext uri="{FF2B5EF4-FFF2-40B4-BE49-F238E27FC236}">
                  <a16:creationId xmlns:a16="http://schemas.microsoft.com/office/drawing/2014/main" id="{286B37B8-2C9E-FA41-81FE-D6A0C1C00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1826;p5">
              <a:extLst>
                <a:ext uri="{FF2B5EF4-FFF2-40B4-BE49-F238E27FC236}">
                  <a16:creationId xmlns:a16="http://schemas.microsoft.com/office/drawing/2014/main" id="{2D931552-E3ED-F24F-A16B-90C2A376C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1827;p5">
              <a:extLst>
                <a:ext uri="{FF2B5EF4-FFF2-40B4-BE49-F238E27FC236}">
                  <a16:creationId xmlns:a16="http://schemas.microsoft.com/office/drawing/2014/main" id="{5DEE9985-52DA-5D42-A754-3E8DA5C60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1828;p5">
              <a:extLst>
                <a:ext uri="{FF2B5EF4-FFF2-40B4-BE49-F238E27FC236}">
                  <a16:creationId xmlns:a16="http://schemas.microsoft.com/office/drawing/2014/main" id="{5A484CC7-A6A9-6E4A-92F5-1EAF5F871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1829;p5">
              <a:extLst>
                <a:ext uri="{FF2B5EF4-FFF2-40B4-BE49-F238E27FC236}">
                  <a16:creationId xmlns:a16="http://schemas.microsoft.com/office/drawing/2014/main" id="{02B26F75-9522-C74F-AF97-8E77ECEE6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1830;p5">
              <a:extLst>
                <a:ext uri="{FF2B5EF4-FFF2-40B4-BE49-F238E27FC236}">
                  <a16:creationId xmlns:a16="http://schemas.microsoft.com/office/drawing/2014/main" id="{EF44945F-E802-3346-AAAE-3BD4571AE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1831;p5">
              <a:extLst>
                <a:ext uri="{FF2B5EF4-FFF2-40B4-BE49-F238E27FC236}">
                  <a16:creationId xmlns:a16="http://schemas.microsoft.com/office/drawing/2014/main" id="{3EEBF31E-0D4C-2B43-A294-E62EABA8C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1832;p5">
              <a:extLst>
                <a:ext uri="{FF2B5EF4-FFF2-40B4-BE49-F238E27FC236}">
                  <a16:creationId xmlns:a16="http://schemas.microsoft.com/office/drawing/2014/main" id="{B3BA1B82-64A6-1843-9B3C-E30CCDC61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1833;p5">
              <a:extLst>
                <a:ext uri="{FF2B5EF4-FFF2-40B4-BE49-F238E27FC236}">
                  <a16:creationId xmlns:a16="http://schemas.microsoft.com/office/drawing/2014/main" id="{75AA649C-A146-9C45-8055-09337912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1834;p5">
              <a:extLst>
                <a:ext uri="{FF2B5EF4-FFF2-40B4-BE49-F238E27FC236}">
                  <a16:creationId xmlns:a16="http://schemas.microsoft.com/office/drawing/2014/main" id="{13BAB9A9-4520-A847-86A5-CE67EA7EA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1835;p5">
              <a:extLst>
                <a:ext uri="{FF2B5EF4-FFF2-40B4-BE49-F238E27FC236}">
                  <a16:creationId xmlns:a16="http://schemas.microsoft.com/office/drawing/2014/main" id="{9CEC0F71-69C4-3545-B0F6-B2A835E93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1836;p5">
              <a:extLst>
                <a:ext uri="{FF2B5EF4-FFF2-40B4-BE49-F238E27FC236}">
                  <a16:creationId xmlns:a16="http://schemas.microsoft.com/office/drawing/2014/main" id="{2BDEAF6F-BA19-8144-9F11-77A137B51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1837;p5">
              <a:extLst>
                <a:ext uri="{FF2B5EF4-FFF2-40B4-BE49-F238E27FC236}">
                  <a16:creationId xmlns:a16="http://schemas.microsoft.com/office/drawing/2014/main" id="{FF775254-0E88-D74D-930C-EE1E6A0EB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1838;p5">
              <a:extLst>
                <a:ext uri="{FF2B5EF4-FFF2-40B4-BE49-F238E27FC236}">
                  <a16:creationId xmlns:a16="http://schemas.microsoft.com/office/drawing/2014/main" id="{743C76A2-D768-E44C-B65C-56EEF9A07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1839;p5">
              <a:extLst>
                <a:ext uri="{FF2B5EF4-FFF2-40B4-BE49-F238E27FC236}">
                  <a16:creationId xmlns:a16="http://schemas.microsoft.com/office/drawing/2014/main" id="{7C490EC7-D13A-3D4E-924D-F2EB1426D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564" name="Google Shape;1564;p5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565" name="Google Shape;1565;p5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>
                <a:solidFill>
                  <a:schemeClr val="accent3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8" name="Google Shape;1840;p5">
            <a:extLst>
              <a:ext uri="{FF2B5EF4-FFF2-40B4-BE49-F238E27FC236}">
                <a16:creationId xmlns:a16="http://schemas.microsoft.com/office/drawing/2014/main" id="{74A4AF78-7D29-0C46-B5C1-6AD1BB46195B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FCAF28-37E0-B74A-A667-EBA3961B24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1487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_AND_TWO_COLUMNS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846;p6">
            <a:extLst>
              <a:ext uri="{FF2B5EF4-FFF2-40B4-BE49-F238E27FC236}">
                <a16:creationId xmlns:a16="http://schemas.microsoft.com/office/drawing/2014/main" id="{AD554FC1-2D13-D541-A6F9-1759BB29C91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6" name="Google Shape;1847;p6">
              <a:extLst>
                <a:ext uri="{FF2B5EF4-FFF2-40B4-BE49-F238E27FC236}">
                  <a16:creationId xmlns:a16="http://schemas.microsoft.com/office/drawing/2014/main" id="{6638EC4E-0C42-3443-8FDD-B756755A12BD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848;p6">
              <a:extLst>
                <a:ext uri="{FF2B5EF4-FFF2-40B4-BE49-F238E27FC236}">
                  <a16:creationId xmlns:a16="http://schemas.microsoft.com/office/drawing/2014/main" id="{AF33CA2D-FF30-F343-B68A-9D05666D8996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849;p6">
              <a:extLst>
                <a:ext uri="{FF2B5EF4-FFF2-40B4-BE49-F238E27FC236}">
                  <a16:creationId xmlns:a16="http://schemas.microsoft.com/office/drawing/2014/main" id="{238758FE-81E7-DA4D-B541-2E0E350DAEF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850;p6">
              <a:extLst>
                <a:ext uri="{FF2B5EF4-FFF2-40B4-BE49-F238E27FC236}">
                  <a16:creationId xmlns:a16="http://schemas.microsoft.com/office/drawing/2014/main" id="{B7866076-D94F-A544-B2C1-D3634A6E1A08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851;p6">
              <a:extLst>
                <a:ext uri="{FF2B5EF4-FFF2-40B4-BE49-F238E27FC236}">
                  <a16:creationId xmlns:a16="http://schemas.microsoft.com/office/drawing/2014/main" id="{6B52F329-1092-2242-868B-24A270F916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852;p6">
              <a:extLst>
                <a:ext uri="{FF2B5EF4-FFF2-40B4-BE49-F238E27FC236}">
                  <a16:creationId xmlns:a16="http://schemas.microsoft.com/office/drawing/2014/main" id="{51F45D21-7FA8-F742-8604-BDC96F613ECB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853;p6">
              <a:extLst>
                <a:ext uri="{FF2B5EF4-FFF2-40B4-BE49-F238E27FC236}">
                  <a16:creationId xmlns:a16="http://schemas.microsoft.com/office/drawing/2014/main" id="{69F89C36-19F6-FF40-90FE-7B5F1D305705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854;p6">
              <a:extLst>
                <a:ext uri="{FF2B5EF4-FFF2-40B4-BE49-F238E27FC236}">
                  <a16:creationId xmlns:a16="http://schemas.microsoft.com/office/drawing/2014/main" id="{9183DD29-B6BC-664D-B914-1A5DBF50E43D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855;p6">
              <a:extLst>
                <a:ext uri="{FF2B5EF4-FFF2-40B4-BE49-F238E27FC236}">
                  <a16:creationId xmlns:a16="http://schemas.microsoft.com/office/drawing/2014/main" id="{F6F52AC1-D0F8-E34D-8DB7-0A41C5A7124A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856;p6">
              <a:extLst>
                <a:ext uri="{FF2B5EF4-FFF2-40B4-BE49-F238E27FC236}">
                  <a16:creationId xmlns:a16="http://schemas.microsoft.com/office/drawing/2014/main" id="{4C1CE911-444C-3A4B-9F2F-076703FD2BD1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857;p6">
              <a:extLst>
                <a:ext uri="{FF2B5EF4-FFF2-40B4-BE49-F238E27FC236}">
                  <a16:creationId xmlns:a16="http://schemas.microsoft.com/office/drawing/2014/main" id="{45FEC1F0-2CE5-4948-8439-F3B1C364CA24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858;p6">
              <a:extLst>
                <a:ext uri="{FF2B5EF4-FFF2-40B4-BE49-F238E27FC236}">
                  <a16:creationId xmlns:a16="http://schemas.microsoft.com/office/drawing/2014/main" id="{9B6F7C5C-1795-A34B-AA99-BDE8BE02267E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59;p6">
              <a:extLst>
                <a:ext uri="{FF2B5EF4-FFF2-40B4-BE49-F238E27FC236}">
                  <a16:creationId xmlns:a16="http://schemas.microsoft.com/office/drawing/2014/main" id="{4B1C3CD1-0BEA-4846-87DC-DC3AB6A0E928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860;p6">
              <a:extLst>
                <a:ext uri="{FF2B5EF4-FFF2-40B4-BE49-F238E27FC236}">
                  <a16:creationId xmlns:a16="http://schemas.microsoft.com/office/drawing/2014/main" id="{29E6F7F2-EB1C-4442-B91E-D71FF39CD3BD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861;p6">
              <a:extLst>
                <a:ext uri="{FF2B5EF4-FFF2-40B4-BE49-F238E27FC236}">
                  <a16:creationId xmlns:a16="http://schemas.microsoft.com/office/drawing/2014/main" id="{FA58279B-A81D-BE4B-AC1C-215FF718EC6F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862;p6">
              <a:extLst>
                <a:ext uri="{FF2B5EF4-FFF2-40B4-BE49-F238E27FC236}">
                  <a16:creationId xmlns:a16="http://schemas.microsoft.com/office/drawing/2014/main" id="{B39FA004-2150-1447-B530-80D062BEA7B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863;p6">
              <a:extLst>
                <a:ext uri="{FF2B5EF4-FFF2-40B4-BE49-F238E27FC236}">
                  <a16:creationId xmlns:a16="http://schemas.microsoft.com/office/drawing/2014/main" id="{345EB9B9-DFFE-C742-81B4-059FC703DFF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864;p6">
              <a:extLst>
                <a:ext uri="{FF2B5EF4-FFF2-40B4-BE49-F238E27FC236}">
                  <a16:creationId xmlns:a16="http://schemas.microsoft.com/office/drawing/2014/main" id="{EFE4B106-F3FF-EC46-B6AF-0F02B9131698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865;p6">
              <a:extLst>
                <a:ext uri="{FF2B5EF4-FFF2-40B4-BE49-F238E27FC236}">
                  <a16:creationId xmlns:a16="http://schemas.microsoft.com/office/drawing/2014/main" id="{80EF9D49-587F-A243-B813-160B0C6482A3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866;p6">
              <a:extLst>
                <a:ext uri="{FF2B5EF4-FFF2-40B4-BE49-F238E27FC236}">
                  <a16:creationId xmlns:a16="http://schemas.microsoft.com/office/drawing/2014/main" id="{B13ADCB2-6F1C-A642-A1AB-4E3A991CA4DD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867;p6">
              <a:extLst>
                <a:ext uri="{FF2B5EF4-FFF2-40B4-BE49-F238E27FC236}">
                  <a16:creationId xmlns:a16="http://schemas.microsoft.com/office/drawing/2014/main" id="{1E660902-8848-3A42-8CF3-47C194DE5D8A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868;p6">
              <a:extLst>
                <a:ext uri="{FF2B5EF4-FFF2-40B4-BE49-F238E27FC236}">
                  <a16:creationId xmlns:a16="http://schemas.microsoft.com/office/drawing/2014/main" id="{5583C2B5-7913-A544-8793-5F56DB3E4D94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869;p6">
              <a:extLst>
                <a:ext uri="{FF2B5EF4-FFF2-40B4-BE49-F238E27FC236}">
                  <a16:creationId xmlns:a16="http://schemas.microsoft.com/office/drawing/2014/main" id="{475168E7-4021-A242-8009-5FBB586DD9C1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870;p6">
              <a:extLst>
                <a:ext uri="{FF2B5EF4-FFF2-40B4-BE49-F238E27FC236}">
                  <a16:creationId xmlns:a16="http://schemas.microsoft.com/office/drawing/2014/main" id="{3AF2AA1B-F279-4D41-9F35-213FE25A717A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871;p6">
              <a:extLst>
                <a:ext uri="{FF2B5EF4-FFF2-40B4-BE49-F238E27FC236}">
                  <a16:creationId xmlns:a16="http://schemas.microsoft.com/office/drawing/2014/main" id="{CA5D2543-DBD3-FA4C-82F1-D57619FA728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872;p6">
              <a:extLst>
                <a:ext uri="{FF2B5EF4-FFF2-40B4-BE49-F238E27FC236}">
                  <a16:creationId xmlns:a16="http://schemas.microsoft.com/office/drawing/2014/main" id="{469AAEC6-C19D-344D-8A0B-E5959FC33FF0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873;p6">
              <a:extLst>
                <a:ext uri="{FF2B5EF4-FFF2-40B4-BE49-F238E27FC236}">
                  <a16:creationId xmlns:a16="http://schemas.microsoft.com/office/drawing/2014/main" id="{9153BB0E-7F5A-9848-9D1F-B2B03FD1209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874;p6">
              <a:extLst>
                <a:ext uri="{FF2B5EF4-FFF2-40B4-BE49-F238E27FC236}">
                  <a16:creationId xmlns:a16="http://schemas.microsoft.com/office/drawing/2014/main" id="{95567CF9-3519-2B44-8BFC-7BCBCF0DDD8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875;p6">
              <a:extLst>
                <a:ext uri="{FF2B5EF4-FFF2-40B4-BE49-F238E27FC236}">
                  <a16:creationId xmlns:a16="http://schemas.microsoft.com/office/drawing/2014/main" id="{337A813A-308E-3B40-9E15-3F7AA66A003C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876;p6">
              <a:extLst>
                <a:ext uri="{FF2B5EF4-FFF2-40B4-BE49-F238E27FC236}">
                  <a16:creationId xmlns:a16="http://schemas.microsoft.com/office/drawing/2014/main" id="{E81CCBCB-85A8-8345-BE9E-9831C0C7DB4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877;p6">
              <a:extLst>
                <a:ext uri="{FF2B5EF4-FFF2-40B4-BE49-F238E27FC236}">
                  <a16:creationId xmlns:a16="http://schemas.microsoft.com/office/drawing/2014/main" id="{A6FF94AE-3FAB-914A-A207-DE119355262B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878;p6">
              <a:extLst>
                <a:ext uri="{FF2B5EF4-FFF2-40B4-BE49-F238E27FC236}">
                  <a16:creationId xmlns:a16="http://schemas.microsoft.com/office/drawing/2014/main" id="{EF1D82B8-192B-B143-AF24-007018E78D5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879;p6">
              <a:extLst>
                <a:ext uri="{FF2B5EF4-FFF2-40B4-BE49-F238E27FC236}">
                  <a16:creationId xmlns:a16="http://schemas.microsoft.com/office/drawing/2014/main" id="{79A787DA-44BE-CB4D-BF62-AD820FAA5F52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880;p6">
              <a:extLst>
                <a:ext uri="{FF2B5EF4-FFF2-40B4-BE49-F238E27FC236}">
                  <a16:creationId xmlns:a16="http://schemas.microsoft.com/office/drawing/2014/main" id="{509AF873-80DA-4448-B740-37F3FA387E58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881;p6">
              <a:extLst>
                <a:ext uri="{FF2B5EF4-FFF2-40B4-BE49-F238E27FC236}">
                  <a16:creationId xmlns:a16="http://schemas.microsoft.com/office/drawing/2014/main" id="{7199E115-000B-B24B-A987-203B5F98232F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882;p6">
              <a:extLst>
                <a:ext uri="{FF2B5EF4-FFF2-40B4-BE49-F238E27FC236}">
                  <a16:creationId xmlns:a16="http://schemas.microsoft.com/office/drawing/2014/main" id="{C4767A93-FA87-F94C-9E75-4A60D2B4FB9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883;p6">
              <a:extLst>
                <a:ext uri="{FF2B5EF4-FFF2-40B4-BE49-F238E27FC236}">
                  <a16:creationId xmlns:a16="http://schemas.microsoft.com/office/drawing/2014/main" id="{A773B915-1E29-8D4C-A333-73AEDB9037C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884;p6">
              <a:extLst>
                <a:ext uri="{FF2B5EF4-FFF2-40B4-BE49-F238E27FC236}">
                  <a16:creationId xmlns:a16="http://schemas.microsoft.com/office/drawing/2014/main" id="{5600961F-F531-7542-BEC2-3E28CD2A6CC4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885;p6">
              <a:extLst>
                <a:ext uri="{FF2B5EF4-FFF2-40B4-BE49-F238E27FC236}">
                  <a16:creationId xmlns:a16="http://schemas.microsoft.com/office/drawing/2014/main" id="{C72CE9C8-F600-494C-A660-D50F196A53BC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886;p6">
              <a:extLst>
                <a:ext uri="{FF2B5EF4-FFF2-40B4-BE49-F238E27FC236}">
                  <a16:creationId xmlns:a16="http://schemas.microsoft.com/office/drawing/2014/main" id="{ABF32C38-0718-144B-8362-4410F0DF95A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887;p6">
              <a:extLst>
                <a:ext uri="{FF2B5EF4-FFF2-40B4-BE49-F238E27FC236}">
                  <a16:creationId xmlns:a16="http://schemas.microsoft.com/office/drawing/2014/main" id="{949D56CC-4F15-6C44-B642-D70E55448017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888;p6">
              <a:extLst>
                <a:ext uri="{FF2B5EF4-FFF2-40B4-BE49-F238E27FC236}">
                  <a16:creationId xmlns:a16="http://schemas.microsoft.com/office/drawing/2014/main" id="{3E31A501-7F6C-A849-8282-E06AFFA4340E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889;p6">
              <a:extLst>
                <a:ext uri="{FF2B5EF4-FFF2-40B4-BE49-F238E27FC236}">
                  <a16:creationId xmlns:a16="http://schemas.microsoft.com/office/drawing/2014/main" id="{3C8DAE4C-F35B-6A4B-AB99-B5B018AB8FB8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890;p6">
              <a:extLst>
                <a:ext uri="{FF2B5EF4-FFF2-40B4-BE49-F238E27FC236}">
                  <a16:creationId xmlns:a16="http://schemas.microsoft.com/office/drawing/2014/main" id="{2C7E3CD8-CE47-9F41-B1B1-FCF2DF6644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891;p6">
              <a:extLst>
                <a:ext uri="{FF2B5EF4-FFF2-40B4-BE49-F238E27FC236}">
                  <a16:creationId xmlns:a16="http://schemas.microsoft.com/office/drawing/2014/main" id="{1D6BADFD-1FB6-0448-BADD-990C12010C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892;p6">
              <a:extLst>
                <a:ext uri="{FF2B5EF4-FFF2-40B4-BE49-F238E27FC236}">
                  <a16:creationId xmlns:a16="http://schemas.microsoft.com/office/drawing/2014/main" id="{DE9B0398-DCCC-9248-B2AA-943F53ECDBED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893;p6">
              <a:extLst>
                <a:ext uri="{FF2B5EF4-FFF2-40B4-BE49-F238E27FC236}">
                  <a16:creationId xmlns:a16="http://schemas.microsoft.com/office/drawing/2014/main" id="{3D7F72D1-40E2-5448-AE80-32E5025482DC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894;p6">
              <a:extLst>
                <a:ext uri="{FF2B5EF4-FFF2-40B4-BE49-F238E27FC236}">
                  <a16:creationId xmlns:a16="http://schemas.microsoft.com/office/drawing/2014/main" id="{E37DB19E-E3FC-534D-8ED2-F9A2F2CAF87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895;p6">
              <a:extLst>
                <a:ext uri="{FF2B5EF4-FFF2-40B4-BE49-F238E27FC236}">
                  <a16:creationId xmlns:a16="http://schemas.microsoft.com/office/drawing/2014/main" id="{1A29128F-6B09-FA4C-8B3F-148F115D87C9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896;p6">
              <a:extLst>
                <a:ext uri="{FF2B5EF4-FFF2-40B4-BE49-F238E27FC236}">
                  <a16:creationId xmlns:a16="http://schemas.microsoft.com/office/drawing/2014/main" id="{6F73E72C-3BE2-FB41-8C74-E0FE7224091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897;p6">
              <a:extLst>
                <a:ext uri="{FF2B5EF4-FFF2-40B4-BE49-F238E27FC236}">
                  <a16:creationId xmlns:a16="http://schemas.microsoft.com/office/drawing/2014/main" id="{2DC85C6C-166D-C747-AA19-152DA4332B4F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898;p6">
              <a:extLst>
                <a:ext uri="{FF2B5EF4-FFF2-40B4-BE49-F238E27FC236}">
                  <a16:creationId xmlns:a16="http://schemas.microsoft.com/office/drawing/2014/main" id="{85C9F6F7-2AC6-604B-9ED4-6D21EF094C8B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899;p6">
              <a:extLst>
                <a:ext uri="{FF2B5EF4-FFF2-40B4-BE49-F238E27FC236}">
                  <a16:creationId xmlns:a16="http://schemas.microsoft.com/office/drawing/2014/main" id="{163CD855-AC94-4746-9FFC-6B66CDCD5DC8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900;p6">
              <a:extLst>
                <a:ext uri="{FF2B5EF4-FFF2-40B4-BE49-F238E27FC236}">
                  <a16:creationId xmlns:a16="http://schemas.microsoft.com/office/drawing/2014/main" id="{40BA7C74-105D-B440-BF5B-BC2577E002CA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901;p6">
              <a:extLst>
                <a:ext uri="{FF2B5EF4-FFF2-40B4-BE49-F238E27FC236}">
                  <a16:creationId xmlns:a16="http://schemas.microsoft.com/office/drawing/2014/main" id="{4BAE563E-DC9F-0F49-B033-A35E697D7325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902;p6">
              <a:extLst>
                <a:ext uri="{FF2B5EF4-FFF2-40B4-BE49-F238E27FC236}">
                  <a16:creationId xmlns:a16="http://schemas.microsoft.com/office/drawing/2014/main" id="{BC11CDC8-7516-A144-BA1C-65FD1D7ECA73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903;p6">
              <a:extLst>
                <a:ext uri="{FF2B5EF4-FFF2-40B4-BE49-F238E27FC236}">
                  <a16:creationId xmlns:a16="http://schemas.microsoft.com/office/drawing/2014/main" id="{E3620165-7AC4-2242-9C9C-B1FB2A6730BF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" name="Google Shape;1904;p6">
            <a:extLst>
              <a:ext uri="{FF2B5EF4-FFF2-40B4-BE49-F238E27FC236}">
                <a16:creationId xmlns:a16="http://schemas.microsoft.com/office/drawing/2014/main" id="{72F999C6-E0C0-4C40-B270-02563952636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4" name="Google Shape;1905;p6">
              <a:extLst>
                <a:ext uri="{FF2B5EF4-FFF2-40B4-BE49-F238E27FC236}">
                  <a16:creationId xmlns:a16="http://schemas.microsoft.com/office/drawing/2014/main" id="{014E6D9D-A47B-3246-9D77-D9C85569BBC1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906;p6">
              <a:extLst>
                <a:ext uri="{FF2B5EF4-FFF2-40B4-BE49-F238E27FC236}">
                  <a16:creationId xmlns:a16="http://schemas.microsoft.com/office/drawing/2014/main" id="{FF76F26C-1672-7844-8392-B441470F1644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907;p6">
              <a:extLst>
                <a:ext uri="{FF2B5EF4-FFF2-40B4-BE49-F238E27FC236}">
                  <a16:creationId xmlns:a16="http://schemas.microsoft.com/office/drawing/2014/main" id="{42C8A5E9-29BD-BF4D-8391-6472A05168ED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908;p6">
              <a:extLst>
                <a:ext uri="{FF2B5EF4-FFF2-40B4-BE49-F238E27FC236}">
                  <a16:creationId xmlns:a16="http://schemas.microsoft.com/office/drawing/2014/main" id="{B1D55A25-4B62-FC49-807B-96071AEC5DE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909;p6">
              <a:extLst>
                <a:ext uri="{FF2B5EF4-FFF2-40B4-BE49-F238E27FC236}">
                  <a16:creationId xmlns:a16="http://schemas.microsoft.com/office/drawing/2014/main" id="{3BCCF22C-ED0A-2242-87E5-FF85B5F6A39B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910;p6">
              <a:extLst>
                <a:ext uri="{FF2B5EF4-FFF2-40B4-BE49-F238E27FC236}">
                  <a16:creationId xmlns:a16="http://schemas.microsoft.com/office/drawing/2014/main" id="{B33A21F8-5AE2-D841-84B5-50891377E579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911;p6">
              <a:extLst>
                <a:ext uri="{FF2B5EF4-FFF2-40B4-BE49-F238E27FC236}">
                  <a16:creationId xmlns:a16="http://schemas.microsoft.com/office/drawing/2014/main" id="{D8725550-D001-0F41-BA62-A1614DB7F208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912;p6">
              <a:extLst>
                <a:ext uri="{FF2B5EF4-FFF2-40B4-BE49-F238E27FC236}">
                  <a16:creationId xmlns:a16="http://schemas.microsoft.com/office/drawing/2014/main" id="{D83BD61A-FA4D-694C-83AD-3F0803FCD954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913;p6">
              <a:extLst>
                <a:ext uri="{FF2B5EF4-FFF2-40B4-BE49-F238E27FC236}">
                  <a16:creationId xmlns:a16="http://schemas.microsoft.com/office/drawing/2014/main" id="{03845A77-888A-5D45-A55B-46CEA01EBDC2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914;p6">
              <a:extLst>
                <a:ext uri="{FF2B5EF4-FFF2-40B4-BE49-F238E27FC236}">
                  <a16:creationId xmlns:a16="http://schemas.microsoft.com/office/drawing/2014/main" id="{D291ABF2-F9B6-7346-A88B-7F599D0F9D2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915;p6">
              <a:extLst>
                <a:ext uri="{FF2B5EF4-FFF2-40B4-BE49-F238E27FC236}">
                  <a16:creationId xmlns:a16="http://schemas.microsoft.com/office/drawing/2014/main" id="{58E9B073-CC8D-8741-B719-5626BA77A52A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916;p6">
              <a:extLst>
                <a:ext uri="{FF2B5EF4-FFF2-40B4-BE49-F238E27FC236}">
                  <a16:creationId xmlns:a16="http://schemas.microsoft.com/office/drawing/2014/main" id="{D55CC866-6C32-B641-8D63-1568F99BC9A0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917;p6">
              <a:extLst>
                <a:ext uri="{FF2B5EF4-FFF2-40B4-BE49-F238E27FC236}">
                  <a16:creationId xmlns:a16="http://schemas.microsoft.com/office/drawing/2014/main" id="{D6A8814B-EC4F-7F4C-AC8F-C48737D019AA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918;p6">
              <a:extLst>
                <a:ext uri="{FF2B5EF4-FFF2-40B4-BE49-F238E27FC236}">
                  <a16:creationId xmlns:a16="http://schemas.microsoft.com/office/drawing/2014/main" id="{17878A92-5B16-2C41-AA45-B6CFA85CFBE6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919;p6">
              <a:extLst>
                <a:ext uri="{FF2B5EF4-FFF2-40B4-BE49-F238E27FC236}">
                  <a16:creationId xmlns:a16="http://schemas.microsoft.com/office/drawing/2014/main" id="{9C796410-3AFC-4549-A715-4906F227C113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920;p6">
              <a:extLst>
                <a:ext uri="{FF2B5EF4-FFF2-40B4-BE49-F238E27FC236}">
                  <a16:creationId xmlns:a16="http://schemas.microsoft.com/office/drawing/2014/main" id="{DEDEB910-43D2-FF4D-B79C-FD00AFBB9123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921;p6">
              <a:extLst>
                <a:ext uri="{FF2B5EF4-FFF2-40B4-BE49-F238E27FC236}">
                  <a16:creationId xmlns:a16="http://schemas.microsoft.com/office/drawing/2014/main" id="{8EDD6BE7-C2FB-8343-A1E2-893A8691C61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922;p6">
              <a:extLst>
                <a:ext uri="{FF2B5EF4-FFF2-40B4-BE49-F238E27FC236}">
                  <a16:creationId xmlns:a16="http://schemas.microsoft.com/office/drawing/2014/main" id="{D459C8C9-6EA5-404C-8A43-DB73E88F522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923;p6">
              <a:extLst>
                <a:ext uri="{FF2B5EF4-FFF2-40B4-BE49-F238E27FC236}">
                  <a16:creationId xmlns:a16="http://schemas.microsoft.com/office/drawing/2014/main" id="{72B05081-230D-3841-9461-766ED1D2BD7A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924;p6">
              <a:extLst>
                <a:ext uri="{FF2B5EF4-FFF2-40B4-BE49-F238E27FC236}">
                  <a16:creationId xmlns:a16="http://schemas.microsoft.com/office/drawing/2014/main" id="{ACE346C5-AD7B-874D-9A47-F73BE823347B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925;p6">
              <a:extLst>
                <a:ext uri="{FF2B5EF4-FFF2-40B4-BE49-F238E27FC236}">
                  <a16:creationId xmlns:a16="http://schemas.microsoft.com/office/drawing/2014/main" id="{2DA08842-5657-744A-98C0-D41481BAEAC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926;p6">
              <a:extLst>
                <a:ext uri="{FF2B5EF4-FFF2-40B4-BE49-F238E27FC236}">
                  <a16:creationId xmlns:a16="http://schemas.microsoft.com/office/drawing/2014/main" id="{1CD7D0DF-F073-1149-AAA8-0365DD41DA63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927;p6">
              <a:extLst>
                <a:ext uri="{FF2B5EF4-FFF2-40B4-BE49-F238E27FC236}">
                  <a16:creationId xmlns:a16="http://schemas.microsoft.com/office/drawing/2014/main" id="{F58D0178-8B5A-8C43-B4BD-764A0E99268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928;p6">
              <a:extLst>
                <a:ext uri="{FF2B5EF4-FFF2-40B4-BE49-F238E27FC236}">
                  <a16:creationId xmlns:a16="http://schemas.microsoft.com/office/drawing/2014/main" id="{E05F30F2-CA4E-BB44-8FEC-74C4A2B86C60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929;p6">
              <a:extLst>
                <a:ext uri="{FF2B5EF4-FFF2-40B4-BE49-F238E27FC236}">
                  <a16:creationId xmlns:a16="http://schemas.microsoft.com/office/drawing/2014/main" id="{8E8AEAD8-BED0-7B46-962E-54B778440E2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930;p6">
              <a:extLst>
                <a:ext uri="{FF2B5EF4-FFF2-40B4-BE49-F238E27FC236}">
                  <a16:creationId xmlns:a16="http://schemas.microsoft.com/office/drawing/2014/main" id="{C7230C2E-00BF-3444-9B36-A4CC395F2CC5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931;p6">
              <a:extLst>
                <a:ext uri="{FF2B5EF4-FFF2-40B4-BE49-F238E27FC236}">
                  <a16:creationId xmlns:a16="http://schemas.microsoft.com/office/drawing/2014/main" id="{F9CAD4D1-F36D-7449-8B13-33D11EF00ECA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932;p6">
              <a:extLst>
                <a:ext uri="{FF2B5EF4-FFF2-40B4-BE49-F238E27FC236}">
                  <a16:creationId xmlns:a16="http://schemas.microsoft.com/office/drawing/2014/main" id="{17F9B3CE-D651-3943-A8F6-495A1564FC80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933;p6">
              <a:extLst>
                <a:ext uri="{FF2B5EF4-FFF2-40B4-BE49-F238E27FC236}">
                  <a16:creationId xmlns:a16="http://schemas.microsoft.com/office/drawing/2014/main" id="{43A0C8A8-FA23-6849-B7BE-F63CD4D1BA56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934;p6">
              <a:extLst>
                <a:ext uri="{FF2B5EF4-FFF2-40B4-BE49-F238E27FC236}">
                  <a16:creationId xmlns:a16="http://schemas.microsoft.com/office/drawing/2014/main" id="{599FF638-9D70-5F48-8EFA-0F50A4E6A287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935;p6">
              <a:extLst>
                <a:ext uri="{FF2B5EF4-FFF2-40B4-BE49-F238E27FC236}">
                  <a16:creationId xmlns:a16="http://schemas.microsoft.com/office/drawing/2014/main" id="{9F740CAA-57AD-C946-AFA8-B05AF81F5241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936;p6">
              <a:extLst>
                <a:ext uri="{FF2B5EF4-FFF2-40B4-BE49-F238E27FC236}">
                  <a16:creationId xmlns:a16="http://schemas.microsoft.com/office/drawing/2014/main" id="{CA630DDF-32D0-4A40-8B20-F583CFD778FC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937;p6">
              <a:extLst>
                <a:ext uri="{FF2B5EF4-FFF2-40B4-BE49-F238E27FC236}">
                  <a16:creationId xmlns:a16="http://schemas.microsoft.com/office/drawing/2014/main" id="{5ECECB40-EDE5-A740-B231-D4E34D777C3C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938;p6">
              <a:extLst>
                <a:ext uri="{FF2B5EF4-FFF2-40B4-BE49-F238E27FC236}">
                  <a16:creationId xmlns:a16="http://schemas.microsoft.com/office/drawing/2014/main" id="{7D323975-27AE-6845-AD2B-5A65401A4802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939;p6">
              <a:extLst>
                <a:ext uri="{FF2B5EF4-FFF2-40B4-BE49-F238E27FC236}">
                  <a16:creationId xmlns:a16="http://schemas.microsoft.com/office/drawing/2014/main" id="{5168B958-26DB-0B46-BBC0-ABC77617E2C1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940;p6">
              <a:extLst>
                <a:ext uri="{FF2B5EF4-FFF2-40B4-BE49-F238E27FC236}">
                  <a16:creationId xmlns:a16="http://schemas.microsoft.com/office/drawing/2014/main" id="{6BD5C206-BFBF-CE4E-8907-97E30B7968A9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941;p6">
              <a:extLst>
                <a:ext uri="{FF2B5EF4-FFF2-40B4-BE49-F238E27FC236}">
                  <a16:creationId xmlns:a16="http://schemas.microsoft.com/office/drawing/2014/main" id="{BFF90858-42D8-F74F-83D7-BEA39522FDB0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942;p6">
              <a:extLst>
                <a:ext uri="{FF2B5EF4-FFF2-40B4-BE49-F238E27FC236}">
                  <a16:creationId xmlns:a16="http://schemas.microsoft.com/office/drawing/2014/main" id="{01CBBD12-32E0-534B-B415-7AC140D53B01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943;p6">
              <a:extLst>
                <a:ext uri="{FF2B5EF4-FFF2-40B4-BE49-F238E27FC236}">
                  <a16:creationId xmlns:a16="http://schemas.microsoft.com/office/drawing/2014/main" id="{7B87CB54-58A0-744D-A5B7-4AE8CA743B95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944;p6">
              <a:extLst>
                <a:ext uri="{FF2B5EF4-FFF2-40B4-BE49-F238E27FC236}">
                  <a16:creationId xmlns:a16="http://schemas.microsoft.com/office/drawing/2014/main" id="{5A743110-D581-7A44-8F38-EC6B16410546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945;p6">
              <a:extLst>
                <a:ext uri="{FF2B5EF4-FFF2-40B4-BE49-F238E27FC236}">
                  <a16:creationId xmlns:a16="http://schemas.microsoft.com/office/drawing/2014/main" id="{7B91B22D-8416-704D-8DBE-35DD4C89D00D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946;p6">
              <a:extLst>
                <a:ext uri="{FF2B5EF4-FFF2-40B4-BE49-F238E27FC236}">
                  <a16:creationId xmlns:a16="http://schemas.microsoft.com/office/drawing/2014/main" id="{D3CB4D9E-B21F-1642-89F6-994F2C1A6C5B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947;p6">
              <a:extLst>
                <a:ext uri="{FF2B5EF4-FFF2-40B4-BE49-F238E27FC236}">
                  <a16:creationId xmlns:a16="http://schemas.microsoft.com/office/drawing/2014/main" id="{5FF8C033-3FBD-0A4B-961B-136BA46A0FB4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948;p6">
              <a:extLst>
                <a:ext uri="{FF2B5EF4-FFF2-40B4-BE49-F238E27FC236}">
                  <a16:creationId xmlns:a16="http://schemas.microsoft.com/office/drawing/2014/main" id="{C51115A5-5C3B-4443-86D1-29EAA3F88928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949;p6">
              <a:extLst>
                <a:ext uri="{FF2B5EF4-FFF2-40B4-BE49-F238E27FC236}">
                  <a16:creationId xmlns:a16="http://schemas.microsoft.com/office/drawing/2014/main" id="{BA7B957B-69C8-1041-A332-34F61A3A4A72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950;p6">
              <a:extLst>
                <a:ext uri="{FF2B5EF4-FFF2-40B4-BE49-F238E27FC236}">
                  <a16:creationId xmlns:a16="http://schemas.microsoft.com/office/drawing/2014/main" id="{0E3CDE12-1A1D-604C-A9D3-34345B50161D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951;p6">
              <a:extLst>
                <a:ext uri="{FF2B5EF4-FFF2-40B4-BE49-F238E27FC236}">
                  <a16:creationId xmlns:a16="http://schemas.microsoft.com/office/drawing/2014/main" id="{4F12EDC7-A8EA-1643-B353-312A861153A3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952;p6">
              <a:extLst>
                <a:ext uri="{FF2B5EF4-FFF2-40B4-BE49-F238E27FC236}">
                  <a16:creationId xmlns:a16="http://schemas.microsoft.com/office/drawing/2014/main" id="{B9BE9C30-7D4E-6E4F-A3E8-93A8FFEB82D7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953;p6">
              <a:extLst>
                <a:ext uri="{FF2B5EF4-FFF2-40B4-BE49-F238E27FC236}">
                  <a16:creationId xmlns:a16="http://schemas.microsoft.com/office/drawing/2014/main" id="{C61837DD-1085-4C45-A203-7033C160E1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954;p6">
              <a:extLst>
                <a:ext uri="{FF2B5EF4-FFF2-40B4-BE49-F238E27FC236}">
                  <a16:creationId xmlns:a16="http://schemas.microsoft.com/office/drawing/2014/main" id="{43EF17BD-F005-4E47-A0E3-26F4E856A007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955;p6">
              <a:extLst>
                <a:ext uri="{FF2B5EF4-FFF2-40B4-BE49-F238E27FC236}">
                  <a16:creationId xmlns:a16="http://schemas.microsoft.com/office/drawing/2014/main" id="{3A90252D-C182-E64A-88BB-561AE11935E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956;p6">
              <a:extLst>
                <a:ext uri="{FF2B5EF4-FFF2-40B4-BE49-F238E27FC236}">
                  <a16:creationId xmlns:a16="http://schemas.microsoft.com/office/drawing/2014/main" id="{621615F9-A6FD-834F-84DA-DCEB86130810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957;p6">
              <a:extLst>
                <a:ext uri="{FF2B5EF4-FFF2-40B4-BE49-F238E27FC236}">
                  <a16:creationId xmlns:a16="http://schemas.microsoft.com/office/drawing/2014/main" id="{A944C204-F362-5C45-9D12-43157598A95F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958;p6">
              <a:extLst>
                <a:ext uri="{FF2B5EF4-FFF2-40B4-BE49-F238E27FC236}">
                  <a16:creationId xmlns:a16="http://schemas.microsoft.com/office/drawing/2014/main" id="{B7EB9C7D-62F1-E74B-AC7E-D41E8D8030CC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959;p6">
              <a:extLst>
                <a:ext uri="{FF2B5EF4-FFF2-40B4-BE49-F238E27FC236}">
                  <a16:creationId xmlns:a16="http://schemas.microsoft.com/office/drawing/2014/main" id="{057136A4-7560-B745-8A75-1A2C9961C9E3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960;p6">
              <a:extLst>
                <a:ext uri="{FF2B5EF4-FFF2-40B4-BE49-F238E27FC236}">
                  <a16:creationId xmlns:a16="http://schemas.microsoft.com/office/drawing/2014/main" id="{1C3EED99-E765-E446-831E-3C27CFE4A29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961;p6">
              <a:extLst>
                <a:ext uri="{FF2B5EF4-FFF2-40B4-BE49-F238E27FC236}">
                  <a16:creationId xmlns:a16="http://schemas.microsoft.com/office/drawing/2014/main" id="{EC0C950A-31A1-7D42-B7F2-F6E7685F4780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962;p6">
              <a:extLst>
                <a:ext uri="{FF2B5EF4-FFF2-40B4-BE49-F238E27FC236}">
                  <a16:creationId xmlns:a16="http://schemas.microsoft.com/office/drawing/2014/main" id="{ED754763-D03F-2246-9B77-48FB1D00468A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963;p6">
              <a:extLst>
                <a:ext uri="{FF2B5EF4-FFF2-40B4-BE49-F238E27FC236}">
                  <a16:creationId xmlns:a16="http://schemas.microsoft.com/office/drawing/2014/main" id="{8D913AE9-89B7-AC4F-8B70-1BD69C17E601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964;p6">
              <a:extLst>
                <a:ext uri="{FF2B5EF4-FFF2-40B4-BE49-F238E27FC236}">
                  <a16:creationId xmlns:a16="http://schemas.microsoft.com/office/drawing/2014/main" id="{08C4EBC8-F00A-D34B-A555-947FBC14E5FF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965;p6">
              <a:extLst>
                <a:ext uri="{FF2B5EF4-FFF2-40B4-BE49-F238E27FC236}">
                  <a16:creationId xmlns:a16="http://schemas.microsoft.com/office/drawing/2014/main" id="{F89BDD06-0C06-A34E-8C0B-84765B941ADD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966;p6">
              <a:extLst>
                <a:ext uri="{FF2B5EF4-FFF2-40B4-BE49-F238E27FC236}">
                  <a16:creationId xmlns:a16="http://schemas.microsoft.com/office/drawing/2014/main" id="{D498FBD9-C366-AF4C-A88B-B77DA49DF6DE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967;p6">
            <a:extLst>
              <a:ext uri="{FF2B5EF4-FFF2-40B4-BE49-F238E27FC236}">
                <a16:creationId xmlns:a16="http://schemas.microsoft.com/office/drawing/2014/main" id="{FEB1F542-D841-514F-95A1-A0FAA9356AF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7" name="Google Shape;1968;p6">
              <a:extLst>
                <a:ext uri="{FF2B5EF4-FFF2-40B4-BE49-F238E27FC236}">
                  <a16:creationId xmlns:a16="http://schemas.microsoft.com/office/drawing/2014/main" id="{66500325-A35E-A449-851F-D5AF46612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1969;p6">
              <a:extLst>
                <a:ext uri="{FF2B5EF4-FFF2-40B4-BE49-F238E27FC236}">
                  <a16:creationId xmlns:a16="http://schemas.microsoft.com/office/drawing/2014/main" id="{50F0A184-538D-734D-B00A-1DFFFFC3E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1970;p6">
              <a:extLst>
                <a:ext uri="{FF2B5EF4-FFF2-40B4-BE49-F238E27FC236}">
                  <a16:creationId xmlns:a16="http://schemas.microsoft.com/office/drawing/2014/main" id="{13EF055B-8FE3-3D4E-A8C5-DEF5D6265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1971;p6">
              <a:extLst>
                <a:ext uri="{FF2B5EF4-FFF2-40B4-BE49-F238E27FC236}">
                  <a16:creationId xmlns:a16="http://schemas.microsoft.com/office/drawing/2014/main" id="{86D1F99E-0052-474F-94D4-3C5892380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1972;p6">
              <a:extLst>
                <a:ext uri="{FF2B5EF4-FFF2-40B4-BE49-F238E27FC236}">
                  <a16:creationId xmlns:a16="http://schemas.microsoft.com/office/drawing/2014/main" id="{8EEF47DC-3FFE-C640-BC38-1A40C2E77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1973;p6">
              <a:extLst>
                <a:ext uri="{FF2B5EF4-FFF2-40B4-BE49-F238E27FC236}">
                  <a16:creationId xmlns:a16="http://schemas.microsoft.com/office/drawing/2014/main" id="{AD3526F5-CFDE-9140-852A-22E97F05D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1974;p6">
              <a:extLst>
                <a:ext uri="{FF2B5EF4-FFF2-40B4-BE49-F238E27FC236}">
                  <a16:creationId xmlns:a16="http://schemas.microsoft.com/office/drawing/2014/main" id="{E59D928F-155B-F04B-9C0A-DD6AC400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1975;p6">
              <a:extLst>
                <a:ext uri="{FF2B5EF4-FFF2-40B4-BE49-F238E27FC236}">
                  <a16:creationId xmlns:a16="http://schemas.microsoft.com/office/drawing/2014/main" id="{1A7AA3EB-5078-2F43-B085-B85EBBCE5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1976;p6">
              <a:extLst>
                <a:ext uri="{FF2B5EF4-FFF2-40B4-BE49-F238E27FC236}">
                  <a16:creationId xmlns:a16="http://schemas.microsoft.com/office/drawing/2014/main" id="{4123CFFB-9189-2B44-848F-939005235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1977;p6">
              <a:extLst>
                <a:ext uri="{FF2B5EF4-FFF2-40B4-BE49-F238E27FC236}">
                  <a16:creationId xmlns:a16="http://schemas.microsoft.com/office/drawing/2014/main" id="{E2BB8F5C-DD2F-9B43-8BB4-A165854FA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1978;p6">
              <a:extLst>
                <a:ext uri="{FF2B5EF4-FFF2-40B4-BE49-F238E27FC236}">
                  <a16:creationId xmlns:a16="http://schemas.microsoft.com/office/drawing/2014/main" id="{68C19DEA-8509-704D-808D-4858E91CF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1979;p6">
              <a:extLst>
                <a:ext uri="{FF2B5EF4-FFF2-40B4-BE49-F238E27FC236}">
                  <a16:creationId xmlns:a16="http://schemas.microsoft.com/office/drawing/2014/main" id="{4EC8270C-3985-FE45-9739-A5D2573BD3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1980;p6">
              <a:extLst>
                <a:ext uri="{FF2B5EF4-FFF2-40B4-BE49-F238E27FC236}">
                  <a16:creationId xmlns:a16="http://schemas.microsoft.com/office/drawing/2014/main" id="{C11B4825-9E45-2B4D-8446-F14D841A1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1981;p6">
              <a:extLst>
                <a:ext uri="{FF2B5EF4-FFF2-40B4-BE49-F238E27FC236}">
                  <a16:creationId xmlns:a16="http://schemas.microsoft.com/office/drawing/2014/main" id="{931F4816-9B6D-6A48-ACC1-086AF0F45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1982;p6">
              <a:extLst>
                <a:ext uri="{FF2B5EF4-FFF2-40B4-BE49-F238E27FC236}">
                  <a16:creationId xmlns:a16="http://schemas.microsoft.com/office/drawing/2014/main" id="{B61B8B6B-C0F7-2D46-9C00-7D0B5EBA7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1983;p6">
              <a:extLst>
                <a:ext uri="{FF2B5EF4-FFF2-40B4-BE49-F238E27FC236}">
                  <a16:creationId xmlns:a16="http://schemas.microsoft.com/office/drawing/2014/main" id="{A96968FF-93D9-C845-ABF2-BE3A3B39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1984;p6">
              <a:extLst>
                <a:ext uri="{FF2B5EF4-FFF2-40B4-BE49-F238E27FC236}">
                  <a16:creationId xmlns:a16="http://schemas.microsoft.com/office/drawing/2014/main" id="{E742ECBF-5A57-6A49-9B85-D2DC6E4DB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1985;p6">
              <a:extLst>
                <a:ext uri="{FF2B5EF4-FFF2-40B4-BE49-F238E27FC236}">
                  <a16:creationId xmlns:a16="http://schemas.microsoft.com/office/drawing/2014/main" id="{B6E070A8-2AB6-9747-A796-739B0BEC18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1986;p6">
              <a:extLst>
                <a:ext uri="{FF2B5EF4-FFF2-40B4-BE49-F238E27FC236}">
                  <a16:creationId xmlns:a16="http://schemas.microsoft.com/office/drawing/2014/main" id="{F9759E20-3A2F-2E46-8EEE-BEDE10EE5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1987;p6">
              <a:extLst>
                <a:ext uri="{FF2B5EF4-FFF2-40B4-BE49-F238E27FC236}">
                  <a16:creationId xmlns:a16="http://schemas.microsoft.com/office/drawing/2014/main" id="{45C3177B-1AA5-E646-A863-123465E0F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1988;p6">
              <a:extLst>
                <a:ext uri="{FF2B5EF4-FFF2-40B4-BE49-F238E27FC236}">
                  <a16:creationId xmlns:a16="http://schemas.microsoft.com/office/drawing/2014/main" id="{80780E80-25DD-D342-B598-785DCFA62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1989;p6">
              <a:extLst>
                <a:ext uri="{FF2B5EF4-FFF2-40B4-BE49-F238E27FC236}">
                  <a16:creationId xmlns:a16="http://schemas.microsoft.com/office/drawing/2014/main" id="{A1FD4C10-E5F8-BC4A-9C59-C6A8B36843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1990;p6">
              <a:extLst>
                <a:ext uri="{FF2B5EF4-FFF2-40B4-BE49-F238E27FC236}">
                  <a16:creationId xmlns:a16="http://schemas.microsoft.com/office/drawing/2014/main" id="{D407D64E-C45D-E746-A3FC-9BD7552AD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1991;p6">
              <a:extLst>
                <a:ext uri="{FF2B5EF4-FFF2-40B4-BE49-F238E27FC236}">
                  <a16:creationId xmlns:a16="http://schemas.microsoft.com/office/drawing/2014/main" id="{89D9DC6A-C85C-D74B-8B37-5E2BE3828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1992;p6">
              <a:extLst>
                <a:ext uri="{FF2B5EF4-FFF2-40B4-BE49-F238E27FC236}">
                  <a16:creationId xmlns:a16="http://schemas.microsoft.com/office/drawing/2014/main" id="{6E0DDED9-97FC-2B4A-856B-4B42DAE68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1993;p6">
              <a:extLst>
                <a:ext uri="{FF2B5EF4-FFF2-40B4-BE49-F238E27FC236}">
                  <a16:creationId xmlns:a16="http://schemas.microsoft.com/office/drawing/2014/main" id="{3FD57790-ADAB-2546-B0C5-C3A2A251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1994;p6">
              <a:extLst>
                <a:ext uri="{FF2B5EF4-FFF2-40B4-BE49-F238E27FC236}">
                  <a16:creationId xmlns:a16="http://schemas.microsoft.com/office/drawing/2014/main" id="{20E2F14B-BDE9-B544-8736-CAFA8DCE9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1995;p6">
              <a:extLst>
                <a:ext uri="{FF2B5EF4-FFF2-40B4-BE49-F238E27FC236}">
                  <a16:creationId xmlns:a16="http://schemas.microsoft.com/office/drawing/2014/main" id="{2B5A461E-D833-F347-9CA4-12C311836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1996;p6">
              <a:extLst>
                <a:ext uri="{FF2B5EF4-FFF2-40B4-BE49-F238E27FC236}">
                  <a16:creationId xmlns:a16="http://schemas.microsoft.com/office/drawing/2014/main" id="{B24DA6E1-DCE3-9344-9E61-DD94AB779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1997;p6">
              <a:extLst>
                <a:ext uri="{FF2B5EF4-FFF2-40B4-BE49-F238E27FC236}">
                  <a16:creationId xmlns:a16="http://schemas.microsoft.com/office/drawing/2014/main" id="{15299A8C-346F-8F4E-B7D7-E347CFA2E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1998;p6">
              <a:extLst>
                <a:ext uri="{FF2B5EF4-FFF2-40B4-BE49-F238E27FC236}">
                  <a16:creationId xmlns:a16="http://schemas.microsoft.com/office/drawing/2014/main" id="{AACFBEE0-4A89-684C-95F4-5A4505EE80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1999;p6">
              <a:extLst>
                <a:ext uri="{FF2B5EF4-FFF2-40B4-BE49-F238E27FC236}">
                  <a16:creationId xmlns:a16="http://schemas.microsoft.com/office/drawing/2014/main" id="{6339F58D-58C5-3640-9DF4-309C5E11C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000;p6">
              <a:extLst>
                <a:ext uri="{FF2B5EF4-FFF2-40B4-BE49-F238E27FC236}">
                  <a16:creationId xmlns:a16="http://schemas.microsoft.com/office/drawing/2014/main" id="{1179A208-4022-284B-9C9C-D5F490328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001;p6">
              <a:extLst>
                <a:ext uri="{FF2B5EF4-FFF2-40B4-BE49-F238E27FC236}">
                  <a16:creationId xmlns:a16="http://schemas.microsoft.com/office/drawing/2014/main" id="{A85359C1-C3BE-644F-A650-08CC8C1FB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002;p6">
              <a:extLst>
                <a:ext uri="{FF2B5EF4-FFF2-40B4-BE49-F238E27FC236}">
                  <a16:creationId xmlns:a16="http://schemas.microsoft.com/office/drawing/2014/main" id="{998F716B-FAB2-1743-B5AE-22192989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003;p6">
              <a:extLst>
                <a:ext uri="{FF2B5EF4-FFF2-40B4-BE49-F238E27FC236}">
                  <a16:creationId xmlns:a16="http://schemas.microsoft.com/office/drawing/2014/main" id="{5773F2C4-3C7B-994F-98F5-C4FFEBEC1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004;p6">
              <a:extLst>
                <a:ext uri="{FF2B5EF4-FFF2-40B4-BE49-F238E27FC236}">
                  <a16:creationId xmlns:a16="http://schemas.microsoft.com/office/drawing/2014/main" id="{76971FDB-B7B7-A145-A452-9D1E46F6A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005;p6">
              <a:extLst>
                <a:ext uri="{FF2B5EF4-FFF2-40B4-BE49-F238E27FC236}">
                  <a16:creationId xmlns:a16="http://schemas.microsoft.com/office/drawing/2014/main" id="{8500C7D0-AFBE-AC4D-BF0F-A25DE9C0B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006;p6">
              <a:extLst>
                <a:ext uri="{FF2B5EF4-FFF2-40B4-BE49-F238E27FC236}">
                  <a16:creationId xmlns:a16="http://schemas.microsoft.com/office/drawing/2014/main" id="{CC3A1B9F-85D2-0146-8D8A-108454F5F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007;p6">
              <a:extLst>
                <a:ext uri="{FF2B5EF4-FFF2-40B4-BE49-F238E27FC236}">
                  <a16:creationId xmlns:a16="http://schemas.microsoft.com/office/drawing/2014/main" id="{38670CCF-C9DD-324E-98E0-935A2725B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008;p6">
              <a:extLst>
                <a:ext uri="{FF2B5EF4-FFF2-40B4-BE49-F238E27FC236}">
                  <a16:creationId xmlns:a16="http://schemas.microsoft.com/office/drawing/2014/main" id="{8D9F41E0-80F7-A341-8073-204D600850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009;p6">
              <a:extLst>
                <a:ext uri="{FF2B5EF4-FFF2-40B4-BE49-F238E27FC236}">
                  <a16:creationId xmlns:a16="http://schemas.microsoft.com/office/drawing/2014/main" id="{CDC5CD41-0238-3940-AD1F-BEE5C0122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010;p6">
              <a:extLst>
                <a:ext uri="{FF2B5EF4-FFF2-40B4-BE49-F238E27FC236}">
                  <a16:creationId xmlns:a16="http://schemas.microsoft.com/office/drawing/2014/main" id="{F5D22D79-59FE-F746-BD5D-B63479A89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011;p6">
              <a:extLst>
                <a:ext uri="{FF2B5EF4-FFF2-40B4-BE49-F238E27FC236}">
                  <a16:creationId xmlns:a16="http://schemas.microsoft.com/office/drawing/2014/main" id="{EFB83BDA-025C-DC49-A875-95B4F6EC0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012;p6">
              <a:extLst>
                <a:ext uri="{FF2B5EF4-FFF2-40B4-BE49-F238E27FC236}">
                  <a16:creationId xmlns:a16="http://schemas.microsoft.com/office/drawing/2014/main" id="{96785925-B120-FC4F-85E4-EA00774D7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013;p6">
              <a:extLst>
                <a:ext uri="{FF2B5EF4-FFF2-40B4-BE49-F238E27FC236}">
                  <a16:creationId xmlns:a16="http://schemas.microsoft.com/office/drawing/2014/main" id="{3C1F0752-164A-E34C-A5E6-914A3D148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014;p6">
              <a:extLst>
                <a:ext uri="{FF2B5EF4-FFF2-40B4-BE49-F238E27FC236}">
                  <a16:creationId xmlns:a16="http://schemas.microsoft.com/office/drawing/2014/main" id="{9BA3F762-7CD4-A243-A6E2-1B48FD8F0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015;p6">
              <a:extLst>
                <a:ext uri="{FF2B5EF4-FFF2-40B4-BE49-F238E27FC236}">
                  <a16:creationId xmlns:a16="http://schemas.microsoft.com/office/drawing/2014/main" id="{351DDF1A-708B-CF45-B255-FA3B91B4B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016;p6">
              <a:extLst>
                <a:ext uri="{FF2B5EF4-FFF2-40B4-BE49-F238E27FC236}">
                  <a16:creationId xmlns:a16="http://schemas.microsoft.com/office/drawing/2014/main" id="{6C2933FB-ECF8-4341-AD87-EC3C30C6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017;p6">
              <a:extLst>
                <a:ext uri="{FF2B5EF4-FFF2-40B4-BE49-F238E27FC236}">
                  <a16:creationId xmlns:a16="http://schemas.microsoft.com/office/drawing/2014/main" id="{9322FA2B-6EB4-C14A-B215-004766A42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018;p6">
              <a:extLst>
                <a:ext uri="{FF2B5EF4-FFF2-40B4-BE49-F238E27FC236}">
                  <a16:creationId xmlns:a16="http://schemas.microsoft.com/office/drawing/2014/main" id="{E2C563BD-8472-3840-9542-711DBC08E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019;p6">
              <a:extLst>
                <a:ext uri="{FF2B5EF4-FFF2-40B4-BE49-F238E27FC236}">
                  <a16:creationId xmlns:a16="http://schemas.microsoft.com/office/drawing/2014/main" id="{820945A0-FFE3-D44F-8B53-2A3CE1615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020;p6">
              <a:extLst>
                <a:ext uri="{FF2B5EF4-FFF2-40B4-BE49-F238E27FC236}">
                  <a16:creationId xmlns:a16="http://schemas.microsoft.com/office/drawing/2014/main" id="{E477EC55-2CCA-FE49-B9BB-9E8C989C1B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021;p6">
              <a:extLst>
                <a:ext uri="{FF2B5EF4-FFF2-40B4-BE49-F238E27FC236}">
                  <a16:creationId xmlns:a16="http://schemas.microsoft.com/office/drawing/2014/main" id="{60157156-FEE9-8E44-97CC-39CC6357E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022;p6">
              <a:extLst>
                <a:ext uri="{FF2B5EF4-FFF2-40B4-BE49-F238E27FC236}">
                  <a16:creationId xmlns:a16="http://schemas.microsoft.com/office/drawing/2014/main" id="{69B4B67D-BB44-5947-90D5-349DC27B4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023;p6">
              <a:extLst>
                <a:ext uri="{FF2B5EF4-FFF2-40B4-BE49-F238E27FC236}">
                  <a16:creationId xmlns:a16="http://schemas.microsoft.com/office/drawing/2014/main" id="{31657D93-BEF5-1944-8130-9FDD9D4E5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024;p6">
              <a:extLst>
                <a:ext uri="{FF2B5EF4-FFF2-40B4-BE49-F238E27FC236}">
                  <a16:creationId xmlns:a16="http://schemas.microsoft.com/office/drawing/2014/main" id="{1EA81630-99EC-7D43-AA5F-A68C40C31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025;p6">
              <a:extLst>
                <a:ext uri="{FF2B5EF4-FFF2-40B4-BE49-F238E27FC236}">
                  <a16:creationId xmlns:a16="http://schemas.microsoft.com/office/drawing/2014/main" id="{7DA038A2-301E-154C-A5A0-424E63BCEB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026;p6">
              <a:extLst>
                <a:ext uri="{FF2B5EF4-FFF2-40B4-BE49-F238E27FC236}">
                  <a16:creationId xmlns:a16="http://schemas.microsoft.com/office/drawing/2014/main" id="{904DF4D3-0EAE-5641-A1D4-9470564F56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027;p6">
              <a:extLst>
                <a:ext uri="{FF2B5EF4-FFF2-40B4-BE49-F238E27FC236}">
                  <a16:creationId xmlns:a16="http://schemas.microsoft.com/office/drawing/2014/main" id="{495EFBA0-53D5-484E-9680-B85D5AB03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028;p6">
              <a:extLst>
                <a:ext uri="{FF2B5EF4-FFF2-40B4-BE49-F238E27FC236}">
                  <a16:creationId xmlns:a16="http://schemas.microsoft.com/office/drawing/2014/main" id="{BFBE2185-93E5-564B-9485-2155BF69F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029;p6">
              <a:extLst>
                <a:ext uri="{FF2B5EF4-FFF2-40B4-BE49-F238E27FC236}">
                  <a16:creationId xmlns:a16="http://schemas.microsoft.com/office/drawing/2014/main" id="{970389EB-F3FD-AA43-8F61-4D1CB5C01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030;p6">
              <a:extLst>
                <a:ext uri="{FF2B5EF4-FFF2-40B4-BE49-F238E27FC236}">
                  <a16:creationId xmlns:a16="http://schemas.microsoft.com/office/drawing/2014/main" id="{57EC8ED4-DBCE-7B49-8E35-6017323E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031;p6">
              <a:extLst>
                <a:ext uri="{FF2B5EF4-FFF2-40B4-BE49-F238E27FC236}">
                  <a16:creationId xmlns:a16="http://schemas.microsoft.com/office/drawing/2014/main" id="{346FF479-5D5F-BE4C-95E0-E42FB1DC1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032;p6">
              <a:extLst>
                <a:ext uri="{FF2B5EF4-FFF2-40B4-BE49-F238E27FC236}">
                  <a16:creationId xmlns:a16="http://schemas.microsoft.com/office/drawing/2014/main" id="{45D106AC-DDEE-D64E-B13E-2B07DAB682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033;p6">
              <a:extLst>
                <a:ext uri="{FF2B5EF4-FFF2-40B4-BE49-F238E27FC236}">
                  <a16:creationId xmlns:a16="http://schemas.microsoft.com/office/drawing/2014/main" id="{A2758EE4-881E-A641-979E-89401F689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034;p6">
              <a:extLst>
                <a:ext uri="{FF2B5EF4-FFF2-40B4-BE49-F238E27FC236}">
                  <a16:creationId xmlns:a16="http://schemas.microsoft.com/office/drawing/2014/main" id="{FC25335C-B612-B942-91F6-4699E9F36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035;p6">
              <a:extLst>
                <a:ext uri="{FF2B5EF4-FFF2-40B4-BE49-F238E27FC236}">
                  <a16:creationId xmlns:a16="http://schemas.microsoft.com/office/drawing/2014/main" id="{B977B505-02EA-7640-8714-449516DFD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036;p6">
              <a:extLst>
                <a:ext uri="{FF2B5EF4-FFF2-40B4-BE49-F238E27FC236}">
                  <a16:creationId xmlns:a16="http://schemas.microsoft.com/office/drawing/2014/main" id="{F4384C96-0965-EB4B-AE1F-7AF4E7A15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037;p6">
              <a:extLst>
                <a:ext uri="{FF2B5EF4-FFF2-40B4-BE49-F238E27FC236}">
                  <a16:creationId xmlns:a16="http://schemas.microsoft.com/office/drawing/2014/main" id="{E677F0BD-8ED3-C14F-83DD-EFCCE79DE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038;p6">
              <a:extLst>
                <a:ext uri="{FF2B5EF4-FFF2-40B4-BE49-F238E27FC236}">
                  <a16:creationId xmlns:a16="http://schemas.microsoft.com/office/drawing/2014/main" id="{68A60846-49F2-6948-9732-509C0F699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039;p6">
              <a:extLst>
                <a:ext uri="{FF2B5EF4-FFF2-40B4-BE49-F238E27FC236}">
                  <a16:creationId xmlns:a16="http://schemas.microsoft.com/office/drawing/2014/main" id="{9C067E56-5B48-C643-A015-3EE418DD5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040;p6">
              <a:extLst>
                <a:ext uri="{FF2B5EF4-FFF2-40B4-BE49-F238E27FC236}">
                  <a16:creationId xmlns:a16="http://schemas.microsoft.com/office/drawing/2014/main" id="{36637715-7344-9A4B-9F33-64D0A9377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041;p6">
              <a:extLst>
                <a:ext uri="{FF2B5EF4-FFF2-40B4-BE49-F238E27FC236}">
                  <a16:creationId xmlns:a16="http://schemas.microsoft.com/office/drawing/2014/main" id="{CE2F9944-B4CA-664B-B72E-1D62EC1A1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042;p6">
              <a:extLst>
                <a:ext uri="{FF2B5EF4-FFF2-40B4-BE49-F238E27FC236}">
                  <a16:creationId xmlns:a16="http://schemas.microsoft.com/office/drawing/2014/main" id="{B1B29D5A-96F1-6743-AA39-5F1E507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043;p6">
              <a:extLst>
                <a:ext uri="{FF2B5EF4-FFF2-40B4-BE49-F238E27FC236}">
                  <a16:creationId xmlns:a16="http://schemas.microsoft.com/office/drawing/2014/main" id="{711ECB08-435E-2542-9AE5-1C6E44E109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044;p6">
              <a:extLst>
                <a:ext uri="{FF2B5EF4-FFF2-40B4-BE49-F238E27FC236}">
                  <a16:creationId xmlns:a16="http://schemas.microsoft.com/office/drawing/2014/main" id="{EAC87487-9B3E-824D-9D56-B3CEC2EF8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045;p6">
              <a:extLst>
                <a:ext uri="{FF2B5EF4-FFF2-40B4-BE49-F238E27FC236}">
                  <a16:creationId xmlns:a16="http://schemas.microsoft.com/office/drawing/2014/main" id="{99C7F5A8-0792-794B-B7FE-299DF45E5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046;p6">
              <a:extLst>
                <a:ext uri="{FF2B5EF4-FFF2-40B4-BE49-F238E27FC236}">
                  <a16:creationId xmlns:a16="http://schemas.microsoft.com/office/drawing/2014/main" id="{74E881BE-80F3-4B4A-8113-D0FF2A15B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047;p6">
              <a:extLst>
                <a:ext uri="{FF2B5EF4-FFF2-40B4-BE49-F238E27FC236}">
                  <a16:creationId xmlns:a16="http://schemas.microsoft.com/office/drawing/2014/main" id="{90AB3128-0090-7249-93EE-FE8D10152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048;p6">
              <a:extLst>
                <a:ext uri="{FF2B5EF4-FFF2-40B4-BE49-F238E27FC236}">
                  <a16:creationId xmlns:a16="http://schemas.microsoft.com/office/drawing/2014/main" id="{325D02FB-8A94-F445-ADF1-92164093A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049;p6">
              <a:extLst>
                <a:ext uri="{FF2B5EF4-FFF2-40B4-BE49-F238E27FC236}">
                  <a16:creationId xmlns:a16="http://schemas.microsoft.com/office/drawing/2014/main" id="{5E4FBE6F-C7E5-6044-85C1-0F0DB4C0C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050;p6">
              <a:extLst>
                <a:ext uri="{FF2B5EF4-FFF2-40B4-BE49-F238E27FC236}">
                  <a16:creationId xmlns:a16="http://schemas.microsoft.com/office/drawing/2014/main" id="{425330A2-3741-D545-B1D2-12778495F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051;p6">
              <a:extLst>
                <a:ext uri="{FF2B5EF4-FFF2-40B4-BE49-F238E27FC236}">
                  <a16:creationId xmlns:a16="http://schemas.microsoft.com/office/drawing/2014/main" id="{09288AEC-53BC-BC49-AA18-6106EE230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052;p6">
              <a:extLst>
                <a:ext uri="{FF2B5EF4-FFF2-40B4-BE49-F238E27FC236}">
                  <a16:creationId xmlns:a16="http://schemas.microsoft.com/office/drawing/2014/main" id="{3364F52E-DDA1-3D42-B66E-B127900FA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053;p6">
              <a:extLst>
                <a:ext uri="{FF2B5EF4-FFF2-40B4-BE49-F238E27FC236}">
                  <a16:creationId xmlns:a16="http://schemas.microsoft.com/office/drawing/2014/main" id="{FDC7E083-3044-5D4C-8F6E-AC890CED3C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054;p6">
              <a:extLst>
                <a:ext uri="{FF2B5EF4-FFF2-40B4-BE49-F238E27FC236}">
                  <a16:creationId xmlns:a16="http://schemas.microsoft.com/office/drawing/2014/main" id="{9D3E1552-16D9-C04E-BDC6-AE5BDE9F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055;p6">
              <a:extLst>
                <a:ext uri="{FF2B5EF4-FFF2-40B4-BE49-F238E27FC236}">
                  <a16:creationId xmlns:a16="http://schemas.microsoft.com/office/drawing/2014/main" id="{1969A2CA-5B6E-AD43-9312-A51D2A897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056;p6">
              <a:extLst>
                <a:ext uri="{FF2B5EF4-FFF2-40B4-BE49-F238E27FC236}">
                  <a16:creationId xmlns:a16="http://schemas.microsoft.com/office/drawing/2014/main" id="{63164455-A13E-5D40-9959-0211FDB59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057;p6">
              <a:extLst>
                <a:ext uri="{FF2B5EF4-FFF2-40B4-BE49-F238E27FC236}">
                  <a16:creationId xmlns:a16="http://schemas.microsoft.com/office/drawing/2014/main" id="{BFCABA7A-2CB7-ED44-8A65-C49815B7A5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058;p6">
              <a:extLst>
                <a:ext uri="{FF2B5EF4-FFF2-40B4-BE49-F238E27FC236}">
                  <a16:creationId xmlns:a16="http://schemas.microsoft.com/office/drawing/2014/main" id="{CDB3115B-F038-EE49-B05F-664CB6D35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059;p6">
              <a:extLst>
                <a:ext uri="{FF2B5EF4-FFF2-40B4-BE49-F238E27FC236}">
                  <a16:creationId xmlns:a16="http://schemas.microsoft.com/office/drawing/2014/main" id="{6CC31248-3083-4F4E-A117-CDCFD46BE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060;p6">
              <a:extLst>
                <a:ext uri="{FF2B5EF4-FFF2-40B4-BE49-F238E27FC236}">
                  <a16:creationId xmlns:a16="http://schemas.microsoft.com/office/drawing/2014/main" id="{0C9BB788-468D-1A45-907D-37C7AA1E8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061;p6">
              <a:extLst>
                <a:ext uri="{FF2B5EF4-FFF2-40B4-BE49-F238E27FC236}">
                  <a16:creationId xmlns:a16="http://schemas.microsoft.com/office/drawing/2014/main" id="{205927AE-A20F-A54D-92F1-CC9182705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062;p6">
              <a:extLst>
                <a:ext uri="{FF2B5EF4-FFF2-40B4-BE49-F238E27FC236}">
                  <a16:creationId xmlns:a16="http://schemas.microsoft.com/office/drawing/2014/main" id="{4EE7DDA0-F060-5A43-B31C-EE0BB23AC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063;p6">
              <a:extLst>
                <a:ext uri="{FF2B5EF4-FFF2-40B4-BE49-F238E27FC236}">
                  <a16:creationId xmlns:a16="http://schemas.microsoft.com/office/drawing/2014/main" id="{0DB69FC2-D7F0-0A43-95F1-2CB4DB334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064;p6">
              <a:extLst>
                <a:ext uri="{FF2B5EF4-FFF2-40B4-BE49-F238E27FC236}">
                  <a16:creationId xmlns:a16="http://schemas.microsoft.com/office/drawing/2014/main" id="{17077768-B345-E440-A062-21068AAAF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065;p6">
              <a:extLst>
                <a:ext uri="{FF2B5EF4-FFF2-40B4-BE49-F238E27FC236}">
                  <a16:creationId xmlns:a16="http://schemas.microsoft.com/office/drawing/2014/main" id="{E840072A-8570-3D43-A5C7-AB7F7E41D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066;p6">
              <a:extLst>
                <a:ext uri="{FF2B5EF4-FFF2-40B4-BE49-F238E27FC236}">
                  <a16:creationId xmlns:a16="http://schemas.microsoft.com/office/drawing/2014/main" id="{61183800-8B46-EC45-83DA-7A604D22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067;p6">
              <a:extLst>
                <a:ext uri="{FF2B5EF4-FFF2-40B4-BE49-F238E27FC236}">
                  <a16:creationId xmlns:a16="http://schemas.microsoft.com/office/drawing/2014/main" id="{8D9B206B-76A0-4241-BDAF-CDD209A77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068;p6">
              <a:extLst>
                <a:ext uri="{FF2B5EF4-FFF2-40B4-BE49-F238E27FC236}">
                  <a16:creationId xmlns:a16="http://schemas.microsoft.com/office/drawing/2014/main" id="{53E88554-8EBE-B049-8DC8-BC5DA6E3E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8" name="Google Shape;2069;p6">
            <a:extLst>
              <a:ext uri="{FF2B5EF4-FFF2-40B4-BE49-F238E27FC236}">
                <a16:creationId xmlns:a16="http://schemas.microsoft.com/office/drawing/2014/main" id="{CD706BD7-EE05-A346-8346-651207F21B5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9" name="Google Shape;2070;p6">
              <a:extLst>
                <a:ext uri="{FF2B5EF4-FFF2-40B4-BE49-F238E27FC236}">
                  <a16:creationId xmlns:a16="http://schemas.microsoft.com/office/drawing/2014/main" id="{E61BA5F7-DF29-CA43-82E8-3A40716E8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071;p6">
              <a:extLst>
                <a:ext uri="{FF2B5EF4-FFF2-40B4-BE49-F238E27FC236}">
                  <a16:creationId xmlns:a16="http://schemas.microsoft.com/office/drawing/2014/main" id="{8833A6C0-DB4B-384E-9652-4ED49CB7E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072;p6">
              <a:extLst>
                <a:ext uri="{FF2B5EF4-FFF2-40B4-BE49-F238E27FC236}">
                  <a16:creationId xmlns:a16="http://schemas.microsoft.com/office/drawing/2014/main" id="{3ACFD0B4-0758-A947-A165-F417051B5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073;p6">
              <a:extLst>
                <a:ext uri="{FF2B5EF4-FFF2-40B4-BE49-F238E27FC236}">
                  <a16:creationId xmlns:a16="http://schemas.microsoft.com/office/drawing/2014/main" id="{F1D6D98F-A95B-9E44-AE8C-C8E80DA4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074;p6">
              <a:extLst>
                <a:ext uri="{FF2B5EF4-FFF2-40B4-BE49-F238E27FC236}">
                  <a16:creationId xmlns:a16="http://schemas.microsoft.com/office/drawing/2014/main" id="{4F98B0DD-E415-5440-83E3-94F47CDA2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075;p6">
              <a:extLst>
                <a:ext uri="{FF2B5EF4-FFF2-40B4-BE49-F238E27FC236}">
                  <a16:creationId xmlns:a16="http://schemas.microsoft.com/office/drawing/2014/main" id="{66E2DAD3-6602-F342-B5D6-5DE9263BD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076;p6">
              <a:extLst>
                <a:ext uri="{FF2B5EF4-FFF2-40B4-BE49-F238E27FC236}">
                  <a16:creationId xmlns:a16="http://schemas.microsoft.com/office/drawing/2014/main" id="{1CA6B0B2-D133-CA4F-8FD2-00DE6AAB5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077;p6">
              <a:extLst>
                <a:ext uri="{FF2B5EF4-FFF2-40B4-BE49-F238E27FC236}">
                  <a16:creationId xmlns:a16="http://schemas.microsoft.com/office/drawing/2014/main" id="{68E011A6-78B5-D84D-9EA9-6422DEE43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078;p6">
              <a:extLst>
                <a:ext uri="{FF2B5EF4-FFF2-40B4-BE49-F238E27FC236}">
                  <a16:creationId xmlns:a16="http://schemas.microsoft.com/office/drawing/2014/main" id="{57BF9CCC-F131-8D4F-8EA5-AE892CFC5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079;p6">
              <a:extLst>
                <a:ext uri="{FF2B5EF4-FFF2-40B4-BE49-F238E27FC236}">
                  <a16:creationId xmlns:a16="http://schemas.microsoft.com/office/drawing/2014/main" id="{54A0F935-6A80-8C45-8170-0783743348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080;p6">
              <a:extLst>
                <a:ext uri="{FF2B5EF4-FFF2-40B4-BE49-F238E27FC236}">
                  <a16:creationId xmlns:a16="http://schemas.microsoft.com/office/drawing/2014/main" id="{7BF179CF-A593-B94E-9010-A899FC7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081;p6">
              <a:extLst>
                <a:ext uri="{FF2B5EF4-FFF2-40B4-BE49-F238E27FC236}">
                  <a16:creationId xmlns:a16="http://schemas.microsoft.com/office/drawing/2014/main" id="{341AC535-65D8-6F4D-96F1-7000305D3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082;p6">
              <a:extLst>
                <a:ext uri="{FF2B5EF4-FFF2-40B4-BE49-F238E27FC236}">
                  <a16:creationId xmlns:a16="http://schemas.microsoft.com/office/drawing/2014/main" id="{B02E09C2-DE71-EE42-BDAD-DBC688C7D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083;p6">
              <a:extLst>
                <a:ext uri="{FF2B5EF4-FFF2-40B4-BE49-F238E27FC236}">
                  <a16:creationId xmlns:a16="http://schemas.microsoft.com/office/drawing/2014/main" id="{A80A7B8F-8B53-1B4B-9E86-78FCA64B9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084;p6">
              <a:extLst>
                <a:ext uri="{FF2B5EF4-FFF2-40B4-BE49-F238E27FC236}">
                  <a16:creationId xmlns:a16="http://schemas.microsoft.com/office/drawing/2014/main" id="{34365137-B87F-104C-B81B-4E973DEBF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085;p6">
              <a:extLst>
                <a:ext uri="{FF2B5EF4-FFF2-40B4-BE49-F238E27FC236}">
                  <a16:creationId xmlns:a16="http://schemas.microsoft.com/office/drawing/2014/main" id="{84B640B3-3952-5644-A653-ED623AC713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086;p6">
              <a:extLst>
                <a:ext uri="{FF2B5EF4-FFF2-40B4-BE49-F238E27FC236}">
                  <a16:creationId xmlns:a16="http://schemas.microsoft.com/office/drawing/2014/main" id="{B6182BE0-D8BC-0648-B513-ABB5E20C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087;p6">
              <a:extLst>
                <a:ext uri="{FF2B5EF4-FFF2-40B4-BE49-F238E27FC236}">
                  <a16:creationId xmlns:a16="http://schemas.microsoft.com/office/drawing/2014/main" id="{AAF09893-1751-9945-B200-0EAA06141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088;p6">
              <a:extLst>
                <a:ext uri="{FF2B5EF4-FFF2-40B4-BE49-F238E27FC236}">
                  <a16:creationId xmlns:a16="http://schemas.microsoft.com/office/drawing/2014/main" id="{EA95362A-8043-1F4B-AF07-9552A4A0A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089;p6">
              <a:extLst>
                <a:ext uri="{FF2B5EF4-FFF2-40B4-BE49-F238E27FC236}">
                  <a16:creationId xmlns:a16="http://schemas.microsoft.com/office/drawing/2014/main" id="{D7BC1375-D74E-E743-809E-121C0FBD3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090;p6">
              <a:extLst>
                <a:ext uri="{FF2B5EF4-FFF2-40B4-BE49-F238E27FC236}">
                  <a16:creationId xmlns:a16="http://schemas.microsoft.com/office/drawing/2014/main" id="{C4003A7F-25B0-EB48-B404-7F0107088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091;p6">
              <a:extLst>
                <a:ext uri="{FF2B5EF4-FFF2-40B4-BE49-F238E27FC236}">
                  <a16:creationId xmlns:a16="http://schemas.microsoft.com/office/drawing/2014/main" id="{712C113E-A04E-6A41-8DB7-D8231D528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092;p6">
              <a:extLst>
                <a:ext uri="{FF2B5EF4-FFF2-40B4-BE49-F238E27FC236}">
                  <a16:creationId xmlns:a16="http://schemas.microsoft.com/office/drawing/2014/main" id="{024CA20E-2D1E-2D42-AD91-4A39D79E5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093;p6">
              <a:extLst>
                <a:ext uri="{FF2B5EF4-FFF2-40B4-BE49-F238E27FC236}">
                  <a16:creationId xmlns:a16="http://schemas.microsoft.com/office/drawing/2014/main" id="{79A18C4D-26E1-6B4F-94AC-B784D3BFE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094;p6">
              <a:extLst>
                <a:ext uri="{FF2B5EF4-FFF2-40B4-BE49-F238E27FC236}">
                  <a16:creationId xmlns:a16="http://schemas.microsoft.com/office/drawing/2014/main" id="{0C1658AF-A673-AF47-A36B-10E33F65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095;p6">
              <a:extLst>
                <a:ext uri="{FF2B5EF4-FFF2-40B4-BE49-F238E27FC236}">
                  <a16:creationId xmlns:a16="http://schemas.microsoft.com/office/drawing/2014/main" id="{F75758BE-9350-054B-870C-62A8F366F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096;p6">
              <a:extLst>
                <a:ext uri="{FF2B5EF4-FFF2-40B4-BE49-F238E27FC236}">
                  <a16:creationId xmlns:a16="http://schemas.microsoft.com/office/drawing/2014/main" id="{74264A71-4DE2-BE4A-9CF3-E68B843EC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097;p6">
              <a:extLst>
                <a:ext uri="{FF2B5EF4-FFF2-40B4-BE49-F238E27FC236}">
                  <a16:creationId xmlns:a16="http://schemas.microsoft.com/office/drawing/2014/main" id="{DDEE819C-E28B-AE4A-BE68-96D38C501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098;p6">
              <a:extLst>
                <a:ext uri="{FF2B5EF4-FFF2-40B4-BE49-F238E27FC236}">
                  <a16:creationId xmlns:a16="http://schemas.microsoft.com/office/drawing/2014/main" id="{29B818B1-7D98-7449-A2F3-86E54A517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099;p6">
              <a:extLst>
                <a:ext uri="{FF2B5EF4-FFF2-40B4-BE49-F238E27FC236}">
                  <a16:creationId xmlns:a16="http://schemas.microsoft.com/office/drawing/2014/main" id="{CE21B2DB-3A22-8740-898B-6B132E795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100;p6">
              <a:extLst>
                <a:ext uri="{FF2B5EF4-FFF2-40B4-BE49-F238E27FC236}">
                  <a16:creationId xmlns:a16="http://schemas.microsoft.com/office/drawing/2014/main" id="{C4129A05-58FD-6343-85F4-3DF2CA59F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101;p6">
              <a:extLst>
                <a:ext uri="{FF2B5EF4-FFF2-40B4-BE49-F238E27FC236}">
                  <a16:creationId xmlns:a16="http://schemas.microsoft.com/office/drawing/2014/main" id="{381CB75E-E9CD-AB4A-9624-FEC644071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102;p6">
              <a:extLst>
                <a:ext uri="{FF2B5EF4-FFF2-40B4-BE49-F238E27FC236}">
                  <a16:creationId xmlns:a16="http://schemas.microsoft.com/office/drawing/2014/main" id="{A0A750C4-12E6-F24E-A841-B8CB19633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103;p6">
              <a:extLst>
                <a:ext uri="{FF2B5EF4-FFF2-40B4-BE49-F238E27FC236}">
                  <a16:creationId xmlns:a16="http://schemas.microsoft.com/office/drawing/2014/main" id="{E593E4EF-7CD5-6144-8B1D-0E48C168E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104;p6">
              <a:extLst>
                <a:ext uri="{FF2B5EF4-FFF2-40B4-BE49-F238E27FC236}">
                  <a16:creationId xmlns:a16="http://schemas.microsoft.com/office/drawing/2014/main" id="{4C48C955-ADCE-354C-A711-C635764E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105;p6">
              <a:extLst>
                <a:ext uri="{FF2B5EF4-FFF2-40B4-BE49-F238E27FC236}">
                  <a16:creationId xmlns:a16="http://schemas.microsoft.com/office/drawing/2014/main" id="{EC79F01E-7244-6E4E-B4FC-F177CBD66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106;p6">
              <a:extLst>
                <a:ext uri="{FF2B5EF4-FFF2-40B4-BE49-F238E27FC236}">
                  <a16:creationId xmlns:a16="http://schemas.microsoft.com/office/drawing/2014/main" id="{DAFD325A-75FE-9945-93DB-AD913F5DF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107;p6">
              <a:extLst>
                <a:ext uri="{FF2B5EF4-FFF2-40B4-BE49-F238E27FC236}">
                  <a16:creationId xmlns:a16="http://schemas.microsoft.com/office/drawing/2014/main" id="{D42D133B-2F36-7641-9559-E69917DF8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108;p6">
              <a:extLst>
                <a:ext uri="{FF2B5EF4-FFF2-40B4-BE49-F238E27FC236}">
                  <a16:creationId xmlns:a16="http://schemas.microsoft.com/office/drawing/2014/main" id="{32239621-84F4-5C4C-8834-5B5478FF3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109;p6">
              <a:extLst>
                <a:ext uri="{FF2B5EF4-FFF2-40B4-BE49-F238E27FC236}">
                  <a16:creationId xmlns:a16="http://schemas.microsoft.com/office/drawing/2014/main" id="{6FE774F1-AFED-604E-B526-20F8F801E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110;p6">
              <a:extLst>
                <a:ext uri="{FF2B5EF4-FFF2-40B4-BE49-F238E27FC236}">
                  <a16:creationId xmlns:a16="http://schemas.microsoft.com/office/drawing/2014/main" id="{FBAA1898-C601-024B-A8D0-8EC65B2A5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111;p6">
              <a:extLst>
                <a:ext uri="{FF2B5EF4-FFF2-40B4-BE49-F238E27FC236}">
                  <a16:creationId xmlns:a16="http://schemas.microsoft.com/office/drawing/2014/main" id="{F6A72EF1-CC68-214B-9E45-4560FA66E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112;p6">
              <a:extLst>
                <a:ext uri="{FF2B5EF4-FFF2-40B4-BE49-F238E27FC236}">
                  <a16:creationId xmlns:a16="http://schemas.microsoft.com/office/drawing/2014/main" id="{C19EB26F-B6EF-E549-BAE5-0BD731FB4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113;p6">
              <a:extLst>
                <a:ext uri="{FF2B5EF4-FFF2-40B4-BE49-F238E27FC236}">
                  <a16:creationId xmlns:a16="http://schemas.microsoft.com/office/drawing/2014/main" id="{6A2A2028-2B28-3A45-A481-1C5F07B0C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114;p6">
              <a:extLst>
                <a:ext uri="{FF2B5EF4-FFF2-40B4-BE49-F238E27FC236}">
                  <a16:creationId xmlns:a16="http://schemas.microsoft.com/office/drawing/2014/main" id="{62D92C91-C2DD-3E49-98F0-5423BB349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115;p6">
              <a:extLst>
                <a:ext uri="{FF2B5EF4-FFF2-40B4-BE49-F238E27FC236}">
                  <a16:creationId xmlns:a16="http://schemas.microsoft.com/office/drawing/2014/main" id="{CB36ADF2-FFE1-9348-B839-B07FA57E5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116;p6">
              <a:extLst>
                <a:ext uri="{FF2B5EF4-FFF2-40B4-BE49-F238E27FC236}">
                  <a16:creationId xmlns:a16="http://schemas.microsoft.com/office/drawing/2014/main" id="{0DFF9535-0697-544A-8C13-EA4B988D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117;p6">
              <a:extLst>
                <a:ext uri="{FF2B5EF4-FFF2-40B4-BE49-F238E27FC236}">
                  <a16:creationId xmlns:a16="http://schemas.microsoft.com/office/drawing/2014/main" id="{F8260BE6-2153-0A44-96AA-0BEE47393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118;p6">
              <a:extLst>
                <a:ext uri="{FF2B5EF4-FFF2-40B4-BE49-F238E27FC236}">
                  <a16:creationId xmlns:a16="http://schemas.microsoft.com/office/drawing/2014/main" id="{6F3AD86D-B3BB-C94A-B84D-91251D7E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119;p6">
              <a:extLst>
                <a:ext uri="{FF2B5EF4-FFF2-40B4-BE49-F238E27FC236}">
                  <a16:creationId xmlns:a16="http://schemas.microsoft.com/office/drawing/2014/main" id="{864DB84C-505D-A847-A136-DE1E9A1D1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1842" name="Google Shape;1842;p6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43" name="Google Shape;1843;p6"/>
          <p:cNvSpPr txBox="1">
            <a:spLocks noGrp="1"/>
          </p:cNvSpPr>
          <p:nvPr>
            <p:ph type="body" idx="1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4" name="Google Shape;1844;p6"/>
          <p:cNvSpPr txBox="1">
            <a:spLocks noGrp="1"/>
          </p:cNvSpPr>
          <p:nvPr>
            <p:ph type="body" idx="2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▪"/>
              <a:defRPr sz="1800">
                <a:solidFill>
                  <a:schemeClr val="accent3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9" name="Google Shape;1845;p6">
            <a:extLst>
              <a:ext uri="{FF2B5EF4-FFF2-40B4-BE49-F238E27FC236}">
                <a16:creationId xmlns:a16="http://schemas.microsoft.com/office/drawing/2014/main" id="{E6F789D4-D04D-2043-BC62-5EA941368F87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0071F3F-DC6E-5F42-A6BA-D2671CFCC3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3291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 preserve="1">
  <p:cSld name="TITLE_AND_TWO_COLUMNS_1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2126;p7">
            <a:extLst>
              <a:ext uri="{FF2B5EF4-FFF2-40B4-BE49-F238E27FC236}">
                <a16:creationId xmlns:a16="http://schemas.microsoft.com/office/drawing/2014/main" id="{68043C71-3EC4-A943-B9DC-A14A991091F0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7" name="Google Shape;2127;p7">
              <a:extLst>
                <a:ext uri="{FF2B5EF4-FFF2-40B4-BE49-F238E27FC236}">
                  <a16:creationId xmlns:a16="http://schemas.microsoft.com/office/drawing/2014/main" id="{C9EF0370-5AC1-994B-BA8E-3E293D0E37B6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128;p7">
              <a:extLst>
                <a:ext uri="{FF2B5EF4-FFF2-40B4-BE49-F238E27FC236}">
                  <a16:creationId xmlns:a16="http://schemas.microsoft.com/office/drawing/2014/main" id="{C01C00CA-E09A-D742-9FF2-3EC3E0944F07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129;p7">
              <a:extLst>
                <a:ext uri="{FF2B5EF4-FFF2-40B4-BE49-F238E27FC236}">
                  <a16:creationId xmlns:a16="http://schemas.microsoft.com/office/drawing/2014/main" id="{6817FF98-3715-6B4D-9C7C-1201A9B8344F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130;p7">
              <a:extLst>
                <a:ext uri="{FF2B5EF4-FFF2-40B4-BE49-F238E27FC236}">
                  <a16:creationId xmlns:a16="http://schemas.microsoft.com/office/drawing/2014/main" id="{2EC94E19-D996-A447-B020-8EA5810C4EEF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131;p7">
              <a:extLst>
                <a:ext uri="{FF2B5EF4-FFF2-40B4-BE49-F238E27FC236}">
                  <a16:creationId xmlns:a16="http://schemas.microsoft.com/office/drawing/2014/main" id="{B143BDB4-3105-AF46-8C98-BB9131922671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132;p7">
              <a:extLst>
                <a:ext uri="{FF2B5EF4-FFF2-40B4-BE49-F238E27FC236}">
                  <a16:creationId xmlns:a16="http://schemas.microsoft.com/office/drawing/2014/main" id="{9A9422DD-05CD-8144-8AED-629C7E933511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133;p7">
              <a:extLst>
                <a:ext uri="{FF2B5EF4-FFF2-40B4-BE49-F238E27FC236}">
                  <a16:creationId xmlns:a16="http://schemas.microsoft.com/office/drawing/2014/main" id="{3DA2031B-0228-304A-A4ED-E5D14FDA22A7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134;p7">
              <a:extLst>
                <a:ext uri="{FF2B5EF4-FFF2-40B4-BE49-F238E27FC236}">
                  <a16:creationId xmlns:a16="http://schemas.microsoft.com/office/drawing/2014/main" id="{0043F28C-D435-3040-8775-730E65BB7A22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35;p7">
              <a:extLst>
                <a:ext uri="{FF2B5EF4-FFF2-40B4-BE49-F238E27FC236}">
                  <a16:creationId xmlns:a16="http://schemas.microsoft.com/office/drawing/2014/main" id="{5ABB442D-F50B-AB4F-B290-5B7E25F5FCEB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36;p7">
              <a:extLst>
                <a:ext uri="{FF2B5EF4-FFF2-40B4-BE49-F238E27FC236}">
                  <a16:creationId xmlns:a16="http://schemas.microsoft.com/office/drawing/2014/main" id="{710B5C35-DA76-4E45-B535-A7F7E2B602B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37;p7">
              <a:extLst>
                <a:ext uri="{FF2B5EF4-FFF2-40B4-BE49-F238E27FC236}">
                  <a16:creationId xmlns:a16="http://schemas.microsoft.com/office/drawing/2014/main" id="{05CCD092-5FB9-D34F-BD9E-93D0C767504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38;p7">
              <a:extLst>
                <a:ext uri="{FF2B5EF4-FFF2-40B4-BE49-F238E27FC236}">
                  <a16:creationId xmlns:a16="http://schemas.microsoft.com/office/drawing/2014/main" id="{68EBD280-8AFD-DF46-B967-45364728B5D5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139;p7">
              <a:extLst>
                <a:ext uri="{FF2B5EF4-FFF2-40B4-BE49-F238E27FC236}">
                  <a16:creationId xmlns:a16="http://schemas.microsoft.com/office/drawing/2014/main" id="{BFE0C05E-0622-3440-ADA0-071179D6F051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140;p7">
              <a:extLst>
                <a:ext uri="{FF2B5EF4-FFF2-40B4-BE49-F238E27FC236}">
                  <a16:creationId xmlns:a16="http://schemas.microsoft.com/office/drawing/2014/main" id="{0C10C71C-763A-2A4F-90B8-BD3F96050EAE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41;p7">
              <a:extLst>
                <a:ext uri="{FF2B5EF4-FFF2-40B4-BE49-F238E27FC236}">
                  <a16:creationId xmlns:a16="http://schemas.microsoft.com/office/drawing/2014/main" id="{C2D6E0AC-6D32-0A47-8AEE-6D845C28B7EB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142;p7">
              <a:extLst>
                <a:ext uri="{FF2B5EF4-FFF2-40B4-BE49-F238E27FC236}">
                  <a16:creationId xmlns:a16="http://schemas.microsoft.com/office/drawing/2014/main" id="{6DD3A787-55DD-4444-87F6-228CDC995F7C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143;p7">
              <a:extLst>
                <a:ext uri="{FF2B5EF4-FFF2-40B4-BE49-F238E27FC236}">
                  <a16:creationId xmlns:a16="http://schemas.microsoft.com/office/drawing/2014/main" id="{617C7927-51F4-7047-91BF-64D14CBF6499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144;p7">
              <a:extLst>
                <a:ext uri="{FF2B5EF4-FFF2-40B4-BE49-F238E27FC236}">
                  <a16:creationId xmlns:a16="http://schemas.microsoft.com/office/drawing/2014/main" id="{21EF4893-E1E5-B546-8BEF-EBA412EDEAC2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145;p7">
              <a:extLst>
                <a:ext uri="{FF2B5EF4-FFF2-40B4-BE49-F238E27FC236}">
                  <a16:creationId xmlns:a16="http://schemas.microsoft.com/office/drawing/2014/main" id="{5A32D02C-8B3D-C04F-8F2E-C65D70244079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146;p7">
              <a:extLst>
                <a:ext uri="{FF2B5EF4-FFF2-40B4-BE49-F238E27FC236}">
                  <a16:creationId xmlns:a16="http://schemas.microsoft.com/office/drawing/2014/main" id="{19D59478-592C-8A4A-A22E-AF98F695638B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147;p7">
              <a:extLst>
                <a:ext uri="{FF2B5EF4-FFF2-40B4-BE49-F238E27FC236}">
                  <a16:creationId xmlns:a16="http://schemas.microsoft.com/office/drawing/2014/main" id="{E657FEA9-2BBE-6243-8F48-2D2E13AC923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148;p7">
              <a:extLst>
                <a:ext uri="{FF2B5EF4-FFF2-40B4-BE49-F238E27FC236}">
                  <a16:creationId xmlns:a16="http://schemas.microsoft.com/office/drawing/2014/main" id="{30EB7050-9C56-4A44-B4E4-F7D89D41CB6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149;p7">
              <a:extLst>
                <a:ext uri="{FF2B5EF4-FFF2-40B4-BE49-F238E27FC236}">
                  <a16:creationId xmlns:a16="http://schemas.microsoft.com/office/drawing/2014/main" id="{3ECC8FF7-CCDF-3B4D-BFD6-E35461E1174B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150;p7">
              <a:extLst>
                <a:ext uri="{FF2B5EF4-FFF2-40B4-BE49-F238E27FC236}">
                  <a16:creationId xmlns:a16="http://schemas.microsoft.com/office/drawing/2014/main" id="{E9CA8146-9DAC-A748-8E9C-4893D56BAD4B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151;p7">
              <a:extLst>
                <a:ext uri="{FF2B5EF4-FFF2-40B4-BE49-F238E27FC236}">
                  <a16:creationId xmlns:a16="http://schemas.microsoft.com/office/drawing/2014/main" id="{D3937B58-07E8-3C43-A07B-D30174A3A9F3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152;p7">
              <a:extLst>
                <a:ext uri="{FF2B5EF4-FFF2-40B4-BE49-F238E27FC236}">
                  <a16:creationId xmlns:a16="http://schemas.microsoft.com/office/drawing/2014/main" id="{5519F6F2-746D-1E44-99E5-3E478CF8706B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153;p7">
              <a:extLst>
                <a:ext uri="{FF2B5EF4-FFF2-40B4-BE49-F238E27FC236}">
                  <a16:creationId xmlns:a16="http://schemas.microsoft.com/office/drawing/2014/main" id="{CF68FB3C-B912-DA42-8CB8-A15C07BAF06A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154;p7">
              <a:extLst>
                <a:ext uri="{FF2B5EF4-FFF2-40B4-BE49-F238E27FC236}">
                  <a16:creationId xmlns:a16="http://schemas.microsoft.com/office/drawing/2014/main" id="{D23A8244-B6CC-7E44-B8BF-AB879ED6A8E8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155;p7">
              <a:extLst>
                <a:ext uri="{FF2B5EF4-FFF2-40B4-BE49-F238E27FC236}">
                  <a16:creationId xmlns:a16="http://schemas.microsoft.com/office/drawing/2014/main" id="{84C0E7DA-976B-5A42-B369-7BD1FCF9299E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156;p7">
              <a:extLst>
                <a:ext uri="{FF2B5EF4-FFF2-40B4-BE49-F238E27FC236}">
                  <a16:creationId xmlns:a16="http://schemas.microsoft.com/office/drawing/2014/main" id="{25592717-6232-B54B-829D-7777AA202243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157;p7">
              <a:extLst>
                <a:ext uri="{FF2B5EF4-FFF2-40B4-BE49-F238E27FC236}">
                  <a16:creationId xmlns:a16="http://schemas.microsoft.com/office/drawing/2014/main" id="{64F41D08-9911-0D49-B2CC-52DCEAF2BCE5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158;p7">
              <a:extLst>
                <a:ext uri="{FF2B5EF4-FFF2-40B4-BE49-F238E27FC236}">
                  <a16:creationId xmlns:a16="http://schemas.microsoft.com/office/drawing/2014/main" id="{51A69C05-26EE-5E45-8BFF-D612355DDADD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159;p7">
              <a:extLst>
                <a:ext uri="{FF2B5EF4-FFF2-40B4-BE49-F238E27FC236}">
                  <a16:creationId xmlns:a16="http://schemas.microsoft.com/office/drawing/2014/main" id="{B5332FAF-DDA6-9B46-8EB2-F01FBE998C41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160;p7">
              <a:extLst>
                <a:ext uri="{FF2B5EF4-FFF2-40B4-BE49-F238E27FC236}">
                  <a16:creationId xmlns:a16="http://schemas.microsoft.com/office/drawing/2014/main" id="{F5A1C293-73D2-CE4E-B247-4AC7ADA25C89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161;p7">
              <a:extLst>
                <a:ext uri="{FF2B5EF4-FFF2-40B4-BE49-F238E27FC236}">
                  <a16:creationId xmlns:a16="http://schemas.microsoft.com/office/drawing/2014/main" id="{48E09C19-634C-B149-8A03-1CAAF7A7711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162;p7">
              <a:extLst>
                <a:ext uri="{FF2B5EF4-FFF2-40B4-BE49-F238E27FC236}">
                  <a16:creationId xmlns:a16="http://schemas.microsoft.com/office/drawing/2014/main" id="{50A44FE2-125A-6C47-A623-D70A2876170E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163;p7">
              <a:extLst>
                <a:ext uri="{FF2B5EF4-FFF2-40B4-BE49-F238E27FC236}">
                  <a16:creationId xmlns:a16="http://schemas.microsoft.com/office/drawing/2014/main" id="{D8E2466B-866C-9E4F-AA4C-B8B8199B37F0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164;p7">
              <a:extLst>
                <a:ext uri="{FF2B5EF4-FFF2-40B4-BE49-F238E27FC236}">
                  <a16:creationId xmlns:a16="http://schemas.microsoft.com/office/drawing/2014/main" id="{3863EE8C-A421-EF4A-826A-41683A0B5BBE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165;p7">
              <a:extLst>
                <a:ext uri="{FF2B5EF4-FFF2-40B4-BE49-F238E27FC236}">
                  <a16:creationId xmlns:a16="http://schemas.microsoft.com/office/drawing/2014/main" id="{9560DB39-AD28-1F4E-8AE6-3489735BEC32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166;p7">
              <a:extLst>
                <a:ext uri="{FF2B5EF4-FFF2-40B4-BE49-F238E27FC236}">
                  <a16:creationId xmlns:a16="http://schemas.microsoft.com/office/drawing/2014/main" id="{8D6D9361-BBC4-6841-A6E8-356CF386E103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167;p7">
              <a:extLst>
                <a:ext uri="{FF2B5EF4-FFF2-40B4-BE49-F238E27FC236}">
                  <a16:creationId xmlns:a16="http://schemas.microsoft.com/office/drawing/2014/main" id="{28A005D8-AA06-2447-8018-F7EF58F03C8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168;p7">
              <a:extLst>
                <a:ext uri="{FF2B5EF4-FFF2-40B4-BE49-F238E27FC236}">
                  <a16:creationId xmlns:a16="http://schemas.microsoft.com/office/drawing/2014/main" id="{ABE09087-4673-B645-BFE8-81C3E97BC4DA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169;p7">
              <a:extLst>
                <a:ext uri="{FF2B5EF4-FFF2-40B4-BE49-F238E27FC236}">
                  <a16:creationId xmlns:a16="http://schemas.microsoft.com/office/drawing/2014/main" id="{E1119430-EA03-6943-97A1-7D88224676E4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170;p7">
              <a:extLst>
                <a:ext uri="{FF2B5EF4-FFF2-40B4-BE49-F238E27FC236}">
                  <a16:creationId xmlns:a16="http://schemas.microsoft.com/office/drawing/2014/main" id="{87EAD546-DB68-0F40-8DF6-E8DB0991EAA1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171;p7">
              <a:extLst>
                <a:ext uri="{FF2B5EF4-FFF2-40B4-BE49-F238E27FC236}">
                  <a16:creationId xmlns:a16="http://schemas.microsoft.com/office/drawing/2014/main" id="{7354DEC1-33F2-324F-8C8E-E5ADCFFA636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172;p7">
              <a:extLst>
                <a:ext uri="{FF2B5EF4-FFF2-40B4-BE49-F238E27FC236}">
                  <a16:creationId xmlns:a16="http://schemas.microsoft.com/office/drawing/2014/main" id="{D2405AE1-9B11-A047-A97F-EB270578341E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173;p7">
              <a:extLst>
                <a:ext uri="{FF2B5EF4-FFF2-40B4-BE49-F238E27FC236}">
                  <a16:creationId xmlns:a16="http://schemas.microsoft.com/office/drawing/2014/main" id="{16A88C59-3B94-FF4D-94A6-7A9E1ACCB6B6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174;p7">
              <a:extLst>
                <a:ext uri="{FF2B5EF4-FFF2-40B4-BE49-F238E27FC236}">
                  <a16:creationId xmlns:a16="http://schemas.microsoft.com/office/drawing/2014/main" id="{C9694715-9E1C-D849-97D7-F1F37F5D8D71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175;p7">
              <a:extLst>
                <a:ext uri="{FF2B5EF4-FFF2-40B4-BE49-F238E27FC236}">
                  <a16:creationId xmlns:a16="http://schemas.microsoft.com/office/drawing/2014/main" id="{A1D07643-2EE3-5747-B46D-638A92693A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176;p7">
              <a:extLst>
                <a:ext uri="{FF2B5EF4-FFF2-40B4-BE49-F238E27FC236}">
                  <a16:creationId xmlns:a16="http://schemas.microsoft.com/office/drawing/2014/main" id="{C23A38B2-1F4F-F540-AB72-DD3A1C1DD547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177;p7">
              <a:extLst>
                <a:ext uri="{FF2B5EF4-FFF2-40B4-BE49-F238E27FC236}">
                  <a16:creationId xmlns:a16="http://schemas.microsoft.com/office/drawing/2014/main" id="{AF634253-4934-C343-81E7-3A55EF95C2C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178;p7">
              <a:extLst>
                <a:ext uri="{FF2B5EF4-FFF2-40B4-BE49-F238E27FC236}">
                  <a16:creationId xmlns:a16="http://schemas.microsoft.com/office/drawing/2014/main" id="{CFA00A83-0F8D-5640-94CF-5EA9959D4DF3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179;p7">
              <a:extLst>
                <a:ext uri="{FF2B5EF4-FFF2-40B4-BE49-F238E27FC236}">
                  <a16:creationId xmlns:a16="http://schemas.microsoft.com/office/drawing/2014/main" id="{D43E9A3D-60E3-BC47-B011-8B5CB88D924A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180;p7">
              <a:extLst>
                <a:ext uri="{FF2B5EF4-FFF2-40B4-BE49-F238E27FC236}">
                  <a16:creationId xmlns:a16="http://schemas.microsoft.com/office/drawing/2014/main" id="{C6004015-8587-AF4B-989C-8B23F962D49C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2181;p7">
              <a:extLst>
                <a:ext uri="{FF2B5EF4-FFF2-40B4-BE49-F238E27FC236}">
                  <a16:creationId xmlns:a16="http://schemas.microsoft.com/office/drawing/2014/main" id="{E795FC72-2F01-134C-98FB-32A68082CE1E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2182;p7">
              <a:extLst>
                <a:ext uri="{FF2B5EF4-FFF2-40B4-BE49-F238E27FC236}">
                  <a16:creationId xmlns:a16="http://schemas.microsoft.com/office/drawing/2014/main" id="{D7D872DE-9B26-1840-B46B-1DF4D142B462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183;p7">
              <a:extLst>
                <a:ext uri="{FF2B5EF4-FFF2-40B4-BE49-F238E27FC236}">
                  <a16:creationId xmlns:a16="http://schemas.microsoft.com/office/drawing/2014/main" id="{84958189-E52C-A742-ABB9-C9FE8071237C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2184;p7">
            <a:extLst>
              <a:ext uri="{FF2B5EF4-FFF2-40B4-BE49-F238E27FC236}">
                <a16:creationId xmlns:a16="http://schemas.microsoft.com/office/drawing/2014/main" id="{20B7A74C-C35F-7F49-84A5-EDFA0805623D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5" name="Google Shape;2185;p7">
              <a:extLst>
                <a:ext uri="{FF2B5EF4-FFF2-40B4-BE49-F238E27FC236}">
                  <a16:creationId xmlns:a16="http://schemas.microsoft.com/office/drawing/2014/main" id="{F8A7F34B-4D5C-2441-AB49-CAE3B2BFDBBA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186;p7">
              <a:extLst>
                <a:ext uri="{FF2B5EF4-FFF2-40B4-BE49-F238E27FC236}">
                  <a16:creationId xmlns:a16="http://schemas.microsoft.com/office/drawing/2014/main" id="{42B829A5-6041-2E4A-B0C5-EB175FC554E1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187;p7">
              <a:extLst>
                <a:ext uri="{FF2B5EF4-FFF2-40B4-BE49-F238E27FC236}">
                  <a16:creationId xmlns:a16="http://schemas.microsoft.com/office/drawing/2014/main" id="{3F9DD289-ACDE-FA4B-BE8C-95A6D54C5140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188;p7">
              <a:extLst>
                <a:ext uri="{FF2B5EF4-FFF2-40B4-BE49-F238E27FC236}">
                  <a16:creationId xmlns:a16="http://schemas.microsoft.com/office/drawing/2014/main" id="{AC7280F4-7F6C-6741-A747-B7414F647686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189;p7">
              <a:extLst>
                <a:ext uri="{FF2B5EF4-FFF2-40B4-BE49-F238E27FC236}">
                  <a16:creationId xmlns:a16="http://schemas.microsoft.com/office/drawing/2014/main" id="{3D22D34C-8F9C-3A47-9EFC-33CD07DD11C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190;p7">
              <a:extLst>
                <a:ext uri="{FF2B5EF4-FFF2-40B4-BE49-F238E27FC236}">
                  <a16:creationId xmlns:a16="http://schemas.microsoft.com/office/drawing/2014/main" id="{BC7F01A5-995C-9C49-8EB4-6AC13FD8A456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191;p7">
              <a:extLst>
                <a:ext uri="{FF2B5EF4-FFF2-40B4-BE49-F238E27FC236}">
                  <a16:creationId xmlns:a16="http://schemas.microsoft.com/office/drawing/2014/main" id="{B68F4F73-540E-6043-9594-9D279F999EC4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192;p7">
              <a:extLst>
                <a:ext uri="{FF2B5EF4-FFF2-40B4-BE49-F238E27FC236}">
                  <a16:creationId xmlns:a16="http://schemas.microsoft.com/office/drawing/2014/main" id="{02FA958E-BD41-344F-91C1-2487CCEC93B0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193;p7">
              <a:extLst>
                <a:ext uri="{FF2B5EF4-FFF2-40B4-BE49-F238E27FC236}">
                  <a16:creationId xmlns:a16="http://schemas.microsoft.com/office/drawing/2014/main" id="{679EAB67-B59F-9C40-B804-D7B3297E617D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194;p7">
              <a:extLst>
                <a:ext uri="{FF2B5EF4-FFF2-40B4-BE49-F238E27FC236}">
                  <a16:creationId xmlns:a16="http://schemas.microsoft.com/office/drawing/2014/main" id="{5BD240BD-1C55-EA4F-ABFE-CB307B972D79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195;p7">
              <a:extLst>
                <a:ext uri="{FF2B5EF4-FFF2-40B4-BE49-F238E27FC236}">
                  <a16:creationId xmlns:a16="http://schemas.microsoft.com/office/drawing/2014/main" id="{0DD04E55-F983-E947-B153-A47156F478F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196;p7">
              <a:extLst>
                <a:ext uri="{FF2B5EF4-FFF2-40B4-BE49-F238E27FC236}">
                  <a16:creationId xmlns:a16="http://schemas.microsoft.com/office/drawing/2014/main" id="{0744C32C-7539-BD46-B37A-EB38BEDA7861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197;p7">
              <a:extLst>
                <a:ext uri="{FF2B5EF4-FFF2-40B4-BE49-F238E27FC236}">
                  <a16:creationId xmlns:a16="http://schemas.microsoft.com/office/drawing/2014/main" id="{5EF7791D-43F3-454A-B8C1-B9F90F69EF32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198;p7">
              <a:extLst>
                <a:ext uri="{FF2B5EF4-FFF2-40B4-BE49-F238E27FC236}">
                  <a16:creationId xmlns:a16="http://schemas.microsoft.com/office/drawing/2014/main" id="{9449AAEA-642C-3143-8138-1E945CECDC18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199;p7">
              <a:extLst>
                <a:ext uri="{FF2B5EF4-FFF2-40B4-BE49-F238E27FC236}">
                  <a16:creationId xmlns:a16="http://schemas.microsoft.com/office/drawing/2014/main" id="{C57AA106-211C-9A46-A2E9-55149DC728E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200;p7">
              <a:extLst>
                <a:ext uri="{FF2B5EF4-FFF2-40B4-BE49-F238E27FC236}">
                  <a16:creationId xmlns:a16="http://schemas.microsoft.com/office/drawing/2014/main" id="{BA71157B-B372-254B-8BA0-1F01BE4523E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201;p7">
              <a:extLst>
                <a:ext uri="{FF2B5EF4-FFF2-40B4-BE49-F238E27FC236}">
                  <a16:creationId xmlns:a16="http://schemas.microsoft.com/office/drawing/2014/main" id="{2CE042C6-15E6-E247-AF96-3D0B7BC95C9C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202;p7">
              <a:extLst>
                <a:ext uri="{FF2B5EF4-FFF2-40B4-BE49-F238E27FC236}">
                  <a16:creationId xmlns:a16="http://schemas.microsoft.com/office/drawing/2014/main" id="{584CDD8A-EF9F-5949-B2EB-665C8330DF5F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203;p7">
              <a:extLst>
                <a:ext uri="{FF2B5EF4-FFF2-40B4-BE49-F238E27FC236}">
                  <a16:creationId xmlns:a16="http://schemas.microsoft.com/office/drawing/2014/main" id="{462D13EC-DBCC-4A4F-8C89-719E2DB2510C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204;p7">
              <a:extLst>
                <a:ext uri="{FF2B5EF4-FFF2-40B4-BE49-F238E27FC236}">
                  <a16:creationId xmlns:a16="http://schemas.microsoft.com/office/drawing/2014/main" id="{8BA65A33-40B0-1C4D-9999-FFA61097855A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205;p7">
              <a:extLst>
                <a:ext uri="{FF2B5EF4-FFF2-40B4-BE49-F238E27FC236}">
                  <a16:creationId xmlns:a16="http://schemas.microsoft.com/office/drawing/2014/main" id="{2ECA95F5-15AE-E94A-AE5F-819C7782EA86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206;p7">
              <a:extLst>
                <a:ext uri="{FF2B5EF4-FFF2-40B4-BE49-F238E27FC236}">
                  <a16:creationId xmlns:a16="http://schemas.microsoft.com/office/drawing/2014/main" id="{50CEABB7-C3C7-6440-970E-5F6230B6F29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207;p7">
              <a:extLst>
                <a:ext uri="{FF2B5EF4-FFF2-40B4-BE49-F238E27FC236}">
                  <a16:creationId xmlns:a16="http://schemas.microsoft.com/office/drawing/2014/main" id="{A02AA6A3-93BF-0741-896E-29DD33867793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208;p7">
              <a:extLst>
                <a:ext uri="{FF2B5EF4-FFF2-40B4-BE49-F238E27FC236}">
                  <a16:creationId xmlns:a16="http://schemas.microsoft.com/office/drawing/2014/main" id="{BD756F1F-E868-2040-971A-3342ACE2F77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209;p7">
              <a:extLst>
                <a:ext uri="{FF2B5EF4-FFF2-40B4-BE49-F238E27FC236}">
                  <a16:creationId xmlns:a16="http://schemas.microsoft.com/office/drawing/2014/main" id="{B6582C06-AB78-8541-A84D-8B834FCFB0C7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210;p7">
              <a:extLst>
                <a:ext uri="{FF2B5EF4-FFF2-40B4-BE49-F238E27FC236}">
                  <a16:creationId xmlns:a16="http://schemas.microsoft.com/office/drawing/2014/main" id="{A5D29ED8-5669-F845-9617-DF8BE63DA3DC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211;p7">
              <a:extLst>
                <a:ext uri="{FF2B5EF4-FFF2-40B4-BE49-F238E27FC236}">
                  <a16:creationId xmlns:a16="http://schemas.microsoft.com/office/drawing/2014/main" id="{84622944-0898-A740-B4E4-B9DFB3ABF716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212;p7">
              <a:extLst>
                <a:ext uri="{FF2B5EF4-FFF2-40B4-BE49-F238E27FC236}">
                  <a16:creationId xmlns:a16="http://schemas.microsoft.com/office/drawing/2014/main" id="{A402EC76-9814-0645-90BC-2154A254A5FC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213;p7">
              <a:extLst>
                <a:ext uri="{FF2B5EF4-FFF2-40B4-BE49-F238E27FC236}">
                  <a16:creationId xmlns:a16="http://schemas.microsoft.com/office/drawing/2014/main" id="{FD0DA9ED-205B-D54B-9445-295EC9045693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214;p7">
              <a:extLst>
                <a:ext uri="{FF2B5EF4-FFF2-40B4-BE49-F238E27FC236}">
                  <a16:creationId xmlns:a16="http://schemas.microsoft.com/office/drawing/2014/main" id="{9D70424B-672B-544A-AC46-3C429D17504C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215;p7">
              <a:extLst>
                <a:ext uri="{FF2B5EF4-FFF2-40B4-BE49-F238E27FC236}">
                  <a16:creationId xmlns:a16="http://schemas.microsoft.com/office/drawing/2014/main" id="{3C3DF5EA-D09A-B343-975B-B944A5D7037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216;p7">
              <a:extLst>
                <a:ext uri="{FF2B5EF4-FFF2-40B4-BE49-F238E27FC236}">
                  <a16:creationId xmlns:a16="http://schemas.microsoft.com/office/drawing/2014/main" id="{5C2992AB-36F7-2545-8E29-4ECEEE3B3375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217;p7">
              <a:extLst>
                <a:ext uri="{FF2B5EF4-FFF2-40B4-BE49-F238E27FC236}">
                  <a16:creationId xmlns:a16="http://schemas.microsoft.com/office/drawing/2014/main" id="{90E34BDA-5CE7-1D40-A9BE-41C9FE2520B5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218;p7">
              <a:extLst>
                <a:ext uri="{FF2B5EF4-FFF2-40B4-BE49-F238E27FC236}">
                  <a16:creationId xmlns:a16="http://schemas.microsoft.com/office/drawing/2014/main" id="{B1E79FCA-FD4D-214F-99A9-1C267DC8B6C1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219;p7">
              <a:extLst>
                <a:ext uri="{FF2B5EF4-FFF2-40B4-BE49-F238E27FC236}">
                  <a16:creationId xmlns:a16="http://schemas.microsoft.com/office/drawing/2014/main" id="{BA1E9333-AA65-0E40-8E89-EAC5AEF60C3D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220;p7">
              <a:extLst>
                <a:ext uri="{FF2B5EF4-FFF2-40B4-BE49-F238E27FC236}">
                  <a16:creationId xmlns:a16="http://schemas.microsoft.com/office/drawing/2014/main" id="{A126104A-4060-EC4A-9164-D25484A53F1A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221;p7">
              <a:extLst>
                <a:ext uri="{FF2B5EF4-FFF2-40B4-BE49-F238E27FC236}">
                  <a16:creationId xmlns:a16="http://schemas.microsoft.com/office/drawing/2014/main" id="{6BF96B0E-F0D8-E143-8232-C737D6A774F5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222;p7">
              <a:extLst>
                <a:ext uri="{FF2B5EF4-FFF2-40B4-BE49-F238E27FC236}">
                  <a16:creationId xmlns:a16="http://schemas.microsoft.com/office/drawing/2014/main" id="{4A42744B-D130-5449-A215-3FE8D5FB15B4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223;p7">
              <a:extLst>
                <a:ext uri="{FF2B5EF4-FFF2-40B4-BE49-F238E27FC236}">
                  <a16:creationId xmlns:a16="http://schemas.microsoft.com/office/drawing/2014/main" id="{0F1DC943-F380-0548-817D-FD9DA67FDEDF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224;p7">
              <a:extLst>
                <a:ext uri="{FF2B5EF4-FFF2-40B4-BE49-F238E27FC236}">
                  <a16:creationId xmlns:a16="http://schemas.microsoft.com/office/drawing/2014/main" id="{EE493DB3-D53E-9C4C-86B2-FA78CF388DE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225;p7">
              <a:extLst>
                <a:ext uri="{FF2B5EF4-FFF2-40B4-BE49-F238E27FC236}">
                  <a16:creationId xmlns:a16="http://schemas.microsoft.com/office/drawing/2014/main" id="{2036FD3C-DBCF-1046-A77B-22DE76D10389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226;p7">
              <a:extLst>
                <a:ext uri="{FF2B5EF4-FFF2-40B4-BE49-F238E27FC236}">
                  <a16:creationId xmlns:a16="http://schemas.microsoft.com/office/drawing/2014/main" id="{E34FD972-7C90-E040-B069-3E5EED514284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227;p7">
              <a:extLst>
                <a:ext uri="{FF2B5EF4-FFF2-40B4-BE49-F238E27FC236}">
                  <a16:creationId xmlns:a16="http://schemas.microsoft.com/office/drawing/2014/main" id="{D966350E-293A-6C4C-A049-DE58E088EEBD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228;p7">
              <a:extLst>
                <a:ext uri="{FF2B5EF4-FFF2-40B4-BE49-F238E27FC236}">
                  <a16:creationId xmlns:a16="http://schemas.microsoft.com/office/drawing/2014/main" id="{BDB0B197-2957-534E-8F9D-1C79507D4185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229;p7">
              <a:extLst>
                <a:ext uri="{FF2B5EF4-FFF2-40B4-BE49-F238E27FC236}">
                  <a16:creationId xmlns:a16="http://schemas.microsoft.com/office/drawing/2014/main" id="{D39C3305-D185-9F41-B8CB-69D521776B68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230;p7">
              <a:extLst>
                <a:ext uri="{FF2B5EF4-FFF2-40B4-BE49-F238E27FC236}">
                  <a16:creationId xmlns:a16="http://schemas.microsoft.com/office/drawing/2014/main" id="{A125C02A-AAFB-C342-9C5E-85A1DDB80132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231;p7">
              <a:extLst>
                <a:ext uri="{FF2B5EF4-FFF2-40B4-BE49-F238E27FC236}">
                  <a16:creationId xmlns:a16="http://schemas.microsoft.com/office/drawing/2014/main" id="{2745AB59-9E3B-4B4D-AAB3-1DA3D79909F4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232;p7">
              <a:extLst>
                <a:ext uri="{FF2B5EF4-FFF2-40B4-BE49-F238E27FC236}">
                  <a16:creationId xmlns:a16="http://schemas.microsoft.com/office/drawing/2014/main" id="{170E88B4-21FE-FE49-8836-D2D800E580A8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233;p7">
              <a:extLst>
                <a:ext uri="{FF2B5EF4-FFF2-40B4-BE49-F238E27FC236}">
                  <a16:creationId xmlns:a16="http://schemas.microsoft.com/office/drawing/2014/main" id="{A07499A3-FAB7-A648-BD2E-70D6804084B9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234;p7">
              <a:extLst>
                <a:ext uri="{FF2B5EF4-FFF2-40B4-BE49-F238E27FC236}">
                  <a16:creationId xmlns:a16="http://schemas.microsoft.com/office/drawing/2014/main" id="{F36FD505-DEC3-0E4E-86E9-EAE2A6A68B4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235;p7">
              <a:extLst>
                <a:ext uri="{FF2B5EF4-FFF2-40B4-BE49-F238E27FC236}">
                  <a16:creationId xmlns:a16="http://schemas.microsoft.com/office/drawing/2014/main" id="{CF92BFE9-FDA2-9344-8504-56D47020FFD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236;p7">
              <a:extLst>
                <a:ext uri="{FF2B5EF4-FFF2-40B4-BE49-F238E27FC236}">
                  <a16:creationId xmlns:a16="http://schemas.microsoft.com/office/drawing/2014/main" id="{050ACFAB-D334-C044-8103-471A1B3EF397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237;p7">
              <a:extLst>
                <a:ext uri="{FF2B5EF4-FFF2-40B4-BE49-F238E27FC236}">
                  <a16:creationId xmlns:a16="http://schemas.microsoft.com/office/drawing/2014/main" id="{65550F35-38EA-9841-A56D-B4FF53888EF6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238;p7">
              <a:extLst>
                <a:ext uri="{FF2B5EF4-FFF2-40B4-BE49-F238E27FC236}">
                  <a16:creationId xmlns:a16="http://schemas.microsoft.com/office/drawing/2014/main" id="{8BFD3B1C-8270-1E4D-A651-0EE031905387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239;p7">
              <a:extLst>
                <a:ext uri="{FF2B5EF4-FFF2-40B4-BE49-F238E27FC236}">
                  <a16:creationId xmlns:a16="http://schemas.microsoft.com/office/drawing/2014/main" id="{86A69403-0494-0E4B-B973-95B4BC0E2374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240;p7">
              <a:extLst>
                <a:ext uri="{FF2B5EF4-FFF2-40B4-BE49-F238E27FC236}">
                  <a16:creationId xmlns:a16="http://schemas.microsoft.com/office/drawing/2014/main" id="{3D5C8E49-0011-2F47-B5C9-51DAE457A80B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241;p7">
              <a:extLst>
                <a:ext uri="{FF2B5EF4-FFF2-40B4-BE49-F238E27FC236}">
                  <a16:creationId xmlns:a16="http://schemas.microsoft.com/office/drawing/2014/main" id="{6D2F361A-AC5B-6246-9932-6AF8EB11A2C8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242;p7">
              <a:extLst>
                <a:ext uri="{FF2B5EF4-FFF2-40B4-BE49-F238E27FC236}">
                  <a16:creationId xmlns:a16="http://schemas.microsoft.com/office/drawing/2014/main" id="{8A88D487-2306-5B4A-9B27-0E239E32DAA0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243;p7">
              <a:extLst>
                <a:ext uri="{FF2B5EF4-FFF2-40B4-BE49-F238E27FC236}">
                  <a16:creationId xmlns:a16="http://schemas.microsoft.com/office/drawing/2014/main" id="{5B8557B2-C0FC-D542-85C4-6BAB82CE4B50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2244;p7">
              <a:extLst>
                <a:ext uri="{FF2B5EF4-FFF2-40B4-BE49-F238E27FC236}">
                  <a16:creationId xmlns:a16="http://schemas.microsoft.com/office/drawing/2014/main" id="{70D10FC1-CB89-774B-905C-1D2745F53ABA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2245;p7">
              <a:extLst>
                <a:ext uri="{FF2B5EF4-FFF2-40B4-BE49-F238E27FC236}">
                  <a16:creationId xmlns:a16="http://schemas.microsoft.com/office/drawing/2014/main" id="{0B1B1427-FC79-F042-A31D-F47DA8B57822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2246;p7">
              <a:extLst>
                <a:ext uri="{FF2B5EF4-FFF2-40B4-BE49-F238E27FC236}">
                  <a16:creationId xmlns:a16="http://schemas.microsoft.com/office/drawing/2014/main" id="{B31A1068-331F-744C-BD45-D6050E79008F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" name="Google Shape;2247;p7">
            <a:extLst>
              <a:ext uri="{FF2B5EF4-FFF2-40B4-BE49-F238E27FC236}">
                <a16:creationId xmlns:a16="http://schemas.microsoft.com/office/drawing/2014/main" id="{88C8C8A5-479D-DB45-8832-CEECF0925162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8" name="Google Shape;2248;p7">
              <a:extLst>
                <a:ext uri="{FF2B5EF4-FFF2-40B4-BE49-F238E27FC236}">
                  <a16:creationId xmlns:a16="http://schemas.microsoft.com/office/drawing/2014/main" id="{C1EECF07-DDD2-C744-9C81-E88B076C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249;p7">
              <a:extLst>
                <a:ext uri="{FF2B5EF4-FFF2-40B4-BE49-F238E27FC236}">
                  <a16:creationId xmlns:a16="http://schemas.microsoft.com/office/drawing/2014/main" id="{38E44B3C-DF67-1049-8217-0473C3CAF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250;p7">
              <a:extLst>
                <a:ext uri="{FF2B5EF4-FFF2-40B4-BE49-F238E27FC236}">
                  <a16:creationId xmlns:a16="http://schemas.microsoft.com/office/drawing/2014/main" id="{25440819-A98B-5347-995F-9481331D5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251;p7">
              <a:extLst>
                <a:ext uri="{FF2B5EF4-FFF2-40B4-BE49-F238E27FC236}">
                  <a16:creationId xmlns:a16="http://schemas.microsoft.com/office/drawing/2014/main" id="{ACF8337F-4B52-2246-9426-596A5ECA8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252;p7">
              <a:extLst>
                <a:ext uri="{FF2B5EF4-FFF2-40B4-BE49-F238E27FC236}">
                  <a16:creationId xmlns:a16="http://schemas.microsoft.com/office/drawing/2014/main" id="{AAED1364-21A7-204D-BAA2-516BB7538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253;p7">
              <a:extLst>
                <a:ext uri="{FF2B5EF4-FFF2-40B4-BE49-F238E27FC236}">
                  <a16:creationId xmlns:a16="http://schemas.microsoft.com/office/drawing/2014/main" id="{5ACBFC5B-D941-AC46-9C70-1AC332E61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254;p7">
              <a:extLst>
                <a:ext uri="{FF2B5EF4-FFF2-40B4-BE49-F238E27FC236}">
                  <a16:creationId xmlns:a16="http://schemas.microsoft.com/office/drawing/2014/main" id="{50076A7A-90F5-AF46-981B-FF7BD91AC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255;p7">
              <a:extLst>
                <a:ext uri="{FF2B5EF4-FFF2-40B4-BE49-F238E27FC236}">
                  <a16:creationId xmlns:a16="http://schemas.microsoft.com/office/drawing/2014/main" id="{EC122771-089A-904D-8E66-D985992EA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256;p7">
              <a:extLst>
                <a:ext uri="{FF2B5EF4-FFF2-40B4-BE49-F238E27FC236}">
                  <a16:creationId xmlns:a16="http://schemas.microsoft.com/office/drawing/2014/main" id="{4EE47DE5-423E-6044-BCB9-73A52A21D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257;p7">
              <a:extLst>
                <a:ext uri="{FF2B5EF4-FFF2-40B4-BE49-F238E27FC236}">
                  <a16:creationId xmlns:a16="http://schemas.microsoft.com/office/drawing/2014/main" id="{5CDBD6E0-5862-4244-A0B4-DD2434F4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258;p7">
              <a:extLst>
                <a:ext uri="{FF2B5EF4-FFF2-40B4-BE49-F238E27FC236}">
                  <a16:creationId xmlns:a16="http://schemas.microsoft.com/office/drawing/2014/main" id="{17C33D32-EB62-4D49-AC6D-4AC501E0D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259;p7">
              <a:extLst>
                <a:ext uri="{FF2B5EF4-FFF2-40B4-BE49-F238E27FC236}">
                  <a16:creationId xmlns:a16="http://schemas.microsoft.com/office/drawing/2014/main" id="{B37457F6-F6AC-A847-B1EA-623D7869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260;p7">
              <a:extLst>
                <a:ext uri="{FF2B5EF4-FFF2-40B4-BE49-F238E27FC236}">
                  <a16:creationId xmlns:a16="http://schemas.microsoft.com/office/drawing/2014/main" id="{39BD4750-C82D-8A46-A43B-6C20B6082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261;p7">
              <a:extLst>
                <a:ext uri="{FF2B5EF4-FFF2-40B4-BE49-F238E27FC236}">
                  <a16:creationId xmlns:a16="http://schemas.microsoft.com/office/drawing/2014/main" id="{9CCFF3D7-B156-9347-8049-FE78E781F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262;p7">
              <a:extLst>
                <a:ext uri="{FF2B5EF4-FFF2-40B4-BE49-F238E27FC236}">
                  <a16:creationId xmlns:a16="http://schemas.microsoft.com/office/drawing/2014/main" id="{C452345F-8DE4-C54B-BA12-61201365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263;p7">
              <a:extLst>
                <a:ext uri="{FF2B5EF4-FFF2-40B4-BE49-F238E27FC236}">
                  <a16:creationId xmlns:a16="http://schemas.microsoft.com/office/drawing/2014/main" id="{B424B74B-47E2-E74F-B537-72ED7AEF0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264;p7">
              <a:extLst>
                <a:ext uri="{FF2B5EF4-FFF2-40B4-BE49-F238E27FC236}">
                  <a16:creationId xmlns:a16="http://schemas.microsoft.com/office/drawing/2014/main" id="{C2324210-72C0-7F40-86BC-BCAF5B511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265;p7">
              <a:extLst>
                <a:ext uri="{FF2B5EF4-FFF2-40B4-BE49-F238E27FC236}">
                  <a16:creationId xmlns:a16="http://schemas.microsoft.com/office/drawing/2014/main" id="{177C4436-57C2-9C4B-8BE4-9C78D5A55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266;p7">
              <a:extLst>
                <a:ext uri="{FF2B5EF4-FFF2-40B4-BE49-F238E27FC236}">
                  <a16:creationId xmlns:a16="http://schemas.microsoft.com/office/drawing/2014/main" id="{0DC6075F-325A-B34E-86F8-C6E253CB9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267;p7">
              <a:extLst>
                <a:ext uri="{FF2B5EF4-FFF2-40B4-BE49-F238E27FC236}">
                  <a16:creationId xmlns:a16="http://schemas.microsoft.com/office/drawing/2014/main" id="{D2A75AC7-4C29-6048-81B6-DB8813D11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268;p7">
              <a:extLst>
                <a:ext uri="{FF2B5EF4-FFF2-40B4-BE49-F238E27FC236}">
                  <a16:creationId xmlns:a16="http://schemas.microsoft.com/office/drawing/2014/main" id="{E74A2DB9-9AA6-144D-A6B3-40F20D717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269;p7">
              <a:extLst>
                <a:ext uri="{FF2B5EF4-FFF2-40B4-BE49-F238E27FC236}">
                  <a16:creationId xmlns:a16="http://schemas.microsoft.com/office/drawing/2014/main" id="{6E1AD114-4B52-1243-918C-65CC0C4345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270;p7">
              <a:extLst>
                <a:ext uri="{FF2B5EF4-FFF2-40B4-BE49-F238E27FC236}">
                  <a16:creationId xmlns:a16="http://schemas.microsoft.com/office/drawing/2014/main" id="{01E1ECB3-537B-154E-AC86-F1BAD21B8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271;p7">
              <a:extLst>
                <a:ext uri="{FF2B5EF4-FFF2-40B4-BE49-F238E27FC236}">
                  <a16:creationId xmlns:a16="http://schemas.microsoft.com/office/drawing/2014/main" id="{13C1C090-197E-3D4B-88D6-7E54E665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272;p7">
              <a:extLst>
                <a:ext uri="{FF2B5EF4-FFF2-40B4-BE49-F238E27FC236}">
                  <a16:creationId xmlns:a16="http://schemas.microsoft.com/office/drawing/2014/main" id="{C5FE49C5-63DA-5644-976D-AB8F5EA46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273;p7">
              <a:extLst>
                <a:ext uri="{FF2B5EF4-FFF2-40B4-BE49-F238E27FC236}">
                  <a16:creationId xmlns:a16="http://schemas.microsoft.com/office/drawing/2014/main" id="{3ACA65A3-28FE-A440-B2E0-8656DAFD8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274;p7">
              <a:extLst>
                <a:ext uri="{FF2B5EF4-FFF2-40B4-BE49-F238E27FC236}">
                  <a16:creationId xmlns:a16="http://schemas.microsoft.com/office/drawing/2014/main" id="{7A335326-741A-3946-AC1A-757286870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275;p7">
              <a:extLst>
                <a:ext uri="{FF2B5EF4-FFF2-40B4-BE49-F238E27FC236}">
                  <a16:creationId xmlns:a16="http://schemas.microsoft.com/office/drawing/2014/main" id="{B52978C4-9C60-0447-8219-268799EFC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276;p7">
              <a:extLst>
                <a:ext uri="{FF2B5EF4-FFF2-40B4-BE49-F238E27FC236}">
                  <a16:creationId xmlns:a16="http://schemas.microsoft.com/office/drawing/2014/main" id="{45E8A38D-6F98-ED44-9EE2-0AC90D533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277;p7">
              <a:extLst>
                <a:ext uri="{FF2B5EF4-FFF2-40B4-BE49-F238E27FC236}">
                  <a16:creationId xmlns:a16="http://schemas.microsoft.com/office/drawing/2014/main" id="{EDFF9BEE-123F-5947-9BCE-1E3866E71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278;p7">
              <a:extLst>
                <a:ext uri="{FF2B5EF4-FFF2-40B4-BE49-F238E27FC236}">
                  <a16:creationId xmlns:a16="http://schemas.microsoft.com/office/drawing/2014/main" id="{045FCA83-E5DB-B04A-A9A7-20050CF0A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279;p7">
              <a:extLst>
                <a:ext uri="{FF2B5EF4-FFF2-40B4-BE49-F238E27FC236}">
                  <a16:creationId xmlns:a16="http://schemas.microsoft.com/office/drawing/2014/main" id="{D78B62F7-3DB8-224F-9C50-D611CD62C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280;p7">
              <a:extLst>
                <a:ext uri="{FF2B5EF4-FFF2-40B4-BE49-F238E27FC236}">
                  <a16:creationId xmlns:a16="http://schemas.microsoft.com/office/drawing/2014/main" id="{2834FEBC-D97B-1247-88A5-A02C20A68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281;p7">
              <a:extLst>
                <a:ext uri="{FF2B5EF4-FFF2-40B4-BE49-F238E27FC236}">
                  <a16:creationId xmlns:a16="http://schemas.microsoft.com/office/drawing/2014/main" id="{DF62380C-E218-3345-A5A8-A28DCF9DB2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282;p7">
              <a:extLst>
                <a:ext uri="{FF2B5EF4-FFF2-40B4-BE49-F238E27FC236}">
                  <a16:creationId xmlns:a16="http://schemas.microsoft.com/office/drawing/2014/main" id="{918BE0FC-A938-3449-807A-2B51DDC0E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283;p7">
              <a:extLst>
                <a:ext uri="{FF2B5EF4-FFF2-40B4-BE49-F238E27FC236}">
                  <a16:creationId xmlns:a16="http://schemas.microsoft.com/office/drawing/2014/main" id="{BDCE36A1-8D66-5F46-9551-66EEBA8E9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284;p7">
              <a:extLst>
                <a:ext uri="{FF2B5EF4-FFF2-40B4-BE49-F238E27FC236}">
                  <a16:creationId xmlns:a16="http://schemas.microsoft.com/office/drawing/2014/main" id="{AB170ABE-9C7C-F04C-8B76-79DAB314D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285;p7">
              <a:extLst>
                <a:ext uri="{FF2B5EF4-FFF2-40B4-BE49-F238E27FC236}">
                  <a16:creationId xmlns:a16="http://schemas.microsoft.com/office/drawing/2014/main" id="{584467EB-7FAF-F344-8410-77F72769F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286;p7">
              <a:extLst>
                <a:ext uri="{FF2B5EF4-FFF2-40B4-BE49-F238E27FC236}">
                  <a16:creationId xmlns:a16="http://schemas.microsoft.com/office/drawing/2014/main" id="{F5E63279-6598-4045-A21A-2D53F414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287;p7">
              <a:extLst>
                <a:ext uri="{FF2B5EF4-FFF2-40B4-BE49-F238E27FC236}">
                  <a16:creationId xmlns:a16="http://schemas.microsoft.com/office/drawing/2014/main" id="{E9EEB6BC-DF8C-AC4A-B48A-5B0DB8EA50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288;p7">
              <a:extLst>
                <a:ext uri="{FF2B5EF4-FFF2-40B4-BE49-F238E27FC236}">
                  <a16:creationId xmlns:a16="http://schemas.microsoft.com/office/drawing/2014/main" id="{5A8D0FBF-5D87-B541-9649-CB43019EA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289;p7">
              <a:extLst>
                <a:ext uri="{FF2B5EF4-FFF2-40B4-BE49-F238E27FC236}">
                  <a16:creationId xmlns:a16="http://schemas.microsoft.com/office/drawing/2014/main" id="{6F8BBB13-FE21-2C49-BB84-FFF030BAC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290;p7">
              <a:extLst>
                <a:ext uri="{FF2B5EF4-FFF2-40B4-BE49-F238E27FC236}">
                  <a16:creationId xmlns:a16="http://schemas.microsoft.com/office/drawing/2014/main" id="{572F79E4-09B1-BD4D-9916-0573D2949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291;p7">
              <a:extLst>
                <a:ext uri="{FF2B5EF4-FFF2-40B4-BE49-F238E27FC236}">
                  <a16:creationId xmlns:a16="http://schemas.microsoft.com/office/drawing/2014/main" id="{E38B2F0B-3307-0847-8F1C-E7CB499F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292;p7">
              <a:extLst>
                <a:ext uri="{FF2B5EF4-FFF2-40B4-BE49-F238E27FC236}">
                  <a16:creationId xmlns:a16="http://schemas.microsoft.com/office/drawing/2014/main" id="{381EF91C-F6C8-7A46-BA30-D837DE1C4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293;p7">
              <a:extLst>
                <a:ext uri="{FF2B5EF4-FFF2-40B4-BE49-F238E27FC236}">
                  <a16:creationId xmlns:a16="http://schemas.microsoft.com/office/drawing/2014/main" id="{A9177C2C-9746-3340-92AE-BA6CEC57F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294;p7">
              <a:extLst>
                <a:ext uri="{FF2B5EF4-FFF2-40B4-BE49-F238E27FC236}">
                  <a16:creationId xmlns:a16="http://schemas.microsoft.com/office/drawing/2014/main" id="{06E5190A-77FB-7D43-BA65-355A7F9EA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295;p7">
              <a:extLst>
                <a:ext uri="{FF2B5EF4-FFF2-40B4-BE49-F238E27FC236}">
                  <a16:creationId xmlns:a16="http://schemas.microsoft.com/office/drawing/2014/main" id="{BE4E7CF7-C95E-AE49-AEC0-DE23AF297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296;p7">
              <a:extLst>
                <a:ext uri="{FF2B5EF4-FFF2-40B4-BE49-F238E27FC236}">
                  <a16:creationId xmlns:a16="http://schemas.microsoft.com/office/drawing/2014/main" id="{7972BF50-6B75-EA48-838B-1E0B446E1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297;p7">
              <a:extLst>
                <a:ext uri="{FF2B5EF4-FFF2-40B4-BE49-F238E27FC236}">
                  <a16:creationId xmlns:a16="http://schemas.microsoft.com/office/drawing/2014/main" id="{0415D3A9-6F9C-EC45-B9DF-2B3AAAFEC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298;p7">
              <a:extLst>
                <a:ext uri="{FF2B5EF4-FFF2-40B4-BE49-F238E27FC236}">
                  <a16:creationId xmlns:a16="http://schemas.microsoft.com/office/drawing/2014/main" id="{CFE009DD-AA70-5D4C-9DDE-F58373DCB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299;p7">
              <a:extLst>
                <a:ext uri="{FF2B5EF4-FFF2-40B4-BE49-F238E27FC236}">
                  <a16:creationId xmlns:a16="http://schemas.microsoft.com/office/drawing/2014/main" id="{FBD0D7FE-28B3-1C45-855F-3C78F4C5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300;p7">
              <a:extLst>
                <a:ext uri="{FF2B5EF4-FFF2-40B4-BE49-F238E27FC236}">
                  <a16:creationId xmlns:a16="http://schemas.microsoft.com/office/drawing/2014/main" id="{97F953EC-01D3-DC4A-A822-BE9EC0602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301;p7">
              <a:extLst>
                <a:ext uri="{FF2B5EF4-FFF2-40B4-BE49-F238E27FC236}">
                  <a16:creationId xmlns:a16="http://schemas.microsoft.com/office/drawing/2014/main" id="{BEBC3D91-B786-1C49-B0C0-F6011EAB60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302;p7">
              <a:extLst>
                <a:ext uri="{FF2B5EF4-FFF2-40B4-BE49-F238E27FC236}">
                  <a16:creationId xmlns:a16="http://schemas.microsoft.com/office/drawing/2014/main" id="{E75A153A-CFB5-3B4F-A888-1BF73D44A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303;p7">
              <a:extLst>
                <a:ext uri="{FF2B5EF4-FFF2-40B4-BE49-F238E27FC236}">
                  <a16:creationId xmlns:a16="http://schemas.microsoft.com/office/drawing/2014/main" id="{6649BB8F-561C-5948-B0D7-FE4EF17A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304;p7">
              <a:extLst>
                <a:ext uri="{FF2B5EF4-FFF2-40B4-BE49-F238E27FC236}">
                  <a16:creationId xmlns:a16="http://schemas.microsoft.com/office/drawing/2014/main" id="{51614119-F946-BD4B-AB5A-7EA362E19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305;p7">
              <a:extLst>
                <a:ext uri="{FF2B5EF4-FFF2-40B4-BE49-F238E27FC236}">
                  <a16:creationId xmlns:a16="http://schemas.microsoft.com/office/drawing/2014/main" id="{CB0DBC29-27B3-0D46-A0B9-5D5EE892D2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306;p7">
              <a:extLst>
                <a:ext uri="{FF2B5EF4-FFF2-40B4-BE49-F238E27FC236}">
                  <a16:creationId xmlns:a16="http://schemas.microsoft.com/office/drawing/2014/main" id="{D3123B30-B168-6742-B1B8-14AFD2CC6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307;p7">
              <a:extLst>
                <a:ext uri="{FF2B5EF4-FFF2-40B4-BE49-F238E27FC236}">
                  <a16:creationId xmlns:a16="http://schemas.microsoft.com/office/drawing/2014/main" id="{BC04651F-A906-F84C-A2C4-2E3D2B7B9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308;p7">
              <a:extLst>
                <a:ext uri="{FF2B5EF4-FFF2-40B4-BE49-F238E27FC236}">
                  <a16:creationId xmlns:a16="http://schemas.microsoft.com/office/drawing/2014/main" id="{872B91D4-C991-E141-BA9C-CA836A4F72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309;p7">
              <a:extLst>
                <a:ext uri="{FF2B5EF4-FFF2-40B4-BE49-F238E27FC236}">
                  <a16:creationId xmlns:a16="http://schemas.microsoft.com/office/drawing/2014/main" id="{E2D7BE52-2BF4-474F-92B6-B2E174338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310;p7">
              <a:extLst>
                <a:ext uri="{FF2B5EF4-FFF2-40B4-BE49-F238E27FC236}">
                  <a16:creationId xmlns:a16="http://schemas.microsoft.com/office/drawing/2014/main" id="{323A8A01-32E4-C04B-8673-8B58D2289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311;p7">
              <a:extLst>
                <a:ext uri="{FF2B5EF4-FFF2-40B4-BE49-F238E27FC236}">
                  <a16:creationId xmlns:a16="http://schemas.microsoft.com/office/drawing/2014/main" id="{C5840962-421E-F647-AAAD-EF1782E7B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312;p7">
              <a:extLst>
                <a:ext uri="{FF2B5EF4-FFF2-40B4-BE49-F238E27FC236}">
                  <a16:creationId xmlns:a16="http://schemas.microsoft.com/office/drawing/2014/main" id="{16A6814D-41B5-A841-B4BD-5F5A0D409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313;p7">
              <a:extLst>
                <a:ext uri="{FF2B5EF4-FFF2-40B4-BE49-F238E27FC236}">
                  <a16:creationId xmlns:a16="http://schemas.microsoft.com/office/drawing/2014/main" id="{0910C136-43D6-354E-8CED-0A8A73F4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314;p7">
              <a:extLst>
                <a:ext uri="{FF2B5EF4-FFF2-40B4-BE49-F238E27FC236}">
                  <a16:creationId xmlns:a16="http://schemas.microsoft.com/office/drawing/2014/main" id="{A0E32118-D180-D740-9720-64032B8E9B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315;p7">
              <a:extLst>
                <a:ext uri="{FF2B5EF4-FFF2-40B4-BE49-F238E27FC236}">
                  <a16:creationId xmlns:a16="http://schemas.microsoft.com/office/drawing/2014/main" id="{26F95BD7-52BB-6745-A553-30320CBBA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316;p7">
              <a:extLst>
                <a:ext uri="{FF2B5EF4-FFF2-40B4-BE49-F238E27FC236}">
                  <a16:creationId xmlns:a16="http://schemas.microsoft.com/office/drawing/2014/main" id="{180C1D63-E72C-914C-9C80-A775883B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317;p7">
              <a:extLst>
                <a:ext uri="{FF2B5EF4-FFF2-40B4-BE49-F238E27FC236}">
                  <a16:creationId xmlns:a16="http://schemas.microsoft.com/office/drawing/2014/main" id="{8DE99A30-21AD-3C4D-BB81-655A5A492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318;p7">
              <a:extLst>
                <a:ext uri="{FF2B5EF4-FFF2-40B4-BE49-F238E27FC236}">
                  <a16:creationId xmlns:a16="http://schemas.microsoft.com/office/drawing/2014/main" id="{C10679DB-DBEF-9543-A591-CADC0D8D5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319;p7">
              <a:extLst>
                <a:ext uri="{FF2B5EF4-FFF2-40B4-BE49-F238E27FC236}">
                  <a16:creationId xmlns:a16="http://schemas.microsoft.com/office/drawing/2014/main" id="{0EC687C2-7B63-3F45-82B0-4A37B5CC9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320;p7">
              <a:extLst>
                <a:ext uri="{FF2B5EF4-FFF2-40B4-BE49-F238E27FC236}">
                  <a16:creationId xmlns:a16="http://schemas.microsoft.com/office/drawing/2014/main" id="{ED16234E-3689-E745-8B66-B974C9C4E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321;p7">
              <a:extLst>
                <a:ext uri="{FF2B5EF4-FFF2-40B4-BE49-F238E27FC236}">
                  <a16:creationId xmlns:a16="http://schemas.microsoft.com/office/drawing/2014/main" id="{6A8C4F11-A2C9-2A48-815E-CC05F1C08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322;p7">
              <a:extLst>
                <a:ext uri="{FF2B5EF4-FFF2-40B4-BE49-F238E27FC236}">
                  <a16:creationId xmlns:a16="http://schemas.microsoft.com/office/drawing/2014/main" id="{9F778BE6-4FFC-DC44-80D4-B9AD8B43A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323;p7">
              <a:extLst>
                <a:ext uri="{FF2B5EF4-FFF2-40B4-BE49-F238E27FC236}">
                  <a16:creationId xmlns:a16="http://schemas.microsoft.com/office/drawing/2014/main" id="{5BF1A0B4-989A-6F4B-9F9F-067A271053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324;p7">
              <a:extLst>
                <a:ext uri="{FF2B5EF4-FFF2-40B4-BE49-F238E27FC236}">
                  <a16:creationId xmlns:a16="http://schemas.microsoft.com/office/drawing/2014/main" id="{06BC01AF-B546-F24D-B839-84AD9B87E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325;p7">
              <a:extLst>
                <a:ext uri="{FF2B5EF4-FFF2-40B4-BE49-F238E27FC236}">
                  <a16:creationId xmlns:a16="http://schemas.microsoft.com/office/drawing/2014/main" id="{5533D936-8D07-364E-B53D-3232A6CC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326;p7">
              <a:extLst>
                <a:ext uri="{FF2B5EF4-FFF2-40B4-BE49-F238E27FC236}">
                  <a16:creationId xmlns:a16="http://schemas.microsoft.com/office/drawing/2014/main" id="{6F8BC7E5-8DD2-C242-8FBE-C162689A51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327;p7">
              <a:extLst>
                <a:ext uri="{FF2B5EF4-FFF2-40B4-BE49-F238E27FC236}">
                  <a16:creationId xmlns:a16="http://schemas.microsoft.com/office/drawing/2014/main" id="{F905AE15-B794-8D43-81EF-BDC3500FD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328;p7">
              <a:extLst>
                <a:ext uri="{FF2B5EF4-FFF2-40B4-BE49-F238E27FC236}">
                  <a16:creationId xmlns:a16="http://schemas.microsoft.com/office/drawing/2014/main" id="{5DBE851C-CDB3-354D-ADAC-4AFF4CC58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329;p7">
              <a:extLst>
                <a:ext uri="{FF2B5EF4-FFF2-40B4-BE49-F238E27FC236}">
                  <a16:creationId xmlns:a16="http://schemas.microsoft.com/office/drawing/2014/main" id="{0830E21B-576C-A54C-A17F-54F4BE44E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330;p7">
              <a:extLst>
                <a:ext uri="{FF2B5EF4-FFF2-40B4-BE49-F238E27FC236}">
                  <a16:creationId xmlns:a16="http://schemas.microsoft.com/office/drawing/2014/main" id="{ECD58EFF-C3B7-6E45-B4F1-3817BEB715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331;p7">
              <a:extLst>
                <a:ext uri="{FF2B5EF4-FFF2-40B4-BE49-F238E27FC236}">
                  <a16:creationId xmlns:a16="http://schemas.microsoft.com/office/drawing/2014/main" id="{DF4E7680-6284-4643-A063-F83FCCC30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332;p7">
              <a:extLst>
                <a:ext uri="{FF2B5EF4-FFF2-40B4-BE49-F238E27FC236}">
                  <a16:creationId xmlns:a16="http://schemas.microsoft.com/office/drawing/2014/main" id="{F308B24E-35AF-424C-AEC9-2607EFE55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333;p7">
              <a:extLst>
                <a:ext uri="{FF2B5EF4-FFF2-40B4-BE49-F238E27FC236}">
                  <a16:creationId xmlns:a16="http://schemas.microsoft.com/office/drawing/2014/main" id="{5D8D9373-9A2B-B14A-BCED-CF4FFD46C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334;p7">
              <a:extLst>
                <a:ext uri="{FF2B5EF4-FFF2-40B4-BE49-F238E27FC236}">
                  <a16:creationId xmlns:a16="http://schemas.microsoft.com/office/drawing/2014/main" id="{5785CCAC-C7BA-E14D-B8D2-109843056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335;p7">
              <a:extLst>
                <a:ext uri="{FF2B5EF4-FFF2-40B4-BE49-F238E27FC236}">
                  <a16:creationId xmlns:a16="http://schemas.microsoft.com/office/drawing/2014/main" id="{E1F3AC8D-6F83-E54D-BB4E-741D83FD8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336;p7">
              <a:extLst>
                <a:ext uri="{FF2B5EF4-FFF2-40B4-BE49-F238E27FC236}">
                  <a16:creationId xmlns:a16="http://schemas.microsoft.com/office/drawing/2014/main" id="{40EED4C4-6262-7E44-94A9-8B0D1E3D6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337;p7">
              <a:extLst>
                <a:ext uri="{FF2B5EF4-FFF2-40B4-BE49-F238E27FC236}">
                  <a16:creationId xmlns:a16="http://schemas.microsoft.com/office/drawing/2014/main" id="{46FA4948-BB70-DD42-8E92-D8817BB61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338;p7">
              <a:extLst>
                <a:ext uri="{FF2B5EF4-FFF2-40B4-BE49-F238E27FC236}">
                  <a16:creationId xmlns:a16="http://schemas.microsoft.com/office/drawing/2014/main" id="{CA7B25C6-89FE-BF42-A6CE-A279B2BE6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339;p7">
              <a:extLst>
                <a:ext uri="{FF2B5EF4-FFF2-40B4-BE49-F238E27FC236}">
                  <a16:creationId xmlns:a16="http://schemas.microsoft.com/office/drawing/2014/main" id="{990F72AA-D3BF-2548-816C-AEA8E9E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340;p7">
              <a:extLst>
                <a:ext uri="{FF2B5EF4-FFF2-40B4-BE49-F238E27FC236}">
                  <a16:creationId xmlns:a16="http://schemas.microsoft.com/office/drawing/2014/main" id="{02B326D0-112D-434E-AB60-DF5BD0229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341;p7">
              <a:extLst>
                <a:ext uri="{FF2B5EF4-FFF2-40B4-BE49-F238E27FC236}">
                  <a16:creationId xmlns:a16="http://schemas.microsoft.com/office/drawing/2014/main" id="{24370F75-E7EA-CE49-A1C6-9B73321D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342;p7">
              <a:extLst>
                <a:ext uri="{FF2B5EF4-FFF2-40B4-BE49-F238E27FC236}">
                  <a16:creationId xmlns:a16="http://schemas.microsoft.com/office/drawing/2014/main" id="{E1C2C64F-0A65-4045-BE2B-14EC7B74C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343;p7">
              <a:extLst>
                <a:ext uri="{FF2B5EF4-FFF2-40B4-BE49-F238E27FC236}">
                  <a16:creationId xmlns:a16="http://schemas.microsoft.com/office/drawing/2014/main" id="{8AE0500F-9FD8-064D-A636-B8B09847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344;p7">
              <a:extLst>
                <a:ext uri="{FF2B5EF4-FFF2-40B4-BE49-F238E27FC236}">
                  <a16:creationId xmlns:a16="http://schemas.microsoft.com/office/drawing/2014/main" id="{309AB85F-CDA8-C64C-86B2-940EF98AD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345;p7">
              <a:extLst>
                <a:ext uri="{FF2B5EF4-FFF2-40B4-BE49-F238E27FC236}">
                  <a16:creationId xmlns:a16="http://schemas.microsoft.com/office/drawing/2014/main" id="{D2A6DA38-21AD-BD43-B11E-22D8EFE4C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6" name="Google Shape;2346;p7">
              <a:extLst>
                <a:ext uri="{FF2B5EF4-FFF2-40B4-BE49-F238E27FC236}">
                  <a16:creationId xmlns:a16="http://schemas.microsoft.com/office/drawing/2014/main" id="{7F26CF52-89AC-9240-A0D8-D4736745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2347;p7">
              <a:extLst>
                <a:ext uri="{FF2B5EF4-FFF2-40B4-BE49-F238E27FC236}">
                  <a16:creationId xmlns:a16="http://schemas.microsoft.com/office/drawing/2014/main" id="{A1D5D439-A3FA-7E41-9C42-9DE21CB3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348;p7">
              <a:extLst>
                <a:ext uri="{FF2B5EF4-FFF2-40B4-BE49-F238E27FC236}">
                  <a16:creationId xmlns:a16="http://schemas.microsoft.com/office/drawing/2014/main" id="{884F19FD-0463-9B47-9786-43B9A2C6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9" name="Google Shape;2349;p7">
            <a:extLst>
              <a:ext uri="{FF2B5EF4-FFF2-40B4-BE49-F238E27FC236}">
                <a16:creationId xmlns:a16="http://schemas.microsoft.com/office/drawing/2014/main" id="{8974FFBA-AC86-C943-8538-2FBB6527714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30" name="Google Shape;2350;p7">
              <a:extLst>
                <a:ext uri="{FF2B5EF4-FFF2-40B4-BE49-F238E27FC236}">
                  <a16:creationId xmlns:a16="http://schemas.microsoft.com/office/drawing/2014/main" id="{67844931-71B9-E146-80D6-C83B89C14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351;p7">
              <a:extLst>
                <a:ext uri="{FF2B5EF4-FFF2-40B4-BE49-F238E27FC236}">
                  <a16:creationId xmlns:a16="http://schemas.microsoft.com/office/drawing/2014/main" id="{26A77532-D1FF-6B42-BDF2-FCAC687CE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352;p7">
              <a:extLst>
                <a:ext uri="{FF2B5EF4-FFF2-40B4-BE49-F238E27FC236}">
                  <a16:creationId xmlns:a16="http://schemas.microsoft.com/office/drawing/2014/main" id="{AD5A7E5B-B8AC-8447-AC09-55673A36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353;p7">
              <a:extLst>
                <a:ext uri="{FF2B5EF4-FFF2-40B4-BE49-F238E27FC236}">
                  <a16:creationId xmlns:a16="http://schemas.microsoft.com/office/drawing/2014/main" id="{CC806E0A-28B9-104E-BFA3-FB3EAA313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354;p7">
              <a:extLst>
                <a:ext uri="{FF2B5EF4-FFF2-40B4-BE49-F238E27FC236}">
                  <a16:creationId xmlns:a16="http://schemas.microsoft.com/office/drawing/2014/main" id="{5F5C3489-FD10-8742-BA53-C17D947C3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355;p7">
              <a:extLst>
                <a:ext uri="{FF2B5EF4-FFF2-40B4-BE49-F238E27FC236}">
                  <a16:creationId xmlns:a16="http://schemas.microsoft.com/office/drawing/2014/main" id="{BB34A7BC-57F9-0F45-8BD8-20EF08EE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356;p7">
              <a:extLst>
                <a:ext uri="{FF2B5EF4-FFF2-40B4-BE49-F238E27FC236}">
                  <a16:creationId xmlns:a16="http://schemas.microsoft.com/office/drawing/2014/main" id="{44F27103-1394-734D-B1ED-518D0905C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357;p7">
              <a:extLst>
                <a:ext uri="{FF2B5EF4-FFF2-40B4-BE49-F238E27FC236}">
                  <a16:creationId xmlns:a16="http://schemas.microsoft.com/office/drawing/2014/main" id="{BC621BFE-BD03-9549-B86F-31334D186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358;p7">
              <a:extLst>
                <a:ext uri="{FF2B5EF4-FFF2-40B4-BE49-F238E27FC236}">
                  <a16:creationId xmlns:a16="http://schemas.microsoft.com/office/drawing/2014/main" id="{460C98F3-800F-294B-9AA9-CE2FA141EA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359;p7">
              <a:extLst>
                <a:ext uri="{FF2B5EF4-FFF2-40B4-BE49-F238E27FC236}">
                  <a16:creationId xmlns:a16="http://schemas.microsoft.com/office/drawing/2014/main" id="{AC64D2F9-9F62-2A4B-B131-061AE1E0B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360;p7">
              <a:extLst>
                <a:ext uri="{FF2B5EF4-FFF2-40B4-BE49-F238E27FC236}">
                  <a16:creationId xmlns:a16="http://schemas.microsoft.com/office/drawing/2014/main" id="{B4D53724-D6C3-1B4D-9A80-88A61362D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361;p7">
              <a:extLst>
                <a:ext uri="{FF2B5EF4-FFF2-40B4-BE49-F238E27FC236}">
                  <a16:creationId xmlns:a16="http://schemas.microsoft.com/office/drawing/2014/main" id="{88954052-A54B-8C45-9C35-8CA8C32DE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362;p7">
              <a:extLst>
                <a:ext uri="{FF2B5EF4-FFF2-40B4-BE49-F238E27FC236}">
                  <a16:creationId xmlns:a16="http://schemas.microsoft.com/office/drawing/2014/main" id="{4B2D67A4-C02F-FC4C-B5BF-CFC8AE329E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363;p7">
              <a:extLst>
                <a:ext uri="{FF2B5EF4-FFF2-40B4-BE49-F238E27FC236}">
                  <a16:creationId xmlns:a16="http://schemas.microsoft.com/office/drawing/2014/main" id="{0C923EAE-9B98-D54E-B9A7-B5E362FA1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364;p7">
              <a:extLst>
                <a:ext uri="{FF2B5EF4-FFF2-40B4-BE49-F238E27FC236}">
                  <a16:creationId xmlns:a16="http://schemas.microsoft.com/office/drawing/2014/main" id="{32EC89BB-884D-A549-9AE1-EB4059F1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365;p7">
              <a:extLst>
                <a:ext uri="{FF2B5EF4-FFF2-40B4-BE49-F238E27FC236}">
                  <a16:creationId xmlns:a16="http://schemas.microsoft.com/office/drawing/2014/main" id="{6067C777-7932-8E44-9C92-2864BB851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366;p7">
              <a:extLst>
                <a:ext uri="{FF2B5EF4-FFF2-40B4-BE49-F238E27FC236}">
                  <a16:creationId xmlns:a16="http://schemas.microsoft.com/office/drawing/2014/main" id="{BC75F370-353A-C34C-87D2-870779F53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367;p7">
              <a:extLst>
                <a:ext uri="{FF2B5EF4-FFF2-40B4-BE49-F238E27FC236}">
                  <a16:creationId xmlns:a16="http://schemas.microsoft.com/office/drawing/2014/main" id="{B56F1857-47AB-844F-8653-2997CC880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368;p7">
              <a:extLst>
                <a:ext uri="{FF2B5EF4-FFF2-40B4-BE49-F238E27FC236}">
                  <a16:creationId xmlns:a16="http://schemas.microsoft.com/office/drawing/2014/main" id="{990ADD91-90D5-D042-A10A-D3FA92CD87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369;p7">
              <a:extLst>
                <a:ext uri="{FF2B5EF4-FFF2-40B4-BE49-F238E27FC236}">
                  <a16:creationId xmlns:a16="http://schemas.microsoft.com/office/drawing/2014/main" id="{318D4D52-503A-5443-8928-A47C2ECBD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370;p7">
              <a:extLst>
                <a:ext uri="{FF2B5EF4-FFF2-40B4-BE49-F238E27FC236}">
                  <a16:creationId xmlns:a16="http://schemas.microsoft.com/office/drawing/2014/main" id="{FD897B0E-45E2-3F4C-B706-4507F016B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371;p7">
              <a:extLst>
                <a:ext uri="{FF2B5EF4-FFF2-40B4-BE49-F238E27FC236}">
                  <a16:creationId xmlns:a16="http://schemas.microsoft.com/office/drawing/2014/main" id="{8C9BCDC6-24BA-934B-9049-B74E5BABB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372;p7">
              <a:extLst>
                <a:ext uri="{FF2B5EF4-FFF2-40B4-BE49-F238E27FC236}">
                  <a16:creationId xmlns:a16="http://schemas.microsoft.com/office/drawing/2014/main" id="{F40612B0-9A2B-744E-8BDC-7DC7DC9A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373;p7">
              <a:extLst>
                <a:ext uri="{FF2B5EF4-FFF2-40B4-BE49-F238E27FC236}">
                  <a16:creationId xmlns:a16="http://schemas.microsoft.com/office/drawing/2014/main" id="{ACE6A3EE-81D8-D149-B141-90B452C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374;p7">
              <a:extLst>
                <a:ext uri="{FF2B5EF4-FFF2-40B4-BE49-F238E27FC236}">
                  <a16:creationId xmlns:a16="http://schemas.microsoft.com/office/drawing/2014/main" id="{16700890-4E7A-E146-8312-91EE16AFF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375;p7">
              <a:extLst>
                <a:ext uri="{FF2B5EF4-FFF2-40B4-BE49-F238E27FC236}">
                  <a16:creationId xmlns:a16="http://schemas.microsoft.com/office/drawing/2014/main" id="{F63D73EF-36FA-AC4A-A446-3A86D0947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376;p7">
              <a:extLst>
                <a:ext uri="{FF2B5EF4-FFF2-40B4-BE49-F238E27FC236}">
                  <a16:creationId xmlns:a16="http://schemas.microsoft.com/office/drawing/2014/main" id="{321CF4D1-1DD8-1D47-BA55-73229CCC2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377;p7">
              <a:extLst>
                <a:ext uri="{FF2B5EF4-FFF2-40B4-BE49-F238E27FC236}">
                  <a16:creationId xmlns:a16="http://schemas.microsoft.com/office/drawing/2014/main" id="{55D8D82B-936F-804C-A691-EB242A450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378;p7">
              <a:extLst>
                <a:ext uri="{FF2B5EF4-FFF2-40B4-BE49-F238E27FC236}">
                  <a16:creationId xmlns:a16="http://schemas.microsoft.com/office/drawing/2014/main" id="{054C970F-7C85-BB43-9FDC-C1A9D49B3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379;p7">
              <a:extLst>
                <a:ext uri="{FF2B5EF4-FFF2-40B4-BE49-F238E27FC236}">
                  <a16:creationId xmlns:a16="http://schemas.microsoft.com/office/drawing/2014/main" id="{C6066826-8390-6841-A016-39EFB9CDE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380;p7">
              <a:extLst>
                <a:ext uri="{FF2B5EF4-FFF2-40B4-BE49-F238E27FC236}">
                  <a16:creationId xmlns:a16="http://schemas.microsoft.com/office/drawing/2014/main" id="{8B16EAB5-F33D-DC43-9991-E32C5CE851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381;p7">
              <a:extLst>
                <a:ext uri="{FF2B5EF4-FFF2-40B4-BE49-F238E27FC236}">
                  <a16:creationId xmlns:a16="http://schemas.microsoft.com/office/drawing/2014/main" id="{8353848D-90F8-AB44-8580-25A3ECA98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382;p7">
              <a:extLst>
                <a:ext uri="{FF2B5EF4-FFF2-40B4-BE49-F238E27FC236}">
                  <a16:creationId xmlns:a16="http://schemas.microsoft.com/office/drawing/2014/main" id="{3690653F-66B0-0D46-BA09-D8D59CE35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383;p7">
              <a:extLst>
                <a:ext uri="{FF2B5EF4-FFF2-40B4-BE49-F238E27FC236}">
                  <a16:creationId xmlns:a16="http://schemas.microsoft.com/office/drawing/2014/main" id="{429FA85B-E3E4-FB46-8CCB-9AE0C8DCD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384;p7">
              <a:extLst>
                <a:ext uri="{FF2B5EF4-FFF2-40B4-BE49-F238E27FC236}">
                  <a16:creationId xmlns:a16="http://schemas.microsoft.com/office/drawing/2014/main" id="{5C506267-AF43-8441-9C28-8AF6F8D1D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385;p7">
              <a:extLst>
                <a:ext uri="{FF2B5EF4-FFF2-40B4-BE49-F238E27FC236}">
                  <a16:creationId xmlns:a16="http://schemas.microsoft.com/office/drawing/2014/main" id="{EDBA6667-E33A-F846-9297-19C474CD0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386;p7">
              <a:extLst>
                <a:ext uri="{FF2B5EF4-FFF2-40B4-BE49-F238E27FC236}">
                  <a16:creationId xmlns:a16="http://schemas.microsoft.com/office/drawing/2014/main" id="{83D54AC9-1D1A-DD47-A9E1-C3720E5E0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387;p7">
              <a:extLst>
                <a:ext uri="{FF2B5EF4-FFF2-40B4-BE49-F238E27FC236}">
                  <a16:creationId xmlns:a16="http://schemas.microsoft.com/office/drawing/2014/main" id="{4975E5CC-112B-8E44-947E-93D4E085C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388;p7">
              <a:extLst>
                <a:ext uri="{FF2B5EF4-FFF2-40B4-BE49-F238E27FC236}">
                  <a16:creationId xmlns:a16="http://schemas.microsoft.com/office/drawing/2014/main" id="{7E918145-74C9-EA4E-A333-ACAC8A908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389;p7">
              <a:extLst>
                <a:ext uri="{FF2B5EF4-FFF2-40B4-BE49-F238E27FC236}">
                  <a16:creationId xmlns:a16="http://schemas.microsoft.com/office/drawing/2014/main" id="{A845D608-5873-FA4A-82D4-905F4DCF3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390;p7">
              <a:extLst>
                <a:ext uri="{FF2B5EF4-FFF2-40B4-BE49-F238E27FC236}">
                  <a16:creationId xmlns:a16="http://schemas.microsoft.com/office/drawing/2014/main" id="{625486B4-08EF-4245-8038-35B5A4B58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391;p7">
              <a:extLst>
                <a:ext uri="{FF2B5EF4-FFF2-40B4-BE49-F238E27FC236}">
                  <a16:creationId xmlns:a16="http://schemas.microsoft.com/office/drawing/2014/main" id="{99E9A855-5F05-5C46-A5AA-53CFE213A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392;p7">
              <a:extLst>
                <a:ext uri="{FF2B5EF4-FFF2-40B4-BE49-F238E27FC236}">
                  <a16:creationId xmlns:a16="http://schemas.microsoft.com/office/drawing/2014/main" id="{FB7E559D-2916-4D40-931D-592510A16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393;p7">
              <a:extLst>
                <a:ext uri="{FF2B5EF4-FFF2-40B4-BE49-F238E27FC236}">
                  <a16:creationId xmlns:a16="http://schemas.microsoft.com/office/drawing/2014/main" id="{D4270665-63F2-F441-9C57-10D67A10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394;p7">
              <a:extLst>
                <a:ext uri="{FF2B5EF4-FFF2-40B4-BE49-F238E27FC236}">
                  <a16:creationId xmlns:a16="http://schemas.microsoft.com/office/drawing/2014/main" id="{D2D27BDA-3A31-7346-9DF4-606058BAB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395;p7">
              <a:extLst>
                <a:ext uri="{FF2B5EF4-FFF2-40B4-BE49-F238E27FC236}">
                  <a16:creationId xmlns:a16="http://schemas.microsoft.com/office/drawing/2014/main" id="{17DD2B74-0BC0-D34F-B608-5D07E33C5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396;p7">
              <a:extLst>
                <a:ext uri="{FF2B5EF4-FFF2-40B4-BE49-F238E27FC236}">
                  <a16:creationId xmlns:a16="http://schemas.microsoft.com/office/drawing/2014/main" id="{44E19058-C333-484F-929D-8D7630BE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7" name="Google Shape;2397;p7">
              <a:extLst>
                <a:ext uri="{FF2B5EF4-FFF2-40B4-BE49-F238E27FC236}">
                  <a16:creationId xmlns:a16="http://schemas.microsoft.com/office/drawing/2014/main" id="{7C5EC868-2507-2F47-94F1-E5968890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8" name="Google Shape;2398;p7">
              <a:extLst>
                <a:ext uri="{FF2B5EF4-FFF2-40B4-BE49-F238E27FC236}">
                  <a16:creationId xmlns:a16="http://schemas.microsoft.com/office/drawing/2014/main" id="{4C6C6E97-1B8F-B342-BC2E-1A2194B64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9" name="Google Shape;2399;p7">
              <a:extLst>
                <a:ext uri="{FF2B5EF4-FFF2-40B4-BE49-F238E27FC236}">
                  <a16:creationId xmlns:a16="http://schemas.microsoft.com/office/drawing/2014/main" id="{52F47F54-E18B-FA40-98B9-F4F7C847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600"/>
              <a:buChar char="▪"/>
              <a:defRPr sz="1600">
                <a:solidFill>
                  <a:schemeClr val="accent3"/>
                </a:solidFill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0" name="Google Shape;2125;p7">
            <a:extLst>
              <a:ext uri="{FF2B5EF4-FFF2-40B4-BE49-F238E27FC236}">
                <a16:creationId xmlns:a16="http://schemas.microsoft.com/office/drawing/2014/main" id="{AC0BE4C4-66A2-1748-B8CE-4C488BC175C1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861C3CA-3F6D-7849-A1FB-A4846FE61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97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403;p8">
            <a:extLst>
              <a:ext uri="{FF2B5EF4-FFF2-40B4-BE49-F238E27FC236}">
                <a16:creationId xmlns:a16="http://schemas.microsoft.com/office/drawing/2014/main" id="{036D58D8-6685-5942-B5F8-C2D5AEAC73E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404;p8">
              <a:extLst>
                <a:ext uri="{FF2B5EF4-FFF2-40B4-BE49-F238E27FC236}">
                  <a16:creationId xmlns:a16="http://schemas.microsoft.com/office/drawing/2014/main" id="{55C7109D-1DF4-5D48-9188-BFC4EDD05821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405;p8">
              <a:extLst>
                <a:ext uri="{FF2B5EF4-FFF2-40B4-BE49-F238E27FC236}">
                  <a16:creationId xmlns:a16="http://schemas.microsoft.com/office/drawing/2014/main" id="{79F2EB4E-7E0B-8F4F-B734-ED391B243924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406;p8">
              <a:extLst>
                <a:ext uri="{FF2B5EF4-FFF2-40B4-BE49-F238E27FC236}">
                  <a16:creationId xmlns:a16="http://schemas.microsoft.com/office/drawing/2014/main" id="{3D04F01C-54A6-3542-8021-E962ADA87D35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407;p8">
              <a:extLst>
                <a:ext uri="{FF2B5EF4-FFF2-40B4-BE49-F238E27FC236}">
                  <a16:creationId xmlns:a16="http://schemas.microsoft.com/office/drawing/2014/main" id="{8418E6DA-4EF0-E94B-92F6-005BFDA67E47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408;p8">
              <a:extLst>
                <a:ext uri="{FF2B5EF4-FFF2-40B4-BE49-F238E27FC236}">
                  <a16:creationId xmlns:a16="http://schemas.microsoft.com/office/drawing/2014/main" id="{94BFBAFB-2B7E-4944-80E8-08BE4D41CFFE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409;p8">
              <a:extLst>
                <a:ext uri="{FF2B5EF4-FFF2-40B4-BE49-F238E27FC236}">
                  <a16:creationId xmlns:a16="http://schemas.microsoft.com/office/drawing/2014/main" id="{37CA81FA-6FD2-F642-A479-7BF9799DE108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410;p8">
              <a:extLst>
                <a:ext uri="{FF2B5EF4-FFF2-40B4-BE49-F238E27FC236}">
                  <a16:creationId xmlns:a16="http://schemas.microsoft.com/office/drawing/2014/main" id="{591E5D4A-1096-444F-BE6B-753C971254CA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411;p8">
              <a:extLst>
                <a:ext uri="{FF2B5EF4-FFF2-40B4-BE49-F238E27FC236}">
                  <a16:creationId xmlns:a16="http://schemas.microsoft.com/office/drawing/2014/main" id="{03C19782-C38D-8846-A894-E39BA65E6534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412;p8">
              <a:extLst>
                <a:ext uri="{FF2B5EF4-FFF2-40B4-BE49-F238E27FC236}">
                  <a16:creationId xmlns:a16="http://schemas.microsoft.com/office/drawing/2014/main" id="{E40A7B6C-0C1C-E345-96B7-48291AEAD4F3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413;p8">
              <a:extLst>
                <a:ext uri="{FF2B5EF4-FFF2-40B4-BE49-F238E27FC236}">
                  <a16:creationId xmlns:a16="http://schemas.microsoft.com/office/drawing/2014/main" id="{029B02EA-D00B-7842-9D7F-FD530F71A364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414;p8">
              <a:extLst>
                <a:ext uri="{FF2B5EF4-FFF2-40B4-BE49-F238E27FC236}">
                  <a16:creationId xmlns:a16="http://schemas.microsoft.com/office/drawing/2014/main" id="{C9279E28-D995-7043-ACB6-1A59313E7733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415;p8">
              <a:extLst>
                <a:ext uri="{FF2B5EF4-FFF2-40B4-BE49-F238E27FC236}">
                  <a16:creationId xmlns:a16="http://schemas.microsoft.com/office/drawing/2014/main" id="{3259C4ED-84B8-1C46-A8C3-0081286146B7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416;p8">
              <a:extLst>
                <a:ext uri="{FF2B5EF4-FFF2-40B4-BE49-F238E27FC236}">
                  <a16:creationId xmlns:a16="http://schemas.microsoft.com/office/drawing/2014/main" id="{20C10D2E-B026-4C42-9BEE-24A2AB859289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417;p8">
              <a:extLst>
                <a:ext uri="{FF2B5EF4-FFF2-40B4-BE49-F238E27FC236}">
                  <a16:creationId xmlns:a16="http://schemas.microsoft.com/office/drawing/2014/main" id="{68D4376E-F182-694E-A838-6F38238D62EF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418;p8">
              <a:extLst>
                <a:ext uri="{FF2B5EF4-FFF2-40B4-BE49-F238E27FC236}">
                  <a16:creationId xmlns:a16="http://schemas.microsoft.com/office/drawing/2014/main" id="{03F9139D-0FA2-C547-9B78-D3649D53742D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419;p8">
              <a:extLst>
                <a:ext uri="{FF2B5EF4-FFF2-40B4-BE49-F238E27FC236}">
                  <a16:creationId xmlns:a16="http://schemas.microsoft.com/office/drawing/2014/main" id="{3A257F85-61A5-DA42-9E9C-7F653DA2678E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420;p8">
              <a:extLst>
                <a:ext uri="{FF2B5EF4-FFF2-40B4-BE49-F238E27FC236}">
                  <a16:creationId xmlns:a16="http://schemas.microsoft.com/office/drawing/2014/main" id="{5B896B7F-5792-8B4F-819A-99E9A4A8EBDE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421;p8">
              <a:extLst>
                <a:ext uri="{FF2B5EF4-FFF2-40B4-BE49-F238E27FC236}">
                  <a16:creationId xmlns:a16="http://schemas.microsoft.com/office/drawing/2014/main" id="{C696F938-E421-9A4C-9102-757281A1AB91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422;p8">
              <a:extLst>
                <a:ext uri="{FF2B5EF4-FFF2-40B4-BE49-F238E27FC236}">
                  <a16:creationId xmlns:a16="http://schemas.microsoft.com/office/drawing/2014/main" id="{81DA8400-2DAB-F943-9A9B-7FF51CA4FDE0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423;p8">
              <a:extLst>
                <a:ext uri="{FF2B5EF4-FFF2-40B4-BE49-F238E27FC236}">
                  <a16:creationId xmlns:a16="http://schemas.microsoft.com/office/drawing/2014/main" id="{A50DE029-61BC-4C48-BC8A-BBF541E4F1DA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24;p8">
              <a:extLst>
                <a:ext uri="{FF2B5EF4-FFF2-40B4-BE49-F238E27FC236}">
                  <a16:creationId xmlns:a16="http://schemas.microsoft.com/office/drawing/2014/main" id="{7860D537-DABB-BB4E-B89E-E292389FFBFD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425;p8">
              <a:extLst>
                <a:ext uri="{FF2B5EF4-FFF2-40B4-BE49-F238E27FC236}">
                  <a16:creationId xmlns:a16="http://schemas.microsoft.com/office/drawing/2014/main" id="{2F365E7D-F745-3940-A94D-33C369DB4AF9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426;p8">
              <a:extLst>
                <a:ext uri="{FF2B5EF4-FFF2-40B4-BE49-F238E27FC236}">
                  <a16:creationId xmlns:a16="http://schemas.microsoft.com/office/drawing/2014/main" id="{E366867E-B447-4C4B-A7BE-A8E57A254D00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427;p8">
              <a:extLst>
                <a:ext uri="{FF2B5EF4-FFF2-40B4-BE49-F238E27FC236}">
                  <a16:creationId xmlns:a16="http://schemas.microsoft.com/office/drawing/2014/main" id="{243F8CE0-37C1-124E-BB0A-6E9218D5A41C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428;p8">
              <a:extLst>
                <a:ext uri="{FF2B5EF4-FFF2-40B4-BE49-F238E27FC236}">
                  <a16:creationId xmlns:a16="http://schemas.microsoft.com/office/drawing/2014/main" id="{0B9EBBBA-569F-0C45-80AE-C7F9E6813B80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429;p8">
              <a:extLst>
                <a:ext uri="{FF2B5EF4-FFF2-40B4-BE49-F238E27FC236}">
                  <a16:creationId xmlns:a16="http://schemas.microsoft.com/office/drawing/2014/main" id="{8F8CEABC-5BD0-DE48-A3D4-06C74C479C75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430;p8">
              <a:extLst>
                <a:ext uri="{FF2B5EF4-FFF2-40B4-BE49-F238E27FC236}">
                  <a16:creationId xmlns:a16="http://schemas.microsoft.com/office/drawing/2014/main" id="{A929F747-D959-314C-9260-0EAD79F205DC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431;p8">
              <a:extLst>
                <a:ext uri="{FF2B5EF4-FFF2-40B4-BE49-F238E27FC236}">
                  <a16:creationId xmlns:a16="http://schemas.microsoft.com/office/drawing/2014/main" id="{5E3292B8-91EB-B048-9756-931C4A566137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432;p8">
              <a:extLst>
                <a:ext uri="{FF2B5EF4-FFF2-40B4-BE49-F238E27FC236}">
                  <a16:creationId xmlns:a16="http://schemas.microsoft.com/office/drawing/2014/main" id="{C4771A45-A73E-F945-8287-4A70846B5CE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433;p8">
              <a:extLst>
                <a:ext uri="{FF2B5EF4-FFF2-40B4-BE49-F238E27FC236}">
                  <a16:creationId xmlns:a16="http://schemas.microsoft.com/office/drawing/2014/main" id="{45B178A0-C135-7C48-9648-72FBEFB36838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434;p8">
              <a:extLst>
                <a:ext uri="{FF2B5EF4-FFF2-40B4-BE49-F238E27FC236}">
                  <a16:creationId xmlns:a16="http://schemas.microsoft.com/office/drawing/2014/main" id="{AE0F6C68-0664-A84E-B907-2D748E3FD3AD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435;p8">
              <a:extLst>
                <a:ext uri="{FF2B5EF4-FFF2-40B4-BE49-F238E27FC236}">
                  <a16:creationId xmlns:a16="http://schemas.microsoft.com/office/drawing/2014/main" id="{61B1CB32-CCDB-3240-81E9-6C87F04B34AB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436;p8">
              <a:extLst>
                <a:ext uri="{FF2B5EF4-FFF2-40B4-BE49-F238E27FC236}">
                  <a16:creationId xmlns:a16="http://schemas.microsoft.com/office/drawing/2014/main" id="{7845531D-4878-6648-A421-5B1B53EAC79F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437;p8">
              <a:extLst>
                <a:ext uri="{FF2B5EF4-FFF2-40B4-BE49-F238E27FC236}">
                  <a16:creationId xmlns:a16="http://schemas.microsoft.com/office/drawing/2014/main" id="{41DFEEFF-6B7B-3448-BB6C-CF2EF8DE4C90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438;p8">
              <a:extLst>
                <a:ext uri="{FF2B5EF4-FFF2-40B4-BE49-F238E27FC236}">
                  <a16:creationId xmlns:a16="http://schemas.microsoft.com/office/drawing/2014/main" id="{53690003-08A9-8443-9C48-CC8C37037F93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439;p8">
              <a:extLst>
                <a:ext uri="{FF2B5EF4-FFF2-40B4-BE49-F238E27FC236}">
                  <a16:creationId xmlns:a16="http://schemas.microsoft.com/office/drawing/2014/main" id="{728801EB-1473-CA48-8E31-443AF8F95331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440;p8">
              <a:extLst>
                <a:ext uri="{FF2B5EF4-FFF2-40B4-BE49-F238E27FC236}">
                  <a16:creationId xmlns:a16="http://schemas.microsoft.com/office/drawing/2014/main" id="{4E4697DA-A038-D848-B921-3A3BB4630BD2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441;p8">
              <a:extLst>
                <a:ext uri="{FF2B5EF4-FFF2-40B4-BE49-F238E27FC236}">
                  <a16:creationId xmlns:a16="http://schemas.microsoft.com/office/drawing/2014/main" id="{AEC9E09E-E412-324D-B74D-86F7E1C0FE49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442;p8">
              <a:extLst>
                <a:ext uri="{FF2B5EF4-FFF2-40B4-BE49-F238E27FC236}">
                  <a16:creationId xmlns:a16="http://schemas.microsoft.com/office/drawing/2014/main" id="{FCA21111-6BD1-7442-BD90-5C7355D8D5FD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443;p8">
              <a:extLst>
                <a:ext uri="{FF2B5EF4-FFF2-40B4-BE49-F238E27FC236}">
                  <a16:creationId xmlns:a16="http://schemas.microsoft.com/office/drawing/2014/main" id="{C7EFAB74-B1AE-D24A-8DAF-EAC1C6D7FD0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444;p8">
              <a:extLst>
                <a:ext uri="{FF2B5EF4-FFF2-40B4-BE49-F238E27FC236}">
                  <a16:creationId xmlns:a16="http://schemas.microsoft.com/office/drawing/2014/main" id="{E1D2FCCC-62EC-9840-B1A2-D4E827539901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445;p8">
              <a:extLst>
                <a:ext uri="{FF2B5EF4-FFF2-40B4-BE49-F238E27FC236}">
                  <a16:creationId xmlns:a16="http://schemas.microsoft.com/office/drawing/2014/main" id="{BD0B4848-CFAD-B64B-903E-8BA3924E3E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446;p8">
              <a:extLst>
                <a:ext uri="{FF2B5EF4-FFF2-40B4-BE49-F238E27FC236}">
                  <a16:creationId xmlns:a16="http://schemas.microsoft.com/office/drawing/2014/main" id="{A2EC5E0D-0C53-AE47-9492-683B0E5C49F1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447;p8">
              <a:extLst>
                <a:ext uri="{FF2B5EF4-FFF2-40B4-BE49-F238E27FC236}">
                  <a16:creationId xmlns:a16="http://schemas.microsoft.com/office/drawing/2014/main" id="{8742D286-3C12-914D-9E8C-7D7C56F2BD1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448;p8">
              <a:extLst>
                <a:ext uri="{FF2B5EF4-FFF2-40B4-BE49-F238E27FC236}">
                  <a16:creationId xmlns:a16="http://schemas.microsoft.com/office/drawing/2014/main" id="{003BBE27-B753-7D46-A25C-DD8CD0D2BAF2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449;p8">
              <a:extLst>
                <a:ext uri="{FF2B5EF4-FFF2-40B4-BE49-F238E27FC236}">
                  <a16:creationId xmlns:a16="http://schemas.microsoft.com/office/drawing/2014/main" id="{F30DA422-F235-C74B-86F7-26D2C9D0925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450;p8">
              <a:extLst>
                <a:ext uri="{FF2B5EF4-FFF2-40B4-BE49-F238E27FC236}">
                  <a16:creationId xmlns:a16="http://schemas.microsoft.com/office/drawing/2014/main" id="{58E9B721-A924-2A4B-8E2F-8018B25B1B82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451;p8">
              <a:extLst>
                <a:ext uri="{FF2B5EF4-FFF2-40B4-BE49-F238E27FC236}">
                  <a16:creationId xmlns:a16="http://schemas.microsoft.com/office/drawing/2014/main" id="{D8D7320B-BF23-F540-A2BB-D003451DC1CA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452;p8">
              <a:extLst>
                <a:ext uri="{FF2B5EF4-FFF2-40B4-BE49-F238E27FC236}">
                  <a16:creationId xmlns:a16="http://schemas.microsoft.com/office/drawing/2014/main" id="{A3DE4D7B-7BDC-D640-A123-D8C5EA2E950D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453;p8">
              <a:extLst>
                <a:ext uri="{FF2B5EF4-FFF2-40B4-BE49-F238E27FC236}">
                  <a16:creationId xmlns:a16="http://schemas.microsoft.com/office/drawing/2014/main" id="{869893EC-771F-AF46-832F-9085EB470461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454;p8">
              <a:extLst>
                <a:ext uri="{FF2B5EF4-FFF2-40B4-BE49-F238E27FC236}">
                  <a16:creationId xmlns:a16="http://schemas.microsoft.com/office/drawing/2014/main" id="{024658D9-6B43-D94B-9A6D-680AF75AAF55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455;p8">
              <a:extLst>
                <a:ext uri="{FF2B5EF4-FFF2-40B4-BE49-F238E27FC236}">
                  <a16:creationId xmlns:a16="http://schemas.microsoft.com/office/drawing/2014/main" id="{670FAEA0-318F-8244-9DEE-393BF54BAA45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456;p8">
              <a:extLst>
                <a:ext uri="{FF2B5EF4-FFF2-40B4-BE49-F238E27FC236}">
                  <a16:creationId xmlns:a16="http://schemas.microsoft.com/office/drawing/2014/main" id="{D8F35ABB-0564-564A-88D2-9D239B6344DB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457;p8">
              <a:extLst>
                <a:ext uri="{FF2B5EF4-FFF2-40B4-BE49-F238E27FC236}">
                  <a16:creationId xmlns:a16="http://schemas.microsoft.com/office/drawing/2014/main" id="{833523A0-D71A-EA48-B092-EB1A7CB78542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458;p8">
              <a:extLst>
                <a:ext uri="{FF2B5EF4-FFF2-40B4-BE49-F238E27FC236}">
                  <a16:creationId xmlns:a16="http://schemas.microsoft.com/office/drawing/2014/main" id="{412C7815-ED96-3546-A065-0BADEC5F5047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459;p8">
              <a:extLst>
                <a:ext uri="{FF2B5EF4-FFF2-40B4-BE49-F238E27FC236}">
                  <a16:creationId xmlns:a16="http://schemas.microsoft.com/office/drawing/2014/main" id="{60F18026-6795-9844-AC0C-3BF90498156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460;p8">
              <a:extLst>
                <a:ext uri="{FF2B5EF4-FFF2-40B4-BE49-F238E27FC236}">
                  <a16:creationId xmlns:a16="http://schemas.microsoft.com/office/drawing/2014/main" id="{7C3222A3-5B2D-9947-BF34-46AB55506260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461;p8">
            <a:extLst>
              <a:ext uri="{FF2B5EF4-FFF2-40B4-BE49-F238E27FC236}">
                <a16:creationId xmlns:a16="http://schemas.microsoft.com/office/drawing/2014/main" id="{F1D24118-C820-7941-96C8-C411CB3C639E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462;p8">
              <a:extLst>
                <a:ext uri="{FF2B5EF4-FFF2-40B4-BE49-F238E27FC236}">
                  <a16:creationId xmlns:a16="http://schemas.microsoft.com/office/drawing/2014/main" id="{CC427CC7-FE85-B04A-A9AF-BCBE0C6421FC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463;p8">
              <a:extLst>
                <a:ext uri="{FF2B5EF4-FFF2-40B4-BE49-F238E27FC236}">
                  <a16:creationId xmlns:a16="http://schemas.microsoft.com/office/drawing/2014/main" id="{A6B387CF-9F54-2A41-B2C3-061674AE51AE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464;p8">
              <a:extLst>
                <a:ext uri="{FF2B5EF4-FFF2-40B4-BE49-F238E27FC236}">
                  <a16:creationId xmlns:a16="http://schemas.microsoft.com/office/drawing/2014/main" id="{F825118F-11FA-C244-B172-4AE5A43BCE9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465;p8">
              <a:extLst>
                <a:ext uri="{FF2B5EF4-FFF2-40B4-BE49-F238E27FC236}">
                  <a16:creationId xmlns:a16="http://schemas.microsoft.com/office/drawing/2014/main" id="{CA4D81DC-DB98-6947-B6D3-9F4E34C4F0C9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466;p8">
              <a:extLst>
                <a:ext uri="{FF2B5EF4-FFF2-40B4-BE49-F238E27FC236}">
                  <a16:creationId xmlns:a16="http://schemas.microsoft.com/office/drawing/2014/main" id="{39346086-68C1-9C43-93AA-BA02E8EDB5EA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467;p8">
              <a:extLst>
                <a:ext uri="{FF2B5EF4-FFF2-40B4-BE49-F238E27FC236}">
                  <a16:creationId xmlns:a16="http://schemas.microsoft.com/office/drawing/2014/main" id="{59D191B8-A494-4E45-967B-B0ED7270913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468;p8">
              <a:extLst>
                <a:ext uri="{FF2B5EF4-FFF2-40B4-BE49-F238E27FC236}">
                  <a16:creationId xmlns:a16="http://schemas.microsoft.com/office/drawing/2014/main" id="{DB11148B-9D8C-9E4C-80C8-2160DDC772A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469;p8">
              <a:extLst>
                <a:ext uri="{FF2B5EF4-FFF2-40B4-BE49-F238E27FC236}">
                  <a16:creationId xmlns:a16="http://schemas.microsoft.com/office/drawing/2014/main" id="{98460F9F-495C-B543-865D-5227F45A1D4C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470;p8">
              <a:extLst>
                <a:ext uri="{FF2B5EF4-FFF2-40B4-BE49-F238E27FC236}">
                  <a16:creationId xmlns:a16="http://schemas.microsoft.com/office/drawing/2014/main" id="{751A98FC-F278-6F40-97EC-70B60318D4D9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471;p8">
              <a:extLst>
                <a:ext uri="{FF2B5EF4-FFF2-40B4-BE49-F238E27FC236}">
                  <a16:creationId xmlns:a16="http://schemas.microsoft.com/office/drawing/2014/main" id="{C34E3F0D-FA03-DC44-9090-590D33A1A18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472;p8">
              <a:extLst>
                <a:ext uri="{FF2B5EF4-FFF2-40B4-BE49-F238E27FC236}">
                  <a16:creationId xmlns:a16="http://schemas.microsoft.com/office/drawing/2014/main" id="{56A74125-F03C-3F49-9D48-0B5CBB817F6B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473;p8">
              <a:extLst>
                <a:ext uri="{FF2B5EF4-FFF2-40B4-BE49-F238E27FC236}">
                  <a16:creationId xmlns:a16="http://schemas.microsoft.com/office/drawing/2014/main" id="{2DF0EC30-B07E-8946-B36D-9F13C7CFDCC7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474;p8">
              <a:extLst>
                <a:ext uri="{FF2B5EF4-FFF2-40B4-BE49-F238E27FC236}">
                  <a16:creationId xmlns:a16="http://schemas.microsoft.com/office/drawing/2014/main" id="{AA6925B1-E72A-0F44-9799-EC77FF2F9C4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475;p8">
              <a:extLst>
                <a:ext uri="{FF2B5EF4-FFF2-40B4-BE49-F238E27FC236}">
                  <a16:creationId xmlns:a16="http://schemas.microsoft.com/office/drawing/2014/main" id="{5A0ABB08-29D9-D740-A964-2619F56BF71F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476;p8">
              <a:extLst>
                <a:ext uri="{FF2B5EF4-FFF2-40B4-BE49-F238E27FC236}">
                  <a16:creationId xmlns:a16="http://schemas.microsoft.com/office/drawing/2014/main" id="{14243D49-52B4-A644-BF61-513C7E049539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477;p8">
              <a:extLst>
                <a:ext uri="{FF2B5EF4-FFF2-40B4-BE49-F238E27FC236}">
                  <a16:creationId xmlns:a16="http://schemas.microsoft.com/office/drawing/2014/main" id="{1FC1190D-09BA-A442-A224-DD8196E77F1C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478;p8">
              <a:extLst>
                <a:ext uri="{FF2B5EF4-FFF2-40B4-BE49-F238E27FC236}">
                  <a16:creationId xmlns:a16="http://schemas.microsoft.com/office/drawing/2014/main" id="{9AE21BB0-E04D-0D4A-85B1-76B7FFF2105F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479;p8">
              <a:extLst>
                <a:ext uri="{FF2B5EF4-FFF2-40B4-BE49-F238E27FC236}">
                  <a16:creationId xmlns:a16="http://schemas.microsoft.com/office/drawing/2014/main" id="{54465661-A036-924F-9FFC-4039307A31D3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480;p8">
              <a:extLst>
                <a:ext uri="{FF2B5EF4-FFF2-40B4-BE49-F238E27FC236}">
                  <a16:creationId xmlns:a16="http://schemas.microsoft.com/office/drawing/2014/main" id="{9AA806DE-1526-A149-9FD0-A731400E0033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481;p8">
              <a:extLst>
                <a:ext uri="{FF2B5EF4-FFF2-40B4-BE49-F238E27FC236}">
                  <a16:creationId xmlns:a16="http://schemas.microsoft.com/office/drawing/2014/main" id="{60D6CE5B-AB49-664D-B6C7-C4A0E51C3774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482;p8">
              <a:extLst>
                <a:ext uri="{FF2B5EF4-FFF2-40B4-BE49-F238E27FC236}">
                  <a16:creationId xmlns:a16="http://schemas.microsoft.com/office/drawing/2014/main" id="{20A58F8C-D890-0044-8D1E-A61991913EF8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483;p8">
              <a:extLst>
                <a:ext uri="{FF2B5EF4-FFF2-40B4-BE49-F238E27FC236}">
                  <a16:creationId xmlns:a16="http://schemas.microsoft.com/office/drawing/2014/main" id="{A42C3693-2832-8140-9B0E-E4EA98E1899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484;p8">
              <a:extLst>
                <a:ext uri="{FF2B5EF4-FFF2-40B4-BE49-F238E27FC236}">
                  <a16:creationId xmlns:a16="http://schemas.microsoft.com/office/drawing/2014/main" id="{72682355-4EE6-2B43-979C-1252599360D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485;p8">
              <a:extLst>
                <a:ext uri="{FF2B5EF4-FFF2-40B4-BE49-F238E27FC236}">
                  <a16:creationId xmlns:a16="http://schemas.microsoft.com/office/drawing/2014/main" id="{B92B48DC-062E-1941-A7E2-277314ADC91A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486;p8">
              <a:extLst>
                <a:ext uri="{FF2B5EF4-FFF2-40B4-BE49-F238E27FC236}">
                  <a16:creationId xmlns:a16="http://schemas.microsoft.com/office/drawing/2014/main" id="{05110C3E-1363-074D-91CB-970B9FE0ADBA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487;p8">
              <a:extLst>
                <a:ext uri="{FF2B5EF4-FFF2-40B4-BE49-F238E27FC236}">
                  <a16:creationId xmlns:a16="http://schemas.microsoft.com/office/drawing/2014/main" id="{383BC759-1AAA-7A4C-B0FA-CDD2E807ECB7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488;p8">
              <a:extLst>
                <a:ext uri="{FF2B5EF4-FFF2-40B4-BE49-F238E27FC236}">
                  <a16:creationId xmlns:a16="http://schemas.microsoft.com/office/drawing/2014/main" id="{524B7469-72A7-9045-B120-C085CB74713B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489;p8">
              <a:extLst>
                <a:ext uri="{FF2B5EF4-FFF2-40B4-BE49-F238E27FC236}">
                  <a16:creationId xmlns:a16="http://schemas.microsoft.com/office/drawing/2014/main" id="{65A0C3A9-B393-014C-9C3D-D81C1482F1D1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490;p8">
              <a:extLst>
                <a:ext uri="{FF2B5EF4-FFF2-40B4-BE49-F238E27FC236}">
                  <a16:creationId xmlns:a16="http://schemas.microsoft.com/office/drawing/2014/main" id="{9FB7DAE3-69A6-E74A-BF57-5FBCC202A35F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491;p8">
              <a:extLst>
                <a:ext uri="{FF2B5EF4-FFF2-40B4-BE49-F238E27FC236}">
                  <a16:creationId xmlns:a16="http://schemas.microsoft.com/office/drawing/2014/main" id="{32419AF2-5F02-E042-B68C-88E7180DEE59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492;p8">
              <a:extLst>
                <a:ext uri="{FF2B5EF4-FFF2-40B4-BE49-F238E27FC236}">
                  <a16:creationId xmlns:a16="http://schemas.microsoft.com/office/drawing/2014/main" id="{D7EAA5AB-6123-4742-8E5F-CA78BC83E925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493;p8">
              <a:extLst>
                <a:ext uri="{FF2B5EF4-FFF2-40B4-BE49-F238E27FC236}">
                  <a16:creationId xmlns:a16="http://schemas.microsoft.com/office/drawing/2014/main" id="{63163644-A900-BC4A-A2D7-528CAF362423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494;p8">
              <a:extLst>
                <a:ext uri="{FF2B5EF4-FFF2-40B4-BE49-F238E27FC236}">
                  <a16:creationId xmlns:a16="http://schemas.microsoft.com/office/drawing/2014/main" id="{E8C39C35-EC7E-B841-9C09-4D7FA28C6FB7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495;p8">
              <a:extLst>
                <a:ext uri="{FF2B5EF4-FFF2-40B4-BE49-F238E27FC236}">
                  <a16:creationId xmlns:a16="http://schemas.microsoft.com/office/drawing/2014/main" id="{9B448EF8-32BB-8E47-A458-69F8737B437E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496;p8">
              <a:extLst>
                <a:ext uri="{FF2B5EF4-FFF2-40B4-BE49-F238E27FC236}">
                  <a16:creationId xmlns:a16="http://schemas.microsoft.com/office/drawing/2014/main" id="{0F98B9AA-EBC3-E44E-8165-4634FD6963BE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497;p8">
              <a:extLst>
                <a:ext uri="{FF2B5EF4-FFF2-40B4-BE49-F238E27FC236}">
                  <a16:creationId xmlns:a16="http://schemas.microsoft.com/office/drawing/2014/main" id="{E3515746-655C-2F4D-899B-5EE82003A9F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498;p8">
              <a:extLst>
                <a:ext uri="{FF2B5EF4-FFF2-40B4-BE49-F238E27FC236}">
                  <a16:creationId xmlns:a16="http://schemas.microsoft.com/office/drawing/2014/main" id="{CDCDAD6C-7A3A-7E4D-B3E7-51FFFEEA1CC7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499;p8">
              <a:extLst>
                <a:ext uri="{FF2B5EF4-FFF2-40B4-BE49-F238E27FC236}">
                  <a16:creationId xmlns:a16="http://schemas.microsoft.com/office/drawing/2014/main" id="{15076F66-CAB1-4A4A-AD07-6E37381BA7BF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500;p8">
              <a:extLst>
                <a:ext uri="{FF2B5EF4-FFF2-40B4-BE49-F238E27FC236}">
                  <a16:creationId xmlns:a16="http://schemas.microsoft.com/office/drawing/2014/main" id="{DC0D0141-E50B-9F4D-9FB9-6A23488921FB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501;p8">
              <a:extLst>
                <a:ext uri="{FF2B5EF4-FFF2-40B4-BE49-F238E27FC236}">
                  <a16:creationId xmlns:a16="http://schemas.microsoft.com/office/drawing/2014/main" id="{FC8A504D-D186-1A4E-B1BF-E0AF402FA0C9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502;p8">
              <a:extLst>
                <a:ext uri="{FF2B5EF4-FFF2-40B4-BE49-F238E27FC236}">
                  <a16:creationId xmlns:a16="http://schemas.microsoft.com/office/drawing/2014/main" id="{82A68F0B-E7D3-4444-A829-FC02E9C81220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503;p8">
              <a:extLst>
                <a:ext uri="{FF2B5EF4-FFF2-40B4-BE49-F238E27FC236}">
                  <a16:creationId xmlns:a16="http://schemas.microsoft.com/office/drawing/2014/main" id="{DE25AE3D-7194-3D47-B7BD-6B538227B6A6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504;p8">
              <a:extLst>
                <a:ext uri="{FF2B5EF4-FFF2-40B4-BE49-F238E27FC236}">
                  <a16:creationId xmlns:a16="http://schemas.microsoft.com/office/drawing/2014/main" id="{C352A516-DAE9-A74C-B06E-826E81CB1849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505;p8">
              <a:extLst>
                <a:ext uri="{FF2B5EF4-FFF2-40B4-BE49-F238E27FC236}">
                  <a16:creationId xmlns:a16="http://schemas.microsoft.com/office/drawing/2014/main" id="{01D050B3-249E-7943-AD25-1B88D699868D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506;p8">
              <a:extLst>
                <a:ext uri="{FF2B5EF4-FFF2-40B4-BE49-F238E27FC236}">
                  <a16:creationId xmlns:a16="http://schemas.microsoft.com/office/drawing/2014/main" id="{449683EF-EE68-6E45-BE00-3DED818E540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507;p8">
              <a:extLst>
                <a:ext uri="{FF2B5EF4-FFF2-40B4-BE49-F238E27FC236}">
                  <a16:creationId xmlns:a16="http://schemas.microsoft.com/office/drawing/2014/main" id="{6DCD1245-B64F-2649-ABB2-5FAD8C12A2CE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508;p8">
              <a:extLst>
                <a:ext uri="{FF2B5EF4-FFF2-40B4-BE49-F238E27FC236}">
                  <a16:creationId xmlns:a16="http://schemas.microsoft.com/office/drawing/2014/main" id="{A3204842-CB31-9043-A960-A8FCFE9E2977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509;p8">
              <a:extLst>
                <a:ext uri="{FF2B5EF4-FFF2-40B4-BE49-F238E27FC236}">
                  <a16:creationId xmlns:a16="http://schemas.microsoft.com/office/drawing/2014/main" id="{3977D573-DFF3-C841-9F35-FA4C4F4E034E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510;p8">
              <a:extLst>
                <a:ext uri="{FF2B5EF4-FFF2-40B4-BE49-F238E27FC236}">
                  <a16:creationId xmlns:a16="http://schemas.microsoft.com/office/drawing/2014/main" id="{0896E0E5-C484-3E4B-8A20-8BF19554750B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511;p8">
              <a:extLst>
                <a:ext uri="{FF2B5EF4-FFF2-40B4-BE49-F238E27FC236}">
                  <a16:creationId xmlns:a16="http://schemas.microsoft.com/office/drawing/2014/main" id="{C804A13C-6C14-134A-AEF4-54B6C8F50963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512;p8">
              <a:extLst>
                <a:ext uri="{FF2B5EF4-FFF2-40B4-BE49-F238E27FC236}">
                  <a16:creationId xmlns:a16="http://schemas.microsoft.com/office/drawing/2014/main" id="{7F2F4118-BF75-C249-93BF-EF0207A5931A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513;p8">
              <a:extLst>
                <a:ext uri="{FF2B5EF4-FFF2-40B4-BE49-F238E27FC236}">
                  <a16:creationId xmlns:a16="http://schemas.microsoft.com/office/drawing/2014/main" id="{8AD9B451-D93C-E642-BE44-2118F739FC0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514;p8">
              <a:extLst>
                <a:ext uri="{FF2B5EF4-FFF2-40B4-BE49-F238E27FC236}">
                  <a16:creationId xmlns:a16="http://schemas.microsoft.com/office/drawing/2014/main" id="{AE5F92CD-5540-364D-901D-038474F45D0D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515;p8">
              <a:extLst>
                <a:ext uri="{FF2B5EF4-FFF2-40B4-BE49-F238E27FC236}">
                  <a16:creationId xmlns:a16="http://schemas.microsoft.com/office/drawing/2014/main" id="{19D9DE6C-D79F-A247-B53F-486B300ED700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516;p8">
              <a:extLst>
                <a:ext uri="{FF2B5EF4-FFF2-40B4-BE49-F238E27FC236}">
                  <a16:creationId xmlns:a16="http://schemas.microsoft.com/office/drawing/2014/main" id="{B03A329F-127E-ED41-9ABF-FAA8C517A826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517;p8">
              <a:extLst>
                <a:ext uri="{FF2B5EF4-FFF2-40B4-BE49-F238E27FC236}">
                  <a16:creationId xmlns:a16="http://schemas.microsoft.com/office/drawing/2014/main" id="{7A1E3B56-0464-0A4F-B823-44ED22FA5219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518;p8">
              <a:extLst>
                <a:ext uri="{FF2B5EF4-FFF2-40B4-BE49-F238E27FC236}">
                  <a16:creationId xmlns:a16="http://schemas.microsoft.com/office/drawing/2014/main" id="{29491234-5A4D-E44F-A016-CFEDF99B038C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519;p8">
              <a:extLst>
                <a:ext uri="{FF2B5EF4-FFF2-40B4-BE49-F238E27FC236}">
                  <a16:creationId xmlns:a16="http://schemas.microsoft.com/office/drawing/2014/main" id="{357C4BB3-BD40-4147-811B-40A4BF20FA35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520;p8">
              <a:extLst>
                <a:ext uri="{FF2B5EF4-FFF2-40B4-BE49-F238E27FC236}">
                  <a16:creationId xmlns:a16="http://schemas.microsoft.com/office/drawing/2014/main" id="{11624A0A-AEAE-034E-ADA1-68CB3B753FE5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521;p8">
              <a:extLst>
                <a:ext uri="{FF2B5EF4-FFF2-40B4-BE49-F238E27FC236}">
                  <a16:creationId xmlns:a16="http://schemas.microsoft.com/office/drawing/2014/main" id="{EA42C44E-218B-684C-8DAE-A6847FBA2E86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522;p8">
              <a:extLst>
                <a:ext uri="{FF2B5EF4-FFF2-40B4-BE49-F238E27FC236}">
                  <a16:creationId xmlns:a16="http://schemas.microsoft.com/office/drawing/2014/main" id="{00B054A1-8713-9446-9186-FE58D2B3E9C0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523;p8">
              <a:extLst>
                <a:ext uri="{FF2B5EF4-FFF2-40B4-BE49-F238E27FC236}">
                  <a16:creationId xmlns:a16="http://schemas.microsoft.com/office/drawing/2014/main" id="{CB3469CA-A20E-9C49-B65E-15CCC5DB1989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524;p8">
            <a:extLst>
              <a:ext uri="{FF2B5EF4-FFF2-40B4-BE49-F238E27FC236}">
                <a16:creationId xmlns:a16="http://schemas.microsoft.com/office/drawing/2014/main" id="{120855B1-69D4-F043-BF41-69B9AF8C48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525;p8">
              <a:extLst>
                <a:ext uri="{FF2B5EF4-FFF2-40B4-BE49-F238E27FC236}">
                  <a16:creationId xmlns:a16="http://schemas.microsoft.com/office/drawing/2014/main" id="{74B77BE1-15E1-FF49-AE1F-D3192B9B8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526;p8">
              <a:extLst>
                <a:ext uri="{FF2B5EF4-FFF2-40B4-BE49-F238E27FC236}">
                  <a16:creationId xmlns:a16="http://schemas.microsoft.com/office/drawing/2014/main" id="{0EB074E9-FA65-5F41-B1F5-9095A491C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527;p8">
              <a:extLst>
                <a:ext uri="{FF2B5EF4-FFF2-40B4-BE49-F238E27FC236}">
                  <a16:creationId xmlns:a16="http://schemas.microsoft.com/office/drawing/2014/main" id="{C7EC2304-42D5-E54F-88BD-693F74A48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528;p8">
              <a:extLst>
                <a:ext uri="{FF2B5EF4-FFF2-40B4-BE49-F238E27FC236}">
                  <a16:creationId xmlns:a16="http://schemas.microsoft.com/office/drawing/2014/main" id="{E91CFABF-A824-BE42-BBF0-BA0C0E44C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529;p8">
              <a:extLst>
                <a:ext uri="{FF2B5EF4-FFF2-40B4-BE49-F238E27FC236}">
                  <a16:creationId xmlns:a16="http://schemas.microsoft.com/office/drawing/2014/main" id="{2FAD8936-448B-F341-9DE4-F3F109909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530;p8">
              <a:extLst>
                <a:ext uri="{FF2B5EF4-FFF2-40B4-BE49-F238E27FC236}">
                  <a16:creationId xmlns:a16="http://schemas.microsoft.com/office/drawing/2014/main" id="{F2115793-0789-CC4B-B0C9-CBA69ECE4F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531;p8">
              <a:extLst>
                <a:ext uri="{FF2B5EF4-FFF2-40B4-BE49-F238E27FC236}">
                  <a16:creationId xmlns:a16="http://schemas.microsoft.com/office/drawing/2014/main" id="{768681B5-2F16-BC48-8216-B4E4ACAA1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532;p8">
              <a:extLst>
                <a:ext uri="{FF2B5EF4-FFF2-40B4-BE49-F238E27FC236}">
                  <a16:creationId xmlns:a16="http://schemas.microsoft.com/office/drawing/2014/main" id="{DCB940CF-E1FF-3140-BE0C-1DA72A486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533;p8">
              <a:extLst>
                <a:ext uri="{FF2B5EF4-FFF2-40B4-BE49-F238E27FC236}">
                  <a16:creationId xmlns:a16="http://schemas.microsoft.com/office/drawing/2014/main" id="{1925CF3E-F249-824D-94B6-7A0D817E9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534;p8">
              <a:extLst>
                <a:ext uri="{FF2B5EF4-FFF2-40B4-BE49-F238E27FC236}">
                  <a16:creationId xmlns:a16="http://schemas.microsoft.com/office/drawing/2014/main" id="{31783942-86AF-054F-9925-8F8033BA88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535;p8">
              <a:extLst>
                <a:ext uri="{FF2B5EF4-FFF2-40B4-BE49-F238E27FC236}">
                  <a16:creationId xmlns:a16="http://schemas.microsoft.com/office/drawing/2014/main" id="{88AC576C-4BA5-D04E-91FF-DA4987F2C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536;p8">
              <a:extLst>
                <a:ext uri="{FF2B5EF4-FFF2-40B4-BE49-F238E27FC236}">
                  <a16:creationId xmlns:a16="http://schemas.microsoft.com/office/drawing/2014/main" id="{399D8F1B-0A1E-CD49-B454-B826CA43A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537;p8">
              <a:extLst>
                <a:ext uri="{FF2B5EF4-FFF2-40B4-BE49-F238E27FC236}">
                  <a16:creationId xmlns:a16="http://schemas.microsoft.com/office/drawing/2014/main" id="{FE8BEF10-BC61-624F-9645-96DE9A52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538;p8">
              <a:extLst>
                <a:ext uri="{FF2B5EF4-FFF2-40B4-BE49-F238E27FC236}">
                  <a16:creationId xmlns:a16="http://schemas.microsoft.com/office/drawing/2014/main" id="{1655C779-8FAC-BD47-9693-1F751D095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539;p8">
              <a:extLst>
                <a:ext uri="{FF2B5EF4-FFF2-40B4-BE49-F238E27FC236}">
                  <a16:creationId xmlns:a16="http://schemas.microsoft.com/office/drawing/2014/main" id="{214CDC25-34EF-0943-8B3E-FD4524643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540;p8">
              <a:extLst>
                <a:ext uri="{FF2B5EF4-FFF2-40B4-BE49-F238E27FC236}">
                  <a16:creationId xmlns:a16="http://schemas.microsoft.com/office/drawing/2014/main" id="{9FEB0792-0977-CB49-9BEB-F43649687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541;p8">
              <a:extLst>
                <a:ext uri="{FF2B5EF4-FFF2-40B4-BE49-F238E27FC236}">
                  <a16:creationId xmlns:a16="http://schemas.microsoft.com/office/drawing/2014/main" id="{616FCFA0-27EA-DB41-8666-FF39BC756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542;p8">
              <a:extLst>
                <a:ext uri="{FF2B5EF4-FFF2-40B4-BE49-F238E27FC236}">
                  <a16:creationId xmlns:a16="http://schemas.microsoft.com/office/drawing/2014/main" id="{063DDAA0-9A88-7D49-8A40-4459C2E48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543;p8">
              <a:extLst>
                <a:ext uri="{FF2B5EF4-FFF2-40B4-BE49-F238E27FC236}">
                  <a16:creationId xmlns:a16="http://schemas.microsoft.com/office/drawing/2014/main" id="{7F26ED5D-A56E-0D4D-89F3-BFB5F6105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544;p8">
              <a:extLst>
                <a:ext uri="{FF2B5EF4-FFF2-40B4-BE49-F238E27FC236}">
                  <a16:creationId xmlns:a16="http://schemas.microsoft.com/office/drawing/2014/main" id="{D2F9EA24-4197-7B4A-A756-176E7B8C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545;p8">
              <a:extLst>
                <a:ext uri="{FF2B5EF4-FFF2-40B4-BE49-F238E27FC236}">
                  <a16:creationId xmlns:a16="http://schemas.microsoft.com/office/drawing/2014/main" id="{0B27137F-E486-6E44-8824-A502E34E7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546;p8">
              <a:extLst>
                <a:ext uri="{FF2B5EF4-FFF2-40B4-BE49-F238E27FC236}">
                  <a16:creationId xmlns:a16="http://schemas.microsoft.com/office/drawing/2014/main" id="{ACA8B801-13E8-FC45-94C4-CBA3E85276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547;p8">
              <a:extLst>
                <a:ext uri="{FF2B5EF4-FFF2-40B4-BE49-F238E27FC236}">
                  <a16:creationId xmlns:a16="http://schemas.microsoft.com/office/drawing/2014/main" id="{3BEC0EFD-2929-A441-BE2C-F86EB493D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548;p8">
              <a:extLst>
                <a:ext uri="{FF2B5EF4-FFF2-40B4-BE49-F238E27FC236}">
                  <a16:creationId xmlns:a16="http://schemas.microsoft.com/office/drawing/2014/main" id="{DA311A99-590A-A74E-BEDC-D820DDE7A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549;p8">
              <a:extLst>
                <a:ext uri="{FF2B5EF4-FFF2-40B4-BE49-F238E27FC236}">
                  <a16:creationId xmlns:a16="http://schemas.microsoft.com/office/drawing/2014/main" id="{13564BC9-AA90-DB48-B5C1-62C28D859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550;p8">
              <a:extLst>
                <a:ext uri="{FF2B5EF4-FFF2-40B4-BE49-F238E27FC236}">
                  <a16:creationId xmlns:a16="http://schemas.microsoft.com/office/drawing/2014/main" id="{0204721B-16C1-3D4D-8227-F9F02524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551;p8">
              <a:extLst>
                <a:ext uri="{FF2B5EF4-FFF2-40B4-BE49-F238E27FC236}">
                  <a16:creationId xmlns:a16="http://schemas.microsoft.com/office/drawing/2014/main" id="{F3E9DC4A-706A-9345-A0EC-EEFEA22C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552;p8">
              <a:extLst>
                <a:ext uri="{FF2B5EF4-FFF2-40B4-BE49-F238E27FC236}">
                  <a16:creationId xmlns:a16="http://schemas.microsoft.com/office/drawing/2014/main" id="{22760F82-0562-9743-B448-DF7BCA1E1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553;p8">
              <a:extLst>
                <a:ext uri="{FF2B5EF4-FFF2-40B4-BE49-F238E27FC236}">
                  <a16:creationId xmlns:a16="http://schemas.microsoft.com/office/drawing/2014/main" id="{ACE4C2D2-8CA9-FF4C-8A5C-100662F27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554;p8">
              <a:extLst>
                <a:ext uri="{FF2B5EF4-FFF2-40B4-BE49-F238E27FC236}">
                  <a16:creationId xmlns:a16="http://schemas.microsoft.com/office/drawing/2014/main" id="{BD8EF5EE-660A-224B-AE25-A16F4053F1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555;p8">
              <a:extLst>
                <a:ext uri="{FF2B5EF4-FFF2-40B4-BE49-F238E27FC236}">
                  <a16:creationId xmlns:a16="http://schemas.microsoft.com/office/drawing/2014/main" id="{FE7AFA55-8387-6647-A3D8-E6208731A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556;p8">
              <a:extLst>
                <a:ext uri="{FF2B5EF4-FFF2-40B4-BE49-F238E27FC236}">
                  <a16:creationId xmlns:a16="http://schemas.microsoft.com/office/drawing/2014/main" id="{75F4D478-478E-B641-A266-C52E2FCFF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557;p8">
              <a:extLst>
                <a:ext uri="{FF2B5EF4-FFF2-40B4-BE49-F238E27FC236}">
                  <a16:creationId xmlns:a16="http://schemas.microsoft.com/office/drawing/2014/main" id="{F1F1AB16-C815-5B45-8545-D1E304BEA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558;p8">
              <a:extLst>
                <a:ext uri="{FF2B5EF4-FFF2-40B4-BE49-F238E27FC236}">
                  <a16:creationId xmlns:a16="http://schemas.microsoft.com/office/drawing/2014/main" id="{B4967887-BD5E-B344-B876-C042DFE3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559;p8">
              <a:extLst>
                <a:ext uri="{FF2B5EF4-FFF2-40B4-BE49-F238E27FC236}">
                  <a16:creationId xmlns:a16="http://schemas.microsoft.com/office/drawing/2014/main" id="{A06BFB82-0079-6E41-AE2D-50F72F8F0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560;p8">
              <a:extLst>
                <a:ext uri="{FF2B5EF4-FFF2-40B4-BE49-F238E27FC236}">
                  <a16:creationId xmlns:a16="http://schemas.microsoft.com/office/drawing/2014/main" id="{C0EE0E49-4EE5-E64F-BD6D-E4440B526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561;p8">
              <a:extLst>
                <a:ext uri="{FF2B5EF4-FFF2-40B4-BE49-F238E27FC236}">
                  <a16:creationId xmlns:a16="http://schemas.microsoft.com/office/drawing/2014/main" id="{8C0A49B2-D5F2-FF47-9CEE-9735D6ECD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562;p8">
              <a:extLst>
                <a:ext uri="{FF2B5EF4-FFF2-40B4-BE49-F238E27FC236}">
                  <a16:creationId xmlns:a16="http://schemas.microsoft.com/office/drawing/2014/main" id="{55559033-B978-F84B-8691-5DB06AA93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563;p8">
              <a:extLst>
                <a:ext uri="{FF2B5EF4-FFF2-40B4-BE49-F238E27FC236}">
                  <a16:creationId xmlns:a16="http://schemas.microsoft.com/office/drawing/2014/main" id="{28A609C5-4D16-4248-8ABD-8D323D462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564;p8">
              <a:extLst>
                <a:ext uri="{FF2B5EF4-FFF2-40B4-BE49-F238E27FC236}">
                  <a16:creationId xmlns:a16="http://schemas.microsoft.com/office/drawing/2014/main" id="{D298680F-60CA-054D-A219-A18DC22D5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565;p8">
              <a:extLst>
                <a:ext uri="{FF2B5EF4-FFF2-40B4-BE49-F238E27FC236}">
                  <a16:creationId xmlns:a16="http://schemas.microsoft.com/office/drawing/2014/main" id="{63F43506-0ADC-864B-9E36-D313973A4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566;p8">
              <a:extLst>
                <a:ext uri="{FF2B5EF4-FFF2-40B4-BE49-F238E27FC236}">
                  <a16:creationId xmlns:a16="http://schemas.microsoft.com/office/drawing/2014/main" id="{74812A58-37CD-BB4C-A710-7F289EAA6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567;p8">
              <a:extLst>
                <a:ext uri="{FF2B5EF4-FFF2-40B4-BE49-F238E27FC236}">
                  <a16:creationId xmlns:a16="http://schemas.microsoft.com/office/drawing/2014/main" id="{D2233464-76EA-1349-B481-DEE64F62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568;p8">
              <a:extLst>
                <a:ext uri="{FF2B5EF4-FFF2-40B4-BE49-F238E27FC236}">
                  <a16:creationId xmlns:a16="http://schemas.microsoft.com/office/drawing/2014/main" id="{C148AFC0-A088-944A-A414-FB38757E9E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569;p8">
              <a:extLst>
                <a:ext uri="{FF2B5EF4-FFF2-40B4-BE49-F238E27FC236}">
                  <a16:creationId xmlns:a16="http://schemas.microsoft.com/office/drawing/2014/main" id="{F272A96A-041C-5A43-B073-80295AF80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570;p8">
              <a:extLst>
                <a:ext uri="{FF2B5EF4-FFF2-40B4-BE49-F238E27FC236}">
                  <a16:creationId xmlns:a16="http://schemas.microsoft.com/office/drawing/2014/main" id="{FFDB0579-A442-6E45-8123-4E2802EA1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571;p8">
              <a:extLst>
                <a:ext uri="{FF2B5EF4-FFF2-40B4-BE49-F238E27FC236}">
                  <a16:creationId xmlns:a16="http://schemas.microsoft.com/office/drawing/2014/main" id="{3502766D-F9D1-DC40-B9D1-F602BE34A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572;p8">
              <a:extLst>
                <a:ext uri="{FF2B5EF4-FFF2-40B4-BE49-F238E27FC236}">
                  <a16:creationId xmlns:a16="http://schemas.microsoft.com/office/drawing/2014/main" id="{C885E8E9-D7FD-CE47-AAC6-AF68B10E7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573;p8">
              <a:extLst>
                <a:ext uri="{FF2B5EF4-FFF2-40B4-BE49-F238E27FC236}">
                  <a16:creationId xmlns:a16="http://schemas.microsoft.com/office/drawing/2014/main" id="{4B127951-AF2D-F849-90C0-CCBCC229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574;p8">
              <a:extLst>
                <a:ext uri="{FF2B5EF4-FFF2-40B4-BE49-F238E27FC236}">
                  <a16:creationId xmlns:a16="http://schemas.microsoft.com/office/drawing/2014/main" id="{F4AD8F99-916A-FF47-A2D9-BB43FE131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575;p8">
              <a:extLst>
                <a:ext uri="{FF2B5EF4-FFF2-40B4-BE49-F238E27FC236}">
                  <a16:creationId xmlns:a16="http://schemas.microsoft.com/office/drawing/2014/main" id="{1049BD6D-57CE-B749-9F6E-1746145A7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576;p8">
              <a:extLst>
                <a:ext uri="{FF2B5EF4-FFF2-40B4-BE49-F238E27FC236}">
                  <a16:creationId xmlns:a16="http://schemas.microsoft.com/office/drawing/2014/main" id="{BF8F068E-C2C9-FC4C-A698-B2C31A89C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577;p8">
              <a:extLst>
                <a:ext uri="{FF2B5EF4-FFF2-40B4-BE49-F238E27FC236}">
                  <a16:creationId xmlns:a16="http://schemas.microsoft.com/office/drawing/2014/main" id="{AC116AB1-E58C-A544-B7F1-18096370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578;p8">
              <a:extLst>
                <a:ext uri="{FF2B5EF4-FFF2-40B4-BE49-F238E27FC236}">
                  <a16:creationId xmlns:a16="http://schemas.microsoft.com/office/drawing/2014/main" id="{DCC18554-495B-3F47-8509-6BB35EC9ED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579;p8">
              <a:extLst>
                <a:ext uri="{FF2B5EF4-FFF2-40B4-BE49-F238E27FC236}">
                  <a16:creationId xmlns:a16="http://schemas.microsoft.com/office/drawing/2014/main" id="{DADDBEAE-0289-0E41-9C66-13D9D0A47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580;p8">
              <a:extLst>
                <a:ext uri="{FF2B5EF4-FFF2-40B4-BE49-F238E27FC236}">
                  <a16:creationId xmlns:a16="http://schemas.microsoft.com/office/drawing/2014/main" id="{DE4C76DD-4F8E-F341-A5DA-114E265D8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581;p8">
              <a:extLst>
                <a:ext uri="{FF2B5EF4-FFF2-40B4-BE49-F238E27FC236}">
                  <a16:creationId xmlns:a16="http://schemas.microsoft.com/office/drawing/2014/main" id="{D8F651DB-589D-C642-9C2A-0C8FC532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582;p8">
              <a:extLst>
                <a:ext uri="{FF2B5EF4-FFF2-40B4-BE49-F238E27FC236}">
                  <a16:creationId xmlns:a16="http://schemas.microsoft.com/office/drawing/2014/main" id="{C3D1B139-4A6C-9D4F-A675-925F8D0AA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583;p8">
              <a:extLst>
                <a:ext uri="{FF2B5EF4-FFF2-40B4-BE49-F238E27FC236}">
                  <a16:creationId xmlns:a16="http://schemas.microsoft.com/office/drawing/2014/main" id="{EB2CAF6D-67EB-CF4C-87DF-C3AA3A70B3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584;p8">
              <a:extLst>
                <a:ext uri="{FF2B5EF4-FFF2-40B4-BE49-F238E27FC236}">
                  <a16:creationId xmlns:a16="http://schemas.microsoft.com/office/drawing/2014/main" id="{8F710BA1-5709-B840-A401-913FAF1C5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585;p8">
              <a:extLst>
                <a:ext uri="{FF2B5EF4-FFF2-40B4-BE49-F238E27FC236}">
                  <a16:creationId xmlns:a16="http://schemas.microsoft.com/office/drawing/2014/main" id="{767BB00D-BA1D-8546-BD2E-58A04E1AD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586;p8">
              <a:extLst>
                <a:ext uri="{FF2B5EF4-FFF2-40B4-BE49-F238E27FC236}">
                  <a16:creationId xmlns:a16="http://schemas.microsoft.com/office/drawing/2014/main" id="{9B7581B7-5DA9-724D-BBB7-E1B639E173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587;p8">
              <a:extLst>
                <a:ext uri="{FF2B5EF4-FFF2-40B4-BE49-F238E27FC236}">
                  <a16:creationId xmlns:a16="http://schemas.microsoft.com/office/drawing/2014/main" id="{9960CDAE-FBA1-6B4A-906D-AE38978A2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588;p8">
              <a:extLst>
                <a:ext uri="{FF2B5EF4-FFF2-40B4-BE49-F238E27FC236}">
                  <a16:creationId xmlns:a16="http://schemas.microsoft.com/office/drawing/2014/main" id="{9AB8501D-08D8-024E-954B-75268BDD6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589;p8">
              <a:extLst>
                <a:ext uri="{FF2B5EF4-FFF2-40B4-BE49-F238E27FC236}">
                  <a16:creationId xmlns:a16="http://schemas.microsoft.com/office/drawing/2014/main" id="{9E398ACA-1176-DF42-9F5F-2DFB43CF4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590;p8">
              <a:extLst>
                <a:ext uri="{FF2B5EF4-FFF2-40B4-BE49-F238E27FC236}">
                  <a16:creationId xmlns:a16="http://schemas.microsoft.com/office/drawing/2014/main" id="{204FA7E9-0095-0B47-93AE-CCE1AC8D6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591;p8">
              <a:extLst>
                <a:ext uri="{FF2B5EF4-FFF2-40B4-BE49-F238E27FC236}">
                  <a16:creationId xmlns:a16="http://schemas.microsoft.com/office/drawing/2014/main" id="{9C90D314-4DA5-E641-A619-F55D76239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592;p8">
              <a:extLst>
                <a:ext uri="{FF2B5EF4-FFF2-40B4-BE49-F238E27FC236}">
                  <a16:creationId xmlns:a16="http://schemas.microsoft.com/office/drawing/2014/main" id="{A0CF481F-FA39-454C-98B3-3ABC607C5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593;p8">
              <a:extLst>
                <a:ext uri="{FF2B5EF4-FFF2-40B4-BE49-F238E27FC236}">
                  <a16:creationId xmlns:a16="http://schemas.microsoft.com/office/drawing/2014/main" id="{32D383FC-51E8-CF45-8B49-2DE656CB0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594;p8">
              <a:extLst>
                <a:ext uri="{FF2B5EF4-FFF2-40B4-BE49-F238E27FC236}">
                  <a16:creationId xmlns:a16="http://schemas.microsoft.com/office/drawing/2014/main" id="{C4AABC0F-540A-5C47-8B21-F9208599D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595;p8">
              <a:extLst>
                <a:ext uri="{FF2B5EF4-FFF2-40B4-BE49-F238E27FC236}">
                  <a16:creationId xmlns:a16="http://schemas.microsoft.com/office/drawing/2014/main" id="{68BBD50F-8138-DD4A-BBDE-C101367A7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596;p8">
              <a:extLst>
                <a:ext uri="{FF2B5EF4-FFF2-40B4-BE49-F238E27FC236}">
                  <a16:creationId xmlns:a16="http://schemas.microsoft.com/office/drawing/2014/main" id="{95617524-5DB7-374E-8BDE-67CE48BB8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597;p8">
              <a:extLst>
                <a:ext uri="{FF2B5EF4-FFF2-40B4-BE49-F238E27FC236}">
                  <a16:creationId xmlns:a16="http://schemas.microsoft.com/office/drawing/2014/main" id="{22F0C64E-ECFB-8C4E-AE12-9C8688DD6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598;p8">
              <a:extLst>
                <a:ext uri="{FF2B5EF4-FFF2-40B4-BE49-F238E27FC236}">
                  <a16:creationId xmlns:a16="http://schemas.microsoft.com/office/drawing/2014/main" id="{2155267B-5EC5-804C-9276-B645580204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599;p8">
              <a:extLst>
                <a:ext uri="{FF2B5EF4-FFF2-40B4-BE49-F238E27FC236}">
                  <a16:creationId xmlns:a16="http://schemas.microsoft.com/office/drawing/2014/main" id="{942068AD-A08A-A645-81B9-D3D613401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600;p8">
              <a:extLst>
                <a:ext uri="{FF2B5EF4-FFF2-40B4-BE49-F238E27FC236}">
                  <a16:creationId xmlns:a16="http://schemas.microsoft.com/office/drawing/2014/main" id="{A0C5E5F7-16DB-A644-AA05-49301E395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601;p8">
              <a:extLst>
                <a:ext uri="{FF2B5EF4-FFF2-40B4-BE49-F238E27FC236}">
                  <a16:creationId xmlns:a16="http://schemas.microsoft.com/office/drawing/2014/main" id="{0DA36CB5-FEF9-6145-9E8F-8F45D529E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602;p8">
              <a:extLst>
                <a:ext uri="{FF2B5EF4-FFF2-40B4-BE49-F238E27FC236}">
                  <a16:creationId xmlns:a16="http://schemas.microsoft.com/office/drawing/2014/main" id="{605A1843-E136-AA45-95B6-8212BCE0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603;p8">
              <a:extLst>
                <a:ext uri="{FF2B5EF4-FFF2-40B4-BE49-F238E27FC236}">
                  <a16:creationId xmlns:a16="http://schemas.microsoft.com/office/drawing/2014/main" id="{A2445040-86E2-624D-A06A-7FA6BADD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604;p8">
              <a:extLst>
                <a:ext uri="{FF2B5EF4-FFF2-40B4-BE49-F238E27FC236}">
                  <a16:creationId xmlns:a16="http://schemas.microsoft.com/office/drawing/2014/main" id="{BED7274B-014A-CC41-9C14-22B17DF05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605;p8">
              <a:extLst>
                <a:ext uri="{FF2B5EF4-FFF2-40B4-BE49-F238E27FC236}">
                  <a16:creationId xmlns:a16="http://schemas.microsoft.com/office/drawing/2014/main" id="{94B66893-35FD-0D43-BB0E-D6990C2A5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606;p8">
              <a:extLst>
                <a:ext uri="{FF2B5EF4-FFF2-40B4-BE49-F238E27FC236}">
                  <a16:creationId xmlns:a16="http://schemas.microsoft.com/office/drawing/2014/main" id="{3BBDA5AF-8640-D84D-8B2C-8764D3B59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607;p8">
              <a:extLst>
                <a:ext uri="{FF2B5EF4-FFF2-40B4-BE49-F238E27FC236}">
                  <a16:creationId xmlns:a16="http://schemas.microsoft.com/office/drawing/2014/main" id="{7930268E-3FD4-3046-B54F-199651E4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608;p8">
              <a:extLst>
                <a:ext uri="{FF2B5EF4-FFF2-40B4-BE49-F238E27FC236}">
                  <a16:creationId xmlns:a16="http://schemas.microsoft.com/office/drawing/2014/main" id="{AAF2EDBF-1447-164E-9ACD-CA3932A08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609;p8">
              <a:extLst>
                <a:ext uri="{FF2B5EF4-FFF2-40B4-BE49-F238E27FC236}">
                  <a16:creationId xmlns:a16="http://schemas.microsoft.com/office/drawing/2014/main" id="{03138317-E9CB-F543-8F5D-E8BCF4355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610;p8">
              <a:extLst>
                <a:ext uri="{FF2B5EF4-FFF2-40B4-BE49-F238E27FC236}">
                  <a16:creationId xmlns:a16="http://schemas.microsoft.com/office/drawing/2014/main" id="{EFF2FC76-35FE-A642-896D-5373203D2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611;p8">
              <a:extLst>
                <a:ext uri="{FF2B5EF4-FFF2-40B4-BE49-F238E27FC236}">
                  <a16:creationId xmlns:a16="http://schemas.microsoft.com/office/drawing/2014/main" id="{FA6A7669-4561-2F47-AEE6-793FBE3D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612;p8">
              <a:extLst>
                <a:ext uri="{FF2B5EF4-FFF2-40B4-BE49-F238E27FC236}">
                  <a16:creationId xmlns:a16="http://schemas.microsoft.com/office/drawing/2014/main" id="{8C7B5243-46A9-8E4B-AD68-40EB70B4C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613;p8">
              <a:extLst>
                <a:ext uri="{FF2B5EF4-FFF2-40B4-BE49-F238E27FC236}">
                  <a16:creationId xmlns:a16="http://schemas.microsoft.com/office/drawing/2014/main" id="{3B90C3CA-7EB9-3A44-891E-F31BECA48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614;p8">
              <a:extLst>
                <a:ext uri="{FF2B5EF4-FFF2-40B4-BE49-F238E27FC236}">
                  <a16:creationId xmlns:a16="http://schemas.microsoft.com/office/drawing/2014/main" id="{A59D6E2E-BE0E-0445-AE3D-759007194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615;p8">
              <a:extLst>
                <a:ext uri="{FF2B5EF4-FFF2-40B4-BE49-F238E27FC236}">
                  <a16:creationId xmlns:a16="http://schemas.microsoft.com/office/drawing/2014/main" id="{CBC21B93-B92F-3C46-8F3E-A151391B54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616;p8">
              <a:extLst>
                <a:ext uri="{FF2B5EF4-FFF2-40B4-BE49-F238E27FC236}">
                  <a16:creationId xmlns:a16="http://schemas.microsoft.com/office/drawing/2014/main" id="{93E709AF-E2D8-E048-A71A-AB96205D1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617;p8">
              <a:extLst>
                <a:ext uri="{FF2B5EF4-FFF2-40B4-BE49-F238E27FC236}">
                  <a16:creationId xmlns:a16="http://schemas.microsoft.com/office/drawing/2014/main" id="{251CC137-CC20-9243-8C88-7A4A25932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618;p8">
              <a:extLst>
                <a:ext uri="{FF2B5EF4-FFF2-40B4-BE49-F238E27FC236}">
                  <a16:creationId xmlns:a16="http://schemas.microsoft.com/office/drawing/2014/main" id="{4424A6FB-219B-3444-8666-65655755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619;p8">
              <a:extLst>
                <a:ext uri="{FF2B5EF4-FFF2-40B4-BE49-F238E27FC236}">
                  <a16:creationId xmlns:a16="http://schemas.microsoft.com/office/drawing/2014/main" id="{09F1B65E-1418-8742-9618-1F89BFF29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620;p8">
              <a:extLst>
                <a:ext uri="{FF2B5EF4-FFF2-40B4-BE49-F238E27FC236}">
                  <a16:creationId xmlns:a16="http://schemas.microsoft.com/office/drawing/2014/main" id="{972D935F-742E-9849-85F8-C7D28F110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621;p8">
              <a:extLst>
                <a:ext uri="{FF2B5EF4-FFF2-40B4-BE49-F238E27FC236}">
                  <a16:creationId xmlns:a16="http://schemas.microsoft.com/office/drawing/2014/main" id="{AEBBA990-C7F3-3F4E-BC60-9B772A4CD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622;p8">
              <a:extLst>
                <a:ext uri="{FF2B5EF4-FFF2-40B4-BE49-F238E27FC236}">
                  <a16:creationId xmlns:a16="http://schemas.microsoft.com/office/drawing/2014/main" id="{2162335C-05D8-1E45-8DF8-B5A8296EC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623;p8">
              <a:extLst>
                <a:ext uri="{FF2B5EF4-FFF2-40B4-BE49-F238E27FC236}">
                  <a16:creationId xmlns:a16="http://schemas.microsoft.com/office/drawing/2014/main" id="{1F5DF858-B477-E847-B37B-9C5EFEFC4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624;p8">
              <a:extLst>
                <a:ext uri="{FF2B5EF4-FFF2-40B4-BE49-F238E27FC236}">
                  <a16:creationId xmlns:a16="http://schemas.microsoft.com/office/drawing/2014/main" id="{CE650C99-16F5-E94A-AC58-093E9E707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625;p8">
              <a:extLst>
                <a:ext uri="{FF2B5EF4-FFF2-40B4-BE49-F238E27FC236}">
                  <a16:creationId xmlns:a16="http://schemas.microsoft.com/office/drawing/2014/main" id="{AA13C7EF-4744-614B-A06C-AA623F4ED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626;p8">
            <a:extLst>
              <a:ext uri="{FF2B5EF4-FFF2-40B4-BE49-F238E27FC236}">
                <a16:creationId xmlns:a16="http://schemas.microsoft.com/office/drawing/2014/main" id="{17EFAD3F-E057-EB43-A395-C342DF996AC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627;p8">
              <a:extLst>
                <a:ext uri="{FF2B5EF4-FFF2-40B4-BE49-F238E27FC236}">
                  <a16:creationId xmlns:a16="http://schemas.microsoft.com/office/drawing/2014/main" id="{E2839374-DB37-8646-9B7D-8DCCBD8AB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628;p8">
              <a:extLst>
                <a:ext uri="{FF2B5EF4-FFF2-40B4-BE49-F238E27FC236}">
                  <a16:creationId xmlns:a16="http://schemas.microsoft.com/office/drawing/2014/main" id="{F6CA4066-E8A2-D24B-98D2-6A9A16C6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629;p8">
              <a:extLst>
                <a:ext uri="{FF2B5EF4-FFF2-40B4-BE49-F238E27FC236}">
                  <a16:creationId xmlns:a16="http://schemas.microsoft.com/office/drawing/2014/main" id="{09C10BEF-1D0C-6845-8B63-048470DF91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630;p8">
              <a:extLst>
                <a:ext uri="{FF2B5EF4-FFF2-40B4-BE49-F238E27FC236}">
                  <a16:creationId xmlns:a16="http://schemas.microsoft.com/office/drawing/2014/main" id="{44143DCE-1ED7-E342-B966-0EFA36EAC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631;p8">
              <a:extLst>
                <a:ext uri="{FF2B5EF4-FFF2-40B4-BE49-F238E27FC236}">
                  <a16:creationId xmlns:a16="http://schemas.microsoft.com/office/drawing/2014/main" id="{713573F4-3D44-814C-8144-D3C23749B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632;p8">
              <a:extLst>
                <a:ext uri="{FF2B5EF4-FFF2-40B4-BE49-F238E27FC236}">
                  <a16:creationId xmlns:a16="http://schemas.microsoft.com/office/drawing/2014/main" id="{F85386A5-29BE-BB40-B3C3-10A900FDD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633;p8">
              <a:extLst>
                <a:ext uri="{FF2B5EF4-FFF2-40B4-BE49-F238E27FC236}">
                  <a16:creationId xmlns:a16="http://schemas.microsoft.com/office/drawing/2014/main" id="{A909F1C2-8331-DF4A-BA8C-9988DC5DB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634;p8">
              <a:extLst>
                <a:ext uri="{FF2B5EF4-FFF2-40B4-BE49-F238E27FC236}">
                  <a16:creationId xmlns:a16="http://schemas.microsoft.com/office/drawing/2014/main" id="{F7BDD4D2-0CB0-6F4B-9842-8CCD99236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635;p8">
              <a:extLst>
                <a:ext uri="{FF2B5EF4-FFF2-40B4-BE49-F238E27FC236}">
                  <a16:creationId xmlns:a16="http://schemas.microsoft.com/office/drawing/2014/main" id="{C8822750-FB87-954E-8A5E-62DDBD2FD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636;p8">
              <a:extLst>
                <a:ext uri="{FF2B5EF4-FFF2-40B4-BE49-F238E27FC236}">
                  <a16:creationId xmlns:a16="http://schemas.microsoft.com/office/drawing/2014/main" id="{825323AF-8739-B74A-858A-331845D68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637;p8">
              <a:extLst>
                <a:ext uri="{FF2B5EF4-FFF2-40B4-BE49-F238E27FC236}">
                  <a16:creationId xmlns:a16="http://schemas.microsoft.com/office/drawing/2014/main" id="{8169103B-0A24-C646-8346-6261DA458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638;p8">
              <a:extLst>
                <a:ext uri="{FF2B5EF4-FFF2-40B4-BE49-F238E27FC236}">
                  <a16:creationId xmlns:a16="http://schemas.microsoft.com/office/drawing/2014/main" id="{EE55E4B6-8DB9-C54D-A371-63DCD5BE7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639;p8">
              <a:extLst>
                <a:ext uri="{FF2B5EF4-FFF2-40B4-BE49-F238E27FC236}">
                  <a16:creationId xmlns:a16="http://schemas.microsoft.com/office/drawing/2014/main" id="{3C4D946B-3116-794B-AF59-3F7D558B4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640;p8">
              <a:extLst>
                <a:ext uri="{FF2B5EF4-FFF2-40B4-BE49-F238E27FC236}">
                  <a16:creationId xmlns:a16="http://schemas.microsoft.com/office/drawing/2014/main" id="{6DE2679A-7D19-F647-8413-8FEFDE91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641;p8">
              <a:extLst>
                <a:ext uri="{FF2B5EF4-FFF2-40B4-BE49-F238E27FC236}">
                  <a16:creationId xmlns:a16="http://schemas.microsoft.com/office/drawing/2014/main" id="{4BFC2440-AC4B-454B-821C-97A890C2E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642;p8">
              <a:extLst>
                <a:ext uri="{FF2B5EF4-FFF2-40B4-BE49-F238E27FC236}">
                  <a16:creationId xmlns:a16="http://schemas.microsoft.com/office/drawing/2014/main" id="{83FC3E0E-0355-3D48-A7B6-FAA4D7BD7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643;p8">
              <a:extLst>
                <a:ext uri="{FF2B5EF4-FFF2-40B4-BE49-F238E27FC236}">
                  <a16:creationId xmlns:a16="http://schemas.microsoft.com/office/drawing/2014/main" id="{EDDA97B2-150B-124A-BE84-20C0513AFB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644;p8">
              <a:extLst>
                <a:ext uri="{FF2B5EF4-FFF2-40B4-BE49-F238E27FC236}">
                  <a16:creationId xmlns:a16="http://schemas.microsoft.com/office/drawing/2014/main" id="{572BB5E2-65FB-D644-B4AB-900ED39DD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645;p8">
              <a:extLst>
                <a:ext uri="{FF2B5EF4-FFF2-40B4-BE49-F238E27FC236}">
                  <a16:creationId xmlns:a16="http://schemas.microsoft.com/office/drawing/2014/main" id="{2A73F78E-34E2-B84D-A8D6-36A7CF2A0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646;p8">
              <a:extLst>
                <a:ext uri="{FF2B5EF4-FFF2-40B4-BE49-F238E27FC236}">
                  <a16:creationId xmlns:a16="http://schemas.microsoft.com/office/drawing/2014/main" id="{790ECF48-590A-7845-AE73-0B9AA1034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647;p8">
              <a:extLst>
                <a:ext uri="{FF2B5EF4-FFF2-40B4-BE49-F238E27FC236}">
                  <a16:creationId xmlns:a16="http://schemas.microsoft.com/office/drawing/2014/main" id="{CBE09463-D9CE-0E4F-B89F-340EA2A2C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648;p8">
              <a:extLst>
                <a:ext uri="{FF2B5EF4-FFF2-40B4-BE49-F238E27FC236}">
                  <a16:creationId xmlns:a16="http://schemas.microsoft.com/office/drawing/2014/main" id="{51A88C19-D552-FC40-A684-89C0CA262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649;p8">
              <a:extLst>
                <a:ext uri="{FF2B5EF4-FFF2-40B4-BE49-F238E27FC236}">
                  <a16:creationId xmlns:a16="http://schemas.microsoft.com/office/drawing/2014/main" id="{15B8CC02-60E4-C749-A64F-CF8E27C56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650;p8">
              <a:extLst>
                <a:ext uri="{FF2B5EF4-FFF2-40B4-BE49-F238E27FC236}">
                  <a16:creationId xmlns:a16="http://schemas.microsoft.com/office/drawing/2014/main" id="{E3001044-5374-9D47-B554-FD196392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651;p8">
              <a:extLst>
                <a:ext uri="{FF2B5EF4-FFF2-40B4-BE49-F238E27FC236}">
                  <a16:creationId xmlns:a16="http://schemas.microsoft.com/office/drawing/2014/main" id="{00E1D401-B806-C948-9DFD-EB628CFD26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652;p8">
              <a:extLst>
                <a:ext uri="{FF2B5EF4-FFF2-40B4-BE49-F238E27FC236}">
                  <a16:creationId xmlns:a16="http://schemas.microsoft.com/office/drawing/2014/main" id="{39EF31FA-98F0-604C-B3C1-50C6D00EA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653;p8">
              <a:extLst>
                <a:ext uri="{FF2B5EF4-FFF2-40B4-BE49-F238E27FC236}">
                  <a16:creationId xmlns:a16="http://schemas.microsoft.com/office/drawing/2014/main" id="{5916B55C-D3F8-FC4F-A13E-61C07F973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654;p8">
              <a:extLst>
                <a:ext uri="{FF2B5EF4-FFF2-40B4-BE49-F238E27FC236}">
                  <a16:creationId xmlns:a16="http://schemas.microsoft.com/office/drawing/2014/main" id="{00FFCE0E-C325-DA43-ACA9-A2143B51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655;p8">
              <a:extLst>
                <a:ext uri="{FF2B5EF4-FFF2-40B4-BE49-F238E27FC236}">
                  <a16:creationId xmlns:a16="http://schemas.microsoft.com/office/drawing/2014/main" id="{E185B253-B7E1-A94B-B569-6F703BF34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656;p8">
              <a:extLst>
                <a:ext uri="{FF2B5EF4-FFF2-40B4-BE49-F238E27FC236}">
                  <a16:creationId xmlns:a16="http://schemas.microsoft.com/office/drawing/2014/main" id="{740DFF39-70D7-5D44-9C2F-FB2F98960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657;p8">
              <a:extLst>
                <a:ext uri="{FF2B5EF4-FFF2-40B4-BE49-F238E27FC236}">
                  <a16:creationId xmlns:a16="http://schemas.microsoft.com/office/drawing/2014/main" id="{04F186A9-624F-5E43-A55C-3DBAAF18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658;p8">
              <a:extLst>
                <a:ext uri="{FF2B5EF4-FFF2-40B4-BE49-F238E27FC236}">
                  <a16:creationId xmlns:a16="http://schemas.microsoft.com/office/drawing/2014/main" id="{34BF6E88-A824-E047-A9DE-0635C32E3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659;p8">
              <a:extLst>
                <a:ext uri="{FF2B5EF4-FFF2-40B4-BE49-F238E27FC236}">
                  <a16:creationId xmlns:a16="http://schemas.microsoft.com/office/drawing/2014/main" id="{3D5F2BFE-49B2-914A-83B1-0B570D9FF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660;p8">
              <a:extLst>
                <a:ext uri="{FF2B5EF4-FFF2-40B4-BE49-F238E27FC236}">
                  <a16:creationId xmlns:a16="http://schemas.microsoft.com/office/drawing/2014/main" id="{7BD87C50-9D7C-9947-9256-AEF765635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661;p8">
              <a:extLst>
                <a:ext uri="{FF2B5EF4-FFF2-40B4-BE49-F238E27FC236}">
                  <a16:creationId xmlns:a16="http://schemas.microsoft.com/office/drawing/2014/main" id="{63B5141C-661E-0846-82EC-EA9D1AC00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662;p8">
              <a:extLst>
                <a:ext uri="{FF2B5EF4-FFF2-40B4-BE49-F238E27FC236}">
                  <a16:creationId xmlns:a16="http://schemas.microsoft.com/office/drawing/2014/main" id="{FF8E2E1D-CFB0-A346-B2D3-BC64074F9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663;p8">
              <a:extLst>
                <a:ext uri="{FF2B5EF4-FFF2-40B4-BE49-F238E27FC236}">
                  <a16:creationId xmlns:a16="http://schemas.microsoft.com/office/drawing/2014/main" id="{D97815A2-3610-B74D-BCF3-D9464E57B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664;p8">
              <a:extLst>
                <a:ext uri="{FF2B5EF4-FFF2-40B4-BE49-F238E27FC236}">
                  <a16:creationId xmlns:a16="http://schemas.microsoft.com/office/drawing/2014/main" id="{E14F6A5C-EF29-2C43-B8AF-48A4A8469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665;p8">
              <a:extLst>
                <a:ext uri="{FF2B5EF4-FFF2-40B4-BE49-F238E27FC236}">
                  <a16:creationId xmlns:a16="http://schemas.microsoft.com/office/drawing/2014/main" id="{6027565D-D26F-424D-9E42-48D53FC3E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666;p8">
              <a:extLst>
                <a:ext uri="{FF2B5EF4-FFF2-40B4-BE49-F238E27FC236}">
                  <a16:creationId xmlns:a16="http://schemas.microsoft.com/office/drawing/2014/main" id="{5282D1B0-9D0A-C644-9D37-37D82566A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667;p8">
              <a:extLst>
                <a:ext uri="{FF2B5EF4-FFF2-40B4-BE49-F238E27FC236}">
                  <a16:creationId xmlns:a16="http://schemas.microsoft.com/office/drawing/2014/main" id="{85151168-326F-7F4E-80A9-C8E31BE5C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668;p8">
              <a:extLst>
                <a:ext uri="{FF2B5EF4-FFF2-40B4-BE49-F238E27FC236}">
                  <a16:creationId xmlns:a16="http://schemas.microsoft.com/office/drawing/2014/main" id="{8270FE4C-581B-9547-A4A4-E9844BBA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669;p8">
              <a:extLst>
                <a:ext uri="{FF2B5EF4-FFF2-40B4-BE49-F238E27FC236}">
                  <a16:creationId xmlns:a16="http://schemas.microsoft.com/office/drawing/2014/main" id="{007CEB98-5402-2A48-949B-1A2EFE53E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670;p8">
              <a:extLst>
                <a:ext uri="{FF2B5EF4-FFF2-40B4-BE49-F238E27FC236}">
                  <a16:creationId xmlns:a16="http://schemas.microsoft.com/office/drawing/2014/main" id="{AD3F7C9C-C479-F942-AF2F-1464A70C9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671;p8">
              <a:extLst>
                <a:ext uri="{FF2B5EF4-FFF2-40B4-BE49-F238E27FC236}">
                  <a16:creationId xmlns:a16="http://schemas.microsoft.com/office/drawing/2014/main" id="{DF05DB0E-C7EA-C848-9B3A-0558C3EE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672;p8">
              <a:extLst>
                <a:ext uri="{FF2B5EF4-FFF2-40B4-BE49-F238E27FC236}">
                  <a16:creationId xmlns:a16="http://schemas.microsoft.com/office/drawing/2014/main" id="{3942A832-E788-EF43-A497-6F444CD79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673;p8">
              <a:extLst>
                <a:ext uri="{FF2B5EF4-FFF2-40B4-BE49-F238E27FC236}">
                  <a16:creationId xmlns:a16="http://schemas.microsoft.com/office/drawing/2014/main" id="{84D91088-B85F-3540-93D3-18FBC79E1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674;p8">
              <a:extLst>
                <a:ext uri="{FF2B5EF4-FFF2-40B4-BE49-F238E27FC236}">
                  <a16:creationId xmlns:a16="http://schemas.microsoft.com/office/drawing/2014/main" id="{F724C111-07BE-D84F-8476-E40F4013C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675;p8">
              <a:extLst>
                <a:ext uri="{FF2B5EF4-FFF2-40B4-BE49-F238E27FC236}">
                  <a16:creationId xmlns:a16="http://schemas.microsoft.com/office/drawing/2014/main" id="{431802A4-9786-0E4B-8A10-0CE75C8C5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676;p8">
              <a:extLst>
                <a:ext uri="{FF2B5EF4-FFF2-40B4-BE49-F238E27FC236}">
                  <a16:creationId xmlns:a16="http://schemas.microsoft.com/office/drawing/2014/main" id="{B65B150D-D62F-F84D-A799-9EC68D96D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7" name="Google Shape;2402;p8">
            <a:extLst>
              <a:ext uri="{FF2B5EF4-FFF2-40B4-BE49-F238E27FC236}">
                <a16:creationId xmlns:a16="http://schemas.microsoft.com/office/drawing/2014/main" id="{BBFDD382-F91A-8F4A-BE17-201F0DABD0D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49BE4D-D519-C14F-ACE0-D8D57AF16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678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_ONLY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2680;p9">
            <a:extLst>
              <a:ext uri="{FF2B5EF4-FFF2-40B4-BE49-F238E27FC236}">
                <a16:creationId xmlns:a16="http://schemas.microsoft.com/office/drawing/2014/main" id="{40162F4E-A68E-614C-A921-0ED34DEB4B8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4" name="Google Shape;2681;p9">
              <a:extLst>
                <a:ext uri="{FF2B5EF4-FFF2-40B4-BE49-F238E27FC236}">
                  <a16:creationId xmlns:a16="http://schemas.microsoft.com/office/drawing/2014/main" id="{951FC4E0-A882-BF43-BBE1-3C82BD551A99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682;p9">
              <a:extLst>
                <a:ext uri="{FF2B5EF4-FFF2-40B4-BE49-F238E27FC236}">
                  <a16:creationId xmlns:a16="http://schemas.microsoft.com/office/drawing/2014/main" id="{D87EF746-D0F2-CE4E-A353-00FA4B52288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683;p9">
              <a:extLst>
                <a:ext uri="{FF2B5EF4-FFF2-40B4-BE49-F238E27FC236}">
                  <a16:creationId xmlns:a16="http://schemas.microsoft.com/office/drawing/2014/main" id="{17811512-2A0F-6E41-B7BB-C9C614D13111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684;p9">
              <a:extLst>
                <a:ext uri="{FF2B5EF4-FFF2-40B4-BE49-F238E27FC236}">
                  <a16:creationId xmlns:a16="http://schemas.microsoft.com/office/drawing/2014/main" id="{DD21711C-D0D5-FC47-A69F-92E731940192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685;p9">
              <a:extLst>
                <a:ext uri="{FF2B5EF4-FFF2-40B4-BE49-F238E27FC236}">
                  <a16:creationId xmlns:a16="http://schemas.microsoft.com/office/drawing/2014/main" id="{BD65A671-E068-BD45-BA4E-BF297A7DE415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686;p9">
              <a:extLst>
                <a:ext uri="{FF2B5EF4-FFF2-40B4-BE49-F238E27FC236}">
                  <a16:creationId xmlns:a16="http://schemas.microsoft.com/office/drawing/2014/main" id="{A74F2EA7-6E57-784E-BE81-A251F408D9F6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687;p9">
              <a:extLst>
                <a:ext uri="{FF2B5EF4-FFF2-40B4-BE49-F238E27FC236}">
                  <a16:creationId xmlns:a16="http://schemas.microsoft.com/office/drawing/2014/main" id="{F37021D3-6A6A-9649-B5A0-CCC9CAE330AC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688;p9">
              <a:extLst>
                <a:ext uri="{FF2B5EF4-FFF2-40B4-BE49-F238E27FC236}">
                  <a16:creationId xmlns:a16="http://schemas.microsoft.com/office/drawing/2014/main" id="{1F74E027-67F8-C448-9EA6-7FA9E4CC121F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689;p9">
              <a:extLst>
                <a:ext uri="{FF2B5EF4-FFF2-40B4-BE49-F238E27FC236}">
                  <a16:creationId xmlns:a16="http://schemas.microsoft.com/office/drawing/2014/main" id="{A7D77024-454A-0E4F-91A3-AE905493D05C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690;p9">
              <a:extLst>
                <a:ext uri="{FF2B5EF4-FFF2-40B4-BE49-F238E27FC236}">
                  <a16:creationId xmlns:a16="http://schemas.microsoft.com/office/drawing/2014/main" id="{A85F3C5A-5D5F-5347-B67A-8AF6275EEFF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691;p9">
              <a:extLst>
                <a:ext uri="{FF2B5EF4-FFF2-40B4-BE49-F238E27FC236}">
                  <a16:creationId xmlns:a16="http://schemas.microsoft.com/office/drawing/2014/main" id="{85D96D93-18D5-2740-BD8C-C4E9B4CB1D82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692;p9">
              <a:extLst>
                <a:ext uri="{FF2B5EF4-FFF2-40B4-BE49-F238E27FC236}">
                  <a16:creationId xmlns:a16="http://schemas.microsoft.com/office/drawing/2014/main" id="{87EE8595-F48A-C04B-80C0-8ECC0D1A8E1F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693;p9">
              <a:extLst>
                <a:ext uri="{FF2B5EF4-FFF2-40B4-BE49-F238E27FC236}">
                  <a16:creationId xmlns:a16="http://schemas.microsoft.com/office/drawing/2014/main" id="{838CEC17-593B-9642-B3A8-173E068DA667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694;p9">
              <a:extLst>
                <a:ext uri="{FF2B5EF4-FFF2-40B4-BE49-F238E27FC236}">
                  <a16:creationId xmlns:a16="http://schemas.microsoft.com/office/drawing/2014/main" id="{9D595CEF-9A10-A14A-BEB1-235BCA0BFC15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695;p9">
              <a:extLst>
                <a:ext uri="{FF2B5EF4-FFF2-40B4-BE49-F238E27FC236}">
                  <a16:creationId xmlns:a16="http://schemas.microsoft.com/office/drawing/2014/main" id="{CAC7E947-3CF0-6F40-BF8D-0F6003CA6BDE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696;p9">
              <a:extLst>
                <a:ext uri="{FF2B5EF4-FFF2-40B4-BE49-F238E27FC236}">
                  <a16:creationId xmlns:a16="http://schemas.microsoft.com/office/drawing/2014/main" id="{1F4B408E-E5A4-734F-8617-15BAC2637C31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697;p9">
              <a:extLst>
                <a:ext uri="{FF2B5EF4-FFF2-40B4-BE49-F238E27FC236}">
                  <a16:creationId xmlns:a16="http://schemas.microsoft.com/office/drawing/2014/main" id="{42713FAC-774A-6546-A8CA-42BCB0B5986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698;p9">
              <a:extLst>
                <a:ext uri="{FF2B5EF4-FFF2-40B4-BE49-F238E27FC236}">
                  <a16:creationId xmlns:a16="http://schemas.microsoft.com/office/drawing/2014/main" id="{0CEABE27-54DF-3642-8680-A2BC836B59A3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699;p9">
              <a:extLst>
                <a:ext uri="{FF2B5EF4-FFF2-40B4-BE49-F238E27FC236}">
                  <a16:creationId xmlns:a16="http://schemas.microsoft.com/office/drawing/2014/main" id="{D3C7E5B0-4D9F-5243-900B-6AB2CB28C571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700;p9">
              <a:extLst>
                <a:ext uri="{FF2B5EF4-FFF2-40B4-BE49-F238E27FC236}">
                  <a16:creationId xmlns:a16="http://schemas.microsoft.com/office/drawing/2014/main" id="{2194F670-7114-144D-B856-75B31D8E0A18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701;p9">
              <a:extLst>
                <a:ext uri="{FF2B5EF4-FFF2-40B4-BE49-F238E27FC236}">
                  <a16:creationId xmlns:a16="http://schemas.microsoft.com/office/drawing/2014/main" id="{30296608-22D8-5047-9F5B-D0E945222F55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702;p9">
              <a:extLst>
                <a:ext uri="{FF2B5EF4-FFF2-40B4-BE49-F238E27FC236}">
                  <a16:creationId xmlns:a16="http://schemas.microsoft.com/office/drawing/2014/main" id="{1B7A0E28-5B80-C144-822F-F98F9B8FABE3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703;p9">
              <a:extLst>
                <a:ext uri="{FF2B5EF4-FFF2-40B4-BE49-F238E27FC236}">
                  <a16:creationId xmlns:a16="http://schemas.microsoft.com/office/drawing/2014/main" id="{2AED2C9D-CD78-5543-AD40-DDF1E69A3BEF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04;p9">
              <a:extLst>
                <a:ext uri="{FF2B5EF4-FFF2-40B4-BE49-F238E27FC236}">
                  <a16:creationId xmlns:a16="http://schemas.microsoft.com/office/drawing/2014/main" id="{E89F19DE-13FF-B849-96A1-EC3CE1710C21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705;p9">
              <a:extLst>
                <a:ext uri="{FF2B5EF4-FFF2-40B4-BE49-F238E27FC236}">
                  <a16:creationId xmlns:a16="http://schemas.microsoft.com/office/drawing/2014/main" id="{49F65FF0-AE0D-5D47-A504-0D3D73B2423D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706;p9">
              <a:extLst>
                <a:ext uri="{FF2B5EF4-FFF2-40B4-BE49-F238E27FC236}">
                  <a16:creationId xmlns:a16="http://schemas.microsoft.com/office/drawing/2014/main" id="{C722E12A-9C5C-C840-A1CD-9C900D306228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707;p9">
              <a:extLst>
                <a:ext uri="{FF2B5EF4-FFF2-40B4-BE49-F238E27FC236}">
                  <a16:creationId xmlns:a16="http://schemas.microsoft.com/office/drawing/2014/main" id="{D0B31C2E-27CD-BD45-A864-0C787EAD5107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708;p9">
              <a:extLst>
                <a:ext uri="{FF2B5EF4-FFF2-40B4-BE49-F238E27FC236}">
                  <a16:creationId xmlns:a16="http://schemas.microsoft.com/office/drawing/2014/main" id="{9FFA56F4-0DB6-0643-97C0-78F047B82A62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709;p9">
              <a:extLst>
                <a:ext uri="{FF2B5EF4-FFF2-40B4-BE49-F238E27FC236}">
                  <a16:creationId xmlns:a16="http://schemas.microsoft.com/office/drawing/2014/main" id="{911B21C8-D918-A540-969E-E817B4EFBB2D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710;p9">
              <a:extLst>
                <a:ext uri="{FF2B5EF4-FFF2-40B4-BE49-F238E27FC236}">
                  <a16:creationId xmlns:a16="http://schemas.microsoft.com/office/drawing/2014/main" id="{664C876E-07B4-1143-9606-8B6F58B30084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711;p9">
              <a:extLst>
                <a:ext uri="{FF2B5EF4-FFF2-40B4-BE49-F238E27FC236}">
                  <a16:creationId xmlns:a16="http://schemas.microsoft.com/office/drawing/2014/main" id="{18A40671-E04F-454F-95A2-81BFC1C212E3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712;p9">
              <a:extLst>
                <a:ext uri="{FF2B5EF4-FFF2-40B4-BE49-F238E27FC236}">
                  <a16:creationId xmlns:a16="http://schemas.microsoft.com/office/drawing/2014/main" id="{3C87A808-BCA8-FE47-BF5C-FB06E1226416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713;p9">
              <a:extLst>
                <a:ext uri="{FF2B5EF4-FFF2-40B4-BE49-F238E27FC236}">
                  <a16:creationId xmlns:a16="http://schemas.microsoft.com/office/drawing/2014/main" id="{B48935FA-44BA-EA49-9491-CD2C396AC9C7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714;p9">
              <a:extLst>
                <a:ext uri="{FF2B5EF4-FFF2-40B4-BE49-F238E27FC236}">
                  <a16:creationId xmlns:a16="http://schemas.microsoft.com/office/drawing/2014/main" id="{217646C4-0521-DA43-8C6F-12B9A612E861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715;p9">
              <a:extLst>
                <a:ext uri="{FF2B5EF4-FFF2-40B4-BE49-F238E27FC236}">
                  <a16:creationId xmlns:a16="http://schemas.microsoft.com/office/drawing/2014/main" id="{6F2DC39D-4E49-6348-9D9C-E14E11773224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716;p9">
              <a:extLst>
                <a:ext uri="{FF2B5EF4-FFF2-40B4-BE49-F238E27FC236}">
                  <a16:creationId xmlns:a16="http://schemas.microsoft.com/office/drawing/2014/main" id="{84DED127-DFC4-7546-B0CF-81815FC2D3D9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717;p9">
              <a:extLst>
                <a:ext uri="{FF2B5EF4-FFF2-40B4-BE49-F238E27FC236}">
                  <a16:creationId xmlns:a16="http://schemas.microsoft.com/office/drawing/2014/main" id="{D95DFA3C-1B89-9C42-B208-65BAB3E4ECF3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718;p9">
              <a:extLst>
                <a:ext uri="{FF2B5EF4-FFF2-40B4-BE49-F238E27FC236}">
                  <a16:creationId xmlns:a16="http://schemas.microsoft.com/office/drawing/2014/main" id="{A0AFD18A-36E0-3D46-B416-03E445201961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719;p9">
              <a:extLst>
                <a:ext uri="{FF2B5EF4-FFF2-40B4-BE49-F238E27FC236}">
                  <a16:creationId xmlns:a16="http://schemas.microsoft.com/office/drawing/2014/main" id="{1E2512FE-DB0C-F841-9051-CDB737477571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720;p9">
              <a:extLst>
                <a:ext uri="{FF2B5EF4-FFF2-40B4-BE49-F238E27FC236}">
                  <a16:creationId xmlns:a16="http://schemas.microsoft.com/office/drawing/2014/main" id="{F924EDE0-4987-8F45-A1D6-3F9B723023FA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721;p9">
              <a:extLst>
                <a:ext uri="{FF2B5EF4-FFF2-40B4-BE49-F238E27FC236}">
                  <a16:creationId xmlns:a16="http://schemas.microsoft.com/office/drawing/2014/main" id="{0A4177A9-D7C3-4F42-8474-8922CF7B6556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722;p9">
              <a:extLst>
                <a:ext uri="{FF2B5EF4-FFF2-40B4-BE49-F238E27FC236}">
                  <a16:creationId xmlns:a16="http://schemas.microsoft.com/office/drawing/2014/main" id="{798D7869-4E37-A24A-99CA-1BF9B9D9CAB8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723;p9">
              <a:extLst>
                <a:ext uri="{FF2B5EF4-FFF2-40B4-BE49-F238E27FC236}">
                  <a16:creationId xmlns:a16="http://schemas.microsoft.com/office/drawing/2014/main" id="{06380E43-B3AB-824E-9744-072056F2E7C0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724;p9">
              <a:extLst>
                <a:ext uri="{FF2B5EF4-FFF2-40B4-BE49-F238E27FC236}">
                  <a16:creationId xmlns:a16="http://schemas.microsoft.com/office/drawing/2014/main" id="{7B3F6021-F30D-8E40-86C6-4233E8B542A7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2725;p9">
              <a:extLst>
                <a:ext uri="{FF2B5EF4-FFF2-40B4-BE49-F238E27FC236}">
                  <a16:creationId xmlns:a16="http://schemas.microsoft.com/office/drawing/2014/main" id="{F5B16178-461C-6B44-8DCC-FA2995AACD00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2726;p9">
              <a:extLst>
                <a:ext uri="{FF2B5EF4-FFF2-40B4-BE49-F238E27FC236}">
                  <a16:creationId xmlns:a16="http://schemas.microsoft.com/office/drawing/2014/main" id="{C5A4580D-8CCF-C146-BB9E-36A125C1A193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2727;p9">
              <a:extLst>
                <a:ext uri="{FF2B5EF4-FFF2-40B4-BE49-F238E27FC236}">
                  <a16:creationId xmlns:a16="http://schemas.microsoft.com/office/drawing/2014/main" id="{E7FD0751-31B9-3241-AAD3-E54DCBED8973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728;p9">
              <a:extLst>
                <a:ext uri="{FF2B5EF4-FFF2-40B4-BE49-F238E27FC236}">
                  <a16:creationId xmlns:a16="http://schemas.microsoft.com/office/drawing/2014/main" id="{2734AD3A-3D29-B24B-A495-81204CDD7CFD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2729;p9">
              <a:extLst>
                <a:ext uri="{FF2B5EF4-FFF2-40B4-BE49-F238E27FC236}">
                  <a16:creationId xmlns:a16="http://schemas.microsoft.com/office/drawing/2014/main" id="{0572156E-90A3-A84D-A102-9E5486D085C8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2730;p9">
              <a:extLst>
                <a:ext uri="{FF2B5EF4-FFF2-40B4-BE49-F238E27FC236}">
                  <a16:creationId xmlns:a16="http://schemas.microsoft.com/office/drawing/2014/main" id="{823B926B-4EEA-2E45-B920-65EAADA7C7C6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2731;p9">
              <a:extLst>
                <a:ext uri="{FF2B5EF4-FFF2-40B4-BE49-F238E27FC236}">
                  <a16:creationId xmlns:a16="http://schemas.microsoft.com/office/drawing/2014/main" id="{C30B24D7-01B2-1942-86D5-C93691D63F41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2732;p9">
              <a:extLst>
                <a:ext uri="{FF2B5EF4-FFF2-40B4-BE49-F238E27FC236}">
                  <a16:creationId xmlns:a16="http://schemas.microsoft.com/office/drawing/2014/main" id="{48F46133-B579-9841-ABDA-5E772D167B9D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2733;p9">
              <a:extLst>
                <a:ext uri="{FF2B5EF4-FFF2-40B4-BE49-F238E27FC236}">
                  <a16:creationId xmlns:a16="http://schemas.microsoft.com/office/drawing/2014/main" id="{9555E1AE-4149-E445-9FDD-A3B8CCA14170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2734;p9">
              <a:extLst>
                <a:ext uri="{FF2B5EF4-FFF2-40B4-BE49-F238E27FC236}">
                  <a16:creationId xmlns:a16="http://schemas.microsoft.com/office/drawing/2014/main" id="{C8220711-BD6E-0A43-85BA-8EE6248A5457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2735;p9">
              <a:extLst>
                <a:ext uri="{FF2B5EF4-FFF2-40B4-BE49-F238E27FC236}">
                  <a16:creationId xmlns:a16="http://schemas.microsoft.com/office/drawing/2014/main" id="{3B235B00-3EAC-CD44-9F80-47F3A066D366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2736;p9">
              <a:extLst>
                <a:ext uri="{FF2B5EF4-FFF2-40B4-BE49-F238E27FC236}">
                  <a16:creationId xmlns:a16="http://schemas.microsoft.com/office/drawing/2014/main" id="{5A5A9653-0F31-5C44-8BEE-ACAFC748F7E9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2737;p9">
              <a:extLst>
                <a:ext uri="{FF2B5EF4-FFF2-40B4-BE49-F238E27FC236}">
                  <a16:creationId xmlns:a16="http://schemas.microsoft.com/office/drawing/2014/main" id="{3FA5B189-4E81-AB48-84E0-BB9B442355B4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" name="Google Shape;2738;p9">
            <a:extLst>
              <a:ext uri="{FF2B5EF4-FFF2-40B4-BE49-F238E27FC236}">
                <a16:creationId xmlns:a16="http://schemas.microsoft.com/office/drawing/2014/main" id="{13D91734-5AA6-AD4F-968F-AD53DC11DF99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2" name="Google Shape;2739;p9">
              <a:extLst>
                <a:ext uri="{FF2B5EF4-FFF2-40B4-BE49-F238E27FC236}">
                  <a16:creationId xmlns:a16="http://schemas.microsoft.com/office/drawing/2014/main" id="{80C37619-426E-3F48-9C42-1ECACBA1F235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2740;p9">
              <a:extLst>
                <a:ext uri="{FF2B5EF4-FFF2-40B4-BE49-F238E27FC236}">
                  <a16:creationId xmlns:a16="http://schemas.microsoft.com/office/drawing/2014/main" id="{87B09C9D-D9FA-F04F-B604-DF2135DD7F70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2741;p9">
              <a:extLst>
                <a:ext uri="{FF2B5EF4-FFF2-40B4-BE49-F238E27FC236}">
                  <a16:creationId xmlns:a16="http://schemas.microsoft.com/office/drawing/2014/main" id="{254FDEAA-01E3-2145-8B8F-7F7FC2559FA5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2742;p9">
              <a:extLst>
                <a:ext uri="{FF2B5EF4-FFF2-40B4-BE49-F238E27FC236}">
                  <a16:creationId xmlns:a16="http://schemas.microsoft.com/office/drawing/2014/main" id="{19611740-1C0A-BC48-9F42-D808814B63D8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2743;p9">
              <a:extLst>
                <a:ext uri="{FF2B5EF4-FFF2-40B4-BE49-F238E27FC236}">
                  <a16:creationId xmlns:a16="http://schemas.microsoft.com/office/drawing/2014/main" id="{4E0D42E3-8C5A-1C4B-8171-96F97911D34C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2744;p9">
              <a:extLst>
                <a:ext uri="{FF2B5EF4-FFF2-40B4-BE49-F238E27FC236}">
                  <a16:creationId xmlns:a16="http://schemas.microsoft.com/office/drawing/2014/main" id="{94814980-B4EA-C742-9131-D27061187797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2745;p9">
              <a:extLst>
                <a:ext uri="{FF2B5EF4-FFF2-40B4-BE49-F238E27FC236}">
                  <a16:creationId xmlns:a16="http://schemas.microsoft.com/office/drawing/2014/main" id="{B42C81ED-1785-6C45-9716-CDA3987C0CF0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2746;p9">
              <a:extLst>
                <a:ext uri="{FF2B5EF4-FFF2-40B4-BE49-F238E27FC236}">
                  <a16:creationId xmlns:a16="http://schemas.microsoft.com/office/drawing/2014/main" id="{C60D46F8-7BDE-F94E-B296-9E70B6AB0038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2747;p9">
              <a:extLst>
                <a:ext uri="{FF2B5EF4-FFF2-40B4-BE49-F238E27FC236}">
                  <a16:creationId xmlns:a16="http://schemas.microsoft.com/office/drawing/2014/main" id="{9F505E73-73E4-8345-A34D-CA17195B0F76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2748;p9">
              <a:extLst>
                <a:ext uri="{FF2B5EF4-FFF2-40B4-BE49-F238E27FC236}">
                  <a16:creationId xmlns:a16="http://schemas.microsoft.com/office/drawing/2014/main" id="{FF1F1BA1-EE57-5843-BD89-46E9419A19D1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2749;p9">
              <a:extLst>
                <a:ext uri="{FF2B5EF4-FFF2-40B4-BE49-F238E27FC236}">
                  <a16:creationId xmlns:a16="http://schemas.microsoft.com/office/drawing/2014/main" id="{30A8070E-34ED-FC4A-B689-3E4953A7B6ED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2750;p9">
              <a:extLst>
                <a:ext uri="{FF2B5EF4-FFF2-40B4-BE49-F238E27FC236}">
                  <a16:creationId xmlns:a16="http://schemas.microsoft.com/office/drawing/2014/main" id="{38F2B33D-AC08-BD40-A97B-CE782015C36C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2751;p9">
              <a:extLst>
                <a:ext uri="{FF2B5EF4-FFF2-40B4-BE49-F238E27FC236}">
                  <a16:creationId xmlns:a16="http://schemas.microsoft.com/office/drawing/2014/main" id="{BE2B5FFD-F794-224F-9277-839F8A1E7416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2752;p9">
              <a:extLst>
                <a:ext uri="{FF2B5EF4-FFF2-40B4-BE49-F238E27FC236}">
                  <a16:creationId xmlns:a16="http://schemas.microsoft.com/office/drawing/2014/main" id="{3C3C669E-8D43-7245-9815-3A02915F6C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2753;p9">
              <a:extLst>
                <a:ext uri="{FF2B5EF4-FFF2-40B4-BE49-F238E27FC236}">
                  <a16:creationId xmlns:a16="http://schemas.microsoft.com/office/drawing/2014/main" id="{C3F7697C-02AA-644B-8CCF-480C9552EA3E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2754;p9">
              <a:extLst>
                <a:ext uri="{FF2B5EF4-FFF2-40B4-BE49-F238E27FC236}">
                  <a16:creationId xmlns:a16="http://schemas.microsoft.com/office/drawing/2014/main" id="{179CC061-5745-7345-A0A4-EA9B331A2B1F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2755;p9">
              <a:extLst>
                <a:ext uri="{FF2B5EF4-FFF2-40B4-BE49-F238E27FC236}">
                  <a16:creationId xmlns:a16="http://schemas.microsoft.com/office/drawing/2014/main" id="{5525BAC4-A735-E248-A0E7-6D10BDD46B67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2756;p9">
              <a:extLst>
                <a:ext uri="{FF2B5EF4-FFF2-40B4-BE49-F238E27FC236}">
                  <a16:creationId xmlns:a16="http://schemas.microsoft.com/office/drawing/2014/main" id="{75F9FCEE-5A4A-4842-A776-71B73B755434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2757;p9">
              <a:extLst>
                <a:ext uri="{FF2B5EF4-FFF2-40B4-BE49-F238E27FC236}">
                  <a16:creationId xmlns:a16="http://schemas.microsoft.com/office/drawing/2014/main" id="{DF7AC9D5-7974-4A45-BC34-C5998535DD41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2758;p9">
              <a:extLst>
                <a:ext uri="{FF2B5EF4-FFF2-40B4-BE49-F238E27FC236}">
                  <a16:creationId xmlns:a16="http://schemas.microsoft.com/office/drawing/2014/main" id="{527D678C-2BF2-6046-8B0C-0B2D4BBE1BE9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2759;p9">
              <a:extLst>
                <a:ext uri="{FF2B5EF4-FFF2-40B4-BE49-F238E27FC236}">
                  <a16:creationId xmlns:a16="http://schemas.microsoft.com/office/drawing/2014/main" id="{9C51D6F5-6129-754B-AEB0-7BF07EDB9E4E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2760;p9">
              <a:extLst>
                <a:ext uri="{FF2B5EF4-FFF2-40B4-BE49-F238E27FC236}">
                  <a16:creationId xmlns:a16="http://schemas.microsoft.com/office/drawing/2014/main" id="{6A5043A7-DBA2-574B-86FF-5556EC2A65E9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2761;p9">
              <a:extLst>
                <a:ext uri="{FF2B5EF4-FFF2-40B4-BE49-F238E27FC236}">
                  <a16:creationId xmlns:a16="http://schemas.microsoft.com/office/drawing/2014/main" id="{79FA4AC8-F403-2843-BCD7-C191A0C99622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2762;p9">
              <a:extLst>
                <a:ext uri="{FF2B5EF4-FFF2-40B4-BE49-F238E27FC236}">
                  <a16:creationId xmlns:a16="http://schemas.microsoft.com/office/drawing/2014/main" id="{5A599946-0B95-B54F-A2B9-D9B0158A83A6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2763;p9">
              <a:extLst>
                <a:ext uri="{FF2B5EF4-FFF2-40B4-BE49-F238E27FC236}">
                  <a16:creationId xmlns:a16="http://schemas.microsoft.com/office/drawing/2014/main" id="{A6D022AD-8072-5741-9CDA-06106D5AA58C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2764;p9">
              <a:extLst>
                <a:ext uri="{FF2B5EF4-FFF2-40B4-BE49-F238E27FC236}">
                  <a16:creationId xmlns:a16="http://schemas.microsoft.com/office/drawing/2014/main" id="{80FE3B03-3715-E24C-8F91-23E0B6A060D4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2765;p9">
              <a:extLst>
                <a:ext uri="{FF2B5EF4-FFF2-40B4-BE49-F238E27FC236}">
                  <a16:creationId xmlns:a16="http://schemas.microsoft.com/office/drawing/2014/main" id="{836BA014-0048-2A4E-9C22-E93475540721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2766;p9">
              <a:extLst>
                <a:ext uri="{FF2B5EF4-FFF2-40B4-BE49-F238E27FC236}">
                  <a16:creationId xmlns:a16="http://schemas.microsoft.com/office/drawing/2014/main" id="{B80268CD-F73A-FB4F-A29D-2DC8B0787C2E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2767;p9">
              <a:extLst>
                <a:ext uri="{FF2B5EF4-FFF2-40B4-BE49-F238E27FC236}">
                  <a16:creationId xmlns:a16="http://schemas.microsoft.com/office/drawing/2014/main" id="{74DA354B-614E-0D4C-81A3-718FE6F0A102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2768;p9">
              <a:extLst>
                <a:ext uri="{FF2B5EF4-FFF2-40B4-BE49-F238E27FC236}">
                  <a16:creationId xmlns:a16="http://schemas.microsoft.com/office/drawing/2014/main" id="{C7CA76D2-7EF6-CF4A-95E4-05111A8C72D4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2769;p9">
              <a:extLst>
                <a:ext uri="{FF2B5EF4-FFF2-40B4-BE49-F238E27FC236}">
                  <a16:creationId xmlns:a16="http://schemas.microsoft.com/office/drawing/2014/main" id="{930C067D-CF75-0F4E-8683-9E028CA50928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2770;p9">
              <a:extLst>
                <a:ext uri="{FF2B5EF4-FFF2-40B4-BE49-F238E27FC236}">
                  <a16:creationId xmlns:a16="http://schemas.microsoft.com/office/drawing/2014/main" id="{4ACAF8A7-24E7-B348-82D3-9D652535EC2B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2771;p9">
              <a:extLst>
                <a:ext uri="{FF2B5EF4-FFF2-40B4-BE49-F238E27FC236}">
                  <a16:creationId xmlns:a16="http://schemas.microsoft.com/office/drawing/2014/main" id="{462C04BE-BA62-8A4A-AD67-BFA5672EE818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2772;p9">
              <a:extLst>
                <a:ext uri="{FF2B5EF4-FFF2-40B4-BE49-F238E27FC236}">
                  <a16:creationId xmlns:a16="http://schemas.microsoft.com/office/drawing/2014/main" id="{D019D928-C8EE-6145-95AE-783DED239A39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2773;p9">
              <a:extLst>
                <a:ext uri="{FF2B5EF4-FFF2-40B4-BE49-F238E27FC236}">
                  <a16:creationId xmlns:a16="http://schemas.microsoft.com/office/drawing/2014/main" id="{366BA226-8B39-7C4D-9A40-169059E010A4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2774;p9">
              <a:extLst>
                <a:ext uri="{FF2B5EF4-FFF2-40B4-BE49-F238E27FC236}">
                  <a16:creationId xmlns:a16="http://schemas.microsoft.com/office/drawing/2014/main" id="{363CA826-C32A-9547-A9A3-82E01500F1BB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2775;p9">
              <a:extLst>
                <a:ext uri="{FF2B5EF4-FFF2-40B4-BE49-F238E27FC236}">
                  <a16:creationId xmlns:a16="http://schemas.microsoft.com/office/drawing/2014/main" id="{EB660D39-04DD-D14D-B9EE-6156C78C212B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2776;p9">
              <a:extLst>
                <a:ext uri="{FF2B5EF4-FFF2-40B4-BE49-F238E27FC236}">
                  <a16:creationId xmlns:a16="http://schemas.microsoft.com/office/drawing/2014/main" id="{117057F7-89AC-E843-AD8C-685F965181D0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2777;p9">
              <a:extLst>
                <a:ext uri="{FF2B5EF4-FFF2-40B4-BE49-F238E27FC236}">
                  <a16:creationId xmlns:a16="http://schemas.microsoft.com/office/drawing/2014/main" id="{196156F5-359A-A846-8026-C246B807F467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2778;p9">
              <a:extLst>
                <a:ext uri="{FF2B5EF4-FFF2-40B4-BE49-F238E27FC236}">
                  <a16:creationId xmlns:a16="http://schemas.microsoft.com/office/drawing/2014/main" id="{174EA52F-10EC-C344-9E46-1DED89DF777C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2779;p9">
              <a:extLst>
                <a:ext uri="{FF2B5EF4-FFF2-40B4-BE49-F238E27FC236}">
                  <a16:creationId xmlns:a16="http://schemas.microsoft.com/office/drawing/2014/main" id="{D53F08B2-7089-A244-B67B-5FA3D034FC5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2780;p9">
              <a:extLst>
                <a:ext uri="{FF2B5EF4-FFF2-40B4-BE49-F238E27FC236}">
                  <a16:creationId xmlns:a16="http://schemas.microsoft.com/office/drawing/2014/main" id="{C1C7AAAC-9B07-394F-9F1E-7573BE008400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2781;p9">
              <a:extLst>
                <a:ext uri="{FF2B5EF4-FFF2-40B4-BE49-F238E27FC236}">
                  <a16:creationId xmlns:a16="http://schemas.microsoft.com/office/drawing/2014/main" id="{4F9301D7-28B1-3044-823F-67DC935DA61F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2782;p9">
              <a:extLst>
                <a:ext uri="{FF2B5EF4-FFF2-40B4-BE49-F238E27FC236}">
                  <a16:creationId xmlns:a16="http://schemas.microsoft.com/office/drawing/2014/main" id="{3CCF3F3B-8EE2-DB46-A68C-D731463649B9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2783;p9">
              <a:extLst>
                <a:ext uri="{FF2B5EF4-FFF2-40B4-BE49-F238E27FC236}">
                  <a16:creationId xmlns:a16="http://schemas.microsoft.com/office/drawing/2014/main" id="{BC5A2819-698D-9948-A030-621106BAF68F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2784;p9">
              <a:extLst>
                <a:ext uri="{FF2B5EF4-FFF2-40B4-BE49-F238E27FC236}">
                  <a16:creationId xmlns:a16="http://schemas.microsoft.com/office/drawing/2014/main" id="{EF60EA71-65D4-8E46-8EB8-70740E4A288C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2785;p9">
              <a:extLst>
                <a:ext uri="{FF2B5EF4-FFF2-40B4-BE49-F238E27FC236}">
                  <a16:creationId xmlns:a16="http://schemas.microsoft.com/office/drawing/2014/main" id="{0EDF21C9-6805-8D49-913E-4CCE858A00FD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2786;p9">
              <a:extLst>
                <a:ext uri="{FF2B5EF4-FFF2-40B4-BE49-F238E27FC236}">
                  <a16:creationId xmlns:a16="http://schemas.microsoft.com/office/drawing/2014/main" id="{33FE377D-A1B3-6B49-9FAC-05767FA5431D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2787;p9">
              <a:extLst>
                <a:ext uri="{FF2B5EF4-FFF2-40B4-BE49-F238E27FC236}">
                  <a16:creationId xmlns:a16="http://schemas.microsoft.com/office/drawing/2014/main" id="{81AAA90A-2C07-8F44-B1DB-DE1BC0E9D312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2788;p9">
              <a:extLst>
                <a:ext uri="{FF2B5EF4-FFF2-40B4-BE49-F238E27FC236}">
                  <a16:creationId xmlns:a16="http://schemas.microsoft.com/office/drawing/2014/main" id="{2A85CD5B-F4AC-8F42-90F8-F7B9E23623CE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2789;p9">
              <a:extLst>
                <a:ext uri="{FF2B5EF4-FFF2-40B4-BE49-F238E27FC236}">
                  <a16:creationId xmlns:a16="http://schemas.microsoft.com/office/drawing/2014/main" id="{DD679591-2DA3-ED45-8551-F9F6CEE828C4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2790;p9">
              <a:extLst>
                <a:ext uri="{FF2B5EF4-FFF2-40B4-BE49-F238E27FC236}">
                  <a16:creationId xmlns:a16="http://schemas.microsoft.com/office/drawing/2014/main" id="{FCE6C287-0F4C-1B47-9699-5F04A0A545B6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2791;p9">
              <a:extLst>
                <a:ext uri="{FF2B5EF4-FFF2-40B4-BE49-F238E27FC236}">
                  <a16:creationId xmlns:a16="http://schemas.microsoft.com/office/drawing/2014/main" id="{7E701849-79CE-CF49-B5B2-E8B72EFA540A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2792;p9">
              <a:extLst>
                <a:ext uri="{FF2B5EF4-FFF2-40B4-BE49-F238E27FC236}">
                  <a16:creationId xmlns:a16="http://schemas.microsoft.com/office/drawing/2014/main" id="{0DE1AF19-8312-5445-9611-9114D75A4C3D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2793;p9">
              <a:extLst>
                <a:ext uri="{FF2B5EF4-FFF2-40B4-BE49-F238E27FC236}">
                  <a16:creationId xmlns:a16="http://schemas.microsoft.com/office/drawing/2014/main" id="{265E9BAF-D08D-0D42-800A-F04070ECBEB9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2794;p9">
              <a:extLst>
                <a:ext uri="{FF2B5EF4-FFF2-40B4-BE49-F238E27FC236}">
                  <a16:creationId xmlns:a16="http://schemas.microsoft.com/office/drawing/2014/main" id="{68DD4207-F38C-4C43-98B2-9ADC1C1E6171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2795;p9">
              <a:extLst>
                <a:ext uri="{FF2B5EF4-FFF2-40B4-BE49-F238E27FC236}">
                  <a16:creationId xmlns:a16="http://schemas.microsoft.com/office/drawing/2014/main" id="{BC1A8651-10FA-AF47-99EF-BD3B81604F9F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2796;p9">
              <a:extLst>
                <a:ext uri="{FF2B5EF4-FFF2-40B4-BE49-F238E27FC236}">
                  <a16:creationId xmlns:a16="http://schemas.microsoft.com/office/drawing/2014/main" id="{1C114E7E-28D8-DC41-9417-C5234C2A8B43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2797;p9">
              <a:extLst>
                <a:ext uri="{FF2B5EF4-FFF2-40B4-BE49-F238E27FC236}">
                  <a16:creationId xmlns:a16="http://schemas.microsoft.com/office/drawing/2014/main" id="{72148A9E-FD31-654E-A8D1-208480F931A3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2798;p9">
              <a:extLst>
                <a:ext uri="{FF2B5EF4-FFF2-40B4-BE49-F238E27FC236}">
                  <a16:creationId xmlns:a16="http://schemas.microsoft.com/office/drawing/2014/main" id="{D60F7769-5EE7-5043-B9D3-0B31662B9AF7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2799;p9">
              <a:extLst>
                <a:ext uri="{FF2B5EF4-FFF2-40B4-BE49-F238E27FC236}">
                  <a16:creationId xmlns:a16="http://schemas.microsoft.com/office/drawing/2014/main" id="{648E2182-77BA-3A42-B417-3F8927D2C763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2800;p9">
              <a:extLst>
                <a:ext uri="{FF2B5EF4-FFF2-40B4-BE49-F238E27FC236}">
                  <a16:creationId xmlns:a16="http://schemas.microsoft.com/office/drawing/2014/main" id="{8A931F47-469E-8245-B80A-24BFE2D9B437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2801;p9">
            <a:extLst>
              <a:ext uri="{FF2B5EF4-FFF2-40B4-BE49-F238E27FC236}">
                <a16:creationId xmlns:a16="http://schemas.microsoft.com/office/drawing/2014/main" id="{2AE08F29-F176-4F44-A56C-3F0BDC53FF47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5" name="Google Shape;2802;p9">
              <a:extLst>
                <a:ext uri="{FF2B5EF4-FFF2-40B4-BE49-F238E27FC236}">
                  <a16:creationId xmlns:a16="http://schemas.microsoft.com/office/drawing/2014/main" id="{ECC149F6-57EF-2447-B39B-FCEB1FBED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2803;p9">
              <a:extLst>
                <a:ext uri="{FF2B5EF4-FFF2-40B4-BE49-F238E27FC236}">
                  <a16:creationId xmlns:a16="http://schemas.microsoft.com/office/drawing/2014/main" id="{A88FD333-7BE1-B14B-9588-BC39146F8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2804;p9">
              <a:extLst>
                <a:ext uri="{FF2B5EF4-FFF2-40B4-BE49-F238E27FC236}">
                  <a16:creationId xmlns:a16="http://schemas.microsoft.com/office/drawing/2014/main" id="{39CBCCFF-311F-A44C-869D-C1F16A5C6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2805;p9">
              <a:extLst>
                <a:ext uri="{FF2B5EF4-FFF2-40B4-BE49-F238E27FC236}">
                  <a16:creationId xmlns:a16="http://schemas.microsoft.com/office/drawing/2014/main" id="{6629BC61-CE11-7745-AF29-F36C0AFA5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2806;p9">
              <a:extLst>
                <a:ext uri="{FF2B5EF4-FFF2-40B4-BE49-F238E27FC236}">
                  <a16:creationId xmlns:a16="http://schemas.microsoft.com/office/drawing/2014/main" id="{64511D8E-E2B2-CB4B-8F73-F8EFFB2E03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2807;p9">
              <a:extLst>
                <a:ext uri="{FF2B5EF4-FFF2-40B4-BE49-F238E27FC236}">
                  <a16:creationId xmlns:a16="http://schemas.microsoft.com/office/drawing/2014/main" id="{87B4A73D-52C2-C64D-B314-923375806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2808;p9">
              <a:extLst>
                <a:ext uri="{FF2B5EF4-FFF2-40B4-BE49-F238E27FC236}">
                  <a16:creationId xmlns:a16="http://schemas.microsoft.com/office/drawing/2014/main" id="{73D32806-336F-954A-8F59-1D05D6BFAA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2809;p9">
              <a:extLst>
                <a:ext uri="{FF2B5EF4-FFF2-40B4-BE49-F238E27FC236}">
                  <a16:creationId xmlns:a16="http://schemas.microsoft.com/office/drawing/2014/main" id="{E34CF846-163E-B549-BF66-595A57BBDD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2810;p9">
              <a:extLst>
                <a:ext uri="{FF2B5EF4-FFF2-40B4-BE49-F238E27FC236}">
                  <a16:creationId xmlns:a16="http://schemas.microsoft.com/office/drawing/2014/main" id="{8234C586-19BA-C645-9525-416190E7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2811;p9">
              <a:extLst>
                <a:ext uri="{FF2B5EF4-FFF2-40B4-BE49-F238E27FC236}">
                  <a16:creationId xmlns:a16="http://schemas.microsoft.com/office/drawing/2014/main" id="{B7AFCD81-921D-F049-B77D-9A290A60F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2812;p9">
              <a:extLst>
                <a:ext uri="{FF2B5EF4-FFF2-40B4-BE49-F238E27FC236}">
                  <a16:creationId xmlns:a16="http://schemas.microsoft.com/office/drawing/2014/main" id="{61E7567A-B6EE-DD43-89FB-A6E610431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2813;p9">
              <a:extLst>
                <a:ext uri="{FF2B5EF4-FFF2-40B4-BE49-F238E27FC236}">
                  <a16:creationId xmlns:a16="http://schemas.microsoft.com/office/drawing/2014/main" id="{57E440A1-C86A-E449-A89B-635DE86B2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2814;p9">
              <a:extLst>
                <a:ext uri="{FF2B5EF4-FFF2-40B4-BE49-F238E27FC236}">
                  <a16:creationId xmlns:a16="http://schemas.microsoft.com/office/drawing/2014/main" id="{8C633175-7298-E94C-B7A7-B5B186E67B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2815;p9">
              <a:extLst>
                <a:ext uri="{FF2B5EF4-FFF2-40B4-BE49-F238E27FC236}">
                  <a16:creationId xmlns:a16="http://schemas.microsoft.com/office/drawing/2014/main" id="{719D8659-DAEE-0E46-91D5-31F591F8A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2816;p9">
              <a:extLst>
                <a:ext uri="{FF2B5EF4-FFF2-40B4-BE49-F238E27FC236}">
                  <a16:creationId xmlns:a16="http://schemas.microsoft.com/office/drawing/2014/main" id="{A1537555-D512-F343-A303-F30E59D67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2817;p9">
              <a:extLst>
                <a:ext uri="{FF2B5EF4-FFF2-40B4-BE49-F238E27FC236}">
                  <a16:creationId xmlns:a16="http://schemas.microsoft.com/office/drawing/2014/main" id="{39E911E3-423E-C542-BFE1-E9665FA6F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2818;p9">
              <a:extLst>
                <a:ext uri="{FF2B5EF4-FFF2-40B4-BE49-F238E27FC236}">
                  <a16:creationId xmlns:a16="http://schemas.microsoft.com/office/drawing/2014/main" id="{894AC79F-1CDA-FB44-BF30-AB663A64E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2819;p9">
              <a:extLst>
                <a:ext uri="{FF2B5EF4-FFF2-40B4-BE49-F238E27FC236}">
                  <a16:creationId xmlns:a16="http://schemas.microsoft.com/office/drawing/2014/main" id="{F9F5B5C5-E1C0-C04E-813A-6B099D25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2820;p9">
              <a:extLst>
                <a:ext uri="{FF2B5EF4-FFF2-40B4-BE49-F238E27FC236}">
                  <a16:creationId xmlns:a16="http://schemas.microsoft.com/office/drawing/2014/main" id="{40BC301B-8635-EF4A-98B3-AB13E9F96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2821;p9">
              <a:extLst>
                <a:ext uri="{FF2B5EF4-FFF2-40B4-BE49-F238E27FC236}">
                  <a16:creationId xmlns:a16="http://schemas.microsoft.com/office/drawing/2014/main" id="{F6F8EBC0-279C-5E4C-9A91-31F06DF66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2822;p9">
              <a:extLst>
                <a:ext uri="{FF2B5EF4-FFF2-40B4-BE49-F238E27FC236}">
                  <a16:creationId xmlns:a16="http://schemas.microsoft.com/office/drawing/2014/main" id="{70974AFC-9531-7748-83C1-E41A3CA9D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2823;p9">
              <a:extLst>
                <a:ext uri="{FF2B5EF4-FFF2-40B4-BE49-F238E27FC236}">
                  <a16:creationId xmlns:a16="http://schemas.microsoft.com/office/drawing/2014/main" id="{F363A1F5-735E-E34C-9937-6014B0F6F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2824;p9">
              <a:extLst>
                <a:ext uri="{FF2B5EF4-FFF2-40B4-BE49-F238E27FC236}">
                  <a16:creationId xmlns:a16="http://schemas.microsoft.com/office/drawing/2014/main" id="{118363CE-BC3F-F34B-BF4E-1F98A0054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2825;p9">
              <a:extLst>
                <a:ext uri="{FF2B5EF4-FFF2-40B4-BE49-F238E27FC236}">
                  <a16:creationId xmlns:a16="http://schemas.microsoft.com/office/drawing/2014/main" id="{C9A3768E-7B31-7546-9200-3AB7BE386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2826;p9">
              <a:extLst>
                <a:ext uri="{FF2B5EF4-FFF2-40B4-BE49-F238E27FC236}">
                  <a16:creationId xmlns:a16="http://schemas.microsoft.com/office/drawing/2014/main" id="{1A03148D-8598-704C-B68C-55C73CE98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2827;p9">
              <a:extLst>
                <a:ext uri="{FF2B5EF4-FFF2-40B4-BE49-F238E27FC236}">
                  <a16:creationId xmlns:a16="http://schemas.microsoft.com/office/drawing/2014/main" id="{BCDF6A69-CA97-3640-BD4C-48997C011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2828;p9">
              <a:extLst>
                <a:ext uri="{FF2B5EF4-FFF2-40B4-BE49-F238E27FC236}">
                  <a16:creationId xmlns:a16="http://schemas.microsoft.com/office/drawing/2014/main" id="{9CEFCF49-BBFB-9D4E-B1CE-3A592379A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2829;p9">
              <a:extLst>
                <a:ext uri="{FF2B5EF4-FFF2-40B4-BE49-F238E27FC236}">
                  <a16:creationId xmlns:a16="http://schemas.microsoft.com/office/drawing/2014/main" id="{7C4D15C8-8ED9-0846-90D4-1ECD37DDA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2830;p9">
              <a:extLst>
                <a:ext uri="{FF2B5EF4-FFF2-40B4-BE49-F238E27FC236}">
                  <a16:creationId xmlns:a16="http://schemas.microsoft.com/office/drawing/2014/main" id="{758A6F1F-6A87-DB48-93A6-8FABF9B9F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2831;p9">
              <a:extLst>
                <a:ext uri="{FF2B5EF4-FFF2-40B4-BE49-F238E27FC236}">
                  <a16:creationId xmlns:a16="http://schemas.microsoft.com/office/drawing/2014/main" id="{69F56A0C-E5F0-A846-829C-5461711D9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2832;p9">
              <a:extLst>
                <a:ext uri="{FF2B5EF4-FFF2-40B4-BE49-F238E27FC236}">
                  <a16:creationId xmlns:a16="http://schemas.microsoft.com/office/drawing/2014/main" id="{2B158242-8ABF-EA48-8790-5F9AADB9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2833;p9">
              <a:extLst>
                <a:ext uri="{FF2B5EF4-FFF2-40B4-BE49-F238E27FC236}">
                  <a16:creationId xmlns:a16="http://schemas.microsoft.com/office/drawing/2014/main" id="{053A62DC-374A-9249-8B9D-D283E3297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2834;p9">
              <a:extLst>
                <a:ext uri="{FF2B5EF4-FFF2-40B4-BE49-F238E27FC236}">
                  <a16:creationId xmlns:a16="http://schemas.microsoft.com/office/drawing/2014/main" id="{E8EDD016-CAE6-9247-9099-0AE5787E7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2835;p9">
              <a:extLst>
                <a:ext uri="{FF2B5EF4-FFF2-40B4-BE49-F238E27FC236}">
                  <a16:creationId xmlns:a16="http://schemas.microsoft.com/office/drawing/2014/main" id="{BD1E55E2-9F4A-5944-AE30-2FD67CF3B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2836;p9">
              <a:extLst>
                <a:ext uri="{FF2B5EF4-FFF2-40B4-BE49-F238E27FC236}">
                  <a16:creationId xmlns:a16="http://schemas.microsoft.com/office/drawing/2014/main" id="{98106310-0148-554D-ADE3-5A0AE205D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2837;p9">
              <a:extLst>
                <a:ext uri="{FF2B5EF4-FFF2-40B4-BE49-F238E27FC236}">
                  <a16:creationId xmlns:a16="http://schemas.microsoft.com/office/drawing/2014/main" id="{F02455C5-2AB9-9447-8943-35A76688B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2838;p9">
              <a:extLst>
                <a:ext uri="{FF2B5EF4-FFF2-40B4-BE49-F238E27FC236}">
                  <a16:creationId xmlns:a16="http://schemas.microsoft.com/office/drawing/2014/main" id="{78A7891D-BB24-2C4E-BBDA-9C8BFE46A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2839;p9">
              <a:extLst>
                <a:ext uri="{FF2B5EF4-FFF2-40B4-BE49-F238E27FC236}">
                  <a16:creationId xmlns:a16="http://schemas.microsoft.com/office/drawing/2014/main" id="{0BACE3FE-D6A5-5649-A709-03232EAAB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2840;p9">
              <a:extLst>
                <a:ext uri="{FF2B5EF4-FFF2-40B4-BE49-F238E27FC236}">
                  <a16:creationId xmlns:a16="http://schemas.microsoft.com/office/drawing/2014/main" id="{3182611C-084A-6945-A262-239D6DAFF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2841;p9">
              <a:extLst>
                <a:ext uri="{FF2B5EF4-FFF2-40B4-BE49-F238E27FC236}">
                  <a16:creationId xmlns:a16="http://schemas.microsoft.com/office/drawing/2014/main" id="{5FC0CCAF-FD3D-6848-ACE3-65A087E65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2842;p9">
              <a:extLst>
                <a:ext uri="{FF2B5EF4-FFF2-40B4-BE49-F238E27FC236}">
                  <a16:creationId xmlns:a16="http://schemas.microsoft.com/office/drawing/2014/main" id="{BDF8E93B-1ACF-014A-B11F-336E8066C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2843;p9">
              <a:extLst>
                <a:ext uri="{FF2B5EF4-FFF2-40B4-BE49-F238E27FC236}">
                  <a16:creationId xmlns:a16="http://schemas.microsoft.com/office/drawing/2014/main" id="{2DC2510F-8B44-A040-9F0D-86DA69DEB4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2844;p9">
              <a:extLst>
                <a:ext uri="{FF2B5EF4-FFF2-40B4-BE49-F238E27FC236}">
                  <a16:creationId xmlns:a16="http://schemas.microsoft.com/office/drawing/2014/main" id="{CFE57F96-8FC5-574C-B1D0-85FD80BAE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2845;p9">
              <a:extLst>
                <a:ext uri="{FF2B5EF4-FFF2-40B4-BE49-F238E27FC236}">
                  <a16:creationId xmlns:a16="http://schemas.microsoft.com/office/drawing/2014/main" id="{9252BD16-9731-A74B-9FD6-778DE6C8B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2846;p9">
              <a:extLst>
                <a:ext uri="{FF2B5EF4-FFF2-40B4-BE49-F238E27FC236}">
                  <a16:creationId xmlns:a16="http://schemas.microsoft.com/office/drawing/2014/main" id="{DC384E41-6F5B-E54E-99FA-CE54D2B7C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2847;p9">
              <a:extLst>
                <a:ext uri="{FF2B5EF4-FFF2-40B4-BE49-F238E27FC236}">
                  <a16:creationId xmlns:a16="http://schemas.microsoft.com/office/drawing/2014/main" id="{FD54D857-D61B-FC49-915A-678832A4A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2848;p9">
              <a:extLst>
                <a:ext uri="{FF2B5EF4-FFF2-40B4-BE49-F238E27FC236}">
                  <a16:creationId xmlns:a16="http://schemas.microsoft.com/office/drawing/2014/main" id="{D6BB37F0-423F-5447-8767-131D35B2F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2849;p9">
              <a:extLst>
                <a:ext uri="{FF2B5EF4-FFF2-40B4-BE49-F238E27FC236}">
                  <a16:creationId xmlns:a16="http://schemas.microsoft.com/office/drawing/2014/main" id="{9B3DA62F-2A21-5C46-9BDB-B700F17C2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2850;p9">
              <a:extLst>
                <a:ext uri="{FF2B5EF4-FFF2-40B4-BE49-F238E27FC236}">
                  <a16:creationId xmlns:a16="http://schemas.microsoft.com/office/drawing/2014/main" id="{862B9954-A57A-744E-B0CC-DF53EC594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2851;p9">
              <a:extLst>
                <a:ext uri="{FF2B5EF4-FFF2-40B4-BE49-F238E27FC236}">
                  <a16:creationId xmlns:a16="http://schemas.microsoft.com/office/drawing/2014/main" id="{9206E22A-3595-1B48-A6DC-4303EF5F7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2852;p9">
              <a:extLst>
                <a:ext uri="{FF2B5EF4-FFF2-40B4-BE49-F238E27FC236}">
                  <a16:creationId xmlns:a16="http://schemas.microsoft.com/office/drawing/2014/main" id="{9B419946-FBB8-C646-9D26-1BD0DB20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2853;p9">
              <a:extLst>
                <a:ext uri="{FF2B5EF4-FFF2-40B4-BE49-F238E27FC236}">
                  <a16:creationId xmlns:a16="http://schemas.microsoft.com/office/drawing/2014/main" id="{6BF95A17-3402-3C4E-89EB-9C2FEBA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2854;p9">
              <a:extLst>
                <a:ext uri="{FF2B5EF4-FFF2-40B4-BE49-F238E27FC236}">
                  <a16:creationId xmlns:a16="http://schemas.microsoft.com/office/drawing/2014/main" id="{3BCD25E5-9FC7-A242-9A42-7F6A2ED46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2855;p9">
              <a:extLst>
                <a:ext uri="{FF2B5EF4-FFF2-40B4-BE49-F238E27FC236}">
                  <a16:creationId xmlns:a16="http://schemas.microsoft.com/office/drawing/2014/main" id="{BF10FDA4-BD8D-274D-A905-217E918D9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2856;p9">
              <a:extLst>
                <a:ext uri="{FF2B5EF4-FFF2-40B4-BE49-F238E27FC236}">
                  <a16:creationId xmlns:a16="http://schemas.microsoft.com/office/drawing/2014/main" id="{FD3DB7ED-4FA4-694D-9B0E-C20EB6223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2857;p9">
              <a:extLst>
                <a:ext uri="{FF2B5EF4-FFF2-40B4-BE49-F238E27FC236}">
                  <a16:creationId xmlns:a16="http://schemas.microsoft.com/office/drawing/2014/main" id="{9446C49D-88AD-1944-B053-0CBEF6DED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2858;p9">
              <a:extLst>
                <a:ext uri="{FF2B5EF4-FFF2-40B4-BE49-F238E27FC236}">
                  <a16:creationId xmlns:a16="http://schemas.microsoft.com/office/drawing/2014/main" id="{9ED250E9-54FF-8542-A0CF-B3462B501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2859;p9">
              <a:extLst>
                <a:ext uri="{FF2B5EF4-FFF2-40B4-BE49-F238E27FC236}">
                  <a16:creationId xmlns:a16="http://schemas.microsoft.com/office/drawing/2014/main" id="{02118A83-E9A4-514D-BF7E-FBE49C2E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2860;p9">
              <a:extLst>
                <a:ext uri="{FF2B5EF4-FFF2-40B4-BE49-F238E27FC236}">
                  <a16:creationId xmlns:a16="http://schemas.microsoft.com/office/drawing/2014/main" id="{D6052ECF-7872-0841-88A5-604CBE51E2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2861;p9">
              <a:extLst>
                <a:ext uri="{FF2B5EF4-FFF2-40B4-BE49-F238E27FC236}">
                  <a16:creationId xmlns:a16="http://schemas.microsoft.com/office/drawing/2014/main" id="{2747A4EE-8207-5444-B554-4AEC32FB2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2862;p9">
              <a:extLst>
                <a:ext uri="{FF2B5EF4-FFF2-40B4-BE49-F238E27FC236}">
                  <a16:creationId xmlns:a16="http://schemas.microsoft.com/office/drawing/2014/main" id="{35BB2DE9-3FEC-9147-A6D3-42C680651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2863;p9">
              <a:extLst>
                <a:ext uri="{FF2B5EF4-FFF2-40B4-BE49-F238E27FC236}">
                  <a16:creationId xmlns:a16="http://schemas.microsoft.com/office/drawing/2014/main" id="{794AA479-A9AD-2A48-94FD-6BD15C58C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2864;p9">
              <a:extLst>
                <a:ext uri="{FF2B5EF4-FFF2-40B4-BE49-F238E27FC236}">
                  <a16:creationId xmlns:a16="http://schemas.microsoft.com/office/drawing/2014/main" id="{ECCBD9CF-37E9-7240-A251-E430E51D1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2865;p9">
              <a:extLst>
                <a:ext uri="{FF2B5EF4-FFF2-40B4-BE49-F238E27FC236}">
                  <a16:creationId xmlns:a16="http://schemas.microsoft.com/office/drawing/2014/main" id="{5476F750-941A-5344-A9F2-0EE0846E0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2866;p9">
              <a:extLst>
                <a:ext uri="{FF2B5EF4-FFF2-40B4-BE49-F238E27FC236}">
                  <a16:creationId xmlns:a16="http://schemas.microsoft.com/office/drawing/2014/main" id="{F85BA2F4-33D5-564B-A79C-8A44FC2C3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2867;p9">
              <a:extLst>
                <a:ext uri="{FF2B5EF4-FFF2-40B4-BE49-F238E27FC236}">
                  <a16:creationId xmlns:a16="http://schemas.microsoft.com/office/drawing/2014/main" id="{E82631FA-31B4-6F4A-A5EF-A31930BE5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2868;p9">
              <a:extLst>
                <a:ext uri="{FF2B5EF4-FFF2-40B4-BE49-F238E27FC236}">
                  <a16:creationId xmlns:a16="http://schemas.microsoft.com/office/drawing/2014/main" id="{DBBE5C5F-F0CB-5145-978D-28C79AB21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2869;p9">
              <a:extLst>
                <a:ext uri="{FF2B5EF4-FFF2-40B4-BE49-F238E27FC236}">
                  <a16:creationId xmlns:a16="http://schemas.microsoft.com/office/drawing/2014/main" id="{50B23939-1ED1-744E-ADB4-EC80835C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2870;p9">
              <a:extLst>
                <a:ext uri="{FF2B5EF4-FFF2-40B4-BE49-F238E27FC236}">
                  <a16:creationId xmlns:a16="http://schemas.microsoft.com/office/drawing/2014/main" id="{BBD55866-EAAB-6047-9E53-16A525762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2871;p9">
              <a:extLst>
                <a:ext uri="{FF2B5EF4-FFF2-40B4-BE49-F238E27FC236}">
                  <a16:creationId xmlns:a16="http://schemas.microsoft.com/office/drawing/2014/main" id="{56347FAC-9A1B-E54F-8844-84B97944A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2872;p9">
              <a:extLst>
                <a:ext uri="{FF2B5EF4-FFF2-40B4-BE49-F238E27FC236}">
                  <a16:creationId xmlns:a16="http://schemas.microsoft.com/office/drawing/2014/main" id="{636B2A9C-581D-3242-8A12-4213DC0E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2873;p9">
              <a:extLst>
                <a:ext uri="{FF2B5EF4-FFF2-40B4-BE49-F238E27FC236}">
                  <a16:creationId xmlns:a16="http://schemas.microsoft.com/office/drawing/2014/main" id="{BA0880D3-774D-A841-B190-EC7107AA2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2874;p9">
              <a:extLst>
                <a:ext uri="{FF2B5EF4-FFF2-40B4-BE49-F238E27FC236}">
                  <a16:creationId xmlns:a16="http://schemas.microsoft.com/office/drawing/2014/main" id="{28943A4F-A1EA-A84D-A3FC-0D40F692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2875;p9">
              <a:extLst>
                <a:ext uri="{FF2B5EF4-FFF2-40B4-BE49-F238E27FC236}">
                  <a16:creationId xmlns:a16="http://schemas.microsoft.com/office/drawing/2014/main" id="{1C43316C-78DF-2545-95CD-87167F0AA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2876;p9">
              <a:extLst>
                <a:ext uri="{FF2B5EF4-FFF2-40B4-BE49-F238E27FC236}">
                  <a16:creationId xmlns:a16="http://schemas.microsoft.com/office/drawing/2014/main" id="{0FBC7E73-984F-B44F-93C2-6386A52B2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2877;p9">
              <a:extLst>
                <a:ext uri="{FF2B5EF4-FFF2-40B4-BE49-F238E27FC236}">
                  <a16:creationId xmlns:a16="http://schemas.microsoft.com/office/drawing/2014/main" id="{F2CA35E5-060F-BB4B-AC94-75AF14910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2878;p9">
              <a:extLst>
                <a:ext uri="{FF2B5EF4-FFF2-40B4-BE49-F238E27FC236}">
                  <a16:creationId xmlns:a16="http://schemas.microsoft.com/office/drawing/2014/main" id="{9017F04A-512E-944E-9993-C497BE110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2879;p9">
              <a:extLst>
                <a:ext uri="{FF2B5EF4-FFF2-40B4-BE49-F238E27FC236}">
                  <a16:creationId xmlns:a16="http://schemas.microsoft.com/office/drawing/2014/main" id="{A0EB6E44-CF04-5A40-BB79-B7F389A80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2880;p9">
              <a:extLst>
                <a:ext uri="{FF2B5EF4-FFF2-40B4-BE49-F238E27FC236}">
                  <a16:creationId xmlns:a16="http://schemas.microsoft.com/office/drawing/2014/main" id="{4351E2A9-80A4-AA45-B207-6C937A360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2881;p9">
              <a:extLst>
                <a:ext uri="{FF2B5EF4-FFF2-40B4-BE49-F238E27FC236}">
                  <a16:creationId xmlns:a16="http://schemas.microsoft.com/office/drawing/2014/main" id="{4C306F4E-6372-294E-A145-17FA708B3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2882;p9">
              <a:extLst>
                <a:ext uri="{FF2B5EF4-FFF2-40B4-BE49-F238E27FC236}">
                  <a16:creationId xmlns:a16="http://schemas.microsoft.com/office/drawing/2014/main" id="{29107F16-25FF-6344-9F47-4903FF38D2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2883;p9">
              <a:extLst>
                <a:ext uri="{FF2B5EF4-FFF2-40B4-BE49-F238E27FC236}">
                  <a16:creationId xmlns:a16="http://schemas.microsoft.com/office/drawing/2014/main" id="{87ED1CC8-CEFA-DD47-8671-41DAFFD64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2884;p9">
              <a:extLst>
                <a:ext uri="{FF2B5EF4-FFF2-40B4-BE49-F238E27FC236}">
                  <a16:creationId xmlns:a16="http://schemas.microsoft.com/office/drawing/2014/main" id="{402C9048-10EA-784C-A939-A092204A3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2885;p9">
              <a:extLst>
                <a:ext uri="{FF2B5EF4-FFF2-40B4-BE49-F238E27FC236}">
                  <a16:creationId xmlns:a16="http://schemas.microsoft.com/office/drawing/2014/main" id="{DA20E206-AA48-4F41-A381-AADF07CC6D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2886;p9">
              <a:extLst>
                <a:ext uri="{FF2B5EF4-FFF2-40B4-BE49-F238E27FC236}">
                  <a16:creationId xmlns:a16="http://schemas.microsoft.com/office/drawing/2014/main" id="{F99FC116-7213-F343-8BBF-693428324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2887;p9">
              <a:extLst>
                <a:ext uri="{FF2B5EF4-FFF2-40B4-BE49-F238E27FC236}">
                  <a16:creationId xmlns:a16="http://schemas.microsoft.com/office/drawing/2014/main" id="{25694B4F-C5E9-244E-AEB4-32060410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2888;p9">
              <a:extLst>
                <a:ext uri="{FF2B5EF4-FFF2-40B4-BE49-F238E27FC236}">
                  <a16:creationId xmlns:a16="http://schemas.microsoft.com/office/drawing/2014/main" id="{22587349-ADE6-AF41-9809-6A16505C6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2889;p9">
              <a:extLst>
                <a:ext uri="{FF2B5EF4-FFF2-40B4-BE49-F238E27FC236}">
                  <a16:creationId xmlns:a16="http://schemas.microsoft.com/office/drawing/2014/main" id="{C000FE36-B3E8-8A43-A089-908B725EB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2890;p9">
              <a:extLst>
                <a:ext uri="{FF2B5EF4-FFF2-40B4-BE49-F238E27FC236}">
                  <a16:creationId xmlns:a16="http://schemas.microsoft.com/office/drawing/2014/main" id="{FB95D2B0-EA2F-3643-BED2-5967971AB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2891;p9">
              <a:extLst>
                <a:ext uri="{FF2B5EF4-FFF2-40B4-BE49-F238E27FC236}">
                  <a16:creationId xmlns:a16="http://schemas.microsoft.com/office/drawing/2014/main" id="{2DD13EA7-86D8-5245-8618-3A47C0C30E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2892;p9">
              <a:extLst>
                <a:ext uri="{FF2B5EF4-FFF2-40B4-BE49-F238E27FC236}">
                  <a16:creationId xmlns:a16="http://schemas.microsoft.com/office/drawing/2014/main" id="{A2324259-0E73-A84F-991F-E54501229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2893;p9">
              <a:extLst>
                <a:ext uri="{FF2B5EF4-FFF2-40B4-BE49-F238E27FC236}">
                  <a16:creationId xmlns:a16="http://schemas.microsoft.com/office/drawing/2014/main" id="{5391A653-8788-3342-BF2D-555675695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2894;p9">
              <a:extLst>
                <a:ext uri="{FF2B5EF4-FFF2-40B4-BE49-F238E27FC236}">
                  <a16:creationId xmlns:a16="http://schemas.microsoft.com/office/drawing/2014/main" id="{04084BAC-768F-B94F-9E9D-96E181539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2895;p9">
              <a:extLst>
                <a:ext uri="{FF2B5EF4-FFF2-40B4-BE49-F238E27FC236}">
                  <a16:creationId xmlns:a16="http://schemas.microsoft.com/office/drawing/2014/main" id="{744492F0-EB99-184A-93E6-8FE523E41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2896;p9">
              <a:extLst>
                <a:ext uri="{FF2B5EF4-FFF2-40B4-BE49-F238E27FC236}">
                  <a16:creationId xmlns:a16="http://schemas.microsoft.com/office/drawing/2014/main" id="{433DC684-F80B-BE44-9D31-9CF05D2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2897;p9">
              <a:extLst>
                <a:ext uri="{FF2B5EF4-FFF2-40B4-BE49-F238E27FC236}">
                  <a16:creationId xmlns:a16="http://schemas.microsoft.com/office/drawing/2014/main" id="{370DB614-469C-4E47-950F-448F08006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2898;p9">
              <a:extLst>
                <a:ext uri="{FF2B5EF4-FFF2-40B4-BE49-F238E27FC236}">
                  <a16:creationId xmlns:a16="http://schemas.microsoft.com/office/drawing/2014/main" id="{7FB0A133-1EB5-C847-9C2E-EEB198CDF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2899;p9">
              <a:extLst>
                <a:ext uri="{FF2B5EF4-FFF2-40B4-BE49-F238E27FC236}">
                  <a16:creationId xmlns:a16="http://schemas.microsoft.com/office/drawing/2014/main" id="{404EB5A0-544D-CE4A-9371-3739415CC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2900;p9">
              <a:extLst>
                <a:ext uri="{FF2B5EF4-FFF2-40B4-BE49-F238E27FC236}">
                  <a16:creationId xmlns:a16="http://schemas.microsoft.com/office/drawing/2014/main" id="{2B24975C-B9E0-0844-BA19-FF1361FB2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2901;p9">
              <a:extLst>
                <a:ext uri="{FF2B5EF4-FFF2-40B4-BE49-F238E27FC236}">
                  <a16:creationId xmlns:a16="http://schemas.microsoft.com/office/drawing/2014/main" id="{7DF27449-EA06-E143-9292-742762537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5" name="Google Shape;2902;p9">
              <a:extLst>
                <a:ext uri="{FF2B5EF4-FFF2-40B4-BE49-F238E27FC236}">
                  <a16:creationId xmlns:a16="http://schemas.microsoft.com/office/drawing/2014/main" id="{E9509823-DE5F-F64F-A985-4D9E8936C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6" name="Google Shape;2903;p9">
            <a:extLst>
              <a:ext uri="{FF2B5EF4-FFF2-40B4-BE49-F238E27FC236}">
                <a16:creationId xmlns:a16="http://schemas.microsoft.com/office/drawing/2014/main" id="{6B4A3DC1-A387-194A-9275-69A6847BCA0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7" name="Google Shape;2904;p9">
              <a:extLst>
                <a:ext uri="{FF2B5EF4-FFF2-40B4-BE49-F238E27FC236}">
                  <a16:creationId xmlns:a16="http://schemas.microsoft.com/office/drawing/2014/main" id="{1B547D8F-646A-C541-A850-650EB2A8C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2905;p9">
              <a:extLst>
                <a:ext uri="{FF2B5EF4-FFF2-40B4-BE49-F238E27FC236}">
                  <a16:creationId xmlns:a16="http://schemas.microsoft.com/office/drawing/2014/main" id="{BA84F49D-D7C3-8C47-B5E8-D41879999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2906;p9">
              <a:extLst>
                <a:ext uri="{FF2B5EF4-FFF2-40B4-BE49-F238E27FC236}">
                  <a16:creationId xmlns:a16="http://schemas.microsoft.com/office/drawing/2014/main" id="{8C3C4551-79E9-884A-B3D3-D9EABBCE6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2907;p9">
              <a:extLst>
                <a:ext uri="{FF2B5EF4-FFF2-40B4-BE49-F238E27FC236}">
                  <a16:creationId xmlns:a16="http://schemas.microsoft.com/office/drawing/2014/main" id="{5A1B4F25-FC1A-714E-B6DC-F749A5D6AD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2908;p9">
              <a:extLst>
                <a:ext uri="{FF2B5EF4-FFF2-40B4-BE49-F238E27FC236}">
                  <a16:creationId xmlns:a16="http://schemas.microsoft.com/office/drawing/2014/main" id="{ED862E26-B81A-A948-9103-C0341C999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2909;p9">
              <a:extLst>
                <a:ext uri="{FF2B5EF4-FFF2-40B4-BE49-F238E27FC236}">
                  <a16:creationId xmlns:a16="http://schemas.microsoft.com/office/drawing/2014/main" id="{47A6905E-E886-C94E-AEC9-251D734F9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2910;p9">
              <a:extLst>
                <a:ext uri="{FF2B5EF4-FFF2-40B4-BE49-F238E27FC236}">
                  <a16:creationId xmlns:a16="http://schemas.microsoft.com/office/drawing/2014/main" id="{24BF4C96-52AE-2A4A-94F7-5C461661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2911;p9">
              <a:extLst>
                <a:ext uri="{FF2B5EF4-FFF2-40B4-BE49-F238E27FC236}">
                  <a16:creationId xmlns:a16="http://schemas.microsoft.com/office/drawing/2014/main" id="{ED939C30-402A-544E-9A2B-36D3E2D60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2912;p9">
              <a:extLst>
                <a:ext uri="{FF2B5EF4-FFF2-40B4-BE49-F238E27FC236}">
                  <a16:creationId xmlns:a16="http://schemas.microsoft.com/office/drawing/2014/main" id="{41767BF2-3D7D-E147-A407-CCFCBEE6F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2913;p9">
              <a:extLst>
                <a:ext uri="{FF2B5EF4-FFF2-40B4-BE49-F238E27FC236}">
                  <a16:creationId xmlns:a16="http://schemas.microsoft.com/office/drawing/2014/main" id="{4C7B15D8-73F3-D44F-BCAC-815D17717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2914;p9">
              <a:extLst>
                <a:ext uri="{FF2B5EF4-FFF2-40B4-BE49-F238E27FC236}">
                  <a16:creationId xmlns:a16="http://schemas.microsoft.com/office/drawing/2014/main" id="{FA8771A5-F111-8548-8534-1B9738BD1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2915;p9">
              <a:extLst>
                <a:ext uri="{FF2B5EF4-FFF2-40B4-BE49-F238E27FC236}">
                  <a16:creationId xmlns:a16="http://schemas.microsoft.com/office/drawing/2014/main" id="{CB287083-8A05-4147-A953-7436EB2E3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2916;p9">
              <a:extLst>
                <a:ext uri="{FF2B5EF4-FFF2-40B4-BE49-F238E27FC236}">
                  <a16:creationId xmlns:a16="http://schemas.microsoft.com/office/drawing/2014/main" id="{C7E921D5-38FB-B640-A158-2C12A3BD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2917;p9">
              <a:extLst>
                <a:ext uri="{FF2B5EF4-FFF2-40B4-BE49-F238E27FC236}">
                  <a16:creationId xmlns:a16="http://schemas.microsoft.com/office/drawing/2014/main" id="{4592FB2A-D370-6448-BE8A-E8B133843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2918;p9">
              <a:extLst>
                <a:ext uri="{FF2B5EF4-FFF2-40B4-BE49-F238E27FC236}">
                  <a16:creationId xmlns:a16="http://schemas.microsoft.com/office/drawing/2014/main" id="{4ED49BB5-97CA-914C-A3DC-680BB908F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2919;p9">
              <a:extLst>
                <a:ext uri="{FF2B5EF4-FFF2-40B4-BE49-F238E27FC236}">
                  <a16:creationId xmlns:a16="http://schemas.microsoft.com/office/drawing/2014/main" id="{D867C679-278E-8349-A535-42C52D0CE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2920;p9">
              <a:extLst>
                <a:ext uri="{FF2B5EF4-FFF2-40B4-BE49-F238E27FC236}">
                  <a16:creationId xmlns:a16="http://schemas.microsoft.com/office/drawing/2014/main" id="{B22FD139-D726-4D48-A662-2650A0B39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2921;p9">
              <a:extLst>
                <a:ext uri="{FF2B5EF4-FFF2-40B4-BE49-F238E27FC236}">
                  <a16:creationId xmlns:a16="http://schemas.microsoft.com/office/drawing/2014/main" id="{7522902A-9B1E-4940-9277-14734620D6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2922;p9">
              <a:extLst>
                <a:ext uri="{FF2B5EF4-FFF2-40B4-BE49-F238E27FC236}">
                  <a16:creationId xmlns:a16="http://schemas.microsoft.com/office/drawing/2014/main" id="{08017565-1212-9F4F-ACA1-546029FF1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2923;p9">
              <a:extLst>
                <a:ext uri="{FF2B5EF4-FFF2-40B4-BE49-F238E27FC236}">
                  <a16:creationId xmlns:a16="http://schemas.microsoft.com/office/drawing/2014/main" id="{56E09FE7-7163-144F-8951-9703DC67B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2924;p9">
              <a:extLst>
                <a:ext uri="{FF2B5EF4-FFF2-40B4-BE49-F238E27FC236}">
                  <a16:creationId xmlns:a16="http://schemas.microsoft.com/office/drawing/2014/main" id="{CAE3E828-0DC8-A44F-90CB-1C2CA7840B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2925;p9">
              <a:extLst>
                <a:ext uri="{FF2B5EF4-FFF2-40B4-BE49-F238E27FC236}">
                  <a16:creationId xmlns:a16="http://schemas.microsoft.com/office/drawing/2014/main" id="{5C720697-321C-0649-AD90-DD81BD6DD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2926;p9">
              <a:extLst>
                <a:ext uri="{FF2B5EF4-FFF2-40B4-BE49-F238E27FC236}">
                  <a16:creationId xmlns:a16="http://schemas.microsoft.com/office/drawing/2014/main" id="{8A74D58B-6639-7842-8255-350CEC27A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2927;p9">
              <a:extLst>
                <a:ext uri="{FF2B5EF4-FFF2-40B4-BE49-F238E27FC236}">
                  <a16:creationId xmlns:a16="http://schemas.microsoft.com/office/drawing/2014/main" id="{D7762268-DE52-4B4D-9CCB-B17DA2772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2928;p9">
              <a:extLst>
                <a:ext uri="{FF2B5EF4-FFF2-40B4-BE49-F238E27FC236}">
                  <a16:creationId xmlns:a16="http://schemas.microsoft.com/office/drawing/2014/main" id="{3A861266-0ED1-4947-BE1C-3E49285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2929;p9">
              <a:extLst>
                <a:ext uri="{FF2B5EF4-FFF2-40B4-BE49-F238E27FC236}">
                  <a16:creationId xmlns:a16="http://schemas.microsoft.com/office/drawing/2014/main" id="{D42A7237-DD14-B04D-B282-67CF9B67A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2930;p9">
              <a:extLst>
                <a:ext uri="{FF2B5EF4-FFF2-40B4-BE49-F238E27FC236}">
                  <a16:creationId xmlns:a16="http://schemas.microsoft.com/office/drawing/2014/main" id="{90C8C4A9-5C40-C34C-9922-90859BE12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2931;p9">
              <a:extLst>
                <a:ext uri="{FF2B5EF4-FFF2-40B4-BE49-F238E27FC236}">
                  <a16:creationId xmlns:a16="http://schemas.microsoft.com/office/drawing/2014/main" id="{E7E488F6-9A8E-9549-BE8A-15674B0E6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2932;p9">
              <a:extLst>
                <a:ext uri="{FF2B5EF4-FFF2-40B4-BE49-F238E27FC236}">
                  <a16:creationId xmlns:a16="http://schemas.microsoft.com/office/drawing/2014/main" id="{A9059CF1-25CE-6D46-B590-AFB659F99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2933;p9">
              <a:extLst>
                <a:ext uri="{FF2B5EF4-FFF2-40B4-BE49-F238E27FC236}">
                  <a16:creationId xmlns:a16="http://schemas.microsoft.com/office/drawing/2014/main" id="{B438F5F2-E9E8-9C48-8260-D8514A153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2934;p9">
              <a:extLst>
                <a:ext uri="{FF2B5EF4-FFF2-40B4-BE49-F238E27FC236}">
                  <a16:creationId xmlns:a16="http://schemas.microsoft.com/office/drawing/2014/main" id="{69C87190-E005-6A4C-92E9-5F00447EA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2935;p9">
              <a:extLst>
                <a:ext uri="{FF2B5EF4-FFF2-40B4-BE49-F238E27FC236}">
                  <a16:creationId xmlns:a16="http://schemas.microsoft.com/office/drawing/2014/main" id="{01AEB29D-1149-A647-AC24-02CE1019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2936;p9">
              <a:extLst>
                <a:ext uri="{FF2B5EF4-FFF2-40B4-BE49-F238E27FC236}">
                  <a16:creationId xmlns:a16="http://schemas.microsoft.com/office/drawing/2014/main" id="{6DB7C333-C650-0447-8FE8-523108DAB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2937;p9">
              <a:extLst>
                <a:ext uri="{FF2B5EF4-FFF2-40B4-BE49-F238E27FC236}">
                  <a16:creationId xmlns:a16="http://schemas.microsoft.com/office/drawing/2014/main" id="{860B52C7-9764-2A4C-8C21-2CFDBAD45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2938;p9">
              <a:extLst>
                <a:ext uri="{FF2B5EF4-FFF2-40B4-BE49-F238E27FC236}">
                  <a16:creationId xmlns:a16="http://schemas.microsoft.com/office/drawing/2014/main" id="{58DCEECE-9C73-E749-90C6-9F24B9C44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2939;p9">
              <a:extLst>
                <a:ext uri="{FF2B5EF4-FFF2-40B4-BE49-F238E27FC236}">
                  <a16:creationId xmlns:a16="http://schemas.microsoft.com/office/drawing/2014/main" id="{69FC0588-6FB0-5B49-9B0A-BC457E18E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2940;p9">
              <a:extLst>
                <a:ext uri="{FF2B5EF4-FFF2-40B4-BE49-F238E27FC236}">
                  <a16:creationId xmlns:a16="http://schemas.microsoft.com/office/drawing/2014/main" id="{705603E6-AA4B-3540-BAD1-12B69292B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2941;p9">
              <a:extLst>
                <a:ext uri="{FF2B5EF4-FFF2-40B4-BE49-F238E27FC236}">
                  <a16:creationId xmlns:a16="http://schemas.microsoft.com/office/drawing/2014/main" id="{AEB1EE8E-6A10-6D4B-A54F-FB7AACE81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2942;p9">
              <a:extLst>
                <a:ext uri="{FF2B5EF4-FFF2-40B4-BE49-F238E27FC236}">
                  <a16:creationId xmlns:a16="http://schemas.microsoft.com/office/drawing/2014/main" id="{98BA05D0-002A-C847-BB41-489421DD3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2943;p9">
              <a:extLst>
                <a:ext uri="{FF2B5EF4-FFF2-40B4-BE49-F238E27FC236}">
                  <a16:creationId xmlns:a16="http://schemas.microsoft.com/office/drawing/2014/main" id="{7DDC62E2-41F3-F846-9143-6A561801F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2944;p9">
              <a:extLst>
                <a:ext uri="{FF2B5EF4-FFF2-40B4-BE49-F238E27FC236}">
                  <a16:creationId xmlns:a16="http://schemas.microsoft.com/office/drawing/2014/main" id="{8486ADD7-F038-B044-821D-84A633C1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2945;p9">
              <a:extLst>
                <a:ext uri="{FF2B5EF4-FFF2-40B4-BE49-F238E27FC236}">
                  <a16:creationId xmlns:a16="http://schemas.microsoft.com/office/drawing/2014/main" id="{B131B9CF-3F02-6B45-BB66-1A8343BE5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2946;p9">
              <a:extLst>
                <a:ext uri="{FF2B5EF4-FFF2-40B4-BE49-F238E27FC236}">
                  <a16:creationId xmlns:a16="http://schemas.microsoft.com/office/drawing/2014/main" id="{317311CD-DD75-B54E-AF15-0CFE5C39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2947;p9">
              <a:extLst>
                <a:ext uri="{FF2B5EF4-FFF2-40B4-BE49-F238E27FC236}">
                  <a16:creationId xmlns:a16="http://schemas.microsoft.com/office/drawing/2014/main" id="{9C8D9508-056A-6646-A699-490EF5F98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2948;p9">
              <a:extLst>
                <a:ext uri="{FF2B5EF4-FFF2-40B4-BE49-F238E27FC236}">
                  <a16:creationId xmlns:a16="http://schemas.microsoft.com/office/drawing/2014/main" id="{667F3AC0-B7A7-574E-B405-0504227D0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2949;p9">
              <a:extLst>
                <a:ext uri="{FF2B5EF4-FFF2-40B4-BE49-F238E27FC236}">
                  <a16:creationId xmlns:a16="http://schemas.microsoft.com/office/drawing/2014/main" id="{26A8FF9F-85DE-2A4A-BF88-C2F7C030AE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2950;p9">
              <a:extLst>
                <a:ext uri="{FF2B5EF4-FFF2-40B4-BE49-F238E27FC236}">
                  <a16:creationId xmlns:a16="http://schemas.microsoft.com/office/drawing/2014/main" id="{0C3A9F64-65F9-6145-B9BA-230E56348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2951;p9">
              <a:extLst>
                <a:ext uri="{FF2B5EF4-FFF2-40B4-BE49-F238E27FC236}">
                  <a16:creationId xmlns:a16="http://schemas.microsoft.com/office/drawing/2014/main" id="{51888BB8-CA45-D14B-9702-CA0736828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2952;p9">
              <a:extLst>
                <a:ext uri="{FF2B5EF4-FFF2-40B4-BE49-F238E27FC236}">
                  <a16:creationId xmlns:a16="http://schemas.microsoft.com/office/drawing/2014/main" id="{B9C281C6-CAEB-8C49-BDD9-2435CF0FFF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6" name="Google Shape;2953;p9">
              <a:extLst>
                <a:ext uri="{FF2B5EF4-FFF2-40B4-BE49-F238E27FC236}">
                  <a16:creationId xmlns:a16="http://schemas.microsoft.com/office/drawing/2014/main" id="{041D4DB2-7BCA-D44E-9439-58084CDB8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678" name="Google Shape;2678;p9"/>
          <p:cNvSpPr txBox="1">
            <a:spLocks noGrp="1"/>
          </p:cNvSpPr>
          <p:nvPr>
            <p:ph type="body" idx="1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7" name="Google Shape;2679;p9">
            <a:extLst>
              <a:ext uri="{FF2B5EF4-FFF2-40B4-BE49-F238E27FC236}">
                <a16:creationId xmlns:a16="http://schemas.microsoft.com/office/drawing/2014/main" id="{1E2AB77F-A9D5-5F4B-8568-6D6D12ADE8AE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EAD9B8-F3E6-E24A-B316-B41C5FCA5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287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blipFill dpi="0" rotWithShape="0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56;p10">
            <a:extLst>
              <a:ext uri="{FF2B5EF4-FFF2-40B4-BE49-F238E27FC236}">
                <a16:creationId xmlns:a16="http://schemas.microsoft.com/office/drawing/2014/main" id="{7D6C30CE-4F6E-C941-AA2F-3FEA5529AE5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851900" y="28575"/>
            <a:ext cx="263525" cy="5086350"/>
            <a:chOff x="5307800" y="238125"/>
            <a:chExt cx="271925" cy="5238750"/>
          </a:xfrm>
        </p:grpSpPr>
        <p:sp>
          <p:nvSpPr>
            <p:cNvPr id="3" name="Google Shape;2957;p10">
              <a:extLst>
                <a:ext uri="{FF2B5EF4-FFF2-40B4-BE49-F238E27FC236}">
                  <a16:creationId xmlns:a16="http://schemas.microsoft.com/office/drawing/2014/main" id="{3FC17808-ACED-AF44-861C-DB0453687262}"/>
                </a:ext>
              </a:extLst>
            </p:cNvPr>
            <p:cNvSpPr/>
            <p:nvPr/>
          </p:nvSpPr>
          <p:spPr>
            <a:xfrm>
              <a:off x="5307800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Google Shape;2958;p10">
              <a:extLst>
                <a:ext uri="{FF2B5EF4-FFF2-40B4-BE49-F238E27FC236}">
                  <a16:creationId xmlns:a16="http://schemas.microsoft.com/office/drawing/2014/main" id="{462F9740-60E0-9B4E-AD58-7D86AA36BBA0}"/>
                </a:ext>
              </a:extLst>
            </p:cNvPr>
            <p:cNvSpPr/>
            <p:nvPr/>
          </p:nvSpPr>
          <p:spPr>
            <a:xfrm>
              <a:off x="5307800" y="388551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2959;p10">
              <a:extLst>
                <a:ext uri="{FF2B5EF4-FFF2-40B4-BE49-F238E27FC236}">
                  <a16:creationId xmlns:a16="http://schemas.microsoft.com/office/drawing/2014/main" id="{8A5E4B7C-5895-514F-80DB-982AD5C86466}"/>
                </a:ext>
              </a:extLst>
            </p:cNvPr>
            <p:cNvSpPr/>
            <p:nvPr/>
          </p:nvSpPr>
          <p:spPr>
            <a:xfrm>
              <a:off x="5307800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960;p10">
              <a:extLst>
                <a:ext uri="{FF2B5EF4-FFF2-40B4-BE49-F238E27FC236}">
                  <a16:creationId xmlns:a16="http://schemas.microsoft.com/office/drawing/2014/main" id="{4B6D4424-6689-BA46-99B7-F88B758FEDF5}"/>
                </a:ext>
              </a:extLst>
            </p:cNvPr>
            <p:cNvSpPr/>
            <p:nvPr/>
          </p:nvSpPr>
          <p:spPr>
            <a:xfrm>
              <a:off x="5307800" y="689403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2961;p10">
              <a:extLst>
                <a:ext uri="{FF2B5EF4-FFF2-40B4-BE49-F238E27FC236}">
                  <a16:creationId xmlns:a16="http://schemas.microsoft.com/office/drawing/2014/main" id="{3A21CF6C-929B-E944-95C5-63CCF85B45D0}"/>
                </a:ext>
              </a:extLst>
            </p:cNvPr>
            <p:cNvSpPr/>
            <p:nvPr/>
          </p:nvSpPr>
          <p:spPr>
            <a:xfrm>
              <a:off x="5307800" y="839829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2962;p10">
              <a:extLst>
                <a:ext uri="{FF2B5EF4-FFF2-40B4-BE49-F238E27FC236}">
                  <a16:creationId xmlns:a16="http://schemas.microsoft.com/office/drawing/2014/main" id="{35AC1C3D-BD58-0746-9C7D-0594D468C733}"/>
                </a:ext>
              </a:extLst>
            </p:cNvPr>
            <p:cNvSpPr/>
            <p:nvPr/>
          </p:nvSpPr>
          <p:spPr>
            <a:xfrm>
              <a:off x="5307800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63;p10">
              <a:extLst>
                <a:ext uri="{FF2B5EF4-FFF2-40B4-BE49-F238E27FC236}">
                  <a16:creationId xmlns:a16="http://schemas.microsoft.com/office/drawing/2014/main" id="{47DB5816-D757-1D4D-ACAE-1D3BCDC592B8}"/>
                </a:ext>
              </a:extLst>
            </p:cNvPr>
            <p:cNvSpPr/>
            <p:nvPr/>
          </p:nvSpPr>
          <p:spPr>
            <a:xfrm>
              <a:off x="5307800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64;p10">
              <a:extLst>
                <a:ext uri="{FF2B5EF4-FFF2-40B4-BE49-F238E27FC236}">
                  <a16:creationId xmlns:a16="http://schemas.microsoft.com/office/drawing/2014/main" id="{B4579912-7F6E-9848-8484-06B74E32ADE1}"/>
                </a:ext>
              </a:extLst>
            </p:cNvPr>
            <p:cNvSpPr/>
            <p:nvPr/>
          </p:nvSpPr>
          <p:spPr>
            <a:xfrm>
              <a:off x="5307800" y="1292742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65;p10">
              <a:extLst>
                <a:ext uri="{FF2B5EF4-FFF2-40B4-BE49-F238E27FC236}">
                  <a16:creationId xmlns:a16="http://schemas.microsoft.com/office/drawing/2014/main" id="{EB184127-5B11-6949-8035-6C690BB1F0F6}"/>
                </a:ext>
              </a:extLst>
            </p:cNvPr>
            <p:cNvSpPr/>
            <p:nvPr/>
          </p:nvSpPr>
          <p:spPr>
            <a:xfrm>
              <a:off x="5307800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66;p10">
              <a:extLst>
                <a:ext uri="{FF2B5EF4-FFF2-40B4-BE49-F238E27FC236}">
                  <a16:creationId xmlns:a16="http://schemas.microsoft.com/office/drawing/2014/main" id="{5B74A958-966B-5E43-8175-0A1A2CA60933}"/>
                </a:ext>
              </a:extLst>
            </p:cNvPr>
            <p:cNvSpPr/>
            <p:nvPr/>
          </p:nvSpPr>
          <p:spPr>
            <a:xfrm>
              <a:off x="5307800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67;p10">
              <a:extLst>
                <a:ext uri="{FF2B5EF4-FFF2-40B4-BE49-F238E27FC236}">
                  <a16:creationId xmlns:a16="http://schemas.microsoft.com/office/drawing/2014/main" id="{DC697C75-2B6E-3F40-85FC-5A5240B6F179}"/>
                </a:ext>
              </a:extLst>
            </p:cNvPr>
            <p:cNvSpPr/>
            <p:nvPr/>
          </p:nvSpPr>
          <p:spPr>
            <a:xfrm>
              <a:off x="5307800" y="174402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68;p10">
              <a:extLst>
                <a:ext uri="{FF2B5EF4-FFF2-40B4-BE49-F238E27FC236}">
                  <a16:creationId xmlns:a16="http://schemas.microsoft.com/office/drawing/2014/main" id="{65110CFF-9A85-B94A-A686-31249E3969B1}"/>
                </a:ext>
              </a:extLst>
            </p:cNvPr>
            <p:cNvSpPr/>
            <p:nvPr/>
          </p:nvSpPr>
          <p:spPr>
            <a:xfrm>
              <a:off x="5307800" y="189444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69;p10">
              <a:extLst>
                <a:ext uri="{FF2B5EF4-FFF2-40B4-BE49-F238E27FC236}">
                  <a16:creationId xmlns:a16="http://schemas.microsoft.com/office/drawing/2014/main" id="{8AD05119-1D62-6C4C-B118-6D1FEF9C08FD}"/>
                </a:ext>
              </a:extLst>
            </p:cNvPr>
            <p:cNvSpPr/>
            <p:nvPr/>
          </p:nvSpPr>
          <p:spPr>
            <a:xfrm>
              <a:off x="5307800" y="204487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70;p10">
              <a:extLst>
                <a:ext uri="{FF2B5EF4-FFF2-40B4-BE49-F238E27FC236}">
                  <a16:creationId xmlns:a16="http://schemas.microsoft.com/office/drawing/2014/main" id="{4A4CFBC9-8C18-AE40-8D89-96C7E2E60D53}"/>
                </a:ext>
              </a:extLst>
            </p:cNvPr>
            <p:cNvSpPr/>
            <p:nvPr/>
          </p:nvSpPr>
          <p:spPr>
            <a:xfrm>
              <a:off x="5307800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71;p10">
              <a:extLst>
                <a:ext uri="{FF2B5EF4-FFF2-40B4-BE49-F238E27FC236}">
                  <a16:creationId xmlns:a16="http://schemas.microsoft.com/office/drawing/2014/main" id="{57D4F199-FCD7-1B4D-AC59-815D57BBB8D5}"/>
                </a:ext>
              </a:extLst>
            </p:cNvPr>
            <p:cNvSpPr/>
            <p:nvPr/>
          </p:nvSpPr>
          <p:spPr>
            <a:xfrm>
              <a:off x="5307800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72;p10">
              <a:extLst>
                <a:ext uri="{FF2B5EF4-FFF2-40B4-BE49-F238E27FC236}">
                  <a16:creationId xmlns:a16="http://schemas.microsoft.com/office/drawing/2014/main" id="{25233752-1643-3E4B-AC83-50E97E78F373}"/>
                </a:ext>
              </a:extLst>
            </p:cNvPr>
            <p:cNvSpPr/>
            <p:nvPr/>
          </p:nvSpPr>
          <p:spPr>
            <a:xfrm>
              <a:off x="5307800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73;p10">
              <a:extLst>
                <a:ext uri="{FF2B5EF4-FFF2-40B4-BE49-F238E27FC236}">
                  <a16:creationId xmlns:a16="http://schemas.microsoft.com/office/drawing/2014/main" id="{E7F90DFC-A6B8-4F4A-8DDD-8A41B13466D7}"/>
                </a:ext>
              </a:extLst>
            </p:cNvPr>
            <p:cNvSpPr/>
            <p:nvPr/>
          </p:nvSpPr>
          <p:spPr>
            <a:xfrm>
              <a:off x="5307800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74;p10">
              <a:extLst>
                <a:ext uri="{FF2B5EF4-FFF2-40B4-BE49-F238E27FC236}">
                  <a16:creationId xmlns:a16="http://schemas.microsoft.com/office/drawing/2014/main" id="{D822D3CF-FCAB-4547-B4A1-CF1F02A95C45}"/>
                </a:ext>
              </a:extLst>
            </p:cNvPr>
            <p:cNvSpPr/>
            <p:nvPr/>
          </p:nvSpPr>
          <p:spPr>
            <a:xfrm>
              <a:off x="5307800" y="279863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75;p10">
              <a:extLst>
                <a:ext uri="{FF2B5EF4-FFF2-40B4-BE49-F238E27FC236}">
                  <a16:creationId xmlns:a16="http://schemas.microsoft.com/office/drawing/2014/main" id="{41EAD382-CDF0-EB4C-9D67-89B8C1063C46}"/>
                </a:ext>
              </a:extLst>
            </p:cNvPr>
            <p:cNvSpPr/>
            <p:nvPr/>
          </p:nvSpPr>
          <p:spPr>
            <a:xfrm>
              <a:off x="5307800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76;p10">
              <a:extLst>
                <a:ext uri="{FF2B5EF4-FFF2-40B4-BE49-F238E27FC236}">
                  <a16:creationId xmlns:a16="http://schemas.microsoft.com/office/drawing/2014/main" id="{95936921-0625-E444-B591-BE1663AE64C3}"/>
                </a:ext>
              </a:extLst>
            </p:cNvPr>
            <p:cNvSpPr/>
            <p:nvPr/>
          </p:nvSpPr>
          <p:spPr>
            <a:xfrm>
              <a:off x="5307800" y="309949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77;p10">
              <a:extLst>
                <a:ext uri="{FF2B5EF4-FFF2-40B4-BE49-F238E27FC236}">
                  <a16:creationId xmlns:a16="http://schemas.microsoft.com/office/drawing/2014/main" id="{46D97AB7-5DEF-4946-9CCD-CE3718CE7FB1}"/>
                </a:ext>
              </a:extLst>
            </p:cNvPr>
            <p:cNvSpPr/>
            <p:nvPr/>
          </p:nvSpPr>
          <p:spPr>
            <a:xfrm>
              <a:off x="5307800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78;p10">
              <a:extLst>
                <a:ext uri="{FF2B5EF4-FFF2-40B4-BE49-F238E27FC236}">
                  <a16:creationId xmlns:a16="http://schemas.microsoft.com/office/drawing/2014/main" id="{AB91EA78-19FA-D54A-92BE-8CF6E296EBC0}"/>
                </a:ext>
              </a:extLst>
            </p:cNvPr>
            <p:cNvSpPr/>
            <p:nvPr/>
          </p:nvSpPr>
          <p:spPr>
            <a:xfrm>
              <a:off x="5307800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79;p10">
              <a:extLst>
                <a:ext uri="{FF2B5EF4-FFF2-40B4-BE49-F238E27FC236}">
                  <a16:creationId xmlns:a16="http://schemas.microsoft.com/office/drawing/2014/main" id="{FF7080A4-8DCF-F149-A717-68AEF70C3CF5}"/>
                </a:ext>
              </a:extLst>
            </p:cNvPr>
            <p:cNvSpPr/>
            <p:nvPr/>
          </p:nvSpPr>
          <p:spPr>
            <a:xfrm>
              <a:off x="5307800" y="354913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0;p10">
              <a:extLst>
                <a:ext uri="{FF2B5EF4-FFF2-40B4-BE49-F238E27FC236}">
                  <a16:creationId xmlns:a16="http://schemas.microsoft.com/office/drawing/2014/main" id="{8B435122-BE9C-6249-9D12-A9A83F59B2A9}"/>
                </a:ext>
              </a:extLst>
            </p:cNvPr>
            <p:cNvSpPr/>
            <p:nvPr/>
          </p:nvSpPr>
          <p:spPr>
            <a:xfrm>
              <a:off x="5307800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1;p10">
              <a:extLst>
                <a:ext uri="{FF2B5EF4-FFF2-40B4-BE49-F238E27FC236}">
                  <a16:creationId xmlns:a16="http://schemas.microsoft.com/office/drawing/2014/main" id="{1AC8D9F6-F894-1942-A951-50E010993CE7}"/>
                </a:ext>
              </a:extLst>
            </p:cNvPr>
            <p:cNvSpPr/>
            <p:nvPr/>
          </p:nvSpPr>
          <p:spPr>
            <a:xfrm>
              <a:off x="5307800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982;p10">
              <a:extLst>
                <a:ext uri="{FF2B5EF4-FFF2-40B4-BE49-F238E27FC236}">
                  <a16:creationId xmlns:a16="http://schemas.microsoft.com/office/drawing/2014/main" id="{5EDC2F84-D7C1-5646-BE87-38320AC2CC56}"/>
                </a:ext>
              </a:extLst>
            </p:cNvPr>
            <p:cNvSpPr/>
            <p:nvPr/>
          </p:nvSpPr>
          <p:spPr>
            <a:xfrm>
              <a:off x="5307800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83;p10">
              <a:extLst>
                <a:ext uri="{FF2B5EF4-FFF2-40B4-BE49-F238E27FC236}">
                  <a16:creationId xmlns:a16="http://schemas.microsoft.com/office/drawing/2014/main" id="{9DD6947A-596F-C347-A89A-FD0E075A884D}"/>
                </a:ext>
              </a:extLst>
            </p:cNvPr>
            <p:cNvSpPr/>
            <p:nvPr/>
          </p:nvSpPr>
          <p:spPr>
            <a:xfrm>
              <a:off x="5307800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984;p10">
              <a:extLst>
                <a:ext uri="{FF2B5EF4-FFF2-40B4-BE49-F238E27FC236}">
                  <a16:creationId xmlns:a16="http://schemas.microsoft.com/office/drawing/2014/main" id="{6D46388D-F600-D142-B656-288255A88765}"/>
                </a:ext>
              </a:extLst>
            </p:cNvPr>
            <p:cNvSpPr/>
            <p:nvPr/>
          </p:nvSpPr>
          <p:spPr>
            <a:xfrm>
              <a:off x="5307800" y="4302898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985;p10">
              <a:extLst>
                <a:ext uri="{FF2B5EF4-FFF2-40B4-BE49-F238E27FC236}">
                  <a16:creationId xmlns:a16="http://schemas.microsoft.com/office/drawing/2014/main" id="{07979EB9-FC84-AF44-A681-CCA9C542213A}"/>
                </a:ext>
              </a:extLst>
            </p:cNvPr>
            <p:cNvSpPr/>
            <p:nvPr/>
          </p:nvSpPr>
          <p:spPr>
            <a:xfrm>
              <a:off x="5307800" y="4453324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2986;p10">
              <a:extLst>
                <a:ext uri="{FF2B5EF4-FFF2-40B4-BE49-F238E27FC236}">
                  <a16:creationId xmlns:a16="http://schemas.microsoft.com/office/drawing/2014/main" id="{3C81CC85-7321-FB49-97D7-23FDF3B7ACE0}"/>
                </a:ext>
              </a:extLst>
            </p:cNvPr>
            <p:cNvSpPr/>
            <p:nvPr/>
          </p:nvSpPr>
          <p:spPr>
            <a:xfrm>
              <a:off x="5307800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7;p10">
              <a:extLst>
                <a:ext uri="{FF2B5EF4-FFF2-40B4-BE49-F238E27FC236}">
                  <a16:creationId xmlns:a16="http://schemas.microsoft.com/office/drawing/2014/main" id="{B3BDD7B3-1936-D443-8D0D-C7E2CD676B98}"/>
                </a:ext>
              </a:extLst>
            </p:cNvPr>
            <p:cNvSpPr/>
            <p:nvPr/>
          </p:nvSpPr>
          <p:spPr>
            <a:xfrm>
              <a:off x="5307800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8;p10">
              <a:extLst>
                <a:ext uri="{FF2B5EF4-FFF2-40B4-BE49-F238E27FC236}">
                  <a16:creationId xmlns:a16="http://schemas.microsoft.com/office/drawing/2014/main" id="{578097D4-6AEF-0F40-A40B-6F360554B9A3}"/>
                </a:ext>
              </a:extLst>
            </p:cNvPr>
            <p:cNvSpPr/>
            <p:nvPr/>
          </p:nvSpPr>
          <p:spPr>
            <a:xfrm>
              <a:off x="5307800" y="490460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9;p10">
              <a:extLst>
                <a:ext uri="{FF2B5EF4-FFF2-40B4-BE49-F238E27FC236}">
                  <a16:creationId xmlns:a16="http://schemas.microsoft.com/office/drawing/2014/main" id="{48D10F85-7224-334F-88D1-7A5D4D759918}"/>
                </a:ext>
              </a:extLst>
            </p:cNvPr>
            <p:cNvSpPr/>
            <p:nvPr/>
          </p:nvSpPr>
          <p:spPr>
            <a:xfrm>
              <a:off x="5307800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90;p10">
              <a:extLst>
                <a:ext uri="{FF2B5EF4-FFF2-40B4-BE49-F238E27FC236}">
                  <a16:creationId xmlns:a16="http://schemas.microsoft.com/office/drawing/2014/main" id="{BE755BF0-583A-D949-8C11-C4CEC6D8A495}"/>
                </a:ext>
              </a:extLst>
            </p:cNvPr>
            <p:cNvSpPr/>
            <p:nvPr/>
          </p:nvSpPr>
          <p:spPr>
            <a:xfrm>
              <a:off x="5307800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91;p10">
              <a:extLst>
                <a:ext uri="{FF2B5EF4-FFF2-40B4-BE49-F238E27FC236}">
                  <a16:creationId xmlns:a16="http://schemas.microsoft.com/office/drawing/2014/main" id="{F4AD6A57-DE15-1947-BCE5-6C2AED873DB1}"/>
                </a:ext>
              </a:extLst>
            </p:cNvPr>
            <p:cNvSpPr/>
            <p:nvPr/>
          </p:nvSpPr>
          <p:spPr>
            <a:xfrm>
              <a:off x="5307800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92;p10">
              <a:extLst>
                <a:ext uri="{FF2B5EF4-FFF2-40B4-BE49-F238E27FC236}">
                  <a16:creationId xmlns:a16="http://schemas.microsoft.com/office/drawing/2014/main" id="{10073706-8875-054A-B2E0-7630022B7BFC}"/>
                </a:ext>
              </a:extLst>
            </p:cNvPr>
            <p:cNvSpPr/>
            <p:nvPr/>
          </p:nvSpPr>
          <p:spPr>
            <a:xfrm>
              <a:off x="5458505" y="238125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93;p10">
              <a:extLst>
                <a:ext uri="{FF2B5EF4-FFF2-40B4-BE49-F238E27FC236}">
                  <a16:creationId xmlns:a16="http://schemas.microsoft.com/office/drawing/2014/main" id="{E9CDCF21-CB85-4E44-8792-12560DABEBDB}"/>
                </a:ext>
              </a:extLst>
            </p:cNvPr>
            <p:cNvSpPr/>
            <p:nvPr/>
          </p:nvSpPr>
          <p:spPr>
            <a:xfrm>
              <a:off x="5458505" y="538977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2994;p10">
              <a:extLst>
                <a:ext uri="{FF2B5EF4-FFF2-40B4-BE49-F238E27FC236}">
                  <a16:creationId xmlns:a16="http://schemas.microsoft.com/office/drawing/2014/main" id="{3078A282-45DF-1541-B14A-2B7258FA79EF}"/>
                </a:ext>
              </a:extLst>
            </p:cNvPr>
            <p:cNvSpPr/>
            <p:nvPr/>
          </p:nvSpPr>
          <p:spPr>
            <a:xfrm>
              <a:off x="5458505" y="991890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2995;p10">
              <a:extLst>
                <a:ext uri="{FF2B5EF4-FFF2-40B4-BE49-F238E27FC236}">
                  <a16:creationId xmlns:a16="http://schemas.microsoft.com/office/drawing/2014/main" id="{D82BF909-E146-5F40-AFD5-70958993D7DE}"/>
                </a:ext>
              </a:extLst>
            </p:cNvPr>
            <p:cNvSpPr/>
            <p:nvPr/>
          </p:nvSpPr>
          <p:spPr>
            <a:xfrm>
              <a:off x="5458505" y="1142316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996;p10">
              <a:extLst>
                <a:ext uri="{FF2B5EF4-FFF2-40B4-BE49-F238E27FC236}">
                  <a16:creationId xmlns:a16="http://schemas.microsoft.com/office/drawing/2014/main" id="{9014CBA6-A8D9-BD43-AB84-53343A66927F}"/>
                </a:ext>
              </a:extLst>
            </p:cNvPr>
            <p:cNvSpPr/>
            <p:nvPr/>
          </p:nvSpPr>
          <p:spPr>
            <a:xfrm>
              <a:off x="5458505" y="1443168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2997;p10">
              <a:extLst>
                <a:ext uri="{FF2B5EF4-FFF2-40B4-BE49-F238E27FC236}">
                  <a16:creationId xmlns:a16="http://schemas.microsoft.com/office/drawing/2014/main" id="{B73DAAE0-0C19-544A-955A-36304E4BF32E}"/>
                </a:ext>
              </a:extLst>
            </p:cNvPr>
            <p:cNvSpPr/>
            <p:nvPr/>
          </p:nvSpPr>
          <p:spPr>
            <a:xfrm>
              <a:off x="5458505" y="1593594"/>
              <a:ext cx="121220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98;p10">
              <a:extLst>
                <a:ext uri="{FF2B5EF4-FFF2-40B4-BE49-F238E27FC236}">
                  <a16:creationId xmlns:a16="http://schemas.microsoft.com/office/drawing/2014/main" id="{04C36F86-786C-C949-B8F4-EA5A6E0B155B}"/>
                </a:ext>
              </a:extLst>
            </p:cNvPr>
            <p:cNvSpPr/>
            <p:nvPr/>
          </p:nvSpPr>
          <p:spPr>
            <a:xfrm>
              <a:off x="5458505" y="219693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99;p10">
              <a:extLst>
                <a:ext uri="{FF2B5EF4-FFF2-40B4-BE49-F238E27FC236}">
                  <a16:creationId xmlns:a16="http://schemas.microsoft.com/office/drawing/2014/main" id="{D4466A60-8BA4-574B-BA04-19D8E8DD9FF9}"/>
                </a:ext>
              </a:extLst>
            </p:cNvPr>
            <p:cNvSpPr/>
            <p:nvPr/>
          </p:nvSpPr>
          <p:spPr>
            <a:xfrm>
              <a:off x="5458505" y="234736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3000;p10">
              <a:extLst>
                <a:ext uri="{FF2B5EF4-FFF2-40B4-BE49-F238E27FC236}">
                  <a16:creationId xmlns:a16="http://schemas.microsoft.com/office/drawing/2014/main" id="{9B6F2BD5-DAA2-634F-93AE-B519725556BC}"/>
                </a:ext>
              </a:extLst>
            </p:cNvPr>
            <p:cNvSpPr/>
            <p:nvPr/>
          </p:nvSpPr>
          <p:spPr>
            <a:xfrm>
              <a:off x="5458505" y="249778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3001;p10">
              <a:extLst>
                <a:ext uri="{FF2B5EF4-FFF2-40B4-BE49-F238E27FC236}">
                  <a16:creationId xmlns:a16="http://schemas.microsoft.com/office/drawing/2014/main" id="{6343EAD7-DC1F-9046-8416-4A844B35117C}"/>
                </a:ext>
              </a:extLst>
            </p:cNvPr>
            <p:cNvSpPr/>
            <p:nvPr/>
          </p:nvSpPr>
          <p:spPr>
            <a:xfrm>
              <a:off x="5458505" y="264821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3002;p10">
              <a:extLst>
                <a:ext uri="{FF2B5EF4-FFF2-40B4-BE49-F238E27FC236}">
                  <a16:creationId xmlns:a16="http://schemas.microsoft.com/office/drawing/2014/main" id="{3E2B1422-E232-C84E-9F81-A4BAC998975C}"/>
                </a:ext>
              </a:extLst>
            </p:cNvPr>
            <p:cNvSpPr/>
            <p:nvPr/>
          </p:nvSpPr>
          <p:spPr>
            <a:xfrm>
              <a:off x="5458505" y="294906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3003;p10">
              <a:extLst>
                <a:ext uri="{FF2B5EF4-FFF2-40B4-BE49-F238E27FC236}">
                  <a16:creationId xmlns:a16="http://schemas.microsoft.com/office/drawing/2014/main" id="{A361C737-9119-6149-8539-A4082467AE19}"/>
                </a:ext>
              </a:extLst>
            </p:cNvPr>
            <p:cNvSpPr/>
            <p:nvPr/>
          </p:nvSpPr>
          <p:spPr>
            <a:xfrm>
              <a:off x="5458505" y="324991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3004;p10">
              <a:extLst>
                <a:ext uri="{FF2B5EF4-FFF2-40B4-BE49-F238E27FC236}">
                  <a16:creationId xmlns:a16="http://schemas.microsoft.com/office/drawing/2014/main" id="{FA76D047-87D9-CE43-BC74-2E71172A6404}"/>
                </a:ext>
              </a:extLst>
            </p:cNvPr>
            <p:cNvSpPr/>
            <p:nvPr/>
          </p:nvSpPr>
          <p:spPr>
            <a:xfrm>
              <a:off x="5458505" y="3400342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3005;p10">
              <a:extLst>
                <a:ext uri="{FF2B5EF4-FFF2-40B4-BE49-F238E27FC236}">
                  <a16:creationId xmlns:a16="http://schemas.microsoft.com/office/drawing/2014/main" id="{A1E1D699-2064-6A47-B7A3-F12059795BBF}"/>
                </a:ext>
              </a:extLst>
            </p:cNvPr>
            <p:cNvSpPr/>
            <p:nvPr/>
          </p:nvSpPr>
          <p:spPr>
            <a:xfrm>
              <a:off x="5458505" y="369955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3006;p10">
              <a:extLst>
                <a:ext uri="{FF2B5EF4-FFF2-40B4-BE49-F238E27FC236}">
                  <a16:creationId xmlns:a16="http://schemas.microsoft.com/office/drawing/2014/main" id="{FEF6ABFF-67A2-4946-B4CF-BF1BD9CEB9B9}"/>
                </a:ext>
              </a:extLst>
            </p:cNvPr>
            <p:cNvSpPr/>
            <p:nvPr/>
          </p:nvSpPr>
          <p:spPr>
            <a:xfrm>
              <a:off x="5458505" y="384998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3007;p10">
              <a:extLst>
                <a:ext uri="{FF2B5EF4-FFF2-40B4-BE49-F238E27FC236}">
                  <a16:creationId xmlns:a16="http://schemas.microsoft.com/office/drawing/2014/main" id="{DA9F6216-D460-994D-AE65-95B6E3972B7E}"/>
                </a:ext>
              </a:extLst>
            </p:cNvPr>
            <p:cNvSpPr/>
            <p:nvPr/>
          </p:nvSpPr>
          <p:spPr>
            <a:xfrm>
              <a:off x="5458505" y="4002046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3008;p10">
              <a:extLst>
                <a:ext uri="{FF2B5EF4-FFF2-40B4-BE49-F238E27FC236}">
                  <a16:creationId xmlns:a16="http://schemas.microsoft.com/office/drawing/2014/main" id="{3E064497-872B-E940-AB56-6B442C88D6C7}"/>
                </a:ext>
              </a:extLst>
            </p:cNvPr>
            <p:cNvSpPr/>
            <p:nvPr/>
          </p:nvSpPr>
          <p:spPr>
            <a:xfrm>
              <a:off x="5458505" y="4152472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3009;p10">
              <a:extLst>
                <a:ext uri="{FF2B5EF4-FFF2-40B4-BE49-F238E27FC236}">
                  <a16:creationId xmlns:a16="http://schemas.microsoft.com/office/drawing/2014/main" id="{BAA0A173-571F-994D-9992-482D88A9FA82}"/>
                </a:ext>
              </a:extLst>
            </p:cNvPr>
            <p:cNvSpPr/>
            <p:nvPr/>
          </p:nvSpPr>
          <p:spPr>
            <a:xfrm>
              <a:off x="5458505" y="4603750"/>
              <a:ext cx="121220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3010;p10">
              <a:extLst>
                <a:ext uri="{FF2B5EF4-FFF2-40B4-BE49-F238E27FC236}">
                  <a16:creationId xmlns:a16="http://schemas.microsoft.com/office/drawing/2014/main" id="{0BDC9CF7-6DA5-D34E-9B30-695ED9ADEEB1}"/>
                </a:ext>
              </a:extLst>
            </p:cNvPr>
            <p:cNvSpPr/>
            <p:nvPr/>
          </p:nvSpPr>
          <p:spPr>
            <a:xfrm>
              <a:off x="5458505" y="4754176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3011;p10">
              <a:extLst>
                <a:ext uri="{FF2B5EF4-FFF2-40B4-BE49-F238E27FC236}">
                  <a16:creationId xmlns:a16="http://schemas.microsoft.com/office/drawing/2014/main" id="{78386EBC-3A12-024C-92A1-037E6CEBE50C}"/>
                </a:ext>
              </a:extLst>
            </p:cNvPr>
            <p:cNvSpPr/>
            <p:nvPr/>
          </p:nvSpPr>
          <p:spPr>
            <a:xfrm>
              <a:off x="5458505" y="5055028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3012;p10">
              <a:extLst>
                <a:ext uri="{FF2B5EF4-FFF2-40B4-BE49-F238E27FC236}">
                  <a16:creationId xmlns:a16="http://schemas.microsoft.com/office/drawing/2014/main" id="{475DC7D8-0443-C04C-BEB2-58C55B6E96BA}"/>
                </a:ext>
              </a:extLst>
            </p:cNvPr>
            <p:cNvSpPr/>
            <p:nvPr/>
          </p:nvSpPr>
          <p:spPr>
            <a:xfrm>
              <a:off x="5458505" y="5205454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3013;p10">
              <a:extLst>
                <a:ext uri="{FF2B5EF4-FFF2-40B4-BE49-F238E27FC236}">
                  <a16:creationId xmlns:a16="http://schemas.microsoft.com/office/drawing/2014/main" id="{52849416-4B7C-2E49-A4F2-12FE85A1F4FA}"/>
                </a:ext>
              </a:extLst>
            </p:cNvPr>
            <p:cNvSpPr/>
            <p:nvPr/>
          </p:nvSpPr>
          <p:spPr>
            <a:xfrm>
              <a:off x="5458505" y="5355880"/>
              <a:ext cx="121220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" name="Google Shape;3014;p10">
            <a:extLst>
              <a:ext uri="{FF2B5EF4-FFF2-40B4-BE49-F238E27FC236}">
                <a16:creationId xmlns:a16="http://schemas.microsoft.com/office/drawing/2014/main" id="{E0249E6C-B7B2-C84F-8693-17953804D306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27963" y="28575"/>
            <a:ext cx="1141412" cy="5086350"/>
            <a:chOff x="5458325" y="238125"/>
            <a:chExt cx="1174975" cy="5238750"/>
          </a:xfrm>
        </p:grpSpPr>
        <p:sp>
          <p:nvSpPr>
            <p:cNvPr id="61" name="Google Shape;3015;p10">
              <a:extLst>
                <a:ext uri="{FF2B5EF4-FFF2-40B4-BE49-F238E27FC236}">
                  <a16:creationId xmlns:a16="http://schemas.microsoft.com/office/drawing/2014/main" id="{601254B0-039F-1A4D-8ED8-A495917741B9}"/>
                </a:ext>
              </a:extLst>
            </p:cNvPr>
            <p:cNvSpPr/>
            <p:nvPr/>
          </p:nvSpPr>
          <p:spPr>
            <a:xfrm>
              <a:off x="5456690" y="3901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3016;p10">
              <a:extLst>
                <a:ext uri="{FF2B5EF4-FFF2-40B4-BE49-F238E27FC236}">
                  <a16:creationId xmlns:a16="http://schemas.microsoft.com/office/drawing/2014/main" id="{EECCACD7-FE81-2945-B95D-FA774FB73385}"/>
                </a:ext>
              </a:extLst>
            </p:cNvPr>
            <p:cNvSpPr/>
            <p:nvPr/>
          </p:nvSpPr>
          <p:spPr>
            <a:xfrm>
              <a:off x="5456690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3017;p10">
              <a:extLst>
                <a:ext uri="{FF2B5EF4-FFF2-40B4-BE49-F238E27FC236}">
                  <a16:creationId xmlns:a16="http://schemas.microsoft.com/office/drawing/2014/main" id="{DC7B48E6-9238-ED42-A835-1837328EA491}"/>
                </a:ext>
              </a:extLst>
            </p:cNvPr>
            <p:cNvSpPr/>
            <p:nvPr/>
          </p:nvSpPr>
          <p:spPr>
            <a:xfrm>
              <a:off x="5456690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3018;p10">
              <a:extLst>
                <a:ext uri="{FF2B5EF4-FFF2-40B4-BE49-F238E27FC236}">
                  <a16:creationId xmlns:a16="http://schemas.microsoft.com/office/drawing/2014/main" id="{E79413D4-C7A8-4749-A894-C172C0D3BA15}"/>
                </a:ext>
              </a:extLst>
            </p:cNvPr>
            <p:cNvSpPr/>
            <p:nvPr/>
          </p:nvSpPr>
          <p:spPr>
            <a:xfrm>
              <a:off x="5456690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3019;p10">
              <a:extLst>
                <a:ext uri="{FF2B5EF4-FFF2-40B4-BE49-F238E27FC236}">
                  <a16:creationId xmlns:a16="http://schemas.microsoft.com/office/drawing/2014/main" id="{B3A656DE-7E65-604D-92B2-5C9AFD174B63}"/>
                </a:ext>
              </a:extLst>
            </p:cNvPr>
            <p:cNvSpPr/>
            <p:nvPr/>
          </p:nvSpPr>
          <p:spPr>
            <a:xfrm>
              <a:off x="5456690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3020;p10">
              <a:extLst>
                <a:ext uri="{FF2B5EF4-FFF2-40B4-BE49-F238E27FC236}">
                  <a16:creationId xmlns:a16="http://schemas.microsoft.com/office/drawing/2014/main" id="{796A48FA-591F-E94A-95A4-B00808ADFBA4}"/>
                </a:ext>
              </a:extLst>
            </p:cNvPr>
            <p:cNvSpPr/>
            <p:nvPr/>
          </p:nvSpPr>
          <p:spPr>
            <a:xfrm>
              <a:off x="5456690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3021;p10">
              <a:extLst>
                <a:ext uri="{FF2B5EF4-FFF2-40B4-BE49-F238E27FC236}">
                  <a16:creationId xmlns:a16="http://schemas.microsoft.com/office/drawing/2014/main" id="{3C350E2A-0266-DC47-81F1-CBBE8C264B0B}"/>
                </a:ext>
              </a:extLst>
            </p:cNvPr>
            <p:cNvSpPr/>
            <p:nvPr/>
          </p:nvSpPr>
          <p:spPr>
            <a:xfrm>
              <a:off x="5456690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3022;p10">
              <a:extLst>
                <a:ext uri="{FF2B5EF4-FFF2-40B4-BE49-F238E27FC236}">
                  <a16:creationId xmlns:a16="http://schemas.microsoft.com/office/drawing/2014/main" id="{60100FA6-1FF6-2A44-8123-CFC6A5FDD6AD}"/>
                </a:ext>
              </a:extLst>
            </p:cNvPr>
            <p:cNvSpPr/>
            <p:nvPr/>
          </p:nvSpPr>
          <p:spPr>
            <a:xfrm>
              <a:off x="5456690" y="27986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3023;p10">
              <a:extLst>
                <a:ext uri="{FF2B5EF4-FFF2-40B4-BE49-F238E27FC236}">
                  <a16:creationId xmlns:a16="http://schemas.microsoft.com/office/drawing/2014/main" id="{AAFEB8F7-FA68-1B4F-AED9-C1938BB59833}"/>
                </a:ext>
              </a:extLst>
            </p:cNvPr>
            <p:cNvSpPr/>
            <p:nvPr/>
          </p:nvSpPr>
          <p:spPr>
            <a:xfrm>
              <a:off x="5456690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3024;p10">
              <a:extLst>
                <a:ext uri="{FF2B5EF4-FFF2-40B4-BE49-F238E27FC236}">
                  <a16:creationId xmlns:a16="http://schemas.microsoft.com/office/drawing/2014/main" id="{487C12C1-C9FD-F647-83E5-C1DC687E0C5C}"/>
                </a:ext>
              </a:extLst>
            </p:cNvPr>
            <p:cNvSpPr/>
            <p:nvPr/>
          </p:nvSpPr>
          <p:spPr>
            <a:xfrm>
              <a:off x="5456690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3025;p10">
              <a:extLst>
                <a:ext uri="{FF2B5EF4-FFF2-40B4-BE49-F238E27FC236}">
                  <a16:creationId xmlns:a16="http://schemas.microsoft.com/office/drawing/2014/main" id="{E572A511-6BCB-FF4C-8450-3F135152F4B5}"/>
                </a:ext>
              </a:extLst>
            </p:cNvPr>
            <p:cNvSpPr/>
            <p:nvPr/>
          </p:nvSpPr>
          <p:spPr>
            <a:xfrm>
              <a:off x="5456690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3026;p10">
              <a:extLst>
                <a:ext uri="{FF2B5EF4-FFF2-40B4-BE49-F238E27FC236}">
                  <a16:creationId xmlns:a16="http://schemas.microsoft.com/office/drawing/2014/main" id="{B27FC8D6-C423-3848-BED1-D99F281BD889}"/>
                </a:ext>
              </a:extLst>
            </p:cNvPr>
            <p:cNvSpPr/>
            <p:nvPr/>
          </p:nvSpPr>
          <p:spPr>
            <a:xfrm>
              <a:off x="5456690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3027;p10">
              <a:extLst>
                <a:ext uri="{FF2B5EF4-FFF2-40B4-BE49-F238E27FC236}">
                  <a16:creationId xmlns:a16="http://schemas.microsoft.com/office/drawing/2014/main" id="{486D8796-90F6-1143-9EAC-0181CA11675F}"/>
                </a:ext>
              </a:extLst>
            </p:cNvPr>
            <p:cNvSpPr/>
            <p:nvPr/>
          </p:nvSpPr>
          <p:spPr>
            <a:xfrm>
              <a:off x="5456690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3028;p10">
              <a:extLst>
                <a:ext uri="{FF2B5EF4-FFF2-40B4-BE49-F238E27FC236}">
                  <a16:creationId xmlns:a16="http://schemas.microsoft.com/office/drawing/2014/main" id="{0CB2A0F8-9633-7B46-B0B2-139D942029DB}"/>
                </a:ext>
              </a:extLst>
            </p:cNvPr>
            <p:cNvSpPr/>
            <p:nvPr/>
          </p:nvSpPr>
          <p:spPr>
            <a:xfrm>
              <a:off x="5607035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3029;p10">
              <a:extLst>
                <a:ext uri="{FF2B5EF4-FFF2-40B4-BE49-F238E27FC236}">
                  <a16:creationId xmlns:a16="http://schemas.microsoft.com/office/drawing/2014/main" id="{0A3695EC-2EC2-CE4D-90A0-AD2198D48288}"/>
                </a:ext>
              </a:extLst>
            </p:cNvPr>
            <p:cNvSpPr/>
            <p:nvPr/>
          </p:nvSpPr>
          <p:spPr>
            <a:xfrm>
              <a:off x="5607035" y="5406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3030;p10">
              <a:extLst>
                <a:ext uri="{FF2B5EF4-FFF2-40B4-BE49-F238E27FC236}">
                  <a16:creationId xmlns:a16="http://schemas.microsoft.com/office/drawing/2014/main" id="{348577BD-5225-CA4E-BD2B-A7965AC2D834}"/>
                </a:ext>
              </a:extLst>
            </p:cNvPr>
            <p:cNvSpPr/>
            <p:nvPr/>
          </p:nvSpPr>
          <p:spPr>
            <a:xfrm>
              <a:off x="5607035" y="69103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3031;p10">
              <a:extLst>
                <a:ext uri="{FF2B5EF4-FFF2-40B4-BE49-F238E27FC236}">
                  <a16:creationId xmlns:a16="http://schemas.microsoft.com/office/drawing/2014/main" id="{87484C52-3878-254E-8AC8-DFB827681201}"/>
                </a:ext>
              </a:extLst>
            </p:cNvPr>
            <p:cNvSpPr/>
            <p:nvPr/>
          </p:nvSpPr>
          <p:spPr>
            <a:xfrm>
              <a:off x="5607035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3032;p10">
              <a:extLst>
                <a:ext uri="{FF2B5EF4-FFF2-40B4-BE49-F238E27FC236}">
                  <a16:creationId xmlns:a16="http://schemas.microsoft.com/office/drawing/2014/main" id="{A3B9D84D-E22D-9D44-8F9B-5AF42807E716}"/>
                </a:ext>
              </a:extLst>
            </p:cNvPr>
            <p:cNvSpPr/>
            <p:nvPr/>
          </p:nvSpPr>
          <p:spPr>
            <a:xfrm>
              <a:off x="5607035" y="993525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3033;p10">
              <a:extLst>
                <a:ext uri="{FF2B5EF4-FFF2-40B4-BE49-F238E27FC236}">
                  <a16:creationId xmlns:a16="http://schemas.microsoft.com/office/drawing/2014/main" id="{4EF91956-3F88-B443-933B-311C7FB97DCB}"/>
                </a:ext>
              </a:extLst>
            </p:cNvPr>
            <p:cNvSpPr/>
            <p:nvPr/>
          </p:nvSpPr>
          <p:spPr>
            <a:xfrm>
              <a:off x="5607035" y="1143951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3034;p10">
              <a:extLst>
                <a:ext uri="{FF2B5EF4-FFF2-40B4-BE49-F238E27FC236}">
                  <a16:creationId xmlns:a16="http://schemas.microsoft.com/office/drawing/2014/main" id="{0105BE29-6FA3-724C-A3C2-5C4BA6195F10}"/>
                </a:ext>
              </a:extLst>
            </p:cNvPr>
            <p:cNvSpPr/>
            <p:nvPr/>
          </p:nvSpPr>
          <p:spPr>
            <a:xfrm>
              <a:off x="5607035" y="1294377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3035;p10">
              <a:extLst>
                <a:ext uri="{FF2B5EF4-FFF2-40B4-BE49-F238E27FC236}">
                  <a16:creationId xmlns:a16="http://schemas.microsoft.com/office/drawing/2014/main" id="{D8D7D75E-C3D0-484F-AACC-B7DCF143129F}"/>
                </a:ext>
              </a:extLst>
            </p:cNvPr>
            <p:cNvSpPr/>
            <p:nvPr/>
          </p:nvSpPr>
          <p:spPr>
            <a:xfrm>
              <a:off x="5607035" y="1444803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3036;p10">
              <a:extLst>
                <a:ext uri="{FF2B5EF4-FFF2-40B4-BE49-F238E27FC236}">
                  <a16:creationId xmlns:a16="http://schemas.microsoft.com/office/drawing/2014/main" id="{E8565653-BDB2-DC47-80D1-74545897D336}"/>
                </a:ext>
              </a:extLst>
            </p:cNvPr>
            <p:cNvSpPr/>
            <p:nvPr/>
          </p:nvSpPr>
          <p:spPr>
            <a:xfrm>
              <a:off x="5607035" y="1595229"/>
              <a:ext cx="120929" cy="122629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3037;p10">
              <a:extLst>
                <a:ext uri="{FF2B5EF4-FFF2-40B4-BE49-F238E27FC236}">
                  <a16:creationId xmlns:a16="http://schemas.microsoft.com/office/drawing/2014/main" id="{DA05FEE9-E5FD-3B45-8F41-C26DA26CA93B}"/>
                </a:ext>
              </a:extLst>
            </p:cNvPr>
            <p:cNvSpPr/>
            <p:nvPr/>
          </p:nvSpPr>
          <p:spPr>
            <a:xfrm>
              <a:off x="5607035" y="174565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3038;p10">
              <a:extLst>
                <a:ext uri="{FF2B5EF4-FFF2-40B4-BE49-F238E27FC236}">
                  <a16:creationId xmlns:a16="http://schemas.microsoft.com/office/drawing/2014/main" id="{EC72CE6E-21FC-0440-9093-FF88478C408B}"/>
                </a:ext>
              </a:extLst>
            </p:cNvPr>
            <p:cNvSpPr/>
            <p:nvPr/>
          </p:nvSpPr>
          <p:spPr>
            <a:xfrm>
              <a:off x="5607035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3039;p10">
              <a:extLst>
                <a:ext uri="{FF2B5EF4-FFF2-40B4-BE49-F238E27FC236}">
                  <a16:creationId xmlns:a16="http://schemas.microsoft.com/office/drawing/2014/main" id="{5F8D7B64-788F-9D42-8CA9-0C26EF49F8CB}"/>
                </a:ext>
              </a:extLst>
            </p:cNvPr>
            <p:cNvSpPr/>
            <p:nvPr/>
          </p:nvSpPr>
          <p:spPr>
            <a:xfrm>
              <a:off x="5607035" y="204487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3040;p10">
              <a:extLst>
                <a:ext uri="{FF2B5EF4-FFF2-40B4-BE49-F238E27FC236}">
                  <a16:creationId xmlns:a16="http://schemas.microsoft.com/office/drawing/2014/main" id="{9CB33E77-9854-F84F-BE29-A9416E1E65EA}"/>
                </a:ext>
              </a:extLst>
            </p:cNvPr>
            <p:cNvSpPr/>
            <p:nvPr/>
          </p:nvSpPr>
          <p:spPr>
            <a:xfrm>
              <a:off x="5607035" y="219693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3041;p10">
              <a:extLst>
                <a:ext uri="{FF2B5EF4-FFF2-40B4-BE49-F238E27FC236}">
                  <a16:creationId xmlns:a16="http://schemas.microsoft.com/office/drawing/2014/main" id="{07592ED7-D6ED-2640-83AD-B0CB793F058C}"/>
                </a:ext>
              </a:extLst>
            </p:cNvPr>
            <p:cNvSpPr/>
            <p:nvPr/>
          </p:nvSpPr>
          <p:spPr>
            <a:xfrm>
              <a:off x="5607035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3042;p10">
              <a:extLst>
                <a:ext uri="{FF2B5EF4-FFF2-40B4-BE49-F238E27FC236}">
                  <a16:creationId xmlns:a16="http://schemas.microsoft.com/office/drawing/2014/main" id="{0D3111C8-3E43-4E4F-81D5-482CC2CC4F9F}"/>
                </a:ext>
              </a:extLst>
            </p:cNvPr>
            <p:cNvSpPr/>
            <p:nvPr/>
          </p:nvSpPr>
          <p:spPr>
            <a:xfrm>
              <a:off x="5607035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3043;p10">
              <a:extLst>
                <a:ext uri="{FF2B5EF4-FFF2-40B4-BE49-F238E27FC236}">
                  <a16:creationId xmlns:a16="http://schemas.microsoft.com/office/drawing/2014/main" id="{D03BA05D-E826-0542-B01F-C551240D8C8E}"/>
                </a:ext>
              </a:extLst>
            </p:cNvPr>
            <p:cNvSpPr/>
            <p:nvPr/>
          </p:nvSpPr>
          <p:spPr>
            <a:xfrm>
              <a:off x="5607035" y="29490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3044;p10">
              <a:extLst>
                <a:ext uri="{FF2B5EF4-FFF2-40B4-BE49-F238E27FC236}">
                  <a16:creationId xmlns:a16="http://schemas.microsoft.com/office/drawing/2014/main" id="{572386CB-FBC9-334B-B03B-60CF277AB4AD}"/>
                </a:ext>
              </a:extLst>
            </p:cNvPr>
            <p:cNvSpPr/>
            <p:nvPr/>
          </p:nvSpPr>
          <p:spPr>
            <a:xfrm>
              <a:off x="5607035" y="309949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3045;p10">
              <a:extLst>
                <a:ext uri="{FF2B5EF4-FFF2-40B4-BE49-F238E27FC236}">
                  <a16:creationId xmlns:a16="http://schemas.microsoft.com/office/drawing/2014/main" id="{9871CCEA-07D0-084A-9394-795FBCCFE20E}"/>
                </a:ext>
              </a:extLst>
            </p:cNvPr>
            <p:cNvSpPr/>
            <p:nvPr/>
          </p:nvSpPr>
          <p:spPr>
            <a:xfrm>
              <a:off x="5607035" y="324991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3046;p10">
              <a:extLst>
                <a:ext uri="{FF2B5EF4-FFF2-40B4-BE49-F238E27FC236}">
                  <a16:creationId xmlns:a16="http://schemas.microsoft.com/office/drawing/2014/main" id="{8781CF29-5AC9-784F-A01B-FE01FAB70092}"/>
                </a:ext>
              </a:extLst>
            </p:cNvPr>
            <p:cNvSpPr/>
            <p:nvPr/>
          </p:nvSpPr>
          <p:spPr>
            <a:xfrm>
              <a:off x="5607035" y="340034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3047;p10">
              <a:extLst>
                <a:ext uri="{FF2B5EF4-FFF2-40B4-BE49-F238E27FC236}">
                  <a16:creationId xmlns:a16="http://schemas.microsoft.com/office/drawing/2014/main" id="{E4F92AA1-FBF0-2644-AEFA-84A8C2C214E3}"/>
                </a:ext>
              </a:extLst>
            </p:cNvPr>
            <p:cNvSpPr/>
            <p:nvPr/>
          </p:nvSpPr>
          <p:spPr>
            <a:xfrm>
              <a:off x="5607035" y="3550768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3048;p10">
              <a:extLst>
                <a:ext uri="{FF2B5EF4-FFF2-40B4-BE49-F238E27FC236}">
                  <a16:creationId xmlns:a16="http://schemas.microsoft.com/office/drawing/2014/main" id="{F3C1DAA5-48FE-5644-B294-15B88D4D17BA}"/>
                </a:ext>
              </a:extLst>
            </p:cNvPr>
            <p:cNvSpPr/>
            <p:nvPr/>
          </p:nvSpPr>
          <p:spPr>
            <a:xfrm>
              <a:off x="5607035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3049;p10">
              <a:extLst>
                <a:ext uri="{FF2B5EF4-FFF2-40B4-BE49-F238E27FC236}">
                  <a16:creationId xmlns:a16="http://schemas.microsoft.com/office/drawing/2014/main" id="{CEAD3AFB-54C6-E545-A7E1-83266E0E27E6}"/>
                </a:ext>
              </a:extLst>
            </p:cNvPr>
            <p:cNvSpPr/>
            <p:nvPr/>
          </p:nvSpPr>
          <p:spPr>
            <a:xfrm>
              <a:off x="5607035" y="385162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3050;p10">
              <a:extLst>
                <a:ext uri="{FF2B5EF4-FFF2-40B4-BE49-F238E27FC236}">
                  <a16:creationId xmlns:a16="http://schemas.microsoft.com/office/drawing/2014/main" id="{5B7AE5B8-40B1-DD48-B04F-5495D08284E6}"/>
                </a:ext>
              </a:extLst>
            </p:cNvPr>
            <p:cNvSpPr/>
            <p:nvPr/>
          </p:nvSpPr>
          <p:spPr>
            <a:xfrm>
              <a:off x="5607035" y="400368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3051;p10">
              <a:extLst>
                <a:ext uri="{FF2B5EF4-FFF2-40B4-BE49-F238E27FC236}">
                  <a16:creationId xmlns:a16="http://schemas.microsoft.com/office/drawing/2014/main" id="{743CDD79-5AF0-354F-99D1-7B81333A0302}"/>
                </a:ext>
              </a:extLst>
            </p:cNvPr>
            <p:cNvSpPr/>
            <p:nvPr/>
          </p:nvSpPr>
          <p:spPr>
            <a:xfrm>
              <a:off x="5607035" y="4304532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3052;p10">
              <a:extLst>
                <a:ext uri="{FF2B5EF4-FFF2-40B4-BE49-F238E27FC236}">
                  <a16:creationId xmlns:a16="http://schemas.microsoft.com/office/drawing/2014/main" id="{BEFA7C1A-5A17-EA47-B6D5-9CBD5E60056C}"/>
                </a:ext>
              </a:extLst>
            </p:cNvPr>
            <p:cNvSpPr/>
            <p:nvPr/>
          </p:nvSpPr>
          <p:spPr>
            <a:xfrm>
              <a:off x="5607035" y="4454959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3053;p10">
              <a:extLst>
                <a:ext uri="{FF2B5EF4-FFF2-40B4-BE49-F238E27FC236}">
                  <a16:creationId xmlns:a16="http://schemas.microsoft.com/office/drawing/2014/main" id="{63348417-88A0-6047-91B9-A6CD090AC41A}"/>
                </a:ext>
              </a:extLst>
            </p:cNvPr>
            <p:cNvSpPr/>
            <p:nvPr/>
          </p:nvSpPr>
          <p:spPr>
            <a:xfrm>
              <a:off x="5607035" y="4605385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3054;p10">
              <a:extLst>
                <a:ext uri="{FF2B5EF4-FFF2-40B4-BE49-F238E27FC236}">
                  <a16:creationId xmlns:a16="http://schemas.microsoft.com/office/drawing/2014/main" id="{0719FD8A-71D6-5B41-9AFB-217A77B2D473}"/>
                </a:ext>
              </a:extLst>
            </p:cNvPr>
            <p:cNvSpPr/>
            <p:nvPr/>
          </p:nvSpPr>
          <p:spPr>
            <a:xfrm>
              <a:off x="5607035" y="4755811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3055;p10">
              <a:extLst>
                <a:ext uri="{FF2B5EF4-FFF2-40B4-BE49-F238E27FC236}">
                  <a16:creationId xmlns:a16="http://schemas.microsoft.com/office/drawing/2014/main" id="{F522E139-D8D5-9F4A-9A3C-968D16A7FDEE}"/>
                </a:ext>
              </a:extLst>
            </p:cNvPr>
            <p:cNvSpPr/>
            <p:nvPr/>
          </p:nvSpPr>
          <p:spPr>
            <a:xfrm>
              <a:off x="5607035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3056;p10">
              <a:extLst>
                <a:ext uri="{FF2B5EF4-FFF2-40B4-BE49-F238E27FC236}">
                  <a16:creationId xmlns:a16="http://schemas.microsoft.com/office/drawing/2014/main" id="{C8346BCB-7A12-8F46-903F-62D44DE5BE73}"/>
                </a:ext>
              </a:extLst>
            </p:cNvPr>
            <p:cNvSpPr/>
            <p:nvPr/>
          </p:nvSpPr>
          <p:spPr>
            <a:xfrm>
              <a:off x="5607035" y="5056663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3057;p10">
              <a:extLst>
                <a:ext uri="{FF2B5EF4-FFF2-40B4-BE49-F238E27FC236}">
                  <a16:creationId xmlns:a16="http://schemas.microsoft.com/office/drawing/2014/main" id="{9DBB0E11-53C8-F544-A5B5-91CF25E7C4EE}"/>
                </a:ext>
              </a:extLst>
            </p:cNvPr>
            <p:cNvSpPr/>
            <p:nvPr/>
          </p:nvSpPr>
          <p:spPr>
            <a:xfrm>
              <a:off x="5607035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3058;p10">
              <a:extLst>
                <a:ext uri="{FF2B5EF4-FFF2-40B4-BE49-F238E27FC236}">
                  <a16:creationId xmlns:a16="http://schemas.microsoft.com/office/drawing/2014/main" id="{4816E579-8137-4647-A853-C62900B8278B}"/>
                </a:ext>
              </a:extLst>
            </p:cNvPr>
            <p:cNvSpPr/>
            <p:nvPr/>
          </p:nvSpPr>
          <p:spPr>
            <a:xfrm>
              <a:off x="5607035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3059;p10">
              <a:extLst>
                <a:ext uri="{FF2B5EF4-FFF2-40B4-BE49-F238E27FC236}">
                  <a16:creationId xmlns:a16="http://schemas.microsoft.com/office/drawing/2014/main" id="{CAACA675-F2AF-E046-B4C4-A87AFC4ECBBC}"/>
                </a:ext>
              </a:extLst>
            </p:cNvPr>
            <p:cNvSpPr/>
            <p:nvPr/>
          </p:nvSpPr>
          <p:spPr>
            <a:xfrm>
              <a:off x="5757379" y="239760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3060;p10">
              <a:extLst>
                <a:ext uri="{FF2B5EF4-FFF2-40B4-BE49-F238E27FC236}">
                  <a16:creationId xmlns:a16="http://schemas.microsoft.com/office/drawing/2014/main" id="{CE403545-777C-3048-B179-0120AACE5804}"/>
                </a:ext>
              </a:extLst>
            </p:cNvPr>
            <p:cNvSpPr/>
            <p:nvPr/>
          </p:nvSpPr>
          <p:spPr>
            <a:xfrm>
              <a:off x="5757379" y="84146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3061;p10">
              <a:extLst>
                <a:ext uri="{FF2B5EF4-FFF2-40B4-BE49-F238E27FC236}">
                  <a16:creationId xmlns:a16="http://schemas.microsoft.com/office/drawing/2014/main" id="{BF62544C-0B3F-A046-BC1F-D793C489A05A}"/>
                </a:ext>
              </a:extLst>
            </p:cNvPr>
            <p:cNvSpPr/>
            <p:nvPr/>
          </p:nvSpPr>
          <p:spPr>
            <a:xfrm>
              <a:off x="5757379" y="114231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3062;p10">
              <a:extLst>
                <a:ext uri="{FF2B5EF4-FFF2-40B4-BE49-F238E27FC236}">
                  <a16:creationId xmlns:a16="http://schemas.microsoft.com/office/drawing/2014/main" id="{2D4CD86B-120E-FF47-B95A-6C12AD7DF9B4}"/>
                </a:ext>
              </a:extLst>
            </p:cNvPr>
            <p:cNvSpPr/>
            <p:nvPr/>
          </p:nvSpPr>
          <p:spPr>
            <a:xfrm>
              <a:off x="5757379" y="1443168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3063;p10">
              <a:extLst>
                <a:ext uri="{FF2B5EF4-FFF2-40B4-BE49-F238E27FC236}">
                  <a16:creationId xmlns:a16="http://schemas.microsoft.com/office/drawing/2014/main" id="{400451BA-23DF-3F45-AEEC-7B584A9051D0}"/>
                </a:ext>
              </a:extLst>
            </p:cNvPr>
            <p:cNvSpPr/>
            <p:nvPr/>
          </p:nvSpPr>
          <p:spPr>
            <a:xfrm>
              <a:off x="5757379" y="189444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3064;p10">
              <a:extLst>
                <a:ext uri="{FF2B5EF4-FFF2-40B4-BE49-F238E27FC236}">
                  <a16:creationId xmlns:a16="http://schemas.microsoft.com/office/drawing/2014/main" id="{9B59884C-8815-9646-82D0-69F2EACA2868}"/>
                </a:ext>
              </a:extLst>
            </p:cNvPr>
            <p:cNvSpPr/>
            <p:nvPr/>
          </p:nvSpPr>
          <p:spPr>
            <a:xfrm>
              <a:off x="5757379" y="2497786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3065;p10">
              <a:extLst>
                <a:ext uri="{FF2B5EF4-FFF2-40B4-BE49-F238E27FC236}">
                  <a16:creationId xmlns:a16="http://schemas.microsoft.com/office/drawing/2014/main" id="{D658085B-1FFC-A949-8A54-60AF842B7747}"/>
                </a:ext>
              </a:extLst>
            </p:cNvPr>
            <p:cNvSpPr/>
            <p:nvPr/>
          </p:nvSpPr>
          <p:spPr>
            <a:xfrm>
              <a:off x="5757379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3066;p10">
              <a:extLst>
                <a:ext uri="{FF2B5EF4-FFF2-40B4-BE49-F238E27FC236}">
                  <a16:creationId xmlns:a16="http://schemas.microsoft.com/office/drawing/2014/main" id="{B36B49DA-537C-DD4D-B8C8-B4CFA79BCFF2}"/>
                </a:ext>
              </a:extLst>
            </p:cNvPr>
            <p:cNvSpPr/>
            <p:nvPr/>
          </p:nvSpPr>
          <p:spPr>
            <a:xfrm>
              <a:off x="5757379" y="3701194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3067;p10">
              <a:extLst>
                <a:ext uri="{FF2B5EF4-FFF2-40B4-BE49-F238E27FC236}">
                  <a16:creationId xmlns:a16="http://schemas.microsoft.com/office/drawing/2014/main" id="{67E5A133-747C-FD47-B70B-FE112EB0F55B}"/>
                </a:ext>
              </a:extLst>
            </p:cNvPr>
            <p:cNvSpPr/>
            <p:nvPr/>
          </p:nvSpPr>
          <p:spPr>
            <a:xfrm>
              <a:off x="5757379" y="4154106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3068;p10">
              <a:extLst>
                <a:ext uri="{FF2B5EF4-FFF2-40B4-BE49-F238E27FC236}">
                  <a16:creationId xmlns:a16="http://schemas.microsoft.com/office/drawing/2014/main" id="{CCC442BE-72B5-F94C-A423-964B7C3F4259}"/>
                </a:ext>
              </a:extLst>
            </p:cNvPr>
            <p:cNvSpPr/>
            <p:nvPr/>
          </p:nvSpPr>
          <p:spPr>
            <a:xfrm>
              <a:off x="5757379" y="4906237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3069;p10">
              <a:extLst>
                <a:ext uri="{FF2B5EF4-FFF2-40B4-BE49-F238E27FC236}">
                  <a16:creationId xmlns:a16="http://schemas.microsoft.com/office/drawing/2014/main" id="{8C831276-AE1E-8848-A690-E83C57720CEA}"/>
                </a:ext>
              </a:extLst>
            </p:cNvPr>
            <p:cNvSpPr/>
            <p:nvPr/>
          </p:nvSpPr>
          <p:spPr>
            <a:xfrm>
              <a:off x="5757379" y="5357515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3070;p10">
              <a:extLst>
                <a:ext uri="{FF2B5EF4-FFF2-40B4-BE49-F238E27FC236}">
                  <a16:creationId xmlns:a16="http://schemas.microsoft.com/office/drawing/2014/main" id="{C349E4DE-FEA5-7C41-98E3-56C1AE8D248A}"/>
                </a:ext>
              </a:extLst>
            </p:cNvPr>
            <p:cNvSpPr/>
            <p:nvPr/>
          </p:nvSpPr>
          <p:spPr>
            <a:xfrm>
              <a:off x="5909359" y="6910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3071;p10">
              <a:extLst>
                <a:ext uri="{FF2B5EF4-FFF2-40B4-BE49-F238E27FC236}">
                  <a16:creationId xmlns:a16="http://schemas.microsoft.com/office/drawing/2014/main" id="{0EA37178-13EB-4E49-9470-DFBCAC2D5EE1}"/>
                </a:ext>
              </a:extLst>
            </p:cNvPr>
            <p:cNvSpPr/>
            <p:nvPr/>
          </p:nvSpPr>
          <p:spPr>
            <a:xfrm>
              <a:off x="5909359" y="1894446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3072;p10">
              <a:extLst>
                <a:ext uri="{FF2B5EF4-FFF2-40B4-BE49-F238E27FC236}">
                  <a16:creationId xmlns:a16="http://schemas.microsoft.com/office/drawing/2014/main" id="{1C81D728-A00C-A947-9AAE-E058C3458F47}"/>
                </a:ext>
              </a:extLst>
            </p:cNvPr>
            <p:cNvSpPr/>
            <p:nvPr/>
          </p:nvSpPr>
          <p:spPr>
            <a:xfrm>
              <a:off x="5909359" y="2798638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3073;p10">
              <a:extLst>
                <a:ext uri="{FF2B5EF4-FFF2-40B4-BE49-F238E27FC236}">
                  <a16:creationId xmlns:a16="http://schemas.microsoft.com/office/drawing/2014/main" id="{F2C88A6E-7699-984B-9340-79C2CAED58F7}"/>
                </a:ext>
              </a:extLst>
            </p:cNvPr>
            <p:cNvSpPr/>
            <p:nvPr/>
          </p:nvSpPr>
          <p:spPr>
            <a:xfrm>
              <a:off x="6059703" y="4755811"/>
              <a:ext cx="122563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3074;p10">
              <a:extLst>
                <a:ext uri="{FF2B5EF4-FFF2-40B4-BE49-F238E27FC236}">
                  <a16:creationId xmlns:a16="http://schemas.microsoft.com/office/drawing/2014/main" id="{47BD9681-E962-864D-8E86-2477A8EF8352}"/>
                </a:ext>
              </a:extLst>
            </p:cNvPr>
            <p:cNvSpPr/>
            <p:nvPr/>
          </p:nvSpPr>
          <p:spPr>
            <a:xfrm>
              <a:off x="6210048" y="2648212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3075;p10">
              <a:extLst>
                <a:ext uri="{FF2B5EF4-FFF2-40B4-BE49-F238E27FC236}">
                  <a16:creationId xmlns:a16="http://schemas.microsoft.com/office/drawing/2014/main" id="{EE4CEF82-14FE-C541-A6D6-EF10BB1D7FDC}"/>
                </a:ext>
              </a:extLst>
            </p:cNvPr>
            <p:cNvSpPr/>
            <p:nvPr/>
          </p:nvSpPr>
          <p:spPr>
            <a:xfrm>
              <a:off x="6210048" y="5207089"/>
              <a:ext cx="120929" cy="120995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3076;p10">
              <a:extLst>
                <a:ext uri="{FF2B5EF4-FFF2-40B4-BE49-F238E27FC236}">
                  <a16:creationId xmlns:a16="http://schemas.microsoft.com/office/drawing/2014/main" id="{E04AE641-D29C-F34C-AE5D-C93EDA6A63B6}"/>
                </a:ext>
              </a:extLst>
            </p:cNvPr>
            <p:cNvSpPr/>
            <p:nvPr/>
          </p:nvSpPr>
          <p:spPr>
            <a:xfrm>
              <a:off x="6510737" y="991890"/>
              <a:ext cx="120929" cy="12263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" name="Google Shape;3077;p10">
            <a:extLst>
              <a:ext uri="{FF2B5EF4-FFF2-40B4-BE49-F238E27FC236}">
                <a16:creationId xmlns:a16="http://schemas.microsoft.com/office/drawing/2014/main" id="{8A1C38E7-9B7E-7445-86A2-390EFDDC95F1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995362" cy="4940300"/>
            <a:chOff x="5759350" y="388625"/>
            <a:chExt cx="1024450" cy="5088250"/>
          </a:xfrm>
        </p:grpSpPr>
        <p:sp>
          <p:nvSpPr>
            <p:cNvPr id="124" name="Google Shape;3078;p10">
              <a:extLst>
                <a:ext uri="{FF2B5EF4-FFF2-40B4-BE49-F238E27FC236}">
                  <a16:creationId xmlns:a16="http://schemas.microsoft.com/office/drawing/2014/main" id="{D161ED6B-96EE-A849-92C8-68032EE97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5" name="Google Shape;3079;p10">
              <a:extLst>
                <a:ext uri="{FF2B5EF4-FFF2-40B4-BE49-F238E27FC236}">
                  <a16:creationId xmlns:a16="http://schemas.microsoft.com/office/drawing/2014/main" id="{2407609A-E8DC-C04B-8F86-1A7EE17F2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6" name="Google Shape;3080;p10">
              <a:extLst>
                <a:ext uri="{FF2B5EF4-FFF2-40B4-BE49-F238E27FC236}">
                  <a16:creationId xmlns:a16="http://schemas.microsoft.com/office/drawing/2014/main" id="{7EA4C0C0-E85D-6644-A944-9164985A8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7" name="Google Shape;3081;p10">
              <a:extLst>
                <a:ext uri="{FF2B5EF4-FFF2-40B4-BE49-F238E27FC236}">
                  <a16:creationId xmlns:a16="http://schemas.microsoft.com/office/drawing/2014/main" id="{DB43A4CD-8B89-0F42-85E9-D6D920FFFA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8" name="Google Shape;3082;p10">
              <a:extLst>
                <a:ext uri="{FF2B5EF4-FFF2-40B4-BE49-F238E27FC236}">
                  <a16:creationId xmlns:a16="http://schemas.microsoft.com/office/drawing/2014/main" id="{6F2C49E4-8CC2-4C44-86CA-CCE17E49C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29" name="Google Shape;3083;p10">
              <a:extLst>
                <a:ext uri="{FF2B5EF4-FFF2-40B4-BE49-F238E27FC236}">
                  <a16:creationId xmlns:a16="http://schemas.microsoft.com/office/drawing/2014/main" id="{7D7358DB-1273-E048-9D51-A563109AD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0" name="Google Shape;3084;p10">
              <a:extLst>
                <a:ext uri="{FF2B5EF4-FFF2-40B4-BE49-F238E27FC236}">
                  <a16:creationId xmlns:a16="http://schemas.microsoft.com/office/drawing/2014/main" id="{D06478BF-BCAE-884A-B0BD-9A04ECC4E4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1" name="Google Shape;3085;p10">
              <a:extLst>
                <a:ext uri="{FF2B5EF4-FFF2-40B4-BE49-F238E27FC236}">
                  <a16:creationId xmlns:a16="http://schemas.microsoft.com/office/drawing/2014/main" id="{33A9F0C2-8664-F74A-BE86-04E07BAE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2" name="Google Shape;3086;p10">
              <a:extLst>
                <a:ext uri="{FF2B5EF4-FFF2-40B4-BE49-F238E27FC236}">
                  <a16:creationId xmlns:a16="http://schemas.microsoft.com/office/drawing/2014/main" id="{D9CC445F-2156-774A-9805-EC2D84EAA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3" name="Google Shape;3087;p10">
              <a:extLst>
                <a:ext uri="{FF2B5EF4-FFF2-40B4-BE49-F238E27FC236}">
                  <a16:creationId xmlns:a16="http://schemas.microsoft.com/office/drawing/2014/main" id="{BDFDDFED-1363-B549-85D8-4528801D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4" name="Google Shape;3088;p10">
              <a:extLst>
                <a:ext uri="{FF2B5EF4-FFF2-40B4-BE49-F238E27FC236}">
                  <a16:creationId xmlns:a16="http://schemas.microsoft.com/office/drawing/2014/main" id="{D6F4378E-09B3-6243-92C0-F1F7B05DA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4422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5" name="Google Shape;3089;p10">
              <a:extLst>
                <a:ext uri="{FF2B5EF4-FFF2-40B4-BE49-F238E27FC236}">
                  <a16:creationId xmlns:a16="http://schemas.microsoft.com/office/drawing/2014/main" id="{4401D5F2-FE91-8C41-AEDB-7EC783562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7432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6" name="Google Shape;3090;p10">
              <a:extLst>
                <a:ext uri="{FF2B5EF4-FFF2-40B4-BE49-F238E27FC236}">
                  <a16:creationId xmlns:a16="http://schemas.microsoft.com/office/drawing/2014/main" id="{5489CA0A-159D-5B4A-8116-2F5D751AB0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7" name="Google Shape;3091;p10">
              <a:extLst>
                <a:ext uri="{FF2B5EF4-FFF2-40B4-BE49-F238E27FC236}">
                  <a16:creationId xmlns:a16="http://schemas.microsoft.com/office/drawing/2014/main" id="{7002CB76-323A-314C-B25B-1E9DD6858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8" name="Google Shape;3092;p10">
              <a:extLst>
                <a:ext uri="{FF2B5EF4-FFF2-40B4-BE49-F238E27FC236}">
                  <a16:creationId xmlns:a16="http://schemas.microsoft.com/office/drawing/2014/main" id="{397F3DB3-3460-F04F-A2EB-36FD9BD0DA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9473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39" name="Google Shape;3093;p10">
              <a:extLst>
                <a:ext uri="{FF2B5EF4-FFF2-40B4-BE49-F238E27FC236}">
                  <a16:creationId xmlns:a16="http://schemas.microsoft.com/office/drawing/2014/main" id="{649EF923-0EC6-CF45-A68F-62E3D77A9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0" name="Google Shape;3094;p10">
              <a:extLst>
                <a:ext uri="{FF2B5EF4-FFF2-40B4-BE49-F238E27FC236}">
                  <a16:creationId xmlns:a16="http://schemas.microsoft.com/office/drawing/2014/main" id="{180EE301-A78B-CB46-B803-78A38F192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1" name="Google Shape;3095;p10">
              <a:extLst>
                <a:ext uri="{FF2B5EF4-FFF2-40B4-BE49-F238E27FC236}">
                  <a16:creationId xmlns:a16="http://schemas.microsoft.com/office/drawing/2014/main" id="{892A1277-1D97-F946-948A-3BAEC08E8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2" name="Google Shape;3096;p10">
              <a:extLst>
                <a:ext uri="{FF2B5EF4-FFF2-40B4-BE49-F238E27FC236}">
                  <a16:creationId xmlns:a16="http://schemas.microsoft.com/office/drawing/2014/main" id="{BFA1C8B8-2E3A-B74E-B756-041BC96F6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3" name="Google Shape;3097;p10">
              <a:extLst>
                <a:ext uri="{FF2B5EF4-FFF2-40B4-BE49-F238E27FC236}">
                  <a16:creationId xmlns:a16="http://schemas.microsoft.com/office/drawing/2014/main" id="{BE035309-4D59-0F41-A690-8D04D0E9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8503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4" name="Google Shape;3098;p10">
              <a:extLst>
                <a:ext uri="{FF2B5EF4-FFF2-40B4-BE49-F238E27FC236}">
                  <a16:creationId xmlns:a16="http://schemas.microsoft.com/office/drawing/2014/main" id="{7C6D5F54-C5F8-A84A-A448-C4C2834C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5" name="Google Shape;3099;p10">
              <a:extLst>
                <a:ext uri="{FF2B5EF4-FFF2-40B4-BE49-F238E27FC236}">
                  <a16:creationId xmlns:a16="http://schemas.microsoft.com/office/drawing/2014/main" id="{CF95A14B-7B03-D744-ADFB-36200D5CF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6" name="Google Shape;3100;p10">
              <a:extLst>
                <a:ext uri="{FF2B5EF4-FFF2-40B4-BE49-F238E27FC236}">
                  <a16:creationId xmlns:a16="http://schemas.microsoft.com/office/drawing/2014/main" id="{DD2A9D2E-5EFA-034A-ACF6-6CB66AADC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7" name="Google Shape;3101;p10">
              <a:extLst>
                <a:ext uri="{FF2B5EF4-FFF2-40B4-BE49-F238E27FC236}">
                  <a16:creationId xmlns:a16="http://schemas.microsoft.com/office/drawing/2014/main" id="{2C217224-CB86-164C-A453-D71026957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8" name="Google Shape;3102;p10">
              <a:extLst>
                <a:ext uri="{FF2B5EF4-FFF2-40B4-BE49-F238E27FC236}">
                  <a16:creationId xmlns:a16="http://schemas.microsoft.com/office/drawing/2014/main" id="{577FBA4D-2E77-B249-B332-1BFDF2623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49" name="Google Shape;3103;p10">
              <a:extLst>
                <a:ext uri="{FF2B5EF4-FFF2-40B4-BE49-F238E27FC236}">
                  <a16:creationId xmlns:a16="http://schemas.microsoft.com/office/drawing/2014/main" id="{95E99D1C-123B-D04E-BEFF-6F7D9E66A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2049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0" name="Google Shape;3104;p10">
              <a:extLst>
                <a:ext uri="{FF2B5EF4-FFF2-40B4-BE49-F238E27FC236}">
                  <a16:creationId xmlns:a16="http://schemas.microsoft.com/office/drawing/2014/main" id="{839DC472-A8C1-D744-8789-A145006D8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912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1" name="Google Shape;3105;p10">
              <a:extLst>
                <a:ext uri="{FF2B5EF4-FFF2-40B4-BE49-F238E27FC236}">
                  <a16:creationId xmlns:a16="http://schemas.microsoft.com/office/drawing/2014/main" id="{99806D40-DB80-4E41-85D1-2A974657B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2" name="Google Shape;3106;p10">
              <a:extLst>
                <a:ext uri="{FF2B5EF4-FFF2-40B4-BE49-F238E27FC236}">
                  <a16:creationId xmlns:a16="http://schemas.microsoft.com/office/drawing/2014/main" id="{0F738C0B-295B-0E42-A97A-F7ACA38C1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3" name="Google Shape;3107;p10">
              <a:extLst>
                <a:ext uri="{FF2B5EF4-FFF2-40B4-BE49-F238E27FC236}">
                  <a16:creationId xmlns:a16="http://schemas.microsoft.com/office/drawing/2014/main" id="{15CF08F6-3C8D-C049-8B2F-30E68305B1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4" name="Google Shape;3108;p10">
              <a:extLst>
                <a:ext uri="{FF2B5EF4-FFF2-40B4-BE49-F238E27FC236}">
                  <a16:creationId xmlns:a16="http://schemas.microsoft.com/office/drawing/2014/main" id="{3CDF1F45-915B-F745-8A13-66C0EA93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4422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5" name="Google Shape;3109;p10">
              <a:extLst>
                <a:ext uri="{FF2B5EF4-FFF2-40B4-BE49-F238E27FC236}">
                  <a16:creationId xmlns:a16="http://schemas.microsoft.com/office/drawing/2014/main" id="{102F1523-42E6-A841-8AFE-B5DC4BDFB0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6" name="Google Shape;3110;p10">
              <a:extLst>
                <a:ext uri="{FF2B5EF4-FFF2-40B4-BE49-F238E27FC236}">
                  <a16:creationId xmlns:a16="http://schemas.microsoft.com/office/drawing/2014/main" id="{F985FA84-497B-EF47-BA54-4D37BA3B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7" name="Google Shape;3111;p10">
              <a:extLst>
                <a:ext uri="{FF2B5EF4-FFF2-40B4-BE49-F238E27FC236}">
                  <a16:creationId xmlns:a16="http://schemas.microsoft.com/office/drawing/2014/main" id="{8C76571A-295B-BF46-9572-604D94AF4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8" name="Google Shape;3112;p10">
              <a:extLst>
                <a:ext uri="{FF2B5EF4-FFF2-40B4-BE49-F238E27FC236}">
                  <a16:creationId xmlns:a16="http://schemas.microsoft.com/office/drawing/2014/main" id="{7B6B849D-AC57-7641-B8BA-6429A61765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59" name="Google Shape;3113;p10">
              <a:extLst>
                <a:ext uri="{FF2B5EF4-FFF2-40B4-BE49-F238E27FC236}">
                  <a16:creationId xmlns:a16="http://schemas.microsoft.com/office/drawing/2014/main" id="{1A4AC450-0CED-6046-A58F-9040FE41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4957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0" name="Google Shape;3114;p10">
              <a:extLst>
                <a:ext uri="{FF2B5EF4-FFF2-40B4-BE49-F238E27FC236}">
                  <a16:creationId xmlns:a16="http://schemas.microsoft.com/office/drawing/2014/main" id="{1B659FF0-B277-6E45-8CA7-A1EC97741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6462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1" name="Google Shape;3115;p10">
              <a:extLst>
                <a:ext uri="{FF2B5EF4-FFF2-40B4-BE49-F238E27FC236}">
                  <a16:creationId xmlns:a16="http://schemas.microsoft.com/office/drawing/2014/main" id="{374DC267-3D78-B440-AD13-574BD3F28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2" name="Google Shape;3116;p10">
              <a:extLst>
                <a:ext uri="{FF2B5EF4-FFF2-40B4-BE49-F238E27FC236}">
                  <a16:creationId xmlns:a16="http://schemas.microsoft.com/office/drawing/2014/main" id="{FD7F59DC-B98B-B44F-9B82-C9E44B00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3" name="Google Shape;3117;p10">
              <a:extLst>
                <a:ext uri="{FF2B5EF4-FFF2-40B4-BE49-F238E27FC236}">
                  <a16:creationId xmlns:a16="http://schemas.microsoft.com/office/drawing/2014/main" id="{16A95393-EA0F-EE42-97E6-7911807D0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4" name="Google Shape;3118;p10">
              <a:extLst>
                <a:ext uri="{FF2B5EF4-FFF2-40B4-BE49-F238E27FC236}">
                  <a16:creationId xmlns:a16="http://schemas.microsoft.com/office/drawing/2014/main" id="{1AB112D3-DDF6-2A47-B1ED-183FF82708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5" name="Google Shape;3119;p10">
              <a:extLst>
                <a:ext uri="{FF2B5EF4-FFF2-40B4-BE49-F238E27FC236}">
                  <a16:creationId xmlns:a16="http://schemas.microsoft.com/office/drawing/2014/main" id="{6583C6D7-BE33-0C44-899A-5F42990CD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3988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6" name="Google Shape;3120;p10">
              <a:extLst>
                <a:ext uri="{FF2B5EF4-FFF2-40B4-BE49-F238E27FC236}">
                  <a16:creationId xmlns:a16="http://schemas.microsoft.com/office/drawing/2014/main" id="{EF1AAB2B-C838-F644-8DFE-023F8EF87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5493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7" name="Google Shape;3121;p10">
              <a:extLst>
                <a:ext uri="{FF2B5EF4-FFF2-40B4-BE49-F238E27FC236}">
                  <a16:creationId xmlns:a16="http://schemas.microsoft.com/office/drawing/2014/main" id="{90E4F187-78C0-4044-BCD1-8D5A59B20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8" name="Google Shape;3122;p10">
              <a:extLst>
                <a:ext uri="{FF2B5EF4-FFF2-40B4-BE49-F238E27FC236}">
                  <a16:creationId xmlns:a16="http://schemas.microsoft.com/office/drawing/2014/main" id="{B4F9C0A1-8845-CD48-9535-AAE0769BF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1514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69" name="Google Shape;3123;p10">
              <a:extLst>
                <a:ext uri="{FF2B5EF4-FFF2-40B4-BE49-F238E27FC236}">
                  <a16:creationId xmlns:a16="http://schemas.microsoft.com/office/drawing/2014/main" id="{F4F6F04F-6321-2A45-A3B8-3621B75A0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30190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0" name="Google Shape;3124;p10">
              <a:extLst>
                <a:ext uri="{FF2B5EF4-FFF2-40B4-BE49-F238E27FC236}">
                  <a16:creationId xmlns:a16="http://schemas.microsoft.com/office/drawing/2014/main" id="{3DDAF28D-3E0B-6F42-A4B6-EDE167DAD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1" name="Google Shape;3125;p10">
              <a:extLst>
                <a:ext uri="{FF2B5EF4-FFF2-40B4-BE49-F238E27FC236}">
                  <a16:creationId xmlns:a16="http://schemas.microsoft.com/office/drawing/2014/main" id="{1CD41DA3-F9DD-5E40-A297-BF9A14FD3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2" name="Google Shape;3126;p10">
              <a:extLst>
                <a:ext uri="{FF2B5EF4-FFF2-40B4-BE49-F238E27FC236}">
                  <a16:creationId xmlns:a16="http://schemas.microsoft.com/office/drawing/2014/main" id="{06BDCD91-6C1C-6B4C-89B0-910DA13D8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9039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3" name="Google Shape;3127;p10">
              <a:extLst>
                <a:ext uri="{FF2B5EF4-FFF2-40B4-BE49-F238E27FC236}">
                  <a16:creationId xmlns:a16="http://schemas.microsoft.com/office/drawing/2014/main" id="{95A368BB-82CB-DA45-B50B-E13FA8734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4" name="Google Shape;3128;p10">
              <a:extLst>
                <a:ext uri="{FF2B5EF4-FFF2-40B4-BE49-F238E27FC236}">
                  <a16:creationId xmlns:a16="http://schemas.microsoft.com/office/drawing/2014/main" id="{FC60A90B-202B-5241-8A46-69F1BF5F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5" name="Google Shape;3129;p10">
              <a:extLst>
                <a:ext uri="{FF2B5EF4-FFF2-40B4-BE49-F238E27FC236}">
                  <a16:creationId xmlns:a16="http://schemas.microsoft.com/office/drawing/2014/main" id="{DC8EC88A-FEA8-B644-8DA3-88B885BB3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53554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6" name="Google Shape;3130;p10">
              <a:extLst>
                <a:ext uri="{FF2B5EF4-FFF2-40B4-BE49-F238E27FC236}">
                  <a16:creationId xmlns:a16="http://schemas.microsoft.com/office/drawing/2014/main" id="{F7D626F0-40D4-6044-A822-B239E3FD5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7" name="Google Shape;3131;p10">
              <a:extLst>
                <a:ext uri="{FF2B5EF4-FFF2-40B4-BE49-F238E27FC236}">
                  <a16:creationId xmlns:a16="http://schemas.microsoft.com/office/drawing/2014/main" id="{1D8F6470-7E67-1D44-83D9-A7A942429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8" name="Google Shape;3132;p10">
              <a:extLst>
                <a:ext uri="{FF2B5EF4-FFF2-40B4-BE49-F238E27FC236}">
                  <a16:creationId xmlns:a16="http://schemas.microsoft.com/office/drawing/2014/main" id="{37216663-7888-FB43-BD1E-643204FD6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1411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79" name="Google Shape;3133;p10">
              <a:extLst>
                <a:ext uri="{FF2B5EF4-FFF2-40B4-BE49-F238E27FC236}">
                  <a16:creationId xmlns:a16="http://schemas.microsoft.com/office/drawing/2014/main" id="{8A72B6C2-B384-4046-B81F-8D6C608C9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2917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0" name="Google Shape;3134;p10">
              <a:extLst>
                <a:ext uri="{FF2B5EF4-FFF2-40B4-BE49-F238E27FC236}">
                  <a16:creationId xmlns:a16="http://schemas.microsoft.com/office/drawing/2014/main" id="{1ACC8CB1-A107-AE4D-8B99-355E6F8E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1" name="Google Shape;3135;p10">
              <a:extLst>
                <a:ext uri="{FF2B5EF4-FFF2-40B4-BE49-F238E27FC236}">
                  <a16:creationId xmlns:a16="http://schemas.microsoft.com/office/drawing/2014/main" id="{94B24CE2-056D-7F42-B372-CF4092B86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18937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2" name="Google Shape;3136;p10">
              <a:extLst>
                <a:ext uri="{FF2B5EF4-FFF2-40B4-BE49-F238E27FC236}">
                  <a16:creationId xmlns:a16="http://schemas.microsoft.com/office/drawing/2014/main" id="{255BB052-AD8E-0846-8679-7039A4112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0442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3" name="Google Shape;3137;p10">
              <a:extLst>
                <a:ext uri="{FF2B5EF4-FFF2-40B4-BE49-F238E27FC236}">
                  <a16:creationId xmlns:a16="http://schemas.microsoft.com/office/drawing/2014/main" id="{4D59D4A4-7A0F-394D-8F59-B52A6B94C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4" name="Google Shape;3138;p10">
              <a:extLst>
                <a:ext uri="{FF2B5EF4-FFF2-40B4-BE49-F238E27FC236}">
                  <a16:creationId xmlns:a16="http://schemas.microsoft.com/office/drawing/2014/main" id="{4E4E2A62-34AC-7647-A96B-F05F8A6B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5" name="Google Shape;3139;p10">
              <a:extLst>
                <a:ext uri="{FF2B5EF4-FFF2-40B4-BE49-F238E27FC236}">
                  <a16:creationId xmlns:a16="http://schemas.microsoft.com/office/drawing/2014/main" id="{113BE296-81DF-034E-A4D1-1926308B1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6" name="Google Shape;3140;p10">
              <a:extLst>
                <a:ext uri="{FF2B5EF4-FFF2-40B4-BE49-F238E27FC236}">
                  <a16:creationId xmlns:a16="http://schemas.microsoft.com/office/drawing/2014/main" id="{A58E1DAE-B1F6-C447-BD3C-44B746436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0978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7" name="Google Shape;3141;p10">
              <a:extLst>
                <a:ext uri="{FF2B5EF4-FFF2-40B4-BE49-F238E27FC236}">
                  <a16:creationId xmlns:a16="http://schemas.microsoft.com/office/drawing/2014/main" id="{7951C833-1B79-7D43-98B7-C929EE8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8" name="Google Shape;3142;p10">
              <a:extLst>
                <a:ext uri="{FF2B5EF4-FFF2-40B4-BE49-F238E27FC236}">
                  <a16:creationId xmlns:a16="http://schemas.microsoft.com/office/drawing/2014/main" id="{EAF2A7D7-9EAF-FA41-8347-7325123DA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5493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89" name="Google Shape;3143;p10">
              <a:extLst>
                <a:ext uri="{FF2B5EF4-FFF2-40B4-BE49-F238E27FC236}">
                  <a16:creationId xmlns:a16="http://schemas.microsoft.com/office/drawing/2014/main" id="{4EBB32B2-2940-244D-8F77-8B80BA74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0008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0" name="Google Shape;3144;p10">
              <a:extLst>
                <a:ext uri="{FF2B5EF4-FFF2-40B4-BE49-F238E27FC236}">
                  <a16:creationId xmlns:a16="http://schemas.microsoft.com/office/drawing/2014/main" id="{9055C0F1-A91D-3E43-B5F8-752A61B11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1" name="Google Shape;3145;p10">
              <a:extLst>
                <a:ext uri="{FF2B5EF4-FFF2-40B4-BE49-F238E27FC236}">
                  <a16:creationId xmlns:a16="http://schemas.microsoft.com/office/drawing/2014/main" id="{B4E4FC4D-5098-274C-B8AA-D919C67B6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30190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2" name="Google Shape;3146;p10">
              <a:extLst>
                <a:ext uri="{FF2B5EF4-FFF2-40B4-BE49-F238E27FC236}">
                  <a16:creationId xmlns:a16="http://schemas.microsoft.com/office/drawing/2014/main" id="{41723E63-35C5-9843-AD69-9D73DB8C5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4524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3" name="Google Shape;3147;p10">
              <a:extLst>
                <a:ext uri="{FF2B5EF4-FFF2-40B4-BE49-F238E27FC236}">
                  <a16:creationId xmlns:a16="http://schemas.microsoft.com/office/drawing/2014/main" id="{7BC1257B-82A8-EE4F-B2B0-9B0814854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4" name="Google Shape;3148;p10">
              <a:extLst>
                <a:ext uri="{FF2B5EF4-FFF2-40B4-BE49-F238E27FC236}">
                  <a16:creationId xmlns:a16="http://schemas.microsoft.com/office/drawing/2014/main" id="{1E494906-2880-6C4C-8889-8A3BD844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5" name="Google Shape;3149;p10">
              <a:extLst>
                <a:ext uri="{FF2B5EF4-FFF2-40B4-BE49-F238E27FC236}">
                  <a16:creationId xmlns:a16="http://schemas.microsoft.com/office/drawing/2014/main" id="{3704741E-33B7-F244-B5A4-CDDB4A793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505445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6" name="Google Shape;3150;p10">
              <a:extLst>
                <a:ext uri="{FF2B5EF4-FFF2-40B4-BE49-F238E27FC236}">
                  <a16:creationId xmlns:a16="http://schemas.microsoft.com/office/drawing/2014/main" id="{5CC98C92-500A-A04E-9C5D-5D81281CE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86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7" name="Google Shape;3151;p10">
              <a:extLst>
                <a:ext uri="{FF2B5EF4-FFF2-40B4-BE49-F238E27FC236}">
                  <a16:creationId xmlns:a16="http://schemas.microsoft.com/office/drawing/2014/main" id="{31515724-0419-8941-A859-F3D3DC52AE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3912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8" name="Google Shape;3152;p10">
              <a:extLst>
                <a:ext uri="{FF2B5EF4-FFF2-40B4-BE49-F238E27FC236}">
                  <a16:creationId xmlns:a16="http://schemas.microsoft.com/office/drawing/2014/main" id="{83FF42AF-2DE3-9D49-98CA-71C0AFD55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9906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199" name="Google Shape;3153;p10">
              <a:extLst>
                <a:ext uri="{FF2B5EF4-FFF2-40B4-BE49-F238E27FC236}">
                  <a16:creationId xmlns:a16="http://schemas.microsoft.com/office/drawing/2014/main" id="{C04653FA-C6F3-0043-9C87-11442A15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2917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0" name="Google Shape;3154;p10">
              <a:extLst>
                <a:ext uri="{FF2B5EF4-FFF2-40B4-BE49-F238E27FC236}">
                  <a16:creationId xmlns:a16="http://schemas.microsoft.com/office/drawing/2014/main" id="{5FC31802-A5E4-EE4C-B894-E487D5903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59270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1" name="Google Shape;3155;p10">
              <a:extLst>
                <a:ext uri="{FF2B5EF4-FFF2-40B4-BE49-F238E27FC236}">
                  <a16:creationId xmlns:a16="http://schemas.microsoft.com/office/drawing/2014/main" id="{49EF1A51-365F-444E-AE43-FD23CA50A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0442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2" name="Google Shape;3156;p10">
              <a:extLst>
                <a:ext uri="{FF2B5EF4-FFF2-40B4-BE49-F238E27FC236}">
                  <a16:creationId xmlns:a16="http://schemas.microsoft.com/office/drawing/2014/main" id="{E9A6D000-1AA0-884C-A59C-5CCB7C7A4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3452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3" name="Google Shape;3157;p10">
              <a:extLst>
                <a:ext uri="{FF2B5EF4-FFF2-40B4-BE49-F238E27FC236}">
                  <a16:creationId xmlns:a16="http://schemas.microsoft.com/office/drawing/2014/main" id="{1E91573C-B98F-2546-A8CF-9C21D9673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7968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4" name="Google Shape;3158;p10">
              <a:extLst>
                <a:ext uri="{FF2B5EF4-FFF2-40B4-BE49-F238E27FC236}">
                  <a16:creationId xmlns:a16="http://schemas.microsoft.com/office/drawing/2014/main" id="{F2806A9B-C286-294A-B7B1-C2F134EB3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09782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5" name="Google Shape;3159;p10">
              <a:extLst>
                <a:ext uri="{FF2B5EF4-FFF2-40B4-BE49-F238E27FC236}">
                  <a16:creationId xmlns:a16="http://schemas.microsoft.com/office/drawing/2014/main" id="{0A391543-2DCD-0649-BAFC-EC0F23B51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248325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6" name="Google Shape;3160;p10">
              <a:extLst>
                <a:ext uri="{FF2B5EF4-FFF2-40B4-BE49-F238E27FC236}">
                  <a16:creationId xmlns:a16="http://schemas.microsoft.com/office/drawing/2014/main" id="{95BEBBD9-22E2-0146-84E1-A4F6513CE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54935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7" name="Google Shape;3161;p10">
              <a:extLst>
                <a:ext uri="{FF2B5EF4-FFF2-40B4-BE49-F238E27FC236}">
                  <a16:creationId xmlns:a16="http://schemas.microsoft.com/office/drawing/2014/main" id="{E1646C2E-53A1-3044-88E3-6EDBDBF81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6998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8" name="Google Shape;3162;p10">
              <a:extLst>
                <a:ext uri="{FF2B5EF4-FFF2-40B4-BE49-F238E27FC236}">
                  <a16:creationId xmlns:a16="http://schemas.microsoft.com/office/drawing/2014/main" id="{27365C3B-25DE-824F-ABA5-9568D0BF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38503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09" name="Google Shape;3163;p10">
              <a:extLst>
                <a:ext uri="{FF2B5EF4-FFF2-40B4-BE49-F238E27FC236}">
                  <a16:creationId xmlns:a16="http://schemas.microsoft.com/office/drawing/2014/main" id="{C982FC07-ADCD-C940-9309-DCC37665FB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1514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0" name="Google Shape;3164;p10">
              <a:extLst>
                <a:ext uri="{FF2B5EF4-FFF2-40B4-BE49-F238E27FC236}">
                  <a16:creationId xmlns:a16="http://schemas.microsoft.com/office/drawing/2014/main" id="{5A20E4FA-89F7-504C-A480-55353CD86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301900"/>
              <a:ext cx="121425" cy="121400"/>
            </a:xfrm>
            <a:custGeom>
              <a:avLst/>
              <a:gdLst>
                <a:gd name="T0" fmla="*/ 1 w 4857"/>
                <a:gd name="T1" fmla="*/ 1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1 h 4856"/>
                <a:gd name="T8" fmla="*/ 1 w 4857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1" name="Google Shape;3165;p10">
              <a:extLst>
                <a:ext uri="{FF2B5EF4-FFF2-40B4-BE49-F238E27FC236}">
                  <a16:creationId xmlns:a16="http://schemas.microsoft.com/office/drawing/2014/main" id="{AF4F9685-E238-C94B-8800-BDE2D0CF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475345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5 h 4856"/>
                <a:gd name="T4" fmla="*/ 4856 w 4857"/>
                <a:gd name="T5" fmla="*/ 4855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2" name="Google Shape;3166;p10">
              <a:extLst>
                <a:ext uri="{FF2B5EF4-FFF2-40B4-BE49-F238E27FC236}">
                  <a16:creationId xmlns:a16="http://schemas.microsoft.com/office/drawing/2014/main" id="{938B1AFE-81CC-F44E-A8EE-03ED45495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054450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3" name="Google Shape;3167;p10">
              <a:extLst>
                <a:ext uri="{FF2B5EF4-FFF2-40B4-BE49-F238E27FC236}">
                  <a16:creationId xmlns:a16="http://schemas.microsoft.com/office/drawing/2014/main" id="{1C4784E7-1C56-2D48-843C-BF9C14B2A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5204975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4" name="Google Shape;3168;p10">
              <a:extLst>
                <a:ext uri="{FF2B5EF4-FFF2-40B4-BE49-F238E27FC236}">
                  <a16:creationId xmlns:a16="http://schemas.microsoft.com/office/drawing/2014/main" id="{3C90FE61-6547-1549-AA65-0C6DA9A69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5" name="Google Shape;3169;p10">
              <a:extLst>
                <a:ext uri="{FF2B5EF4-FFF2-40B4-BE49-F238E27FC236}">
                  <a16:creationId xmlns:a16="http://schemas.microsoft.com/office/drawing/2014/main" id="{4C198547-95E6-DD40-AF8C-D7D4AA0D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12917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6" name="Google Shape;3170;p10">
              <a:extLst>
                <a:ext uri="{FF2B5EF4-FFF2-40B4-BE49-F238E27FC236}">
                  <a16:creationId xmlns:a16="http://schemas.microsoft.com/office/drawing/2014/main" id="{44171240-437C-6347-9D31-775A768888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7" name="Google Shape;3171;p10">
              <a:extLst>
                <a:ext uri="{FF2B5EF4-FFF2-40B4-BE49-F238E27FC236}">
                  <a16:creationId xmlns:a16="http://schemas.microsoft.com/office/drawing/2014/main" id="{BDE953A5-8D8F-524F-A5BA-85537C45D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279680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8" name="Google Shape;3172;p10">
              <a:extLst>
                <a:ext uri="{FF2B5EF4-FFF2-40B4-BE49-F238E27FC236}">
                  <a16:creationId xmlns:a16="http://schemas.microsoft.com/office/drawing/2014/main" id="{85506043-6B20-3A4B-AC57-2885BD4B15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19" name="Google Shape;3173;p10">
              <a:extLst>
                <a:ext uri="{FF2B5EF4-FFF2-40B4-BE49-F238E27FC236}">
                  <a16:creationId xmlns:a16="http://schemas.microsoft.com/office/drawing/2014/main" id="{D71877B0-0E4B-D249-A4F4-331E0047C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0" name="Google Shape;3174;p10">
              <a:extLst>
                <a:ext uri="{FF2B5EF4-FFF2-40B4-BE49-F238E27FC236}">
                  <a16:creationId xmlns:a16="http://schemas.microsoft.com/office/drawing/2014/main" id="{C765778D-8AB7-8746-9F04-0626D0B98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1" name="Google Shape;3175;p10">
              <a:extLst>
                <a:ext uri="{FF2B5EF4-FFF2-40B4-BE49-F238E27FC236}">
                  <a16:creationId xmlns:a16="http://schemas.microsoft.com/office/drawing/2014/main" id="{4E2F42D6-852A-154C-B5C1-B9FB14ADF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1900" y="52049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2" name="Google Shape;3176;p10">
              <a:extLst>
                <a:ext uri="{FF2B5EF4-FFF2-40B4-BE49-F238E27FC236}">
                  <a16:creationId xmlns:a16="http://schemas.microsoft.com/office/drawing/2014/main" id="{2DBC3533-3157-AB49-A181-FC4F4C956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3" name="Google Shape;3177;p10">
              <a:extLst>
                <a:ext uri="{FF2B5EF4-FFF2-40B4-BE49-F238E27FC236}">
                  <a16:creationId xmlns:a16="http://schemas.microsoft.com/office/drawing/2014/main" id="{30EE11C5-8D43-CE43-A768-A5DBDCD6E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4" name="Google Shape;3178;p10">
              <a:extLst>
                <a:ext uri="{FF2B5EF4-FFF2-40B4-BE49-F238E27FC236}">
                  <a16:creationId xmlns:a16="http://schemas.microsoft.com/office/drawing/2014/main" id="{B1B8A7F5-329D-644A-9552-4226EEE439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264627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grpSp>
        <p:nvGrpSpPr>
          <p:cNvPr id="225" name="Google Shape;3179;p10">
            <a:extLst>
              <a:ext uri="{FF2B5EF4-FFF2-40B4-BE49-F238E27FC236}">
                <a16:creationId xmlns:a16="http://schemas.microsoft.com/office/drawing/2014/main" id="{A8A4A8A9-A576-0C41-814E-9C98099E98BB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681913" y="28575"/>
            <a:ext cx="1141412" cy="5086350"/>
            <a:chOff x="5608825" y="238125"/>
            <a:chExt cx="1174975" cy="5238750"/>
          </a:xfrm>
        </p:grpSpPr>
        <p:sp>
          <p:nvSpPr>
            <p:cNvPr id="226" name="Google Shape;3180;p10">
              <a:extLst>
                <a:ext uri="{FF2B5EF4-FFF2-40B4-BE49-F238E27FC236}">
                  <a16:creationId xmlns:a16="http://schemas.microsoft.com/office/drawing/2014/main" id="{47E129FA-3F4A-604D-AD20-BAB5A2D7B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3886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7" name="Google Shape;3181;p10">
              <a:extLst>
                <a:ext uri="{FF2B5EF4-FFF2-40B4-BE49-F238E27FC236}">
                  <a16:creationId xmlns:a16="http://schemas.microsoft.com/office/drawing/2014/main" id="{C4378492-160F-3749-BCA4-2A37E61B4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8" name="Google Shape;3182;p10">
              <a:extLst>
                <a:ext uri="{FF2B5EF4-FFF2-40B4-BE49-F238E27FC236}">
                  <a16:creationId xmlns:a16="http://schemas.microsoft.com/office/drawing/2014/main" id="{F64EE10E-436A-CD4A-A03B-17CC9A6FA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27968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29" name="Google Shape;3183;p10">
              <a:extLst>
                <a:ext uri="{FF2B5EF4-FFF2-40B4-BE49-F238E27FC236}">
                  <a16:creationId xmlns:a16="http://schemas.microsoft.com/office/drawing/2014/main" id="{410463D8-E507-174C-8A4D-DCF891EDB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8825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0" name="Google Shape;3184;p10">
              <a:extLst>
                <a:ext uri="{FF2B5EF4-FFF2-40B4-BE49-F238E27FC236}">
                  <a16:creationId xmlns:a16="http://schemas.microsoft.com/office/drawing/2014/main" id="{8E8CF5C9-8143-3B4E-821C-B6C8EF2FE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1" name="Google Shape;3185;p10">
              <a:extLst>
                <a:ext uri="{FF2B5EF4-FFF2-40B4-BE49-F238E27FC236}">
                  <a16:creationId xmlns:a16="http://schemas.microsoft.com/office/drawing/2014/main" id="{D79E54C2-9453-B64F-B0E1-48AF3424A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6896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2" name="Google Shape;3186;p10">
              <a:extLst>
                <a:ext uri="{FF2B5EF4-FFF2-40B4-BE49-F238E27FC236}">
                  <a16:creationId xmlns:a16="http://schemas.microsoft.com/office/drawing/2014/main" id="{D744E349-7CE7-CA4E-B2B7-54EE5F1462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9906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3" name="Google Shape;3187;p10">
              <a:extLst>
                <a:ext uri="{FF2B5EF4-FFF2-40B4-BE49-F238E27FC236}">
                  <a16:creationId xmlns:a16="http://schemas.microsoft.com/office/drawing/2014/main" id="{FA663051-295A-484D-B7C7-CAFE414D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5927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4" name="Google Shape;3188;p10">
              <a:extLst>
                <a:ext uri="{FF2B5EF4-FFF2-40B4-BE49-F238E27FC236}">
                  <a16:creationId xmlns:a16="http://schemas.microsoft.com/office/drawing/2014/main" id="{83E73A40-7EAD-CF4D-A0B5-9BE8C9ECA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17432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5" name="Google Shape;3189;p10">
              <a:extLst>
                <a:ext uri="{FF2B5EF4-FFF2-40B4-BE49-F238E27FC236}">
                  <a16:creationId xmlns:a16="http://schemas.microsoft.com/office/drawing/2014/main" id="{EBCE4C0B-1B6D-7640-83BD-E11B1EED4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6" name="Google Shape;3190;p10">
              <a:extLst>
                <a:ext uri="{FF2B5EF4-FFF2-40B4-BE49-F238E27FC236}">
                  <a16:creationId xmlns:a16="http://schemas.microsoft.com/office/drawing/2014/main" id="{68D522B3-8EA7-0E44-B971-135AC0A2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1947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7" name="Google Shape;3191;p10">
              <a:extLst>
                <a:ext uri="{FF2B5EF4-FFF2-40B4-BE49-F238E27FC236}">
                  <a16:creationId xmlns:a16="http://schemas.microsoft.com/office/drawing/2014/main" id="{DEF1EA0D-4BCA-224E-89D8-8DA6E6C73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3452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8" name="Google Shape;3192;p10">
              <a:extLst>
                <a:ext uri="{FF2B5EF4-FFF2-40B4-BE49-F238E27FC236}">
                  <a16:creationId xmlns:a16="http://schemas.microsoft.com/office/drawing/2014/main" id="{9237A04D-24B3-5246-8920-0A345FEBF7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294730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39" name="Google Shape;3193;p10">
              <a:extLst>
                <a:ext uri="{FF2B5EF4-FFF2-40B4-BE49-F238E27FC236}">
                  <a16:creationId xmlns:a16="http://schemas.microsoft.com/office/drawing/2014/main" id="{EBF19C52-477B-F24E-A199-FDF48773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0978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0" name="Google Shape;3194;p10">
              <a:extLst>
                <a:ext uri="{FF2B5EF4-FFF2-40B4-BE49-F238E27FC236}">
                  <a16:creationId xmlns:a16="http://schemas.microsoft.com/office/drawing/2014/main" id="{B07C0783-A885-9540-BE13-128291EEA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2483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1" name="Google Shape;3195;p10">
              <a:extLst>
                <a:ext uri="{FF2B5EF4-FFF2-40B4-BE49-F238E27FC236}">
                  <a16:creationId xmlns:a16="http://schemas.microsoft.com/office/drawing/2014/main" id="{AC5E6AAC-0D76-BF4C-9067-DB969A2BD8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38503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2" name="Google Shape;3196;p10">
              <a:extLst>
                <a:ext uri="{FF2B5EF4-FFF2-40B4-BE49-F238E27FC236}">
                  <a16:creationId xmlns:a16="http://schemas.microsoft.com/office/drawing/2014/main" id="{93760202-9D98-1A49-98E4-6A32226769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3" name="Google Shape;3197;p10">
              <a:extLst>
                <a:ext uri="{FF2B5EF4-FFF2-40B4-BE49-F238E27FC236}">
                  <a16:creationId xmlns:a16="http://schemas.microsoft.com/office/drawing/2014/main" id="{417054FF-A533-684B-A645-7AF4B8A0D1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4524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4" name="Google Shape;3198;p10">
              <a:extLst>
                <a:ext uri="{FF2B5EF4-FFF2-40B4-BE49-F238E27FC236}">
                  <a16:creationId xmlns:a16="http://schemas.microsoft.com/office/drawing/2014/main" id="{5CFD68E0-6D2B-B841-8B38-4F01ACC00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6029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5" name="Google Shape;3199;p10">
              <a:extLst>
                <a:ext uri="{FF2B5EF4-FFF2-40B4-BE49-F238E27FC236}">
                  <a16:creationId xmlns:a16="http://schemas.microsoft.com/office/drawing/2014/main" id="{1959CC18-8331-2F49-9D09-01E4DFE6F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47534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6" name="Google Shape;3200;p10">
              <a:extLst>
                <a:ext uri="{FF2B5EF4-FFF2-40B4-BE49-F238E27FC236}">
                  <a16:creationId xmlns:a16="http://schemas.microsoft.com/office/drawing/2014/main" id="{0AA40995-8214-1E47-8705-24ECFDCF2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9350" y="5054450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7" name="Google Shape;3201;p10">
              <a:extLst>
                <a:ext uri="{FF2B5EF4-FFF2-40B4-BE49-F238E27FC236}">
                  <a16:creationId xmlns:a16="http://schemas.microsoft.com/office/drawing/2014/main" id="{210FD746-86DE-9542-9AFC-0C55D286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8" name="Google Shape;3202;p10">
              <a:extLst>
                <a:ext uri="{FF2B5EF4-FFF2-40B4-BE49-F238E27FC236}">
                  <a16:creationId xmlns:a16="http://schemas.microsoft.com/office/drawing/2014/main" id="{A94B4A34-D6F6-4E4C-A11B-FD62655D6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9125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49" name="Google Shape;3203;p10">
              <a:extLst>
                <a:ext uri="{FF2B5EF4-FFF2-40B4-BE49-F238E27FC236}">
                  <a16:creationId xmlns:a16="http://schemas.microsoft.com/office/drawing/2014/main" id="{0654B5CE-0657-7E47-8176-142B7AA86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8401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0" name="Google Shape;3204;p10">
              <a:extLst>
                <a:ext uri="{FF2B5EF4-FFF2-40B4-BE49-F238E27FC236}">
                  <a16:creationId xmlns:a16="http://schemas.microsoft.com/office/drawing/2014/main" id="{8A8A15CB-56F8-9F42-A337-4B932BCC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9906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1" name="Google Shape;3205;p10">
              <a:extLst>
                <a:ext uri="{FF2B5EF4-FFF2-40B4-BE49-F238E27FC236}">
                  <a16:creationId xmlns:a16="http://schemas.microsoft.com/office/drawing/2014/main" id="{B9AAED6F-2EE5-7F4E-BD2A-5F342DD6D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1592700"/>
              <a:ext cx="121400" cy="121425"/>
            </a:xfrm>
            <a:custGeom>
              <a:avLst/>
              <a:gdLst>
                <a:gd name="T0" fmla="*/ 1 w 4856"/>
                <a:gd name="T1" fmla="*/ 1 h 4857"/>
                <a:gd name="T2" fmla="*/ 1 w 4856"/>
                <a:gd name="T3" fmla="*/ 4856 h 4857"/>
                <a:gd name="T4" fmla="*/ 4856 w 4856"/>
                <a:gd name="T5" fmla="*/ 4856 h 4857"/>
                <a:gd name="T6" fmla="*/ 4856 w 4856"/>
                <a:gd name="T7" fmla="*/ 1 h 4857"/>
                <a:gd name="T8" fmla="*/ 1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2" name="Google Shape;3206;p10">
              <a:extLst>
                <a:ext uri="{FF2B5EF4-FFF2-40B4-BE49-F238E27FC236}">
                  <a16:creationId xmlns:a16="http://schemas.microsoft.com/office/drawing/2014/main" id="{7FC97C0B-0B40-224E-8A12-5D79C2985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1947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3" name="Google Shape;3207;p10">
              <a:extLst>
                <a:ext uri="{FF2B5EF4-FFF2-40B4-BE49-F238E27FC236}">
                  <a16:creationId xmlns:a16="http://schemas.microsoft.com/office/drawing/2014/main" id="{B0651E21-F35C-8442-9B15-F9FC68FD2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4" name="Google Shape;3208;p10">
              <a:extLst>
                <a:ext uri="{FF2B5EF4-FFF2-40B4-BE49-F238E27FC236}">
                  <a16:creationId xmlns:a16="http://schemas.microsoft.com/office/drawing/2014/main" id="{C5D78E32-2DFB-5640-B5F5-3651D0B71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24957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5" name="Google Shape;3209;p10">
              <a:extLst>
                <a:ext uri="{FF2B5EF4-FFF2-40B4-BE49-F238E27FC236}">
                  <a16:creationId xmlns:a16="http://schemas.microsoft.com/office/drawing/2014/main" id="{0943C562-61EA-B149-8773-2426A6702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33988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6" name="Google Shape;3210;p10">
              <a:extLst>
                <a:ext uri="{FF2B5EF4-FFF2-40B4-BE49-F238E27FC236}">
                  <a16:creationId xmlns:a16="http://schemas.microsoft.com/office/drawing/2014/main" id="{75B6B6F2-B95B-BB4F-8C6D-20EBACF5C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15140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7" name="Google Shape;3211;p10">
              <a:extLst>
                <a:ext uri="{FF2B5EF4-FFF2-40B4-BE49-F238E27FC236}">
                  <a16:creationId xmlns:a16="http://schemas.microsoft.com/office/drawing/2014/main" id="{98CFAEF8-EA42-6746-BAE8-5E535CC20D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6029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8" name="Google Shape;3212;p10">
              <a:extLst>
                <a:ext uri="{FF2B5EF4-FFF2-40B4-BE49-F238E27FC236}">
                  <a16:creationId xmlns:a16="http://schemas.microsoft.com/office/drawing/2014/main" id="{76B9C53D-6A09-3D44-B4B3-BD88C1F04F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47534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59" name="Google Shape;3213;p10">
              <a:extLst>
                <a:ext uri="{FF2B5EF4-FFF2-40B4-BE49-F238E27FC236}">
                  <a16:creationId xmlns:a16="http://schemas.microsoft.com/office/drawing/2014/main" id="{BA762B6D-33AC-DB42-BF2A-EE6876084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9850" y="535547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0" name="Google Shape;3214;p10">
              <a:extLst>
                <a:ext uri="{FF2B5EF4-FFF2-40B4-BE49-F238E27FC236}">
                  <a16:creationId xmlns:a16="http://schemas.microsoft.com/office/drawing/2014/main" id="{54AED15C-E1B7-1348-9D77-406961D0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381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1" name="Google Shape;3215;p10">
              <a:extLst>
                <a:ext uri="{FF2B5EF4-FFF2-40B4-BE49-F238E27FC236}">
                  <a16:creationId xmlns:a16="http://schemas.microsoft.com/office/drawing/2014/main" id="{79867800-5094-5742-8A62-1C657416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8862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2" name="Google Shape;3216;p10">
              <a:extLst>
                <a:ext uri="{FF2B5EF4-FFF2-40B4-BE49-F238E27FC236}">
                  <a16:creationId xmlns:a16="http://schemas.microsoft.com/office/drawing/2014/main" id="{AFFB3809-B3D4-AC47-AA60-79B2E27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840150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3" name="Google Shape;3217;p10">
              <a:extLst>
                <a:ext uri="{FF2B5EF4-FFF2-40B4-BE49-F238E27FC236}">
                  <a16:creationId xmlns:a16="http://schemas.microsoft.com/office/drawing/2014/main" id="{82329D98-FC70-714C-B65C-EC536C1C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14117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4" name="Google Shape;3218;p10">
              <a:extLst>
                <a:ext uri="{FF2B5EF4-FFF2-40B4-BE49-F238E27FC236}">
                  <a16:creationId xmlns:a16="http://schemas.microsoft.com/office/drawing/2014/main" id="{DBDA9439-B2A8-A14C-B01C-B5BEE66DA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1893725"/>
              <a:ext cx="121400" cy="121400"/>
            </a:xfrm>
            <a:custGeom>
              <a:avLst/>
              <a:gdLst>
                <a:gd name="T0" fmla="*/ 0 w 4856"/>
                <a:gd name="T1" fmla="*/ 1 h 4856"/>
                <a:gd name="T2" fmla="*/ 0 w 4856"/>
                <a:gd name="T3" fmla="*/ 4856 h 4856"/>
                <a:gd name="T4" fmla="*/ 4855 w 4856"/>
                <a:gd name="T5" fmla="*/ 4856 h 4856"/>
                <a:gd name="T6" fmla="*/ 4855 w 4856"/>
                <a:gd name="T7" fmla="*/ 1 h 4856"/>
                <a:gd name="T8" fmla="*/ 0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5" name="Google Shape;3219;p10">
              <a:extLst>
                <a:ext uri="{FF2B5EF4-FFF2-40B4-BE49-F238E27FC236}">
                  <a16:creationId xmlns:a16="http://schemas.microsoft.com/office/drawing/2014/main" id="{EFDF5961-509C-B748-B6D3-DBB8FA92B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2044250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6" name="Google Shape;3220;p10">
              <a:extLst>
                <a:ext uri="{FF2B5EF4-FFF2-40B4-BE49-F238E27FC236}">
                  <a16:creationId xmlns:a16="http://schemas.microsoft.com/office/drawing/2014/main" id="{4132FE88-1EC7-FF4B-9539-22DA4F14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3699875"/>
              <a:ext cx="121400" cy="121400"/>
            </a:xfrm>
            <a:custGeom>
              <a:avLst/>
              <a:gdLst>
                <a:gd name="T0" fmla="*/ 0 w 4856"/>
                <a:gd name="T1" fmla="*/ 0 h 4856"/>
                <a:gd name="T2" fmla="*/ 0 w 4856"/>
                <a:gd name="T3" fmla="*/ 4855 h 4856"/>
                <a:gd name="T4" fmla="*/ 4855 w 4856"/>
                <a:gd name="T5" fmla="*/ 4855 h 4856"/>
                <a:gd name="T6" fmla="*/ 4855 w 4856"/>
                <a:gd name="T7" fmla="*/ 0 h 4856"/>
                <a:gd name="T8" fmla="*/ 0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7" name="Google Shape;3221;p10">
              <a:extLst>
                <a:ext uri="{FF2B5EF4-FFF2-40B4-BE49-F238E27FC236}">
                  <a16:creationId xmlns:a16="http://schemas.microsoft.com/office/drawing/2014/main" id="{93A8EA4B-7325-7C49-B131-09254839F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375" y="4000875"/>
              <a:ext cx="121400" cy="121425"/>
            </a:xfrm>
            <a:custGeom>
              <a:avLst/>
              <a:gdLst>
                <a:gd name="T0" fmla="*/ 0 w 4856"/>
                <a:gd name="T1" fmla="*/ 1 h 4857"/>
                <a:gd name="T2" fmla="*/ 0 w 4856"/>
                <a:gd name="T3" fmla="*/ 4856 h 4857"/>
                <a:gd name="T4" fmla="*/ 4855 w 4856"/>
                <a:gd name="T5" fmla="*/ 4856 h 4857"/>
                <a:gd name="T6" fmla="*/ 4855 w 4856"/>
                <a:gd name="T7" fmla="*/ 1 h 4857"/>
                <a:gd name="T8" fmla="*/ 0 w 4856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8" name="Google Shape;3222;p10">
              <a:extLst>
                <a:ext uri="{FF2B5EF4-FFF2-40B4-BE49-F238E27FC236}">
                  <a16:creationId xmlns:a16="http://schemas.microsoft.com/office/drawing/2014/main" id="{91E6A998-07DA-1344-831B-2D3EB08FC6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812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69" name="Google Shape;3223;p10">
              <a:extLst>
                <a:ext uri="{FF2B5EF4-FFF2-40B4-BE49-F238E27FC236}">
                  <a16:creationId xmlns:a16="http://schemas.microsoft.com/office/drawing/2014/main" id="{5971D5AD-0050-6847-8D60-2174B543F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689650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0" name="Google Shape;3224;p10">
              <a:extLst>
                <a:ext uri="{FF2B5EF4-FFF2-40B4-BE49-F238E27FC236}">
                  <a16:creationId xmlns:a16="http://schemas.microsoft.com/office/drawing/2014/main" id="{632A92A3-EEC4-7C4A-ACBF-89D20A3DD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23452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1" name="Google Shape;3225;p10">
              <a:extLst>
                <a:ext uri="{FF2B5EF4-FFF2-40B4-BE49-F238E27FC236}">
                  <a16:creationId xmlns:a16="http://schemas.microsoft.com/office/drawing/2014/main" id="{19603F8B-2D49-6E46-B4A1-15347CF75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248325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2" name="Google Shape;3226;p10">
              <a:extLst>
                <a:ext uri="{FF2B5EF4-FFF2-40B4-BE49-F238E27FC236}">
                  <a16:creationId xmlns:a16="http://schemas.microsoft.com/office/drawing/2014/main" id="{F57C4B3A-A014-FB48-B4E3-57B39C2DC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0875" y="3699875"/>
              <a:ext cx="121400" cy="121400"/>
            </a:xfrm>
            <a:custGeom>
              <a:avLst/>
              <a:gdLst>
                <a:gd name="T0" fmla="*/ 1 w 4856"/>
                <a:gd name="T1" fmla="*/ 0 h 4856"/>
                <a:gd name="T2" fmla="*/ 1 w 4856"/>
                <a:gd name="T3" fmla="*/ 4855 h 4856"/>
                <a:gd name="T4" fmla="*/ 4856 w 4856"/>
                <a:gd name="T5" fmla="*/ 4855 h 4856"/>
                <a:gd name="T6" fmla="*/ 4856 w 4856"/>
                <a:gd name="T7" fmla="*/ 0 h 4856"/>
                <a:gd name="T8" fmla="*/ 1 w 4856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3" name="Google Shape;3227;p10">
              <a:extLst>
                <a:ext uri="{FF2B5EF4-FFF2-40B4-BE49-F238E27FC236}">
                  <a16:creationId xmlns:a16="http://schemas.microsoft.com/office/drawing/2014/main" id="{381848C5-B89A-8647-923F-8655963D2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1442200"/>
              <a:ext cx="121425" cy="121400"/>
            </a:xfrm>
            <a:custGeom>
              <a:avLst/>
              <a:gdLst>
                <a:gd name="T0" fmla="*/ 1 w 4857"/>
                <a:gd name="T1" fmla="*/ 0 h 4856"/>
                <a:gd name="T2" fmla="*/ 1 w 4857"/>
                <a:gd name="T3" fmla="*/ 4856 h 4856"/>
                <a:gd name="T4" fmla="*/ 4856 w 4857"/>
                <a:gd name="T5" fmla="*/ 4856 h 4856"/>
                <a:gd name="T6" fmla="*/ 4856 w 4857"/>
                <a:gd name="T7" fmla="*/ 0 h 4856"/>
                <a:gd name="T8" fmla="*/ 1 w 4857"/>
                <a:gd name="T9" fmla="*/ 0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4" name="Google Shape;3228;p10">
              <a:extLst>
                <a:ext uri="{FF2B5EF4-FFF2-40B4-BE49-F238E27FC236}">
                  <a16:creationId xmlns:a16="http://schemas.microsoft.com/office/drawing/2014/main" id="{63C80561-DFB4-8B45-8BE8-8F40EB40CE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375" y="2646275"/>
              <a:ext cx="121425" cy="121425"/>
            </a:xfrm>
            <a:custGeom>
              <a:avLst/>
              <a:gdLst>
                <a:gd name="T0" fmla="*/ 1 w 4857"/>
                <a:gd name="T1" fmla="*/ 1 h 4857"/>
                <a:gd name="T2" fmla="*/ 1 w 4857"/>
                <a:gd name="T3" fmla="*/ 4856 h 4857"/>
                <a:gd name="T4" fmla="*/ 4856 w 4857"/>
                <a:gd name="T5" fmla="*/ 4856 h 4857"/>
                <a:gd name="T6" fmla="*/ 4856 w 4857"/>
                <a:gd name="T7" fmla="*/ 1 h 4857"/>
                <a:gd name="T8" fmla="*/ 1 w 4857"/>
                <a:gd name="T9" fmla="*/ 1 h 4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  <p:sp>
          <p:nvSpPr>
            <p:cNvPr id="275" name="Google Shape;3229;p10">
              <a:extLst>
                <a:ext uri="{FF2B5EF4-FFF2-40B4-BE49-F238E27FC236}">
                  <a16:creationId xmlns:a16="http://schemas.microsoft.com/office/drawing/2014/main" id="{7C76B834-2B3A-4940-99E2-56D96A227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00" y="4903950"/>
              <a:ext cx="121400" cy="121400"/>
            </a:xfrm>
            <a:custGeom>
              <a:avLst/>
              <a:gdLst>
                <a:gd name="T0" fmla="*/ 1 w 4856"/>
                <a:gd name="T1" fmla="*/ 1 h 4856"/>
                <a:gd name="T2" fmla="*/ 1 w 4856"/>
                <a:gd name="T3" fmla="*/ 4856 h 4856"/>
                <a:gd name="T4" fmla="*/ 4856 w 4856"/>
                <a:gd name="T5" fmla="*/ 4856 h 4856"/>
                <a:gd name="T6" fmla="*/ 4856 w 4856"/>
                <a:gd name="T7" fmla="*/ 1 h 4856"/>
                <a:gd name="T8" fmla="*/ 1 w 4856"/>
                <a:gd name="T9" fmla="*/ 1 h 4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US"/>
            </a:p>
          </p:txBody>
        </p:sp>
      </p:grpSp>
      <p:sp>
        <p:nvSpPr>
          <p:cNvPr id="276" name="Google Shape;2955;p10">
            <a:extLst>
              <a:ext uri="{FF2B5EF4-FFF2-40B4-BE49-F238E27FC236}">
                <a16:creationId xmlns:a16="http://schemas.microsoft.com/office/drawing/2014/main" id="{EF5190F1-5DBF-2C4D-AFB5-83F770477035}"/>
              </a:ext>
            </a:extLst>
          </p:cNvPr>
          <p:cNvSpPr txBox="1"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870E596-874D-C542-937C-389324966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0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88509212-3124-A54D-81CE-8BA7A07C893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17550" y="739775"/>
            <a:ext cx="6761163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CD4BD942-4E2E-B947-A68E-0B32B045B2E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17550" y="1733550"/>
            <a:ext cx="6761163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95C919C7-8EDE-5847-99E0-E75FBF1C3D7B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92075" y="4719638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</a:lstStyle>
          <a:p>
            <a:fld id="{0DE463CC-B71F-8149-9BAA-630E42685D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slidescarnival.com/?utm_source=template" TargetMode="External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tiff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1.farmos.org/development/api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4">
            <a:extLst>
              <a:ext uri="{FF2B5EF4-FFF2-40B4-BE49-F238E27FC236}">
                <a16:creationId xmlns:a16="http://schemas.microsoft.com/office/drawing/2014/main" id="{744ABAA6-DB3B-EF44-9091-D702432D29BD}"/>
              </a:ext>
            </a:extLst>
          </p:cNvPr>
          <p:cNvSpPr txBox="1">
            <a:spLocks noGrp="1" noChangeArrowheads="1"/>
          </p:cNvSpPr>
          <p:nvPr>
            <p:ph type="ctrTitle"/>
          </p:nvPr>
        </p:nvSpPr>
        <p:spPr>
          <a:xfrm>
            <a:off x="762000" y="696913"/>
            <a:ext cx="5399314" cy="1158875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Font typeface="Dosis ExtraLight"/>
              <a:buNone/>
            </a:pP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06 – </a:t>
            </a:r>
            <a:r>
              <a:rPr lang="en-US" altLang="en-US" sz="3600" dirty="0" err="1">
                <a:latin typeface="Dosis ExtraLight"/>
                <a:ea typeface="Dosis ExtraLight"/>
                <a:cs typeface="Dosis ExtraLight"/>
                <a:sym typeface="Dosis ExtraLight"/>
              </a:rPr>
              <a:t>farmOS</a:t>
            </a: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 / FarmData2</a:t>
            </a:r>
            <a:b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</a:br>
            <a:r>
              <a:rPr lang="en-US" alt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	 API Spike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7F536-0759-BE4E-81A7-BA9D12C78A28}"/>
              </a:ext>
            </a:extLst>
          </p:cNvPr>
          <p:cNvSpPr txBox="1"/>
          <p:nvPr/>
        </p:nvSpPr>
        <p:spPr>
          <a:xfrm>
            <a:off x="762000" y="2108242"/>
            <a:ext cx="27013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 290 – Dickinson College</a:t>
            </a: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Prof.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Braught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Spring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A1C969-1038-8742-B137-FB669E3C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66374">
            <a:off x="516532" y="3335923"/>
            <a:ext cx="1471463" cy="850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038D99-FF50-E145-829D-7402AE77241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614154">
            <a:off x="2184119" y="2976027"/>
            <a:ext cx="3035300" cy="1943100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956144-86D0-F048-BC3B-52BD7EDB63B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101278">
            <a:off x="4879896" y="2829061"/>
            <a:ext cx="1636238" cy="209660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028" name="Picture 4" descr="Dickinson College Farm receives $300,000 grant from EPA.">
            <a:extLst>
              <a:ext uri="{FF2B5EF4-FFF2-40B4-BE49-F238E27FC236}">
                <a16:creationId xmlns:a16="http://schemas.microsoft.com/office/drawing/2014/main" id="{C17901AE-DF61-EF4C-999C-FFBCF4B02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75987">
            <a:off x="5536057" y="683197"/>
            <a:ext cx="3458288" cy="2306950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46FC9-6F95-A75F-5860-ABD1C184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>
                <a:latin typeface="+mn-lt"/>
              </a:rPr>
              <a:t>The </a:t>
            </a:r>
            <a:r>
              <a:rPr lang="en-US" sz="2800" dirty="0" err="1">
                <a:latin typeface="Courier" pitchFamily="2" charset="0"/>
              </a:rPr>
              <a:t>getAllPages</a:t>
            </a:r>
            <a:r>
              <a:rPr lang="en-US" sz="2800" dirty="0">
                <a:latin typeface="+mn-lt"/>
              </a:rPr>
              <a:t> function: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B82A6-E4FF-88DE-BAF0-087B7F792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936434"/>
            <a:ext cx="6761100" cy="3777616"/>
          </a:xfrm>
        </p:spPr>
        <p:txBody>
          <a:bodyPr/>
          <a:lstStyle/>
          <a:p>
            <a:r>
              <a:rPr lang="en-US" sz="2000" dirty="0"/>
              <a:t>Collecting all of the pages for a request can be tedious so the </a:t>
            </a:r>
            <a:r>
              <a:rPr lang="en-US" sz="2000" dirty="0" err="1">
                <a:latin typeface="Courier" pitchFamily="2" charset="0"/>
              </a:rPr>
              <a:t>FarmOSAPI</a:t>
            </a:r>
            <a:r>
              <a:rPr lang="en-US" sz="2000" dirty="0"/>
              <a:t> provides the </a:t>
            </a:r>
            <a:r>
              <a:rPr lang="en-US" sz="2000" dirty="0" err="1">
                <a:latin typeface="Courier" pitchFamily="2" charset="0"/>
              </a:rPr>
              <a:t>getAllPages</a:t>
            </a:r>
            <a:r>
              <a:rPr lang="en-US" sz="2000" dirty="0"/>
              <a:t> function.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BB728-CE1D-64A4-174B-117E4933CC5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0F20B9-5D0F-1822-E6AA-92AD3999E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936" y="2407244"/>
            <a:ext cx="4880127" cy="238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4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53C3F-C020-AA12-0775-465CEC704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23278"/>
            <a:ext cx="6761100" cy="857400"/>
          </a:xfrm>
        </p:spPr>
        <p:txBody>
          <a:bodyPr/>
          <a:lstStyle/>
          <a:p>
            <a:r>
              <a:rPr lang="en-US" sz="2800" dirty="0"/>
              <a:t>Time Stamps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091C7-B940-608D-4FF5-5F43A55D4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842" y="980501"/>
            <a:ext cx="7357065" cy="3733549"/>
          </a:xfrm>
        </p:spPr>
        <p:txBody>
          <a:bodyPr/>
          <a:lstStyle/>
          <a:p>
            <a:r>
              <a:rPr lang="en-US" sz="2000" dirty="0" err="1"/>
              <a:t>farmOS</a:t>
            </a:r>
            <a:r>
              <a:rPr lang="en-US" sz="2000" dirty="0"/>
              <a:t> / FarmData2 store dates using </a:t>
            </a:r>
            <a:r>
              <a:rPr lang="en-US" sz="2000" b="1" i="1" dirty="0"/>
              <a:t>Unix Time Stamps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A </a:t>
            </a:r>
            <a:r>
              <a:rPr lang="en-US" sz="1800" i="1" dirty="0"/>
              <a:t>Unix Time Stamp </a:t>
            </a:r>
            <a:r>
              <a:rPr lang="en-US" sz="1800" dirty="0"/>
              <a:t>is a 32-bit two’s complement integer representing the number of seconds since (or before) 00:00:00 January 1, 1970.</a:t>
            </a:r>
          </a:p>
          <a:p>
            <a:pPr marL="533400" lvl="1" indent="0">
              <a:buNone/>
            </a:pPr>
            <a:endParaRPr lang="en-US" sz="2000" dirty="0"/>
          </a:p>
          <a:p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533400" lvl="1" indent="0">
              <a:buNone/>
            </a:pPr>
            <a:endParaRPr lang="en-US" sz="2000" dirty="0"/>
          </a:p>
          <a:p>
            <a:pPr lvl="1"/>
            <a:r>
              <a:rPr lang="en-US" sz="1800" dirty="0"/>
              <a:t>We use the </a:t>
            </a:r>
            <a:r>
              <a:rPr lang="en-US" sz="1800" dirty="0" err="1">
                <a:latin typeface="Courier" pitchFamily="2" charset="0"/>
              </a:rPr>
              <a:t>dayjs</a:t>
            </a:r>
            <a:r>
              <a:rPr lang="en-US" sz="1800" dirty="0"/>
              <a:t> library for manipulating dates.</a:t>
            </a:r>
          </a:p>
          <a:p>
            <a:pPr lvl="2"/>
            <a:r>
              <a:rPr lang="en-US" sz="1600" dirty="0"/>
              <a:t>MM/DD/YYYY → Timestamp</a:t>
            </a:r>
          </a:p>
          <a:p>
            <a:pPr lvl="2"/>
            <a:r>
              <a:rPr lang="en-US" sz="1600" dirty="0"/>
              <a:t>Timestamp → MM/DD/YYYY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1BB6C-30BD-C772-BFBE-92F170E07C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92C17-AF45-DD7A-7443-D839BD27B0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252" y="2362431"/>
            <a:ext cx="6871196" cy="131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29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44BC-6827-5947-F954-FC68D437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30162"/>
            <a:ext cx="6761100" cy="857400"/>
          </a:xfrm>
        </p:spPr>
        <p:txBody>
          <a:bodyPr/>
          <a:lstStyle/>
          <a:p>
            <a:r>
              <a:rPr lang="en-US" sz="2800" dirty="0"/>
              <a:t>Computed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27199-A27D-3597-DFE2-6257AAA95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887562"/>
            <a:ext cx="6839637" cy="3826488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i="1" dirty="0"/>
              <a:t>Computed Property</a:t>
            </a:r>
            <a:r>
              <a:rPr lang="en-US" sz="2000" dirty="0"/>
              <a:t> in Vue is used to transform data in the Vue instance into a different format for rendering.</a:t>
            </a:r>
          </a:p>
          <a:p>
            <a:pPr lvl="1"/>
            <a:r>
              <a:rPr lang="en-US" sz="1800" dirty="0"/>
              <a:t>Function name is used like a property in the Vue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Never change Vue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/>
              <a:t> in a computed property.</a:t>
            </a:r>
          </a:p>
          <a:p>
            <a:pPr lvl="1"/>
            <a:r>
              <a:rPr lang="en-US" sz="1800" dirty="0"/>
              <a:t>When </a:t>
            </a:r>
            <a:r>
              <a:rPr lang="en-US" sz="1800" dirty="0">
                <a:latin typeface="Courier" pitchFamily="2" charset="0"/>
              </a:rPr>
              <a:t>data</a:t>
            </a:r>
            <a:r>
              <a:rPr lang="en-US" sz="1800" dirty="0"/>
              <a:t> changes the computed property is updated.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28B47-FD45-DB4A-51C3-18BF4B2B582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9B81F-9A78-4DE9-3CC4-3D9DC32BC83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" y="3053706"/>
            <a:ext cx="4312253" cy="17952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065E9-5781-0366-AE88-FC5C7E01475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2865" y="3254421"/>
            <a:ext cx="4596179" cy="140127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2ADFF6E-E256-E2DE-652F-E7CE751CCC2C}"/>
              </a:ext>
            </a:extLst>
          </p:cNvPr>
          <p:cNvSpPr/>
          <p:nvPr/>
        </p:nvSpPr>
        <p:spPr>
          <a:xfrm>
            <a:off x="5426377" y="3588355"/>
            <a:ext cx="2027103" cy="22792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53750A6-BB76-B048-82AB-23F737511B9E}"/>
              </a:ext>
            </a:extLst>
          </p:cNvPr>
          <p:cNvSpPr/>
          <p:nvPr/>
        </p:nvSpPr>
        <p:spPr>
          <a:xfrm>
            <a:off x="406356" y="3398218"/>
            <a:ext cx="3902759" cy="556840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05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CDEA-7682-2E4D-A6F9-BB6D713D2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Practice Incremental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1E090-FDEA-2B4A-8EB5-F485C03FB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Work in very small increments.</a:t>
            </a:r>
          </a:p>
          <a:p>
            <a:pPr lvl="1"/>
            <a:r>
              <a:rPr lang="en-US" sz="2000" dirty="0"/>
              <a:t>Add a small bit of code</a:t>
            </a:r>
          </a:p>
          <a:p>
            <a:pPr lvl="1"/>
            <a:r>
              <a:rPr lang="en-US" sz="2000" dirty="0"/>
              <a:t>Find some way to verify that it works</a:t>
            </a:r>
          </a:p>
          <a:p>
            <a:pPr lvl="2"/>
            <a:r>
              <a:rPr lang="en-US" sz="1800" dirty="0"/>
              <a:t>Use the page</a:t>
            </a:r>
          </a:p>
          <a:p>
            <a:pPr lvl="2"/>
            <a:r>
              <a:rPr lang="en-US" sz="1800" dirty="0"/>
              <a:t>Use </a:t>
            </a:r>
            <a:r>
              <a:rPr lang="en-US" sz="1800" dirty="0" err="1">
                <a:latin typeface="Courier" pitchFamily="2" charset="0"/>
              </a:rPr>
              <a:t>console.log</a:t>
            </a:r>
            <a:endParaRPr lang="en-US" sz="1800" dirty="0">
              <a:latin typeface="Courier" pitchFamily="2" charset="0"/>
            </a:endParaRPr>
          </a:p>
          <a:p>
            <a:pPr lvl="2"/>
            <a:r>
              <a:rPr lang="en-US" sz="1800" dirty="0"/>
              <a:t>Use the </a:t>
            </a:r>
            <a:r>
              <a:rPr lang="en-US" sz="1800" dirty="0" err="1"/>
              <a:t>DevTools</a:t>
            </a:r>
            <a:r>
              <a:rPr lang="en-US" sz="1800" dirty="0"/>
              <a:t> </a:t>
            </a:r>
          </a:p>
          <a:p>
            <a:pPr lvl="2"/>
            <a:r>
              <a:rPr lang="en-US" sz="1800" dirty="0"/>
              <a:t>Use Vue </a:t>
            </a:r>
            <a:r>
              <a:rPr lang="en-US" sz="1800" dirty="0" err="1"/>
              <a:t>DevTools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6C3B1-6A7C-C944-906F-92D3A602A0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829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57DD-466D-9740-8F7A-B97A55F9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86233"/>
            <a:ext cx="6761100" cy="857400"/>
          </a:xfrm>
        </p:spPr>
        <p:txBody>
          <a:bodyPr/>
          <a:lstStyle/>
          <a:p>
            <a:r>
              <a:rPr lang="en-US" sz="3200" dirty="0"/>
              <a:t>What’s Next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F0751-8E37-A04F-A797-FB9D524AD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454227"/>
            <a:ext cx="6761100" cy="2093204"/>
          </a:xfrm>
        </p:spPr>
        <p:txBody>
          <a:bodyPr/>
          <a:lstStyle/>
          <a:p>
            <a:r>
              <a:rPr lang="en-US" sz="1800" dirty="0"/>
              <a:t>Activity 06</a:t>
            </a:r>
          </a:p>
          <a:p>
            <a:pPr lvl="1"/>
            <a:r>
              <a:rPr lang="en-US" sz="1800" dirty="0"/>
              <a:t>Due next Wednesday at noon.</a:t>
            </a:r>
          </a:p>
          <a:p>
            <a:pPr lvl="1"/>
            <a:endParaRPr lang="en-US" sz="1800" dirty="0"/>
          </a:p>
          <a:p>
            <a:r>
              <a:rPr lang="en-US" sz="1800" dirty="0"/>
              <a:t>Reading and prepare for discussion.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B3E9-390E-FD4B-BFFF-2FA8A3EED4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30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6B48-3E60-6745-84A9-A37F31C83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550" y="739775"/>
            <a:ext cx="6761163" cy="857250"/>
          </a:xfrm>
        </p:spPr>
        <p:txBody>
          <a:bodyPr/>
          <a:lstStyle/>
          <a:p>
            <a:pPr fontAlgn="auto">
              <a:buClr>
                <a:schemeClr val="dk2"/>
              </a:buClr>
              <a:buFont typeface="Dosis ExtraLight"/>
              <a:buNone/>
              <a:defRPr/>
            </a:pPr>
            <a:r>
              <a:rPr lang="en-US" sz="3600" dirty="0">
                <a:latin typeface="Dosis ExtraLight"/>
                <a:ea typeface="Dosis ExtraLight"/>
                <a:cs typeface="Dosis ExtraLight"/>
                <a:sym typeface="Dosis ExtraLight"/>
              </a:rPr>
              <a:t>Acknowledgments:</a:t>
            </a:r>
          </a:p>
        </p:txBody>
      </p:sp>
      <p:sp>
        <p:nvSpPr>
          <p:cNvPr id="15362" name="Slide Number Placeholder 2">
            <a:extLst>
              <a:ext uri="{FF2B5EF4-FFF2-40B4-BE49-F238E27FC236}">
                <a16:creationId xmlns:a16="http://schemas.microsoft.com/office/drawing/2014/main" id="{FD582E37-27ED-2440-A5B2-0DDA656CC6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9633F4A0-2E9D-9146-B3CC-E162CC7C71AF}" type="slidenum">
              <a:rPr lang="en-US" altLang="en-US" sz="1200">
                <a:solidFill>
                  <a:srgbClr val="0B87A1"/>
                </a:solidFill>
                <a:latin typeface="Dosis ExtraLight"/>
                <a:cs typeface="Dosis ExtraLight"/>
                <a:sym typeface="Dosis ExtraLight"/>
              </a:rPr>
              <a:pPr/>
              <a:t>15</a:t>
            </a:fld>
            <a:endParaRPr lang="en-US" altLang="en-US" sz="1200">
              <a:solidFill>
                <a:srgbClr val="0B87A1"/>
              </a:solidFill>
              <a:latin typeface="Dosis ExtraLight"/>
              <a:cs typeface="Dosis ExtraLight"/>
              <a:sym typeface="Dosis ExtraLight"/>
            </a:endParaRPr>
          </a:p>
        </p:txBody>
      </p:sp>
      <p:pic>
        <p:nvPicPr>
          <p:cNvPr id="15363" name="Google Shape;4809;p42">
            <a:hlinkClick r:id="rId3"/>
            <a:extLst>
              <a:ext uri="{FF2B5EF4-FFF2-40B4-BE49-F238E27FC236}">
                <a16:creationId xmlns:a16="http://schemas.microsoft.com/office/drawing/2014/main" id="{48B868CA-5E42-C940-9DCD-697B0B4ADA12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8900" y="2155825"/>
            <a:ext cx="22907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Rectangle 7">
            <a:extLst>
              <a:ext uri="{FF2B5EF4-FFF2-40B4-BE49-F238E27FC236}">
                <a16:creationId xmlns:a16="http://schemas.microsoft.com/office/drawing/2014/main" id="{7C4FE19F-005D-C647-8294-621606903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0413" y="2724150"/>
            <a:ext cx="37163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hlinkClick r:id="rId5"/>
              </a:rPr>
              <a:t>https://creativecommons.org/licenses/by/4.0/</a:t>
            </a:r>
            <a:endParaRPr lang="en-US" altLang="en-US"/>
          </a:p>
        </p:txBody>
      </p:sp>
      <p:pic>
        <p:nvPicPr>
          <p:cNvPr id="15365" name="Picture 8">
            <a:extLst>
              <a:ext uri="{FF2B5EF4-FFF2-40B4-BE49-F238E27FC236}">
                <a16:creationId xmlns:a16="http://schemas.microsoft.com/office/drawing/2014/main" id="{791BCA4B-8CDD-8D41-8DEC-DA9BDE9E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9550" y="2122488"/>
            <a:ext cx="281781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TextBox 9">
            <a:extLst>
              <a:ext uri="{FF2B5EF4-FFF2-40B4-BE49-F238E27FC236}">
                <a16:creationId xmlns:a16="http://schemas.microsoft.com/office/drawing/2014/main" id="{06781AFB-A107-5140-8F95-4A271EE3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1754188"/>
            <a:ext cx="2389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Template From:</a:t>
            </a:r>
          </a:p>
        </p:txBody>
      </p:sp>
      <p:sp>
        <p:nvSpPr>
          <p:cNvPr id="15367" name="TextBox 10">
            <a:extLst>
              <a:ext uri="{FF2B5EF4-FFF2-40B4-BE49-F238E27FC236}">
                <a16:creationId xmlns:a16="http://schemas.microsoft.com/office/drawing/2014/main" id="{D2392DFA-BB8B-E346-A940-3C2F91E36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3251200"/>
            <a:ext cx="29289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/>
              <a:t>Slide Content Licensed as: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07988B-33F3-A942-9AAA-8F13F49273FC}"/>
              </a:ext>
            </a:extLst>
          </p:cNvPr>
          <p:cNvSpPr/>
          <p:nvPr/>
        </p:nvSpPr>
        <p:spPr>
          <a:xfrm>
            <a:off x="639763" y="3859879"/>
            <a:ext cx="69314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7"/>
              </a:rPr>
              <a:t>Creative Commons Attribution-NonCommercial-ShareAlike 4.0 International License</a:t>
            </a:r>
            <a:r>
              <a:rPr lang="en-US" dirty="0"/>
              <a:t>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7C66D0-81C6-3A46-9D40-899A8513EA6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5487" y="3134486"/>
            <a:ext cx="2818492" cy="69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48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B1E50-B62A-1A41-96A3-00F87ACF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Summer Openings!!!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76F54-5036-8F41-9347-53889A342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Two 8-week summer positions</a:t>
            </a:r>
          </a:p>
          <a:p>
            <a:r>
              <a:rPr lang="en-US" sz="2000" dirty="0"/>
              <a:t>FarmData2 Development</a:t>
            </a:r>
          </a:p>
          <a:p>
            <a:r>
              <a:rPr lang="en-US" sz="2000" dirty="0"/>
              <a:t>Includes stipend and (hopefully) housing.</a:t>
            </a:r>
          </a:p>
          <a:p>
            <a:r>
              <a:rPr lang="en-US" sz="2000" dirty="0"/>
              <a:t>First preference will be for 190/290 students</a:t>
            </a:r>
          </a:p>
          <a:p>
            <a:r>
              <a:rPr lang="en-US" sz="2000" dirty="0"/>
              <a:t>Applications due Friday 3/12.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6491D-AF08-B44F-9851-546DF3DAAE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9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AA513D-2E52-0341-CE59-2C165C4997A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31347" y="790339"/>
            <a:ext cx="5108912" cy="241933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840BD-3DAE-00CF-9E96-C35C9497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903" y="3606608"/>
            <a:ext cx="4494097" cy="1490250"/>
          </a:xfrm>
        </p:spPr>
        <p:txBody>
          <a:bodyPr/>
          <a:lstStyle/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02 - HTML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03 – JavaScript &amp; Vue Data Binding  </a:t>
            </a: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04 - Vue Events and JavaScript Functions</a:t>
            </a:r>
            <a:endParaRPr lang="en-US" sz="1800" strike="sngStrike" dirty="0">
              <a:solidFill>
                <a:srgbClr val="24292F"/>
              </a:solidFill>
              <a:latin typeface="-apple-system"/>
            </a:endParaRPr>
          </a:p>
          <a:p>
            <a:r>
              <a:rPr lang="en-US" sz="1800" b="0" i="0" strike="sngStrike" dirty="0">
                <a:solidFill>
                  <a:srgbClr val="24292F"/>
                </a:solidFill>
                <a:effectLst/>
                <a:latin typeface="-apple-system"/>
              </a:rPr>
              <a:t>05 - Web APIs</a:t>
            </a:r>
          </a:p>
          <a:p>
            <a:endParaRPr lang="en-US" sz="18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36B0-E40B-9298-F466-C25FD61E8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ABF4B41-1234-DBA7-E0A9-EC973D9A5F11}"/>
              </a:ext>
            </a:extLst>
          </p:cNvPr>
          <p:cNvSpPr txBox="1">
            <a:spLocks/>
          </p:cNvSpPr>
          <p:nvPr/>
        </p:nvSpPr>
        <p:spPr bwMode="auto">
          <a:xfrm>
            <a:off x="729317" y="30162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kern="0" dirty="0"/>
              <a:t>FD2School Activity </a:t>
            </a:r>
            <a:r>
              <a:rPr lang="en-US" sz="3600" b="1" i="1" kern="0" dirty="0"/>
              <a:t>Sub-tabs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6F3BAA-AC21-503C-828C-7BC442DEC6C4}"/>
              </a:ext>
            </a:extLst>
          </p:cNvPr>
          <p:cNvSpPr txBox="1">
            <a:spLocks/>
          </p:cNvSpPr>
          <p:nvPr/>
        </p:nvSpPr>
        <p:spPr bwMode="auto">
          <a:xfrm>
            <a:off x="4425624" y="3606608"/>
            <a:ext cx="4494097" cy="149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lvl="0" indent="-381000" algn="l" rtl="0" eaLnBrk="1" fontAlgn="base" hangingPunct="1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Titillium Web Light"/>
              <a:buChar char="▪"/>
              <a:defRPr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marL="914400" lvl="1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marL="1371600" lvl="2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marL="1828800" lvl="3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marL="2286000" lvl="4" indent="-38100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 pitchFamily="34" charset="0"/>
              <a:buChar char="▫"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L="2743200" marR="0" lvl="5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▫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06 – FarmData2 / </a:t>
            </a:r>
            <a:r>
              <a:rPr lang="en-US" sz="1800" i="1" kern="0" dirty="0" err="1">
                <a:solidFill>
                  <a:srgbClr val="24292F"/>
                </a:solidFill>
                <a:latin typeface="-apple-system"/>
              </a:rPr>
              <a:t>farmOS</a:t>
            </a:r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 API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07 - End-to-End Testing (Cypress)</a:t>
            </a:r>
          </a:p>
          <a:p>
            <a:r>
              <a:rPr lang="en-US" sz="1800" i="1" kern="0" dirty="0">
                <a:solidFill>
                  <a:srgbClr val="24292F"/>
                </a:solidFill>
                <a:latin typeface="-apple-system"/>
              </a:rPr>
              <a:t>08 - FarmData2 Patterns</a:t>
            </a:r>
          </a:p>
          <a:p>
            <a:endParaRPr lang="en-US" sz="1800" kern="0" dirty="0">
              <a:solidFill>
                <a:srgbClr val="24292F"/>
              </a:solidFill>
              <a:latin typeface="-apple-system"/>
            </a:endParaRPr>
          </a:p>
          <a:p>
            <a:endParaRPr lang="en-US" kern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CDB18-A537-0209-D25B-DB91A701F59F}"/>
              </a:ext>
            </a:extLst>
          </p:cNvPr>
          <p:cNvSpPr txBox="1"/>
          <p:nvPr/>
        </p:nvSpPr>
        <p:spPr>
          <a:xfrm>
            <a:off x="1991947" y="3209673"/>
            <a:ext cx="42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Activities - Technology Spikes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40C0B2A-C52E-7B87-24F5-9F73E2C74CB6}"/>
              </a:ext>
            </a:extLst>
          </p:cNvPr>
          <p:cNvSpPr/>
          <p:nvPr/>
        </p:nvSpPr>
        <p:spPr>
          <a:xfrm>
            <a:off x="3237806" y="1762340"/>
            <a:ext cx="616946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94664EF-5EDD-A896-6503-420F6A63F9EF}"/>
              </a:ext>
            </a:extLst>
          </p:cNvPr>
          <p:cNvSpPr/>
          <p:nvPr/>
        </p:nvSpPr>
        <p:spPr>
          <a:xfrm>
            <a:off x="4308534" y="3662710"/>
            <a:ext cx="4355019" cy="393700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DA0EAA-EAA1-E22B-85A6-5A12358194A0}"/>
              </a:ext>
            </a:extLst>
          </p:cNvPr>
          <p:cNvSpPr/>
          <p:nvPr/>
        </p:nvSpPr>
        <p:spPr>
          <a:xfrm>
            <a:off x="3172867" y="2048778"/>
            <a:ext cx="385590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FCFC-2BC7-5EAE-0533-5EA1C7233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3200" dirty="0"/>
              <a:t>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DCA-D56F-3285-2B00-1BDF1DF6C0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4C9AA-B052-F993-BA6A-B428C42D2EB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7785" y="1626737"/>
            <a:ext cx="3338554" cy="2084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2CBF0-D020-C738-0D41-187876F7F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850" y="618474"/>
            <a:ext cx="4446311" cy="41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91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058C-525E-5B93-4D71-D79DC3334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farmOS</a:t>
            </a:r>
            <a:r>
              <a:rPr lang="en-US" sz="2800" dirty="0"/>
              <a:t> / FarmData2 Data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0351E-B0A3-2465-209D-6EC16E76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299" y="958467"/>
            <a:ext cx="7037575" cy="3755583"/>
          </a:xfrm>
        </p:spPr>
        <p:txBody>
          <a:bodyPr/>
          <a:lstStyle/>
          <a:p>
            <a:r>
              <a:rPr lang="en-US" sz="2000" dirty="0"/>
              <a:t>Data in </a:t>
            </a:r>
            <a:r>
              <a:rPr lang="en-US" sz="2000" dirty="0" err="1"/>
              <a:t>farmOS</a:t>
            </a:r>
            <a:r>
              <a:rPr lang="en-US" sz="2000" dirty="0"/>
              <a:t> / FarmData2 is organized primarily using </a:t>
            </a:r>
            <a:r>
              <a:rPr lang="en-US" sz="2000" b="1" i="1" dirty="0"/>
              <a:t>Assets</a:t>
            </a:r>
            <a:r>
              <a:rPr lang="en-US" sz="2000" b="1" dirty="0"/>
              <a:t> and,</a:t>
            </a:r>
            <a:r>
              <a:rPr lang="en-US" sz="2000" dirty="0"/>
              <a:t> </a:t>
            </a:r>
            <a:r>
              <a:rPr lang="en-US" sz="2000" b="1" i="1" dirty="0"/>
              <a:t>Logs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lvl="1"/>
            <a:r>
              <a:rPr lang="en-US" sz="1800" b="1" dirty="0"/>
              <a:t>Assets</a:t>
            </a:r>
            <a:r>
              <a:rPr lang="en-US" sz="1800" dirty="0"/>
              <a:t> represent </a:t>
            </a:r>
            <a:r>
              <a:rPr lang="en-US" sz="1800" b="1" i="1" dirty="0"/>
              <a:t>things</a:t>
            </a:r>
            <a:r>
              <a:rPr lang="en-US" sz="1800" dirty="0"/>
              <a:t> on the farm and exist in an Area.</a:t>
            </a:r>
          </a:p>
          <a:p>
            <a:pPr lvl="2"/>
            <a:r>
              <a:rPr lang="en-US" sz="1600" dirty="0"/>
              <a:t>Different types of Assets represent different things.</a:t>
            </a:r>
          </a:p>
          <a:p>
            <a:pPr lvl="3"/>
            <a:r>
              <a:rPr lang="en-US" sz="1600" dirty="0"/>
              <a:t>Plantings, Animals, Equipment, …</a:t>
            </a:r>
          </a:p>
          <a:p>
            <a:pPr marL="990600" lvl="2" indent="0">
              <a:buNone/>
            </a:pPr>
            <a:endParaRPr lang="en-US" sz="1800" dirty="0"/>
          </a:p>
          <a:p>
            <a:pPr lvl="1"/>
            <a:r>
              <a:rPr lang="en-US" sz="1800" b="1" dirty="0"/>
              <a:t>Logs</a:t>
            </a:r>
            <a:r>
              <a:rPr lang="en-US" sz="1800" dirty="0"/>
              <a:t> represent </a:t>
            </a:r>
            <a:r>
              <a:rPr lang="en-US" sz="1800" b="1" i="1" dirty="0"/>
              <a:t>events</a:t>
            </a:r>
            <a:r>
              <a:rPr lang="en-US" sz="1800" dirty="0"/>
              <a:t> that occur on the farm.</a:t>
            </a:r>
          </a:p>
          <a:p>
            <a:pPr lvl="2"/>
            <a:r>
              <a:rPr lang="en-US" sz="1600" dirty="0"/>
              <a:t>Different type of Logs represent different events.</a:t>
            </a:r>
          </a:p>
          <a:p>
            <a:pPr lvl="3"/>
            <a:r>
              <a:rPr lang="en-US" sz="1600" dirty="0"/>
              <a:t>Seeding, transplanting, harvesting, tilling, fertilizing, …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Logs happen on a day</a:t>
            </a:r>
          </a:p>
          <a:p>
            <a:pPr lvl="2"/>
            <a:r>
              <a:rPr lang="en-US" sz="1600" dirty="0"/>
              <a:t>Logs affect Assets or Areas</a:t>
            </a:r>
          </a:p>
          <a:p>
            <a:pPr lvl="2"/>
            <a:r>
              <a:rPr lang="en-US" sz="1600" dirty="0"/>
              <a:t>Logs are performed by People, possibly using Equipment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9694B-D11A-E470-2D8A-4617326572C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51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45AA3-F682-90AC-CC64-E9D2C5647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46602"/>
            <a:ext cx="6761100" cy="3673035"/>
          </a:xfrm>
        </p:spPr>
        <p:txBody>
          <a:bodyPr/>
          <a:lstStyle/>
          <a:p>
            <a:r>
              <a:rPr lang="en-US" sz="2000" dirty="0" err="1"/>
              <a:t>farmOS</a:t>
            </a:r>
            <a:r>
              <a:rPr lang="en-US" sz="2000" dirty="0"/>
              <a:t> / FarmData2 uses a Taxonomy</a:t>
            </a:r>
          </a:p>
          <a:p>
            <a:pPr lvl="1"/>
            <a:r>
              <a:rPr lang="en-US" sz="1800" dirty="0"/>
              <a:t>A </a:t>
            </a:r>
            <a:r>
              <a:rPr lang="en-US" sz="1800" b="1" i="1" dirty="0"/>
              <a:t>Taxonomy</a:t>
            </a:r>
            <a:r>
              <a:rPr lang="en-US" sz="1800" dirty="0"/>
              <a:t> is a collection of </a:t>
            </a:r>
            <a:r>
              <a:rPr lang="en-US" sz="1800" b="1" i="1" dirty="0"/>
              <a:t>Vocabularies.</a:t>
            </a:r>
          </a:p>
          <a:p>
            <a:pPr lvl="1"/>
            <a:r>
              <a:rPr lang="en-US" sz="1800" dirty="0"/>
              <a:t>A Vocabulary is a collection of related terms.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farmOS</a:t>
            </a:r>
            <a:r>
              <a:rPr lang="en-US" sz="1800" dirty="0"/>
              <a:t>/</a:t>
            </a:r>
            <a:r>
              <a:rPr lang="en-US" sz="1800" dirty="0" err="1"/>
              <a:t>FarmData</a:t>
            </a:r>
            <a:r>
              <a:rPr lang="en-US" sz="1800" dirty="0"/>
              <a:t> has Vocabularies for:</a:t>
            </a:r>
          </a:p>
          <a:p>
            <a:pPr lvl="2"/>
            <a:r>
              <a:rPr lang="en-US" sz="1600" dirty="0"/>
              <a:t>Crops, Areas, Units, …</a:t>
            </a:r>
          </a:p>
          <a:p>
            <a:pPr marL="990600" lvl="2" indent="0">
              <a:buNone/>
            </a:pPr>
            <a:endParaRPr lang="en-US" sz="1800" dirty="0"/>
          </a:p>
          <a:p>
            <a:pPr lvl="1"/>
            <a:r>
              <a:rPr lang="en-US" sz="1800" dirty="0"/>
              <a:t>Vocabularies help to enforce data integrity.</a:t>
            </a:r>
          </a:p>
          <a:p>
            <a:pPr lvl="2"/>
            <a:r>
              <a:rPr lang="en-US" sz="1600" dirty="0"/>
              <a:t>Only Crops listed in the Crops Vocabulary can be used (i.e. planted, transplanted, harvested,…).</a:t>
            </a:r>
          </a:p>
          <a:p>
            <a:pPr lvl="2"/>
            <a:r>
              <a:rPr lang="en-US" sz="1600" dirty="0"/>
              <a:t>Only Areas listed in the Areas Vocabulary can be 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07F58-D52B-0718-4EB1-4053011812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F33D78-F12A-7CB3-262E-5F218B1C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0"/>
            <a:ext cx="6761100" cy="8574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err="1"/>
              <a:t>farmOS</a:t>
            </a:r>
            <a:r>
              <a:rPr lang="en-US" sz="2800" dirty="0"/>
              <a:t> / FarmData2 Data Model</a:t>
            </a:r>
          </a:p>
        </p:txBody>
      </p:sp>
    </p:spTree>
    <p:extLst>
      <p:ext uri="{BB962C8B-B14F-4D97-AF65-F5344CB8AC3E}">
        <p14:creationId xmlns:p14="http://schemas.microsoft.com/office/powerpoint/2010/main" val="353780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7F138-1D27-3145-6F39-01EA7EB9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919" y="121879"/>
            <a:ext cx="6761100" cy="857400"/>
          </a:xfrm>
        </p:spPr>
        <p:txBody>
          <a:bodyPr/>
          <a:lstStyle/>
          <a:p>
            <a:r>
              <a:rPr lang="en-US" dirty="0"/>
              <a:t>Drupal, </a:t>
            </a:r>
            <a:r>
              <a:rPr lang="en-US" dirty="0" err="1"/>
              <a:t>farmOS</a:t>
            </a:r>
            <a:r>
              <a:rPr lang="en-US" dirty="0"/>
              <a:t>, FarmData2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E741E-E63C-6776-EC39-AD628BF9189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0D4C1B-02BF-10E3-DBEA-E58680125D9B}"/>
              </a:ext>
            </a:extLst>
          </p:cNvPr>
          <p:cNvSpPr/>
          <p:nvPr/>
        </p:nvSpPr>
        <p:spPr>
          <a:xfrm>
            <a:off x="256970" y="3308309"/>
            <a:ext cx="2930487" cy="859316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Drupal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A10E0E-B1FE-1889-9106-9EF0D9280170}"/>
              </a:ext>
            </a:extLst>
          </p:cNvPr>
          <p:cNvSpPr/>
          <p:nvPr/>
        </p:nvSpPr>
        <p:spPr>
          <a:xfrm>
            <a:off x="365919" y="1303892"/>
            <a:ext cx="2689411" cy="2334780"/>
          </a:xfrm>
          <a:prstGeom prst="roundRect">
            <a:avLst>
              <a:gd name="adj" fmla="val 5067"/>
            </a:avLst>
          </a:prstGeom>
          <a:solidFill>
            <a:schemeClr val="accent4">
              <a:lumMod val="60000"/>
              <a:lumOff val="4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0D366-181E-A465-5F8E-18A3BAB4BC40}"/>
              </a:ext>
            </a:extLst>
          </p:cNvPr>
          <p:cNvSpPr txBox="1"/>
          <p:nvPr/>
        </p:nvSpPr>
        <p:spPr>
          <a:xfrm>
            <a:off x="639763" y="148625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farmOS</a:t>
            </a:r>
            <a:endParaRPr lang="en-US" sz="18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0C3BE8A-ED92-E94D-20A0-273145346628}"/>
              </a:ext>
            </a:extLst>
          </p:cNvPr>
          <p:cNvSpPr/>
          <p:nvPr/>
        </p:nvSpPr>
        <p:spPr>
          <a:xfrm>
            <a:off x="1364468" y="2191918"/>
            <a:ext cx="1535976" cy="6329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FarmData2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340EC1-0863-87BC-9A40-02125F755D3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1081" y="1127102"/>
            <a:ext cx="5751506" cy="354867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D90E3F-81E2-D9E9-7050-9FEBD3E15DDE}"/>
              </a:ext>
            </a:extLst>
          </p:cNvPr>
          <p:cNvSpPr/>
          <p:nvPr/>
        </p:nvSpPr>
        <p:spPr>
          <a:xfrm>
            <a:off x="4252511" y="4134574"/>
            <a:ext cx="2170323" cy="297455"/>
          </a:xfrm>
          <a:prstGeom prst="round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E31DD1A-CF2E-EB4D-2292-A7A75C12760D}"/>
              </a:ext>
            </a:extLst>
          </p:cNvPr>
          <p:cNvSpPr/>
          <p:nvPr/>
        </p:nvSpPr>
        <p:spPr>
          <a:xfrm>
            <a:off x="92075" y="3936127"/>
            <a:ext cx="3190952" cy="528953"/>
          </a:xfrm>
          <a:prstGeom prst="roundRect">
            <a:avLst/>
          </a:prstGeom>
          <a:solidFill>
            <a:srgbClr val="FFC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C8925-4AFF-91EB-BE7F-057C528463E7}"/>
              </a:ext>
            </a:extLst>
          </p:cNvPr>
          <p:cNvSpPr txBox="1"/>
          <p:nvPr/>
        </p:nvSpPr>
        <p:spPr>
          <a:xfrm>
            <a:off x="1210301" y="41038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mariaDB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9316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8B86-0525-A8D6-9D18-1DF495A5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2800" dirty="0" err="1"/>
              <a:t>farmOS</a:t>
            </a:r>
            <a:r>
              <a:rPr lang="en-US" sz="2800" dirty="0"/>
              <a:t> / FarmData2 API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A0B1F-F613-31B1-BE1D-D382D267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167788"/>
            <a:ext cx="7026558" cy="354626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dirty="0" err="1"/>
              <a:t>farmOS</a:t>
            </a:r>
            <a:r>
              <a:rPr lang="en-US" sz="2000" dirty="0"/>
              <a:t> / </a:t>
            </a:r>
            <a:r>
              <a:rPr lang="en-US" sz="2000" dirty="0" err="1"/>
              <a:t>FarmData</a:t>
            </a:r>
            <a:r>
              <a:rPr lang="en-US" sz="2000" dirty="0"/>
              <a:t> API provides endpoints for 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Reading (GET), creating (POST) and updating (PUT) Assets, Logs and Vocabulary terms.</a:t>
            </a:r>
          </a:p>
          <a:p>
            <a:pPr lvl="1"/>
            <a:r>
              <a:rPr lang="en-US" sz="2000" dirty="0">
                <a:latin typeface="+mn-lt"/>
              </a:rPr>
              <a:t>The available endpoints are documented at:</a:t>
            </a:r>
          </a:p>
          <a:p>
            <a:pPr lvl="2"/>
            <a:r>
              <a:rPr lang="en-US" sz="1800" u="sng" dirty="0">
                <a:solidFill>
                  <a:srgbClr val="0563C1"/>
                </a:solidFill>
                <a:effectLst/>
                <a:latin typeface="+mn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https://v1.farmos.org/development/api/</a:t>
            </a:r>
            <a:endParaRPr lang="en-US" sz="20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4C973-2599-5813-3202-DEFBC1380A6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388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3983-5314-B016-090E-31B32B0A2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322024"/>
            <a:ext cx="6761100" cy="3392026"/>
          </a:xfrm>
        </p:spPr>
        <p:txBody>
          <a:bodyPr/>
          <a:lstStyle/>
          <a:p>
            <a:r>
              <a:rPr lang="en-US" sz="2000" dirty="0">
                <a:latin typeface="+mn-lt"/>
              </a:rPr>
              <a:t>The </a:t>
            </a:r>
            <a:r>
              <a:rPr lang="en-US" sz="2000" dirty="0" err="1">
                <a:latin typeface="Courier" pitchFamily="2" charset="0"/>
              </a:rPr>
              <a:t>FarmOSAPI</a:t>
            </a:r>
            <a:r>
              <a:rPr lang="en-US" sz="2000" dirty="0"/>
              <a:t> library contains convenience functions that make it easier to interact with the APIs.</a:t>
            </a:r>
          </a:p>
          <a:p>
            <a:pPr lvl="1"/>
            <a:r>
              <a:rPr lang="en-US" sz="2000" dirty="0" err="1">
                <a:latin typeface="Courier" pitchFamily="2" charset="0"/>
              </a:rPr>
              <a:t>getCropIDToNameMap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getAreaIDToNameMap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getRecord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createRecord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updateRecord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deleteRecord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 err="1">
                <a:latin typeface="Courier" pitchFamily="2" charset="0"/>
              </a:rPr>
              <a:t>getAllPages</a:t>
            </a:r>
            <a:endParaRPr lang="en-US" sz="2000" dirty="0">
              <a:latin typeface="Courier" pitchFamily="2" charset="0"/>
            </a:endParaRPr>
          </a:p>
          <a:p>
            <a:pPr lvl="1"/>
            <a:r>
              <a:rPr lang="en-US" sz="2000" dirty="0">
                <a:latin typeface="Courier" pitchFamily="2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02305-4FAE-8E7B-2412-4CB65867BA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8AFA4D2-B442-4A2D-C6B1-215A1506BC2A}"/>
              </a:ext>
            </a:extLst>
          </p:cNvPr>
          <p:cNvSpPr txBox="1">
            <a:spLocks/>
          </p:cNvSpPr>
          <p:nvPr/>
        </p:nvSpPr>
        <p:spPr bwMode="auto">
          <a:xfrm>
            <a:off x="718300" y="199054"/>
            <a:ext cx="6761100" cy="8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chemeClr val="accent4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1pPr>
            <a:lvl2pPr lvl="1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2pPr>
            <a:lvl3pPr lvl="2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3pPr>
            <a:lvl4pPr lvl="3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4pPr>
            <a:lvl5pPr lvl="4" algn="l" rtl="0" eaLnBrk="1" fontAlgn="base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 pitchFamily="34" charset="0"/>
              <a:buNone/>
              <a:def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 panose="020B0604020202020204" pitchFamily="34" charset="0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800" kern="0" dirty="0"/>
              <a:t>The </a:t>
            </a:r>
            <a:r>
              <a:rPr lang="en-US" sz="2800" kern="0" dirty="0" err="1">
                <a:latin typeface="Courier" pitchFamily="2" charset="0"/>
              </a:rPr>
              <a:t>FarmOSAPI</a:t>
            </a:r>
            <a:r>
              <a:rPr lang="en-US" sz="2800" kern="0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13972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FC646-C192-EA1E-4715-02AF3B6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300" y="750"/>
            <a:ext cx="6761100" cy="857400"/>
          </a:xfrm>
        </p:spPr>
        <p:txBody>
          <a:bodyPr/>
          <a:lstStyle/>
          <a:p>
            <a:r>
              <a:rPr lang="en-US" sz="2800" dirty="0"/>
              <a:t>Multi-page Responses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82032-E064-66D4-F89D-0C87BA296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300" y="1013552"/>
            <a:ext cx="6761100" cy="3700498"/>
          </a:xfrm>
        </p:spPr>
        <p:txBody>
          <a:bodyPr/>
          <a:lstStyle/>
          <a:p>
            <a:r>
              <a:rPr lang="en-US" sz="2000" dirty="0"/>
              <a:t>When an API request returns a large amount of data it is broken into </a:t>
            </a:r>
            <a:r>
              <a:rPr lang="en-US" sz="2000" b="1" i="1" dirty="0"/>
              <a:t>pages</a:t>
            </a:r>
            <a:r>
              <a:rPr lang="en-US" sz="2000" dirty="0"/>
              <a:t>. </a:t>
            </a:r>
          </a:p>
          <a:p>
            <a:pPr lvl="1"/>
            <a:r>
              <a:rPr lang="en-US" sz="1800" dirty="0"/>
              <a:t>The initial response contains the first page of data and information about how to request the next page.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C3004-37F3-0E51-2D57-4D8BD95E1C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BDFCAF28-37E0-B74A-A667-EBA3961B24E0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231B-0694-D9FA-1040-DF62F20E681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01111" y="2421161"/>
            <a:ext cx="5741778" cy="2570272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B04664-619E-738C-DC3B-4A83DFEB2F5A}"/>
              </a:ext>
            </a:extLst>
          </p:cNvPr>
          <p:cNvSpPr/>
          <p:nvPr/>
        </p:nvSpPr>
        <p:spPr>
          <a:xfrm>
            <a:off x="2247441" y="3249976"/>
            <a:ext cx="4891489" cy="727113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26243"/>
      </p:ext>
    </p:extLst>
  </p:cSld>
  <p:clrMapOvr>
    <a:masterClrMapping/>
  </p:clrMapOvr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F7022-D1D8-B543-A17B-15554BC86DDD}" vid="{DAFDB476-E63C-0B4C-90CA-09B5847D32E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2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3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4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5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6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ppt/theme/themeOverride7.xml><?xml version="1.0" encoding="utf-8"?>
<a:themeOverride xmlns:a="http://schemas.openxmlformats.org/drawingml/2006/main">
  <a:clrScheme name="Custom 347">
    <a:dk1>
      <a:srgbClr val="003B55"/>
    </a:dk1>
    <a:lt1>
      <a:srgbClr val="FFFFFF"/>
    </a:lt1>
    <a:dk2>
      <a:srgbClr val="0B87A1"/>
    </a:dk2>
    <a:lt2>
      <a:srgbClr val="EEF1EE"/>
    </a:lt2>
    <a:accent1>
      <a:srgbClr val="D3EBD5"/>
    </a:accent1>
    <a:accent2>
      <a:srgbClr val="80BFB7"/>
    </a:accent2>
    <a:accent3>
      <a:srgbClr val="0B87A1"/>
    </a:accent3>
    <a:accent4>
      <a:srgbClr val="01597F"/>
    </a:accent4>
    <a:accent5>
      <a:srgbClr val="003B55"/>
    </a:accent5>
    <a:accent6>
      <a:srgbClr val="001120"/>
    </a:accent6>
    <a:hlink>
      <a:srgbClr val="01597F"/>
    </a:hlink>
    <a:folHlink>
      <a:srgbClr val="6611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Mowbray template</Template>
  <TotalTime>21901</TotalTime>
  <Words>2295</Words>
  <Application>Microsoft Office PowerPoint</Application>
  <PresentationFormat>On-screen Show (16:9)</PresentationFormat>
  <Paragraphs>287</Paragraphs>
  <Slides>16</Slides>
  <Notes>16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Courier</vt:lpstr>
      <vt:lpstr>Dosis</vt:lpstr>
      <vt:lpstr>Dosis ExtraLight</vt:lpstr>
      <vt:lpstr>Titillium Web Light</vt:lpstr>
      <vt:lpstr>Mowbray template</vt:lpstr>
      <vt:lpstr>06 – farmOS / FarmData2   API Spike</vt:lpstr>
      <vt:lpstr>PowerPoint Presentation</vt:lpstr>
      <vt:lpstr>Demo</vt:lpstr>
      <vt:lpstr>The farmOS / FarmData2 Data Model</vt:lpstr>
      <vt:lpstr>The farmOS / FarmData2 Data Model</vt:lpstr>
      <vt:lpstr>Drupal, farmOS, FarmData2</vt:lpstr>
      <vt:lpstr>farmOS / FarmData2 API </vt:lpstr>
      <vt:lpstr>PowerPoint Presentation</vt:lpstr>
      <vt:lpstr>Multi-page Responses</vt:lpstr>
      <vt:lpstr>The getAllPages function:</vt:lpstr>
      <vt:lpstr>Time Stamps</vt:lpstr>
      <vt:lpstr>Computed Properties</vt:lpstr>
      <vt:lpstr>Practice Incremental Development</vt:lpstr>
      <vt:lpstr>What’s Next</vt:lpstr>
      <vt:lpstr>Acknowledgments:</vt:lpstr>
      <vt:lpstr>Summer Openings!!!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 – Operating Systems and Virtual Machines</dc:title>
  <dc:creator>Braught, Grant</dc:creator>
  <cp:lastModifiedBy>MacCormick, John</cp:lastModifiedBy>
  <cp:revision>233</cp:revision>
  <dcterms:created xsi:type="dcterms:W3CDTF">2020-08-18T12:38:13Z</dcterms:created>
  <dcterms:modified xsi:type="dcterms:W3CDTF">2023-02-28T19:58:11Z</dcterms:modified>
</cp:coreProperties>
</file>