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18" r:id="rId22"/>
    <p:sldId id="301" r:id="rId23"/>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253"/>
    <p:restoredTop sz="73093"/>
  </p:normalViewPr>
  <p:slideViewPr>
    <p:cSldViewPr snapToGrid="0" snapToObjects="1">
      <p:cViewPr varScale="1">
        <p:scale>
          <a:sx n="96" d="100"/>
          <a:sy n="96"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407675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Slides by Prof. Braught, edited by J. MacCormick</a:t>
            </a: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cstate="screen">
            <a:clrChange>
              <a:clrFrom>
                <a:srgbClr val="F8F8F8"/>
              </a:clrFrom>
              <a:clrTo>
                <a:srgbClr val="F8F8F8">
                  <a:alpha val="0"/>
                </a:srgbClr>
              </a:clrTo>
            </a:clrChange>
            <a:extLst>
              <a:ext uri="{28A0092B-C50C-407E-A947-70E740481C1C}">
                <a14:useLocalDpi xmlns:a14="http://schemas.microsoft.com/office/drawing/2010/main"/>
              </a:ext>
            </a:extLst>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 co-authored commit:</a:t>
            </a:r>
            <a:endParaRPr lang="en-US" sz="800" dirty="0"/>
          </a:p>
          <a:p>
            <a:endParaRPr lang="en-US" sz="800" dirty="0"/>
          </a:p>
          <a:p>
            <a:pPr lvl="1"/>
            <a:r>
              <a:rPr lang="en-US" sz="2400" dirty="0">
                <a:latin typeface="Courier" pitchFamily="2" charset="0"/>
              </a:rPr>
              <a:t>git commit</a:t>
            </a:r>
            <a:r>
              <a:rPr lang="en-US" sz="2400" dirty="0"/>
              <a:t>		(without the </a:t>
            </a:r>
            <a:r>
              <a:rPr lang="en-US" sz="2400" dirty="0">
                <a:latin typeface="Courier" pitchFamily="2" charset="0"/>
              </a:rPr>
              <a:t>-m “…”</a:t>
            </a:r>
            <a:r>
              <a:rPr lang="en-US" sz="24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endParaRPr lang="en-US" sz="8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and/or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p>
          <a:p>
            <a:pPr lvl="1"/>
            <a:r>
              <a:rPr lang="en-US" sz="2000" dirty="0">
                <a:latin typeface="Calibri" panose="020F0502020204030204" pitchFamily="34" charset="0"/>
                <a:ea typeface="Times New Roman" panose="02020603050405020304" pitchFamily="18" charset="0"/>
              </a:rPr>
              <a:t>Will be similar to a </a:t>
            </a:r>
            <a:r>
              <a:rPr lang="en-US" sz="2000" i="1" dirty="0">
                <a:latin typeface="Calibri" panose="020F0502020204030204" pitchFamily="34" charset="0"/>
                <a:ea typeface="Times New Roman" panose="02020603050405020304" pitchFamily="18" charset="0"/>
              </a:rPr>
              <a:t>standup</a:t>
            </a:r>
            <a:r>
              <a:rPr lang="en-US" sz="2000" dirty="0">
                <a:latin typeface="Calibri" panose="020F0502020204030204" pitchFamily="34" charset="0"/>
                <a:ea typeface="Times New Roman" panose="02020603050405020304" pitchFamily="18" charset="0"/>
              </a:rPr>
              <a:t> meeting in agile software methodology</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a:xfrm>
            <a:off x="718300" y="429450"/>
            <a:ext cx="6761100" cy="857400"/>
          </a:xfrm>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a:xfrm>
            <a:off x="718300" y="1395620"/>
            <a:ext cx="6761100" cy="2980500"/>
          </a:xfrm>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a:p>
            <a:pPr lvl="1"/>
            <a:r>
              <a:rPr lang="en-US" sz="2400" dirty="0"/>
              <a:t>Completeness of assignments EPR1, EPR2, EPR3, FP</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3-4 hours/week on the project work.</a:t>
            </a:r>
          </a:p>
          <a:p>
            <a:r>
              <a:rPr lang="en-US" sz="2400" dirty="0"/>
              <a:t>Come next week prepared for a team meeting, </a:t>
            </a:r>
            <a:r>
              <a:rPr lang="en-US" sz="2400"/>
              <a:t>with assignment EPR1 completed</a:t>
            </a:r>
            <a:endParaRPr lang="en-US" sz="2400" dirty="0"/>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22</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35627</TotalTime>
  <Words>1805</Words>
  <Application>Microsoft Office PowerPoint</Application>
  <PresentationFormat>On-screen Show (16:9)</PresentationFormat>
  <Paragraphs>282</Paragraphs>
  <Slides>22</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MacCormick, John</cp:lastModifiedBy>
  <cp:revision>345</cp:revision>
  <dcterms:created xsi:type="dcterms:W3CDTF">2020-08-18T12:38:13Z</dcterms:created>
  <dcterms:modified xsi:type="dcterms:W3CDTF">2023-03-29T03:13:50Z</dcterms:modified>
</cp:coreProperties>
</file>