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2" r:id="rId2"/>
    <p:sldId id="263" r:id="rId3"/>
    <p:sldId id="264" r:id="rId4"/>
    <p:sldId id="26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31T21:18:46.3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6192 1 904 0 0,'10'3'4805'0'0,"1"0"1294"0"0,1 0-332 0 0,-4 5-5044 0 0,-2 2-1647 0 0,-1-2 919 0 0,0 1 1 0 0,-1 0-1 0 0,0 0 1 0 0,0 0 0 0 0,-1 0-1 0 0,0 0 1 0 0,-1 1 0 0 0,0-1-1 0 0,-1 1 1 0 0,0 0-1 0 0,0-1 1 0 0,-1 1 0 0 0,0 0-1 0 0,-1-1 1 0 0,0 1 0 0 0,-1 0-1 0 0,0-1 1 0 0,0 1-1 0 0,-1-1 1 0 0,0 0 0 0 0,-5 10-1 0 0,2-7-11 0 0,-1 0 0 0 0,0 0 0 0 0,-1-1 0 0 0,0 0 0 0 0,-1-1 0 0 0,0 0 0 0 0,-1 0 0 0 0,0-1 0 0 0,0 0 0 0 0,-1 0 0 0 0,0-2 1 0 0,0 1-1 0 0,-1-1 0 0 0,-20 8 0 0 0,-68 21-146 0 0,-2-5 0 0 0,-201 35 0 0 0,186-43 22 0 0,-138 29-196 0 0,-1276 227 19 0 0,234-125 127 0 0,690-97 140 0 0,7 52 100 0 0,332-32-84 0 0,210-56 53 0 0,0 2 0 0 0,-81 47 0 0 0,48-20-20 0 0,52-31 2 0 0,2 2 0 0 0,0 1 0 0 0,1 2 1 0 0,1 1-1 0 0,-61 60 0 0 0,-142 189-18 0 0,227-260 20 0 0,10-11 8 0 0,-1 0 0 0 0,0 0 0 0 0,0 0-1 0 0,-1-1 1 0 0,1 1 0 0 0,0-1 0 0 0,-1 0 0 0 0,1 1-1 0 0,-5 1 1 0 0,7-4 2 0 0,-1 1 0 0 0,1-1 0 0 0,0 0-1 0 0,0 0 1 0 0,0 0 0 0 0,-1 0 0 0 0,1 0 0 0 0,0 0-1 0 0,0 0 1 0 0,-1 0 0 0 0,1 0 0 0 0,0 1 0 0 0,0-1 0 0 0,-1 0-1 0 0,1 0 1 0 0,0 0 0 0 0,0 0 0 0 0,-1-1 0 0 0,1 1 0 0 0,0 0-1 0 0,0 0 1 0 0,-1 0 0 0 0,1 0 0 0 0,0 0 0 0 0,0 0-1 0 0,0 0 1 0 0,-1 0 0 0 0,1 0 0 0 0,0-1 0 0 0,0 1 0 0 0,0 0-1 0 0,-1 0 1 0 0,1 0 0 0 0,0 0 0 0 0,0-1 0 0 0,0 1-1 0 0,0 0 1 0 0,0 0 0 0 0,-1 0 0 0 0,1-1 0 0 0,0 1 0 0 0,0 0-1 0 0,0 0 1 0 0,0 0 0 0 0,0-1 0 0 0,0 1 0 0 0,0 0 0 0 0,0 0-1 0 0,0-1 1 0 0,0 1 0 0 0,0 0 0 0 0,0 0 0 0 0,0-1-1 0 0,0 1 1 0 0,0 0 0 0 0,0 0 0 0 0,0-1 0 0 0,0 1 0 0 0,0 0-1 0 0,0 0 1 0 0,0-1 0 0 0,4-7-4424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14:24:05.4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 28 132 0 0,'10'-22'12115'0'0,"-3"17"-6481"0"0,-10 51-4766 0 0,-57 134-779 0 0,60-179-63 0 0,0 0-1 0 0,-1-1 1 0 0,1 1 0 0 0,0 0 0 0 0,0 0-1 0 0,0-1 1 0 0,0 1 0 0 0,0 0 0 0 0,0 0-1 0 0,0 0 1 0 0,0-1 0 0 0,0 1 0 0 0,1 0 0 0 0,-1 0-1 0 0,0-1 1 0 0,0 1 0 0 0,1 0 0 0 0,-1-1-1 0 0,0 1 1 0 0,1 0 0 0 0,-1 0 0 0 0,1-1 0 0 0,-1 1-1 0 0,1-1 1 0 0,-1 1 0 0 0,1-1 0 0 0,-1 1-1 0 0,2 0 1 0 0,28 13 495 0 0,36-1 67 0 0,-48-12-515 0 0,-1 0 0 0 0,1-1 0 0 0,-1-1 1 0 0,1 0-1 0 0,-1-2 0 0 0,0 0 0 0 0,0-1 0 0 0,0 0 0 0 0,0-1 1 0 0,26-13-1 0 0,-18 5-1603 0 0,43-28 1 0 0,23-28-10162 0 0,-75 57 8928 0 0,-2 1 409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6:39.7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 60 0 0,'9'-8'5181'0'0,"-13"29"-3450"0"0,4-4-1631 0 0,-1 0 1 0 0,2 0-1 0 0,0 0 0 0 0,2 0 1 0 0,-1 0-1 0 0,2 0 0 0 0,0-1 1 0 0,1 1-1 0 0,1-1 0 0 0,0 0 0 0 0,2-1 1 0 0,13 24-1 0 0,-20-38-65 0 0,0 0-1 0 0,-1 0 1 0 0,1-1 0 0 0,-1 1-1 0 0,1 0 1 0 0,0-1-1 0 0,-1 1 1 0 0,1-1 0 0 0,0 1-1 0 0,0-1 1 0 0,0 1-1 0 0,-1-1 1 0 0,1 1 0 0 0,0-1-1 0 0,0 0 1 0 0,0 0-1 0 0,0 1 1 0 0,0-1 0 0 0,0 0-1 0 0,0 0 1 0 0,-1 0-1 0 0,1 0 1 0 0,0 0 0 0 0,0 0-1 0 0,0 0 1 0 0,0 0-1 0 0,0 0 1 0 0,0-1 0 0 0,0 1-1 0 0,0 0 1 0 0,0-1-1 0 0,-1 1 1 0 0,1 0 0 0 0,0-1-1 0 0,0 1 1 0 0,0-1-1 0 0,-1 1 1 0 0,1-1 0 0 0,0 0-1 0 0,-1 1 1 0 0,1-1-1 0 0,1-1 1 0 0,30-39 258 0 0,-20 24 318 0 0,-12 17-262 0 0,15 128 279 0 0,-16-82-1885 0 0,-1-29-737 0 0,2 0 1 0 0,0 1 0 0 0,4 32-1 0 0,0-41 560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6:40.1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65 168 0 0,'-1'-9'1063'0'0,"-1"-1"1"0"0,1 1-1 0 0,0 0 0 0 0,1-12 1 0 0,0 14 85 0 0,-3 182 5381 0 0,2 142-12232 0 0,3-304 4805 0 0,0 0 0 0 0,0 0 0 0 0,1 0 0 0 0,1 0 0 0 0,7 18 0 0 0,-1-7-535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6:40.4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425 65 320 0 0,'-4'-5'219'0'0,"0"0"0"0"0,0 0 1 0 0,-1 1-1 0 0,1-1 0 0 0,-1 1 0 0 0,-1 0 0 0 0,1 0 1 0 0,0 1-1 0 0,-1 0 0 0 0,0-1 0 0 0,0 2 0 0 0,0-1 0 0 0,0 1 1 0 0,0 0-1 0 0,0 0 0 0 0,-1 1 0 0 0,1 0 0 0 0,-1 0 1 0 0,-6 0-1 0 0,-13-2-163 0 0,-1 2 1 0 0,1 1 0 0 0,-38 5-1 0 0,49-3-396 0 0,-1 1 0 0 0,1 0-1 0 0,0 1 1 0 0,0 1-1 0 0,0 0 1 0 0,0 1-1 0 0,1 0 1 0 0,-15 10-1 0 0,13-3-653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6:40.8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0 320 96 0 0,'16'-2'830'0'0,"-1"-1"-1"0"0,1-1 1 0 0,-1 0 0 0 0,0-1-1 0 0,0-1 1 0 0,-1 0 0 0 0,19-12-1 0 0,-25 14-829 0 0,-1-2-1 0 0,0 1 1 0 0,0-1-1 0 0,0 0 0 0 0,-1 0 1 0 0,0-1-1 0 0,0 0 1 0 0,0 0-1 0 0,-1 0 0 0 0,-1-1 1 0 0,1 0-1 0 0,-1 0 1 0 0,0 0-1 0 0,4-13 1 0 0,-8 20-2 0 0,13-56-826 0 0,-13 55 774 0 0,0 0 1 0 0,0 0-1 0 0,0 0 0 0 0,0 0 0 0 0,0 0 0 0 0,-1 0 0 0 0,1 0 0 0 0,-1 0 0 0 0,1 0 1 0 0,-1 0-1 0 0,-1-4 0 0 0,1 6 36 0 0,1-1 1 0 0,-1 0-1 0 0,1 1 0 0 0,-1-1 1 0 0,0 0-1 0 0,1 1 0 0 0,-1-1 1 0 0,0 1-1 0 0,1 0 0 0 0,-1-1 1 0 0,0 1-1 0 0,0 0 0 0 0,0-1 1 0 0,1 1-1 0 0,-1 0 0 0 0,0 0 1 0 0,0-1-1 0 0,0 1 0 0 0,0 0 1 0 0,1 0-1 0 0,-1 0 0 0 0,0 0 1 0 0,0 0-1 0 0,0 0 0 0 0,0 1 1 0 0,0-1-1 0 0,1 0 0 0 0,-1 0 1 0 0,-1 1-1 0 0,-8 3 25 0 0,-1 0 0 0 0,1 0 0 0 0,1 1 0 0 0,-1 1 0 0 0,1 0 0 0 0,0 0 0 0 0,0 0 0 0 0,0 1 0 0 0,1 1-1 0 0,0-1 1 0 0,1 1 0 0 0,0 1 0 0 0,0-1 0 0 0,0 1 0 0 0,1 1 0 0 0,1-1 0 0 0,0 1 0 0 0,0 0 0 0 0,1 0 0 0 0,0 0 0 0 0,0 1 0 0 0,1-1 0 0 0,1 1 0 0 0,-2 11-1 0 0,4-18 30 0 0,-1-1 0 0 0,1 0 0 0 0,0 1 0 0 0,0-1 0 0 0,0 0 0 0 0,1 1-1 0 0,-1-1 1 0 0,1 0 0 0 0,0 0 0 0 0,0 0 0 0 0,0 1 0 0 0,0-1 0 0 0,0 0 0 0 0,1 0-1 0 0,-1 0 1 0 0,1-1 0 0 0,0 1 0 0 0,0 0 0 0 0,0-1 0 0 0,0 1 0 0 0,0-1-1 0 0,1 1 1 0 0,-1-1 0 0 0,1 0 0 0 0,-1 0 0 0 0,1 0 0 0 0,0-1 0 0 0,0 1-1 0 0,0 0 1 0 0,0-1 0 0 0,0 0 0 0 0,0 0 0 0 0,0 0 0 0 0,6 1 0 0 0,0 0 8 0 0,-1-1 0 0 0,1 0 0 0 0,-1 0 0 0 0,1-1 0 0 0,0 0 0 0 0,-1-1 1 0 0,1 1-1 0 0,-1-2 0 0 0,1 1 0 0 0,-1-1 0 0 0,1-1 0 0 0,8-3 0 0 0,3-4-37 0 0,-1 0-1 0 0,-1-1 0 0 0,0-1 0 0 0,0-1 0 0 0,-1-1 1 0 0,-1 0-1 0 0,0-1 0 0 0,20-26 0 0 0,-14 12-16 0 0,-1-1 0 0 0,-1-1 0 0 0,-1-1 0 0 0,16-40 0 0 0,-35 71 2 0 0,0 0 0 0 0,1 0 0 0 0,-1 0 0 0 0,0 0 0 0 0,0 0 0 0 0,0 0 0 0 0,1 0 0 0 0,-1 0 0 0 0,1 0 0 0 0,-1 0 0 0 0,0 1-1 0 0,1-1 1 0 0,-1 0 0 0 0,1 0 0 0 0,0 1 0 0 0,-1-1 0 0 0,1 0 0 0 0,0 0 0 0 0,-1 1 0 0 0,1-1 0 0 0,0 1 0 0 0,0-1 0 0 0,1 0 0 0 0,-3 25-96 0 0,0 20 118 0 0,40 157-74 0 0,-39-195 21 0 0,1-1 0 0 0,-1 1 0 0 0,0-1 0 0 0,0 0 0 0 0,0 1 0 0 0,-1-1 0 0 0,1 1 0 0 0,-1-1 0 0 0,-1 0 1 0 0,1 0-1 0 0,-1 0 0 0 0,0 1 0 0 0,0-1 0 0 0,0-1 0 0 0,-1 1 0 0 0,0 0 0 0 0,0-1 0 0 0,0 1 0 0 0,0-1 0 0 0,-1 0 0 0 0,-4 4 0 0 0,-2 0-428 0 0,0 0 0 0 0,-1-1-1 0 0,0 0 1 0 0,-1-1-1 0 0,1 0 1 0 0,-1 0 0 0 0,-22 6-1 0 0,-6 1-676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6:42.3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1 918 356 0 0,'2'-9'9309'0'0,"14"-6"-6883"0"0,21-14-2388 0 0,-36 28 289 0 0,270-199 2003 0 0,297-232-2183 0 0,-316 236-173 0 0,-200 160-652 0 0,-51 36 410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6:43.0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187 19 1000 0 0,'0'0'192'0'0,"1"0"0"0"0,-1-1 0 0 0,1 1 0 0 0,-1-1-1 0 0,1 1 1 0 0,-1 0 0 0 0,0-1 0 0 0,1 1 0 0 0,-1-1 0 0 0,0 1 0 0 0,1-1-1 0 0,-1 1 1 0 0,0-1 0 0 0,0 1 0 0 0,1-1 0 0 0,-1 1 0 0 0,0-1-1 0 0,0 0 1 0 0,0 1 0 0 0,0-1 0 0 0,0 1 0 0 0,0-1 0 0 0,0 0 0 0 0,0 1-1 0 0,0-1 1 0 0,0 1 0 0 0,0-1 0 0 0,0 1 0 0 0,0-1 0 0 0,-1 0 0 0 0,1 1-1 0 0,0-1 1 0 0,0 1 0 0 0,-1-2 0 0 0,-19 12 1992 0 0,-25 29-1678 0 0,29-19-404 0 0,1 0-1 0 0,1 1 1 0 0,0 0-1 0 0,2 1 1 0 0,1 1 0 0 0,-11 29-1 0 0,11-28 562 0 0,9-22-368 0 0,1 0-1 0 0,0 0 1 0 0,0 0 0 0 0,0 0 0 0 0,0 0-1 0 0,0 1 1 0 0,0-1 0 0 0,1 0 0 0 0,-1 0-1 0 0,1 1 1 0 0,0-1 0 0 0,-1 3 0 0 0,2-4-229 0 0,0 0 0 0 0,-1 0 0 0 0,1 0 0 0 0,0 1-1 0 0,0-1 1 0 0,0 0 0 0 0,0 0 0 0 0,0 0 0 0 0,0 0 0 0 0,0 0 0 0 0,1-1 0 0 0,-1 1 0 0 0,0 0 0 0 0,0-1 0 0 0,1 1 0 0 0,-1 0 0 0 0,0-1-1 0 0,1 1 1 0 0,-1-1 0 0 0,1 0 0 0 0,-1 0 0 0 0,1 1 0 0 0,-1-1 0 0 0,0 0 0 0 0,4 0 0 0 0,185 34 377 0 0,-61-1-4780 0 0,-30-6-5862 0 0,-79-20 8119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6:43.8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107 9 4 0 0,'0'0'116'0'0,"0"-1"0"0"0,0 1 0 0 0,0 0 0 0 0,0 0 0 0 0,0 0 1 0 0,1-1-1 0 0,-1 1 0 0 0,0 0 0 0 0,0 0 0 0 0,0 0 0 0 0,0-1 0 0 0,0 1 0 0 0,0 0 0 0 0,0 0 0 0 0,0-1 0 0 0,0 1 1 0 0,0 0-1 0 0,0 0 0 0 0,0-1 0 0 0,0 1 0 0 0,-1 0 0 0 0,1 0 0 0 0,0 0 0 0 0,0-1 0 0 0,0 1 0 0 0,0 0 1 0 0,0 0-1 0 0,0 0 0 0 0,0-1 0 0 0,-1 1 0 0 0,1 0 0 0 0,0 0 0 0 0,0 0 0 0 0,0 0 0 0 0,0-1 0 0 0,-1 1 0 0 0,1 0 1 0 0,0 0-1 0 0,0 0 0 0 0,0 0 0 0 0,-1 0 0 0 0,1 0 0 0 0,0 0 0 0 0,0 0 0 0 0,-1 0 0 0 0,1-1 0 0 0,-9 12 1797 0 0,-11 27-1782 0 0,18-32 298 0 0,-12 29-145 0 0,1 1-1 0 0,2 1 1 0 0,2-1 0 0 0,1 2 0 0 0,-2 40 0 0 0,6-52 633 0 0,3-23-726 0 0,0 0-1 0 0,1 0 1 0 0,0 0 0 0 0,0-1-1 0 0,0 1 1 0 0,0 0 0 0 0,0 0-1 0 0,0 0 1 0 0,1 0 0 0 0,-1-1-1 0 0,1 1 1 0 0,0 0-1 0 0,0-1 1 0 0,0 1 0 0 0,0 0-1 0 0,0-1 1 0 0,1 1 0 0 0,-1-1-1 0 0,1 0 1 0 0,0 1 0 0 0,2 2-1 0 0,-1-3-93 0 0,1 1 0 0 0,-1-1 0 0 0,0 0 0 0 0,1-1 0 0 0,0 1 0 0 0,-1-1 0 0 0,1 1 0 0 0,0-1 0 0 0,0 0 1 0 0,0 0-1 0 0,0-1 0 0 0,-1 1 0 0 0,8-1 0 0 0,3 0-88 0 0,0-1 0 0 0,0 0 1 0 0,0-1-1 0 0,0-1 1 0 0,0 0-1 0 0,0-1 0 0 0,19-9 1 0 0,19-10-953 0 0,51-33-1 0 0,-31 3-3502 0 0,-62 44 2801 0 0,0-1 0 0 0,0 0-1 0 0,-2-1 1 0 0,11-14 0 0 0,-9 9 187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6:44.2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1 160 0 0,'-5'18'1116'0'0,"-5"9"208"0"0,0 2 120 0 0,5 7-124 0 0,0 2-167 0 0,0 5-177 0 0,5 2-168 0 0,0 0-200 0 0,0 2-212 0 0,5-2-200 0 0,0 0-332 0 0,0-2-380 0 0,0-3-456 0 0,5-4-452 0 0,0-2-237 0 0,10-5-95 0 0,-5-4 152 0 0,5-7 276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6:44.5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18 592 0 0,'-5'-10'1416'0'0,"2"3"1555"0"0,3 11 26 0 0,3 26-975 0 0,-3 6-987 0 0,-1 42-155 0 0,18 142 0 0 0,-17-217-836 0 0,1-1 1 0 0,-1 0 0 0 0,1 1 0 0 0,0-1 0 0 0,0 1 0 0 0,0-1 0 0 0,0 0 0 0 0,1 0 0 0 0,-1 1 0 0 0,0-1 0 0 0,1 0 0 0 0,0 0 0 0 0,-1-1 0 0 0,1 1 0 0 0,0 0-1 0 0,0 0 1 0 0,0-1 0 0 0,0 1 0 0 0,0-1 0 0 0,1 0 0 0 0,-1 0 0 0 0,5 2 0 0 0,4 1 78 0 0,1-1 0 0 0,-1 0 1 0 0,25 1-1 0 0,-29-3-103 0 0,1-1 0 0 0,0 1 0 0 0,0 1 0 0 0,-1-1 0 0 0,1 1 0 0 0,-1 1 0 0 0,0-1 0 0 0,1 1 0 0 0,9 6 0 0 0,-15-7-25 0 0,1-1 1 0 0,-1 1-1 0 0,0 0 0 0 0,0 0 1 0 0,1 0-1 0 0,-1 1 1 0 0,-1-1-1 0 0,1 0 1 0 0,0 1-1 0 0,-1-1 0 0 0,1 1 1 0 0,-1-1-1 0 0,0 1 1 0 0,1 0-1 0 0,-1 0 1 0 0,-1 0-1 0 0,1 0 1 0 0,0-1-1 0 0,-1 1 0 0 0,1 0 1 0 0,-1 6-1 0 0,-1-5-51 0 0,0 0 1 0 0,0 1-1 0 0,-1-1 0 0 0,0 0 0 0 0,1 0 1 0 0,-1 0-1 0 0,-1-1 0 0 0,1 1 0 0 0,0 0 1 0 0,-1-1-1 0 0,0 1 0 0 0,0-1 0 0 0,0 0 1 0 0,-6 5-1 0 0,3-3-279 0 0,-1-1-1 0 0,1 0 1 0 0,-1 0 0 0 0,0-1-1 0 0,1 1 1 0 0,-2-2 0 0 0,1 1-1 0 0,-8 1 1 0 0,11-3-150 0 0,-1 1 0 0 0,1-1-1 0 0,-1 0 1 0 0,1-1 0 0 0,-1 1 0 0 0,0-1-1 0 0,1 0 1 0 0,-1 0 0 0 0,0-1 0 0 0,1 1 0 0 0,-1-1-1 0 0,1 0 1 0 0,-1 0 0 0 0,-5-3 0 0 0,4-3-905 0 0,1-1 150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6:44.9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1 252 0 0,'1'0'171'0'0,"-1"1"-1"0"0,1-1 1 0 0,0 1 0 0 0,-1-1 0 0 0,1 1-1 0 0,0-1 1 0 0,-1 1 0 0 0,1 0-1 0 0,-1-1 1 0 0,1 1 0 0 0,-1 0 0 0 0,1 0-1 0 0,-1-1 1 0 0,1 1 0 0 0,-1 0-1 0 0,0 0 1 0 0,1 0 0 0 0,-1-1-1 0 0,0 1 1 0 0,0 0 0 0 0,0 0 0 0 0,1 0-1 0 0,-1 0 1 0 0,0 0 0 0 0,0-1-1 0 0,0 1 1 0 0,-1 2 0 0 0,2 37 51 0 0,-1-19 115 0 0,2-4-238 0 0,-1 0-62 0 0,0-1 0 0 0,2 1 0 0 0,0-1 0 0 0,1 0 0 0 0,0 0 0 0 0,2-1 1 0 0,-1 1-1 0 0,14 23 0 0 0,-19-38 1 0 0,1 0 1 0 0,-1 0-1 0 0,1 0 1 0 0,0 0 0 0 0,-1 0-1 0 0,1 0 1 0 0,0-1-1 0 0,-1 1 1 0 0,1 0-1 0 0,0 0 1 0 0,0 0-1 0 0,0-1 1 0 0,0 1-1 0 0,0 0 1 0 0,0-1-1 0 0,0 1 1 0 0,0-1-1 0 0,0 1 1 0 0,0-1-1 0 0,0 0 1 0 0,0 1 0 0 0,0-1-1 0 0,0 0 1 0 0,1 0-1 0 0,-1 0 1 0 0,0 0-1 0 0,0 0 1 0 0,0 0-1 0 0,2 0 1 0 0,-1-1-1 0 0,1-1 0 0 0,-1 1 0 0 0,0 0-1 0 0,0-1 1 0 0,-1 0 0 0 0,1 1 0 0 0,0-1 0 0 0,0 0 0 0 0,-1 0 0 0 0,1 0 0 0 0,-1 0 0 0 0,0 0 0 0 0,3-4 0 0 0,3-10-38 0 0,0 0 1 0 0,-2 0 0 0 0,8-31-1 0 0,-9 30 636 0 0,1 1 0 0 0,0 0 1 0 0,13-28-1 0 0,-17 44-572 0 0,-1 0 0 0 0,1 1 0 0 0,0-1 0 0 0,-1 0 0 0 0,1 0 0 0 0,-1 1 0 0 0,1-1 1 0 0,0 0-1 0 0,-1 1 0 0 0,1-1 0 0 0,-1 0 0 0 0,1 1 0 0 0,-1-1 0 0 0,1 1 0 0 0,-1-1 1 0 0,1 1-1 0 0,-1-1 0 0 0,1 1 0 0 0,-1-1 0 0 0,0 1 0 0 0,1 0 0 0 0,-1-1 1 0 0,0 1-1 0 0,1-1 0 0 0,-1 1 0 0 0,0 0 0 0 0,0-1 0 0 0,0 1 0 0 0,0 0 0 0 0,0-1 1 0 0,0 1-1 0 0,0 1 0 0 0,12 29-53 0 0,-3 4-1073 0 0,10 73 0 0 0,-15-71-3157 0 0,20 71 0 0 0,-19-94 2852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14:24:05.4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1290 2 508 0 0,'2'-2'5775'0'0,"3"7"-2420"0"0,10 19-1575 0 0,13 29-2350 0 0,-18-29 578 0 0,-1 1-1 0 0,-2 1 1 0 0,0-1 0 0 0,-1 1 0 0 0,-2 0 0 0 0,2 29 0 0 0,-6-39-6 0 0,0-1 1 0 0,-1 0 0 0 0,-1 1 0 0 0,0-1 0 0 0,-1 0 0 0 0,0 0 0 0 0,-1 0 0 0 0,-1 0 0 0 0,-1-1 0 0 0,0 0 0 0 0,-15 25 0 0 0,6-17-31 0 0,-2 0 0 0 0,0-1 0 0 0,-2 0 0 0 0,0-2 0 0 0,-1 0-1 0 0,-1-1 1 0 0,-1-1 0 0 0,0-2 0 0 0,-44 24 0 0 0,-17 2 68 0 0,-139 47 1 0 0,16-8 13 0 0,154-57 59 0 0,-81 50 0 0 0,116-62-61 0 0,1 1 1 0 0,0 0 0 0 0,1 1-1 0 0,1 1 1 0 0,0 0 0 0 0,1 1-1 0 0,0 1 1 0 0,-15 25 0 0 0,-3 18 171 0 0,2 2 1 0 0,3 2-1 0 0,3 0 1 0 0,3 1 0 0 0,-14 74-1 0 0,-25 69 2979 0 0,58-203-3193 0 0,-1 0-1 0 0,1 0 1 0 0,-1-1 0 0 0,0 1-1 0 0,0 0 1 0 0,0-1 0 0 0,0 0-1 0 0,-1 1 1 0 0,0-1 0 0 0,1 0-1 0 0,-1 0 1 0 0,-5 3-1 0 0,11-15-7158 0 0,0-12 430 0 0,-3 17 5268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6:45.2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196 48 792 0 0,'-2'-45'5502'0'0,"1"43"-3493"0"0,2 5-320 0 0,2 24-438 0 0,14 195 493 0 0,5 29-6042 0 0,-18-223 1415 0 0,13 45-1 0 0,-8-49 1222 0 0</inkml:trace>
  <inkml:trace contextRef="#ctx0" brushRef="#br0" timeOffset="1">391 215 516 0 0,'-15'-7'764'0'0,"0"0"-68"0"0,-5 5-80 0 0,-5 0-80 0 0,0 2-88 0 0,0 2-104 0 0,-5 0-108 0 0,0 3-76 0 0,0 2-64 0 0,5 2-48 0 0,-5 0-100 0 0,0 2-188 0 0,5 0-260 0 0,5 0-264 0 0,0 3-152 0 0,5 2-52 0 0,5-1 28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6:45.7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17 359 980 0 0,'43'-24'4571'0'0,"-37"21"-4354"0"0,0 1 0 0 0,0-1 0 0 0,0 0 0 0 0,0-1 1 0 0,0 0-1 0 0,-1 1 0 0 0,1-2 0 0 0,-1 1 0 0 0,0-1 0 0 0,0 0 0 0 0,-1 0 0 0 0,0 0 0 0 0,0 0 0 0 0,5-8 0 0 0,-1-6-317 0 0,-1 0 0 0 0,-1-1-1 0 0,0 0 1 0 0,-2 0 0 0 0,5-35-1 0 0,-8 44-10 0 0,0 0 0 0 0,0-1 0 0 0,-1 1-1 0 0,-1 0 1 0 0,0-1 0 0 0,0 1 0 0 0,-4-15-1 0 0,4 26 95 0 0,1-1 0 0 0,0 1 0 0 0,0 0 0 0 0,0-1-1 0 0,-1 1 1 0 0,1-1 0 0 0,0 1 0 0 0,-1-1 0 0 0,1 1 0 0 0,0 0-1 0 0,-1-1 1 0 0,1 1 0 0 0,0 0 0 0 0,-1-1 0 0 0,1 1 0 0 0,-1 0-1 0 0,1-1 1 0 0,-1 1 0 0 0,1 0 0 0 0,0 0 0 0 0,-1 0 0 0 0,1-1-1 0 0,-1 1 1 0 0,1 0 0 0 0,-1 0 0 0 0,1 0 0 0 0,-1 0 0 0 0,1 0-1 0 0,-1 0 1 0 0,1 0 0 0 0,-1 0 0 0 0,0 0 0 0 0,1 0 0 0 0,-1 0-1 0 0,0 1 1 0 0,-22 11-205 0 0,-16 24 150 0 0,27-22 65 0 0,1 1 0 0 0,1 0 0 0 0,0 1 0 0 0,1 0 0 0 0,1 0 0 0 0,0 1 0 0 0,1 0 0 0 0,-6 26 1 0 0,10-33 12 0 0,0 1 0 0 0,1 0 0 0 0,1-1 0 0 0,-1 1 0 0 0,2 0 1 0 0,-1 0-1 0 0,2 0 0 0 0,-1 0 0 0 0,2-1 0 0 0,-1 1 0 0 0,1 0 1 0 0,1-1-1 0 0,0 1 0 0 0,1-1 0 0 0,8 18 0 0 0,-10-24 23 0 0,1 1-1 0 0,0-1 0 0 0,0 0 1 0 0,1 0-1 0 0,0 0 0 0 0,-1 0 1 0 0,1 0-1 0 0,0-1 1 0 0,1 1-1 0 0,-1-1 0 0 0,1 0 1 0 0,-1-1-1 0 0,1 1 0 0 0,0-1 1 0 0,0 0-1 0 0,0 0 0 0 0,0 0 1 0 0,0-1-1 0 0,0 0 1 0 0,1 0-1 0 0,-1 0 0 0 0,0-1 1 0 0,1 1-1 0 0,-1-1 0 0 0,1-1 1 0 0,-1 1-1 0 0,0-1 0 0 0,1 0 1 0 0,-1 0-1 0 0,0 0 1 0 0,0-1-1 0 0,0 0 0 0 0,6-2 1 0 0,2-2 5 0 0,1 0 1 0 0,-1-1 0 0 0,0-1-1 0 0,-1 0 1 0 0,0-1 0 0 0,0 0 0 0 0,-1 0-1 0 0,0-1 1 0 0,-1-1 0 0 0,0 0-1 0 0,9-12 1 0 0,-5 2-32 0 0,0 0 1 0 0,-2-1-1 0 0,0 0 0 0 0,-2-1 1 0 0,0 0-1 0 0,-1-1 0 0 0,-2 0 1 0 0,0 0-1 0 0,-2 0 0 0 0,-1-1 1 0 0,3-43-1 0 0,-9 87-1 0 0,1-1-1 0 0,1 1 1 0 0,3 19 0 0 0,11 28-125 0 0,16 94 259 0 0,-28-144-470 0 0,-1 1 1 0 0,0-1-1 0 0,-1 1 0 0 0,-1-1 1 0 0,-1 1-1 0 0,0-1 1 0 0,-7 23-1 0 0,6-32-19 0 0,0 0 0 0 0,-1 0 0 0 0,1 0-1 0 0,-1-1 1 0 0,-1 0 0 0 0,1 1 0 0 0,-1-2 0 0 0,0 1 0 0 0,-8 6-1 0 0,-12 13-749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6:46.9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1 840 0 0,'5'2'1892'0'0,"5"-2"300"0"0,-5 2 225 0 0,5 1-233 0 0,-5-1-488 0 0,5 0-500 0 0,0-2-428 0 0,-5 2-376 0 0,5-2-460 0 0,0 0-492 0 0,5 3-456 0 0,-5-1-468 0 0,5 0-548 0 0,0-2-232 0 0,0 2 87 0 0,5 1 297 0 0,-5-1 328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6:47.3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 1024 0 0,'5'0'1292'0'0,"5"0"160"0"0,0 0-176 0 0,0 2-231 0 0,-5-2-237 0 0,5 2-212 0 0,5-2-172 0 0,-5 0-168 0 0,5 2-180 0 0,0-2-212 0 0,5 3-224 0 0,-5-3-268 0 0,5-3-324 0 0,5 1-361 0 0,0 0-123 0 0,-5 0 32 0 0,5-3 132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6:47.6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1 364 0 0,'5'0'1108'0'0,"0"0"1420"0"0,0 0 85 0 0,0 0-2113 0 0,0 0 20 0 0,5 2-512 0 0,-5 0-688 0 0,5-2-176 0 0,-5 0-361 0 0,5 0-183 0 0,0 3-8 0 0,-5-3 100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6:49.6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213 9 468 0 0,'0'0'195'0'0,"0"-1"0"0"0,0 1 1 0 0,0 0-1 0 0,0-1 0 0 0,0 1 0 0 0,0 0 0 0 0,0-1 1 0 0,0 1-1 0 0,0 0 0 0 0,0-1 0 0 0,-1 1 1 0 0,1 0-1 0 0,0-1 0 0 0,0 1 0 0 0,0 0 0 0 0,-1 0 1 0 0,1-1-1 0 0,0 1 0 0 0,0 0 0 0 0,-1 0 0 0 0,1-1 1 0 0,0 1-1 0 0,0 0 0 0 0,-1 0 0 0 0,1 0 0 0 0,0-1 1 0 0,-1 1-1 0 0,1 0 0 0 0,0 0 0 0 0,-1 0 0 0 0,1 0 1 0 0,0 0-1 0 0,-1 0 0 0 0,1 0 0 0 0,0 0 0 0 0,-1 0 1 0 0,1 0-1 0 0,-20 3 1356 0 0,-18 16-1711 0 0,24-7 243 0 0,1 2 1 0 0,0-1-1 0 0,1 2 1 0 0,0-1 0 0 0,1 2-1 0 0,0-1 1 0 0,2 2-1 0 0,0-1 1 0 0,1 1-1 0 0,-12 34 1 0 0,17-42 13 0 0,0-1 1 0 0,1 1-1 0 0,0 0 1 0 0,0 0-1 0 0,1 1 1 0 0,0-1-1 0 0,0 0 1 0 0,1 0-1 0 0,1 1 0 0 0,0-1 1 0 0,0 0-1 0 0,0 0 1 0 0,1 0-1 0 0,1 0 1 0 0,-1 0-1 0 0,2 0 1 0 0,-1-1-1 0 0,1 1 1 0 0,0-1-1 0 0,1 0 1 0 0,0 0-1 0 0,0 0 1 0 0,1-1-1 0 0,6 7 0 0 0,-6-8-237 0 0,1-1-1 0 0,-1-1 0 0 0,1 1 0 0 0,0-1 0 0 0,0 0 0 0 0,0-1 0 0 0,1 0 0 0 0,-1 0 0 0 0,1-1 1 0 0,-1 1-1 0 0,1-2 0 0 0,0 1 0 0 0,0-1 0 0 0,0 0 0 0 0,0-1 0 0 0,0 0 0 0 0,0 0 0 0 0,0 0 1 0 0,0-1-1 0 0,0-1 0 0 0,15-3 0 0 0,-9 0-550 0 0,1 0 0 0 0,-1 0 0 0 0,1-1 0 0 0,-1-1 0 0 0,-1 0 0 0 0,0-1 0 0 0,0-1 0 0 0,0 0 0 0 0,-1-1 0 0 0,16-16 0 0 0,-8 4-469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6:50.0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 62 208 0 0,'-4'101'6357'0'0,"-18"49"-4846"0"0,23-148-1510 0 0,-2-1 1 0 0,1 0-1 0 0,0 1 0 0 0,0-1 0 0 0,0 0 1 0 0,0 0-1 0 0,-1 1 0 0 0,1-1 1 0 0,-1 0-1 0 0,1 0 0 0 0,-1 0 0 0 0,1 1 1 0 0,-1-1-1 0 0,0 0 0 0 0,0 0 0 0 0,1 0 1 0 0,-1 0-1 0 0,-1 1 0 0 0,-7-17-64 0 0,-1-43-77 0 0,8-110-155 0 0,3 86 987 0 0,-1 82-652 0 0,0-1-1 0 0,0 1 1 0 0,0 0 0 0 0,0-1-1 0 0,-1 1 1 0 0,1 0 0 0 0,0-1-1 0 0,0 1 1 0 0,0-1-1 0 0,0 1 1 0 0,0 0 0 0 0,0-1-1 0 0,0 1 1 0 0,0-1 0 0 0,0 1-1 0 0,1 0 1 0 0,-1-1-1 0 0,0 1 1 0 0,0-1 0 0 0,0 1-1 0 0,0 0 1 0 0,0-1 0 0 0,1 1-1 0 0,-1 0 1 0 0,0-1 0 0 0,0 1-1 0 0,1 0 1 0 0,-1 0-1 0 0,0-1 1 0 0,0 1 0 0 0,1 0-1 0 0,-1-1 1 0 0,0 1 0 0 0,1 0-1 0 0,-1 0 1 0 0,0 0 0 0 0,1-1-1 0 0,-1 1 1 0 0,0 0-1 0 0,1 0 1 0 0,-1 0 0 0 0,1 0-1 0 0,-1 0 1 0 0,0 0 0 0 0,1 0-1 0 0,-1 0 1 0 0,1 0-1 0 0,20 16 1168 0 0,13 29 38 0 0,-6 1-287 0 0,-15-21-659 0 0,2-2 0 0 0,19 25 0 0 0,-30-43-291 0 0,0 0 1 0 0,0 0 0 0 0,0-1 0 0 0,1 0 0 0 0,0 0-1 0 0,0 0 1 0 0,0 0 0 0 0,0-1 0 0 0,1 0 0 0 0,-1 0-1 0 0,1 0 1 0 0,0-1 0 0 0,0 0 0 0 0,10 3 0 0 0,-12-5-172 0 0,0 0 1 0 0,0-1 0 0 0,-1 1 0 0 0,1-1 0 0 0,0 1 0 0 0,-1-1-1 0 0,1 0 1 0 0,0-1 0 0 0,-1 1 0 0 0,0-1 0 0 0,1 1-1 0 0,-1-1 1 0 0,0 0 0 0 0,0 0 0 0 0,0 0 0 0 0,0-1-1 0 0,0 1 1 0 0,0-1 0 0 0,-1 0 0 0 0,1 1 0 0 0,-1-1-1 0 0,0 0 1 0 0,1-1 0 0 0,-2 1 0 0 0,4-6 0 0 0,6-12-1623 0 0,-1-1 0 0 0,14-43 0 0 0,-18 46 702 0 0,11-32-2033 0 0,-8 39 2292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6:50.3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0 192 192 0 0,'11'59'3937'0'0,"-3"-19"-1602"0"0,4 21 1443 0 0,-7-43-2168 0 0,-2 0 0 0 0,3 35 1 0 0,-7-60-1606 0 0,0 0 0 0 0,0 1 0 0 0,-1-1 0 0 0,0 0 0 0 0,-3-8 0 0 0,-8-25-24 0 0,12 31 13 0 0,-6-31-83 0 0,2-1 1 0 0,0-44-1 0 0,5 75 88 0 0,0 0-1 0 0,1 0 1 0 0,0 0-1 0 0,0 0 1 0 0,1 0-1 0 0,0 0 1 0 0,1 1-1 0 0,0-1 1 0 0,1 1-1 0 0,0-1 1 0 0,0 1-1 0 0,1 0 0 0 0,0 1 1 0 0,8-11-1 0 0,-11 17 9 0 0,0 0-1 0 0,0 0 0 0 0,0 0 1 0 0,0 1-1 0 0,0-1 0 0 0,0 1 1 0 0,0-1-1 0 0,1 1 0 0 0,-1-1 1 0 0,0 1-1 0 0,1 0 0 0 0,-1 0 1 0 0,1 0-1 0 0,-1 1 0 0 0,1-1 1 0 0,0 1-1 0 0,-1-1 0 0 0,1 1 1 0 0,0 0-1 0 0,-1 0 0 0 0,1 0 1 0 0,0 0-1 0 0,-1 1 0 0 0,1-1 1 0 0,0 1-1 0 0,-1-1 0 0 0,1 1 1 0 0,-1 0-1 0 0,1 0 0 0 0,-1 0 1 0 0,1 0-1 0 0,-1 1 0 0 0,0-1 1 0 0,0 0-1 0 0,1 1 0 0 0,2 3 1 0 0,0-1-90 0 0,0 0 0 0 0,-1 1-1 0 0,0 0 1 0 0,1-1 0 0 0,-2 2 0 0 0,1-1 0 0 0,0 0 0 0 0,-1 1-1 0 0,0-1 1 0 0,-1 1 0 0 0,1 0 0 0 0,-1 0 0 0 0,0 0 0 0 0,1 9 0 0 0,-2-7-310 0 0,0 0 1 0 0,-1 1 0 0 0,0-1 0 0 0,-1 0-1 0 0,0 0 1 0 0,0 1 0 0 0,-1-1 0 0 0,0 0-1 0 0,-5 13 1 0 0,-3-1-1831 0 0,0 1-1 0 0,-15 20 0 0 0,14-23 422 0 0,5-6 601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6:50.7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0 216 0 0,'0'0'1196'0'0,"2"7"3464"0"0,2 14-2785 0 0,8 36 791 0 0,-5-27-2526 0 0,-1 0-1 0 0,-2 0 1 0 0,1 32-1 0 0,0-24-2075 0 0,0-3-4753 0 0,-5-32 5155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6:51.0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74 1 1084 0 0,'-11'22'7231'0'0,"1"1"-6909"0"0,0 1-1 0 0,1 0 1 0 0,-7 33-1 0 0,8-16 121 0 0,6-36-400 0 0,0 0 0 0 0,1 0-1 0 0,-1 1 1 0 0,1-1 0 0 0,1 0-1 0 0,-1 1 1 0 0,1-1 0 0 0,0 1 0 0 0,0-1-1 0 0,0 0 1 0 0,1 1 0 0 0,0-1-1 0 0,0 0 1 0 0,0 1 0 0 0,3 6-1 0 0,-2-9-85 0 0,1 0-1 0 0,-1 1 0 0 0,1-1 0 0 0,-1 0 1 0 0,1-1-1 0 0,0 1 0 0 0,0 0 1 0 0,0-1-1 0 0,1 0 0 0 0,-1 0 0 0 0,0 0 1 0 0,1 0-1 0 0,-1 0 0 0 0,1-1 1 0 0,0 1-1 0 0,0-1 0 0 0,-1 0 0 0 0,1 0 1 0 0,0-1-1 0 0,0 1 0 0 0,0-1 1 0 0,0 0-1 0 0,0 0 0 0 0,0 0 0 0 0,7-1 1 0 0,0 0-640 0 0,0-1 0 0 0,0 0 0 0 0,0 0 0 0 0,0-1 0 0 0,0-1 0 0 0,-1 0 0 0 0,19-10 0 0 0,-4-2-866 0 0,0-2 136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14:24:05.4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 1 804 0 0,'-5'0'8457'0'0,"2"9"-3347"0"0,2 26-1788 0 0,7 38-3372 0 0,8 21 786 0 0,-12-85-545 0 0,1 0-1 0 0,-1 0 1 0 0,1-1-1 0 0,1 1 0 0 0,0-1 1 0 0,0 0-1 0 0,1 1 1 0 0,6 8-1 0 0,-9-16-150 0 0,0 1 0 0 0,0 0-1 0 0,0-1 1 0 0,0 1 0 0 0,1-1-1 0 0,-1 0 1 0 0,0 0 0 0 0,1 0-1 0 0,-1 0 1 0 0,1 0 0 0 0,-1-1-1 0 0,1 1 1 0 0,-1-1 0 0 0,1 1-1 0 0,0-1 1 0 0,-1 0 0 0 0,1 0-1 0 0,0 0 1 0 0,-1 0 0 0 0,1-1-1 0 0,-1 1 1 0 0,1-1 0 0 0,-1 1-1 0 0,1-1 1 0 0,-1 0 0 0 0,1 0-1 0 0,-1 0 1 0 0,0 0 0 0 0,1-1-1 0 0,3-2 1 0 0,10-5-140 0 0,0-2 1 0 0,-1 0 0 0 0,16-14-1 0 0,-21 16-12 0 0,29-23-381 0 0,52-43-5676 0 0,-64 55 709 0 0,43-24 1 0 0,-47 32 3355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6:51.5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0 217 976 0 0,'4'4'502'0'0,"0"0"0"0"0,0 1-1 0 0,-1 0 1 0 0,1 0 0 0 0,-1 0-1 0 0,0 1 1 0 0,-1-1 0 0 0,1 1-1 0 0,-1-1 1 0 0,0 1 0 0 0,-1 0 0 0 0,2 7-1 0 0,7 83 1701 0 0,-3-25-1528 0 0,-1-41-746 0 0,-2 0 0 0 0,1 32 0 0 0,-34-138-1628 0 0,20 29 1376 0 0,1 1 0 0 0,3-1 0 0 0,2-1 0 0 0,2 1 0 0 0,2 0 0 0 0,8-55 0 0 0,-7 93 428 0 0,-1 0 1 0 0,1 1-1 0 0,1-1 1 0 0,0 1-1 0 0,0 0 1 0 0,0 0-1 0 0,1 0 0 0 0,0 0 1 0 0,1 1-1 0 0,9-13 1 0 0,-13 19-30 0 0,1-1 1 0 0,0 0 0 0 0,-1 1-1 0 0,1-1 1 0 0,0 1 0 0 0,0 0-1 0 0,0 0 1 0 0,0 0 0 0 0,0-1-1 0 0,0 2 1 0 0,0-1 0 0 0,0 0-1 0 0,1 0 1 0 0,-1 1 0 0 0,0-1-1 0 0,0 1 1 0 0,1 0 0 0 0,1 0-1 0 0,0 0-16 0 0,-1 1-1 0 0,0 0 0 0 0,0 0 0 0 0,0 0 1 0 0,1 0-1 0 0,-1 0 0 0 0,0 1 1 0 0,-1-1-1 0 0,1 1 0 0 0,0 0 0 0 0,0 0 1 0 0,-1 0-1 0 0,1 0 0 0 0,-1 1 0 0 0,0-1 1 0 0,3 4-1 0 0,7 9-14 0 0,-1 0 0 0 0,-1 0 0 0 0,-1 1 0 0 0,0 1-1 0 0,-1-1 1 0 0,0 1 0 0 0,-2 1 0 0 0,0-1 0 0 0,-1 1 0 0 0,0 0 0 0 0,-2 1 0 0 0,2 23 0 0 0,-3-30-145 0 0,-2 1 1 0 0,1 0-1 0 0,-2-1 1 0 0,1 1-1 0 0,-2 0 1 0 0,0-1-1 0 0,0 1 1 0 0,-1-1-1 0 0,-1 0 1 0 0,0 0-1 0 0,0 0 1 0 0,-2-1-1 0 0,1 1 1 0 0,-1-1-1 0 0,-1 0 0 0 0,0-1 1 0 0,0 1-1 0 0,-1-2 1 0 0,-10 10-1 0 0,13-15-296 0 0,0 0-1 0 0,0-1 0 0 0,-1 0 0 0 0,0 0 1 0 0,1 0-1 0 0,-1-1 0 0 0,0 0 0 0 0,0 0 1 0 0,-1-1-1 0 0,1 1 0 0 0,0-1 0 0 0,0-1 1 0 0,-1 1-1 0 0,1-1 0 0 0,-11-1 1 0 0,-7 1-851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6:52.3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20 358 364 0 0,'1'7'583'0'0,"0"-1"0"0"0,0 1 0 0 0,1-1 0 0 0,0 0-1 0 0,0 0 1 0 0,0 1 0 0 0,6 7 0 0 0,8 29 672 0 0,20 111 174 0 0,-32-138-1470 0 0,-5-23-62 0 0,-9-29-21 0 0,-7-25-78 0 0,3 0-1 0 0,-7-64 1 0 0,17 88 84 0 0,1-1 0 0 0,2 0 0 0 0,2 0 0 0 0,9-62 1 0 0,-9 95 162 0 0,0 0 0 0 0,0 0 0 0 0,1 0 0 0 0,0 0 0 0 0,-1 0 0 0 0,2 1 0 0 0,-1-1-1 0 0,0 0 1 0 0,1 1 0 0 0,0 0 0 0 0,0-1 0 0 0,1 1 0 0 0,-1 1 0 0 0,1-1 0 0 0,-1 0 0 0 0,5-2 0 0 0,-5 4 11 0 0,-1 1-1 0 0,1 0 0 0 0,0-1 0 0 0,-1 1 1 0 0,1 1-1 0 0,0-1 0 0 0,0 0 0 0 0,-1 1 1 0 0,1-1-1 0 0,0 1 0 0 0,0 0 0 0 0,0 0 1 0 0,0 0-1 0 0,0 0 0 0 0,-1 0 0 0 0,1 1 1 0 0,0-1-1 0 0,0 1 0 0 0,0 0 0 0 0,-1 0 1 0 0,1 0-1 0 0,0 0 0 0 0,-1 1 0 0 0,1-1 1 0 0,-1 0-1 0 0,0 1 0 0 0,1 0 0 0 0,-1 0 1 0 0,0 0-1 0 0,3 3 0 0 0,1 0-60 0 0,0 1 0 0 0,-1 0-1 0 0,0 0 1 0 0,0 0 0 0 0,-1 1-1 0 0,1-1 1 0 0,-1 1 0 0 0,-1 0 0 0 0,1 1-1 0 0,-1-1 1 0 0,0 1 0 0 0,-1-1 0 0 0,0 1-1 0 0,0 0 1 0 0,-1 0 0 0 0,0-1-1 0 0,0 1 1 0 0,-1 0 0 0 0,0 0 0 0 0,0 0-1 0 0,-1 0 1 0 0,0 0 0 0 0,-2 9-1 0 0,1-11-188 0 0,-1 1 0 0 0,1 0 0 0 0,-1-1 0 0 0,0 1 0 0 0,-1-1 0 0 0,1 0 0 0 0,-1 0 0 0 0,-1 0 0 0 0,1-1 0 0 0,-1 1-1 0 0,0-1 1 0 0,0 0 0 0 0,0-1 0 0 0,-1 1 0 0 0,0-1 0 0 0,0 0 0 0 0,-7 3 0 0 0,-5 2-755 0 0,0-1 0 0 0,-1-1 0 0 0,-26 6-1 0 0,6-2-141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6:52.8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101 6 532 0 0,'3'-5'4963'0'0,"-11"16"-3712"0"0,-2 0-931 0 0,0 0 0 0 0,1 1 0 0 0,1 0 0 0 0,-1 1 0 0 0,2 0 1 0 0,0 0-1 0 0,1 1 0 0 0,0 0 0 0 0,1 0 0 0 0,0 0 0 0 0,1 1 0 0 0,1-1 0 0 0,0 1 0 0 0,2 0 0 0 0,-1 0 0 0 0,2 0 1 0 0,0 0-1 0 0,0 0 0 0 0,5 25 0 0 0,-3-31-222 0 0,0 1 0 0 0,0-1 0 0 0,1 0 0 0 0,0 0 0 0 0,0 0 0 0 0,1 0 0 0 0,0-1 0 0 0,1 0-1 0 0,0 0 1 0 0,0 0 0 0 0,1 0 0 0 0,0-1 0 0 0,0 1 0 0 0,9 6 0 0 0,-10-10-339 0 0,0-1 1 0 0,0 0-1 0 0,0 0 0 0 0,1 0 1 0 0,-1-1-1 0 0,1 1 0 0 0,-1-2 1 0 0,1 1-1 0 0,0 0 0 0 0,0-1 0 0 0,0 0 1 0 0,-1-1-1 0 0,1 1 0 0 0,0-1 1 0 0,0 0-1 0 0,0 0 0 0 0,0-1 0 0 0,0 0 1 0 0,0 0-1 0 0,0 0 0 0 0,0-1 1 0 0,-1 0-1 0 0,10-4 0 0 0,5-4-1051 0 0,0 0 0 0 0,-1-2 1 0 0,0 0-1 0 0,22-19 0 0 0,-11 8-49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6:53.2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96 320 504 0 0,'-5'160'6240'0'0,"1"-146"-6144"0"0,-5-17-84 0 0,-9-20-45 0 0,7-8-67 0 0,1-1 0 0 0,1 0 0 0 0,2-1 0 0 0,-5-47 0 0 0,2-136-239 0 0,10 214 375 0 0,0 1 0 0 0,-1-1 0 0 0,1 1 0 0 0,0-1 0 0 0,0 1 0 0 0,0-1 0 0 0,0 0 0 0 0,1 1-1 0 0,-1-1 1 0 0,0 1 0 0 0,1-1 0 0 0,-1 1 0 0 0,1-1 0 0 0,-1 1 0 0 0,1 0 0 0 0,0-1 0 0 0,0 1 0 0 0,-1 0 0 0 0,1-1 0 0 0,0 1 0 0 0,3-2 0 0 0,-3 3 21 0 0,0-1 0 0 0,0 1 0 0 0,0 0 0 0 0,0 0 0 0 0,0 1 0 0 0,0-1 0 0 0,0 0 0 0 0,0 0 0 0 0,1 0 0 0 0,-1 1 0 0 0,0-1 0 0 0,0 1 0 0 0,0-1 0 0 0,0 1 0 0 0,0-1 0 0 0,0 1 0 0 0,-1-1 1 0 0,1 1-1 0 0,0 0 0 0 0,0 0 0 0 0,0-1 0 0 0,0 2 0 0 0,7 6 227 0 0,0 1 0 0 0,-1 0 0 0 0,0 0 0 0 0,8 14 0 0 0,43 97 675 0 0,-41-81-757 0 0,1 0 1 0 0,45 66 0 0 0,-63-104-199 0 0,1-1-1 0 0,-1 1 1 0 0,0-1 0 0 0,0 0 0 0 0,1 1 0 0 0,-1-1 0 0 0,0 1-1 0 0,1-1 1 0 0,-1 0 0 0 0,0 1 0 0 0,1-1 0 0 0,-1 0 0 0 0,0 0 0 0 0,1 1-1 0 0,-1-1 1 0 0,1 0 0 0 0,-1 0 0 0 0,1 0 0 0 0,-1 1 0 0 0,1-1 0 0 0,-1 0-1 0 0,1 0 1 0 0,-1 0 0 0 0,1 0 0 0 0,-1 0 0 0 0,1 0 0 0 0,-1 0-1 0 0,0 0 1 0 0,1 0 0 0 0,-1 0 0 0 0,1 0 0 0 0,-1 0 0 0 0,1 0 0 0 0,-1-1-1 0 0,1 1 1 0 0,-1 0 0 0 0,1-1 0 0 0,13-18-266 0 0,1-27-646 0 0,21-122-2843 0 0,-33 150 2990 0 0,2 1-1 0 0,0-1 1 0 0,1 1 0 0 0,0 0-1 0 0,17-31 1 0 0,-12 32-206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6:53.6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45 393 676 0 0,'20'54'2496'0'0,"-15"-42"-1821"0"0,-1 0 0 0 0,0-1-1 0 0,4 18 1 0 0,6 11 802 0 0,-9-31-1090 0 0,-10-27-392 0 0,-7-25-19 0 0,3-1-1 0 0,1 0 1 0 0,-4-89 0 0 0,11 103-7 0 0,0 0 0 0 0,6-37 0 0 0,-4 57 74 0 0,0 0 0 0 0,1 0 1 0 0,1 0-1 0 0,0 1 0 0 0,0-1 0 0 0,0 0 0 0 0,2 1 1 0 0,-1 0-1 0 0,1 0 0 0 0,7-10 0 0 0,-10 16 4 0 0,-1 1 0 0 0,1-1-1 0 0,0 1 1 0 0,0-1 0 0 0,0 1 0 0 0,0 0-1 0 0,1 0 1 0 0,-1 0 0 0 0,0 0-1 0 0,1 0 1 0 0,0 1 0 0 0,-1-1-1 0 0,1 1 1 0 0,0 0 0 0 0,0 0 0 0 0,-1 0-1 0 0,1 0 1 0 0,0 0 0 0 0,0 0-1 0 0,0 1 1 0 0,0-1 0 0 0,0 1-1 0 0,0 0 1 0 0,0 0 0 0 0,1 0-1 0 0,-1 0 1 0 0,0 1 0 0 0,0-1 0 0 0,0 1-1 0 0,-1 0 1 0 0,1 0 0 0 0,0 0-1 0 0,0 0 1 0 0,0 1 0 0 0,0-1-1 0 0,-1 0 1 0 0,1 1 0 0 0,-1 0-1 0 0,1 0 1 0 0,2 2 0 0 0,0 1-44 0 0,0 1 0 0 0,0-1 0 0 0,-1 1 0 0 0,0 0 0 0 0,1 0 1 0 0,-2 0-1 0 0,1 0 0 0 0,-1 1 0 0 0,0-1 0 0 0,-1 1 0 0 0,1 0 0 0 0,-1 0 0 0 0,0 0 1 0 0,-1 0-1 0 0,0 0 0 0 0,0 8 0 0 0,-1-7-145 0 0,0-1 0 0 0,-1 0 0 0 0,1 1 0 0 0,-2-1 0 0 0,1 0 0 0 0,-1 0 0 0 0,0 0 0 0 0,-1 0 0 0 0,0 0 0 0 0,0 0 1 0 0,0-1-1 0 0,-1 0 0 0 0,0 1 0 0 0,0-1 0 0 0,0-1 0 0 0,-1 1 0 0 0,0 0 0 0 0,0-1 0 0 0,-1 0 0 0 0,-5 4 0 0 0,-4 1-559 0 0,0-1 0 0 0,0-1-1 0 0,0 0 1 0 0,-1-1 0 0 0,0-1 0 0 0,-1-1-1 0 0,-25 6 1 0 0,-7-1-483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6:54.9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1 772 0 0,'-1'1'346'0'0,"0"0"1"0"0,0 0-1 0 0,0 0 1 0 0,0 0-1 0 0,0 1 0 0 0,0-1 1 0 0,0 0-1 0 0,1 1 1 0 0,-1-1-1 0 0,0 0 0 0 0,1 1 1 0 0,-1-1-1 0 0,1 1 1 0 0,0-1-1 0 0,-1 1 0 0 0,1-1 1 0 0,0 1-1 0 0,0-1 1 0 0,0 1-1 0 0,0-1 0 0 0,0 1 1 0 0,0-1-1 0 0,1 4 1 0 0,1 40 2775 0 0,-2-45-3109 0 0,8 86 3067 0 0,22 187-1331 0 0,-30-271-1764 0 0,0-1 0 0 0,1 1 0 0 0,-1 0 0 0 0,0 0 0 0 0,1 0-1 0 0,-1 0 1 0 0,1-1 0 0 0,-1 1 0 0 0,1 0 0 0 0,0-1 0 0 0,0 1 0 0 0,0 0 0 0 0,2 2-1 0 0,-2-4 4 0 0,0 0 0 0 0,1 0 0 0 0,-1 0 0 0 0,1 0 0 0 0,-1 0 0 0 0,1 0 0 0 0,-1 0 0 0 0,1 0 0 0 0,-1 0 0 0 0,1-1 0 0 0,-1 1 0 0 0,0-1 0 0 0,1 1 0 0 0,-1-1 0 0 0,0 1 0 0 0,1-1 0 0 0,1-1 0 0 0,2-1-7 0 0,5-2 25 0 0,1 1 0 0 0,-1 0 1 0 0,1 0-1 0 0,0 1 0 0 0,23-4 1 0 0,-32 7-7 0 0,1 0-1 0 0,-1 0 1 0 0,1 0 0 0 0,-1 0-1 0 0,0 0 1 0 0,1 1 0 0 0,-1-1 0 0 0,1 1-1 0 0,-1 0 1 0 0,0-1 0 0 0,0 1 0 0 0,1 0-1 0 0,-1 1 1 0 0,0-1 0 0 0,0 0-1 0 0,0 1 1 0 0,0-1 0 0 0,0 1 0 0 0,-1-1-1 0 0,1 1 1 0 0,0 0 0 0 0,-1 0-1 0 0,1 0 1 0 0,-1 0 0 0 0,0 0 0 0 0,1 0-1 0 0,-1 0 1 0 0,0 0 0 0 0,0 1 0 0 0,0-1-1 0 0,-1 0 1 0 0,1 0 0 0 0,-1 1-1 0 0,1-1 1 0 0,-1 4 0 0 0,1-2-74 0 0,-1 1 0 0 0,-1-1 0 0 0,1 0 0 0 0,-1 0 0 0 0,1 0 0 0 0,-1 1 0 0 0,0-1 0 0 0,0 0 0 0 0,-1 0 0 0 0,0 0 0 0 0,1 0 0 0 0,-1-1 0 0 0,0 1 0 0 0,-1 0 0 0 0,1-1-1 0 0,-1 1 1 0 0,1-1 0 0 0,-1 0 0 0 0,0 0 0 0 0,0 0 0 0 0,-1 0 0 0 0,1-1 0 0 0,-1 1 0 0 0,-6 3 0 0 0,6-3-331 0 0,-1 0 0 0 0,1-1 0 0 0,0 1 0 0 0,-1-1 0 0 0,1 0 0 0 0,-1 0 0 0 0,1-1 0 0 0,-1 0 0 0 0,0 1-1 0 0,0-2 1 0 0,0 1 0 0 0,0 0 0 0 0,0-1 0 0 0,1 0 0 0 0,-1 0 0 0 0,0 0 0 0 0,0-1 0 0 0,0 0 0 0 0,0 0 0 0 0,0 0 0 0 0,-5-3 0 0 0,9 4 215 0 0,0-1 1 0 0,0 1 0 0 0,0-1-1 0 0,0 0 1 0 0,0 1 0 0 0,0-1-1 0 0,0 0 1 0 0,0 0 0 0 0,0 0-1 0 0,0 0 1 0 0,0 0 0 0 0,1 0-1 0 0,-1 0 1 0 0,1 0 0 0 0,-1 0-1 0 0,0 0 1 0 0,1 0 0 0 0,0-1-1 0 0,-1 1 1 0 0,1 0 0 0 0,0 0-1 0 0,-1 0 1 0 0,1-2 0 0 0,0-8-996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6:55.3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73 716 0 0,'1'0'230'0'0,"-1"0"-1"0"0,1-1 0 0 0,-1 1 1 0 0,1 0-1 0 0,0 0 1 0 0,-1 0-1 0 0,1-1 1 0 0,-1 1-1 0 0,1 0 1 0 0,-1 0-1 0 0,1 0 1 0 0,0 0-1 0 0,-1 0 1 0 0,1 0-1 0 0,0 0 1 0 0,-1 1-1 0 0,1-1 1 0 0,-1 0-1 0 0,1 0 1 0 0,-1 0-1 0 0,1 1 1 0 0,0-1-1 0 0,-1 0 0 0 0,1 0 1 0 0,-1 1-1 0 0,1-1 1 0 0,-1 0-1 0 0,0 1 1 0 0,1-1-1 0 0,0 1 1 0 0,-2 19 3582 0 0,-1 3-3094 0 0,2-7-621 0 0,0 0 0 0 0,2 0 0 0 0,0 0 0 0 0,0 0-1 0 0,2 0 1 0 0,0 0 0 0 0,6 17 0 0 0,-10-33-104 0 0,0 0 1 0 0,1 0 0 0 0,-1 0 0 0 0,0 1 0 0 0,0-1 0 0 0,0 0 0 0 0,0 0-1 0 0,0 0 1 0 0,0 1 0 0 0,1-1 0 0 0,-1 0 0 0 0,0 0 0 0 0,0 0 0 0 0,0 0-1 0 0,1 0 1 0 0,-1 1 0 0 0,0-1 0 0 0,0 0 0 0 0,0 0 0 0 0,1 0 0 0 0,-1 0-1 0 0,0 0 1 0 0,0 0 0 0 0,0 0 0 0 0,1 0 0 0 0,-1 0 0 0 0,0 0 0 0 0,0 0-1 0 0,1 0 1 0 0,-1 0 0 0 0,0 0 0 0 0,0 0 0 0 0,0 0 0 0 0,1 0 0 0 0,-1 0-1 0 0,0 0 1 0 0,0 0 0 0 0,1 0 0 0 0,-1 0 0 0 0,0 0 0 0 0,0-1 0 0 0,1 1-1 0 0,8-11-235 0 0,3-14-101 0 0,6-27 142 0 0,21-106-1 0 0,-39 157 252 0 0,0 0-1 0 0,0 0 1 0 0,0 0-1 0 0,0 0 0 0 0,1 0 1 0 0,-1 0-1 0 0,0 0 1 0 0,1 0-1 0 0,-1 0 1 0 0,0 0-1 0 0,1 0 0 0 0,-1 1 1 0 0,1-1-1 0 0,-1 0 1 0 0,1 0-1 0 0,0 0 0 0 0,-1 1 1 0 0,1-1-1 0 0,0 0 1 0 0,-1 1-1 0 0,2-2 1 0 0,-1 2-7 0 0,0 0 0 0 0,-1 1 0 0 0,1-1 0 0 0,0 0 0 0 0,-1 0 0 0 0,1 0 0 0 0,0 0 0 0 0,-1 0 0 0 0,1 1 0 0 0,0-1 0 0 0,-1 0 0 0 0,1 1 0 0 0,-1-1 0 0 0,1 0 0 0 0,-1 1 0 0 0,1-1 0 0 0,-1 1 0 0 0,1-1 0 0 0,-1 1 0 0 0,1-1 0 0 0,-1 1 0 0 0,1 0 0 0 0,20 38 671 0 0,-7 7-728 0 0,-3 0 0 0 0,8 62-1 0 0,-5 27-3179 0 0,-14-112 1676 0 0,0-20 1068 0 0,-1 0-1 0 0,1 0 0 0 0,0 0 1 0 0,0 0-1 0 0,0 0 0 0 0,0 0 1 0 0,0 0-1 0 0,1 0 0 0 0,0 0 1 0 0,-1 0-1 0 0,1-1 0 0 0,0 1 1 0 0,0 0-1 0 0,0 0 0 0 0,1-1 1 0 0,1 4-1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6:55.7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120 60 356 0 0,'0'-6'731'0'0,"1"0"0"0"0,-1 0 0 0 0,1 1-1 0 0,0-1 1 0 0,1 0 0 0 0,-1 0 0 0 0,4-5 0 0 0,-5 11-611 0 0,0-1 1 0 0,0 1-1 0 0,0-1 1 0 0,0 1-1 0 0,0 0 0 0 0,1-1 1 0 0,-1 1-1 0 0,0 0 1 0 0,0-1-1 0 0,0 1 0 0 0,1 0 1 0 0,-1-1-1 0 0,0 1 1 0 0,0 0-1 0 0,1 0 0 0 0,-1-1 1 0 0,0 1-1 0 0,1 0 1 0 0,-1 0-1 0 0,0 0 0 0 0,1-1 1 0 0,-1 1-1 0 0,0 0 1 0 0,1 0-1 0 0,-1 0 0 0 0,0 0 1 0 0,1 0-1 0 0,-1 0 1 0 0,1 0-1 0 0,-1 0 0 0 0,0 0 1 0 0,1 0-1 0 0,-1 0 1 0 0,0 0-1 0 0,1 0 1 0 0,0 0-1 0 0,0 1 71 0 0,1 1 0 0 0,-1-1 0 0 0,0 1 0 0 0,0-1 0 0 0,0 1 0 0 0,0 0 0 0 0,0 0 1 0 0,0-1-1 0 0,0 1 0 0 0,-1 0 0 0 0,1 0 0 0 0,0 4 0 0 0,19 67 1166 0 0,10 81-1 0 0,-4 76-5513 0 0,-25-220 3242 0 0,0-1 0 0 0,0 1 1 0 0,1-1-1 0 0,0 0 1 0 0,1 0-1 0 0,0 0 0 0 0,0 0 1 0 0,1 0-1 0 0,0-1 0 0 0,6 9 1 0 0,0-7-531 0 0</inkml:trace>
  <inkml:trace contextRef="#ctx0" brushRef="#br0" timeOffset="1">365 292 456 0 0,'0'-2'196'0'0,"0"0"0"0"0,0 0 0 0 0,-1 0 1 0 0,1-1-1 0 0,-1 2 0 0 0,1-1 0 0 0,-1 0 0 0 0,0 0 0 0 0,1 0 0 0 0,-1 0 0 0 0,0 0 1 0 0,0 0-1 0 0,-1 1 0 0 0,1-1 0 0 0,0 1 0 0 0,0-1 0 0 0,-1 1 0 0 0,1-1 0 0 0,-4-1 0 0 0,1 0-18 0 0,-1 0-1 0 0,0 0 0 0 0,0 0 0 0 0,0 1 0 0 0,0 0 0 0 0,0 0 1 0 0,-8-1-1 0 0,-2 0-80 0 0,-1 0 0 0 0,0 1 0 0 0,1 1 1 0 0,-28 2-1 0 0,21 1-257 0 0,0 1-1 0 0,-30 7 1 0 0,44-8-174 0 0,1 1-1 0 0,-1-1 0 0 0,1 1 1 0 0,-1 1-1 0 0,1-1 1 0 0,0 1-1 0 0,0 0 1 0 0,0 1-1 0 0,1 0 0 0 0,-7 6 1 0 0,1 6-883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6:56.2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0 264 1012 0 0,'32'-7'3575'0'0,"-8"2"-1802"0"0,-1 0 0 0 0,0-2-1 0 0,0 0 1 0 0,24-12-1 0 0,-40 15-1801 0 0,0 0-1 0 0,0 0 0 0 0,-1 0 1 0 0,0-1-1 0 0,0 0 1 0 0,0 0-1 0 0,0-1 0 0 0,-1 0 1 0 0,0 0-1 0 0,0 0 0 0 0,-1 0 1 0 0,0-1-1 0 0,0 0 0 0 0,0 0 1 0 0,-1 0-1 0 0,5-14 1 0 0,-5 13-465 0 0,-1-1 1 0 0,0 1 0 0 0,-1-1-1 0 0,1 1 1 0 0,-1-16 0 0 0,-1 22 443 0 0,0 1 0 0 0,0 0 0 0 0,0 0 0 0 0,0-1 0 0 0,0 1 0 0 0,0 0 0 0 0,-1 0 0 0 0,1 0-1 0 0,0-1 1 0 0,-1 1 0 0 0,1 0 0 0 0,-1 0 0 0 0,1 0 0 0 0,-1 0 0 0 0,1 0 0 0 0,-1 0 0 0 0,0 0 0 0 0,0 0 0 0 0,0 0 0 0 0,1 0 0 0 0,-1 0 0 0 0,0 0 0 0 0,0 0 0 0 0,0 1 0 0 0,0-1 0 0 0,0 0 0 0 0,0 1 0 0 0,-1-1 0 0 0,1 1 0 0 0,0-1 0 0 0,0 1 0 0 0,0 0 0 0 0,0-1 0 0 0,-1 1 0 0 0,1 0 0 0 0,0 0 0 0 0,0 0 0 0 0,-1 0 0 0 0,1 0 0 0 0,0 0 0 0 0,0 0 0 0 0,-1 0 0 0 0,1 0 0 0 0,0 1 0 0 0,0-1 0 0 0,0 0 0 0 0,-1 1 0 0 0,-1 0 0 0 0,-7 3 38 0 0,0 1 0 0 0,0-1 0 0 0,1 1 0 0 0,-1 1 0 0 0,1 0 0 0 0,0 0 0 0 0,0 1 0 0 0,1 0 0 0 0,0 1 0 0 0,1 0 0 0 0,-1 0 0 0 0,-11 17 0 0 0,15-19 79 0 0,-1 0-1 0 0,1 1 0 0 0,1 0 1 0 0,-1 0-1 0 0,1 0 0 0 0,0 0 0 0 0,0 1 1 0 0,1-1-1 0 0,0 1 0 0 0,1 0 1 0 0,0-1-1 0 0,0 1 0 0 0,0 0 1 0 0,1 0-1 0 0,0 0 0 0 0,1-1 1 0 0,-1 1-1 0 0,4 13 0 0 0,-2-18-26 0 0,-1 0 0 0 0,1 0 0 0 0,0 0 0 0 0,0 0 0 0 0,0 0 0 0 0,0-1 0 0 0,0 1 0 0 0,1 0 0 0 0,-1-1 0 0 0,1 0 0 0 0,-1 0 0 0 0,1 1 0 0 0,0-2 0 0 0,0 1 0 0 0,0 0 0 0 0,0-1 0 0 0,1 1 0 0 0,-1-1 0 0 0,0 0 0 0 0,1 0 0 0 0,-1 0 0 0 0,0 0 0 0 0,1-1 0 0 0,-1 1-1 0 0,7-1 1 0 0,2 0 23 0 0,0 0-1 0 0,0 0 0 0 0,0-1 0 0 0,-1-1 1 0 0,1 0-1 0 0,16-4 0 0 0,-11-1-46 0 0,0 0-1 0 0,0 0 1 0 0,-1-2-1 0 0,0 0 1 0 0,0 0-1 0 0,-1-2 1 0 0,0 0 0 0 0,19-19-1 0 0,-24 20-81 0 0,0 0 0 0 0,-1 0 0 0 0,-1-1 0 0 0,1 0 0 0 0,-2-1 0 0 0,1 0 0 0 0,-2 0 0 0 0,0 0-1 0 0,0-1 1 0 0,-1 0 0 0 0,6-26 0 0 0,-10 38 46 0 0,-1 0-1 0 0,1 0 1 0 0,-1 0-1 0 0,0 0 1 0 0,0 0-1 0 0,1 0 1 0 0,-1 0-1 0 0,0 0 0 0 0,0 0 1 0 0,0 0-1 0 0,0 0 1 0 0,0 0-1 0 0,0 0 1 0 0,0 0-1 0 0,0 0 1 0 0,-1 0-1 0 0,1 0 1 0 0,0 0-1 0 0,-1 0 1 0 0,1 1-1 0 0,0-1 1 0 0,-1 0-1 0 0,1 0 1 0 0,-1 0-1 0 0,0 0 0 0 0,1 0 1 0 0,-1 1-1 0 0,0-1 1 0 0,1 0-1 0 0,-1 0 1 0 0,0 1-1 0 0,0-1 1 0 0,0 1-1 0 0,1-1 1 0 0,-1 1-1 0 0,0-1 1 0 0,0 1-1 0 0,-1-1 1 0 0,0 1 22 0 0,1 0 1 0 0,-1 1 0 0 0,1-1-1 0 0,-1 0 1 0 0,1 1 0 0 0,-1-1-1 0 0,1 1 1 0 0,0 0 0 0 0,-1-1-1 0 0,1 1 1 0 0,0 0 0 0 0,0 0-1 0 0,-1 0 1 0 0,1 0 0 0 0,0 0-1 0 0,0 0 1 0 0,0 0 0 0 0,0 0-1 0 0,0 0 1 0 0,0 0-1 0 0,0 1 1 0 0,1-1 0 0 0,-1 0-1 0 0,0 1 1 0 0,0 1 0 0 0,-2 6 106 0 0,1 0 0 0 0,0 0 0 0 0,1 0-1 0 0,-1 0 1 0 0,2 0 0 0 0,-1 0 0 0 0,1 0 0 0 0,1 1 0 0 0,0-1 0 0 0,0 0 0 0 0,3 11 0 0 0,1 13 60 0 0,11 44 45 0 0,-12-64-323 0 0,-1-1 1 0 0,0 1 0 0 0,-1 0 0 0 0,0 0 0 0 0,-1 0 0 0 0,0 0 0 0 0,-1 0 0 0 0,-4 25 0 0 0,3-34-275 0 0,-1 0 1 0 0,0-1-1 0 0,0 1 1 0 0,0-1 0 0 0,-1 0-1 0 0,1 1 1 0 0,-1-1-1 0 0,0 0 1 0 0,0 0 0 0 0,0-1-1 0 0,0 1 1 0 0,0 0-1 0 0,-1-1 1 0 0,1 0 0 0 0,-1 0-1 0 0,1 0 1 0 0,-1 0-1 0 0,0-1 1 0 0,-6 2-1 0 0,0 0-816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6:56.6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36 860 0 0,'7'-17'3678'0'0,"-7"16"-3410"0"0,0 0 0 0 0,1 0 0 0 0,-1 0 0 0 0,0 0 0 0 0,0 0 0 0 0,1 0 0 0 0,-1 0 0 0 0,1 0-1 0 0,-1 0 1 0 0,1 0 0 0 0,-1 0 0 0 0,1 1 0 0 0,-1-1 0 0 0,1 0 0 0 0,0 0 0 0 0,0 1 0 0 0,-1-1 0 0 0,1 0-1 0 0,0 1 1 0 0,1-2 0 0 0,6 9-1637 0 0,6 11-4646 0 0,-5-5 4287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14:24:05.4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 0 488 0 0,'-1'1'400'0'0,"-1"0"0"0"0,1-1 0 0 0,0 1-1 0 0,-1 0 1 0 0,1 0 0 0 0,0 0 0 0 0,0 0 0 0 0,0 0 0 0 0,0 0 0 0 0,0 1-1 0 0,0-1 1 0 0,0 0 0 0 0,0 0 0 0 0,0 1 0 0 0,0-1 0 0 0,1 0 0 0 0,-1 1-1 0 0,0-1 1 0 0,0 4 0 0 0,-11 33 1841 0 0,12-38-2237 0 0,-3 15 119 0 0,0 0 0 0 0,1 0 0 0 0,1 0 0 0 0,1 0 0 0 0,0 0 0 0 0,1 0-1 0 0,1 1 1 0 0,0-1 0 0 0,1-1 0 0 0,0 1 0 0 0,1 0 0 0 0,9 21 0 0 0,0-6 21 0 0,2 0 0 0 0,0 0-1 0 0,2-2 1 0 0,34 45 0 0 0,-22-38 27 0 0,2-2 0 0 0,0-1 1 0 0,3-1-1 0 0,0-2 0 0 0,39 25 0 0 0,11-1-166 0 0,106 51 1 0 0,-96-56-21 0 0,-3 3 0 0 0,151 113 1 0 0,-199-128-4 0 0,-2 1 0 0 0,73 86 0 0 0,-92-94 5 0 0,-1 1 1 0 0,-1 1 0 0 0,-1 1-1 0 0,-2 0 1 0 0,20 55 0 0 0,93 245 18 0 0,-88-253 32 0 0,-37-73-3071 0 0,-9-19-2710 0 0,0-2 2364 0 0,1 7 2053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6:56.9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0 500 0 0,'-5'2'4244'0'0,"10"-2"-823"0"0,0 0-1681 0 0,0 0-1932 0 0,0 3-364 0 0,0-1-436 0 0,0-2-468 0 0,0 0-257 0 0,0 0-75 0 0,5 0-1208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7:06.1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 17 568 0 0,'-1'-17'14392'0'0,"-4"28"-13646"0"0,-12 30 464 0 0,13-33-1167 0 0,0 0 1 0 0,1 0-1 0 0,-1 0 1 0 0,2 0-1 0 0,-4 16 0 0 0,4-6-64 0 0,0-3 67 0 0,0 0-1 0 0,1 0 1 0 0,0 1-1 0 0,1-1 1 0 0,4 20 0 0 0,-4-31-30 0 0,1 0 0 0 0,1 0 0 0 0,-1 0 0 0 0,1 0 0 0 0,-1 0 0 0 0,1 0 0 0 0,0 0 0 0 0,0-1 0 0 0,1 1 0 0 0,-1-1 0 0 0,1 1 0 0 0,0-1 0 0 0,0 0 0 0 0,0 0 0 0 0,0 0 0 0 0,1-1 0 0 0,-1 1 0 0 0,1-1 0 0 0,-1 0 0 0 0,1 0 0 0 0,0 0 0 0 0,0 0 0 0 0,7 2 0 0 0,1-1-154 0 0,0 0-1 0 0,0-1 1 0 0,0 0-1 0 0,0-1 1 0 0,1 0-1 0 0,-1-1 1 0 0,0-1-1 0 0,0 0 1 0 0,1 0-1 0 0,-1-1 1 0 0,0-1 0 0 0,0 0-1 0 0,-1 0 1 0 0,14-7-1 0 0,-6 2-1433 0 0,0-1 0 0 0,33-22 1 0 0,-32 18-1166 0 0,-2-2 0 0 0,20-18 0 0 0,-23 17 1091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7:06.5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 0 968 0 0,'-4'5'1063'0'0,"0"-1"0"0"0,0 1 0 0 0,0-1 0 0 0,0 1 0 0 0,1 0 0 0 0,-5 10 0 0 0,-11 39 2909 0 0,13-20-2910 0 0,-3 50 1 0 0,4-31-715 0 0,-2 58-2583 0 0,8-73-1364 0 0,2-1 0 0 0,10 53 0 0 0,-8-67 1969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7:16.0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356 46 884 0 0,'21'8'7883'0'0,"-35"-18"-2799"0"0,-39-18-3257 0 0,47 25-1820 0 0,0 1 0 0 0,-1 0 0 0 0,1 0-1 0 0,0 0 1 0 0,-1 0 0 0 0,0 1 0 0 0,1 1 0 0 0,-1-1-1 0 0,0 1 1 0 0,1 0 0 0 0,-1 0 0 0 0,0 1 0 0 0,1 0-1 0 0,-1 0 1 0 0,-12 4 0 0 0,10-1-5 0 0,0 0-1 0 0,1 0 1 0 0,-1 1-1 0 0,1 0 1 0 0,0 1 0 0 0,0 0-1 0 0,1 0 1 0 0,0 1-1 0 0,0 0 1 0 0,-7 8 0 0 0,3 0-3 0 0,0 1 0 0 0,0 0 1 0 0,2 1-1 0 0,0-1 0 0 0,1 2 1 0 0,0-1-1 0 0,2 1 0 0 0,0 0 1 0 0,1 1-1 0 0,-5 33 0 0 0,9-40-25 0 0,-1 1 37 0 0,1-1-1 0 0,0 1 1 0 0,1-1-1 0 0,2 14 0 0 0,-2-24-30 0 0,0-1-1 0 0,0 1 1 0 0,0 0-1 0 0,1 0 0 0 0,-1-1 1 0 0,0 1-1 0 0,1 0 0 0 0,0-1 1 0 0,-1 1-1 0 0,1 0 0 0 0,0-1 1 0 0,0 1-1 0 0,0-1 1 0 0,0 1-1 0 0,0-1 0 0 0,0 0 1 0 0,0 1-1 0 0,0-1 0 0 0,1 0 1 0 0,-1 0-1 0 0,0 0 1 0 0,1 1-1 0 0,-1-2 0 0 0,1 1 1 0 0,-1 0-1 0 0,1 0 0 0 0,0 0 1 0 0,-1-1-1 0 0,1 1 0 0 0,0-1 1 0 0,-1 1-1 0 0,1-1 1 0 0,0 0-1 0 0,0 0 0 0 0,-1 0 1 0 0,4 0-1 0 0,0-1-85 0 0,0 0 1 0 0,1-1-1 0 0,-1 0 0 0 0,0 0 0 0 0,0 0 1 0 0,0-1-1 0 0,-1 1 0 0 0,1-1 1 0 0,-1-1-1 0 0,1 1 0 0 0,-1 0 0 0 0,0-1 1 0 0,0 0-1 0 0,5-7 0 0 0,45-62-840 0 0,-35 43 703 0 0,-2-1 0 0 0,-1-1 0 0 0,14-39 0 0 0,-21 53 1765 0 0,-6 22-82 0 0,-5 40 281 0 0,1-21-2060 0 0,-14 248-690 0 0,14-191-1154 0 0,3 92-8014 0 0,2-143 8526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7:17.7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136 9 1100 0 0,'0'0'190'0'0,"0"0"-1"0"0,0-1 1 0 0,0 1-1 0 0,0 0 1 0 0,0 0-1 0 0,0-1 1 0 0,0 1-1 0 0,0 0 1 0 0,0 0-1 0 0,0-1 0 0 0,0 1 1 0 0,0 0-1 0 0,0 0 1 0 0,0-1-1 0 0,0 1 1 0 0,-2-3 2842 0 0,2 2-2843 0 0,0 1 1 0 0,-1 0-1 0 0,1 0 1 0 0,0 0-1 0 0,0 0 1 0 0,-1 0-1 0 0,1 0 1 0 0,0-1-1 0 0,0 1 1 0 0,-1 0-1 0 0,1 0 1 0 0,0 0-1 0 0,0 0 1 0 0,-1 0-1 0 0,1 0 1 0 0,0 0-1 0 0,-1 0 1 0 0,1 0-1 0 0,0 0 1 0 0,0 1-1 0 0,-1-1 1 0 0,1 0-1 0 0,0 0 1 0 0,-19 15 2952 0 0,-4 15-3378 0 0,13-14 945 0 0,-3 14-657 0 0,1 1 0 0 0,2 0 0 0 0,1 1 0 0 0,1 0-1 0 0,2 1 1 0 0,1-1 0 0 0,2 1 0 0 0,1 0-1 0 0,1 0 1 0 0,2 0 0 0 0,8 52 0 0 0,-6-70-39 0 0,0 0 0 0 0,1-1-1 0 0,0 1 1 0 0,1-1 0 0 0,1 0 0 0 0,0 0 0 0 0,15 22 0 0 0,-19-31-77 0 0,1-1 0 0 0,0 0 0 0 0,0 1 1 0 0,0-2-1 0 0,1 1 0 0 0,-1 0 0 0 0,1-1 0 0 0,0 1 1 0 0,0-1-1 0 0,0 0 0 0 0,0-1 0 0 0,1 1 0 0 0,-1-1 0 0 0,1 1 1 0 0,0-1-1 0 0,-1-1 0 0 0,1 1 0 0 0,0-1 0 0 0,0 0 0 0 0,0 0 1 0 0,0 0-1 0 0,0-1 0 0 0,1 1 0 0 0,-1-1 0 0 0,0-1 0 0 0,6 0 1 0 0,-7 0-98 0 0,0-1 1 0 0,0 1-1 0 0,0-1 1 0 0,0 0-1 0 0,0-1 1 0 0,-1 1 0 0 0,1-1-1 0 0,-1 1 1 0 0,0-1-1 0 0,1 0 1 0 0,-1 0-1 0 0,-1-1 1 0 0,1 1-1 0 0,0-1 1 0 0,-1 1 0 0 0,0-1-1 0 0,1 0 1 0 0,-2 0-1 0 0,1 0 1 0 0,0 0-1 0 0,-1 0 1 0 0,0 0 0 0 0,1 0-1 0 0,-1-7 1 0 0,0 7 26 0 0,0-1 0 0 0,0 1 0 0 0,0-1 0 0 0,-1 1 0 0 0,0-1 0 0 0,0 1 0 0 0,0-1 0 0 0,0 1 1 0 0,-1-1-1 0 0,1 1 0 0 0,-1 0 0 0 0,-1-1 0 0 0,1 1 0 0 0,0 0 0 0 0,-1 0 0 0 0,0 0 0 0 0,0 0 0 0 0,0 0 0 0 0,-1 0 1 0 0,1 0-1 0 0,-1 1 0 0 0,0-1 0 0 0,-3-3 0 0 0,2 5 99 0 0,1 1 1 0 0,-1-1-1 0 0,0 1 1 0 0,1-1-1 0 0,-1 1 1 0 0,0 0-1 0 0,0 0 0 0 0,0 1 1 0 0,1-1-1 0 0,-1 1 1 0 0,0 0-1 0 0,0 0 1 0 0,0 0-1 0 0,-6 1 0 0 0,-62 15-942 0 0,31-6-989 0 0,2-5-440 0 0,23-5 1286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7:18.3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1 676 0 0,'-3'32'6047'0'0,"-2"0"-3546"0"0,-2 32-247 0 0,7-61-2173 0 0,-1 20 600 0 0,2 1 0 0 0,0-1 0 0 0,2 0 0 0 0,7 34 0 0 0,-9-52-624 0 0,1 1-1 0 0,0-1 1 0 0,0 0 0 0 0,0 0 0 0 0,1 1 0 0 0,-1-1 0 0 0,1-1 0 0 0,0 1 0 0 0,1 0 0 0 0,-1-1 0 0 0,1 0 0 0 0,0 0 0 0 0,0 0 0 0 0,0 0 0 0 0,0 0-1 0 0,1-1 1 0 0,0 0 0 0 0,-1 0 0 0 0,1 0 0 0 0,0-1 0 0 0,1 1 0 0 0,-1-1 0 0 0,0-1 0 0 0,10 3 0 0 0,-3-2-220 0 0,1 0 1 0 0,0-1-1 0 0,0 0 1 0 0,0-1-1 0 0,0-1 0 0 0,0 0 1 0 0,0-1-1 0 0,0 0 1 0 0,-1-1-1 0 0,1 0 0 0 0,-1-1 1 0 0,0 0-1 0 0,0-1 1 0 0,0-1-1 0 0,14-9 1 0 0,-16 9-796 0 0,-1-1 0 0 0,0 0 1 0 0,0 0-1 0 0,-1-1 0 0 0,0 0 1 0 0,0-1-1 0 0,-1 0 0 0 0,0 0 1 0 0,-1 0-1 0 0,1-1 0 0 0,4-11 1 0 0,-1 0-677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7:18.6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121 0 940 0 0,'-15'23'1200'0'0,"0"4"88"0"0,0 0-60 0 0,0 4-127 0 0,5 3-177 0 0,-5 2-172 0 0,10 0-184 0 0,-5 2-196 0 0,0 3-276 0 0,5-1-372 0 0,5-2-476 0 0,-5 1-496 0 0,5-3-245 0 0,5-3-123 0 0,0-1 44 0 0,5-5 224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7:19.1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299 33 540 0 0,'-1'-2'218'0'0,"0"1"0"0"0,1-1 1 0 0,-1 0-1 0 0,0 0 0 0 0,0 1 0 0 0,0-1 0 0 0,0 1 0 0 0,-1-1 1 0 0,1 1-1 0 0,0-1 0 0 0,-1 1 0 0 0,1 0 0 0 0,-1-1 0 0 0,1 1 1 0 0,-1 0-1 0 0,1 0 0 0 0,-1 0 0 0 0,0 0 0 0 0,1 1 0 0 0,-1-1 1 0 0,0 0-1 0 0,0 1 0 0 0,0-1 0 0 0,0 1 0 0 0,0 0 0 0 0,1-1 1 0 0,-1 1-1 0 0,0 0 0 0 0,-3 0 0 0 0,-4-1-99 0 0,0 1 0 0 0,0 0 0 0 0,0 0-1 0 0,0 0 1 0 0,-15 4 0 0 0,13-1-84 0 0,1 2-1 0 0,0-1 1 0 0,0 1-1 0 0,0 1 1 0 0,1 0-1 0 0,0 0 1 0 0,0 1-1 0 0,0 0 1 0 0,1 0-1 0 0,0 1 1 0 0,0 0-1 0 0,1 1 1 0 0,0-1-1 0 0,1 1 1 0 0,0 1 0 0 0,-7 13-1 0 0,8-14-19 0 0,0 0 0 0 0,1 0 0 0 0,0 0-1 0 0,1 1 1 0 0,0 0 0 0 0,0-1 0 0 0,1 1 0 0 0,1 0 0 0 0,-1 0-1 0 0,2 0 1 0 0,-1 1 0 0 0,1-1 0 0 0,1 0 0 0 0,0 0-1 0 0,0 0 1 0 0,1 0 0 0 0,0 0 0 0 0,5 12 0 0 0,-6-19 6 0 0,0 0 1 0 0,0-1 0 0 0,0 1-1 0 0,0 0 1 0 0,0-1-1 0 0,1 0 1 0 0,-1 1 0 0 0,1-1-1 0 0,0 0 1 0 0,-1 1-1 0 0,1-1 1 0 0,0 0 0 0 0,0 0-1 0 0,0-1 1 0 0,1 1 0 0 0,-1 0-1 0 0,0-1 1 0 0,1 1-1 0 0,-1-1 1 0 0,1 0 0 0 0,-1 0-1 0 0,1 0 1 0 0,0 0-1 0 0,-1 0 1 0 0,1 0 0 0 0,0-1-1 0 0,0 1 1 0 0,-1-1-1 0 0,1 0 1 0 0,0 0 0 0 0,0 0-1 0 0,0 0 1 0 0,-1-1-1 0 0,1 1 1 0 0,0-1 0 0 0,0 1-1 0 0,-1-1 1 0 0,1 0-1 0 0,0 0 1 0 0,-1 0 0 0 0,1-1-1 0 0,-1 1 1 0 0,1-1-1 0 0,-1 1 1 0 0,4-4 0 0 0,3-2-19 0 0,0-1-1 0 0,0 1 1 0 0,-1-1 0 0 0,0-1 0 0 0,0 0 0 0 0,-1 0 0 0 0,-1 0 0 0 0,1-1 0 0 0,9-20 0 0 0,-1-8-134 0 0,-1 0 0 0 0,12-53 0 0 0,-24 71 306 0 0,-9 26 318 0 0,-7 32 244 0 0,7 4-670 0 0,2 2 1 0 0,2-1-1 0 0,2 0 0 0 0,5 49 0 0 0,5-10-3686 0 0,24 98-1 0 0,-23-137 1838 0 0,5-4 241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7:20.0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147 3 380 0 0,'0'-1'219'0'0,"-1"1"1"0"0,1 0-1 0 0,-1-1 0 0 0,0 1 1 0 0,1 0-1 0 0,-1 0 0 0 0,1 0 1 0 0,-1-1-1 0 0,0 1 0 0 0,0 0 1 0 0,1 0-1 0 0,-1 0 0 0 0,0 0 1 0 0,1 0-1 0 0,-1 0 0 0 0,0 0 1 0 0,1 1-1 0 0,-1-1 0 0 0,0 0 1 0 0,1 0-1 0 0,-1 0 0 0 0,1 1 1 0 0,-1-1-1 0 0,0 0 0 0 0,1 1 1 0 0,-1-1-1 0 0,1 0 0 0 0,-1 1 1 0 0,1-1-1 0 0,-1 1 0 0 0,1-1 1 0 0,-1 1-1 0 0,0 0 1 0 0,-24 32 2305 0 0,-14 43-1250 0 0,26-45-1209 0 0,2 0 0 0 0,2 1 0 0 0,1 0 0 0 0,1 0 0 0 0,1 1 0 0 0,2 0 0 0 0,2 0 0 0 0,1 0 0 0 0,3 36 0 0 0,0-59-68 0 0,-1 0 0 0 0,1 0 0 0 0,1-1 0 0 0,0 1 0 0 0,0-1 0 0 0,1 1 0 0 0,0-1 0 0 0,0 0 0 0 0,1 0 0 0 0,1-1 0 0 0,-1 0 0 0 0,1 0 0 0 0,1 0 0 0 0,-1 0 0 0 0,2-1 0 0 0,-1 0 0 0 0,12 8 0 0 0,-14-11-3 0 0,0-1-1 0 0,0 0 1 0 0,1 0 0 0 0,-1 0-1 0 0,1 0 1 0 0,-1-1-1 0 0,1 0 1 0 0,0-1 0 0 0,0 1-1 0 0,0-1 1 0 0,0 0-1 0 0,0 0 1 0 0,0-1 0 0 0,0 0-1 0 0,1 0 1 0 0,-1 0 0 0 0,0-1-1 0 0,0 0 1 0 0,0 0-1 0 0,0 0 1 0 0,0-1 0 0 0,-1 0-1 0 0,1 0 1 0 0,0-1-1 0 0,-1 0 1 0 0,1 1 0 0 0,-1-2-1 0 0,0 1 1 0 0,8-8-1 0 0,-6 6-104 0 0,-1 0 0 0 0,-1-1 0 0 0,1 0-1 0 0,-1 0 1 0 0,0-1 0 0 0,-1 1-1 0 0,5-9 1 0 0,-8 14 47 0 0,0 0 1 0 0,0-1-1 0 0,-1 1 1 0 0,1-1-1 0 0,-1 1 1 0 0,1-1-1 0 0,-1 1 1 0 0,1-1-1 0 0,-1 1 0 0 0,0-1 1 0 0,0 0-1 0 0,0 1 1 0 0,0-1-1 0 0,0 1 1 0 0,0-1-1 0 0,0 0 1 0 0,0 1-1 0 0,-1-1 0 0 0,1 1 1 0 0,0-1-1 0 0,-1 1 1 0 0,0-1-1 0 0,1 1 1 0 0,-1-1-1 0 0,0 1 1 0 0,0 0-1 0 0,0-1 0 0 0,0 1 1 0 0,0 0-1 0 0,0 0 1 0 0,0 0-1 0 0,0-1 1 0 0,0 1-1 0 0,0 0 1 0 0,-1 1-1 0 0,1-1 0 0 0,0 0 1 0 0,-1 0-1 0 0,1 0 1 0 0,-1 1-1 0 0,1-1 1 0 0,-3 0-1 0 0,-8-2-300 0 0,1 1-1 0 0,-1 0 1 0 0,0 0-1 0 0,1 1 1 0 0,-1 1-1 0 0,0 0 1 0 0,0 1-1 0 0,1 0 1 0 0,-1 0-1 0 0,0 2 1 0 0,1-1-1 0 0,0 1 1 0 0,-1 1 0 0 0,1 0-1 0 0,1 1 1 0 0,-1 0-1 0 0,1 0 1 0 0,-14 10-1 0 0,3 0-742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7:20.8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76 1 148 0 0,'-1'0'369'0'0,"0"0"-1"0"0,0 0 1 0 0,0 0-1 0 0,0 1 1 0 0,0-1-1 0 0,0 0 1 0 0,0 1-1 0 0,0-1 1 0 0,0 1-1 0 0,0-1 1 0 0,0 1-1 0 0,0 0 1 0 0,0-1-1 0 0,0 1 1 0 0,1 0-1 0 0,-1 0 1 0 0,0 0-1 0 0,0 0 1 0 0,-14 25 2743 0 0,-4 32-1278 0 0,17-51-1263 0 0,-4 17-264 0 0,1-1 1 0 0,1 1 0 0 0,1 1-1 0 0,1-1 1 0 0,1 0 0 0 0,1 1 0 0 0,3 24-1 0 0,-2-39-293 0 0,1 0 1 0 0,-1 0-1 0 0,2 0 0 0 0,-1-1 0 0 0,1 1 0 0 0,1-1 0 0 0,0 1 0 0 0,0-1 0 0 0,1 0 1 0 0,0-1-1 0 0,1 1 0 0 0,-1-1 0 0 0,2 0 0 0 0,-1 0 0 0 0,1-1 0 0 0,0 0 0 0 0,1 0 0 0 0,-1-1 1 0 0,15 9-1 0 0,-15-12-182 0 0,-1 0-1 0 0,1 0 1 0 0,0-1 0 0 0,0 0 0 0 0,0-1 0 0 0,0 1-1 0 0,0-1 1 0 0,1-1 0 0 0,-1 1 0 0 0,0-1 0 0 0,0-1-1 0 0,0 1 1 0 0,1-1 0 0 0,-1 0 0 0 0,0-1 0 0 0,0 0-1 0 0,0 0 1 0 0,0 0 0 0 0,7-4 0 0 0,-2 0-843 0 0,-1 0 0 0 0,1 0 0 0 0,-1-1 1 0 0,0-1-1 0 0,-1 0 0 0 0,1 0 0 0 0,-2-1 0 0 0,1 0 1 0 0,13-18-1 0 0,-8 6-388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14:24:05.4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6 212 40 0 0,'-6'-10'352'0'0,"9"3"4751"0"0,-3 7-4868 0 0,1 0 0 0 0,0 1 0 0 0,-1-1 0 0 0,1 0 0 0 0,0 1 0 0 0,-1-1 0 0 0,1 0 0 0 0,0 1 0 0 0,-1-1 1 0 0,1 1-1 0 0,-1-1 0 0 0,1 1 0 0 0,-1 0 0 0 0,1-1 0 0 0,-1 1 0 0 0,1-1 0 0 0,-1 1 0 0 0,0 0 0 0 0,1-1 0 0 0,-1 1 0 0 0,0 0 0 0 0,0 0 0 0 0,1-1 0 0 0,-1 1 0 0 0,0 0 0 0 0,0 0 0 0 0,0-1 0 0 0,0 2 0 0 0,25 67 2016 0 0,-17-54-2145 0 0,0 0 0 0 0,1 0 0 0 0,0-1 1 0 0,20 23-1 0 0,-28-36-51 0 0,0 0 0 0 0,1 1-1 0 0,-1-1 1 0 0,1 0 0 0 0,-1 0 0 0 0,1 0 0 0 0,-1 0 0 0 0,1 0 0 0 0,0 0 0 0 0,-1 0 0 0 0,1-1-1 0 0,0 1 1 0 0,0-1 0 0 0,-1 1 0 0 0,1-1 0 0 0,0 0 0 0 0,0 0 0 0 0,0 1 0 0 0,0-1 0 0 0,0-1 0 0 0,-1 1-1 0 0,3 0 1 0 0,1-1-15 0 0,-1-1 0 0 0,0 1 0 0 0,0-1 0 0 0,0 0 0 0 0,0 0 0 0 0,-1 0 0 0 0,1 0 0 0 0,0-1 0 0 0,3-3-1 0 0,8-8-33 0 0,-1-1-1 0 0,-1 0 0 0 0,15-21 0 0 0,-25 32 32 0 0,69-108-1316 0 0,-9-7-7526 0 0,-47 89 5205 0 0,-4 8 1760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7:21.1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135 0 224 0 0,'-15'16'1040'0'0,"0"4"140"0"0,5 5-52 0 0,0 4-164 0 0,-5 0-196 0 0,5 5-175 0 0,5 2-177 0 0,-5 2-132 0 0,5 1-132 0 0,0-1-144 0 0,0 2-256 0 0,-5-1-372 0 0,10-1-393 0 0,-10-4-207 0 0,5-1-112 0 0,0-3 16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7:21.6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225 10 232 0 0,'-2'-1'181'0'0,"-1"0"0"0"0,1-1 0 0 0,-1 1 0 0 0,1 0 0 0 0,-1 0 1 0 0,1 1-1 0 0,-1-1 0 0 0,0 1 0 0 0,1-1 0 0 0,-1 1 0 0 0,0 0 0 0 0,0 0 0 0 0,1 0 0 0 0,-1 0 0 0 0,0 0 0 0 0,0 1 0 0 0,1-1 1 0 0,-1 1-1 0 0,0 0 0 0 0,1-1 0 0 0,-1 1 0 0 0,1 1 0 0 0,-1-1 0 0 0,1 0 0 0 0,-4 3 0 0 0,-4 2-102 0 0,0 0 1 0 0,1 0-1 0 0,0 1 0 0 0,-17 16 0 0 0,17-14 3 0 0,1 0-1 0 0,-1 1 0 0 0,2 0 0 0 0,-1 1 0 0 0,1 0 0 0 0,1 0 0 0 0,0 0 0 0 0,1 1 0 0 0,0 0 0 0 0,0 0 0 0 0,2 0 0 0 0,-1 1 0 0 0,1-1 0 0 0,1 1 0 0 0,1 0 0 0 0,0-1 0 0 0,0 1 0 0 0,2 18 0 0 0,-1-28-49 0 0,0 0 0 0 0,1 0 0 0 0,-1 0 1 0 0,1 0-1 0 0,0 0 0 0 0,-1 0 0 0 0,1 0 0 0 0,1 0 0 0 0,-1 0 0 0 0,0 0 0 0 0,1-1 1 0 0,-1 1-1 0 0,1-1 0 0 0,0 1 0 0 0,0-1 0 0 0,0 1 0 0 0,0-1 0 0 0,0 0 1 0 0,1 0-1 0 0,-1 0 0 0 0,0 0 0 0 0,1-1 0 0 0,0 1 0 0 0,-1-1 0 0 0,1 1 1 0 0,0-1-1 0 0,0 0 0 0 0,4 1 0 0 0,-2-1-30 0 0,-1-1-1 0 0,1 0 1 0 0,-1 0-1 0 0,1-1 1 0 0,0 1 0 0 0,-1-1-1 0 0,1 0 1 0 0,-1 0 0 0 0,1 0-1 0 0,-1-1 1 0 0,1 0-1 0 0,-1 0 1 0 0,0 0 0 0 0,0 0-1 0 0,0 0 1 0 0,0-1-1 0 0,0 0 1 0 0,3-3 0 0 0,9-11-70 0 0,-2 0 0 0 0,1-1 0 0 0,-2 0 1 0 0,-1-1-1 0 0,0-1 0 0 0,-1 0 1 0 0,-1 0-1 0 0,-2-1 0 0 0,9-27 0 0 0,-13 38 128 0 0,-1-1 1 0 0,0 1-1 0 0,0 0 0 0 0,0-13 0 0 0,-27 84 2892 0 0,17-23-2445 0 0,1 1 0 0 0,2 0 1 0 0,1 0-1 0 0,6 67 0 0 0,-2-26-1014 0 0,1 82-2985 0 0,11-1-3319 0 0,-8-128 5179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7:22.4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195 10 420 0 0,'-2'-9'4927'0'0,"-10"20"-3053"0"0,-11 16-1484 0 0,2 1 0 0 0,1 2 0 0 0,1 0 0 0 0,1 1 0 0 0,-21 53 0 0 0,30-62-165 0 0,2 1-1 0 0,0 0 1 0 0,2 0 0 0 0,0 1 0 0 0,2-1 0 0 0,0 1 0 0 0,2 0-1 0 0,0-1 1 0 0,2 1 0 0 0,3 24 0 0 0,-2-35-176 0 0,0 0 1 0 0,1-1-1 0 0,0 1 1 0 0,1-1-1 0 0,1 0 1 0 0,0 0 0 0 0,0 0-1 0 0,1-1 1 0 0,1 0-1 0 0,-1 0 1 0 0,2 0-1 0 0,8 9 1 0 0,-11-15-45 0 0,0 0 0 0 0,0-1 1 0 0,1 1-1 0 0,0-1 0 0 0,0 0 0 0 0,0 0 1 0 0,0-1-1 0 0,0 0 0 0 0,1 0 0 0 0,-1-1 1 0 0,1 1-1 0 0,0-1 0 0 0,0-1 0 0 0,-1 1 1 0 0,1-1-1 0 0,0 0 0 0 0,1-1 0 0 0,-1 0 1 0 0,0 0-1 0 0,0 0 0 0 0,0-1 0 0 0,0 0 1 0 0,9-3-1 0 0,-9 2-136 0 0,1 0 0 0 0,-1-1-1 0 0,0 0 1 0 0,0 0 0 0 0,0-1 0 0 0,-1 0 0 0 0,1 0 0 0 0,-1 0 0 0 0,0-1-1 0 0,0 0 1 0 0,-1 0 0 0 0,1 0 0 0 0,-1-1 0 0 0,0 0 0 0 0,-1 0-1 0 0,1 0 1 0 0,-1-1 0 0 0,0 1 0 0 0,-1-1 0 0 0,0 0 0 0 0,0 0 0 0 0,0 0-1 0 0,-1-1 1 0 0,0 1 0 0 0,0-1 0 0 0,1-14 0 0 0,-3 20 52 0 0,0 0-1 0 0,-1 0 1 0 0,1 0 0 0 0,0 0 0 0 0,0 0 0 0 0,-1 0-1 0 0,1 0 1 0 0,-1 0 0 0 0,0 0 0 0 0,1 1 0 0 0,-1-1-1 0 0,0 0 1 0 0,0 0 0 0 0,0 1 0 0 0,0-1-1 0 0,-1 0 1 0 0,1 1 0 0 0,0-1 0 0 0,-1 1 0 0 0,1 0-1 0 0,-1-1 1 0 0,-1 0 0 0 0,-1 0-34 0 0,0 0 0 0 0,0 0 0 0 0,0 1 0 0 0,0 0 0 0 0,0-1 0 0 0,0 1 0 0 0,0 1 0 0 0,0-1 0 0 0,0 1 0 0 0,-6-1 0 0 0,-6 2-369 0 0,-1 0 1 0 0,0 1-1 0 0,1 1 0 0 0,-22 6 1 0 0,-46 21-1739 0 0,44-11 1142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7:23.0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 1 324 0 0,'-5'7'750'0'0,"-1"1"0"0"0,2-1 1 0 0,-1 1-1 0 0,1 1 0 0 0,0-1 0 0 0,1 0 0 0 0,0 1 0 0 0,0 0 1 0 0,-1 10-1 0 0,-9 22 1740 0 0,10-34-2218 0 0,1-1-1 0 0,0 1 1 0 0,0 0 0 0 0,0 0 0 0 0,1 0 0 0 0,0 1 0 0 0,1-1 0 0 0,0 0 0 0 0,0 0 0 0 0,0 1 0 0 0,1-1 0 0 0,0 0 0 0 0,0 0-1 0 0,1 0 1 0 0,0 0 0 0 0,0 0 0 0 0,5 10 0 0 0,-4-12-210 0 0,0 1-1 0 0,1-1 0 0 0,0 0 1 0 0,0 0-1 0 0,0 0 1 0 0,0-1-1 0 0,1 1 1 0 0,0-1-1 0 0,0 0 0 0 0,0-1 1 0 0,0 1-1 0 0,1-1 1 0 0,-1 0-1 0 0,1 0 1 0 0,0-1-1 0 0,0 0 0 0 0,0 0 1 0 0,0 0-1 0 0,0 0 1 0 0,8 0-1 0 0,3 0-379 0 0,1-1 0 0 0,-1 0 0 0 0,1-1 0 0 0,0-1 0 0 0,-1-1 0 0 0,0 0 0 0 0,1-1 0 0 0,31-11 0 0 0,-36 9-1180 0 0,0 0 0 0 0,0-1 0 0 0,-1 0 0 0 0,0-1 0 0 0,0-1 1 0 0,0 0-1 0 0,10-10 0 0 0,-11 7 7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7:23.4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96 0 916 0 0,'-11'13'1490'0'0,"0"0"0"0"0,1 1 1 0 0,0 0-1 0 0,-14 31 0 0 0,18-32-1061 0 0,1 0-1 0 0,1 1 1 0 0,0-1-1 0 0,1 1 1 0 0,0 0-1 0 0,0 21 1 0 0,1 15-829 0 0,2-1 1 0 0,7 52-1 0 0,29 96-7475 0 0,-23-156 6202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7:25.6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1 916 0 0,'3'36'11859'0'0,"4"17"-7097"0"0,27 138-6425 0 0,-28-154 2887 0 0,15 84-1353 0 0,19 99-1849 0 0,-1-78-4975 0 0,-37-137 6470 0 0,0 0-1 0 0,0 0 1 0 0,1 0 0 0 0,-1 0-1 0 0,1 0 1 0 0,0-1 0 0 0,0 1-1 0 0,1-1 1 0 0,0 0 0 0 0,-1 0-1 0 0,1 0 1 0 0,6 4 0 0 0,5 4-1012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7:25.9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565 50 32 0 0,'0'-2'391'0'0,"1"-1"173"0"0,-1 1-1 0 0,0-1 1 0 0,0 0-1 0 0,0 0 1 0 0,0 0-1 0 0,-1 1 1 0 0,1-1-1 0 0,-1 0 1 0 0,0 1-1 0 0,1-1 1 0 0,-3-4-1 0 0,1 5-363 0 0,0 1-1 0 0,0 0 1 0 0,0 0-1 0 0,0 0 1 0 0,0 0-1 0 0,0 0 1 0 0,0 0-1 0 0,0 1 0 0 0,0-1 1 0 0,0 1-1 0 0,-1 0 1 0 0,1-1-1 0 0,0 1 1 0 0,0 0-1 0 0,0 0 1 0 0,-1 0-1 0 0,-2 1 1 0 0,-32 0 173 0 0,0 2 0 0 0,1 2 0 0 0,-63 15 1 0 0,-104 44-6909 0 0,132-40 2803 0 0,35-13 2138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7:26.5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14 120 768 0 0,'1'-2'7455'0'0,"-6"9"-6260"0"0,3-3-788 0 0,1 0 0 0 0,-1 0 0 0 0,1 0 0 0 0,0 1 0 0 0,0-1 0 0 0,0 0 0 0 0,1 0 0 0 0,0 1 0 0 0,-1-1 1 0 0,1 0-1 0 0,1 1 0 0 0,0 5 0 0 0,11 52 1196 0 0,-9-55-1545 0 0,1 1 0 0 0,-1-1 0 0 0,1 0 0 0 0,1-1 0 0 0,-1 1 0 0 0,1-1 1 0 0,0 0-1 0 0,1 0 0 0 0,0 0 0 0 0,-1-1 0 0 0,2 0 0 0 0,-1 0 0 0 0,1 0 0 0 0,10 5 0 0 0,-15-9-80 0 0,0 0-1 0 0,1 0 0 0 0,-1 0 0 0 0,1 0 1 0 0,-1 0-1 0 0,1-1 0 0 0,0 1 0 0 0,-1-1 1 0 0,1 1-1 0 0,0-1 0 0 0,-1 0 0 0 0,1 0 1 0 0,0-1-1 0 0,-1 1 0 0 0,1 0 1 0 0,0-1-1 0 0,-1 0 0 0 0,5-1 0 0 0,-5 0-68 0 0,1 1-1 0 0,0-2 0 0 0,-1 1 0 0 0,1 0 1 0 0,-1 0-1 0 0,0-1 0 0 0,0 1 0 0 0,0-1 1 0 0,0 0-1 0 0,0 0 0 0 0,0 0 1 0 0,-1 0-1 0 0,0 0 0 0 0,1 0 0 0 0,-1 0 1 0 0,0 0-1 0 0,0 0 0 0 0,0-7 0 0 0,2-11-830 0 0,-2 0 0 0 0,0-1 1 0 0,-2 1-1 0 0,0-1 0 0 0,-1 1 0 0 0,-2-1 0 0 0,-7-29 0 0 0,5 24 8 0 0,6 23 772 0 0,-1 0 0 0 0,0 1 1 0 0,0-1-1 0 0,0 0 0 0 0,-1 0 0 0 0,1 0 0 0 0,-1 1 1 0 0,0-1-1 0 0,0 1 0 0 0,0-1 0 0 0,0 1 0 0 0,-1 0 1 0 0,1 0-1 0 0,-5-5 0 0 0,5 8 84 0 0,0-1 1 0 0,1 0-1 0 0,-1 1 1 0 0,0-1-1 0 0,0 1 1 0 0,1 0-1 0 0,-1-1 1 0 0,0 1-1 0 0,0 0 1 0 0,0 0-1 0 0,1 0 1 0 0,-1 0-1 0 0,0 1 1 0 0,0-1-1 0 0,0 0 0 0 0,1 1 1 0 0,-1-1-1 0 0,0 1 1 0 0,1 0-1 0 0,-1 0 1 0 0,0-1-1 0 0,1 1 1 0 0,-1 0-1 0 0,1 0 1 0 0,-1 0-1 0 0,1 1 1 0 0,0-1-1 0 0,-1 0 1 0 0,1 0-1 0 0,0 1 0 0 0,0-1 1 0 0,0 1-1 0 0,-1 1 1 0 0,-23 30-1379 0 0,14-15 671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7:26.9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1 724 0 0,'0'45'9069'0'0,"-1"12"-5528"0"0,7 87-2330 0 0,2-67-1067 0 0,15 93-3169 0 0,-19-153 1745 0 0,0-1 0 0 0,1 1-1 0 0,0-1 1 0 0,2 0 0 0 0,0 0 0 0 0,1-1-1 0 0,15 24 1 0 0,-12-25-130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7:27.3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340 50 656 0 0,'-5'-9'1036'0'0,"-5"2"76"0"0,0-2-136 0 0,0 5-164 0 0,-5-3-132 0 0,-10 0-155 0 0,5 5-141 0 0,0-3-124 0 0,-10 5-96 0 0,5 0-76 0 0,0 3-76 0 0,-5-1-120 0 0,5 2-212 0 0,5 3-296 0 0,-5 0-389 0 0,10 0-191 0 0,0 2-96 0 0,0 2 64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14:24:05.4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1 812 0 0,'1'7'1066'0'0,"0"0"-1"0"0,0 1 1 0 0,0-1-1 0 0,1 0 1 0 0,3 10-1 0 0,33 67-536 0 0,-23-53 252 0 0,6 8-534 0 0,1-2-1 0 0,1 0 1 0 0,3-1-1 0 0,1-2 1 0 0,1 0-1 0 0,2-2 1 0 0,1-2-1 0 0,46 37 1 0 0,-22-26-164 0 0,2-2-1 0 0,1-2 1 0 0,2-3 0 0 0,101 41 0 0 0,-71-42 177 0 0,0-4 1 0 0,2-4-1 0 0,183 26 1 0 0,-106-35-414 0 0,225-7 1 0 0,-259-12 79 0 0,33-2 804 0 0,169 17 1 0 0,-305-7-686 0 0,0 1 1 0 0,0 2-1 0 0,0 1 1 0 0,-1 1-1 0 0,44 22 1 0 0,145 87 240 0 0,-120-61-421 0 0,-29-19 113 0 0,143 86-4 0 0,-181-103 17 0 0,-2 2 0 0 0,-1 0 1 0 0,-1 2-1 0 0,36 41 1 0 0,101 160-123 0 0,-68-89 101 0 0,-80-113 51 0 0,-5-7 71 0 0,0 0 0 0 0,24 25 0 0 0,-36-43-78 0 0,0 1 0 0 0,0 0 1 0 0,0-1-1 0 0,0 1 1 0 0,0-1-1 0 0,-1 1 0 0 0,1-1 1 0 0,0 1-1 0 0,0-1 0 0 0,0 0 1 0 0,0 1-1 0 0,1-1 1 0 0,-1 0-1 0 0,0 0 0 0 0,0 0 1 0 0,0 0-1 0 0,0 0 0 0 0,0 0 1 0 0,2 0-1 0 0,-1-1-674 0 0,0 1 0 0 0,-1-1 0 0 0,1 0 0 0 0,0 0 0 0 0,0 0 0 0 0,-1 0 0 0 0,1 0 0 0 0,0 0 0 0 0,-1 0 0 0 0,1-1 0 0 0,-1 1 0 0 0,1 0 0 0 0,-1-1 0 0 0,0 1 0 0 0,0-1 0 0 0,0 0 0 0 0,2-2 0 0 0,-2 1-671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7:27.6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252 516 300 0 0,'1'-1'326'0'0,"0"0"-1"0"0,1 0 1 0 0,-1 0 0 0 0,-1-1 0 0 0,1 1-1 0 0,0-1 1 0 0,0 1 0 0 0,0-1-1 0 0,-1 1 1 0 0,1-1 0 0 0,-1 1 0 0 0,1-1-1 0 0,-1 1 1 0 0,1-3 0 0 0,-2 3-227 0 0,0-1 1 0 0,1 1 0 0 0,-1 0-1 0 0,0 0 1 0 0,0 0 0 0 0,0 0-1 0 0,0 0 1 0 0,0 0 0 0 0,0 0-1 0 0,0 0 1 0 0,-1 0 0 0 0,1 0-1 0 0,0 1 1 0 0,0-1 0 0 0,-1 1-1 0 0,1-1 1 0 0,0 1 0 0 0,-3-1-1 0 0,-4-3 14 0 0,0 0-1 0 0,0 1 1 0 0,-1 1-1 0 0,1 0 1 0 0,-1 0-1 0 0,0 0 1 0 0,0 1-1 0 0,0 0 1 0 0,1 1-1 0 0,-1 0 0 0 0,0 0 1 0 0,0 1-1 0 0,-15 3 1 0 0,18-2-38 0 0,1 0 0 0 0,0 0-1 0 0,-1 1 1 0 0,1-1 0 0 0,0 1 0 0 0,0 0 0 0 0,1 0 0 0 0,-1 1-1 0 0,1-1 1 0 0,-1 1 0 0 0,1 0 0 0 0,0 0 0 0 0,1 1 0 0 0,-1-1-1 0 0,1 1 1 0 0,0 0 0 0 0,0 0 0 0 0,0 0 0 0 0,1 0 0 0 0,-1 0-1 0 0,-2 12 1 0 0,1-3 290 0 0,1 0 0 0 0,1 1 1 0 0,0-1-1 0 0,1 1 0 0 0,0-1 0 0 0,1 1 0 0 0,1 0 0 0 0,1-1 0 0 0,3 19 0 0 0,-5-32-309 0 0,0 1 0 0 0,0-1-1 0 0,0 0 1 0 0,1 1 0 0 0,-1-1 0 0 0,0 1-1 0 0,1-1 1 0 0,-1 0 0 0 0,1 1 0 0 0,-1-1-1 0 0,1 0 1 0 0,0 0 0 0 0,-1 1-1 0 0,1-1 1 0 0,0 0 0 0 0,0 0 0 0 0,0 0-1 0 0,0 0 1 0 0,0 0 0 0 0,0 0 0 0 0,0 0-1 0 0,0-1 1 0 0,1 1 0 0 0,-1 0-1 0 0,0 0 1 0 0,2 0 0 0 0,-1-1-28 0 0,1 0 1 0 0,-1 0-1 0 0,0 0 0 0 0,0 0 1 0 0,0-1-1 0 0,0 1 0 0 0,0-1 1 0 0,0 1-1 0 0,0-1 0 0 0,0 0 1 0 0,0 0-1 0 0,0 0 0 0 0,0 0 1 0 0,0 0-1 0 0,2-2 0 0 0,3-2-55 0 0,0-1-1 0 0,0 0 1 0 0,-1 0-1 0 0,1 0 1 0 0,-1-1-1 0 0,-1 0 1 0 0,7-9-1 0 0,-3-4-146 0 0,-7 14 119 0 0,0 0 1 0 0,0 1-1 0 0,1 0 1 0 0,0-1-1 0 0,0 1 1 0 0,0 0-1 0 0,1 0 1 0 0,-1 1 0 0 0,8-8-1 0 0,-10 12 42 0 0,0 0 1 0 0,0 0-1 0 0,0 0 1 0 0,0 0-1 0 0,0 0 0 0 0,0 0 1 0 0,0 0-1 0 0,0 0 0 0 0,0 1 1 0 0,0-1-1 0 0,0 0 0 0 0,0 1 1 0 0,0-1-1 0 0,-1 0 1 0 0,1 1-1 0 0,0-1 0 0 0,0 1 1 0 0,0-1-1 0 0,-1 1 0 0 0,1 0 1 0 0,0-1-1 0 0,-1 1 1 0 0,1 0-1 0 0,0 0 0 0 0,0 1 1 0 0,18 23-1073 0 0,-16-19 485 0 0,24 21-4281 0 0,-26-26 4620 0 0,0-1 0 0 0,0 1 0 0 0,1-1 0 0 0,-1 1 0 0 0,0-1 0 0 0,0 0 0 0 0,1 1 0 0 0,-1-1 0 0 0,0 0 0 0 0,1 0 0 0 0,-1 0 0 0 0,0 0 0 0 0,1 0 0 0 0,-1 0 0 0 0,0 0 0 0 0,1-1 0 0 0,-1 1 0 0 0,0 0 0 0 0,0-1 0 0 0,1 1 0 0 0,-1-1 0 0 0,0 1 0 0 0,0-1 0 0 0,2-1 0 0 0,8-7-1102 0 0</inkml:trace>
  <inkml:trace contextRef="#ctx0" brushRef="#br0" timeOffset="1">312 19 40 0 0,'0'-1'212'0'0,"0"0"0"0"0,0 0 0 0 0,0 0 0 0 0,-1 0 0 0 0,1 0 0 0 0,0 0 0 0 0,-1 0 0 0 0,1 1 0 0 0,0-1 0 0 0,-1 0-1 0 0,1 0 1 0 0,-1 0 0 0 0,0 0 0 0 0,1 0 0 0 0,-1 1 0 0 0,0-1 0 0 0,1 0 0 0 0,-1 1 0 0 0,0-1 0 0 0,0 0 0 0 0,-1 0 0 0 0,-7 26 3484 0 0,4-4-2672 0 0,2 0 0 0 0,1 0 0 0 0,0 0 0 0 0,2 29 0 0 0,14 88 184 0 0,-5-52-1563 0 0,-7-70 179 0 0,12 115-3628 0 0,-10-104 1248 0 0,1 0 0 0 0,15 43 0 0 0,-10-46 668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7:28.2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18 672 0 0,'0'-1'175'0'0,"0"1"-1"0"0,0-1 1 0 0,0 0-1 0 0,0 1 1 0 0,0-1-1 0 0,0 0 1 0 0,-1 0-1 0 0,1 1 1 0 0,0-1-1 0 0,-1 0 1 0 0,1 1-1 0 0,0-1 1 0 0,-1 0 0 0 0,1 1-1 0 0,-1-1 1 0 0,1 1-1 0 0,0-1 1 0 0,-1 0-1 0 0,0 1 1 0 0,1-1-1 0 0,-1 1 1 0 0,1 0-1 0 0,-1-1 1 0 0,0 1-1 0 0,1-1 1 0 0,-1 1 0 0 0,0 0-1 0 0,1 0 1 0 0,-1-1-1 0 0,0 1 1 0 0,0 0-1 0 0,-4 23 3200 0 0,8 44-128 0 0,2-17-1910 0 0,-2-8-729 0 0,2-1 0 0 0,13 53 0 0 0,-14-81-601 0 0,0 0 0 0 0,1 0 0 0 0,0-1 0 0 0,1 0 0 0 0,0 0 0 0 0,1 0 0 0 0,0-1 0 0 0,1 1 0 0 0,1-2 0 0 0,-1 1 0 0 0,14 10 0 0 0,-13-12 2 0 0,0 1 0 0 0,0 0 0 0 0,-1 0 0 0 0,0 0 0 0 0,-1 1 0 0 0,12 23 0 0 0,-18-30-68 0 0,1-1 0 0 0,-1 0 0 0 0,0 1 0 0 0,0-1 0 0 0,0 1 0 0 0,-1-1 0 0 0,1 1 0 0 0,-1 0 0 0 0,0-1 0 0 0,0 1 0 0 0,0 0 0 0 0,0-1 0 0 0,-2 5 0 0 0,1-5-100 0 0,0-1 0 0 0,0 1 1 0 0,0-1-1 0 0,0 0 0 0 0,-1 0 0 0 0,1 0 0 0 0,-1 0 0 0 0,0 0 0 0 0,1 0 0 0 0,-1 0 0 0 0,0 0 0 0 0,0 0 0 0 0,0-1 0 0 0,0 1 0 0 0,-1-1 0 0 0,1 0 0 0 0,0 0 0 0 0,0 1 0 0 0,-1-2 0 0 0,1 1 0 0 0,-4 1 0 0 0,3-1-155 0 0,0-1 0 0 0,-1 1-1 0 0,1-1 1 0 0,-1 0 0 0 0,1 0-1 0 0,0 0 1 0 0,-1 0 0 0 0,1-1 0 0 0,-1 0-1 0 0,1 1 1 0 0,0-1 0 0 0,-1 0-1 0 0,1 0 1 0 0,0-1 0 0 0,0 1 0 0 0,0-1-1 0 0,0 1 1 0 0,0-1 0 0 0,0 0-1 0 0,0 0 1 0 0,1-1 0 0 0,-1 1 0 0 0,1 0-1 0 0,0-1 1 0 0,-1 0 0 0 0,1 1-1 0 0,0-1 1 0 0,0 0 0 0 0,1 0 0 0 0,-1 0-1 0 0,1 0 1 0 0,-2-4 0 0 0,-2-8-772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7:28.6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2 456 0 0,'1'0'242'0'0,"-1"-1"0"0"0,1 1 0 0 0,-1 0-1 0 0,1 0 1 0 0,-1 0 0 0 0,1-1 0 0 0,-1 1 0 0 0,1 0 0 0 0,0 0-1 0 0,-1 0 1 0 0,1 0 0 0 0,-1 0 0 0 0,1 0 0 0 0,0 0 0 0 0,-1 0-1 0 0,1 0 1 0 0,-1 1 0 0 0,1-1 0 0 0,-1 0 0 0 0,1 0 0 0 0,-1 0-1 0 0,1 1 1 0 0,0-1 0 0 0,-1 0 0 0 0,1 1 0 0 0,-1-1 0 0 0,0 0-1 0 0,1 1 1 0 0,-1-1 0 0 0,1 0 0 0 0,-1 1 0 0 0,0-1 0 0 0,1 1-1 0 0,-1-1 1 0 0,0 1 0 0 0,1-1 0 0 0,-1 1 0 0 0,0-1 0 0 0,0 1-1 0 0,1-1 1 0 0,-1 1 0 0 0,0 0 0 0 0,1 8 576 0 0,0 0 1 0 0,0 0-1 0 0,0 0 0 0 0,5 13 0 0 0,30 64-507 0 0,-34-83-304 0 0,-1 0-1 0 0,1 0 0 0 0,0 0 0 0 0,0 0 0 0 0,0 0 0 0 0,1 0 0 0 0,-1 0 0 0 0,1-1 1 0 0,-1 1-1 0 0,5 2 0 0 0,-5-4-2 0 0,-1 0 1 0 0,1-1-1 0 0,-1 1 0 0 0,1 0 1 0 0,-1-1-1 0 0,1 0 0 0 0,-1 1 1 0 0,1-1-1 0 0,-1 0 0 0 0,1 1 1 0 0,0-1-1 0 0,-1 0 1 0 0,1 0-1 0 0,-1 0 0 0 0,1-1 1 0 0,0 1-1 0 0,1-1 0 0 0,2-1-6 0 0,-1 0-1 0 0,0 0 0 0 0,0-1 0 0 0,0 1 0 0 0,0-1 1 0 0,0 0-1 0 0,-1 0 0 0 0,0-1 0 0 0,1 1 0 0 0,-1-1 1 0 0,0 1-1 0 0,0-1 0 0 0,-1 0 0 0 0,3-5 0 0 0,-1 3-40 0 0,13-21 174 0 0,-17 27-126 0 0,0-1 1 0 0,0 1-1 0 0,0 0 0 0 0,1-1 1 0 0,-1 1-1 0 0,0 0 0 0 0,0-1 1 0 0,0 1-1 0 0,1 0 0 0 0,-1 0 1 0 0,0-1-1 0 0,1 1 0 0 0,-1 0 1 0 0,0 0-1 0 0,0 0 1 0 0,1-1-1 0 0,-1 1 0 0 0,0 0 1 0 0,1 0-1 0 0,-1 0 0 0 0,0 0 1 0 0,1 0-1 0 0,-1 0 0 0 0,1 0 1 0 0,-1-1-1 0 0,0 1 0 0 0,1 0 1 0 0,-1 0-1 0 0,0 0 0 0 0,1 0 1 0 0,-1 1-1 0 0,0-1 1 0 0,1 0-1 0 0,-1 0 0 0 0,0 0 1 0 0,1 0-1 0 0,-1 0 0 0 0,1 0 1 0 0,-1 1-1 0 0,0-1 0 0 0,0 0 1 0 0,1 0-1 0 0,-1 0 0 0 0,0 1 1 0 0,1-1-1 0 0,-1 0 0 0 0,0 0 1 0 0,0 1-1 0 0,1-1 0 0 0,-1 0 1 0 0,0 1-1 0 0,0-1 1 0 0,0 0-1 0 0,0 1 0 0 0,1-1 1 0 0,-1 0-1 0 0,0 1 0 0 0,0-1 1 0 0,0 0-1 0 0,0 1 0 0 0,0-1 1 0 0,0 0-1 0 0,0 1 0 0 0,0-1 1 0 0,0 1-1 0 0,14 41 141 0 0,-9-28-150 0 0,0 0 0 0 0,5 28 1 0 0,2 35-196 0 0,6 44-1412 0 0,-13-41-2622 0 0,-2-56 1566 0 0,-3-23 2545 0 0,0-1-1 0 0,0 1 1 0 0,-1-1 0 0 0,1 1 0 0 0,0-1-1 0 0,0 0 1 0 0,0 1 0 0 0,0-1 0 0 0,1 1 0 0 0,-1-1-1 0 0,0 1 1 0 0,0-1 0 0 0,0 1 0 0 0,0-1-1 0 0,0 1 1 0 0,1-1 0 0 0,-1 0 0 0 0,0 1-1 0 0,0-1 1 0 0,1 1 0 0 0,-1-1 0 0 0,0 0-1 0 0,0 1 1 0 0,1-1 0 0 0,-1 0 0 0 0,0 1-1 0 0,1-1 1 0 0,-1 0 0 0 0,1 0 0 0 0,-1 1 0 0 0,0-1-1 0 0,1 0 1 0 0,-1 0 0 0 0,1 0 0 0 0,-1 1-1 0 0,1-1 1 0 0,-1 0 0 0 0,1 0 0 0 0,-1 0-1 0 0,0 0 1 0 0,1 0 0 0 0,-1 0 0 0 0,1 0-1 0 0,0 0 1 0 0,4-6-1344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7:29.0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215 59 388 0 0,'-5'-59'7523'0'0,"5"63"-4382"0"0,0 20-1827 0 0,12 226 1218 0 0,10-126-4532 0 0,-13-87-1152 0 0,18 46 0 0 0,-2-38-974 0 0,-10-27 2466 0 0</inkml:trace>
  <inkml:trace contextRef="#ctx0" brushRef="#br0" timeOffset="1">375 299 4 0 0,'-15'-4'828'0'0,"0"2"56"0"0,-5-1-80 0 0,0 1-152 0 0,-5 0-120 0 0,-5 2-136 0 0,5 2-124 0 0,-5 0-104 0 0,0 3-76 0 0,0 2-100 0 0,0-1-180 0 0,5 3-316 0 0,0 0-280 0 0,0 5-156 0 0,10 2-68 0 0,0 2 4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7:29.5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9 255 1052 0 0,'29'-8'2816'0'0,"0"-1"1"0"0,34-15-1 0 0,-55 20-2616 0 0,-1 1 0 0 0,1-2 0 0 0,-1 1 0 0 0,0-1 0 0 0,0 0 0 0 0,0 0 0 0 0,-1-1 0 0 0,0 0 0 0 0,0 0 0 0 0,-1-1 0 0 0,1 1 0 0 0,7-15 0 0 0,-11 16-294 0 0,0 0 0 0 0,-1 0 0 0 0,1-1-1 0 0,-1 1 1 0 0,-1-1 0 0 0,1 1 0 0 0,-1 0 0 0 0,0-1-1 0 0,0 1 1 0 0,-1-8 0 0 0,0 9-62 0 0,1 0 0 0 0,-1 0 0 0 0,1 0 0 0 0,-1 1 1 0 0,0-1-1 0 0,-1 0 0 0 0,1 1 0 0 0,-1-1 0 0 0,1 0 0 0 0,-1 1 0 0 0,0 0 0 0 0,0 0 1 0 0,-1-1-1 0 0,-4-4 0 0 0,5 7 108 0 0,0 0 1 0 0,0 0-1 0 0,0 1 1 0 0,0-1-1 0 0,-1 1 1 0 0,1-1 0 0 0,0 1-1 0 0,0 0 1 0 0,0 0-1 0 0,0 0 1 0 0,-1 0-1 0 0,1 0 1 0 0,0 1-1 0 0,0-1 1 0 0,0 1-1 0 0,0-1 1 0 0,0 1-1 0 0,0 0 1 0 0,0-1-1 0 0,0 1 1 0 0,0 0 0 0 0,-3 2-1 0 0,-38 27-110 0 0,32-19 146 0 0,0 0 0 0 0,1 1 0 0 0,0 0 0 0 0,1 1-1 0 0,0 0 1 0 0,1 0 0 0 0,1 1 0 0 0,-9 22 0 0 0,12-27 43 0 0,1 1 0 0 0,0 0 0 0 0,0 0 0 0 0,1 0 1 0 0,0 1-1 0 0,1-1 0 0 0,0 0 0 0 0,1 1 1 0 0,0-1-1 0 0,1 1 0 0 0,0-1 0 0 0,0 0 0 0 0,5 16 1 0 0,-5-21 18 0 0,1-1 1 0 0,-1 1-1 0 0,1-1 1 0 0,0 0-1 0 0,1 0 0 0 0,-1 0 1 0 0,1 0-1 0 0,0 0 1 0 0,0-1-1 0 0,0 1 1 0 0,0-1-1 0 0,0 1 1 0 0,1-1-1 0 0,-1 0 0 0 0,1-1 1 0 0,0 1-1 0 0,0-1 1 0 0,0 1-1 0 0,5 1 1 0 0,-2-2-4 0 0,-1 0-1 0 0,1-1 1 0 0,0 0 0 0 0,0 0 0 0 0,0 0 0 0 0,0-1-1 0 0,0 0 1 0 0,0-1 0 0 0,0 1 0 0 0,0-1 0 0 0,11-3 0 0 0,-2-1-21 0 0,1 0 0 0 0,-1-1 1 0 0,-1-1-1 0 0,1-1 0 0 0,-1 0 1 0 0,-1-1-1 0 0,1 0 0 0 0,-2-1 1 0 0,21-19-1 0 0,-24 20-100 0 0,-1 0 0 0 0,-1-1 0 0 0,0-1 0 0 0,0 1 0 0 0,-1-1 0 0 0,0 0 0 0 0,-1-1 0 0 0,0 1 1 0 0,-1-1-1 0 0,0-1 0 0 0,-1 1 0 0 0,-1-1 0 0 0,0 1 0 0 0,0-1 0 0 0,-1 0 0 0 0,0-23 0 0 0,-3 33 15 0 0,1 0-1 0 0,-1 0 1 0 0,0 0-1 0 0,0 0 1 0 0,-1 0-1 0 0,1 0 1 0 0,-1 0 0 0 0,1 0-1 0 0,-3-3 1 0 0,3 6 66 0 0,1-1 0 0 0,0 1 0 0 0,0-1-1 0 0,0 1 1 0 0,-1-1 0 0 0,1 1 0 0 0,0-1 0 0 0,0 1 0 0 0,-1-1 0 0 0,1 1 0 0 0,-1-1 0 0 0,1 1 0 0 0,0 0 0 0 0,-1-1 0 0 0,1 1 0 0 0,-1 0 0 0 0,1-1 0 0 0,-1 1 0 0 0,1 0 0 0 0,-1 0 0 0 0,1-1 0 0 0,-1 1 0 0 0,1 0 0 0 0,-1 0 0 0 0,1 0 0 0 0,-1 0-1 0 0,1 0 1 0 0,-1-1 0 0 0,1 1 0 0 0,-1 0 0 0 0,1 0 0 0 0,-1 0 0 0 0,0 1 0 0 0,1-1 0 0 0,-1 0 0 0 0,1 0 0 0 0,-1 0 0 0 0,1 0 0 0 0,-1 0 0 0 0,1 1 0 0 0,-1-1 0 0 0,1 0 0 0 0,-1 0 0 0 0,1 1 0 0 0,-1-1 0 0 0,1 0 0 0 0,0 1 0 0 0,-1-1 0 0 0,1 1-1 0 0,-1-1 1 0 0,1 0 0 0 0,0 1 0 0 0,-1-1 0 0 0,1 1 0 0 0,0-1 0 0 0,0 1 0 0 0,-1-1 0 0 0,1 2 0 0 0,-1 6 222 0 0,0 0 0 0 0,0 0 0 0 0,1 0-1 0 0,0 1 1 0 0,0-1 0 0 0,1 0 0 0 0,0 0 0 0 0,0 0-1 0 0,1 0 1 0 0,4 12 0 0 0,4 16-98 0 0,-1 1 0 0 0,4 49 0 0 0,-12-79-221 0 0,-1 1 0 0 0,1-1 0 0 0,-1 0 1 0 0,-1 0-1 0 0,0 1 0 0 0,0-1 0 0 0,0 0 0 0 0,0 0 1 0 0,-1 0-1 0 0,-1 0 0 0 0,1 0 0 0 0,-1 0 1 0 0,0-1-1 0 0,-7 11 0 0 0,7-13-192 0 0,-1 1-1 0 0,0-1 1 0 0,0 0 0 0 0,-1-1-1 0 0,1 1 1 0 0,-1-1 0 0 0,0 1 0 0 0,0-2-1 0 0,0 1 1 0 0,0 0 0 0 0,0-1-1 0 0,0 0 1 0 0,-1 0 0 0 0,1-1 0 0 0,-1 1-1 0 0,0-1 1 0 0,1 0 0 0 0,-1-1-1 0 0,-8 1 1 0 0,3-1-434 0 0,0 0 0 0 0,0-1-1 0 0,-19-3 1 0 0,0-5-486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7:30.0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0 692 0 0,'0'32'7773'0'0,"-1"1"-3552"0"0,1 103-676 0 0,2-13-3999 0 0,-3-70-4748 0 0,4-42 1543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7:30.3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53 524 0 0,'0'-52'8821'0'0,"4"67"-10760"0"0,0 1 1 0 0,1 0-1 0 0,13 27 1 0 0,-9-25 795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7:30.6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1 488 0 0,'51'143'7941'0'0,"-13"-31"-5294"0"0,-33-90-2458 0 0,-5-19-172 0 0,1 1 1 0 0,-1-1-1 0 0,1 1 0 0 0,-1-1 0 0 0,1 0 0 0 0,0 1 1 0 0,0-1-1 0 0,1 0 0 0 0,-1 0 0 0 0,1 0 0 0 0,-1 0 1 0 0,1 0-1 0 0,0 0 0 0 0,0 0 0 0 0,3 2 0 0 0,-4-5-9 0 0,-1 0 0 0 0,1 0 0 0 0,-1-1 0 0 0,1 1 0 0 0,0 0 0 0 0,-1-1 0 0 0,1 1 0 0 0,-1-1 0 0 0,1 1-1 0 0,-1 0 1 0 0,1-1 0 0 0,-1 0 0 0 0,1 1 0 0 0,-1-1 0 0 0,1 1 0 0 0,-1-1 0 0 0,0 1 0 0 0,1-1 0 0 0,-1 0-1 0 0,0 1 1 0 0,1-1 0 0 0,-1 0 0 0 0,0 1 0 0 0,0-1 0 0 0,0-1 0 0 0,10-28 71 0 0,-7 21-18 0 0,-2 5-73 0 0,0 1 1 0 0,0-1-1 0 0,0 1 1 0 0,1 0-1 0 0,-1-1 1 0 0,1 1-1 0 0,0 0 1 0 0,0 0-1 0 0,0 0 1 0 0,0 0-1 0 0,0 0 1 0 0,1 1-1 0 0,-1-1 1 0 0,1 1-1 0 0,0-1 1 0 0,0 1-1 0 0,-1 0 1 0 0,2 0-1 0 0,-1 0 1 0 0,0 1 0 0 0,0-1-1 0 0,1 1 1 0 0,-1 0-1 0 0,0 0 1 0 0,1 0-1 0 0,-1 0 1 0 0,1 0-1 0 0,0 1 1 0 0,-1 0-1 0 0,1 0 1 0 0,-1 0-1 0 0,1 0 1 0 0,0 0-1 0 0,-1 1 1 0 0,1-1-1 0 0,-1 1 1 0 0,1 0-1 0 0,3 1 1 0 0,162 48-9225 0 0,-125-35 7618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7:31.0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1 184 0 0,'-4'34'5485'0'0,"-10"23"-2751"0"0,-3 19-597 0 0,10-10-40 0 0,2 85 1 0 0,18 67-1237 0 0,-13-214-860 0 0,0 0-1 0 0,1 0 0 0 0,-1 0 1 0 0,1-1-1 0 0,0 1 1 0 0,0 0-1 0 0,0 0 0 0 0,1-1 1 0 0,-1 1-1 0 0,1 0 1 0 0,0-1-1 0 0,0 1 0 0 0,0-1 1 0 0,1 0-1 0 0,-1 0 1 0 0,1 0-1 0 0,0 0 0 0 0,0 0 1 0 0,0-1-1 0 0,0 1 1 0 0,0-1-1 0 0,0 0 0 0 0,7 4 1 0 0,2-2 18 0 0,1-1 1 0 0,-1 0-1 0 0,1 0 1 0 0,-1-1-1 0 0,1-1 0 0 0,14 0 1 0 0,-16 0 5 0 0,-4-1-4 0 0,0 1 0 0 0,0 0-1 0 0,0 0 1 0 0,-1 1-1 0 0,1-1 1 0 0,0 2-1 0 0,-1-1 1 0 0,1 1 0 0 0,-1 0-1 0 0,0 0 1 0 0,0 1-1 0 0,0-1 1 0 0,10 9-1 0 0,-13-8-26 0 0,0-1-1 0 0,0 1 0 0 0,0-1 0 0 0,-1 1 0 0 0,1 0 1 0 0,-1 0-1 0 0,0 0 0 0 0,0 0 0 0 0,-1 0 0 0 0,1 1 1 0 0,-1-1-1 0 0,0 0 0 0 0,0 1 0 0 0,0-1 0 0 0,-1 1 0 0 0,1-1 1 0 0,-1 1-1 0 0,0-1 0 0 0,-1 1 0 0 0,1 0 0 0 0,-1-1 1 0 0,-2 9-1 0 0,2-8-179 0 0,0 1 1 0 0,0-1 0 0 0,-1 0-1 0 0,0 0 1 0 0,0 0-1 0 0,-1 0 1 0 0,1 0 0 0 0,-1 0-1 0 0,0-1 1 0 0,0 1 0 0 0,-1-1-1 0 0,1 0 1 0 0,-1 0-1 0 0,0 0 1 0 0,0 0 0 0 0,0-1-1 0 0,-1 0 1 0 0,1 0-1 0 0,-1 0 1 0 0,0 0 0 0 0,1-1-1 0 0,-1 1 1 0 0,-1-1 0 0 0,1 0-1 0 0,0-1 1 0 0,0 1-1 0 0,-1-1 1 0 0,1 0 0 0 0,0-1-1 0 0,-1 1 1 0 0,1-1-1 0 0,-1 0 1 0 0,1-1 0 0 0,-1 1-1 0 0,1-1 1 0 0,-1 0 0 0 0,1 0-1 0 0,-7-3 1 0 0,6 2-87 0 0,0-1 0 0 0,0 1 0 0 0,1-1-1 0 0,-1 0 1 0 0,1-1 0 0 0,0 1 0 0 0,0-1 0 0 0,0 0 0 0 0,0-1 0 0 0,1 1 0 0 0,-1-1 0 0 0,1 0 0 0 0,1 0 0 0 0,-5-5 0 0 0,1-3-279 0 0,1 1 0 0 0,0-1 1 0 0,0-1-1 0 0,1 1 0 0 0,-3-17 0 0 0,-2-10-468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7:31.4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1 636 0 0,'1'0'121'0'0,"0"0"1"0"0,0 0-1 0 0,0 0 0 0 0,0 0 1 0 0,0 0-1 0 0,0 0 0 0 0,-1 0 1 0 0,1 0-1 0 0,0 0 0 0 0,0 0 1 0 0,0 0-1 0 0,0 1 0 0 0,0-1 1 0 0,0 0-1 0 0,0 1 0 0 0,0-1 1 0 0,-1 1-1 0 0,1-1 0 0 0,0 1 1 0 0,0-1-1 0 0,-1 1 0 0 0,1-1 1 0 0,0 1-1 0 0,-1 0 0 0 0,1-1 1 0 0,1 2-1 0 0,10 31 1818 0 0,-8 44 467 0 0,-4-69-1964 0 0,4 247 3930 0 0,17-1-7691 0 0,-20-244 2614 0 0,1 0 1 0 0,0 0-1 0 0,0 0 1 0 0,1 0-1 0 0,1 0 1 0 0,0-1 0 0 0,0 1-1 0 0,0-1 1 0 0,2 0-1 0 0,7 11 1 0 0,2-1-827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14:24:05.4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13 253 524 0 0,'-12'-10'6399'0'0,"18"19"-1503"0"0,21 22-2494 0 0,-5-8-1702 0 0,38 32 1 0 0,-54-49-559 0 0,1-1 0 0 0,0 0 0 0 0,0 0 1 0 0,0-1-1 0 0,1 0 0 0 0,-1-1 0 0 0,1 1 0 0 0,0-1 0 0 0,0-1 0 0 0,0 0 0 0 0,12 2 1 0 0,-15-4-101 0 0,0 0 0 0 0,0-1 1 0 0,0 0-1 0 0,0 0 1 0 0,0-1-1 0 0,0 1 1 0 0,0-1-1 0 0,-1 0 1 0 0,1 0-1 0 0,-1-1 0 0 0,1 1 1 0 0,-1-1-1 0 0,0 0 1 0 0,0 0-1 0 0,0 0 1 0 0,0-1-1 0 0,-1 1 0 0 0,0-1 1 0 0,4-5-1 0 0,10-13-231 0 0,-2 0 0 0 0,19-33-1 0 0,-19 28-159 0 0,37-57-3238 0 0,23-39-6955 0 0,-61 98 8656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7:31.7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83 84 408 0 0,'0'0'62'0'0,"0"0"0"0"0,1 0 0 0 0,-1 0 0 0 0,0 0 0 0 0,0 0 0 0 0,0 0 0 0 0,0 0 0 0 0,1 0 0 0 0,-1-1 0 0 0,0 1 0 0 0,0 0 0 0 0,0 0 0 0 0,0 0 0 0 0,1 0 0 0 0,-1 0 0 0 0,0 0 0 0 0,0 0 0 0 0,0-1 0 0 0,0 1 0 0 0,0 0 0 0 0,1 0 0 0 0,-1 0-1 0 0,0 0 1 0 0,0-1 0 0 0,0 1 0 0 0,0 0 0 0 0,0 0 0 0 0,0 0 0 0 0,0-1 0 0 0,0 1 0 0 0,0 0 0 0 0,0 0 0 0 0,0 0 0 0 0,0-1 0 0 0,0 1 0 0 0,0 0 0 0 0,0 0 0 0 0,0 0 0 0 0,0-1 0 0 0,0 1 0 0 0,0 0 0 0 0,0 0 0 0 0,0 0 0 0 0,0 0 0 0 0,0-1 0 0 0,0 1 0 0 0,0 0 0 0 0,-1 0 0 0 0,1 0 0 0 0,0 0 0 0 0,0-1 0 0 0,0 1 0 0 0,0 0 0 0 0,-1 0 0 0 0,-14 0 1362 0 0,-23 11 937 0 0,36-11-2130 0 0,0 1 0 0 0,0 0-1 0 0,0 0 1 0 0,1 0 0 0 0,-1 0 0 0 0,0 0-1 0 0,0 1 1 0 0,1-1 0 0 0,-1 0 0 0 0,1 1 0 0 0,-1-1-1 0 0,1 1 1 0 0,0 0 0 0 0,-1-1 0 0 0,1 1-1 0 0,0 0 1 0 0,0 0 0 0 0,0 0 0 0 0,1-1 0 0 0,-2 5-1 0 0,2-5-179 0 0,0 1-1 0 0,0 0 0 0 0,0 0 1 0 0,1-1-1 0 0,-1 1 1 0 0,1 0-1 0 0,-1 0 0 0 0,1-1 1 0 0,0 1-1 0 0,-1-1 0 0 0,1 1 1 0 0,0 0-1 0 0,0-1 1 0 0,0 0-1 0 0,0 1 0 0 0,1-1 1 0 0,-1 0-1 0 0,0 1 1 0 0,0-1-1 0 0,1 0 0 0 0,-1 0 1 0 0,1 0-1 0 0,-1 0 0 0 0,1 0 1 0 0,-1-1-1 0 0,4 2 1 0 0,-2 0-72 0 0,1-1 0 0 0,0 1 0 0 0,-1-1 1 0 0,1 0-1 0 0,0-1 0 0 0,0 1 1 0 0,0-1-1 0 0,0 1 0 0 0,0-1 0 0 0,0 0 1 0 0,0 0-1 0 0,-1-1 0 0 0,1 1 0 0 0,0-1 1 0 0,0 0-1 0 0,0 0 0 0 0,0 0 1 0 0,-1-1-1 0 0,1 1 0 0 0,-1-1 0 0 0,1 0 1 0 0,-1 0-1 0 0,4-3 0 0 0,-4 3-120 0 0,-1 1 1 0 0,0-1-1 0 0,0 0 0 0 0,0 0 0 0 0,0 0 0 0 0,0 0 0 0 0,0 0 1 0 0,-1-1-1 0 0,1 1 0 0 0,-1 0 0 0 0,1-1 0 0 0,-1 1 1 0 0,0-1-1 0 0,0 1 0 0 0,0-1 0 0 0,0 0 0 0 0,-1 1 0 0 0,1-1 1 0 0,-1 0-1 0 0,1 0 0 0 0,-1 1 0 0 0,0-1 0 0 0,0 0 1 0 0,0 0-1 0 0,-1 0 0 0 0,1 1 0 0 0,-1-1 0 0 0,1 0 1 0 0,-1 0-1 0 0,0 1 0 0 0,0-1 0 0 0,0 1 0 0 0,-2-4 0 0 0,-2 1-320 0 0,0 0 0 0 0,0 0-1 0 0,-1 1 1 0 0,1-1 0 0 0,-1 1-1 0 0,0 0 1 0 0,-1 0 0 0 0,-11-4-1 0 0,-3-4-2074 0 0,15 8 1501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7:32.1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81 263 336 0 0,'6'0'3785'0'0,"-11"10"-1788"0"0,-21 23-761 0 0,-1 1 331 0 0,23-27-1359 0 0,0 1 0 0 0,0 0 0 0 0,1 0 1 0 0,0 0-1 0 0,1 1 0 0 0,-1-1 0 0 0,1 1 0 0 0,1-1 0 0 0,0 1 1 0 0,0 0-1 0 0,1-1 0 0 0,0 1 0 0 0,0 0 0 0 0,1-1 0 0 0,3 14 1 0 0,-3-17-185 0 0,0 0 0 0 0,1 0 0 0 0,-1-1 0 0 0,1 1 0 0 0,0 0 0 0 0,1-1 0 0 0,-1 0 1 0 0,1 1-1 0 0,-1-1 0 0 0,1 0 0 0 0,1-1 0 0 0,-1 1 0 0 0,0 0 0 0 0,1-1 0 0 0,0 0 1 0 0,0 0-1 0 0,0 0 0 0 0,0 0 0 0 0,0 0 0 0 0,1-1 0 0 0,-1 0 0 0 0,1 0 0 0 0,-1 0 0 0 0,1-1 1 0 0,0 1-1 0 0,0-1 0 0 0,0 0 0 0 0,0-1 0 0 0,6 1 0 0 0,-4-1-20 0 0,0-1 0 0 0,0 0 0 0 0,0 0-1 0 0,0 0 1 0 0,0-1 0 0 0,0 0 0 0 0,-1 0 0 0 0,1-1 0 0 0,-1 0-1 0 0,0 0 1 0 0,1 0 0 0 0,-1-1 0 0 0,-1 0 0 0 0,1 0-1 0 0,0-1 1 0 0,-1 0 0 0 0,0 0 0 0 0,0 0 0 0 0,-1 0-1 0 0,1-1 1 0 0,-1 1 0 0 0,0-1 0 0 0,3-7 0 0 0,4-7-109 0 0,0-1 1 0 0,-1-1-1 0 0,-1 0 0 0 0,-1 0 1 0 0,8-38-1 0 0,-9 26-19 0 0,-1-1 1 0 0,-2 0-1 0 0,-1 0 0 0 0,-2 0 0 0 0,-2 0 1 0 0,-1 0-1 0 0,-8-44 0 0 0,48 322 1140 0 0,-17-96-1808 0 0,-20-138 510 0 0,12 54-1778 0 0,4-27-2309 0 0,-16-35 4196 0 0,0-1 1 0 0,-1 1-1 0 0,1 0 0 0 0,0 0 1 0 0,1-1-1 0 0,-1 1 1 0 0,0 0-1 0 0,0-1 0 0 0,0 1 1 0 0,0-1-1 0 0,0 0 0 0 0,1 1 1 0 0,-1-1-1 0 0,0 0 1 0 0,0 0-1 0 0,0 0 0 0 0,1 0 1 0 0,1 0-1 0 0,8-3-1153 0 0</inkml:trace>
  <inkml:trace contextRef="#ctx0" brushRef="#br0" timeOffset="1">531 216 64 0 0,'-1'0'125'0'0,"0"0"-1"0"0,0 0 1 0 0,0 0 0 0 0,-1 0 0 0 0,1 0-1 0 0,0 0 1 0 0,0 0 0 0 0,0 1 0 0 0,0-1-1 0 0,0 0 1 0 0,0 1 0 0 0,0-1 0 0 0,0 1-1 0 0,0-1 1 0 0,0 1 0 0 0,0-1 0 0 0,0 1-1 0 0,0 0 1 0 0,1 0 0 0 0,-1-1 0 0 0,0 1-1 0 0,0 0 1 0 0,1 0 0 0 0,-1 0 0 0 0,0 1-1 0 0,-23 31 1217 0 0,17-22-448 0 0,3-5-610 0 0,0 0 1 0 0,0 1 0 0 0,0 0 0 0 0,1 0 0 0 0,0 0 0 0 0,1 0-1 0 0,0 1 1 0 0,0-1 0 0 0,0 1 0 0 0,1-1 0 0 0,0 1 0 0 0,0 0-1 0 0,1-1 1 0 0,0 1 0 0 0,1 0 0 0 0,0-1 0 0 0,0 1 0 0 0,0 0-1 0 0,1-1 1 0 0,0 0 0 0 0,0 1 0 0 0,1-1 0 0 0,0 0 0 0 0,0 0-1 0 0,1 0 1 0 0,0-1 0 0 0,6 9 0 0 0,-6-9-453 0 0,1 0 0 0 0,0 0 0 0 0,0-1 0 0 0,1 1-1 0 0,-1-1 1 0 0,1 0 0 0 0,0-1 0 0 0,1 1 0 0 0,-1-1 0 0 0,1 0 0 0 0,0-1 0 0 0,0 0 0 0 0,0 0 0 0 0,0 0-1 0 0,0-1 1 0 0,0 0 0 0 0,1-1 0 0 0,-1 1 0 0 0,1-1 0 0 0,0-1 0 0 0,-1 1 0 0 0,1-2 0 0 0,0 1 0 0 0,-1-1 0 0 0,1 0-1 0 0,-1 0 1 0 0,1-1 0 0 0,7-2 0 0 0,0-2-583 0 0,0-1 0 0 0,-1 0 0 0 0,1-1 0 0 0,-1 0-1 0 0,-1-1 1 0 0,0-1 0 0 0,0 0 0 0 0,15-16 0 0 0,6-6-563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7:35.7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234 312 532 0 0,'6'-7'1102'0'0,"-1"-1"1"0"0,1 0-1 0 0,-2 0 0 0 0,1-1 1 0 0,-1 1-1 0 0,6-17 0 0 0,-9 18-930 0 0,0 1-1 0 0,0 0 1 0 0,-1-1 0 0 0,0 1-1 0 0,0-1 1 0 0,0 1-1 0 0,-1 0 1 0 0,0-1-1 0 0,0 1 1 0 0,0 0-1 0 0,-4-9 1 0 0,0-1-98 0 0,-1 0 1 0 0,-1 1-1 0 0,0 0 1 0 0,-1 0-1 0 0,-11-17 1 0 0,17 29-73 0 0,0 0 1 0 0,0 0 0 0 0,0 0 0 0 0,-1 0 0 0 0,1 0 0 0 0,-1 0 0 0 0,0 1 0 0 0,1-1 0 0 0,-1 1 0 0 0,-1 0 0 0 0,1 0 0 0 0,0 0 0 0 0,0 0 0 0 0,-1 1 0 0 0,1-1 0 0 0,-1 1 0 0 0,1 0 0 0 0,-1 0 0 0 0,1 0 0 0 0,-1 0 0 0 0,0 1 0 0 0,0-1 0 0 0,1 1 0 0 0,-1 0 0 0 0,0 0 0 0 0,1 1 0 0 0,-1-1 0 0 0,0 1 0 0 0,0 0 0 0 0,-3 1 0 0 0,2 1 32 0 0,0 0 0 0 0,0 0 0 0 0,1 0 1 0 0,-1 1-1 0 0,1 0 0 0 0,0 0 0 0 0,0 0 1 0 0,0 0-1 0 0,1 1 0 0 0,0 0 0 0 0,0-1 1 0 0,0 1-1 0 0,0 0 0 0 0,0 0 0 0 0,-2 10 1 0 0,-1 1 129 0 0,0 0-1 0 0,2 1 1 0 0,0 0 0 0 0,-2 19 0 0 0,-18 353 819 0 0,40-130-6376 0 0,-15-245 4381 0 0,2 0 0 0 0,0 0 0 0 0,0-1 0 0 0,1 0 0 0 0,9 20-1 0 0,-2-12-527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7:36.1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341 85 184 0 0,'1'-2'340'0'0,"0"0"0"0"0,0 0 1 0 0,-1 0-1 0 0,1 0 0 0 0,0 0 0 0 0,-1-1 1 0 0,1 1-1 0 0,-1 0 0 0 0,0 0 0 0 0,0-1 0 0 0,0 1 1 0 0,0 0-1 0 0,0-1 0 0 0,0 1 0 0 0,-1 0 1 0 0,1 0-1 0 0,-1-1 0 0 0,1 1 0 0 0,-2-2 0 0 0,0 1-54 0 0,-1 1 0 0 0,1 0 0 0 0,0 0 0 0 0,-1 0 0 0 0,0 0 0 0 0,1 0 0 0 0,-1 0 0 0 0,0 1 0 0 0,0-1-1 0 0,0 1 1 0 0,0 0 0 0 0,0 0 0 0 0,-5-1 0 0 0,-9-3-163 0 0,0 2-1 0 0,0 0 1 0 0,0 2 0 0 0,0-1-1 0 0,0 2 1 0 0,0 0 0 0 0,-1 1-1 0 0,-21 5 1 0 0,26-4-1101 0 0,0 1-1 0 0,0 0 1 0 0,1 1 0 0 0,-1 1-1 0 0,1 0 1 0 0,-19 10-1 0 0,30-14 772 0 0,-1 0 0 0 0,1-1 0 0 0,0 1-1 0 0,0 0 1 0 0,0-1 0 0 0,0 1 0 0 0,0 0-1 0 0,0 0 1 0 0,1 0 0 0 0,-1 0 0 0 0,0 0-1 0 0,0 0 1 0 0,1 0 0 0 0,-1 0-1 0 0,0 2 1 0 0,0 6-1139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7:36.4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96 415 84 0 0,'-35'36'6519'0'0,"29"-32"-6026"0"0,1 1 0 0 0,0 0 0 0 0,0 0 0 0 0,1 1 0 0 0,-1-1 0 0 0,1 1 0 0 0,0 0 0 0 0,1 0 0 0 0,-1 1 0 0 0,1-1 0 0 0,0 1 0 0 0,1-1 0 0 0,0 1 0 0 0,0 0 0 0 0,-1 8 0 0 0,3-14-485 0 0,0 1-1 0 0,0 0 0 0 0,0-1 0 0 0,0 1 0 0 0,0 0 0 0 0,1-1 1 0 0,-1 1-1 0 0,1 0 0 0 0,-1-1 0 0 0,1 1 0 0 0,-1-1 1 0 0,1 1-1 0 0,0-1 0 0 0,0 1 0 0 0,0-1 0 0 0,0 0 0 0 0,0 1 1 0 0,0-1-1 0 0,0 0 0 0 0,0 0 0 0 0,1 0 0 0 0,-1 0 1 0 0,0 0-1 0 0,1 0 0 0 0,-1 0 0 0 0,1 0 0 0 0,-1-1 0 0 0,1 1 1 0 0,-1 0-1 0 0,1-1 0 0 0,-1 1 0 0 0,1-1 0 0 0,0 0 1 0 0,-1 1-1 0 0,1-1 0 0 0,0 0 0 0 0,-1 0 0 0 0,3 0 0 0 0,1 0-89 0 0,-1-1-1 0 0,1 1 0 0 0,-1-1 0 0 0,0 0 0 0 0,1 0 1 0 0,-1 0-1 0 0,0-1 0 0 0,0 1 0 0 0,0-1 0 0 0,0 0 0 0 0,0 0 1 0 0,0-1-1 0 0,5-3 0 0 0,-5 2-228 0 0,1-1 0 0 0,-1 1 0 0 0,0-1 0 0 0,-1 0 0 0 0,1 0 0 0 0,-1-1 0 0 0,0 1 0 0 0,0-1 0 0 0,-1 1 0 0 0,1-1-1 0 0,1-10 1 0 0,-3 12 71 0 0,0 1-1 0 0,0-1 0 0 0,-1 0 1 0 0,0 0-1 0 0,0 0 0 0 0,0 0 0 0 0,0 1 1 0 0,0-1-1 0 0,-1 0 0 0 0,0 0 1 0 0,0 1-1 0 0,0-1 0 0 0,0 0 0 0 0,0 1 1 0 0,-1-1-1 0 0,0 1 0 0 0,1-1 1 0 0,-1 1-1 0 0,0 0 0 0 0,-4-4 0 0 0,1-5-3080 0 0</inkml:trace>
  <inkml:trace contextRef="#ctx0" brushRef="#br0" timeOffset="1">321 592 796 0 0,'2'2'369'0'0,"0"0"-1"0"0,0 0 0 0 0,0 0 1 0 0,0-1-1 0 0,1 1 1 0 0,-1-1-1 0 0,0 0 1 0 0,1 1-1 0 0,-1-1 1 0 0,1 0-1 0 0,0-1 1 0 0,-1 1-1 0 0,1 0 0 0 0,3 0 1 0 0,-5-1-252 0 0,-1-1 1 0 0,1 1-1 0 0,-1 0 1 0 0,1 0-1 0 0,0 0 1 0 0,-1 0-1 0 0,1 0 1 0 0,-1-1-1 0 0,1 1 1 0 0,0 0-1 0 0,-1-1 1 0 0,1 1-1 0 0,-1 0 0 0 0,1-1 1 0 0,-1 1-1 0 0,1 0 1 0 0,-1-1-1 0 0,1 1 1 0 0,-1-1-1 0 0,0 1 1 0 0,1-1-1 0 0,-1 1 1 0 0,1-2-1 0 0,1-23 237 0 0,-21-86-144 0 0,10 74-357 0 0,3 0 1 0 0,1 0 0 0 0,0-70-1 0 0,6 94-231 0 0,0 1 0 0 0,1-1 0 0 0,1 0-1 0 0,0 1 1 0 0,1 0 0 0 0,0 0 0 0 0,0 0 0 0 0,1 0-1 0 0,1 1 1 0 0,0 0 0 0 0,1 0 0 0 0,0 0 0 0 0,1 1-1 0 0,0 0 1 0 0,14-14 0 0 0,8-2-934 0 0,4 3 95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7:37.1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1 327 32 0 0,'2'0'239'0'0,"0"1"1"0"0,0-1-1 0 0,0 1 1 0 0,0-1-1 0 0,1 1 1 0 0,-1 0-1 0 0,0 0 1 0 0,-1 0-1 0 0,1 0 1 0 0,0 1-1 0 0,0-1 1 0 0,0 0-1 0 0,-1 1 0 0 0,1-1 1 0 0,-1 1-1 0 0,1 0 1 0 0,-1 0-1 0 0,1-1 1 0 0,-1 1-1 0 0,0 0 1 0 0,0 0-1 0 0,0 0 1 0 0,0 0-1 0 0,0 0 1 0 0,-1 0-1 0 0,2 4 0 0 0,13 64 2081 0 0,-13-57-1681 0 0,25 230 4144 0 0,-19 1-4453 0 0,-21-308-1377 0 0,2 15 803 0 0,-10-114-364 0 0,1-288 0 0 0,20 450 626 0 0,0 1 0 0 0,0 0 0 0 0,-1 0 0 0 0,1 0-1 0 0,0-1 1 0 0,0 1 0 0 0,0 0 0 0 0,0 0-1 0 0,0 0 1 0 0,0-1 0 0 0,0 1 0 0 0,0 0 0 0 0,0 0-1 0 0,0 0 1 0 0,0-1 0 0 0,0 1 0 0 0,0 0-1 0 0,0 0 1 0 0,1 0 0 0 0,-1 0 0 0 0,0-1 0 0 0,0 1-1 0 0,0 0 1 0 0,0 0 0 0 0,0 0 0 0 0,0 0-1 0 0,0-1 1 0 0,1 1 0 0 0,-1 0 0 0 0,0 0 0 0 0,0 0-1 0 0,0 0 1 0 0,0 0 0 0 0,0 0 0 0 0,1-1-1 0 0,-1 1 1 0 0,0 0 0 0 0,0 0 0 0 0,0 0 0 0 0,1 0-1 0 0,-1 0 1 0 0,0 0 0 0 0,0 0 0 0 0,0 0-1 0 0,0 0 1 0 0,1 0 0 0 0,-1 0 0 0 0,0 0 0 0 0,0 0-1 0 0,1 0 1 0 0,10 9 556 0 0,7 16-207 0 0,45 144-62 0 0,-39-98-236 0 0,3-1-1 0 0,44 80 1 0 0,-54-119-19 0 0,3 4 210 0 0,32 45 0 0 0,-45-71-133 0 0,1 1-1 0 0,0-2 1 0 0,0 1 0 0 0,1-1 0 0 0,0-1 0 0 0,0 1-1 0 0,1-2 1 0 0,0 1 0 0 0,14 6 0 0 0,-22-12-117 0 0,1 1 0 0 0,0-1 0 0 0,-1 0 0 0 0,1 0 1 0 0,0-1-1 0 0,0 1 0 0 0,0 0 0 0 0,-1-1 0 0 0,1 0 0 0 0,0 0 1 0 0,0 0-1 0 0,0 0 0 0 0,0 0 0 0 0,0 0 0 0 0,0-1 0 0 0,-1 1 0 0 0,1-1 1 0 0,0 0-1 0 0,0 0 0 0 0,-1 0 0 0 0,1 0 0 0 0,0-1 0 0 0,-1 1 1 0 0,1-1-1 0 0,-1 1 0 0 0,0-1 0 0 0,1 0 0 0 0,-1 0 0 0 0,0 0 0 0 0,0 0 1 0 0,0 0-1 0 0,-1 0 0 0 0,1-1 0 0 0,0 1 0 0 0,-1-1 0 0 0,0 1 1 0 0,1-1-1 0 0,-1 0 0 0 0,1-3 0 0 0,5-13-40 0 0,-1 0-1 0 0,0-1 1 0 0,-1 0-1 0 0,2-30 1 0 0,-3 28 14 0 0,5-58-1021 0 0,-4-1 0 0 0,-4-83 0 0 0,-3 93-1891 0 0,3 0 0 0 0,3 1 1 0 0,17-89-1 0 0,-11 117 1461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7:37.8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16 104 0 0,'-2'-16'10623'0'0,"-1"42"-7128"0"0,-2 48-2354 0 0,4 56-858 0 0,4 178-533 0 0,20-106-8094 0 0,-9-156 3975 0 0,-8-31 2622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7:38.6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2 524 0 0,'-4'-1'6453'0'0,"4"0"-6292"0"0,-8 24 2142 0 0,-6 35-624 0 0,6-4-482 0 0,3-28-909 0 0,1 0 0 0 0,1 51 0 0 0,3-70-228 0 0,0 0 1 0 0,1-1 0 0 0,0 1-1 0 0,0-1 1 0 0,1 1 0 0 0,-1-1-1 0 0,2 1 1 0 0,-1-1 0 0 0,1 0-1 0 0,-1 0 1 0 0,2 0 0 0 0,-1 0-1 0 0,1-1 1 0 0,0 1 0 0 0,0-1-1 0 0,8 8 1 0 0,-10-11-44 0 0,2 1 1 0 0,-1-1-1 0 0,0 1 1 0 0,0-1-1 0 0,1 0 1 0 0,-1 0-1 0 0,1-1 0 0 0,0 1 1 0 0,-1-1-1 0 0,1 0 1 0 0,0 0-1 0 0,0 0 1 0 0,0 0-1 0 0,0-1 0 0 0,0 1 1 0 0,0-1-1 0 0,0 0 1 0 0,0 0-1 0 0,0-1 1 0 0,0 1-1 0 0,0-1 0 0 0,0 0 1 0 0,0 0-1 0 0,-1 0 1 0 0,1 0-1 0 0,0-1 1 0 0,-1 0-1 0 0,1 1 0 0 0,-1-1 1 0 0,1-1-1 0 0,-1 1 1 0 0,0 0-1 0 0,0-1 1 0 0,4-4-1 0 0,2-1-128 0 0,-1 0 1 0 0,0-1-1 0 0,0 0 0 0 0,-1-1 1 0 0,0 0-1 0 0,-1 0 0 0 0,0 0 1 0 0,-1-1-1 0 0,0 1 0 0 0,6-19 1 0 0,-7 16-269 0 0,0-1 1 0 0,-1 0-1 0 0,0 0 1 0 0,-1 0 0 0 0,0 0-1 0 0,-1 0 1 0 0,-1-1 0 0 0,0 1-1 0 0,-1 0 1 0 0,-1 0 0 0 0,-6-27-1 0 0,8 40 372 0 0,-1 0 0 0 0,1 0-1 0 0,-1 1 1 0 0,1-1 0 0 0,0 0 0 0 0,-1 1-1 0 0,1-1 1 0 0,-1 0 0 0 0,1 1 0 0 0,-1-1 0 0 0,0 0-1 0 0,1 1 1 0 0,-1-1 0 0 0,0 1 0 0 0,1-1-1 0 0,-1 1 1 0 0,0 0 0 0 0,0-1 0 0 0,1 1-1 0 0,-1 0 1 0 0,0-1 0 0 0,0 1 0 0 0,0 0-1 0 0,1 0 1 0 0,-1 0 0 0 0,0 0 0 0 0,0 0-1 0 0,0 0 1 0 0,0 0 0 0 0,1 0 0 0 0,-1 0-1 0 0,0 0 1 0 0,0 0 0 0 0,0 0 0 0 0,1 1 0 0 0,-1-1-1 0 0,0 0 1 0 0,0 1 0 0 0,0-1 0 0 0,1 0-1 0 0,-1 1 1 0 0,0-1 0 0 0,1 1 0 0 0,-1-1-1 0 0,0 1 1 0 0,1 0 0 0 0,-1-1 0 0 0,1 1-1 0 0,-1 0 1 0 0,1-1 0 0 0,-1 2 0 0 0,-29 34 94 0 0,26-26 20 0 0,0 1-1 0 0,1-1 0 0 0,0 1 0 0 0,1-1 1 0 0,0 1-1 0 0,1 0 0 0 0,0 0 0 0 0,0 0 1 0 0,2 0-1 0 0,-1 0 0 0 0,1 0 0 0 0,4 17 1 0 0,-4-22-62 0 0,0-1 1 0 0,0 1-1 0 0,0-1 1 0 0,1 0-1 0 0,0 0 1 0 0,0 1-1 0 0,0-1 1 0 0,1-1-1 0 0,0 1 1 0 0,0 0 0 0 0,0-1-1 0 0,0 1 1 0 0,1-1-1 0 0,0 0 1 0 0,-1 0-1 0 0,1 0 1 0 0,1-1-1 0 0,-1 1 1 0 0,1-1 0 0 0,-1 0-1 0 0,1-1 1 0 0,0 1-1 0 0,0-1 1 0 0,0 0-1 0 0,0 0 1 0 0,11 2-1 0 0,-13-3-21 0 0,1-1 0 0 0,0 0 0 0 0,-1 0-1 0 0,1 0 1 0 0,0-1 0 0 0,-1 1-1 0 0,1-1 1 0 0,-1 0 0 0 0,1 0-1 0 0,0 0 1 0 0,-1 0 0 0 0,0-1 0 0 0,1 0-1 0 0,-1 1 1 0 0,6-5 0 0 0,-3 1-21 0 0,-1 0 0 0 0,1-1 0 0 0,-1 1 0 0 0,0-1 1 0 0,0 0-1 0 0,-1 0 0 0 0,6-9 0 0 0,0-6-37 0 0,0 0 0 0 0,-1 0 0 0 0,-1-1 0 0 0,6-25 0 0 0,-10 26 16 0 0,-4 16 38 0 0,1-1 1 0 0,0 1-1 0 0,0 0 0 0 0,1 0 0 0 0,-1-1 0 0 0,1 1 0 0 0,0 0 0 0 0,1 0 0 0 0,4-7 0 0 0,-6 12 45 0 0,1 1 0 0 0,-1-1-1 0 0,0 1 1 0 0,1 0 0 0 0,-1-1 0 0 0,0 1-1 0 0,1 0 1 0 0,-1 0 0 0 0,0 0-1 0 0,0 0 1 0 0,0 0 0 0 0,0 0-1 0 0,0 0 1 0 0,0 0 0 0 0,0 1-1 0 0,0-1 1 0 0,-1 0 0 0 0,1 1-1 0 0,0-1 1 0 0,-1 0 0 0 0,1 3 0 0 0,21 37-125 0 0,-18-32-63 0 0,0-1 1 0 0,1 0-1 0 0,0 1 1 0 0,0-2-1 0 0,1 1 1 0 0,11 11-1 0 0,-16-18 41 0 0,1 1 0 0 0,-1-1 0 0 0,0 0 0 0 0,1 0 0 0 0,-1-1 0 0 0,1 1 0 0 0,-1 0 1 0 0,1 0-1 0 0,-1-1 0 0 0,1 1 0 0 0,-1-1 0 0 0,1 1 0 0 0,0-1 0 0 0,-1 0 0 0 0,1 0 0 0 0,0 1 0 0 0,0-1 0 0 0,1-1 0 0 0,-1 1-5 0 0,0-1 0 0 0,1 0 0 0 0,-1 0 0 0 0,0 0 0 0 0,0 0 0 0 0,-1 0 0 0 0,1 0 0 0 0,0-1 0 0 0,0 1 0 0 0,-1-1 0 0 0,1 1 0 0 0,0-1 0 0 0,-1 0 0 0 0,0 0 0 0 0,1 1 0 0 0,-1-1 0 0 0,2-4 0 0 0,5-7-147 0 0,-5 10 259 0 0,0 0-1 0 0,-1-1 0 0 0,0 0 1 0 0,1 0-1 0 0,-1 0 1 0 0,-1 0-1 0 0,1 0 1 0 0,-1 0-1 0 0,1 0 1 0 0,0-5-1 0 0,3 14 1623 0 0,0 12-1027 0 0,18 251-1494 0 0,-17-219-1105 0 0,-6-48 1768 0 0,0 1 0 0 0,-1-1 1 0 0,2 1-1 0 0,-1-1 0 0 0,0 1 0 0 0,0-1 0 0 0,0 1 0 0 0,1-1 1 0 0,-1 1-1 0 0,0-1 0 0 0,1 0 0 0 0,0 1 0 0 0,-1-1 0 0 0,1 0 1 0 0,0 1-1 0 0,0-1 0 0 0,-1 0 0 0 0,1 0 0 0 0,0 1 0 0 0,0-1 1 0 0,0 0-1 0 0,0 0 0 0 0,1 0 0 0 0,-1-1 0 0 0,0 1 0 0 0,0 0 1 0 0,1 0-1 0 0,-1-1 0 0 0,0 1 0 0 0,1 0 0 0 0,2 0 1 0 0,6-5-1188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7:39.0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 14 328 0 0,'0'0'61'0'0,"0"-1"0"0"0,0 1 0 0 0,0-1 0 0 0,0 1 0 0 0,0-1 0 0 0,0 1 0 0 0,0-1 0 0 0,0 1 0 0 0,0 0 0 0 0,0-1 0 0 0,0 1 0 0 0,0-1 0 0 0,0 1 0 0 0,0-1 0 0 0,0 1 0 0 0,0-1 0 0 0,0 1 0 0 0,0 0 0 0 0,-1-1 1 0 0,1 1-1 0 0,0-1 0 0 0,0 1 0 0 0,-1 0 0 0 0,1-1 0 0 0,0 1 0 0 0,-1 0 0 0 0,1-1 0 0 0,0 1 0 0 0,-1 0 0 0 0,1-1 0 0 0,0 1 0 0 0,-1 0 0 0 0,0-1 0 0 0,-11 11 1283 0 0,-10 28-158 0 0,18-28-1009 0 0,2 0-1 0 0,-1 1 1 0 0,1-1-1 0 0,1 1 1 0 0,0-1-1 0 0,0 1 1 0 0,1-1-1 0 0,0 1 1 0 0,1 0-1 0 0,1-1 1 0 0,-1 1 0 0 0,2-1-1 0 0,-1 1 1 0 0,1-1-1 0 0,1 0 1 0 0,0 0-1 0 0,0-1 1 0 0,1 1-1 0 0,0-1 1 0 0,1 0-1 0 0,0 0 1 0 0,12 13-1 0 0,28 25 111 0 0,13 16-331 0 0,-59-61-6 0 0,1 0 0 0 0,0 0 0 0 0,-1 0 0 0 0,1 0 1 0 0,-1 0-1 0 0,0 0 0 0 0,1 0 0 0 0,-1 1 0 0 0,0-1 1 0 0,0 0-1 0 0,0 0 0 0 0,-1 0 0 0 0,1 0 0 0 0,-1 0 1 0 0,1 0-1 0 0,-1 0 0 0 0,1 0 0 0 0,-1 0 1 0 0,0 0-1 0 0,0 0 0 0 0,0 0 0 0 0,0-1 0 0 0,0 1 1 0 0,-1 0-1 0 0,1-1 0 0 0,0 1 0 0 0,-1-1 0 0 0,-2 3 1 0 0,-2 3-867 0 0,-1 0 1 0 0,-1 0 0 0 0,1-1-1 0 0,-15 10 1 0 0,7-7-468 0 0,5-2 123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7:39.4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136 211 248 0 0,'-5'3'1180'0'0,"0"1"132"0"0,5 7 116 0 0,-5 3-304 0 0,5 4-335 0 0,0 0-237 0 0,0 4-164 0 0,0 5-128 0 0,0 0-108 0 0,0 3-92 0 0,5-3-108 0 0,-5 2-224 0 0,0-4-336 0 0,0-3-460 0 0,0-4-241 0 0,5-2-111 0 0,0-5 8 0 0,-5-4 172 0 0</inkml:trace>
  <inkml:trace contextRef="#ctx0" brushRef="#br0" timeOffset="1">11 47 228 0 0,'-5'-11'1292'0'0,"5"0"252"0"0,-5 4 236 0 0,5 0-195 0 0,0 3-285 0 0,0-1-268 0 0,5 5-252 0 0,-5-2-248 0 0,5 2-256 0 0,0 0-312 0 0,0 2-320 0 0,5 1-292 0 0,-5 1-288 0 0,10 3-300 0 0,-5 0-312 0 0,0-1-81 0 0,5 3 109 0 0,0 0 172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14:25:05.4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6192 1 904 0 0,'10'3'4805'0'0,"1"0"1294"0"0,1 0-332 0 0,-4 5-5044 0 0,-2 2-1647 0 0,-1-2 919 0 0,0 1 1 0 0,-1 0-1 0 0,0 0 1 0 0,0 0 0 0 0,-1 0-1 0 0,0 0 1 0 0,-1 1 0 0 0,0-1-1 0 0,-1 1 1 0 0,0 0-1 0 0,0-1 1 0 0,-1 1 0 0 0,0 0-1 0 0,-1-1 1 0 0,0 1 0 0 0,-1 0-1 0 0,0-1 1 0 0,0 1-1 0 0,-1-1 1 0 0,0 0 0 0 0,-5 10-1 0 0,2-7-11 0 0,-1 0 0 0 0,0 0 0 0 0,-1-1 0 0 0,0 0 0 0 0,-1-1 0 0 0,0 0 0 0 0,-1 0 0 0 0,0-1 0 0 0,0 0 0 0 0,-1 0 0 0 0,0-2 1 0 0,0 1-1 0 0,-1-1 0 0 0,-20 8 0 0 0,-68 21-146 0 0,-2-5 0 0 0,-201 35 0 0 0,186-43 22 0 0,-138 29-196 0 0,-1276 227 19 0 0,234-125 127 0 0,690-97 140 0 0,7 52 100 0 0,332-32-84 0 0,210-56 53 0 0,0 2 0 0 0,-81 47 0 0 0,48-20-20 0 0,52-31 2 0 0,2 2 0 0 0,0 1 0 0 0,1 2 1 0 0,1 1-1 0 0,-61 60 0 0 0,-142 189-18 0 0,227-260 20 0 0,10-11 8 0 0,-1 0 0 0 0,0 0 0 0 0,0 0-1 0 0,-1-1 1 0 0,1 1 0 0 0,0-1 0 0 0,-1 0 0 0 0,1 1-1 0 0,-5 1 1 0 0,7-4 2 0 0,-1 1 0 0 0,1-1 0 0 0,0 0-1 0 0,0 0 1 0 0,0 0 0 0 0,-1 0 0 0 0,1 0 0 0 0,0 0-1 0 0,0 0 1 0 0,-1 0 0 0 0,1 0 0 0 0,0 1 0 0 0,0-1 0 0 0,-1 0-1 0 0,1 0 1 0 0,0 0 0 0 0,0 0 0 0 0,-1-1 0 0 0,1 1 0 0 0,0 0-1 0 0,0 0 1 0 0,-1 0 0 0 0,1 0 0 0 0,0 0 0 0 0,0 0-1 0 0,0 0 1 0 0,-1 0 0 0 0,1 0 0 0 0,0-1 0 0 0,0 1 0 0 0,0 0-1 0 0,-1 0 1 0 0,1 0 0 0 0,0 0 0 0 0,0-1 0 0 0,0 1-1 0 0,0 0 1 0 0,0 0 0 0 0,-1 0 0 0 0,1-1 0 0 0,0 1 0 0 0,0 0-1 0 0,0 0 1 0 0,0 0 0 0 0,0-1 0 0 0,0 1 0 0 0,0 0 0 0 0,0 0-1 0 0,0-1 1 0 0,0 1 0 0 0,0 0 0 0 0,0 0 0 0 0,0-1-1 0 0,0 1 1 0 0,0 0 0 0 0,0 0 0 0 0,0-1 0 0 0,0 1 0 0 0,0 0-1 0 0,0 0 1 0 0,0-1 0 0 0,4-7-4424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7:39.7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 0 604 0 0,'0'0'777'0'0,"-26"34"1982"0"0,12-7-2549 0 0,12-25-154 0 0,0 1 1 0 0,1-1-1 0 0,-1 1 1 0 0,1 0-1 0 0,-1-1 1 0 0,1 1-1 0 0,0 0 1 0 0,0 0-1 0 0,1 0 1 0 0,-1 0-1 0 0,0 0 1 0 0,1 0-1 0 0,0 3 0 0 0,0-2 49 0 0,0 0 0 0 0,1 0 0 0 0,-1 0 0 0 0,1 0 0 0 0,0 0 0 0 0,0-1-1 0 0,1 1 1 0 0,-1 0 0 0 0,1-1 0 0 0,0 1 0 0 0,0-1 0 0 0,0 1 0 0 0,0-1-1 0 0,3 3 1 0 0,44 40 215 0 0,-39-39-313 0 0,-1 1 0 0 0,0 0 0 0 0,11 14 0 0 0,-20-21-10 0 0,0-1 0 0 0,0 1 0 0 0,1 0 0 0 0,-1 0 0 0 0,0-1 0 0 0,0 1 1 0 0,0 0-1 0 0,0 0 0 0 0,0-1 0 0 0,0 1 0 0 0,0 0 0 0 0,0 0 0 0 0,-1-1 0 0 0,1 1 1 0 0,0 0-1 0 0,0 0 0 0 0,-1-1 0 0 0,1 1 0 0 0,0 0 0 0 0,-1-1 0 0 0,1 1 0 0 0,-1 0 1 0 0,1-1-1 0 0,-1 1 0 0 0,1-1 0 0 0,-2 2 0 0 0,-17 18-18 0 0,13-14 4 0 0,-45 38-849 0 0,14-17-3178 0 0,32-25 2917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7:40.1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20 180 0 0,'-5'-14'5186'0'0,"1"8"-1911"0"0,3 10-4241 0 0,12 15-5080 0 0,-2-6 4669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7:40.4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0 1080 0 0,'-5'0'6433'0'0,"10"0"-4889"0"0,0 0-776 0 0,0 0-1060 0 0,5 2-3120 0 0,-10 1 1659 0 0,5 1 9 0 0,-5 3 180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7:43.4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112 0 1012 0 0,'5'1'11109'0'0,"-5"-1"-10933"0"0,-5 18 3135 0 0,-7 13-4007 0 0,5-13 619 0 0,4-11 891 0 0,-21 45-535 0 0,7-16-255 0 0,-19 58-1 0 0,33-85 65 0 0,1 1-1 0 0,-1-1 0 0 0,2 1 0 0 0,-1-1 1 0 0,1 1-1 0 0,1 0 0 0 0,0 0 0 0 0,0 0 1 0 0,1-1-1 0 0,0 1 0 0 0,4 14 0 0 0,-3-20-45 0 0,0 0 1 0 0,0-1-1 0 0,0 1 0 0 0,1-1 0 0 0,-1 1 0 0 0,1-1 0 0 0,0 0 0 0 0,0 0 1 0 0,0 0-1 0 0,0 0 0 0 0,1-1 0 0 0,-1 1 0 0 0,1-1 0 0 0,-1 0 1 0 0,1 0-1 0 0,0 0 0 0 0,0-1 0 0 0,0 1 0 0 0,0-1 0 0 0,0 0 0 0 0,0 0 1 0 0,0 0-1 0 0,1-1 0 0 0,-1 1 0 0 0,5-1 0 0 0,7 1-36 0 0,1-1 1 0 0,0-1-1 0 0,0 0 0 0 0,-1-1 0 0 0,18-4 0 0 0,10-4-336 0 0,0-3 0 0 0,65-26 0 0 0,-87 28-1247 0 0,-1 0 0 0 0,1-1 0 0 0,31-24-1 0 0,-47 31 701 0 0,0-1 0 0 0,-1 0-1 0 0,1 0 1 0 0,-1 0-1 0 0,0-1 1 0 0,-1 0-1 0 0,1 0 1 0 0,-1 0 0 0 0,4-10-1 0 0,-2-4-696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7:43.8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182 1 492 0 0,'-10'7'912'0'0,"0"1"0"0"0,1 1-1 0 0,0 0 1 0 0,1 0 0 0 0,0 1 0 0 0,0 0 0 0 0,1 0-1 0 0,0 1 1 0 0,1 0 0 0 0,0 0 0 0 0,-7 20 0 0 0,-2 14 769 0 0,-17 81 0 0 0,25-92-1568 0 0,-17 102-2186 0 0,22-114 62 0 0,2-1 0 0 0,1 27 0 0 0,0-44 1559 0 0,-1 0-1 0 0,1 0 0 0 0,0 0 1 0 0,0 0-1 0 0,0 0 0 0 0,1 0 1 0 0,-1 0-1 0 0,1-1 1 0 0,3 5-1 0 0,5 6-1308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7:44.2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246 15 128 0 0,'1'-1'108'0'0,"-1"1"1"0"0,0 0-1 0 0,0-1 0 0 0,0 1 1 0 0,0-1-1 0 0,1 1 0 0 0,-1 0 1 0 0,0-1-1 0 0,0 1 0 0 0,0-1 0 0 0,0 1 1 0 0,0-1-1 0 0,0 1 0 0 0,0 0 1 0 0,0-1-1 0 0,-1 1 0 0 0,1-1 1 0 0,0 1-1 0 0,0-1 0 0 0,0 1 1 0 0,0 0-1 0 0,0-1 0 0 0,-1 1 1 0 0,1 0-1 0 0,0-1 0 0 0,0 1 0 0 0,-1 0 1 0 0,1-1-1 0 0,0 1 0 0 0,-1 0 1 0 0,1-1-1 0 0,0 1 0 0 0,-1 0 1 0 0,1 0-1 0 0,0-1 0 0 0,-1 1 1 0 0,1 0-1 0 0,0 0 0 0 0,-1 0 1 0 0,1 0-1 0 0,-1-1 0 0 0,1 1 1 0 0,0 0-1 0 0,-1 0 0 0 0,1 0 0 0 0,-1 0 1 0 0,1 0-1 0 0,-1 0 0 0 0,1 0 1 0 0,0 0-1 0 0,-1 0 0 0 0,-24 21 2643 0 0,-20 39 68 0 0,24-21-1984 0 0,1 2 0 0 0,2 0-1 0 0,2 1 1 0 0,-17 69-1 0 0,-18 181-608 0 0,47-254-425 0 0,1 0-1 0 0,5 75 0 0 0,-2-100-178 0 0,2 0 0 0 0,0-1 0 0 0,0 1 0 0 0,2 0 0 0 0,-1-1 0 0 0,1 0 0 0 0,1 0 0 0 0,0 0 0 0 0,1 0 0 0 0,0-1 0 0 0,1 0 0 0 0,12 15 0 0 0,-13-20-32 0 0,-1-1 0 0 0,1 0 0 0 0,0-1 0 0 0,0 0-1 0 0,1 1 1 0 0,-1-2 0 0 0,1 1 0 0 0,0-1 0 0 0,0 0-1 0 0,0-1 1 0 0,0 1 0 0 0,0-2 0 0 0,1 1 0 0 0,-1-1 0 0 0,1 0-1 0 0,-1 0 1 0 0,1-1 0 0 0,10 0 0 0 0,11-2-929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7:44.5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71 310 996 0 0,'-1'13'1303'0'0,"0"1"1"0"0,-1-1-1 0 0,-1 0 0 0 0,-7 19 1 0 0,-3 22 281 0 0,13-54-1576 0 0,-8 30 258 0 0,3-29-425 0 0,-2-17-33 0 0,0-22 39 0 0,1 0 1 0 0,1 0 0 0 0,3-1-1 0 0,2-55 1 0 0,0 50 68 0 0,5-115 1221 0 0,-5 158-1101 0 0,0 1 0 0 0,0-1 0 0 0,0 1 0 0 0,0-1 0 0 0,0 1 0 0 0,0 0-1 0 0,0-1 1 0 0,0 1 0 0 0,0-1 0 0 0,0 1 0 0 0,0-1 0 0 0,0 1 0 0 0,0-1 0 0 0,0 1 0 0 0,1 0 0 0 0,-1-1 0 0 0,0 1 0 0 0,0-1 0 0 0,0 1 0 0 0,1 0 0 0 0,-1-1 0 0 0,0 1 0 0 0,0-1-1 0 0,1 1 1 0 0,-1 0 0 0 0,0-1 0 0 0,1 1 0 0 0,-1 0 0 0 0,0 0 0 0 0,1-1 0 0 0,-1 1 0 0 0,1 0 0 0 0,12 7 907 0 0,10 23-294 0 0,141 246-159 0 0,-157-267-340 0 0,-1 0-1 0 0,1 0 1 0 0,1-1-1 0 0,0 0 1 0 0,0 0-1 0 0,0-1 1 0 0,1 0-1 0 0,18 11 1 0 0,-24-17-130 0 0,0 1 1 0 0,0 0-1 0 0,1-1 1 0 0,-1 0-1 0 0,0 0 1 0 0,1 0-1 0 0,0 0 0 0 0,-1 0 1 0 0,1-1-1 0 0,-1 1 1 0 0,1-1-1 0 0,0 0 1 0 0,-1 0-1 0 0,1-1 1 0 0,-1 1-1 0 0,1-1 0 0 0,-1 1 1 0 0,1-1-1 0 0,-1 0 1 0 0,1-1-1 0 0,-1 1 1 0 0,1-1-1 0 0,-1 1 1 0 0,0-1-1 0 0,0 0 0 0 0,0 0 1 0 0,0 0-1 0 0,0-1 1 0 0,-1 1-1 0 0,5-5 1 0 0,3-6-241 0 0,-1-1 1 0 0,-1 1-1 0 0,0-1 1 0 0,-1-1-1 0 0,-1 1 1 0 0,0-1-1 0 0,0 0 1 0 0,-2-1-1 0 0,0 1 1 0 0,-1-1-1 0 0,1-17 1 0 0,12-41-2938 0 0,-14 68 2495 0 0,0-1-1 0 0,0 0 0 0 0,0 1 0 0 0,1-1 1 0 0,0 1-1 0 0,0 0 0 0 0,1 0 0 0 0,0 0 0 0 0,4-6 1 0 0,2 7-607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7:44.9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155 0 884 0 0,'2'9'5898'0'0,"1"14"-4054"0"0,1 112 342 0 0,8-1-5957 0 0,2-89-1106 0 0,-9-35 3477 0 0</inkml:trace>
  <inkml:trace contextRef="#ctx0" brushRef="#br0" timeOffset="1">290 216 168 0 0,'0'-1'155'0'0,"0"0"0"0"0,-1-1 1 0 0,0 1-1 0 0,1 0 0 0 0,-1-1 0 0 0,0 1 1 0 0,1 0-1 0 0,-1 0 0 0 0,0 0 0 0 0,0 0 0 0 0,0 0 1 0 0,0 0-1 0 0,0 0 0 0 0,0 0 0 0 0,-1 0 1 0 0,1 0-1 0 0,0 0 0 0 0,0 1 0 0 0,0-1 1 0 0,-1 1-1 0 0,1-1 0 0 0,-1 1 0 0 0,1-1 0 0 0,0 1 1 0 0,-1 0-1 0 0,1-1 0 0 0,-1 1 0 0 0,1 0 1 0 0,0 0-1 0 0,-4 0 0 0 0,-52 0-392 0 0,50 0 474 0 0,-14 1-761 0 0,0 1-1 0 0,0 0 0 0 0,0 2 1 0 0,1 0-1 0 0,-1 2 0 0 0,-28 10 0 0 0,33-9-510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7:45.2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0 468 0 0,'-5'58'7051'0'0,"3"-44"-6825"0"0,1 1-1 0 0,0-1 1 0 0,1 21-1 0 0,3 4-177 0 0,6 48-993 0 0,-8-81 544 0 0,1 0 1 0 0,-1-1-1 0 0,1 1 1 0 0,0-1 0 0 0,0 1-1 0 0,1-1 1 0 0,0 0-1 0 0,0 0 1 0 0,0 0-1 0 0,1 0 1 0 0,-1-1 0 0 0,6 6-1 0 0,5 0-945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7:45.6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140 12 1052 0 0,'0'0'132'0'0,"1"-1"0"0"0,-1 1 0 0 0,0-1 0 0 0,0 1 0 0 0,0-1-1 0 0,0 1 1 0 0,0-1 0 0 0,1 1 0 0 0,-1-1 0 0 0,0 1 0 0 0,0-1 0 0 0,1 1 0 0 0,-1 0-1 0 0,0-1 1 0 0,1 1 0 0 0,-1-1 0 0 0,0 1 0 0 0,1 0 0 0 0,-1-1 0 0 0,0 1 0 0 0,1 0 0 0 0,-1 0-1 0 0,1-1 1 0 0,-1 1 0 0 0,1 0 0 0 0,-1 0 0 0 0,1 0 0 0 0,-1-1 0 0 0,1 1 0 0 0,-1 0 0 0 0,1 0-1 0 0,-1 0 1 0 0,1 0 0 0 0,-1 0 0 0 0,1 0 0 0 0,-1 0 0 0 0,1 0 0 0 0,-1 0 0 0 0,1 0 0 0 0,-1 0-1 0 0,1 1 1 0 0,-1-1 0 0 0,1 0 0 0 0,-1 0 0 0 0,1 0 0 0 0,-1 1 0 0 0,0-1 0 0 0,1 0-1 0 0,-1 0 1 0 0,1 1 0 0 0,-1-1 0 0 0,0 0 0 0 0,1 1 0 0 0,-1-1 0 0 0,1 1 0 0 0,28 19 3696 0 0,-8 0-3290 0 0,-1 1 0 0 0,-1 0 1 0 0,-1 2-1 0 0,0 0 0 0 0,-2 0 0 0 0,-1 2 1 0 0,-1 0-1 0 0,-1 1 0 0 0,17 50 1 0 0,-21-48-701 0 0,-1 1 0 0 0,-2 0 0 0 0,-1 1 0 0 0,-1-1 0 0 0,-2 1 0 0 0,-1 0 1 0 0,-1 0-1 0 0,-1 0 0 0 0,-2 0 0 0 0,-1-1 0 0 0,-2 1 0 0 0,0-1 0 0 0,-2-1 0 0 0,-1 1 1 0 0,-14 28-1 0 0,-1-11-1483 0 0,-1-1 1 0 0,-2-1 0 0 0,-2-1 0 0 0,-2-2 0 0 0,-2-1-1 0 0,-1-2 1 0 0,-62 54 0 0 0,45-49 103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14:25:05.5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 28 132 0 0,'10'-22'12115'0'0,"-3"17"-6481"0"0,-10 51-4766 0 0,-57 134-779 0 0,60-179-63 0 0,0 0-1 0 0,-1-1 1 0 0,1 1 0 0 0,0 0 0 0 0,0 0-1 0 0,0-1 1 0 0,0 1 0 0 0,0 0 0 0 0,0 0-1 0 0,0 0 1 0 0,0-1 0 0 0,0 1 0 0 0,1 0 0 0 0,-1 0-1 0 0,0-1 1 0 0,0 1 0 0 0,1 0 0 0 0,-1-1-1 0 0,0 1 1 0 0,1 0 0 0 0,-1 0 0 0 0,1-1 0 0 0,-1 1-1 0 0,1-1 1 0 0,-1 1 0 0 0,1-1 0 0 0,-1 1-1 0 0,2 0 1 0 0,28 13 495 0 0,36-1 67 0 0,-48-12-515 0 0,-1 0 0 0 0,1-1 0 0 0,-1-1 1 0 0,1 0-1 0 0,-1-2 0 0 0,0 0 0 0 0,0-1 0 0 0,0 0 0 0 0,0-1 1 0 0,26-13-1 0 0,-18 5-1603 0 0,43-28 1 0 0,23-28-10162 0 0,-75 57 8928 0 0,-2 1 409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7:45.9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11 972 0 0,'9'-11'14890'0'0,"-8"23"-14595"0"0,-5 70 152 0 0,2-43-2478 0 0,2 63 1 0 0,1-91 1033 0 0,0-1 1 0 0,0 1 0 0 0,2-1 0 0 0,-1 1-1 0 0,1-1 1 0 0,1 0 0 0 0,-1 0-1 0 0,2-1 1 0 0,-1 1 0 0 0,11 15-1 0 0,-1-9-494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7:46.3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435 11 904 0 0,'-10'-4'1200'0'0,"5"2"84"0"0,-15-1-80 0 0,5 3-79 0 0,0-2-141 0 0,-10 2-164 0 0,5 0-200 0 0,-5 0-176 0 0,-5 0-168 0 0,5 2-196 0 0,-5 1-224 0 0,0 1-276 0 0,0 1-336 0 0,0-1-492 0 0,-5 1-265 0 0,5-1-95 0 0,5 3 88 0 0,-10 2 180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7:48.9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248 64 904 0 0,'1'-9'6978'0'0,"-2"0"430"0"0,-8 1-7791 0 0,4 3 416 0 0,-1 1 0 0 0,1 0 0 0 0,-1 1 0 0 0,0 0 0 0 0,0 0 0 0 0,-1 0 0 0 0,1 0 0 0 0,-1 1 0 0 0,1 0 0 0 0,-1 1 0 0 0,0-1 0 0 0,1 1 0 0 0,-1 0 0 0 0,0 1 0 0 0,-9 0 0 0 0,11 1-48 0 0,0 0-1 0 0,0 0 1 0 0,0 1-1 0 0,0 0 1 0 0,0 0-1 0 0,1 0 1 0 0,-1 0-1 0 0,1 1 1 0 0,-1 0-1 0 0,1 0 1 0 0,0 0-1 0 0,0 0 1 0 0,0 1-1 0 0,0-1 1 0 0,1 1-1 0 0,0 0 1 0 0,-1 0-1 0 0,2 1 1 0 0,-1-1-1 0 0,0 0 1 0 0,-2 6-1 0 0,-1 4 25 0 0,0 0 0 0 0,0 0 0 0 0,1 1 0 0 0,1-1 0 0 0,1 1 0 0 0,-2 17 0 0 0,3-22-2 0 0,2-1-1 0 0,-1 1 1 0 0,1 0 0 0 0,1-1-1 0 0,-1 1 1 0 0,2 0 0 0 0,-1-1 0 0 0,2 1-1 0 0,-1-1 1 0 0,7 15 0 0 0,-9-22-13 0 0,1 0 1 0 0,0 0-1 0 0,0 0 1 0 0,0 0-1 0 0,0 0 1 0 0,0 0-1 0 0,1 0 0 0 0,-1-1 1 0 0,1 1-1 0 0,-1 0 1 0 0,1-1-1 0 0,0 1 1 0 0,-1-1-1 0 0,1 0 1 0 0,0 1-1 0 0,0-1 1 0 0,0 0-1 0 0,0 0 1 0 0,0 0-1 0 0,0 0 0 0 0,0-1 1 0 0,0 1-1 0 0,1 0 1 0 0,2-1-1 0 0,-1 0-16 0 0,-1 0 0 0 0,1-1 0 0 0,-1 0 0 0 0,1 0-1 0 0,-1 0 1 0 0,0 0 0 0 0,1 0 0 0 0,-1-1 0 0 0,0 1-1 0 0,0-1 1 0 0,0 0 0 0 0,0 0 0 0 0,5-5 0 0 0,3-3-51 0 0,-1 0 0 0 0,0 0 0 0 0,-1-2 0 0 0,0 1 0 0 0,0-1 0 0 0,9-19 0 0 0,63-151 93 0 0,-76 173 1279 0 0,-4 15-679 0 0,-5 27-370 0 0,2-21-88 0 0,-14 288-189 0 0,7-100-5124 0 0,8-178 2839 0 0,2 0-1 0 0,0 0 0 0 0,7 40 0 0 0,-3-39 608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7:49.4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25 212 600 0 0,'2'4'4151'0'0,"5"18"-1090"0"0,-4 0-1850 0 0,-2 1 0 0 0,-1 0 0 0 0,-1 0-1 0 0,-7 42 1 0 0,0 6-611 0 0,-3 112-532 0 0,6-194-491 0 0,0-16 304 0 0,15-403-253 0 0,0 314 1689 0 0,20 162 73 0 0,-2 22-1121 0 0,56 119 92 0 0,-70-160-332 0 0,1-2 1 0 0,1 1-1 0 0,2-2 0 0 0,36 40 1 0 0,-52-61-41 0 0,1 1 1 0 0,0-1 0 0 0,1 0 0 0 0,-1-1 0 0 0,0 1 0 0 0,1 0-1 0 0,0-1 1 0 0,-1 0 0 0 0,1 0 0 0 0,0 0 0 0 0,0 0 0 0 0,0-1 0 0 0,0 1-1 0 0,1-1 1 0 0,-1 0 0 0 0,0-1 0 0 0,1 1 0 0 0,-1-1 0 0 0,0 1-1 0 0,1-1 1 0 0,-1 0 0 0 0,0-1 0 0 0,1 1 0 0 0,-1-1 0 0 0,5-1 0 0 0,-3-1-53 0 0,0 0 0 0 0,0 0 0 0 0,-1-1 1 0 0,1 0-1 0 0,-1 0 0 0 0,0 0 1 0 0,0-1-1 0 0,0 1 0 0 0,0-1 0 0 0,-1 0 1 0 0,0-1-1 0 0,0 1 0 0 0,-1-1 1 0 0,1 1-1 0 0,4-13 0 0 0,11-30-1371 0 0,-1 0 0 0 0,15-76 0 0 0,-21 73-1369 0 0,3 1 0 0 0,26-65 1 0 0,-28 91 1450 0 0,5 4 182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7:49.8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0 292 0 0,'-7'9'8101'0'0,"2"11"-4909"0"0,-1 30-3077 0 0,5-37 495 0 0,-1 6-1341 0 0,1 0-1 0 0,3 35 1 0 0,-2-46-126 0 0,1-1-1 0 0,0 1 0 0 0,1-1 1 0 0,0 1-1 0 0,0-1 1 0 0,0 0-1 0 0,1 1 1 0 0,0-1-1 0 0,7 11 1 0 0,-1-10-540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7:50.2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420 17 128 0 0,'0'-1'148'0'0,"0"0"0"0"0,-1 0 0 0 0,1 0 0 0 0,0 1 0 0 0,-1-1 0 0 0,1 0 1 0 0,-1 0-1 0 0,0 0 0 0 0,1 0 0 0 0,-1 1 0 0 0,0-1 0 0 0,1 0 0 0 0,-1 1 0 0 0,0-1 0 0 0,0 0 0 0 0,1 1 0 0 0,-1-1 0 0 0,0 1 0 0 0,0-1 0 0 0,0 1 1 0 0,0-1-1 0 0,0 1 0 0 0,0 0 0 0 0,0 0 0 0 0,0-1 0 0 0,0 1 0 0 0,0 0 0 0 0,0 0 0 0 0,0 0 0 0 0,0 0 0 0 0,0 0 0 0 0,0 0 0 0 0,0 0 0 0 0,0 1 1 0 0,-1-1-1 0 0,-48 7 76 0 0,38-5 230 0 0,-176 31-3 0 0,62-7-5600 0 0,111-22 4010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7:50.6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184 21 116 0 0,'-1'-17'2245'0'0,"-4"13"492"0"0,-14 23 1025 0 0,13-11-3824 0 0,-11 14 753 0 0,1 2 0 0 0,1 0 0 0 0,1 0 0 0 0,1 2 0 0 0,2 0 0 0 0,-16 48 0 0 0,17-38-667 0 0,1 0-1 0 0,2 1 0 0 0,1 0 1 0 0,-1 64-1 0 0,7-88-26 0 0,1 0 1 0 0,0 0-1 0 0,1 0 0 0 0,0 0 1 0 0,1 0-1 0 0,1-1 0 0 0,0 1 1 0 0,0-1-1 0 0,1 0 1 0 0,1 0-1 0 0,7 12 0 0 0,-10-20 3 0 0,0 0-1 0 0,0-1 0 0 0,0 1 1 0 0,0 0-1 0 0,0-1 1 0 0,1 0-1 0 0,-1 0 0 0 0,1 0 1 0 0,0 0-1 0 0,0-1 1 0 0,0 1-1 0 0,1-1 0 0 0,-1 0 1 0 0,0 0-1 0 0,1-1 0 0 0,-1 1 1 0 0,1-1-1 0 0,0 0 1 0 0,-1 0-1 0 0,1-1 0 0 0,0 1 1 0 0,0-1-1 0 0,-1 0 0 0 0,1 0 1 0 0,0-1-1 0 0,0 0 1 0 0,-1 1-1 0 0,1-1 0 0 0,0-1 1 0 0,-1 1-1 0 0,1-1 0 0 0,-1 0 1 0 0,6-3-1 0 0,-7 4-70 0 0,-1 0-1 0 0,1 0 1 0 0,-1-1 0 0 0,1 1-1 0 0,-1-1 1 0 0,0 1-1 0 0,0-1 1 0 0,0 0 0 0 0,0 0-1 0 0,0 0 1 0 0,0 0-1 0 0,0 0 1 0 0,-1-1 0 0 0,1 1-1 0 0,-1 0 1 0 0,1-1-1 0 0,-1 1 1 0 0,0-1 0 0 0,0 1-1 0 0,1-4 1 0 0,-2 4-51 0 0,0 0 0 0 0,0 0 1 0 0,0 0-1 0 0,0 0 0 0 0,-1 0 1 0 0,1 0-1 0 0,0 0 0 0 0,-1 0 0 0 0,0 0 1 0 0,1 1-1 0 0,-1-1 0 0 0,0 0 1 0 0,0 0-1 0 0,0 0 0 0 0,0 1 0 0 0,0-1 1 0 0,0 0-1 0 0,-1 1 0 0 0,1-1 1 0 0,0 1-1 0 0,-1 0 0 0 0,1-1 0 0 0,-1 1 1 0 0,0 0-1 0 0,1 0 0 0 0,-1 0 1 0 0,0 0-1 0 0,-3-1 0 0 0,-124-49-7043 0 0,119 46 6100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7:51.0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61 161 124 0 0,'-7'56'5013'0'0,"-1"3"-3403"0"0,5 42-206 0 0,-24 141 1 0 0,23-205-1416 0 0,4-24-126 0 0,-2 0-1 0 0,0 0 0 0 0,-6 21 1 0 0,9-104-1067 0 0,8-45 1117 0 0,-3 24 44 0 0,14-186 995 0 0,-20 277-917 0 0,0 0-1 0 0,0-1 1 0 0,0 1 0 0 0,0 0-1 0 0,-1-1 1 0 0,1 1 0 0 0,0-1 0 0 0,0 1-1 0 0,0 0 1 0 0,0-1 0 0 0,0 1-1 0 0,0-1 1 0 0,0 1 0 0 0,1 0 0 0 0,-1-1-1 0 0,0 1 1 0 0,0-1 0 0 0,0 1-1 0 0,0 0 1 0 0,0-1 0 0 0,1 1 0 0 0,-1 0-1 0 0,0-1 1 0 0,0 1 0 0 0,0 0 0 0 0,1-1-1 0 0,-1 1 1 0 0,0 0 0 0 0,1-1-1 0 0,-1 1 1 0 0,0 0 0 0 0,1 0 0 0 0,-1-1-1 0 0,0 1 1 0 0,1 0 0 0 0,-1 0-1 0 0,1 0 1 0 0,12 11 560 0 0,9 25-386 0 0,-8 0-178 0 0,18 53-28 0 0,63 122 0 0 0,-93-207 3 0 0,0 0 0 0 0,1 0 1 0 0,-1 0-1 0 0,1-1 0 0 0,0 1 0 0 0,0-1 0 0 0,1 0 1 0 0,-1 1-1 0 0,1-1 0 0 0,-1-1 0 0 0,1 1 0 0 0,0-1 1 0 0,0 1-1 0 0,0-1 0 0 0,6 2 0 0 0,-8-3-5 0 0,1-1 1 0 0,-1 0-1 0 0,1 1 0 0 0,-1-1 0 0 0,1 0 1 0 0,-1 0-1 0 0,1 0 0 0 0,-1-1 0 0 0,1 1 0 0 0,-1-1 1 0 0,1 1-1 0 0,-1-1 0 0 0,1 0 0 0 0,-1 0 1 0 0,0 0-1 0 0,1 0 0 0 0,-1 0 0 0 0,0-1 0 0 0,0 1 1 0 0,0-1-1 0 0,0 1 0 0 0,0-1 0 0 0,0 0 1 0 0,0 0-1 0 0,-1 0 0 0 0,1 0 0 0 0,-1 0 0 0 0,3-4 1 0 0,12-19-181 0 0,-1-1 0 0 0,-1 0 1 0 0,-2-1-1 0 0,16-49 0 0 0,24-122-3295 0 0,-25 81-254 0 0,-18 80 2454 0 0,-3 1 116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7:52.4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41 1224 0 0,'2'-7'8824'0'0,"4"1"-3474"0"0,16-3-1695 0 0,7 3-4587 0 0,-13 5 1855 0 0,24-4-939 0 0,-23 2-1205 0 0,0 1 1 0 0,28 0-1 0 0,-39 3-91 0 0,0-1-1 0 0,0 1 1 0 0,0 1-1 0 0,0-1 1 0 0,0 1 0 0 0,9 3-1 0 0,-15-5 1103 0 0,1 1 0 0 0,0-1 0 0 0,0 0-1 0 0,0 1 1 0 0,0-1 0 0 0,-1 1 0 0 0,1-1 0 0 0,0 1 0 0 0,0 0-1 0 0,-1-1 1 0 0,1 1 0 0 0,0 0 0 0 0,-1-1 0 0 0,1 1-1 0 0,-1 0 1 0 0,1 0 0 0 0,-1 0 0 0 0,1-1 0 0 0,0 3 0 0 0,0 6-1386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7:52.7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87 336 0 0,'-4'-4'13739'0'0,"16"-5"-10120"0"0,15-5-2989 0 0,3 0-716 0 0,2 2-1 0 0,52-15 1 0 0,-72 25-899 0 0,0 0 0 0 0,0 0 0 0 0,0 1 0 0 0,18 1 0 0 0,-24 1 36 0 0,1-1 0 0 0,-1 1 0 0 0,0 1 0 0 0,0-1 1 0 0,0 1-1 0 0,0 0 0 0 0,0 0 0 0 0,0 1 0 0 0,9 5 0 0 0,0 3-1266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14:25:05.5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1290 2 508 0 0,'2'-2'5775'0'0,"3"7"-2420"0"0,10 19-1575 0 0,13 29-2350 0 0,-18-29 578 0 0,-1 1-1 0 0,-2 1 1 0 0,0-1 0 0 0,-1 1 0 0 0,-2 0 0 0 0,2 29 0 0 0,-6-39-6 0 0,0-1 1 0 0,-1 0 0 0 0,-1 1 0 0 0,0-1 0 0 0,-1 0 0 0 0,0 0 0 0 0,-1 0 0 0 0,-1 0 0 0 0,-1-1 0 0 0,0 0 0 0 0,-15 25 0 0 0,6-17-31 0 0,-2 0 0 0 0,0-1 0 0 0,-2 0 0 0 0,0-2 0 0 0,-1 0-1 0 0,-1-1 1 0 0,-1-1 0 0 0,0-2 0 0 0,-44 24 0 0 0,-17 2 68 0 0,-139 47 1 0 0,16-8 13 0 0,154-57 59 0 0,-81 50 0 0 0,116-62-61 0 0,1 1 1 0 0,0 0 0 0 0,1 1-1 0 0,1 1 1 0 0,0 0 0 0 0,1 1-1 0 0,0 1 1 0 0,-15 25 0 0 0,-3 18 171 0 0,2 2 1 0 0,3 2-1 0 0,3 0 1 0 0,3 1 0 0 0,-14 74-1 0 0,-25 69 2979 0 0,58-203-3193 0 0,-1 0-1 0 0,1 0 1 0 0,-1-1 0 0 0,0 1-1 0 0,0 0 1 0 0,0-1 0 0 0,0 0-1 0 0,-1 1 1 0 0,0-1 0 0 0,1 0-1 0 0,-1 0 1 0 0,-5 3-1 0 0,11-15-7158 0 0,0-12 430 0 0,-3 17 5268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7:58.2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61 152 0 0,'-7'-29'4364'0'0,"4"-3"7448"0"0,3 51-10066 0 0,-4 14-1389 0 0,1 1 0 0 0,4 60 1 0 0,0-31-434 0 0,9 119-2914 0 0,-6-156-53 0 0,0 0 0 0 0,13 37 0 0 0,-16-59 2471 0 0,0 0 0 0 0,1-1 0 0 0,0 1 0 0 0,0 0 0 0 0,0 0 0 0 0,0-1 0 0 0,6 7 1 0 0,2 4-1165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7:58.7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97 154 828 0 0,'7'-27'1625'0'0,"-2"10"-36"0"0,0 0 0 0 0,-2-1 1 0 0,2-29-1 0 0,-4 46-1535 0 0,-1 0 0 0 0,0 0 0 0 0,0 0 0 0 0,0 0 0 0 0,0 0 0 0 0,0 0 0 0 0,0 0 0 0 0,0 0 0 0 0,0-1 0 0 0,-1 1 0 0 0,1 0 0 0 0,0 0 0 0 0,-1 0 0 0 0,1 0 0 0 0,-1 0 0 0 0,1 0 0 0 0,-1 0 0 0 0,1 0 0 0 0,-1 0 0 0 0,1 1 0 0 0,-1-1 0 0 0,0 0 0 0 0,0 0 0 0 0,0 0 0 0 0,1 1 0 0 0,-3-2 0 0 0,2 2-21 0 0,-1 0 0 0 0,1 0 0 0 0,-1 0 0 0 0,1 0 0 0 0,-1 0 0 0 0,1 0 0 0 0,-1 0 0 0 0,1 1 0 0 0,0-1 0 0 0,-1 0 0 0 0,1 1 1 0 0,-1 0-1 0 0,1-1 0 0 0,0 1 0 0 0,0 0 0 0 0,-1-1 0 0 0,0 2 0 0 0,-4 2-6 0 0,0 1-1 0 0,1 0 1 0 0,0 0 0 0 0,-1 0 0 0 0,2 0-1 0 0,-1 1 1 0 0,-4 6 0 0 0,2 2-14 0 0,1 0 0 0 0,1 0 0 0 0,0 1 0 0 0,1-1 0 0 0,0 1 0 0 0,1 0 0 0 0,-1 28 0 0 0,3-7 14 0 0,2 0-1 0 0,6 40 1 0 0,-6-72-21 0 0,0 0 1 0 0,0 0-1 0 0,0 0 0 0 0,0 0 1 0 0,1 0-1 0 0,-1-1 0 0 0,1 1 1 0 0,0 0-1 0 0,0-1 0 0 0,1 1 0 0 0,-1-1 1 0 0,1 0-1 0 0,0 0 0 0 0,-1 0 1 0 0,5 3-1 0 0,-6-5-13 0 0,1 1 0 0 0,-1-1 1 0 0,1 0-1 0 0,0 0 0 0 0,-1-1 0 0 0,1 1 0 0 0,0 0 1 0 0,-1 0-1 0 0,1-1 0 0 0,0 1 0 0 0,0-1 1 0 0,0 1-1 0 0,0-1 0 0 0,-1 0 0 0 0,1 0 0 0 0,0 0 1 0 0,0 0-1 0 0,0 0 0 0 0,0 0 0 0 0,0-1 0 0 0,-1 1 1 0 0,1-1-1 0 0,0 1 0 0 0,0-1 0 0 0,0 1 0 0 0,-1-1 1 0 0,1 0-1 0 0,0 0 0 0 0,-1 0 0 0 0,1 0 1 0 0,-1 0-1 0 0,1 0 0 0 0,-1-1 0 0 0,2-1 0 0 0,4-5-132 0 0,-1 0-1 0 0,0-1 1 0 0,0 0-1 0 0,-1 0 1 0 0,0 0-1 0 0,-1-1 1 0 0,0 0 0 0 0,0 1-1 0 0,-1-1 1 0 0,3-17-1 0 0,-1-1 452 0 0,-1 1-1 0 0,0-51 1 0 0,-14 170 2816 0 0,10-39-2826 0 0,3 157-1045 0 0,11-71-4974 0 0,-12-128 4873 0 0,1-1 1 0 0,1 0 0 0 0,-1 1 0 0 0,1-1 0 0 0,1-1-1 0 0,7 12 1 0 0,-2-1-597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7:59.2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81 225 800 0 0,'5'6'4318'0'0,"0"12"-2848"0"0,-10 145 1828 0 0,0 0-3570 0 0,4-189 93 0 0,-2 0 0 0 0,-1 1 0 0 0,-10-33 0 0 0,-3-20-69 0 0,14 58 175 0 0,-24-179-565 0 0,16 70 1600 0 0,11 129-894 0 0,0-1 1 0 0,0 1-1 0 0,0 0 1 0 0,0-1 0 0 0,0 1-1 0 0,0-1 1 0 0,0 1-1 0 0,0 0 1 0 0,0-1-1 0 0,0 1 1 0 0,0-1-1 0 0,0 1 1 0 0,0 0-1 0 0,0-1 1 0 0,0 1-1 0 0,0-1 1 0 0,0 1 0 0 0,0 0-1 0 0,0-1 1 0 0,1 1-1 0 0,-1 0 1 0 0,0-1-1 0 0,0 1 1 0 0,1-1-1 0 0,-1 1 1 0 0,0 0-1 0 0,0 0 1 0 0,1-1 0 0 0,-1 1-1 0 0,0 0 1 0 0,1 0-1 0 0,-1-1 1 0 0,0 1-1 0 0,1 0 1 0 0,-1 0-1 0 0,0 0 1 0 0,1-1-1 0 0,-1 1 1 0 0,1 0-1 0 0,-1 0 1 0 0,0 0 0 0 0,1 0-1 0 0,0 0 1 0 0,18 13 1117 0 0,14 26-610 0 0,54 85-211 0 0,-47-64-65 0 0,3-1 1 0 0,2-2 0 0 0,74 71 0 0 0,-118-126-305 0 0,1 0-1 0 0,0 0 1 0 0,-1-1 0 0 0,1 1 0 0 0,0 0 0 0 0,0-1-1 0 0,0 0 1 0 0,0 1 0 0 0,1-1 0 0 0,-1 0 0 0 0,0 0-1 0 0,1 0 1 0 0,-1 0 0 0 0,0-1 0 0 0,1 1 0 0 0,-1-1 0 0 0,1 1-1 0 0,-1-1 1 0 0,1 0 0 0 0,-1 0 0 0 0,1 0 0 0 0,-1 0-1 0 0,1 0 1 0 0,-1-1 0 0 0,1 1 0 0 0,-1-1 0 0 0,0 0-1 0 0,1 1 1 0 0,-1-1 0 0 0,0 0 0 0 0,1 0 0 0 0,-1-1-1 0 0,0 1 1 0 0,0 0 0 0 0,0-1 0 0 0,0 1 0 0 0,0-1 0 0 0,0 0-1 0 0,-1 0 1 0 0,1 0 0 0 0,-1 1 0 0 0,1-1 0 0 0,-1-1-1 0 0,1 1 1 0 0,-1 0 0 0 0,1-4 0 0 0,4-5-289 0 0,0-1 0 0 0,-1 0 0 0 0,-1 0 1 0 0,0 0-1 0 0,0 0 0 0 0,-2-1 0 0 0,4-24 0 0 0,-3-62-2718 0 0,-2 43-829 0 0,10-70 0 0 0,-6 98 2476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7:59.5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17 800 0 0,'-8'-11'621'0'0,"-7"6"11505"0"0,13 21-10788 0 0,13 81-1948 0 0,-8-70-1786 0 0,0 0 1 0 0,2 0-1 0 0,0-1 1 0 0,13 33 0 0 0,-13-41 825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7:59.9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250 16 748 0 0,'0'-5'932'0'0,"0"3"-64"0"0,0 0-204 0 0,-5 0-204 0 0,0-1-140 0 0,-5 3-100 0 0,0-2-64 0 0,-5 2-56 0 0,-5 0-32 0 0,0 2-28 0 0,-5 1-100 0 0,0 1-188 0 0,0 1-268 0 0,0 1-272 0 0,0 1-140 0 0,5 2-64 0 0,0 2 44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8:00.2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122 13 64 0 0,'-2'-12'6090'0'0,"-4"26"-2747"0"0,-1 7-2998 0 0,-20 37-92 0 0,-46 119 453 0 0,72-173-634 0 0,0-1 0 0 0,0 1 0 0 0,0-1 0 0 0,0 1 0 0 0,1 0 0 0 0,-1-1 0 0 0,1 1 0 0 0,0 0 0 0 0,0-1 0 0 0,0 1 0 0 0,1 0 0 0 0,1 6 0 0 0,-1-8-23 0 0,0 1 1 0 0,0-1-1 0 0,1 0 1 0 0,-1 0-1 0 0,1-1 1 0 0,-1 1 0 0 0,1 0-1 0 0,0 0 1 0 0,0-1-1 0 0,0 1 1 0 0,0-1-1 0 0,0 0 1 0 0,0 1 0 0 0,0-1-1 0 0,0 0 1 0 0,1 0-1 0 0,-1 0 1 0 0,0-1-1 0 0,1 1 1 0 0,-1 0 0 0 0,4-1-1 0 0,13 3-158 0 0,0-1 0 0 0,0 0-1 0 0,0-2 1 0 0,0 0 0 0 0,0-1-1 0 0,0-2 1 0 0,0 1 0 0 0,0-2-1 0 0,-1-1 1 0 0,30-10 0 0 0,-17 3-1604 0 0,-1-1-1 0 0,0-2 1 0 0,-1 0 0 0 0,-1-2 0 0 0,34-27-1 0 0,-46 29 553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8:00.6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135 1 508 0 0,'-9'7'504'0'0,"1"1"0"0"0,-1 1 0 0 0,1-1 0 0 0,0 2 0 0 0,1-1 0 0 0,0 1 0 0 0,1 0 0 0 0,0 0 0 0 0,1 1 0 0 0,0-1 0 0 0,0 1-1 0 0,1 0 1 0 0,-4 21 0 0 0,-6 35-707 0 0,-4 86 0 0 0,10 71-5419 0 0,8-172 4319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8:01.6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330 28 252 0 0,'0'-1'345'0'0,"0"0"1"0"0,1 0-1 0 0,-1 0 0 0 0,0 0 1 0 0,0 0-1 0 0,0 0 1 0 0,0 0-1 0 0,0 0 0 0 0,0 0 1 0 0,0 0-1 0 0,0 0 0 0 0,-1 0 1 0 0,1 0-1 0 0,0 0 1 0 0,-1 0-1 0 0,1 0 0 0 0,0 1 1 0 0,-1-1-1 0 0,1 0 0 0 0,-1 0 1 0 0,0 0-1 0 0,1 0 0 0 0,-1 1 1 0 0,0-1-1 0 0,1 0 1 0 0,-1 1-1 0 0,0-1 0 0 0,0 0 1 0 0,1 1-1 0 0,-3-2 0 0 0,0 3 79 0 0,0-1 0 0 0,-1 0 0 0 0,1 1 0 0 0,0-1 0 0 0,0 1 1 0 0,-1 0-1 0 0,1 0 0 0 0,-5 3 0 0 0,4-3-628 0 0,-19 8 519 0 0,0 1 0 0 0,1 1-1 0 0,-37 25 1 0 0,48-28-314 0 0,0 1 1 0 0,0 0-1 0 0,1 0 0 0 0,0 1 0 0 0,1 0 1 0 0,0 1-1 0 0,0 0 0 0 0,-7 15 0 0 0,12-19 44 0 0,1 0 0 0 0,0 0-1 0 0,0 0 1 0 0,0 0 0 0 0,1 1-1 0 0,1-1 1 0 0,-1 1 0 0 0,1 0-1 0 0,0-1 1 0 0,1 1 0 0 0,0 0-1 0 0,0-1 1 0 0,1 1-1 0 0,0 0 1 0 0,3 13 0 0 0,4 4 94 0 0,1-2 0 0 0,0 1 0 0 0,20 33 0 0 0,-18-39-179 0 0,-2 0 0 0 0,0 0 0 0 0,-2 1 0 0 0,0 0 0 0 0,-1 0 0 0 0,4 21 0 0 0,-10-33-117 0 0,0 0 1 0 0,0 0 0 0 0,-1 1 0 0 0,0-1 0 0 0,0 0 0 0 0,0 0 0 0 0,-1 0 0 0 0,-1-1 0 0 0,1 1 0 0 0,-1 0 0 0 0,0-1 0 0 0,0 1-1 0 0,-1-1 1 0 0,0 0 0 0 0,0 0 0 0 0,0-1 0 0 0,-6 6 0 0 0,-42 37-3943 0 0,-3-15-4345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8:01.9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54 12 0 0,'7'-4'714'0'0,"0"1"-1"0"0,1-1 1 0 0,-1 1-1 0 0,16-4 1 0 0,-22 7-611 0 0,0-1 1 0 0,0 1-1 0 0,0 0 1 0 0,0-1-1 0 0,0 1 1 0 0,0 0-1 0 0,0 0 1 0 0,0 0-1 0 0,0 0 0 0 0,0 0 1 0 0,0 0-1 0 0,0 0 1 0 0,0 1-1 0 0,0-1 1 0 0,0 0-1 0 0,0 0 1 0 0,0 1-1 0 0,0-1 0 0 0,0 1 1 0 0,0-1-1 0 0,0 1 1 0 0,0-1-1 0 0,0 1 1 0 0,0 0-1 0 0,-1-1 1 0 0,1 1-1 0 0,0 0 1 0 0,0 0-1 0 0,-1-1 0 0 0,1 1 1 0 0,-1 0-1 0 0,1 0 1 0 0,0 0-1 0 0,-1 0 1 0 0,0 0-1 0 0,1 0 1 0 0,-1 0-1 0 0,0 0 1 0 0,1 0-1 0 0,-1 0 0 0 0,0 0 1 0 0,0 0-1 0 0,0 0 1 0 0,0 0-1 0 0,0 0 1 0 0,0 2-1 0 0,0 16 1036 0 0,-1-5-485 0 0,1 0 1 0 0,1 0-1 0 0,0 0 1 0 0,6 26 0 0 0,-5-34-641 0 0,0-1 1 0 0,1 1 0 0 0,-1-1 0 0 0,1 0-1 0 0,0 0 1 0 0,1 0 0 0 0,-1 0-1 0 0,1 0 1 0 0,0 0 0 0 0,0-1 0 0 0,1 0-1 0 0,-1 0 1 0 0,1 0 0 0 0,10 6 0 0 0,-9-7-74 0 0,0 1 0 0 0,1-1 0 0 0,-1 0 0 0 0,1 0 0 0 0,0-1 1 0 0,0 0-1 0 0,0 0 0 0 0,0-1 0 0 0,0 0 0 0 0,0 0 0 0 0,14 0 1 0 0,-19-2-14 0 0,0 1 1 0 0,1 0 0 0 0,-1-1 0 0 0,0 1-1 0 0,1-1 1 0 0,-1 0 0 0 0,0 1 0 0 0,0-1 0 0 0,0 0-1 0 0,0 0 1 0 0,0-1 0 0 0,0 1 0 0 0,0 0 0 0 0,0-1-1 0 0,0 1 1 0 0,-1-1 0 0 0,1 1 0 0 0,-1-1 0 0 0,1 0-1 0 0,-1 0 1 0 0,1 0 0 0 0,-1 0 0 0 0,0 0-1 0 0,0 0 1 0 0,0 0 0 0 0,0 0 0 0 0,-1 0 0 0 0,1-1-1 0 0,0 1 1 0 0,-1 0 0 0 0,1 0 0 0 0,-1-1 0 0 0,0 1-1 0 0,0 0 1 0 0,0-1 0 0 0,0 1 0 0 0,0 0 0 0 0,-1-1-1 0 0,1 1 1 0 0,-2-4 0 0 0,0-4-202 0 0,-1 0 0 0 0,0 0 1 0 0,0 1-1 0 0,-1-1 0 0 0,-1 1 1 0 0,1 0-1 0 0,-1 0 0 0 0,-1 0 0 0 0,0 0 1 0 0,0 1-1 0 0,-13-12 0 0 0,11 10-243 0 0,-1 2 1 0 0,-1-1-1 0 0,1 1 0 0 0,-1 1 0 0 0,-1 0 1 0 0,0 0-1 0 0,1 1 0 0 0,-2 1 1 0 0,-17-7-1 0 0,5 6-447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8:03.2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1 153 104 0 0,'0'25'6854'0'0,"1"73"-412"0"0,0 2-4239 0 0,2 99-1909 0 0,-7-177-601 0 0,3-20-88 0 0,2-15 121 0 0,7-38-768 0 0,2 1 1 0 0,2 0-1 0 0,32-79 0 0 0,-42 124 1045 0 0,0 1 0 0 0,0-1-1 0 0,1 1 1 0 0,-1-1 0 0 0,1 1 0 0 0,0 0 0 0 0,0 0 0 0 0,1 0 0 0 0,-1 0 0 0 0,1 1 0 0 0,0-1 0 0 0,0 1 0 0 0,0 0 0 0 0,0 0 0 0 0,0 1-1 0 0,1-1 1 0 0,0 1 0 0 0,-1 0 0 0 0,8-2 0 0 0,-8 3 50 0 0,0 0 1 0 0,1 1-1 0 0,-1 0 0 0 0,1 0 1 0 0,-1 0-1 0 0,0 0 0 0 0,1 1 0 0 0,-1-1 1 0 0,0 1-1 0 0,1 0 0 0 0,-1 1 1 0 0,0-1-1 0 0,0 1 0 0 0,0 0 0 0 0,0 0 1 0 0,0 0-1 0 0,0 0 0 0 0,-1 1 1 0 0,1-1-1 0 0,-1 1 0 0 0,0 0 0 0 0,6 6 1 0 0,13 17-50 0 0,33 49 0 0 0,-36-46-81 0 0,41 45 0 0 0,-58-72 49 0 0,1 1-1 0 0,-1-1 0 0 0,1 0 1 0 0,-1 1-1 0 0,1-1 0 0 0,0-1 1 0 0,0 1-1 0 0,0 0 0 0 0,0-1 0 0 0,1 1 1 0 0,-1-1-1 0 0,0 0 0 0 0,1 0 1 0 0,-1-1-1 0 0,0 1 0 0 0,1 0 1 0 0,-1-1-1 0 0,6 0 0 0 0,-3-1-95 0 0,0 0 0 0 0,0 0 0 0 0,-1 0 0 0 0,1-1 0 0 0,0 0 0 0 0,-1 0-1 0 0,0-1 1 0 0,1 1 0 0 0,-1-1 0 0 0,6-5 0 0 0,2-1-102 0 0,-1-1 0 0 0,0-1-1 0 0,-1 0 1 0 0,0-1 0 0 0,-1 0 0 0 0,0-1-1 0 0,10-16 1 0 0,-17 24 210 0 0,1-1-32 0 0,0-1 0 0 0,0 0 0 0 0,0 0 0 0 0,-1 0 1 0 0,0 0-1 0 0,0-1 0 0 0,-1 1 0 0 0,0-1 0 0 0,1-8 0 0 0,-4 16 32 0 0,1-1 0 0 0,-1 0 1 0 0,0 1-1 0 0,1-1 0 0 0,-1 1 0 0 0,0-1 1 0 0,0 1-1 0 0,1 0 0 0 0,-1-1 1 0 0,0 1-1 0 0,0 0 0 0 0,0-1 0 0 0,0 1 1 0 0,1 0-1 0 0,-1 0 0 0 0,0 0 1 0 0,0 0-1 0 0,0 0 0 0 0,0 0 0 0 0,0 0 1 0 0,1 0-1 0 0,-1 0 0 0 0,0 0 1 0 0,0 0-1 0 0,0 1 0 0 0,0-1 0 0 0,0 0 1 0 0,1 1-1 0 0,-3 0 0 0 0,-26 7-32 0 0,22-4 117 0 0,-1 0 0 0 0,1 0 0 0 0,1 1 0 0 0,-1 0 0 0 0,1 0 0 0 0,-1 0 0 0 0,1 1 0 0 0,1 0 0 0 0,-1 0 0 0 0,1 0 0 0 0,0 1 0 0 0,1 0 0 0 0,0 0-1 0 0,0 0 1 0 0,0 0 0 0 0,-4 14 0 0 0,7-17 2 0 0,0 0 0 0 0,0 0 0 0 0,0 1 0 0 0,0-1 0 0 0,1 0 0 0 0,0 0 0 0 0,0 0 0 0 0,0 0 0 0 0,0 1 0 0 0,1-1 0 0 0,-1 0 0 0 0,1 0 0 0 0,0 0 0 0 0,1 0 0 0 0,-1 0-1 0 0,1 0 1 0 0,-1 0 0 0 0,1-1 0 0 0,0 1 0 0 0,1 0 0 0 0,-1-1 0 0 0,0 0 0 0 0,1 1 0 0 0,0-1 0 0 0,0 0 0 0 0,0 0 0 0 0,0-1 0 0 0,1 1 0 0 0,-1-1 0 0 0,0 0 0 0 0,1 1 0 0 0,0-1-1 0 0,0-1 1 0 0,4 3 0 0 0,8 2 6 0 0,0 0-1 0 0,1-1 0 0 0,-1-1 1 0 0,1 0-1 0 0,0-2 1 0 0,0 1-1 0 0,1-2 0 0 0,20-1 1 0 0,-27 0-76 0 0,-1-1 1 0 0,1 0-1 0 0,0 0 0 0 0,-1-1 1 0 0,0-1-1 0 0,1 0 1 0 0,-1 0-1 0 0,0-1 1 0 0,-1 0-1 0 0,1-1 0 0 0,-1 0 1 0 0,1 0-1 0 0,-2-1 1 0 0,14-11-1 0 0,-17 11-102 0 0,0 0 0 0 0,-1-1 0 0 0,1 1-1 0 0,-1-1 1 0 0,-1 0 0 0 0,1 0 0 0 0,-1 0 0 0 0,-1-1 0 0 0,1 1-1 0 0,-1-1 1 0 0,0 1 0 0 0,-1-1 0 0 0,0 0 0 0 0,0 0 0 0 0,-1-14 0 0 0,0 16 10 0 0,0 0 1 0 0,0 0-1 0 0,-1 0 1 0 0,0 0-1 0 0,0 0 1 0 0,0 1-1 0 0,-1-1 1 0 0,0 0-1 0 0,0 1 1 0 0,0-1-1 0 0,-1 1 1 0 0,0 0-1 0 0,0 0 1 0 0,0 0-1 0 0,0 0 1 0 0,-1 0-1 0 0,0 1 1 0 0,0-1-1 0 0,0 1 1 0 0,-1 0 0 0 0,-7-5-1 0 0,11 8 90 0 0,-1 0 0 0 0,1 0 0 0 0,0 1 0 0 0,-1-1 0 0 0,1 0-1 0 0,-1 1 1 0 0,1-1 0 0 0,-1 1 0 0 0,1-1 0 0 0,-1 1 0 0 0,1 0 0 0 0,-1 0 0 0 0,0 0 0 0 0,1-1-1 0 0,-1 2 1 0 0,1-1 0 0 0,-1 0 0 0 0,0 0 0 0 0,1 0 0 0 0,-1 1 0 0 0,1-1 0 0 0,-1 1 0 0 0,1-1 0 0 0,-1 1-1 0 0,1 0 1 0 0,0-1 0 0 0,-1 1 0 0 0,1 0 0 0 0,0 0 0 0 0,-1 0 0 0 0,1 0 0 0 0,0 0 0 0 0,0 0-1 0 0,0 0 1 0 0,0 1 0 0 0,0-1 0 0 0,0 0 0 0 0,0 1 0 0 0,0-1 0 0 0,1 0 0 0 0,-1 1 0 0 0,1-1 0 0 0,-1 1-1 0 0,0 2 1 0 0,-1 1 67 0 0,0 1 0 0 0,1 0-1 0 0,0 0 1 0 0,0 0 0 0 0,0 0-1 0 0,1 1 1 0 0,0-1 0 0 0,0 0-1 0 0,0 0 1 0 0,3 8 0 0 0,0-3-9 0 0,1 0 1 0 0,0-1-1 0 0,0 0 1 0 0,2 0-1 0 0,-1 0 1 0 0,1 0-1 0 0,0-1 1 0 0,1 0-1 0 0,0 0 1 0 0,1-1-1 0 0,0 0 1 0 0,0 0-1 0 0,0-1 1 0 0,1 0-1 0 0,0-1 1 0 0,1 0-1 0 0,16 9 1 0 0,-20-13-71 0 0,-1 1 0 0 0,0-1-1 0 0,1 0 1 0 0,-1 0 0 0 0,1-1 0 0 0,0 0-1 0 0,0 0 1 0 0,-1 0 0 0 0,1-1 0 0 0,0 1 0 0 0,0-2-1 0 0,0 1 1 0 0,0 0 0 0 0,-1-1 0 0 0,1 0 0 0 0,0-1-1 0 0,-1 1 1 0 0,1-1 0 0 0,-1 0 0 0 0,1 0-1 0 0,-1-1 1 0 0,0 0 0 0 0,0 0 0 0 0,0 0 0 0 0,0 0-1 0 0,-1-1 1 0 0,1 0 0 0 0,-1 0 0 0 0,0 0 0 0 0,0 0-1 0 0,0-1 1 0 0,-1 1 0 0 0,1-1 0 0 0,3-8 0 0 0,-3 6-101 0 0,-1 1 1 0 0,-1-1 0 0 0,1 1 0 0 0,-1-1-1 0 0,0 0 1 0 0,2-14 0 0 0,-4 20 96 0 0,1 0-1 0 0,-1 0 1 0 0,0 0 0 0 0,0 0-1 0 0,0 0 1 0 0,1-1 0 0 0,-1 1-1 0 0,0 0 1 0 0,0 0 0 0 0,-1 0-1 0 0,1 0 1 0 0,0-1-1 0 0,0 1 1 0 0,-1 0 0 0 0,1 0-1 0 0,0 0 1 0 0,-1 0 0 0 0,1 0-1 0 0,-1 0 1 0 0,1 0 0 0 0,-1 0-1 0 0,0 0 1 0 0,0 0 0 0 0,1 0-1 0 0,-1 0 1 0 0,0 0 0 0 0,0 0-1 0 0,0 1 1 0 0,0-1-1 0 0,0 0 1 0 0,0 1 0 0 0,0-1-1 0 0,0 1 1 0 0,0-1 0 0 0,0 1-1 0 0,0-1 1 0 0,0 1 0 0 0,0 0-1 0 0,0-1 1 0 0,-1 1 0 0 0,1 0-1 0 0,0 0 1 0 0,0 0-1 0 0,0 0 1 0 0,0 0 0 0 0,-1 0-1 0 0,1 0 1 0 0,-1 1 0 0 0,-1-1 32 0 0,0 1 1 0 0,1 0-1 0 0,-1 0 1 0 0,1 0-1 0 0,-1 0 1 0 0,1 1-1 0 0,-1-1 1 0 0,1 1-1 0 0,0-1 1 0 0,-1 1-1 0 0,1 0 1 0 0,0 0-1 0 0,0 0 1 0 0,0 0-1 0 0,1 0 1 0 0,-1 0-1 0 0,0 0 1 0 0,1 1-1 0 0,0-1 1 0 0,-1 1-1 0 0,1-1 1 0 0,0 1-1 0 0,0-1 1 0 0,0 1-1 0 0,1 0 1 0 0,-1-1-1 0 0,1 1 1 0 0,-1 0-1 0 0,1 0 1 0 0,0-1-1 0 0,0 1 1 0 0,1 3-1 0 0,-2 1 28 0 0,2 0 0 0 0,-1 0 1 0 0,1 0-1 0 0,0 0 0 0 0,1 0 0 0 0,-1 0 1 0 0,1-1-1 0 0,1 1 0 0 0,-1-1 0 0 0,1 1 1 0 0,6 9-1 0 0,-7-13-54 0 0,0 0 0 0 0,0-1 0 0 0,0 1 0 0 0,0 0 1 0 0,1-1-1 0 0,-1 1 0 0 0,1-1 0 0 0,0 0 0 0 0,0 0 0 0 0,0 0 0 0 0,0 0 1 0 0,0 0-1 0 0,0-1 0 0 0,0 1 0 0 0,0-1 0 0 0,1 0 0 0 0,-1 0 0 0 0,1 0 1 0 0,-1 0-1 0 0,0-1 0 0 0,1 1 0 0 0,0-1 0 0 0,-1 0 0 0 0,1 0 1 0 0,-1 0-1 0 0,1-1 0 0 0,-1 1 0 0 0,1-1 0 0 0,-1 0 0 0 0,0 0 0 0 0,1 0 1 0 0,-1 0-1 0 0,0-1 0 0 0,0 1 0 0 0,0-1 0 0 0,0 0 0 0 0,0 0 0 0 0,0 0 1 0 0,4-4-1 0 0,6-4-63 0 0,-2-1 1 0 0,1-1-1 0 0,-2 0 0 0 0,1 0 1 0 0,-2-1-1 0 0,1 0 1 0 0,9-20-1 0 0,-9 11 39 0 0,0-1 0 0 0,-1 0 0 0 0,-1 0 0 0 0,-1-1 0 0 0,-2 0 0 0 0,4-25 0 0 0,-3-11-82 0 0,-1-78-1 0 0,-7 117 364 0 0,1 17 101 0 0,-2 14-93 0 0,1 18-191 0 0,1 0-1 0 0,1 1 0 0 0,2-1 1 0 0,0 0-1 0 0,9 34 0 0 0,-3-9-319 0 0,26 106-2156 0 0,-7-45-626 0 0,-17-64 1637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31T21:18:46.9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 28 132 0 0,'10'-22'12115'0'0,"-3"17"-6481"0"0,-10 51-4766 0 0,-57 134-779 0 0,60-179-63 0 0,0 0-1 0 0,-1-1 1 0 0,1 1 0 0 0,0 0 0 0 0,0 0-1 0 0,0-1 1 0 0,0 1 0 0 0,0 0 0 0 0,0 0-1 0 0,0 0 1 0 0,0-1 0 0 0,0 1 0 0 0,1 0 0 0 0,-1 0-1 0 0,0-1 1 0 0,0 1 0 0 0,1 0 0 0 0,-1-1-1 0 0,0 1 1 0 0,1 0 0 0 0,-1 0 0 0 0,1-1 0 0 0,-1 1-1 0 0,1-1 1 0 0,-1 1 0 0 0,1-1 0 0 0,-1 1-1 0 0,2 0 1 0 0,28 13 495 0 0,36-1 67 0 0,-48-12-515 0 0,-1 0 0 0 0,1-1 0 0 0,-1-1 1 0 0,1 0-1 0 0,-1-2 0 0 0,0 0 0 0 0,0-1 0 0 0,0 0 0 0 0,0-1 1 0 0,26-13-1 0 0,-18 5-1603 0 0,43-28 1 0 0,23-28-10162 0 0,-75 57 8928 0 0,-2 1 409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14:25:05.5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 1 804 0 0,'-5'0'8457'0'0,"2"9"-3347"0"0,2 26-1788 0 0,7 38-3372 0 0,8 21 786 0 0,-12-85-545 0 0,1 0-1 0 0,-1 0 1 0 0,1-1-1 0 0,1 1 0 0 0,0-1 1 0 0,0 0-1 0 0,1 1 1 0 0,6 8-1 0 0,-9-16-150 0 0,0 1 0 0 0,0 0-1 0 0,0-1 1 0 0,0 1 0 0 0,1-1-1 0 0,-1 0 1 0 0,0 0 0 0 0,1 0-1 0 0,-1 0 1 0 0,1 0 0 0 0,-1-1-1 0 0,1 1 1 0 0,-1-1 0 0 0,1 1-1 0 0,0-1 1 0 0,-1 0 0 0 0,1 0-1 0 0,0 0 1 0 0,-1 0 0 0 0,1-1-1 0 0,-1 1 1 0 0,1-1 0 0 0,-1 1-1 0 0,1-1 1 0 0,-1 0 0 0 0,1 0-1 0 0,-1 0 1 0 0,0 0 0 0 0,1-1-1 0 0,3-2 1 0 0,10-5-140 0 0,0-2 1 0 0,-1 0 0 0 0,16-14-1 0 0,-21 16-12 0 0,29-23-381 0 0,52-43-5676 0 0,-64 55 709 0 0,43-24 1 0 0,-47 32 3355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8:04.1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49 376 0 0,'0'-15'1172'0'0,"4"-10"5709"0"0,0 17-821 0 0,2 27-4262 0 0,-5-10-1669 0 0,-1 1 0 0 0,-1-1-1 0 0,1 0 1 0 0,-4 18 0 0 0,-1 19-56 0 0,-14 175-387 0 0,5-110-1824 0 0,8 0-3715 0 0,6-103 4988 0 0,1 1 0 0 0,-1-1 0 0 0,2 1 0 0 0,-1-1 0 0 0,1 0 0 0 0,0 1 0 0 0,5 12 0 0 0,7-4-734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8:04.5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296 167 468 0 0,'0'-6'351'0'0,"0"1"1"0"0,0-1-1 0 0,-1 1 0 0 0,0-1 0 0 0,0 1 1 0 0,0-1-1 0 0,0 1 0 0 0,-1-1 0 0 0,0 1 1 0 0,0 0-1 0 0,-1 0 0 0 0,-2-5 0 0 0,3 8-299 0 0,-1-1 1 0 0,1 1-1 0 0,0-1 0 0 0,-1 1 0 0 0,1 0 1 0 0,-1 0-1 0 0,0 0 0 0 0,0 1 0 0 0,0-1 0 0 0,0 1 1 0 0,0-1-1 0 0,0 1 0 0 0,0 0 0 0 0,0 0 1 0 0,0 1-1 0 0,-1-1 0 0 0,1 0 0 0 0,0 1 0 0 0,-1 0 1 0 0,1 0-1 0 0,0 0 0 0 0,-5 1 0 0 0,-2 1-50 0 0,-1 0-1 0 0,1 1 1 0 0,0 0 0 0 0,0 0-1 0 0,0 1 1 0 0,1 1 0 0 0,0-1-1 0 0,-1 2 1 0 0,2-1-1 0 0,-1 1 1 0 0,1 1 0 0 0,-1-1-1 0 0,2 2 1 0 0,-1-1-1 0 0,1 1 1 0 0,0 0 0 0 0,1 0-1 0 0,0 1 1 0 0,0 0-1 0 0,1 0 1 0 0,0 0 0 0 0,1 0-1 0 0,-1 1 1 0 0,2 0-1 0 0,0 0 1 0 0,0 0 0 0 0,1 0-1 0 0,-2 17 1 0 0,4-23 33 0 0,0 0 0 0 0,0-1 0 0 0,0 1 0 0 0,0-1-1 0 0,1 1 1 0 0,0 0 0 0 0,0-1 0 0 0,0 1 0 0 0,0-1 0 0 0,1 0 0 0 0,-1 1 0 0 0,1-1 0 0 0,3 6 0 0 0,-3-8-7 0 0,-1 1 1 0 0,1 0-1 0 0,0-1 1 0 0,-1 0-1 0 0,1 1 1 0 0,0-1-1 0 0,0 0 1 0 0,0 0-1 0 0,0 0 1 0 0,0 0-1 0 0,0 0 1 0 0,0-1-1 0 0,0 1 1 0 0,0 0-1 0 0,1-1 1 0 0,-1 0-1 0 0,3 1 1 0 0,1-2-19 0 0,0 1-1 0 0,-1-1 1 0 0,1 0 0 0 0,-1 0 0 0 0,0-1 0 0 0,1 0 0 0 0,-1 0 0 0 0,0 0-1 0 0,0 0 1 0 0,0-1 0 0 0,0 0 0 0 0,-1 0 0 0 0,1 0 0 0 0,-1 0 0 0 0,0-1-1 0 0,7-6 1 0 0,0-4-87 0 0,0 1-1 0 0,-1-1 0 0 0,-1 0 0 0 0,0-1 0 0 0,-1 0 0 0 0,0-1 1 0 0,6-18-1 0 0,-2-5-302 0 0,15-74 0 0 0,-25 89 695 0 0,-8 29 784 0 0,-9 39 503 0 0,7 21-1290 0 0,3 1-1 0 0,3 1 1 0 0,10 103-1 0 0,-5-133-939 0 0,-2-20-387 0 0,1 0-1 0 0,0-1 1 0 0,2 1 0 0 0,0 0 0 0 0,1-1-1 0 0,1 0 1 0 0,13 28 0 0 0,-8-25-374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8:05.2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41 150 1044 0 0,'-3'159'10865'0'0,"1"-1"-8209"0"0,0-132-3586 0 0,-2-60-113 0 0,-20-298-2972 0 0,21 291 3641 0 0,2 32 469 0 0,0 0-1 0 0,1 0 1 0 0,-1 0-1 0 0,2 0 1 0 0,-1 1-1 0 0,4-14 1 0 0,-4 21-31 0 0,0 1 0 0 0,0-1 0 0 0,0 1-1 0 0,0-1 1 0 0,0 1 0 0 0,0 0 0 0 0,1-1 0 0 0,-1 1 0 0 0,0-1 0 0 0,0 1 0 0 0,0 0 0 0 0,1-1 0 0 0,-1 1 0 0 0,0 0 0 0 0,1-1-1 0 0,-1 1 1 0 0,0 0 0 0 0,0-1 0 0 0,1 1 0 0 0,-1 0 0 0 0,1 0 0 0 0,-1-1 0 0 0,0 1 0 0 0,1 0 0 0 0,-1 0 0 0 0,1 0 0 0 0,-1-1 0 0 0,0 1-1 0 0,1 0 1 0 0,-1 0 0 0 0,1 0 0 0 0,-1 0 0 0 0,1 0 0 0 0,-1 0 0 0 0,0 0 0 0 0,1 0 0 0 0,-1 0 0 0 0,1 0 0 0 0,-1 0 0 0 0,1 0-1 0 0,-1 0 1 0 0,1 0 0 0 0,0 1 0 0 0,22 17 1226 0 0,21 39-555 0 0,-41-53-587 0 0,53 79 401 0 0,55 73 46 0 0,-95-136-555 0 0,1-1 0 0 0,1-1 0 0 0,1-1-1 0 0,0 0 1 0 0,30 19 0 0 0,-48-35-72 0 0,0 0 1 0 0,1-1 0 0 0,-1 1-1 0 0,0 0 1 0 0,1-1 0 0 0,-1 1-1 0 0,0-1 1 0 0,1 1 0 0 0,-1-1-1 0 0,1 1 1 0 0,-1-1 0 0 0,1 0-1 0 0,-1 0 1 0 0,1 0-1 0 0,-1 0 1 0 0,1 0 0 0 0,-1 0-1 0 0,1 0 1 0 0,-1-1 0 0 0,0 1-1 0 0,1 0 1 0 0,-1-1 0 0 0,1 1-1 0 0,-1-1 1 0 0,2-1 0 0 0,0 0-99 0 0,-1 0 1 0 0,1 0 0 0 0,-1 0 0 0 0,0-1-1 0 0,0 1 1 0 0,0-1 0 0 0,0 1-1 0 0,0-1 1 0 0,0 0 0 0 0,-1 0 0 0 0,2-4-1 0 0,2-5-425 0 0,-1 0 0 0 0,-1 0-1 0 0,0 0 1 0 0,0-1 0 0 0,0-14-1 0 0,9-185-7144 0 0,-8 175 6406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8:05.5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1 208 0 0,'-2'0'11764'0'0,"-1"24"-9343"0"0,-2 35-3215 0 0,10 24-1886 0 0,-3-67-1 0 0,2 0 0 0 0,10 30 0 0 0,-9-34 1029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8:05.9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261 55 360 0 0,'0'-5'728'0'0,"0"-2"-56"0"0,-5 3-120 0 0,0-1-104 0 0,0-1-88 0 0,-10 1-92 0 0,0 1-84 0 0,-5-1-56 0 0,-5 1-48 0 0,5-1-16 0 0,-5 3-40 0 0,0 0-80 0 0,0 2-164 0 0,5 0-212 0 0,0 2-236 0 0,0 0-144 0 0,5 3-52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8:06.2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142 18 336 0 0,'-2'-16'3117'0'0,"-2"14"-460"0"0,-8 25 546 0 0,5-7-3298 0 0,-18 34 329 0 0,2 1-1 0 0,2 1 0 0 0,-20 83 1 0 0,39-131-226 0 0,1 1 0 0 0,0-1 0 0 0,0 0 0 0 0,0 1 0 0 0,1-1 0 0 0,-1 1 0 0 0,1-1 0 0 0,0 1 0 0 0,1-1 0 0 0,-1 0 0 0 0,1 1 0 0 0,0-1 0 0 0,0 0 0 0 0,0 1 0 0 0,0-1 0 0 0,1 0 0 0 0,0 0 0 0 0,0 0 0 0 0,0 0 0 0 0,0 0 0 0 0,3 3 0 0 0,-1-4-2 0 0,0 0-1 0 0,0 0 1 0 0,0-1 0 0 0,0 0-1 0 0,0 0 1 0 0,0 0 0 0 0,1 0 0 0 0,-1-1-1 0 0,1 0 1 0 0,-1 0 0 0 0,1 0-1 0 0,-1 0 1 0 0,1-1 0 0 0,0 1-1 0 0,-1-1 1 0 0,1 0 0 0 0,0-1-1 0 0,-1 1 1 0 0,9-3 0 0 0,13-2-620 0 0,-2-1 0 0 0,1-1 0 0 0,-1-1 0 0 0,35-17 0 0 0,88-57-5514 0 0,-117 65 5064 0 0</inkml:trace>
  <inkml:trace contextRef="#ctx0" brushRef="#br0" timeOffset="1">272 92 452 0 0,'-15'23'804'0'0,"-5"1"-104"0"0,5 6-136 0 0,5 1-144 0 0,-5 5-132 0 0,10 0-104 0 0,0 2-80 0 0,0 3-84 0 0,5-3-156 0 0,0 0-228 0 0,0 3-264 0 0,5-3-136 0 0,5 0-76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8:06.9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395 22 832 0 0,'7'-16'5329'0'0,"-4"10"-1152"0"0,-18 8-3175 0 0,-4 3-847 0 0,1 1-1 0 0,1 0 1 0 0,-1 2 0 0 0,1 0-1 0 0,0 1 1 0 0,-15 11-1 0 0,-92 73-249 0 0,87-64 161 0 0,18-14 493 0 0,1 1-1 0 0,1 0 0 0 0,-20 23 1 0 0,37-38-503 0 0,0-1 0 0 0,0 1 0 0 0,0-1 0 0 0,0 1 1 0 0,0-1-1 0 0,1 1 0 0 0,-1-1 0 0 0,0 1 0 0 0,0-1 0 0 0,0 1 1 0 0,0-1-1 0 0,1 1 0 0 0,-1-1 0 0 0,0 1 0 0 0,0-1 1 0 0,1 1-1 0 0,-1-1 0 0 0,0 0 0 0 0,1 1 0 0 0,-1-1 0 0 0,0 1 1 0 0,1-1-1 0 0,-1 0 0 0 0,1 1 0 0 0,-1-1 0 0 0,1 0 1 0 0,-1 0-1 0 0,0 1 0 0 0,1-1 0 0 0,-1 0 0 0 0,1 0 0 0 0,-1 0 1 0 0,1 0-1 0 0,-1 0 0 0 0,1 1 0 0 0,-1-1 0 0 0,1 0 0 0 0,0 0 1 0 0,0-1-1 0 0,31 9 255 0 0,-27-7-162 0 0,147 28 241 0 0,69 16-1026 0 0,-186-36-302 0 0,13 4-2177 0 0,-6 5-4375 0 0,-42-18 7362 0 0,1 0 0 0 0,-1 0 0 0 0,0 1 0 0 0,1-1 0 0 0,-1 0 0 0 0,0 1 1 0 0,1-1-1 0 0,-1 0 0 0 0,0 1 0 0 0,0-1 0 0 0,1 0 0 0 0,-1 1 0 0 0,0-1 0 0 0,0 1 0 0 0,1-1 0 0 0,-1 1 0 0 0,0-1 0 0 0,0 0 0 0 0,0 1 0 0 0,0-1 0 0 0,0 1 0 0 0,0-1 0 0 0,0 1 0 0 0,0-1 0 0 0,0 1 1 0 0,0-1-1 0 0,0 1 0 0 0,0-1 0 0 0,0 1 0 0 0,0-1 0 0 0,-4 7-1347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8:07.3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1 524 0 0,'-22'7'9970'0'0,"49"-8"-239"0"0,-8 0-8062 0 0,-3 1-3943 0 0,30 3 1443 0 0,0 2 0 0 0,0 3 0 0 0,54 16 0 0 0,-49-9-3512 0 0,-1 3 0 0 0,74 36 1 0 0,-92-36 2222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8:08.2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8 110 540 0 0,'-4'-31'5338'0'0,"3"29"-4717"0"0,0-1 0 0 0,1 1 0 0 0,-1 0 1 0 0,1-1-1 0 0,0 1 0 0 0,0-1 0 0 0,0 1 0 0 0,0-1 1 0 0,0 1-1 0 0,0-1 0 0 0,1 1 0 0 0,-1-1 0 0 0,1 1 1 0 0,-1 0-1 0 0,3-5 0 0 0,-2 6-482 0 0,1-1-1 0 0,0 0 1 0 0,0 0 0 0 0,0 1 0 0 0,0-1-1 0 0,0 1 1 0 0,0-1 0 0 0,0 1-1 0 0,0 0 1 0 0,0 0 0 0 0,1 0 0 0 0,-1 0-1 0 0,4-1 1 0 0,7-2-34 0 0,1 1 1 0 0,-1 0-1 0 0,1 1 0 0 0,-1 0 1 0 0,1 1-1 0 0,-1 1 1 0 0,1 0-1 0 0,0 1 0 0 0,24 4 1 0 0,-33-4-141 0 0,0 0 1 0 0,0 0-1 0 0,0 1 1 0 0,0 0-1 0 0,-1 0 1 0 0,1 0-1 0 0,-1 0 1 0 0,1 1-1 0 0,-1-1 1 0 0,0 1-1 0 0,0 1 1 0 0,0-1-1 0 0,0 0 1 0 0,0 1-1 0 0,-1 0 1 0 0,0 0-1 0 0,0 0 1 0 0,0 0-1 0 0,0 0 1 0 0,0 1-1 0 0,-1-1 1 0 0,0 1-1 0 0,0 0 1 0 0,0-1-1 0 0,-1 1 1 0 0,1 0-1 0 0,-1 0 1 0 0,1 10-1 0 0,-2 6-122 0 0,0 0-1 0 0,-1 0 1 0 0,0-1-1 0 0,-2 1 1 0 0,-1-1 0 0 0,0 0-1 0 0,-10 26 1 0 0,-63 134-395 0 0,42-105 532 0 0,32-68 20 0 0,1-4 17 0 0,1 0 0 0 0,-1 0 0 0 0,1 1 0 0 0,0-1 0 0 0,-1 1-1 0 0,2 0 1 0 0,-1-1 0 0 0,0 1 0 0 0,0 5 0 0 0,2-7-15 0 0,-1-1 0 0 0,1 0 0 0 0,0 0-1 0 0,0 1 1 0 0,-1-1 0 0 0,1 0 0 0 0,0 0 0 0 0,0 0 0 0 0,0 0 0 0 0,0 0 0 0 0,0 0 0 0 0,0 0 0 0 0,1 0 0 0 0,-1-1 0 0 0,0 1 0 0 0,0 0 0 0 0,1-1 0 0 0,-1 1 0 0 0,0-1 0 0 0,1 1 0 0 0,-1-1 0 0 0,0 0 0 0 0,1 1 0 0 0,-1-1 0 0 0,1 0 0 0 0,-1 0 0 0 0,0 0 0 0 0,3 0 0 0 0,16 1-237 0 0,0-1 0 0 0,0 0 1 0 0,0-2-1 0 0,-1 0 0 0 0,1-1 0 0 0,-1-1 1 0 0,33-11-1 0 0,129-58-4082 0 0,-177 71 4189 0 0,91-36-2635 0 0,54-27-1466 0 0,-130 52 3841 0 0,-19 13 390 0 0,0-1 1 0 0,0 1-1 0 0,0 0 1 0 0,0 0-1 0 0,0 0 0 0 0,0-1 1 0 0,0 1-1 0 0,0 0 1 0 0,0 0-1 0 0,0 0 1 0 0,0 0-1 0 0,0-1 0 0 0,0 1 1 0 0,0 0-1 0 0,0 0 1 0 0,0 0-1 0 0,-1 0 1 0 0,1-1-1 0 0,0 1 0 0 0,0 0 1 0 0,0 0-1 0 0,0 0 1 0 0,0 0-1 0 0,0 0 0 0 0,0 0 1 0 0,-1-1-1 0 0,1 1 1 0 0,0 0-1 0 0,0 0 1 0 0,0 0-1 0 0,0 0 0 0 0,0 0 1 0 0,-1 0-1 0 0,1 0 1 0 0,0 0-1 0 0,0 0 1 0 0,0 0-1 0 0,-1 0 0 0 0,1 0 1 0 0,0 0-1 0 0,0 0 1 0 0,0 0-1 0 0,0 0 1 0 0,-1 0-1 0 0,1 0 0 0 0,0 0 1 0 0,0 0-1 0 0,0 0 1 0 0,0 0-1 0 0,-1 0 0 0 0,1 0 1 0 0,-46 5 872 0 0,29-3-615 0 0,4 0 201 0 0,-1 0 0 0 0,0 1 0 0 0,-16 6 0 0 0,25-8-102 0 0,1 1 1 0 0,-1 0-1 0 0,1 0 1 0 0,-1 0-1 0 0,1 0 1 0 0,0 1-1 0 0,0 0 1 0 0,0 0-1 0 0,0 0 1 0 0,1 1-1 0 0,-1-1 1 0 0,-5 8-1 0 0,9-11-305 0 0,-1 1 0 0 0,1 0 1 0 0,-1 0-1 0 0,1 0 0 0 0,0 0 0 0 0,-1 0 0 0 0,1 0 0 0 0,0 0 0 0 0,0 0 0 0 0,-1 0 0 0 0,1 0 0 0 0,0 0 1 0 0,0 0-1 0 0,0 0 0 0 0,0 0 0 0 0,1 0 0 0 0,-1 0 0 0 0,0 0 0 0 0,0 0 0 0 0,0 0 0 0 0,1 0 0 0 0,-1 0 1 0 0,1 0-1 0 0,-1 0 0 0 0,2 2 0 0 0,24 20 407 0 0,38 5-211 0 0,-49-24-217 0 0,-1 0 0 0 0,1-1 0 0 0,0 0 0 0 0,0-2 0 0 0,0 1 0 0 0,0-2 0 0 0,0 0 0 0 0,21-3 0 0 0,-29 2-48 0 0,1 0 0 0 0,0-1 0 0 0,-1 0 0 0 0,1 0 1 0 0,-1-1-1 0 0,0 0 0 0 0,0 0 0 0 0,0 0 0 0 0,0-1 0 0 0,0 0 1 0 0,-1-1-1 0 0,1 0 0 0 0,-1 1 0 0 0,-1-2 0 0 0,1 1 0 0 0,-1-1 1 0 0,9-12-1 0 0,-12 15-56 0 0,0 1 0 0 0,0-1 0 0 0,-1 0 0 0 0,0 0 0 0 0,1 0 0 0 0,-1 0-1 0 0,0 0 1 0 0,0 0 0 0 0,-1 0 0 0 0,1 0 0 0 0,-1 0 0 0 0,1 0 0 0 0,-1 0 0 0 0,0 0 0 0 0,0-1 0 0 0,-1 1 0 0 0,1 0 0 0 0,0 0 0 0 0,-1 0 0 0 0,-1-4 0 0 0,0 3-45 0 0,0 1 0 0 0,0-1 0 0 0,0 0 1 0 0,-1 1-1 0 0,0-1 0 0 0,1 1 0 0 0,-1 0 0 0 0,-1-1 0 0 0,1 2 1 0 0,0-1-1 0 0,-1 0 0 0 0,1 1 0 0 0,-5-3 0 0 0,-1 0-252 0 0,1 1 0 0 0,-1 0 0 0 0,0 0 0 0 0,0 1 0 0 0,0 0 0 0 0,-1 1 0 0 0,1 0 0 0 0,-1 0 0 0 0,1 1 0 0 0,-1 1 0 0 0,0-1 0 0 0,-16 3 0 0 0,-19 11-2184 0 0,25-5 1356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8:08.6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140 34 208 0 0,'1'-15'1891'0'0,"-2"-4"3749"0"0,-1 19-5491 0 0,1 0 1 0 0,0 0-1 0 0,0 1 1 0 0,0-1-1 0 0,-1 0 1 0 0,1 0-1 0 0,0 1 1 0 0,0-1-1 0 0,0 1 0 0 0,-1-1 1 0 0,1 1-1 0 0,0-1 1 0 0,0 1-1 0 0,0-1 1 0 0,0 1-1 0 0,0 0 1 0 0,0 0-1 0 0,0 0 1 0 0,1 0-1 0 0,-3 1 1 0 0,-8 7 222 0 0,1 1 0 0 0,-1 0-1 0 0,1 1 1 0 0,1-1 0 0 0,0 2 0 0 0,1 0 0 0 0,0 0 0 0 0,1 0 0 0 0,0 1 0 0 0,-8 20 0 0 0,13-28-344 0 0,1 0 0 0 0,-1 0 0 0 0,1 0 0 0 0,0 0 0 0 0,0 0 0 0 0,0 0 0 0 0,1 1-1 0 0,0-1 1 0 0,0 0 0 0 0,0 0 0 0 0,0 1 0 0 0,1-1 0 0 0,0 0 0 0 0,0 0 0 0 0,1 0 0 0 0,-1 0 0 0 0,1 0 0 0 0,0 0 0 0 0,0-1 0 0 0,1 1 0 0 0,0 0-1 0 0,-1-1 1 0 0,1 0 0 0 0,1 0 0 0 0,-1 0 0 0 0,1 0 0 0 0,-1 0 0 0 0,1-1 0 0 0,0 1 0 0 0,1-1 0 0 0,6 4 0 0 0,1-1 15 0 0,0 0 0 0 0,1-1 0 0 0,-1 0 0 0 0,1-1 0 0 0,0-1 0 0 0,0 0 0 0 0,0-1 0 0 0,1 0 0 0 0,-1-1 0 0 0,1 0 0 0 0,23-3 0 0 0,-8-1-939 0 0,-1 0 0 0 0,0-3 0 0 0,0 0-1 0 0,43-16 1 0 0,-67 20 357 0 0,-1 1 0 0 0,0-1 0 0 0,0 1 0 0 0,0-1 0 0 0,0 0 0 0 0,0 0 0 0 0,0-1 0 0 0,0 1 0 0 0,-1 0 0 0 0,1-1-1 0 0,-1 0 1 0 0,0 1 0 0 0,1-1 0 0 0,-1 0 0 0 0,-1 0 0 0 0,1-1 0 0 0,2-4 0 0 0,-3-7-980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14:25:05.5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 0 488 0 0,'-1'1'400'0'0,"-1"0"0"0"0,1-1 0 0 0,0 1-1 0 0,-1 0 1 0 0,1 0 0 0 0,0 0 0 0 0,0 0 0 0 0,0 0 0 0 0,0 0 0 0 0,0 1-1 0 0,0-1 1 0 0,0 0 0 0 0,0 0 0 0 0,0 1 0 0 0,0-1 0 0 0,1 0 0 0 0,-1 1-1 0 0,0-1 1 0 0,0 4 0 0 0,-11 33 1841 0 0,12-38-2237 0 0,-3 15 119 0 0,0 0 0 0 0,1 0 0 0 0,1 0 0 0 0,1 0 0 0 0,0 0 0 0 0,1 0-1 0 0,1 1 1 0 0,0-1 0 0 0,1-1 0 0 0,0 1 0 0 0,1 0 0 0 0,9 21 0 0 0,0-6 21 0 0,2 0 0 0 0,0 0-1 0 0,2-2 1 0 0,34 45 0 0 0,-22-38 27 0 0,2-2 0 0 0,0-1 1 0 0,3-1-1 0 0,0-2 0 0 0,39 25 0 0 0,11-1-166 0 0,106 51 1 0 0,-96-56-21 0 0,-3 3 0 0 0,151 113 1 0 0,-199-128-4 0 0,-2 1 0 0 0,73 86 0 0 0,-92-94 5 0 0,-1 1 1 0 0,-1 1 0 0 0,-1 1-1 0 0,-2 0 1 0 0,20 55 0 0 0,93 245 18 0 0,-88-253 32 0 0,-37-73-3071 0 0,-9-19-2710 0 0,0-2 2364 0 0,1 7 2053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8:09.0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90 1 636 0 0,'-15'13'1124'0'0,"5"5"84"0"0,-5 5-8 0 0,5 4-100 0 0,0 2-139 0 0,0 5-177 0 0,5 2-212 0 0,0 2-176 0 0,0 3-180 0 0,0-1-120 0 0,5 1-176 0 0,0-1-244 0 0,5-4-288 0 0,0 0-372 0 0,5-7-341 0 0,5-4-167 0 0,0-7 24 0 0,0-2 160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8:09.3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375 185 232 0 0,'1'-13'1514'0'0,"-1"11"-1417"0"0,0 1 0 0 0,1-1 0 0 0,-1 1 0 0 0,0-1 0 0 0,0 1 0 0 0,0 0 0 0 0,0-1 0 0 0,0 1 0 0 0,0-1 0 0 0,0 1 0 0 0,-1-1 0 0 0,1 1 0 0 0,0-1 0 0 0,-1 1 0 0 0,0 0 0 0 0,1-1 0 0 0,-1 1 0 0 0,1 0 0 0 0,-1 0 0 0 0,0-1 0 0 0,0 1 0 0 0,0 0 0 0 0,0 0 0 0 0,0 0 0 0 0,0 0 0 0 0,0 0 0 0 0,0 0 0 0 0,0 0 0 0 0,-1 0 0 0 0,1 1 0 0 0,0-1 0 0 0,-1 0 0 0 0,1 1 0 0 0,0-1 0 0 0,-1 1 0 0 0,1-1 0 0 0,0 1 0 0 0,-1 0 0 0 0,-2-1 1 0 0,-9-1-78 0 0,0-1 1 0 0,0 2-1 0 0,0-1 1 0 0,0 2-1 0 0,0 0 1 0 0,-1 1 0 0 0,1 0-1 0 0,0 1 1 0 0,0 0-1 0 0,0 1 1 0 0,0 0-1 0 0,1 1 1 0 0,-1 1 0 0 0,-17 8-1 0 0,21-9-18 0 0,1 1 1 0 0,-1 0-1 0 0,1 0 0 0 0,0 0 0 0 0,0 1 1 0 0,0 0-1 0 0,1 1 0 0 0,0-1 0 0 0,0 2 1 0 0,1-1-1 0 0,0 1 0 0 0,0-1 1 0 0,1 2-1 0 0,0-1 0 0 0,0 1 0 0 0,1-1 1 0 0,0 1-1 0 0,1 0 0 0 0,0 1 0 0 0,-3 10 1 0 0,6-13 83 0 0,0-1 1 0 0,0 1 0 0 0,1-1-1 0 0,-1 0 1 0 0,2 1 0 0 0,-1-1-1 0 0,1 0 1 0 0,0 1 0 0 0,0-1-1 0 0,0 0 1 0 0,1 0 0 0 0,0-1-1 0 0,0 1 1 0 0,0-1 0 0 0,1 1-1 0 0,0-1 1 0 0,9 9 0 0 0,3 3 386 0 0,1-2 0 0 0,0 0 0 0 0,32 21 1 0 0,-19-20-270 0 0,-25-14-197 0 0,-1 0 1 0 0,1 0-1 0 0,-1 0 1 0 0,1 1-1 0 0,-1 0 1 0 0,0 0-1 0 0,1 0 1 0 0,-1 0-1 0 0,-1 1 0 0 0,1-1 1 0 0,-1 1-1 0 0,1 0 1 0 0,-1 0-1 0 0,5 8 1 0 0,-8-10-16 0 0,0 1 1 0 0,0 0 0 0 0,-1 0 0 0 0,1-1 0 0 0,0 1 0 0 0,-1 0 0 0 0,1-1 0 0 0,-1 1 0 0 0,0 0 0 0 0,0-1 0 0 0,0 1-1 0 0,-1-1 1 0 0,1 0 0 0 0,0 1 0 0 0,-1-1 0 0 0,-2 4 0 0 0,-30 32-33 0 0,28-32-4 0 0,0 0 0 0 0,-1-1 0 0 0,0 0 0 0 0,0 0 0 0 0,0-1 0 0 0,0 0 0 0 0,-1 0 0 0 0,0-1 0 0 0,0 0 0 0 0,-16 4 0 0 0,22-6 24 0 0,-1-1 1 0 0,1 0 0 0 0,-1 0 0 0 0,1 0 0 0 0,-1 0 0 0 0,1 0 0 0 0,-1 0 0 0 0,1-1 0 0 0,-1 1-1 0 0,1-1 1 0 0,-1 0 0 0 0,1 1 0 0 0,0-1 0 0 0,-1 0 0 0 0,1-1 0 0 0,-4-1 0 0 0,4 1 21 0 0,0 0 0 0 0,0-1 0 0 0,0 1 0 0 0,0-1 0 0 0,0 1 0 0 0,0-1 1 0 0,1 1-1 0 0,-1-1 0 0 0,1 0 0 0 0,0 0 0 0 0,0 0 0 0 0,0 0 1 0 0,0 0-1 0 0,1 0 0 0 0,-1 0 0 0 0,0-6 0 0 0,1-2 21 0 0,-1 0 0 0 0,2-1 0 0 0,-1 1-1 0 0,2-1 1 0 0,-1 1 0 0 0,2 0 0 0 0,-1 0 0 0 0,9-19 0 0 0,5-8 1 0 0,23-40 0 0 0,-9 20-28 0 0,0 1-866 0 0,39-58 0 0 0,47-45-4411 0 0,-91 125 3958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8:12.1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548 79 308 0 0,'1'0'229'0'0,"0"0"1"0"0,-1-1-1 0 0,1 1 0 0 0,-1-1 1 0 0,1 0-1 0 0,0 1 0 0 0,-1-1 1 0 0,0 0-1 0 0,1 1 0 0 0,-1-1 1 0 0,1 0-1 0 0,-1 1 0 0 0,0-1 1 0 0,1 0-1 0 0,-1 0 0 0 0,0 1 1 0 0,0-1-1 0 0,0 0 0 0 0,0 0 1 0 0,1 0-1 0 0,-1 1 0 0 0,0-1 1 0 0,0 0-1 0 0,-1 0 0 0 0,1 0 1 0 0,0 1-1 0 0,0-3 0 0 0,-18-15 1226 0 0,-36-6-2533 0 0,48 22 1574 0 0,-5-2-494 0 0,0 2 1 0 0,0-1-1 0 0,0 1 1 0 0,-1 1-1 0 0,1 0 1 0 0,0 0-1 0 0,-1 1 1 0 0,1 1-1 0 0,-1 0 1 0 0,1 0-1 0 0,0 1 1 0 0,-1 1-1 0 0,1 0 1 0 0,0 0-1 0 0,1 1 0 0 0,-1 1 1 0 0,1 0-1 0 0,-19 11 1 0 0,9-3 1 0 0,1 0 0 0 0,1 2 0 0 0,0 0 0 0 0,1 0 0 0 0,1 2 0 0 0,1 0 0 0 0,0 1 0 0 0,-18 28 0 0 0,20-23 0 0 0,1 0 0 0 0,1 1 0 0 0,1 1 0 0 0,-9 37 0 0 0,10-36 4 0 0,7-18-132 0 0,0 4-596 0 0,10-7-5198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8:12.5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 12 364 0 0,'0'-1'255'0'0,"0"1"0"0"0,0-1 1 0 0,0 0-1 0 0,-1 1 0 0 0,1-1 0 0 0,0 1 1 0 0,-1-1-1 0 0,1 1 0 0 0,-1-1 0 0 0,1 1 0 0 0,-1-1 1 0 0,1 1-1 0 0,-1-1 0 0 0,1 1 0 0 0,-1-1 1 0 0,1 1-1 0 0,-1 0 0 0 0,1-1 0 0 0,-1 1 0 0 0,0 0 1 0 0,1-1-1 0 0,-1 1 0 0 0,1 0 0 0 0,-1 0 1 0 0,0 0-1 0 0,1 0 0 0 0,-1 0 0 0 0,0-1 0 0 0,0 1 1 0 0,-9 28 4189 0 0,5-8-3794 0 0,1 0 0 0 0,1 0 1 0 0,1 0-1 0 0,0 0 0 0 0,3 27 0 0 0,0-39-595 0 0,0-1-1 0 0,0 0 1 0 0,1 1 0 0 0,0-1-1 0 0,0 0 1 0 0,1 0-1 0 0,0 0 1 0 0,0 0-1 0 0,1-1 1 0 0,0 1 0 0 0,0-1-1 0 0,0 0 1 0 0,1 0-1 0 0,0-1 1 0 0,0 1-1 0 0,1-1 1 0 0,9 8 0 0 0,-1-3-247 0 0,0-1 1 0 0,0 0 0 0 0,1-2-1 0 0,0 1 1 0 0,0-2 0 0 0,1 0-1 0 0,0 0 1 0 0,0-2 0 0 0,0 0-1 0 0,24 3 1 0 0,-20-6-1242 0 0,0 0-1 0 0,0-2 1 0 0,-1 0 0 0 0,1-1 0 0 0,0-1-1 0 0,-1 0 1 0 0,0-2 0 0 0,29-10 0 0 0,-19 5-298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8:13.3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77 2 464 0 0,'-4'-1'10932'0'0,"4"1"-10704"0"0,-11 21 3276 0 0,-8 30-2435 0 0,7-7-872 0 0,2 0-1 0 0,2 1 0 0 0,-2 48 0 0 0,8-49-1744 0 0,4 64 1 0 0,-2-103 1004 0 0,0 0 0 0 0,1 1 0 0 0,-1-1 0 0 0,1 0 0 0 0,0 0 0 0 0,1 0-1 0 0,-1 0 1 0 0,1 0 0 0 0,0 0 0 0 0,0 0 0 0 0,0 0 0 0 0,1-1 0 0 0,0 1 0 0 0,0-1 0 0 0,0 0 0 0 0,0 0 0 0 0,1 0 0 0 0,0 0 0 0 0,3 3 0 0 0,8 0-1267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8:13.7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290 46 724 0 0,'0'-2'191'0'0,"0"0"1"0"0,-1 0-1 0 0,1 0 1 0 0,-1 0-1 0 0,0 0 0 0 0,0 1 1 0 0,1-1-1 0 0,-1 0 1 0 0,0 0-1 0 0,-1 1 0 0 0,1-1 1 0 0,0 0-1 0 0,0 1 1 0 0,-1-1-1 0 0,1 1 0 0 0,-1 0 1 0 0,1-1-1 0 0,-1 1 1 0 0,0 0-1 0 0,1 0 0 0 0,-1 0 1 0 0,0 0-1 0 0,0 0 1 0 0,0 1-1 0 0,0-1 0 0 0,1 1 1 0 0,-1-1-1 0 0,0 1 1 0 0,0-1-1 0 0,-4 1 0 0 0,-9-2-43 0 0,-1 0-1 0 0,-29 1 0 0 0,36 1-57 0 0,-21 2-1756 0 0,1 1 0 0 0,-55 14-1 0 0,82-17 1526 0 0,-13 3-1060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8:14.2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65 5 96 0 0,'3'-4'12149'0'0,"-1"17"-7947"0"0,-2-1-5516 0 0,-28 211 1777 0 0,-12 65-370 0 0,38-232-609 0 0,22-94-1122 0 0,-2-4 855 0 0,15-30-339 0 0,-31 67 1084 0 0,1 1-1 0 0,0-1 1 0 0,0 1-1 0 0,0 0 0 0 0,0 0 1 0 0,1 1-1 0 0,-1-1 0 0 0,1 1 1 0 0,0-1-1 0 0,0 1 1 0 0,0 0-1 0 0,5-2 0 0 0,-5 4 35 0 0,0 0 0 0 0,-1 0 0 0 0,1 0 0 0 0,0 1 0 0 0,0-1 0 0 0,0 1 0 0 0,-1 0 0 0 0,1 0 0 0 0,0 0 0 0 0,0 1 0 0 0,0-1-1 0 0,0 1 1 0 0,-1 0 0 0 0,1 0 0 0 0,4 2 0 0 0,61 30 14 0 0,-23-10 34 0 0,-38-20-20 0 0,0-1 0 0 0,0 0 0 0 0,0 0 1 0 0,0-1-1 0 0,0 1 0 0 0,0-2 0 0 0,0 1 0 0 0,0-1 0 0 0,0-1 0 0 0,1 0 0 0 0,7-1 1 0 0,-13 1-135 0 0,0 0 1 0 0,0 0-1 0 0,0 0 0 0 0,0 0 1 0 0,0 0-1 0 0,0 0 1 0 0,-1-1-1 0 0,1 0 1 0 0,0 1-1 0 0,-1-1 1 0 0,1 0-1 0 0,-1-1 1 0 0,0 1-1 0 0,0 0 1 0 0,0 0-1 0 0,0-1 0 0 0,0 1 1 0 0,0-1-1 0 0,0 0 1 0 0,-1 0-1 0 0,0 0 1 0 0,1 1-1 0 0,-1-1 1 0 0,0 0-1 0 0,0 0 1 0 0,-1-1-1 0 0,1 1 1 0 0,-1 0-1 0 0,1 0 0 0 0,-1 0 1 0 0,0-5-1 0 0,0 7 35 0 0,0-1 0 0 0,0 1 0 0 0,0 0 0 0 0,0-1-1 0 0,0 1 1 0 0,0-1 0 0 0,-1 1 0 0 0,1 0 0 0 0,0-1 0 0 0,-1 1-1 0 0,1 0 1 0 0,-1-1 0 0 0,1 1 0 0 0,-1 0 0 0 0,0 0-1 0 0,0-1 1 0 0,1 1 0 0 0,-1 0 0 0 0,0 0 0 0 0,0 0 0 0 0,0 0-1 0 0,0 0 1 0 0,0 0 0 0 0,0 0 0 0 0,-1 1 0 0 0,1-1-1 0 0,-2-1 1 0 0,0 1-9 0 0,0 1-1 0 0,-1-1 1 0 0,1 1-1 0 0,0-1 1 0 0,0 1-1 0 0,0 0 1 0 0,0 1-1 0 0,-1-1 0 0 0,1 0 1 0 0,0 1-1 0 0,-6 1 1 0 0,-2 2-6 0 0,-1 0 0 0 0,1 1 1 0 0,0 0-1 0 0,0 1 0 0 0,-14 10 1 0 0,18-11 255 0 0,1 0 0 0 0,0 1 0 0 0,0 0-1 0 0,1 0 1 0 0,0 0 0 0 0,0 0 0 0 0,0 1 0 0 0,1 0 0 0 0,0 0 0 0 0,0 0 0 0 0,1 0 0 0 0,-4 13 0 0 0,6-17-72 0 0,1 0 0 0 0,-1 0 0 0 0,1 0 0 0 0,-1 0-1 0 0,1 0 1 0 0,0 1 0 0 0,1-1 0 0 0,-1 0 0 0 0,0 0 0 0 0,1 0 0 0 0,0 0 0 0 0,-1 0 0 0 0,1 0 0 0 0,1 0-1 0 0,-1 0 1 0 0,0 0 0 0 0,1 0 0 0 0,-1-1 0 0 0,1 1 0 0 0,0-1 0 0 0,0 1 0 0 0,0-1 0 0 0,0 1 0 0 0,0-1 0 0 0,1 0-1 0 0,-1 0 1 0 0,1 0 0 0 0,-1-1 0 0 0,1 1 0 0 0,0 0 0 0 0,-1-1 0 0 0,1 0 0 0 0,0 1 0 0 0,5 0 0 0 0,1 1-277 0 0,0-1 0 0 0,-1 1 1 0 0,1-2-1 0 0,0 1 1 0 0,0-2-1 0 0,0 1 1 0 0,0-1-1 0 0,0 0 1 0 0,0-1-1 0 0,0 0 1 0 0,0 0-1 0 0,13-5 0 0 0,10-3-1223 0 0,-1-3-1 0 0,33-16 1 0 0,-37 16 617 0 0,30-13-585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8:14.8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120 7 552 0 0,'0'-1'171'0'0,"-1"1"-1"0"0,1-1 1 0 0,-1 1-1 0 0,1-1 1 0 0,-1 1 0 0 0,1 0-1 0 0,-1-1 1 0 0,1 1-1 0 0,-1-1 1 0 0,0 1 0 0 0,1 0-1 0 0,-1 0 1 0 0,0 0-1 0 0,1-1 1 0 0,-1 1 0 0 0,0 0-1 0 0,1 0 1 0 0,-1 0-1 0 0,0 0 1 0 0,1 0 0 0 0,-1 0-1 0 0,0 0 1 0 0,0 0-1 0 0,1 0 1 0 0,-1 0 0 0 0,0 1-1 0 0,1-1 1 0 0,-1 0-1 0 0,0 0 1 0 0,1 1 0 0 0,-1-1-1 0 0,1 0 1 0 0,-1 1-1 0 0,0-1 1 0 0,1 0 0 0 0,-1 1-1 0 0,0 0 1 0 0,-1 2 225 0 0,-1 0-1 0 0,1 0 1 0 0,0 1 0 0 0,0-1 0 0 0,1 0 0 0 0,-1 1 0 0 0,-2 6-1 0 0,-14 68 2660 0 0,6 24-1888 0 0,-1 153 0 0 0,13-254-1198 0 0,0-1 0 0 0,0 1 0 0 0,0-1 0 0 0,0 1 0 0 0,0-1 0 0 0,0 1 0 0 0,0 0 0 0 0,0-1 0 0 0,1 1 0 0 0,-1-1 0 0 0,0 1 0 0 0,0-1 0 0 0,0 0 0 0 0,0 1 0 0 0,1-1 0 0 0,-1 1 0 0 0,0-1 0 0 0,1 1-1 0 0,-1-1 1 0 0,0 1 0 0 0,1-1 0 0 0,-1 0 0 0 0,0 1 0 0 0,1-1 0 0 0,-1 0 0 0 0,1 1 0 0 0,-1-1 0 0 0,0 0 0 0 0,1 0 0 0 0,-1 1 0 0 0,1-1 0 0 0,0 0 0 0 0,20-4-582 0 0,27-22 157 0 0,-36 19 397 0 0,-7 3 106 0 0,2 1 1 0 0,-1 0 0 0 0,0 1-1 0 0,1 0 1 0 0,-1 0-1 0 0,1 0 1 0 0,0 0-1 0 0,-1 1 1 0 0,1 0-1 0 0,0 1 1 0 0,13 0 0 0 0,-17 1-26 0 0,0-1 0 0 0,0 1 0 0 0,0 1 0 0 0,0-1 1 0 0,0 0-1 0 0,0 1 0 0 0,0-1 0 0 0,0 1 0 0 0,-1 0 1 0 0,1 0-1 0 0,-1 0 0 0 0,1 0 0 0 0,-1 0 0 0 0,0 1 1 0 0,0-1-1 0 0,0 1 0 0 0,0-1 0 0 0,0 1 0 0 0,0 0 1 0 0,-1 0-1 0 0,0 0 0 0 0,1 0 0 0 0,-1 0 0 0 0,0 0 1 0 0,0 0-1 0 0,0 6 0 0 0,1 0-25 0 0,0 0 0 0 0,-1-1 0 0 0,0 1 0 0 0,-1 0 0 0 0,0 0 1 0 0,0-1-1 0 0,-1 1 0 0 0,0 0 0 0 0,-1-1 0 0 0,0 1 0 0 0,0-1 0 0 0,0 1 0 0 0,-1-1 0 0 0,-5 10 0 0 0,6-15-58 0 0,0 1-1 0 0,0-1 0 0 0,-1 0 0 0 0,1 1 0 0 0,-1-1 1 0 0,0 0-1 0 0,1 0 0 0 0,-1-1 0 0 0,-1 1 1 0 0,1-1-1 0 0,0 1 0 0 0,-1-1 0 0 0,1 0 0 0 0,-1 0 1 0 0,1 0-1 0 0,-1-1 0 0 0,0 0 0 0 0,0 1 1 0 0,0-1-1 0 0,0 0 0 0 0,0-1 0 0 0,0 1 1 0 0,0-1-1 0 0,0 0 0 0 0,0 0 0 0 0,0 0 0 0 0,0 0 1 0 0,0-1-1 0 0,0 0 0 0 0,0 1 0 0 0,0-2 1 0 0,-6-1-1 0 0,2 0-372 0 0,0 0 0 0 0,0-1 0 0 0,0 0 0 0 0,0 0-1 0 0,0-1 1 0 0,1 0 0 0 0,0-1 0 0 0,0 1 0 0 0,0-1 0 0 0,1-1 0 0 0,0 1 0 0 0,0-1 0 0 0,1 0 0 0 0,-1 0 0 0 0,2-1 0 0 0,-1 1 0 0 0,1-1 0 0 0,0 0 0 0 0,1 0 0 0 0,-1-1-1 0 0,2 1 1 0 0,-1-1 0 0 0,1 0 0 0 0,1 1 0 0 0,-2-14 0 0 0,3-1-726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8:15.2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54 11 356 0 0,'8'-11'2463'0'0,"-10"16"279"0"0,-9 20-663 0 0,-3 28-971 0 0,2 1 0 0 0,-8 94 0 0 0,19-121-1741 0 0,0-1 1 0 0,1 1-1 0 0,2-1 1 0 0,1 1-1 0 0,1-1 1 0 0,1 0-1 0 0,15 45 1 0 0,-14-58-277 0 0,0 1 0 0 0,1-1 1 0 0,0-1-1 0 0,11 15 0 0 0,-3-9-299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8:15.5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53 171 436 0 0,'-3'0'494'0'0,"-1"0"0"0"0,0 0 1 0 0,0 0-1 0 0,1 1 0 0 0,-1 0 0 0 0,0-1 0 0 0,1 1 1 0 0,-1 0-1 0 0,1 1 0 0 0,-1-1 0 0 0,-4 3 0 0 0,8-4-390 0 0,-1 1-1 0 0,1-1 0 0 0,0 0 0 0 0,-1 1 1 0 0,1-1-1 0 0,0 0 0 0 0,0 1 0 0 0,-1-1 0 0 0,1 0 1 0 0,0 1-1 0 0,0-1 0 0 0,-1 1 0 0 0,1-1 0 0 0,0 0 1 0 0,0 1-1 0 0,0-1 0 0 0,0 1 0 0 0,0-1 1 0 0,0 1-1 0 0,0-1 0 0 0,0 0 0 0 0,0 1 0 0 0,0-1 1 0 0,0 1-1 0 0,0-1 0 0 0,0 1 0 0 0,0-1 1 0 0,0 1-1 0 0,0-1 0 0 0,0 0 0 0 0,1 1 0 0 0,20 18 778 0 0,-16-17-974 0 0,1 0 1 0 0,-1 0 0 0 0,0 0-1 0 0,1-1 1 0 0,-1 0 0 0 0,1 0-1 0 0,-1 0 1 0 0,1-1 0 0 0,0 0-1 0 0,-1 0 1 0 0,1 0 0 0 0,-1-1-1 0 0,1 1 1 0 0,0-1 0 0 0,-1-1-1 0 0,0 1 1 0 0,1-1 0 0 0,-1 0 0 0 0,0 0-1 0 0,0-1 1 0 0,0 1 0 0 0,0-1-1 0 0,0 0 1 0 0,-1 0 0 0 0,1-1-1 0 0,-1 0 1 0 0,0 1 0 0 0,0-1-1 0 0,0-1 1 0 0,-1 1 0 0 0,1 0-1 0 0,-1-1 1 0 0,0 0 0 0 0,0 0-1 0 0,-1 0 1 0 0,1 0 0 0 0,-1 0-1 0 0,0 0 1 0 0,-1-1 0 0 0,1 1-1 0 0,-1-1 1 0 0,0 1 0 0 0,-1-1-1 0 0,1 1 1 0 0,-1-1 0 0 0,0 0-1 0 0,0 1 1 0 0,-1-1 0 0 0,0 1 0 0 0,-2-9-1 0 0,2 11 27 0 0,-1-1-1 0 0,-1 1 1 0 0,1-1 0 0 0,0 1-1 0 0,-1 0 1 0 0,1 0-1 0 0,-1 0 1 0 0,0 0 0 0 0,0 0-1 0 0,0 1 1 0 0,-1-1 0 0 0,1 1-1 0 0,0 0 1 0 0,-1 0-1 0 0,0 0 1 0 0,1 0 0 0 0,-1 1-1 0 0,0 0 1 0 0,-6-2-1 0 0,-3 0-631 0 0,-1 0 0 0 0,0 1-1 0 0,0 0 1 0 0,-19 1-1 0 0,17 1-162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14:25:05.5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6 212 40 0 0,'-6'-10'352'0'0,"9"3"4751"0"0,-3 7-4868 0 0,1 0 0 0 0,0 1 0 0 0,-1-1 0 0 0,1 0 0 0 0,0 1 0 0 0,-1-1 0 0 0,1 0 0 0 0,0 1 0 0 0,-1-1 1 0 0,1 1-1 0 0,-1-1 0 0 0,1 1 0 0 0,-1 0 0 0 0,1-1 0 0 0,-1 1 0 0 0,1-1 0 0 0,-1 1 0 0 0,0 0 0 0 0,1-1 0 0 0,-1 1 0 0 0,0 0 0 0 0,0 0 0 0 0,1-1 0 0 0,-1 1 0 0 0,0 0 0 0 0,0 0 0 0 0,0-1 0 0 0,0 2 0 0 0,25 67 2016 0 0,-17-54-2145 0 0,0 0 0 0 0,1 0 0 0 0,0-1 1 0 0,20 23-1 0 0,-28-36-51 0 0,0 0 0 0 0,1 1-1 0 0,-1-1 1 0 0,1 0 0 0 0,-1 0 0 0 0,1 0 0 0 0,-1 0 0 0 0,1 0 0 0 0,0 0 0 0 0,-1 0 0 0 0,1-1-1 0 0,0 1 1 0 0,0-1 0 0 0,-1 1 0 0 0,1-1 0 0 0,0 0 0 0 0,0 0 0 0 0,0 1 0 0 0,0-1 0 0 0,0-1 0 0 0,-1 1-1 0 0,3 0 1 0 0,1-1-15 0 0,-1-1 0 0 0,0 1 0 0 0,0-1 0 0 0,0 0 0 0 0,0 0 0 0 0,-1 0 0 0 0,1 0 0 0 0,0-1 0 0 0,3-3-1 0 0,8-8-33 0 0,-1-1-1 0 0,-1 0 0 0 0,15-21 0 0 0,-25 32 32 0 0,69-108-1316 0 0,-9-7-7526 0 0,-47 89 5205 0 0,-4 8 1760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8:15.9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93 205 92 0 0,'1'-3'3459'0'0,"-12"10"-2344"0"0,6-5-1020 0 0,-1 1 0 0 0,1 0 0 0 0,0 1 0 0 0,0-1 1 0 0,0 1-1 0 0,1 0 0 0 0,-1 0 0 0 0,1 0 0 0 0,0 1 1 0 0,0-1-1 0 0,0 1 0 0 0,1 0 0 0 0,-1 0 0 0 0,1 0 1 0 0,1 1-1 0 0,-1-1 0 0 0,1 1 0 0 0,0 0 0 0 0,0-1 0 0 0,0 1 1 0 0,1 0-1 0 0,0 0 0 0 0,0 0 0 0 0,0 0 0 0 0,1 0 1 0 0,0 0-1 0 0,0 1 0 0 0,1-1 0 0 0,0 0 0 0 0,0 0 0 0 0,0 0 1 0 0,1-1-1 0 0,0 1 0 0 0,0 0 0 0 0,0 0 0 0 0,1-1 1 0 0,5 10-1 0 0,-5-12-98 0 0,-1 0 0 0 0,1 0 1 0 0,0-1-1 0 0,0 1 0 0 0,0-1 1 0 0,0 0-1 0 0,0 0 0 0 0,0 0 1 0 0,1 0-1 0 0,-1-1 0 0 0,1 1 1 0 0,-1-1-1 0 0,1 0 0 0 0,0 0 1 0 0,-1 0-1 0 0,1-1 0 0 0,0 1 1 0 0,0-1-1 0 0,-1 0 0 0 0,1 0 1 0 0,0 0-1 0 0,0 0 0 0 0,0-1 1 0 0,-1 0-1 0 0,1 1 0 0 0,0-1 1 0 0,-1-1-1 0 0,5-1 0 0 0,2 0-13 0 0,0-1-1 0 0,-1-1 1 0 0,1 0-1 0 0,-1 0 1 0 0,0-1-1 0 0,-1 0 1 0 0,1 0-1 0 0,-1-1 1 0 0,7-8-1 0 0,-2-2-79 0 0,-1 0 0 0 0,-1-1 0 0 0,0 0 0 0 0,-2-1 1 0 0,0 0-1 0 0,-1-1 0 0 0,-1 1 0 0 0,0-2 0 0 0,-2 1 0 0 0,-1-1 0 0 0,0 1 0 0 0,1-36 0 0 0,4-33-189 0 0,-19 201 863 0 0,5 108-720 0 0,5-216 82 0 0,0 3-318 0 0,-1-1 0 0 0,1 1-1 0 0,0-1 1 0 0,1 0 0 0 0,0 1-1 0 0,0-1 1 0 0,0 0 0 0 0,1 0-1 0 0,-1 1 1 0 0,2-1 0 0 0,2 7-1 0 0,1-8-885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8:16.3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114 1 72 0 0,'-2'0'189'0'0,"0"0"-1"0"0,0-1 1 0 0,0 1-1 0 0,0 1 1 0 0,-1-1 0 0 0,1 0-1 0 0,0 0 1 0 0,0 1-1 0 0,0-1 1 0 0,0 1 0 0 0,0 0-1 0 0,0 0 1 0 0,0 0-1 0 0,0-1 1 0 0,0 2 0 0 0,1-1-1 0 0,-1 0 1 0 0,0 0-1 0 0,0 1 1 0 0,1-1 0 0 0,-1 1-1 0 0,1-1 1 0 0,-3 4-1 0 0,-33 41 2813 0 0,33-40-2850 0 0,1 0 0 0 0,-1 1 0 0 0,1-1 0 0 0,0 0 0 0 0,1 1 0 0 0,0 0 0 0 0,0-1 0 0 0,0 1 0 0 0,1 0 0 0 0,-1 0 0 0 0,2 0 0 0 0,-1 0 0 0 0,1 0 0 0 0,0 0 0 0 0,1 0 0 0 0,0 0 0 0 0,0 0 0 0 0,3 13 0 0 0,-1-15-302 0 0,-1 1 0 0 0,1-1 0 0 0,0 0 0 0 0,0 0 0 0 0,0 0 0 0 0,1-1 1 0 0,0 1-1 0 0,0-1 0 0 0,0 0 0 0 0,0 0 0 0 0,1-1 0 0 0,-1 1 0 0 0,1-1 0 0 0,0 0 0 0 0,0 0 0 0 0,0 0 0 0 0,1-1 0 0 0,-1 0 0 0 0,1 0 0 0 0,-1 0 0 0 0,1 0 0 0 0,-1-1 0 0 0,10 1 0 0 0,4-2-609 0 0,0 0 1 0 0,0 0-1 0 0,0-2 1 0 0,0-1 0 0 0,0 0-1 0 0,21-7 1 0 0,9-3-406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8:16.7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254 12 604 0 0,'0'-1'84'0'0,"0"1"0"0"0,0-1 0 0 0,0 1 0 0 0,0-1 0 0 0,0 1-1 0 0,0 0 1 0 0,0-1 0 0 0,0 1 0 0 0,0-1 0 0 0,-1 1 0 0 0,1-1 0 0 0,0 1 0 0 0,0 0 0 0 0,0-1-1 0 0,-1 1 1 0 0,1 0 0 0 0,0-1 0 0 0,0 1 0 0 0,-1 0 0 0 0,1-1 0 0 0,0 1 0 0 0,-1 0 0 0 0,1 0 0 0 0,0-1-1 0 0,-1 1 1 0 0,1 0 0 0 0,-1 0 0 0 0,1 0 0 0 0,0-1 0 0 0,-1 1 0 0 0,1 0 0 0 0,-1 0 0 0 0,1 0 0 0 0,0 0-1 0 0,-1 0 1 0 0,0 0 0 0 0,-24 4 1058 0 0,-32 21-1040 0 0,44-19 269 0 0,-5 3-266 0 0,1 0 0 0 0,0 1 0 0 0,-24 18 0 0 0,37-25 68 0 0,0 0 0 0 0,-1 1 0 0 0,1-1-1 0 0,0 1 1 0 0,1 0 0 0 0,-1 0 0 0 0,1 0 0 0 0,0 0 0 0 0,0 1-1 0 0,0-1 1 0 0,0 1 0 0 0,1 0 0 0 0,0 0 0 0 0,0 0 0 0 0,0 0-1 0 0,1 0 1 0 0,-2 9 0 0 0,4-9-95 0 0,0 0-1 0 0,1 1 0 0 0,-1-1 1 0 0,1 0-1 0 0,0-1 1 0 0,0 1-1 0 0,1 0 1 0 0,0 0-1 0 0,0-1 1 0 0,0 0-1 0 0,0 1 0 0 0,5 3 1 0 0,18 30-216 0 0,-25-37 121 0 0,-1 1 0 0 0,1 0 0 0 0,0-1 0 0 0,0 1 0 0 0,-1 0 0 0 0,1 0 0 0 0,-1 0 1 0 0,0-1-1 0 0,0 1 0 0 0,1 0 0 0 0,-1 0 0 0 0,0 0 0 0 0,0 0 0 0 0,-1 0 0 0 0,1 0 0 0 0,0-1 0 0 0,-1 1 0 0 0,0 2 1 0 0,-12 30-917 0 0,5-12-1233 0 0,-1-1 1 0 0,-15 27-1 0 0,18-36 922 0 0</inkml:trace>
  <inkml:trace contextRef="#ctx0" brushRef="#br0" timeOffset="1">144 171 780 0 0,'2'-3'521'0'0,"0"1"0"0"0,1-1 0 0 0,-1 1-1 0 0,0-1 1 0 0,1 1 0 0 0,0 0 0 0 0,-1 0 0 0 0,1 0 0 0 0,0 0 0 0 0,0 1-1 0 0,6-3 1 0 0,-8 4-341 0 0,1 0-1 0 0,-1 0 1 0 0,1 0-1 0 0,0 1 1 0 0,-1-1 0 0 0,1 1-1 0 0,-1-1 1 0 0,1 1-1 0 0,-1 0 1 0 0,1-1-1 0 0,-1 1 1 0 0,0 0 0 0 0,1 0-1 0 0,-1 0 1 0 0,0 0-1 0 0,0 0 1 0 0,0 0-1 0 0,0 1 1 0 0,1-1 0 0 0,-2 0-1 0 0,1 1 1 0 0,0-1-1 0 0,0 0 1 0 0,0 1-1 0 0,0 2 1 0 0,3 2-129 0 0,-1 0 0 0 0,0 1 0 0 0,-1-1 0 0 0,0 1 0 0 0,0 0 0 0 0,0 0 0 0 0,-1 0 0 0 0,1 0 1 0 0,-1 12-1 0 0,-4 70-2613 0 0,-1-31-4491 0 0,4-51 5398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8:17.0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 35 552 0 0,'-5'-12'1104'0'0,"5"6"120"0"0,0-1-140 0 0,-5 2-216 0 0,5 3-219 0 0,5 0 183 0 0,0 4-996 0 0,0 0-264 0 0,0 5-305 0 0,0 0-299 0 0,0 2-164 0 0,5 0 0 0 0,-5 2 104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8:17.4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68 780 0 0,'0'-3'461'0'0,"0"1"0"0"0,1 0 0 0 0,-1 0 0 0 0,0-1 1 0 0,1 1-1 0 0,0 0 0 0 0,-1 0 0 0 0,1 0 0 0 0,0 0 0 0 0,0-1 0 0 0,0 1 0 0 0,0 0 0 0 0,0 1 1 0 0,1-1-1 0 0,-1 0 0 0 0,1 0 0 0 0,-1 1 0 0 0,3-3 0 0 0,0 1-11 0 0,0 0-1 0 0,0 1 1 0 0,-1 0 0 0 0,2 0-1 0 0,-1 0 1 0 0,0 0 0 0 0,0 0-1 0 0,10-1 1 0 0,-7 1-303 0 0,1 1 1 0 0,-1 0-1 0 0,1 0 1 0 0,-1 1-1 0 0,1 0 0 0 0,0 0 1 0 0,-1 1-1 0 0,1 0 1 0 0,-1 0-1 0 0,1 1 0 0 0,9 4 1 0 0,-14-5-154 0 0,-1 1 0 0 0,0 0-1 0 0,0 0 1 0 0,0 0 0 0 0,0 0 0 0 0,0 0 0 0 0,0 1 0 0 0,0-1 0 0 0,-1 0 0 0 0,1 1 0 0 0,-1-1 0 0 0,0 1-1 0 0,0 0 1 0 0,0-1 0 0 0,0 1 0 0 0,0 0 0 0 0,0 0 0 0 0,-1 0 0 0 0,0 0 0 0 0,1 0 0 0 0,-1-1 0 0 0,0 1-1 0 0,0 0 1 0 0,-1 0 0 0 0,1 0 0 0 0,0 0 0 0 0,-3 5 0 0 0,1 7-44 0 0,-2-1 1 0 0,0 0-1 0 0,0 0 0 0 0,-9 17 0 0 0,-67 126-1106 0 0,71-142 935 0 0,7-13 166 0 0,0 1 0 0 0,1-1-1 0 0,0 0 1 0 0,-1 0 0 0 0,1 1 0 0 0,0-1 0 0 0,0 0 0 0 0,0 1 0 0 0,0-1-1 0 0,1 1 1 0 0,-1 0 0 0 0,1-1 0 0 0,-1 4 0 0 0,6-5-101 0 0,0 0 0 0 0,0-1 0 0 0,0 0 0 0 0,0 0 0 0 0,0 0 0 0 0,0-1 0 0 0,5 0 0 0 0,26-8 35 0 0,0-1 0 0 0,-1-2 0 0 0,46-21 0 0 0,-62 23 36 0 0,-1 0 0 0 0,0-1 0 0 0,0-1-1 0 0,-1-1 1 0 0,-1 0 0 0 0,0-1 0 0 0,18-21-1 0 0,-30 31-43 0 0,-1 0 1 0 0,-1 0-1 0 0,1 0 0 0 0,-1 0 0 0 0,1-1 0 0 0,-1 1 1 0 0,-1-1-1 0 0,1 0 0 0 0,0 1 0 0 0,-1-1 0 0 0,0 0 0 0 0,0 0 1 0 0,-1 0-1 0 0,1-6 0 0 0,-1 10 71 0 0,0 0-1 0 0,-1-1 1 0 0,1 1 0 0 0,0 0-1 0 0,0-1 1 0 0,-1 1-1 0 0,1 0 1 0 0,-1 0 0 0 0,1-1-1 0 0,-1 1 1 0 0,1 0 0 0 0,-1 0-1 0 0,0 0 1 0 0,0 0-1 0 0,1 0 1 0 0,-1 0 0 0 0,0 0-1 0 0,0 0 1 0 0,0 0 0 0 0,0 0-1 0 0,-2-1 1 0 0,1 1 29 0 0,0 1 1 0 0,-1-1-1 0 0,1 1 0 0 0,0-1 1 0 0,-1 1-1 0 0,1 0 0 0 0,-1-1 1 0 0,1 1-1 0 0,0 0 0 0 0,-1 1 1 0 0,1-1-1 0 0,-1 0 0 0 0,1 1 1 0 0,0-1-1 0 0,0 1 0 0 0,-4 1 1 0 0,-11 4-34 0 0,1 2 1 0 0,-1-1 0 0 0,1 2 0 0 0,1 0 0 0 0,0 1 0 0 0,0 0 0 0 0,-17 17-1 0 0,23-20 56 0 0,1 1 0 0 0,0 0-1 0 0,1 0 1 0 0,0 0 0 0 0,1 1-1 0 0,-1 0 1 0 0,2 1 0 0 0,-1-1-1 0 0,1 1 1 0 0,1 0 0 0 0,0 0-1 0 0,0 1 1 0 0,-3 13 0 0 0,7-21 65 0 0,-1 0 0 0 0,1 0 0 0 0,0 0 0 0 0,-1 0 0 0 0,1 1 0 0 0,1-1 0 0 0,-1 0 0 0 0,0 0 0 0 0,1 0 0 0 0,0 1 0 0 0,-1-1 0 0 0,1 0 0 0 0,1 0 0 0 0,-1 0 0 0 0,0 0 0 0 0,1-1 0 0 0,-1 1 0 0 0,1 0 0 0 0,0-1 0 0 0,3 4 0 0 0,-2-3 47 0 0,0 0 1 0 0,1-1 0 0 0,0 0 0 0 0,-1 1 0 0 0,1-1 0 0 0,0-1 0 0 0,0 1 0 0 0,0 0 0 0 0,0-1 0 0 0,1 0 0 0 0,-1 0 0 0 0,0 0 0 0 0,6 0 0 0 0,3-1 7 0 0,0 0 0 0 0,0 0 0 0 0,0-1 0 0 0,-1-1 0 0 0,1 0 0 0 0,0-1 0 0 0,-1 0 0 0 0,0-1 0 0 0,17-7 1 0 0,24-18-1499 0 0,59-42 0 0 0,-23 12-3112 0 0,-63 43 2966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8:21.1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48 1000 0 0,'-1'0'290'0'0,"1"0"0"0"0,-1-1 0 0 0,1 1 0 0 0,0 0 0 0 0,-1-1-1 0 0,1 1 1 0 0,-1 0 0 0 0,1-1 0 0 0,0 1 0 0 0,-1 0 0 0 0,1-1 0 0 0,0 1 0 0 0,0-1 0 0 0,-1 1-1 0 0,1-1 1 0 0,0 1 0 0 0,0-1 0 0 0,0 1 0 0 0,-1-1 0 0 0,1 1 0 0 0,0-1 0 0 0,0 1 0 0 0,0-1-1 0 0,0 1 1 0 0,0-1 0 0 0,0 1 0 0 0,0-1 0 0 0,0 1 0 0 0,0-1 0 0 0,0 1 0 0 0,1-1 0 0 0,-1 1-1 0 0,0-1 1 0 0,0 1 0 0 0,0 0 0 0 0,0-1 0 0 0,1 1 0 0 0,-1-1 0 0 0,0 1 0 0 0,1-1 0 0 0,-1 1-1 0 0,0 0 1 0 0,1-1 0 0 0,-1 1 0 0 0,1-1 0 0 0,26-1 5192 0 0,-7 2-5807 0 0,49-10 967 0 0,66-5-546 0 0,-120 15-849 0 0,0 0-1 0 0,0 1 1 0 0,26 5 0 0 0,-40-6 471 0 0,1 0 0 0 0,-1 1 0 0 0,0-1 0 0 0,1 1 0 0 0,-1-1 1 0 0,0 1-1 0 0,1-1 0 0 0,-1 1 0 0 0,0 0 0 0 0,1 0 0 0 0,-1-1 0 0 0,0 1 0 0 0,0 0 0 0 0,0 0 0 0 0,0 0 1 0 0,0 0-1 0 0,0 1 0 0 0,0-1 0 0 0,0 0 0 0 0,-1 0 0 0 0,1 0 0 0 0,0 1 0 0 0,-1-1 0 0 0,1 0 1 0 0,-1 1-1 0 0,1 2 0 0 0,0 0-592 0 0,-1 1 1 0 0,0 0-1 0 0,0-1 1 0 0,0 1 0 0 0,-1 0-1 0 0,0-1 1 0 0,-1 7-1 0 0,-3 11-1048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8:21.5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1 101 1132 0 0,'6'-8'8470'0'0,"10"1"-4386"0"0,20 1-1712 0 0,-28 5-1586 0 0,114-12 1445 0 0,-70 9-2973 0 0,-1-2 1 0 0,52-14-1 0 0,-80 10-4756 0 0,-22 10 5296 0 0,-1 0 0 0 0,1-1 0 0 0,-1 1 0 0 0,0 0-1 0 0,1-1 1 0 0,-1 1 0 0 0,1-1 0 0 0,-1 1 0 0 0,0 0 0 0 0,0-1 0 0 0,1 1 0 0 0,-1-1 0 0 0,0 1 0 0 0,0-1 0 0 0,1 1-1 0 0,-1-1 1 0 0,0 1 0 0 0,0-1 0 0 0,0 0 0 0 0,0 1 0 0 0,0-1 0 0 0,0 1 0 0 0,0-1 0 0 0,0 1 0 0 0,0-1 0 0 0,0 1-1 0 0,0-1 1 0 0,0 1 0 0 0,0-1 0 0 0,0 1 0 0 0,-1-1 0 0 0,1 1 0 0 0,0-1 0 0 0,0 1 0 0 0,-1-1 0 0 0,1 1 0 0 0,0-1-1 0 0,0 1 1 0 0,-1-1 0 0 0,-4-6-1746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8:21.9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25 1560 0 0,'0'-1'311'0'0,"0"0"-1"0"0,0 0 0 0 0,0 0 1 0 0,0 0-1 0 0,0 0 1 0 0,0 0-1 0 0,1 0 0 0 0,-1 0 1 0 0,0 0-1 0 0,0 1 1 0 0,1-1-1 0 0,-1 0 0 0 0,1 0 1 0 0,-1 0-1 0 0,1 0 1 0 0,-1 1-1 0 0,1-1 0 0 0,0 0 1 0 0,-1 1-1 0 0,1-1 1 0 0,0 0-1 0 0,-1 1 1 0 0,1-1-1 0 0,0 1 0 0 0,0-1 1 0 0,0 1-1 0 0,1-1 1 0 0,30-2 4578 0 0,31 20-1704 0 0,-46-9-3040 0 0,0 0-1 0 0,0 2 1 0 0,-1 0 0 0 0,-1 0 0 0 0,0 2 0 0 0,0 0 0 0 0,-1 1 0 0 0,15 17 0 0 0,3 7-157 0 0,-3 1 1 0 0,26 43 0 0 0,-43-61-78 0 0,0 1 1 0 0,-2 0 0 0 0,0 1-1 0 0,-1 0 1 0 0,-2 0 0 0 0,0 1-1 0 0,-1 0 1 0 0,5 43 0 0 0,-10-53-245 0 0,-1-1 0 0 0,0 1 1 0 0,-1-1-1 0 0,0 0 1 0 0,-1 1-1 0 0,-1-1 0 0 0,0 0 1 0 0,-4 12-1 0 0,3-15-282 0 0,0 0 1 0 0,0-1-1 0 0,-1 0 0 0 0,0 0 1 0 0,0 0-1 0 0,-1-1 0 0 0,0 1 1 0 0,0-1-1 0 0,-1-1 0 0 0,0 1 0 0 0,-12 8 1 0 0,16-13 370 0 0,-18 13-3020 0 0,-41 22 0 0 0,28-21 1709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8:22.3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73 464 0 0,'-1'5'4407'0'0,"2"13"-2185"0"0,15 88 4127 0 0,-5 2-3774 0 0,12 87-1434 0 0,-22-194-1138 0 0,7 45 39 0 0,3 76 1 0 0,-26-158-341 0 0,2-60-279 0 0,5-1-1 0 0,3 0 1 0 0,16-179 0 0 0,-10 270 606 0 0,0-1-1 0 0,0 1 0 0 0,1 0 0 0 0,-1 0 0 0 0,1 0 0 0 0,1 0 1 0 0,3-7-1 0 0,-6 12-15 0 0,1 0 0 0 0,-1 0 0 0 0,1 0 0 0 0,-1 0 0 0 0,1 0 0 0 0,0 0 1 0 0,-1 0-1 0 0,1 1 0 0 0,0-1 0 0 0,0 0 0 0 0,-1 1 0 0 0,1-1 0 0 0,0 0 0 0 0,0 1 1 0 0,0-1-1 0 0,0 1 0 0 0,0-1 0 0 0,0 1 0 0 0,0 0 0 0 0,0-1 0 0 0,0 1 0 0 0,0 0 1 0 0,0 0-1 0 0,0 0 0 0 0,0 0 0 0 0,0 0 0 0 0,0 0 0 0 0,0 0 0 0 0,0 0 0 0 0,1 0 0 0 0,-1 0 1 0 0,0 0-1 0 0,0 1 0 0 0,0-1 0 0 0,0 0 0 0 0,0 1 0 0 0,0-1 0 0 0,0 1 0 0 0,-1-1 1 0 0,1 1-1 0 0,0 0 0 0 0,0-1 0 0 0,0 1 0 0 0,0 0 0 0 0,-1 0 0 0 0,1-1 0 0 0,0 1 1 0 0,-1 0-1 0 0,1 1 0 0 0,41 44 282 0 0,-3 2 0 0 0,56 87 0 0 0,-55-74-60 0 0,68 79 0 0 0,-84-109-198 0 0,-19-23-49 0 0,1-1 0 0 0,-1 0 0 0 0,1 0 0 0 0,0-1-1 0 0,0 0 1 0 0,1 0 0 0 0,0 0 0 0 0,11 6 0 0 0,-17-11-6 0 0,0-1 0 0 0,0 1 0 0 0,0-1 0 0 0,0 0 0 0 0,0 0 0 0 0,0 1 0 0 0,0-1 0 0 0,0 0 0 0 0,0 0 0 0 0,0 0 0 0 0,0 0 0 0 0,0 0 0 0 0,0 0 0 0 0,0 0 0 0 0,0-1 0 0 0,0 1 0 0 0,0 0 0 0 0,0-1 0 0 0,0 1 0 0 0,0 0 0 0 0,0-1 0 0 0,0 1 0 0 0,0-1 0 0 0,0 1 0 0 0,-1-1 0 0 0,1 0 0 0 0,0 1 0 0 0,0-1 0 0 0,-1 0 0 0 0,1 0 0 0 0,0 0 0 0 0,-1 1 0 0 0,1-1 0 0 0,-1 0 0 0 0,1 0 0 0 0,0-2 0 0 0,14-41-887 0 0,-12 32 567 0 0,5-25-1710 0 0,7-67 0 0 0,1-6-1844 0 0,10-2-131 0 0,-11 64 2347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8:22.7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471 37 764 0 0,'0'-2'242'0'0,"0"1"0"0"0,0 0 0 0 0,-1-1 0 0 0,1 1 0 0 0,0 0 0 0 0,0 0-1 0 0,-1-1 1 0 0,1 1 0 0 0,-1 0 0 0 0,1-1 0 0 0,-1 1 0 0 0,1 0 0 0 0,-1 0 0 0 0,0 0 0 0 0,1 0 0 0 0,-1 0 0 0 0,0 0 0 0 0,0 0-1 0 0,0 0 1 0 0,0 0 0 0 0,0 0 0 0 0,0 0 0 0 0,0 0 0 0 0,-2 0 0 0 0,-1-1 45 0 0,1 1 0 0 0,-1 0 0 0 0,1 0 0 0 0,-1 0 0 0 0,0 0 0 0 0,1 1 0 0 0,-1-1 0 0 0,0 1 0 0 0,-4 0 0 0 0,-12 2 394 0 0,0 1 1 0 0,-35 8-1 0 0,43-8-131 0 0,-26 6-242 0 0,1 1 0 0 0,0 2 0 0 0,1 2-1 0 0,1 1 1 0 0,-62 37 0 0 0,96-51-231 0 0,-1 0-1 0 0,0-1 0 0 0,1 1 1 0 0,-1 1-1 0 0,1-1 1 0 0,-1 0-1 0 0,1 0 0 0 0,0 0 1 0 0,-1 1-1 0 0,1-1 0 0 0,0 1 1 0 0,0-1-1 0 0,0 1 1 0 0,0-1-1 0 0,0 1 0 0 0,0 0 1 0 0,0-1-1 0 0,1 1 0 0 0,-1 0 1 0 0,1 0-1 0 0,-1 0 1 0 0,1-1-1 0 0,0 1 0 0 0,-1 0 1 0 0,1 2-1 0 0,1-1-18 0 0,0 0-1 0 0,0 0 1 0 0,0-1 0 0 0,0 1-1 0 0,1 0 1 0 0,-1-1 0 0 0,1 1-1 0 0,-1-1 1 0 0,1 1-1 0 0,0-1 1 0 0,0 0 0 0 0,0 0-1 0 0,0 0 1 0 0,3 2 0 0 0,9 7 11 0 0,1-1 1 0 0,-1-1 0 0 0,2 0 0 0 0,16 6-1 0 0,-3-3-136 0 0,0-2 0 0 0,1-1 0 0 0,0-2 0 0 0,54 7 0 0 0,6-4-5352 0 0,-38-4-1551 0 0,-43-4 5156 0 0,-3 0 230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14:25:05.5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1 812 0 0,'1'7'1066'0'0,"0"0"-1"0"0,0 1 1 0 0,0-1-1 0 0,1 0 1 0 0,3 10-1 0 0,33 67-536 0 0,-23-53 252 0 0,6 8-534 0 0,1-2-1 0 0,1 0 1 0 0,3-1-1 0 0,1-2 1 0 0,1 0-1 0 0,2-2 1 0 0,1-2-1 0 0,46 37 1 0 0,-22-26-164 0 0,2-2-1 0 0,1-2 1 0 0,2-3 0 0 0,101 41 0 0 0,-71-42 177 0 0,0-4 1 0 0,2-4-1 0 0,183 26 1 0 0,-106-35-414 0 0,225-7 1 0 0,-259-12 79 0 0,33-2 804 0 0,169 17 1 0 0,-305-7-686 0 0,0 1 1 0 0,0 2-1 0 0,0 1 1 0 0,-1 1-1 0 0,44 22 1 0 0,145 87 240 0 0,-120-61-421 0 0,-29-19 113 0 0,143 86-4 0 0,-181-103 17 0 0,-2 2 0 0 0,-1 0 1 0 0,-1 2-1 0 0,36 41 1 0 0,101 160-123 0 0,-68-89 101 0 0,-80-113 51 0 0,-5-7 71 0 0,0 0 0 0 0,24 25 0 0 0,-36-43-78 0 0,0 1 0 0 0,0 0 1 0 0,0-1-1 0 0,0 1 1 0 0,0-1-1 0 0,-1 1 0 0 0,1-1 1 0 0,0 1-1 0 0,0-1 0 0 0,0 0 1 0 0,0 1-1 0 0,1-1 1 0 0,-1 0-1 0 0,0 0 0 0 0,0 0 1 0 0,0 0-1 0 0,0 0 0 0 0,0 0 1 0 0,2 0-1 0 0,-1-1-674 0 0,0 1 0 0 0,-1-1 0 0 0,1 0 0 0 0,0 0 0 0 0,0 0 0 0 0,-1 0 0 0 0,1 0 0 0 0,0 0 0 0 0,-1 0 0 0 0,1-1 0 0 0,-1 1 0 0 0,1 0 0 0 0,-1-1 0 0 0,0 1 0 0 0,0-1 0 0 0,0 0 0 0 0,2-2 0 0 0,-2 1-671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8:23.1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2 1192 0 0,'-6'-1'-700'0'0,"-19"1"13874"0"0,37 6-11071 0 0,34 15-1284 0 0,103 44-443 0 0,-111-51-1907 0 0,0-2 0 0 0,45 8 0 0 0,102 12-8467 0 0,-145-23 8149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8:38.8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1960 0 0,'2'30'7747'0'0,"3"1"-3576"0"0,3 19-1490 0 0,1 53-1478 0 0,7 142-2760 0 0,-14-159-2325 0 0,0-61 1350 0 0,1 0-1 0 0,1 0 1 0 0,9 27 0 0 0,-7-29 718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8:39.2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1 126 1164 0 0,'10'132'10640'0'0,"-5"-91"-8694"0"0,-4-33-1771 0 0,0 1 1 0 0,0-1-1 0 0,1 0 0 0 0,0 0 1 0 0,1 0-1 0 0,-1 0 1 0 0,2 0-1 0 0,-1 0 0 0 0,1-1 1 0 0,5 9-1 0 0,-6-13-199 0 0,-1-1 1 0 0,0 1-1 0 0,1-1 0 0 0,-1 0 0 0 0,1 0 1 0 0,0 0-1 0 0,0 0 0 0 0,0 0 0 0 0,0-1 1 0 0,0 1-1 0 0,0-1 0 0 0,0 0 0 0 0,0 0 0 0 0,0 0 1 0 0,1-1-1 0 0,-1 1 0 0 0,0-1 0 0 0,1 1 1 0 0,-1-1-1 0 0,1 0 0 0 0,-1 0 0 0 0,0-1 1 0 0,1 1-1 0 0,-1-1 0 0 0,0 1 0 0 0,0-1 1 0 0,1 0-1 0 0,3-2 0 0 0,2-1-251 0 0,1 0-1 0 0,-1-1 1 0 0,0 0-1 0 0,0 0 1 0 0,0-1 0 0 0,0-1-1 0 0,-1 1 1 0 0,0-1 0 0 0,-1 0-1 0 0,0-1 1 0 0,0 0-1 0 0,0 0 1 0 0,-1-1 0 0 0,0 1-1 0 0,-1-1 1 0 0,0-1-1 0 0,8-18 1 0 0,-9 16 89 0 0,0 1-1 0 0,0 0 1 0 0,-1-1-1 0 0,0 0 1 0 0,-1 0-1 0 0,-1 0 1 0 0,0 0 0 0 0,0 0-1 0 0,-2 0 1 0 0,1 0-1 0 0,-1 0 1 0 0,-1 0-1 0 0,0 0 1 0 0,-1 0-1 0 0,-5-15 1 0 0,6 22 185 0 0,0 1 1 0 0,-1 0-1 0 0,1 0 1 0 0,-1 0-1 0 0,0 0 1 0 0,0 0-1 0 0,0 1 1 0 0,-1-1-1 0 0,1 1 1 0 0,-1 0-1 0 0,0 0 1 0 0,1 0-1 0 0,-1 0 1 0 0,-1 1-1 0 0,1 0 1 0 0,0 0-1 0 0,-1 0 0 0 0,1 0 1 0 0,-1 1-1 0 0,1-1 1 0 0,-1 1-1 0 0,0 0 1 0 0,1 1-1 0 0,-1-1 1 0 0,-9 1-1 0 0,3 0-165 0 0,1 1 0 0 0,-1 0 0 0 0,0 0 0 0 0,1 2-1 0 0,-1-1 1 0 0,1 1 0 0 0,0 0 0 0 0,0 1 0 0 0,0 1 0 0 0,-12 6-1 0 0,2 9-2127 0 0,14-12 1434 0 0,1 1-254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8:39.5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42 832 0 0,'-5'-3'16228'0'0,"74"-20"-13242"0"0,-45 18-3028 0 0,0 1 0 0 0,0 0 1 0 0,0 2-1 0 0,1 1 0 0 0,30 3 1 0 0,-50-2-22 0 0,-1 1 0 0 0,1 0 0 0 0,0 0 0 0 0,0 0 0 0 0,0 1 0 0 0,-1-1 0 0 0,1 1 0 0 0,-1 0 0 0 0,1 0 0 0 0,-1 1 0 0 0,0 0 0 0 0,0-1 0 0 0,0 1 0 0 0,0 1 0 0 0,0-1 0 0 0,3 5 0 0 0,-2-2-9 0 0,-1 0 0 0 0,0 0-1 0 0,-1 0 1 0 0,1 1 0 0 0,-1 0-1 0 0,0 0 1 0 0,-1 0 0 0 0,0 0-1 0 0,3 13 1 0 0,-2 7-183 0 0,-1 0 0 0 0,-2 0 0 0 0,0 0 0 0 0,-8 47 0 0 0,-10 38-1887 0 0,-3 28-6069 0 0,21-133 7516 0 0,0 0-1 0 0,0-1 1 0 0,1 1-1 0 0,-1-1 1 0 0,3 11 0 0 0,2 3-943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8:39.9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29 1196 0 0,'4'-15'8372'0'0,"4"8"-6879"0"0,20 2-7673 0 0,-17 5 4374 0 0,8-2-245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8:40.8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74 20 164 0 0,'1'-1'315'0'0,"-1"1"1"0"0,0-1-1 0 0,0 0 1 0 0,0 1-1 0 0,1-1 0 0 0,-1 0 1 0 0,0 1-1 0 0,0-1 0 0 0,0 0 1 0 0,0 1-1 0 0,0-1 1 0 0,0 0-1 0 0,-1 1 0 0 0,1-1 1 0 0,0 0-1 0 0,0 1 0 0 0,0-1 1 0 0,-1 0-1 0 0,1 1 1 0 0,0-1-1 0 0,-1 0 0 0 0,1 1 1 0 0,0-1-1 0 0,-1 1 0 0 0,1-1 1 0 0,-1 1-1 0 0,1-1 1 0 0,-1 1-1 0 0,0-1 0 0 0,-12 16 3007 0 0,-9 37-2286 0 0,14-28-998 0 0,1 1 0 0 0,1 0 0 0 0,1 0-1 0 0,2 0 1 0 0,0 0 0 0 0,2 1 0 0 0,0-1 0 0 0,2 1-1 0 0,1-1 1 0 0,1 0 0 0 0,1 0 0 0 0,1 0-1 0 0,2 0 1 0 0,15 41 0 0 0,-18-58-65 0 0,0-1 0 0 0,1-1 0 0 0,-1 1 0 0 0,1-1 0 0 0,1 0 0 0 0,-1 0 0 0 0,1 0 0 0 0,0-1 0 0 0,0 1 0 0 0,0-2 0 0 0,1 1 0 0 0,0-1 0 0 0,0 0 0 0 0,0 0 0 0 0,0-1 0 0 0,1 0 0 0 0,-1 0 0 0 0,1 0 0 0 0,0-1 0 0 0,0-1 0 0 0,0 1 0 0 0,0-1 0 0 0,0-1 0 0 0,0 1 0 0 0,0-1 0 0 0,0-1 0 0 0,0 0 0 0 0,15-3 0 0 0,-22 4-25 0 0,-1 0-1 0 0,0 0 1 0 0,0 0 0 0 0,1 0-1 0 0,-1 0 1 0 0,0 0-1 0 0,0 0 1 0 0,0 0-1 0 0,1 0 1 0 0,-1 0-1 0 0,0 0 1 0 0,0 0 0 0 0,0 0-1 0 0,1 0 1 0 0,-1 0-1 0 0,0-1 1 0 0,0 1-1 0 0,0 0 1 0 0,0 0 0 0 0,1 0-1 0 0,-1 0 1 0 0,0 0-1 0 0,0-1 1 0 0,0 1-1 0 0,0 0 1 0 0,0 0-1 0 0,1 0 1 0 0,-1-1 0 0 0,0 1-1 0 0,0 0 1 0 0,0 0-1 0 0,0 0 1 0 0,0-1-1 0 0,0 1 1 0 0,0 0 0 0 0,0 0-1 0 0,0 0 1 0 0,0-1-1 0 0,0 1 1 0 0,0 0-1 0 0,0 0 1 0 0,0 0-1 0 0,0-1 1 0 0,0 1 0 0 0,0 0-1 0 0,0 0 1 0 0,0 0-1 0 0,0-1 1 0 0,0 1-1 0 0,-12-12-1187 0 0,-17-4 98 0 0,-65-29-6270 0 0,88 42 6269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8:42.3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99 27 152 0 0,'1'-8'638'0'0,"-2"-10"2840"0"0,-3 18-1827 0 0,-5 10-913 0 0,-1 11-301 0 0,0-1-1 0 0,1 2 0 0 0,2-1 0 0 0,0 1 1 0 0,1 0-1 0 0,1 0 0 0 0,1 1 1 0 0,-1 28-1 0 0,-4 13-310 0 0,2-6-56 0 0,3 0 0 0 0,2 0 0 0 0,2 0-1 0 0,9 59 1 0 0,-8-107-64 0 0,1 0 0 0 0,0 1 0 0 0,0-1 0 0 0,1 0 0 0 0,1-1 0 0 0,-1 1 1 0 0,2-1-1 0 0,-1 1 0 0 0,1-1 0 0 0,0 0 0 0 0,1-1 0 0 0,9 11 0 0 0,-11-15 58 0 0,1 1 0 0 0,0-1 1 0 0,0 0-1 0 0,0 0 0 0 0,0 0 0 0 0,1-1 0 0 0,0 0 0 0 0,-1 0 1 0 0,1-1-1 0 0,0 1 0 0 0,1-1 0 0 0,-1 0 0 0 0,0-1 1 0 0,0 0-1 0 0,1 0 0 0 0,-1 0 0 0 0,1-1 0 0 0,-1 1 0 0 0,1-2 1 0 0,10 0-1 0 0,5-2 43 0 0,-1-1 0 0 0,35-11 0 0 0,-49 13-130 0 0,0-1-1 0 0,1 0 0 0 0,-1-1 0 0 0,0 1 0 0 0,-1-1 0 0 0,1-1 1 0 0,-1 1-1 0 0,0-1 0 0 0,0 0 0 0 0,7-7 0 0 0,-11 8-21 0 0,0 1 1 0 0,-1-1-1 0 0,1 0 0 0 0,-1 0 1 0 0,1 1-1 0 0,-1-1 0 0 0,0 0 1 0 0,0 0-1 0 0,-1 0 0 0 0,1 0 0 0 0,-1 0 1 0 0,0 0-1 0 0,0 0 0 0 0,0 0 1 0 0,-1 0-1 0 0,0 0 0 0 0,1 0 0 0 0,-1 0 1 0 0,-2-5-1 0 0,0 0-18 0 0,0 0-1 0 0,0 0 1 0 0,-1 1 0 0 0,0-1-1 0 0,-1 1 1 0 0,0-1 0 0 0,-6-7-1 0 0,8 12 42 0 0,0 1-1 0 0,1 0 0 0 0,-1 0 1 0 0,0 0-1 0 0,-1 0 1 0 0,1 1-1 0 0,0-1 0 0 0,-1 1 1 0 0,0-1-1 0 0,1 1 0 0 0,-1 1 1 0 0,0-1-1 0 0,0 0 0 0 0,0 1 1 0 0,0 0-1 0 0,0 0 1 0 0,0 0-1 0 0,-1 0 0 0 0,1 1 1 0 0,0 0-1 0 0,0 0 0 0 0,-1 0 1 0 0,1 0-1 0 0,0 1 0 0 0,0-1 1 0 0,0 1-1 0 0,-1 0 1 0 0,-5 3-1 0 0,2 0-175 0 0,-1 0 0 0 0,0 1 0 0 0,1 0 0 0 0,0 1 0 0 0,0-1 0 0 0,0 2 0 0 0,1-1 0 0 0,0 1 0 0 0,0 0 0 0 0,1 1 0 0 0,-8 11 0 0 0,-56 71-6441 0 0,60-74 5426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8:46.9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171 70 936 0 0,'2'-4'1023'0'0,"0"1"0"0"0,-1-1-1 0 0,1 0 1 0 0,-1 0 0 0 0,0 0 0 0 0,0 0 0 0 0,0-1-1 0 0,-1 1 1 0 0,1-7 0 0 0,-2 10-794 0 0,1 0 0 0 0,0 0 0 0 0,0 0-1 0 0,-1 0 1 0 0,1 0 0 0 0,0 0 0 0 0,-1 0 0 0 0,1 0 0 0 0,-1 0 0 0 0,1 1-1 0 0,-1-1 1 0 0,1 0 0 0 0,-1 0 0 0 0,0 1 0 0 0,1-1 0 0 0,-1 0 0 0 0,-1 0-1 0 0,-25-6 522 0 0,17 8-664 0 0,1-1 0 0 0,0 1 0 0 0,-1 1-1 0 0,1-1 1 0 0,0 2 0 0 0,0-1 0 0 0,0 1-1 0 0,-17 8 1 0 0,23-9-79 0 0,0-1 1 0 0,0 1-1 0 0,1 0 0 0 0,-1 0 1 0 0,0 0-1 0 0,1 0 1 0 0,-1 0-1 0 0,1 0 0 0 0,0 1 1 0 0,0-1-1 0 0,0 1 0 0 0,0-1 1 0 0,0 1-1 0 0,0 0 1 0 0,1 0-1 0 0,-1 0 0 0 0,1 0 1 0 0,0 0-1 0 0,0 0 1 0 0,0 0-1 0 0,0 1 0 0 0,1-1 1 0 0,-1 0-1 0 0,1 0 0 0 0,0 1 1 0 0,0-1-1 0 0,0 0 1 0 0,1 5-1 0 0,0-2 29 0 0,0-1 0 0 0,1 1 0 0 0,0 0 0 0 0,0-1 1 0 0,0 1-1 0 0,1-1 0 0 0,0 0 0 0 0,0 0 0 0 0,0 0 0 0 0,1 0 1 0 0,-1-1-1 0 0,9 9 0 0 0,2-1 57 0 0,0-1 1 0 0,30 18-1 0 0,-33-23-129 0 0,0 1-1 0 0,0 0 1 0 0,-1 0-1 0 0,0 1 1 0 0,0 1-1 0 0,-1 0 0 0 0,14 17 1 0 0,-22-23 34 0 0,1 0-1 0 0,-1 0 1 0 0,0 0 0 0 0,0 0-1 0 0,-1 0 1 0 0,1 1 0 0 0,-1-1-1 0 0,0 0 1 0 0,1 0 0 0 0,-1 1-1 0 0,-1-1 1 0 0,1 0 0 0 0,0 0-1 0 0,-1 0 1 0 0,0 1 0 0 0,0-1-1 0 0,0 0 1 0 0,0 0 0 0 0,0 0-1 0 0,0 0 1 0 0,-1-1 0 0 0,-2 5-1 0 0,-2 4-121 0 0,0-1 1 0 0,-1-1-1 0 0,-1 1 0 0 0,-14 14 0 0 0,-4 0-1004 0 0,-16 10-1362 0 0,-8-4-5959 0 0,49-34 4960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8:47.2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121 12 260 0 0,'12'-11'1875'0'0,"-8"18"28"0"0,-10 25 444 0 0,1-20-1294 0 0,0 1 1 0 0,1 0-1 0 0,0 1 1 0 0,1-1 0 0 0,1 0-1 0 0,-1 19 1 0 0,3-28-989 0 0,0 0 0 0 0,1 0 1 0 0,-1 1-1 0 0,1-1 0 0 0,0 0 0 0 0,1 0 0 0 0,-1 0 1 0 0,1 0-1 0 0,-1 0 0 0 0,1 0 0 0 0,1-1 1 0 0,-1 1-1 0 0,0 0 0 0 0,1-1 0 0 0,-1 0 1 0 0,1 0-1 0 0,0 0 0 0 0,0 0 0 0 0,1 0 1 0 0,-1 0-1 0 0,1-1 0 0 0,-1 1 0 0 0,1-1 0 0 0,7 3 1 0 0,-1-1-87 0 0,1 0 1 0 0,-1 0-1 0 0,1-1 0 0 0,0-1 1 0 0,0 0-1 0 0,0 0 0 0 0,0-1 1 0 0,0 0-1 0 0,11-1 1 0 0,-17-1-37 0 0,-1 1 1 0 0,1-1-1 0 0,-1 1 1 0 0,1-2-1 0 0,-1 1 1 0 0,1 0 0 0 0,-1-1-1 0 0,0 1 1 0 0,0-1-1 0 0,8-5 1 0 0,-10 5-11 0 0,0 0 1 0 0,0 0 0 0 0,0 1-1 0 0,-1-1 1 0 0,1-1 0 0 0,0 1-1 0 0,-1 0 1 0 0,0 0 0 0 0,1 0-1 0 0,-1-1 1 0 0,0 1 0 0 0,0-1-1 0 0,0 1 1 0 0,-1-1 0 0 0,1 1-1 0 0,-1-1 1 0 0,1 0 0 0 0,-1 1-1 0 0,0-1 1 0 0,0-3 0 0 0,0 2-52 0 0,0 0 0 0 0,0 0 1 0 0,-1 0-1 0 0,1-1 0 0 0,-1 1 1 0 0,0 0-1 0 0,-1 0 0 0 0,1 0 1 0 0,-1 0-1 0 0,0 0 1 0 0,1 0-1 0 0,-2 1 0 0 0,1-1 1 0 0,0 1-1 0 0,-1-1 0 0 0,0 1 1 0 0,-3-4-1 0 0,1 2-69 0 0,-1 1-1 0 0,0 0 1 0 0,-1-1 0 0 0,1 2-1 0 0,-1-1 1 0 0,0 1-1 0 0,1 0 1 0 0,-1 0 0 0 0,-8-1-1 0 0,-9-1-634 0 0,0 1-1 0 0,1 1 0 0 0,-1 1 1 0 0,-46 1-1 0 0,-5 11-2660 0 0,54-4 2380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8:48.3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22 184 736 0 0,'0'-7'534'0'0,"0"1"0"0"0,-1 0-1 0 0,1 0 1 0 0,-1 0 0 0 0,0 0 0 0 0,-1 0 0 0 0,0 0-1 0 0,0 0 1 0 0,-10-10 7136 0 0,13 41-5254 0 0,14 37-1779 0 0,2-18-481 0 0,21 43-23 0 0,-34-81-164 0 0,-1 0 0 0 0,1 0 0 0 0,0 0 0 0 0,0 0 0 0 0,1-1 0 0 0,0 0 0 0 0,0 0 0 0 0,0 0 0 0 0,0-1 0 0 0,12 8 0 0 0,-16-12-22 0 0,0 1 0 0 0,0 0 0 0 0,1-1 0 0 0,-1 1-1 0 0,0-1 1 0 0,0 1 0 0 0,1-1 0 0 0,-1 0-1 0 0,0 0 1 0 0,1 1 0 0 0,-1-1 0 0 0,1 0 0 0 0,-1 0-1 0 0,0 0 1 0 0,1-1 0 0 0,-1 1 0 0 0,0 0-1 0 0,1 0 1 0 0,-1-1 0 0 0,0 1 0 0 0,1-1-1 0 0,-1 1 1 0 0,0-1 0 0 0,0 1 0 0 0,2-2 0 0 0,-1 0-56 0 0,1 0 1 0 0,-1-1 0 0 0,1 1 0 0 0,-1-1 0 0 0,0 1 0 0 0,0-1-1 0 0,-1 0 1 0 0,1 0 0 0 0,0 0 0 0 0,1-4 0 0 0,1-4-212 0 0,0-1 1 0 0,-1 0-1 0 0,0 0 1 0 0,2-24-1 0 0,1-217-1836 0 0,-6 239 2263 0 0,3 1 1298 0 0,6 28-803 0 0,4 26-328 0 0,23 108-703 0 0,-34-141 285 0 0,19 63-2754 0 0,-19-66 2340 0 0,0-1 1 0 0,-1 0 0 0 0,1 0-1 0 0,1 0 1 0 0,-1 0-1 0 0,0 0 1 0 0,1-1 0 0 0,0 1-1 0 0,0-1 1 0 0,0 1 0 0 0,0-1-1 0 0,8 5 1 0 0,0-3-850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14:25:05.5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13 253 524 0 0,'-12'-10'6399'0'0,"18"19"-1503"0"0,21 22-2494 0 0,-5-8-1702 0 0,38 32 1 0 0,-54-49-559 0 0,1-1 0 0 0,0 0 0 0 0,0 0 1 0 0,0-1-1 0 0,1 0 0 0 0,-1-1 0 0 0,1 1 0 0 0,0-1 0 0 0,0-1 0 0 0,0 0 0 0 0,12 2 1 0 0,-15-4-101 0 0,0 0 0 0 0,0-1 1 0 0,0 0-1 0 0,0 0 1 0 0,0-1-1 0 0,0 1 1 0 0,0-1-1 0 0,-1 0 1 0 0,1 0-1 0 0,-1-1 0 0 0,1 1 1 0 0,-1-1-1 0 0,0 0 1 0 0,0 0-1 0 0,0 0 1 0 0,0-1-1 0 0,-1 1 0 0 0,0-1 1 0 0,4-5-1 0 0,10-13-231 0 0,-2 0 0 0 0,19-33-1 0 0,-19 28-159 0 0,37-57-3238 0 0,23-39-6955 0 0,-61 98 8656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8:48.9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5 552 0 0,'0'0'140'0'0,"0"-1"1"0"0,0 1-1 0 0,0 0 0 0 0,-1 0 1 0 0,1-1-1 0 0,0 1 0 0 0,0 0 1 0 0,0 0-1 0 0,0 0 0 0 0,0-1 1 0 0,-1 1-1 0 0,1 0 0 0 0,0 0 1 0 0,0 0-1 0 0,0-1 0 0 0,-1 1 1 0 0,1 0-1 0 0,0 0 0 0 0,0 0 1 0 0,0 0-1 0 0,-1 0 0 0 0,1-1 1 0 0,0 1-1 0 0,0 0 0 0 0,-1 0 1 0 0,1 0-1 0 0,0 0 0 0 0,-1 0 1 0 0,1 0-1 0 0,0 0 0 0 0,0 0 1 0 0,-1 0-1 0 0,1 0 0 0 0,0 0 1 0 0,0 0-1 0 0,-1 0 1 0 0,1 0-1 0 0,0 0 0 0 0,0 1 1 0 0,-1-1-1 0 0,1 0 0 0 0,0 0 1 0 0,0 0-1 0 0,-1 0 0 0 0,1 0 1 0 0,0 1-1 0 0,0-1 0 0 0,0 0 1 0 0,-1 0-1 0 0,1 0 0 0 0,0 1 1 0 0,0-1-1 0 0,0 0 0 0 0,0 0 1 0 0,0 0-1 0 0,-1 1 0 0 0,1-1 1 0 0,0 0-1 0 0,0 0 0 0 0,0 1 1 0 0,2 25 4570 0 0,13 31-2077 0 0,-7-39-2513 0 0,0 0 0 0 0,1 0 0 0 0,1-1 0 0 0,14 19-1 0 0,-14-23-334 0 0,-1 1-1 0 0,0 0 0 0 0,-1 0 1 0 0,-1 1-1 0 0,0 0 0 0 0,8 27 0 0 0,-15-39-93 0 0,0-1-1 0 0,0 1 0 0 0,0 0 0 0 0,0-1 0 0 0,-1 1 1 0 0,1-1-1 0 0,-1 1 0 0 0,0-1 0 0 0,1 1 1 0 0,-1-1-1 0 0,0 1 0 0 0,-1-1 0 0 0,1 0 0 0 0,0 1 1 0 0,-1-1-1 0 0,-2 4 0 0 0,2-4-200 0 0,0 0 0 0 0,1 0 1 0 0,0 1-1 0 0,-1-1 0 0 0,1 0 0 0 0,0 1 0 0 0,0-1 1 0 0,0 1-1 0 0,0-1 0 0 0,0 6 0 0 0,32-24 2387 0 0,82-25 1767 0 0,-75 28-2929 0 0,71-33 0 0 0,-95 38-704 0 0,0 0 0 0 0,0-1 0 0 0,0-1 0 0 0,22-22 0 0 0,-32 29-133 0 0,-1-1-1 0 0,1 0 1 0 0,-1 0-1 0 0,1 0 1 0 0,-1 0-1 0 0,0-1 0 0 0,-1 1 1 0 0,1-1-1 0 0,-1 0 1 0 0,0 0-1 0 0,0 0 0 0 0,-1 0 1 0 0,1 0-1 0 0,-1 0 1 0 0,0 0-1 0 0,0 0 1 0 0,-1 0-1 0 0,0-1 0 0 0,0-7 1 0 0,-1 10 33 0 0,1 0 0 0 0,-1 1 0 0 0,0-1 0 0 0,0 0 1 0 0,0 1-1 0 0,0-1 0 0 0,0 1 0 0 0,-1-1 0 0 0,1 1 0 0 0,-1 0 0 0 0,0 0 0 0 0,0 0 1 0 0,1 0-1 0 0,-1 0 0 0 0,-1 0 0 0 0,1 0 0 0 0,0 0 0 0 0,0 1 0 0 0,-1-1 0 0 0,1 1 1 0 0,-1 0-1 0 0,1 0 0 0 0,-1 0 0 0 0,1 0 0 0 0,-1 0 0 0 0,0 0 0 0 0,1 1 1 0 0,-1-1-1 0 0,0 1 0 0 0,0 0 0 0 0,1 0 0 0 0,-7 0 0 0 0,1 0 38 0 0,0 1 0 0 0,0 0-1 0 0,0 0 1 0 0,0 1 0 0 0,0 0 0 0 0,1 0-1 0 0,-1 1 1 0 0,1 0 0 0 0,-1 0 0 0 0,-8 6 0 0 0,10-5 169 0 0,1 0 1 0 0,0 0 0 0 0,-1 0 0 0 0,1 0-1 0 0,1 1 1 0 0,-1 0 0 0 0,1 0 0 0 0,0 1-1 0 0,0-1 1 0 0,0 1 0 0 0,1-1 0 0 0,0 1-1 0 0,0 0 1 0 0,0 1 0 0 0,1-1 0 0 0,0 0-1 0 0,0 1 1 0 0,1-1 0 0 0,0 1 0 0 0,0-1-1 0 0,0 1 1 0 0,1 0 0 0 0,0-1 0 0 0,0 1-1 0 0,1 0 1 0 0,-1-1 0 0 0,4 12 0 0 0,-1-7 92 0 0,1-1 0 0 0,-1 0 1 0 0,2 0-1 0 0,-1 0 1 0 0,1 0-1 0 0,1-1 1 0 0,0 0-1 0 0,0 0 1 0 0,1 0-1 0 0,0-1 0 0 0,0 0 1 0 0,1-1-1 0 0,0 1 1 0 0,1-1-1 0 0,-1-1 1 0 0,15 9-1 0 0,-12-9-339 0 0,0-1-1 0 0,1 0 0 0 0,0 0 1 0 0,0-1-1 0 0,0 0 0 0 0,0-1 1 0 0,1-1-1 0 0,-1 0 0 0 0,1-1 1 0 0,-1 0-1 0 0,1 0 1 0 0,0-2-1 0 0,-1 0 0 0 0,1 0 1 0 0,-1-1-1 0 0,1 0 0 0 0,21-8 1 0 0,-13 1-680 0 0,-1 0-1 0 0,0-1 1 0 0,0-1 0 0 0,-1-1 0 0 0,0-1-1 0 0,-1-1 1 0 0,-1 0 0 0 0,0-1 0 0 0,17-20 0 0 0,0-1-593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8:49.4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113 59 508 0 0,'0'-1'144'0'0,"0"1"1"0"0,0-1-1 0 0,1 0 0 0 0,-1 0 0 0 0,0 0 1 0 0,0 1-1 0 0,0-1 0 0 0,0 0 1 0 0,0 0-1 0 0,0 0 0 0 0,0 0 0 0 0,0 1 1 0 0,-1-1-1 0 0,1 0 0 0 0,0 0 0 0 0,0 0 1 0 0,-1 1-1 0 0,1-1 0 0 0,0 0 1 0 0,-1 1-1 0 0,1-1 0 0 0,-1 0 0 0 0,1 0 1 0 0,-1 1-1 0 0,1-1 0 0 0,-1 1 1 0 0,1-1-1 0 0,-1 1 0 0 0,0-1 0 0 0,1 1 1 0 0,-1-1-1 0 0,0 1 0 0 0,0-1 0 0 0,1 1 1 0 0,-1 0-1 0 0,0-1 0 0 0,0 1 1 0 0,-1 0-1 0 0,-30 12 1627 0 0,30-10-1726 0 0,-3 0 163 0 0,1 0 1 0 0,0 0-1 0 0,0 1 0 0 0,1 0 0 0 0,-1 0 0 0 0,0 0 0 0 0,1 0 0 0 0,0 0 0 0 0,0 1 0 0 0,0-1 0 0 0,0 1 0 0 0,0 0 0 0 0,1 0 0 0 0,-1 0 1 0 0,1 0-1 0 0,0 0 0 0 0,1 0 0 0 0,-1 1 0 0 0,1-1 0 0 0,0 1 0 0 0,0-1 0 0 0,0 1 0 0 0,0 0 0 0 0,1-1 0 0 0,0 1 0 0 0,0 8 0 0 0,1-9-149 0 0,0 0-1 0 0,1 0 1 0 0,-1 0-1 0 0,1 0 1 0 0,0 0-1 0 0,0-1 1 0 0,0 1-1 0 0,0-1 0 0 0,0 1 1 0 0,1-1-1 0 0,0 0 1 0 0,-1 0-1 0 0,1 0 1 0 0,0-1-1 0 0,1 1 1 0 0,-1 0-1 0 0,0-1 1 0 0,1 0-1 0 0,-1 0 0 0 0,1 0 1 0 0,0 0-1 0 0,0-1 1 0 0,0 0-1 0 0,0 1 1 0 0,0-1-1 0 0,0-1 1 0 0,0 1-1 0 0,0 0 0 0 0,0-1 1 0 0,5 0-1 0 0,-3 0-182 0 0,1-1 0 0 0,-1 1 0 0 0,0-1-1 0 0,1 0 1 0 0,-1-1 0 0 0,0 0-1 0 0,0 0 1 0 0,0 0 0 0 0,0 0 0 0 0,0-1-1 0 0,-1 0 1 0 0,1-1 0 0 0,-1 1-1 0 0,0-1 1 0 0,0 0 0 0 0,0 0-1 0 0,0 0 1 0 0,-1-1 0 0 0,1 0 0 0 0,-1 0-1 0 0,0 0 1 0 0,-1 0 0 0 0,5-10-1 0 0,-5 10-112 0 0,0 0 0 0 0,-1 0 0 0 0,0-1 0 0 0,0 0 0 0 0,-1 1 0 0 0,1-1-1 0 0,-1 0 1 0 0,0 1 0 0 0,-1-1 0 0 0,0 0 0 0 0,1 0 0 0 0,-2 0-1 0 0,1 0 1 0 0,-1 0 0 0 0,0 1 0 0 0,-3-11 0 0 0,3 13 138 0 0,1 1 1 0 0,-1 0 0 0 0,0-1-1 0 0,0 1 1 0 0,-1 0 0 0 0,1 0-1 0 0,0-1 1 0 0,-1 1-1 0 0,1 0 1 0 0,-1 0 0 0 0,0 1-1 0 0,1-1 1 0 0,-1 0 0 0 0,0 1-1 0 0,0-1 1 0 0,0 1-1 0 0,-1-1 1 0 0,1 1 0 0 0,0 0-1 0 0,0 0 1 0 0,-1 0 0 0 0,1 0-1 0 0,-3 0 1 0 0,0 0 22 0 0,1 1-1 0 0,-1 0 1 0 0,0 0 0 0 0,1 0 0 0 0,-1 0 0 0 0,1 1-1 0 0,-1 0 1 0 0,1 0 0 0 0,-1 0 0 0 0,1 1 0 0 0,-1-1-1 0 0,-3 3 1 0 0,0 0-190 0 0,0 0-1 0 0,1 0 1 0 0,-1 0 0 0 0,1 1 0 0 0,0 0-1 0 0,1 1 1 0 0,-1-1 0 0 0,1 2-1 0 0,0-1 1 0 0,1 0 0 0 0,-1 1-1 0 0,1 0 1 0 0,-6 12 0 0 0,6-7-553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8:49.8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1 364 0 0,'-1'0'277'0'0,"1"0"1"0"0,-1-1-1 0 0,0 2 0 0 0,1-1 1 0 0,-1 0-1 0 0,1 0 0 0 0,-1 0 1 0 0,1 0-1 0 0,-1 0 0 0 0,0 0 1 0 0,1 1-1 0 0,-1-1 0 0 0,1 0 1 0 0,-1 0-1 0 0,1 1 0 0 0,-1-1 0 0 0,1 0 1 0 0,-1 1-1 0 0,1-1 0 0 0,0 0 1 0 0,-1 1-1 0 0,1-1 0 0 0,-1 1 1 0 0,1-1-1 0 0,0 1 0 0 0,-1-1 1 0 0,1 1-1 0 0,0-1 0 0 0,0 1 1 0 0,-1-1-1 0 0,1 1 0 0 0,0-1 1 0 0,0 1-1 0 0,0 0 0 0 0,4 27 3504 0 0,21 23-2536 0 0,60 101-3713 0 0,-73-132 346 0 0,-1 1-1 0 0,-1 0 1 0 0,-1 0 0 0 0,9 29 0 0 0,-12-23 505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8:51.0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26 350 840 0 0,'-12'-10'6359'0'0,"13"34"-1588"0"0,0-6-4141 0 0,0 8 99 0 0,1-1 0 0 0,1-1 0 0 0,2 1 0 0 0,7 25 1 0 0,38 99-80 0 0,-32-98-438 0 0,-14-38-199 0 0,7 17-59 0 0,-2 0-1 0 0,7 34 1 0 0,-16-63-3 0 0,0 0 1 0 0,1 0-1 0 0,-1 0 1 0 0,0 0-1 0 0,0 0 1 0 0,1 1-1 0 0,-1-1 1 0 0,0 0 0 0 0,0 0-1 0 0,0 0 1 0 0,-1 0-1 0 0,1 1 1 0 0,0-1-1 0 0,0 0 1 0 0,0 0 0 0 0,-1 0-1 0 0,1 0 1 0 0,-1 0-1 0 0,1 0 1 0 0,-1 0-1 0 0,0 1 1 0 0,0-2-6 0 0,0-1 1 0 0,-1 1-1 0 0,1-1 0 0 0,0 0 1 0 0,0 1-1 0 0,0-1 1 0 0,0 0-1 0 0,0 0 0 0 0,0 0 1 0 0,0 0-1 0 0,1 0 1 0 0,-1 0-1 0 0,0 0 0 0 0,0 0 1 0 0,1 0-1 0 0,-1 0 0 0 0,1 0 1 0 0,-1 0-1 0 0,1-1 1 0 0,-1-1-1 0 0,-23-51-724 0 0,3-2-1 0 0,2 1 1 0 0,3-2-1 0 0,2 0 1 0 0,2-1-1 0 0,4-1 1 0 0,-2-63-1 0 0,9 97 822 0 0,1-1 0 0 0,1 1 1 0 0,2 0-1 0 0,1 0 0 0 0,0 0 0 0 0,15-43 0 0 0,-15 57 143 0 0,0 2 0 0 0,1-1 1 0 0,0 0-1 0 0,0 1 0 0 0,1 0 0 0 0,0 0 0 0 0,1 1 0 0 0,8-9 1 0 0,-10 12-24 0 0,0 1 0 0 0,0 0 0 0 0,0 0 0 0 0,1 1 0 0 0,-1-1 0 0 0,1 1 0 0 0,0 1 0 0 0,0-1 0 0 0,0 1 0 0 0,0 0 0 0 0,0 0 0 0 0,0 0 0 0 0,1 1 0 0 0,9 0 0 0 0,-13 0-149 0 0,0 1 1 0 0,1 0 0 0 0,-1 0-1 0 0,0 0 1 0 0,0 0 0 0 0,0 1-1 0 0,1 0 1 0 0,-1-1 0 0 0,0 1 0 0 0,0 0-1 0 0,0 0 1 0 0,0 1 0 0 0,0-1-1 0 0,0 1 1 0 0,-1-1 0 0 0,1 1-1 0 0,0 0 1 0 0,-1 0 0 0 0,4 3 0 0 0,-3-1-16 0 0,0 0 0 0 0,-1 0 1 0 0,1 0-1 0 0,-1 0 0 0 0,0 1 1 0 0,0-1-1 0 0,0 1 0 0 0,-1-1 0 0 0,0 1 1 0 0,0-1-1 0 0,1 10 0 0 0,-1 5-31 0 0,-1 0 0 0 0,0 0 0 0 0,-2 0 0 0 0,0 0 1 0 0,-7 26-1 0 0,-2-7-23 0 0,-25 59 0 0 0,25-74 103 0 0,2 0 0 0 0,0 1-1 0 0,2 0 1 0 0,0 0-1 0 0,2 1 1 0 0,-4 46 0 0 0,9-66 74 0 0,0 1 0 0 0,1 0 1 0 0,0-1-1 0 0,0 1 1 0 0,0-1-1 0 0,1 1 1 0 0,-1-1-1 0 0,1 1 1 0 0,1-1-1 0 0,-1 0 1 0 0,1 0-1 0 0,0 0 1 0 0,0 0-1 0 0,0-1 1 0 0,1 1-1 0 0,-1-1 1 0 0,1 0-1 0 0,1 0 0 0 0,4 5 1 0 0,9 3 38 0 0,0 0 1 0 0,1-1-1 0 0,38 16 0 0 0,-40-20-172 0 0,0 1 0 0 0,-1 1 0 0 0,0 0 0 0 0,23 18 0 0 0,-37-25-62 0 0,1 0 0 0 0,-1 0 0 0 0,0 1 0 0 0,0-1 0 0 0,0 0 0 0 0,0 1 0 0 0,0 0 0 0 0,-1-1 0 0 0,1 1 0 0 0,-1 0 0 0 0,1 0 0 0 0,-1 0 1 0 0,0 0-1 0 0,-1 0 0 0 0,1 0 0 0 0,0 0 0 0 0,-1 0 0 0 0,0 1 0 0 0,1-1 0 0 0,-1 0 0 0 0,0 0 0 0 0,-1 0 0 0 0,1 0 0 0 0,-1 1 0 0 0,1-1 0 0 0,-1 0 0 0 0,0 0 0 0 0,0 0 0 0 0,0 0 0 0 0,-1 0 0 0 0,1 0 0 0 0,-1-1 0 0 0,-3 6 0 0 0,-3 3-1525 0 0,-1 0-1 0 0,0-1 1 0 0,0 1 0 0 0,-1-2 0 0 0,-1 1-1 0 0,-12 8 1 0 0,17-13 9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8:51.3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1 102 48 0 0,'8'-7'2012'0'0,"0"1"0"0"0,0 0 0 0 0,1 0 0 0 0,18-8 1 0 0,41-9 3423 0 0,5 12-3908 0 0,2 6-3478 0 0,-35 2-4222 0 0,64-10 1 0 0,-74 6 4239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8:51.7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17 292 0 0,'-3'-17'5336'0'0,"-2"23"-144"0"0,0 13-1641 0 0,3 2-3317 0 0,21 320 1966 0 0,17-115-5632 0 0,-34-217 2617 0 0,0 0 0 0 0,1 1 1 0 0,0-1-1 0 0,0 0 1 0 0,1-1-1 0 0,0 1 0 0 0,0-1 1 0 0,1 0-1 0 0,0 0 1 0 0,1 0-1 0 0,0 0 1 0 0,8 8-1 0 0,5-6-896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8:52.0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411 37 180 0 0,'-10'-7'632'0'0,"-5"2"-40"0"0,0 1-52 0 0,-5-3-52 0 0,-5 5-80 0 0,0-3-76 0 0,-5 1-96 0 0,5 4-68 0 0,-5-2-60 0 0,0 4-40 0 0,0-2-40 0 0,0 4-28 0 0,5 1-116 0 0,0 2-200 0 0,0-1-292 0 0,5 1-160 0 0,0 4-88 0 0,10 3-20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8:52.5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85 353 148 0 0,'0'0'3526'0'0,"-10"-23"-1245"0"0,-7-21-2319 0 0,2 0 1 0 0,-11-61-1 0 0,14 54-169 0 0,11 48 196 0 0,0 1 1 0 0,0 0-1 0 0,1 0 1 0 0,-1 0-1 0 0,1 0 1 0 0,0-1-1 0 0,-1 1 1 0 0,1 0-1 0 0,0-1 1 0 0,1 1-1 0 0,-1 0 1 0 0,0 0-1 0 0,0-1 1 0 0,1 1-1 0 0,0 0 1 0 0,-1 0-1 0 0,1 0 1 0 0,0 0 0 0 0,0 0-1 0 0,0 0 1 0 0,0 0-1 0 0,0 0 1 0 0,1 0-1 0 0,-1 0 1 0 0,1 0-1 0 0,-1 1 1 0 0,1-1-1 0 0,-1 1 1 0 0,1-1-1 0 0,4-2 1 0 0,-2 3 6 0 0,1-1 1 0 0,0 1-1 0 0,-1-1 1 0 0,1 1-1 0 0,0 1 1 0 0,0-1 0 0 0,0 1-1 0 0,0-1 1 0 0,0 1-1 0 0,0 1 1 0 0,0-1-1 0 0,-1 1 1 0 0,9 2-1 0 0,107 29 99 0 0,49 10 806 0 0,-161-40-837 0 0,3 0 42 0 0,0 0 0 0 0,1-1-1 0 0,-1 0 1 0 0,18-1 0 0 0,-26-1-133 0 0,0 1 1 0 0,0-1-1 0 0,0 1 1 0 0,0-1-1 0 0,0 0 1 0 0,0 0-1 0 0,0 0 1 0 0,-1 0 0 0 0,1-1-1 0 0,-1 1 1 0 0,1-1-1 0 0,-1 0 1 0 0,1 0-1 0 0,-1 0 1 0 0,0 0-1 0 0,0 0 1 0 0,0 0-1 0 0,0 0 1 0 0,0-1-1 0 0,0 1 1 0 0,-1-1-1 0 0,3-3 1 0 0,-3 4-38 0 0,0 1 0 0 0,0-1 0 0 0,0 0 0 0 0,-1 0 1 0 0,1 0-1 0 0,0 0 0 0 0,-1 0 0 0 0,1 0 1 0 0,-1 0-1 0 0,0 0 0 0 0,0 0 0 0 0,0 0 0 0 0,0 0 1 0 0,0 0-1 0 0,0 0 0 0 0,0 0 0 0 0,0 0 1 0 0,-1 0-1 0 0,1 0 0 0 0,-1 0 0 0 0,0 0 0 0 0,-1-3 1 0 0,1 4 38 0 0,-1 0-1 0 0,1 0 1 0 0,0 0 0 0 0,-1 0 0 0 0,1 0 0 0 0,-1 1-1 0 0,1-1 1 0 0,0 1 0 0 0,-1-1 0 0 0,1 1 0 0 0,-1-1 0 0 0,0 1-1 0 0,1 0 1 0 0,-1 0 0 0 0,1 0 0 0 0,-1 0 0 0 0,1 0-1 0 0,-1 0 1 0 0,0 0 0 0 0,1 1 0 0 0,-1-1 0 0 0,1 0 0 0 0,-1 1-1 0 0,1-1 1 0 0,-1 1 0 0 0,1 0 0 0 0,0-1 0 0 0,-1 1-1 0 0,1 0 1 0 0,-2 1 0 0 0,-6 4 74 0 0,0-1 0 0 0,0 2 0 0 0,1-1 0 0 0,0 1 0 0 0,0 0 0 0 0,1 0 0 0 0,0 1-1 0 0,0 0 1 0 0,1 1 0 0 0,0-1 0 0 0,0 1 0 0 0,-5 12 0 0 0,9-17 18 0 0,0 0-1 0 0,1 0 1 0 0,-1 0 0 0 0,1 0 0 0 0,0 0-1 0 0,0 0 1 0 0,0 0 0 0 0,0 1-1 0 0,1-1 1 0 0,0 0 0 0 0,0 0-1 0 0,0 1 1 0 0,0-1 0 0 0,1 0-1 0 0,-1 0 1 0 0,1 1 0 0 0,0-1 0 0 0,0 0-1 0 0,1 0 1 0 0,-1 0 0 0 0,1 0-1 0 0,0 0 1 0 0,0-1 0 0 0,0 1-1 0 0,1 0 1 0 0,-1-1 0 0 0,1 0-1 0 0,0 0 1 0 0,0 1 0 0 0,0-2 0 0 0,0 1-1 0 0,5 3 1 0 0,4 1 5 0 0,-1-1 0 0 0,1 0 0 0 0,-1-1 1 0 0,2 0-1 0 0,-1-1 0 0 0,0-1 0 0 0,1 0 0 0 0,0 0 0 0 0,-1-1 0 0 0,1-1 1 0 0,0 0-1 0 0,0-1 0 0 0,0 0 0 0 0,0-1 0 0 0,0 0 0 0 0,21-6 0 0 0,-20 4-102 0 0,0-1 0 0 0,-1 0 0 0 0,0 0 0 0 0,1-2-1 0 0,-2 0 1 0 0,1 0 0 0 0,-1-1 0 0 0,0 0 0 0 0,0-1-1 0 0,-1-1 1 0 0,0 0 0 0 0,0 0 0 0 0,-1-1 0 0 0,0-1 0 0 0,9-12-1 0 0,-18 21-36 0 0,1 0 0 0 0,-1 1 0 0 0,0-1 0 0 0,0 0-1 0 0,0 0 1 0 0,0 0 0 0 0,0 0 0 0 0,0 0-1 0 0,0 0 1 0 0,-1 0 0 0 0,1 0 0 0 0,-1 0 0 0 0,0 0-1 0 0,1-1 1 0 0,-1 1 0 0 0,0 0 0 0 0,0 0 0 0 0,0 0-1 0 0,-1 0 1 0 0,1-1 0 0 0,0 1 0 0 0,-1 0 0 0 0,1 0-1 0 0,-1 0 1 0 0,0 0 0 0 0,0 0 0 0 0,-2-3 0 0 0,1 3 19 0 0,1 0 1 0 0,-1 1-1 0 0,0 0 1 0 0,-1-1-1 0 0,1 1 1 0 0,0 0-1 0 0,0 0 1 0 0,-1 0-1 0 0,1 0 1 0 0,0 0-1 0 0,-1 0 1 0 0,1 1-1 0 0,-1-1 1 0 0,1 1-1 0 0,-1 0 1 0 0,1 0-1 0 0,-1 0 1 0 0,1 0-1 0 0,-1 0 1 0 0,1 0-1 0 0,0 1 1 0 0,-1-1-1 0 0,1 1 1 0 0,-3 1-1 0 0,-2 0 65 0 0,0 0 0 0 0,1 1-1 0 0,-1 0 1 0 0,1 0-1 0 0,0 0 1 0 0,0 1-1 0 0,0 0 1 0 0,0 0-1 0 0,1 1 1 0 0,-1-1-1 0 0,1 1 1 0 0,0 0 0 0 0,1 1-1 0 0,-1-1 1 0 0,-3 7-1 0 0,6-9 60 0 0,1 0-1 0 0,-1 0 1 0 0,1 0-1 0 0,-1 0 1 0 0,1 1 0 0 0,0-1-1 0 0,0 0 1 0 0,1 0-1 0 0,-1 1 1 0 0,1-1-1 0 0,-1 1 1 0 0,1-1 0 0 0,0 0-1 0 0,0 1 1 0 0,1-1-1 0 0,-1 0 1 0 0,1 1-1 0 0,0-1 1 0 0,-1 0 0 0 0,2 0-1 0 0,-1 1 1 0 0,0-1-1 0 0,0 0 1 0 0,1 0 0 0 0,0 0-1 0 0,0 0 1 0 0,-1-1-1 0 0,2 1 1 0 0,-1 0-1 0 0,0-1 1 0 0,0 1 0 0 0,1-1-1 0 0,4 3 1 0 0,-1 0 41 0 0,1 0 0 0 0,0 0 0 0 0,1-1 0 0 0,-1 0-1 0 0,1 0 1 0 0,0 0 0 0 0,0-1 0 0 0,0-1 0 0 0,0 1 0 0 0,0-1 0 0 0,1-1 0 0 0,11 2 0 0 0,-7-3-197 0 0,0 0 0 0 0,0-1 1 0 0,0 0-1 0 0,0-1 0 0 0,0 0 0 0 0,0-1 0 0 0,17-7 0 0 0,-7 1-680 0 0,0-1-1 0 0,0-2 1 0 0,-1 0 0 0 0,-1-1-1 0 0,0-1 1 0 0,-1-1 0 0 0,33-31 0 0 0,-32 23-398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8:53.0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17 60 0 0,'-18'-16'14277'0'0,"11"35"-13505"0"0,7-7-725 0 0,0 0 0 0 0,1 1 0 0 0,1-1 0 0 0,0 0 0 0 0,7 22 0 0 0,-8-31-84 0 0,0 0 1 0 0,0 0-1 0 0,1 0 0 0 0,-1 0 1 0 0,1 0-1 0 0,-1 0 0 0 0,1 0 1 0 0,0 0-1 0 0,0-1 0 0 0,0 1 1 0 0,1-1-1 0 0,-1 0 0 0 0,0 1 1 0 0,1-1-1 0 0,0 0 1 0 0,-1-1-1 0 0,1 1 0 0 0,0 0 1 0 0,0-1-1 0 0,0 1 0 0 0,0-1 1 0 0,0 0-1 0 0,0 0 0 0 0,1 0 1 0 0,-1-1-1 0 0,0 1 0 0 0,5 0 1 0 0,-6-1-101 0 0,0-1 1 0 0,0 1-1 0 0,0 0 1 0 0,0-1-1 0 0,0 1 1 0 0,0-1-1 0 0,0 1 1 0 0,0-1-1 0 0,0 0 0 0 0,-1 0 1 0 0,1 0-1 0 0,0 0 1 0 0,-1 0-1 0 0,1 0 1 0 0,0 0-1 0 0,-1 0 1 0 0,1-1-1 0 0,-1 1 1 0 0,0-1-1 0 0,0 1 1 0 0,1-1-1 0 0,-1 0 1 0 0,0 1-1 0 0,0-1 1 0 0,0 0-1 0 0,-1 0 1 0 0,1 1-1 0 0,0-1 1 0 0,-1 0-1 0 0,1 0 1 0 0,-1 0-1 0 0,0 0 1 0 0,1 0-1 0 0,-1 0 1 0 0,0 0-1 0 0,0 0 1 0 0,0 0-1 0 0,-1 0 1 0 0,1 0-1 0 0,0 0 1 0 0,-2-3-1 0 0,2 0-190 0 0,-1-1-1 0 0,0 1 1 0 0,-1 0 0 0 0,1-1-1 0 0,-1 1 1 0 0,0 0 0 0 0,0 0-1 0 0,-1 0 1 0 0,1 0 0 0 0,-1 1-1 0 0,0-1 1 0 0,-1 1 0 0 0,1-1-1 0 0,-7-5 1 0 0,-25-8-2341 0 0,21 15 1843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8:53.4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211 271 216 0 0,'8'-13'370'0'0,"-1"-1"0"0"0,0-1 0 0 0,-1 1 0 0 0,0-1 0 0 0,-1 0 0 0 0,-1 0 0 0 0,3-18 0 0 0,-7 28-305 0 0,1-1 1 0 0,-1 1-1 0 0,-1-1 0 0 0,1 1 0 0 0,-1 0 1 0 0,1-1-1 0 0,-2 1 0 0 0,1 0 0 0 0,-1 0 0 0 0,1-1 1 0 0,-1 1-1 0 0,-1 0 0 0 0,1 1 0 0 0,-1-1 0 0 0,0 0 1 0 0,0 1-1 0 0,0 0 0 0 0,0-1 0 0 0,-1 1 0 0 0,0 0 1 0 0,0 1-1 0 0,0-1 0 0 0,0 1 0 0 0,-7-5 0 0 0,7 6 114 0 0,0 0-1 0 0,1 0 0 0 0,-1 1 0 0 0,0-1 0 0 0,0 1 0 0 0,0 0 0 0 0,0 0 1 0 0,0 0-1 0 0,0 0 0 0 0,0 1 0 0 0,0 0 0 0 0,0-1 0 0 0,0 2 0 0 0,-1-1 1 0 0,1 0-1 0 0,0 1 0 0 0,0 0 0 0 0,0 0 0 0 0,0 0 0 0 0,0 0 0 0 0,0 1 1 0 0,1-1-1 0 0,-1 1 0 0 0,0 0 0 0 0,1 0 0 0 0,-6 4 0 0 0,3-1 215 0 0,0 0-1 0 0,0 0 1 0 0,1 0-1 0 0,-1 0 1 0 0,1 1-1 0 0,1 0 1 0 0,-1 0-1 0 0,1 0 1 0 0,0 1-1 0 0,0-1 1 0 0,1 1-1 0 0,0 0 1 0 0,-5 13-1 0 0,1 15-162 0 0,1 1 0 0 0,2-1 0 0 0,2 1 0 0 0,0-1 0 0 0,3 1 0 0 0,6 49 0 0 0,22 63-1563 0 0,15-6-3803 0 0,-4-59-1855 0 0,-25-60 5110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14:28:05.4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9320 0 1000 0 0,'0'1'163'0'0,"0"-1"0"0"0,0 1-1 0 0,0-1 1 0 0,0 1 0 0 0,0-1-1 0 0,0 1 1 0 0,0-1 0 0 0,1 1 0 0 0,-1-1-1 0 0,0 1 1 0 0,0-1 0 0 0,0 1 0 0 0,1-1-1 0 0,-1 1 1 0 0,0-1 0 0 0,1 0 0 0 0,-1 1-1 0 0,0-1 1 0 0,1 1 0 0 0,-1-1 0 0 0,0 0-1 0 0,1 1 1 0 0,-1-1 0 0 0,1 0-1 0 0,4 5 4658 0 0,-16 4-2947 0 0,-4-2-1883 0 0,0 1 1 0 0,-1-2-1 0 0,1 0 0 0 0,-1-1 1 0 0,-1-1-1 0 0,-17 3 0 0 0,-13 4-11 0 0,-93 22-625 0 0,-282 29-1 0 0,-151-32-127 0 0,191-14 815 0 0,-1335 91-2824 0 0,448 19 2233 0 0,787-68 144 0 0,475-58 404 0 0,-582 75-122 0 0,9 51 418 0 0,107-21-501 0 0,-324 92-576 0 0,439-95 565 0 0,78-18 14 0 0,-290 129 1 0 0,525-192 236 0 0,0 2 1 0 0,2 1 0 0 0,0 3 0 0 0,2 1-1 0 0,1 3 1 0 0,2 0 0 0 0,0 3 0 0 0,3 1-1 0 0,-33 42 1 0 0,59-65 25 0 0,1 0 0 0 0,0 0 1 0 0,1 1-1 0 0,1 0 0 0 0,0 1 0 0 0,0-1 0 0 0,2 1 1 0 0,0 0-1 0 0,0 1 0 0 0,1-1 0 0 0,1 0 0 0 0,-1 22 1 0 0,18 25 820 0 0,-15-61-901 0 0,0 1 0 0 0,0-1 0 0 0,0 1 1 0 0,0 0-1 0 0,0-1 0 0 0,0 1 1 0 0,0-1-1 0 0,0 1 0 0 0,0 0 1 0 0,0-1-1 0 0,0 1 0 0 0,1-1 1 0 0,-1 1-1 0 0,0-1 0 0 0,0 1 0 0 0,0-1 1 0 0,1 1-1 0 0,-1 0 0 0 0,0-1 1 0 0,1 0-1 0 0,-1 1 0 0 0,1-1 1 0 0,-1 1-1 0 0,0-1 0 0 0,1 1 0 0 0,-1-1 1 0 0,1 0-1 0 0,-1 1 0 0 0,1-1 1 0 0,-1 0-1 0 0,1 0 0 0 0,-1 1 1 0 0,1-1-1 0 0,-1 0 0 0 0,1 0 0 0 0,0 0 1 0 0,-1 1-1 0 0,1-1 0 0 0,-1 0 1 0 0,1 0-1 0 0,-1 0 0 0 0,1 0 1 0 0,0 0-1 0 0,-1 0 0 0 0,1 0 1 0 0,-1-1-1 0 0,1 1 0 0 0,0 0 0 0 0,-1 0 1 0 0,1 0-1 0 0,-1-1 0 0 0,1 1 1 0 0,-1 0-1 0 0,1 0 0 0 0,-1-1 1 0 0,1 1-1 0 0,-1 0 0 0 0,1-1 0 0 0,0 0 1 0 0,10-2-3129 0 0,-6 2 1905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8:53.8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371 102 208 0 0,'0'-11'956'0'0,"0"2"88"0"0,5 2-108 0 0,-5 0-212 0 0,-5 3-204 0 0,0-3-152 0 0,0 0-112 0 0,-15 3-68 0 0,5-3-52 0 0,-10 0-44 0 0,-5 1-35 0 0,-5 1-81 0 0,-5 1-169 0 0,5-3-299 0 0,-10 2-352 0 0,5 3-184 0 0,0 0-100 0 0,5 4 8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8:54.2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110 0 400 0 0,'-15'7'4206'0'0,"-9"22"-1646"0"0,-6 23-1213 0 0,26-40-1086 0 0,0 0-1 0 0,0 0 1 0 0,2 0 0 0 0,-1 0 0 0 0,1 1 0 0 0,1-1 0 0 0,0 0 0 0 0,1 1-1 0 0,2 18 1 0 0,-2-27-222 0 0,1 0-1 0 0,0 0 0 0 0,-1 0 1 0 0,2 0-1 0 0,-1 0 1 0 0,0 0-1 0 0,1 0 1 0 0,0-1-1 0 0,0 1 0 0 0,0 0 1 0 0,0-1-1 0 0,0 1 1 0 0,6 5-1 0 0,-5-7-98 0 0,-1-1 1 0 0,1 1-1 0 0,-1-1 0 0 0,1 1 1 0 0,-1-1-1 0 0,1 0 0 0 0,0 0 1 0 0,0 0-1 0 0,-1-1 0 0 0,1 1 1 0 0,0-1-1 0 0,0 1 0 0 0,0-1 0 0 0,0 0 1 0 0,0 0-1 0 0,0 0 0 0 0,0-1 1 0 0,0 1-1 0 0,-1-1 0 0 0,1 1 1 0 0,0-1-1 0 0,3-1 0 0 0,-1 0-96 0 0,-1 1-1 0 0,0-1 1 0 0,0 1-1 0 0,0-1 1 0 0,-1 0 0 0 0,1 0-1 0 0,0-1 1 0 0,-1 1-1 0 0,1-1 1 0 0,-1 0-1 0 0,0 0 1 0 0,0 0-1 0 0,0 0 1 0 0,-1 0 0 0 0,1-1-1 0 0,-1 1 1 0 0,1-1-1 0 0,-1 0 1 0 0,2-4-1 0 0,-2 1-4 0 0,0 1 1 0 0,-1 0-1 0 0,1 0 0 0 0,-2 0 0 0 0,1-1 0 0 0,0 1 0 0 0,-1-1 0 0 0,0 1 0 0 0,-1 0 0 0 0,1-1 0 0 0,-1 1 1 0 0,-2-7-1 0 0,0 4 34 0 0,1 1 1 0 0,-1 0 0 0 0,0 0 0 0 0,-1 0 0 0 0,0 0 0 0 0,0 1 0 0 0,-1 0 0 0 0,0 0-1 0 0,0 0 1 0 0,0 0 0 0 0,-9-7 0 0 0,10 10 75 0 0,0 1-1 0 0,0 0 1 0 0,0 0 0 0 0,0 0-1 0 0,-1 1 1 0 0,0-1-1 0 0,1 1 1 0 0,-1 0 0 0 0,0 0-1 0 0,0 1 1 0 0,-8-2 0 0 0,10 2-77 0 0,-1 0 0 0 0,0 1 0 0 0,1 0 0 0 0,-1-1 1 0 0,1 1-1 0 0,-1 1 0 0 0,0-1 0 0 0,1 0 0 0 0,-1 1 1 0 0,1 0-1 0 0,-1 0 0 0 0,1 0 0 0 0,-1 0 0 0 0,1 1 1 0 0,-5 2-1 0 0,2 0-483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8:54.5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81 446 848 0 0,'0'-1'1476'0'0,"-2"-2"-103"0"0,-6-9-184 0 0,-4-11-401 0 0,1-1 0 0 0,0-1 0 0 0,2 0 0 0 0,-10-43 0 0 0,16 57-774 0 0,1 0-1 0 0,0-1 0 0 0,1 1 1 0 0,0 0-1 0 0,1-1 0 0 0,0 1 1 0 0,1-1-1 0 0,0 1 0 0 0,1 0 1 0 0,0 0-1 0 0,1 0 0 0 0,0 0 0 0 0,6-15 1 0 0,-5 20-142 0 0,0 0 0 0 0,0-1 0 0 0,1 2 0 0 0,-1-1 1 0 0,1 0-1 0 0,0 1 0 0 0,1 0 0 0 0,-1 0 0 0 0,1 1 0 0 0,0-1 0 0 0,0 1 1 0 0,1 1-1 0 0,-1-1 0 0 0,1 1 0 0 0,-1 0 0 0 0,1 0 0 0 0,10-2 0 0 0,-6 3-401 0 0,0 0 0 0 0,0 0 0 0 0,0 1-1 0 0,1 1 1 0 0,-1 0 0 0 0,0 0 0 0 0,1 1-1 0 0,-1 0 1 0 0,0 1 0 0 0,17 5-1 0 0,-8 0-299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8:55.1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231 342 128 0 0,'0'0'1200'0'0,"-35"7"1038"0"0,21-3-1991 0 0,0 1 0 0 0,1 0 0 0 0,0 1 0 0 0,0 0 0 0 0,1 1-1 0 0,-1 1 1 0 0,-19 15 0 0 0,26-18-154 0 0,0 1-1 0 0,0-1 0 0 0,0 1 1 0 0,1 1-1 0 0,0-1 1 0 0,0 1-1 0 0,0 0 0 0 0,1 0 1 0 0,0 0-1 0 0,0 1 0 0 0,1 0 1 0 0,0-1-1 0 0,1 1 0 0 0,-4 14 1 0 0,6-18-72 0 0,-1-1 1 0 0,1 0-1 0 0,0 1 1 0 0,0-1-1 0 0,0 0 1 0 0,0 0-1 0 0,1 1 1 0 0,0-1-1 0 0,-1 0 1 0 0,1 0-1 0 0,0 0 0 0 0,0 0 1 0 0,1 0-1 0 0,-1 0 1 0 0,1 0-1 0 0,-1 0 1 0 0,1 0-1 0 0,0 0 1 0 0,0-1-1 0 0,0 1 1 0 0,0-1-1 0 0,1 0 1 0 0,-1 1-1 0 0,1-1 1 0 0,-1 0-1 0 0,1 0 1 0 0,0-1-1 0 0,0 1 1 0 0,0-1-1 0 0,0 1 1 0 0,0-1-1 0 0,0 0 1 0 0,0 0-1 0 0,0 0 1 0 0,0 0-1 0 0,0-1 1 0 0,1 1-1 0 0,-1-1 1 0 0,0 0-1 0 0,1 0 1 0 0,-1 0-1 0 0,0-1 1 0 0,0 1-1 0 0,1-1 1 0 0,-1 1-1 0 0,0-1 1 0 0,0 0-1 0 0,0 0 1 0 0,0-1-1 0 0,0 1 1 0 0,0-1-1 0 0,0 1 0 0 0,0-1 1 0 0,-1 0-1 0 0,1 0 1 0 0,4-4-1 0 0,3-5-62 0 0,-1 0-1 0 0,1 0 1 0 0,-2-1-1 0 0,1 0 1 0 0,-2 0-1 0 0,0-1 1 0 0,0 0-1 0 0,-1 0 1 0 0,-1-1-1 0 0,0 0 1 0 0,5-27-1 0 0,0-13-163 0 0,5-98 0 0 0,-13 125 146 0 0,-4-77-49 0 0,-1 34 201 0 0,1 59 212 0 0,-2 17 349 0 0,-4 20 171 0 0,7-1-711 0 0,1 0 1 0 0,1 1-1 0 0,2-1 1 0 0,0 1-1 0 0,1-1 0 0 0,2-1 1 0 0,1 1-1 0 0,0-1 1 0 0,2 0-1 0 0,23 45 1 0 0,-25-57-21 0 0,0-1 0 0 0,0 0 0 0 0,1 0 0 0 0,0-1 1 0 0,1 0-1 0 0,0 0 0 0 0,1-1 0 0 0,0 0 0 0 0,0-1 0 0 0,16 9 1 0 0,-23-14-81 0 0,1-1 1 0 0,0 0-1 0 0,1 0 1 0 0,-1 0-1 0 0,0-1 0 0 0,0 0 1 0 0,1 1-1 0 0,-1-1 1 0 0,1-1-1 0 0,-1 1 1 0 0,1-1-1 0 0,-1 0 1 0 0,1 0-1 0 0,-1 0 1 0 0,1 0-1 0 0,-1-1 1 0 0,1 0-1 0 0,-1 0 1 0 0,0 0-1 0 0,1 0 1 0 0,-1-1-1 0 0,0 0 1 0 0,0 0-1 0 0,0 0 0 0 0,0 0 1 0 0,0 0-1 0 0,-1-1 1 0 0,1 0-1 0 0,-1 0 1 0 0,1 0-1 0 0,-1 0 1 0 0,0 0-1 0 0,4-7 1 0 0,-4 7-125 0 0,-1-1 1 0 0,0 1-1 0 0,0 0 1 0 0,0-1 0 0 0,0 0-1 0 0,-1 1 1 0 0,0-1-1 0 0,1 0 1 0 0,-1 0-1 0 0,-1 0 1 0 0,1 0-1 0 0,-1 0 1 0 0,1 0 0 0 0,-1 0-1 0 0,0 0 1 0 0,0 0-1 0 0,-1 0 1 0 0,1 0-1 0 0,-1 1 1 0 0,0-1-1 0 0,0 0 1 0 0,0 0 0 0 0,-1 0-1 0 0,1 1 1 0 0,-1-1-1 0 0,0 0 1 0 0,0 1-1 0 0,0 0 1 0 0,-4-5-1 0 0,4 5 59 0 0,-1 0-1 0 0,1 0 1 0 0,-1 1-1 0 0,0-1 1 0 0,1 1-1 0 0,-1-1 1 0 0,0 1-1 0 0,-1 0 1 0 0,1 0-1 0 0,0 0 1 0 0,-1 1-1 0 0,1-1 0 0 0,0 1 1 0 0,-1 0-1 0 0,0 0 1 0 0,1 0-1 0 0,-1 0 1 0 0,0 1-1 0 0,0-1 1 0 0,1 1-1 0 0,-1 0 1 0 0,0 0-1 0 0,0 0 1 0 0,1 1-1 0 0,-1-1 1 0 0,0 1-1 0 0,1 0 0 0 0,-1 0 1 0 0,0 1-1 0 0,1-1 1 0 0,-5 3-1 0 0,6-3 73 0 0,-1 1 1 0 0,1 0-1 0 0,0 0 0 0 0,0 0 0 0 0,0 0 0 0 0,0 1 0 0 0,0-1 0 0 0,0 0 1 0 0,1 1-1 0 0,-1 0 0 0 0,1-1 0 0 0,0 1 0 0 0,0 0 0 0 0,0 0 0 0 0,0-1 0 0 0,0 1 1 0 0,0 0-1 0 0,1 0 0 0 0,-1 0 0 0 0,1 0 0 0 0,0 0 0 0 0,0 0 0 0 0,0 0 1 0 0,1 0-1 0 0,-1 0 0 0 0,0 0 0 0 0,1 0 0 0 0,0 0 0 0 0,0-1 0 0 0,0 1 0 0 0,1 3 1 0 0,2 6 92 0 0,1-1 0 0 0,0 0 1 0 0,0 0-1 0 0,1 0 0 0 0,1-1 1 0 0,10 14-1 0 0,-8-15-35 0 0,0 0-1 0 0,0-1 1 0 0,1 0 0 0 0,0-1-1 0 0,1 0 1 0 0,0-1 0 0 0,0 0-1 0 0,0 0 1 0 0,0-2 0 0 0,1 1-1 0 0,14 2 1 0 0,-15-3-21 0 0,0-1 0 0 0,1-1-1 0 0,-1 0 1 0 0,1-1 0 0 0,-1 0 0 0 0,1-1 0 0 0,0 0-1 0 0,0-1 1 0 0,-1 0 0 0 0,1 0 0 0 0,-1-2 0 0 0,14-3 0 0 0,-22 5-89 0 0,1-1 0 0 0,-1 1 0 0 0,0-1 1 0 0,1 0-1 0 0,-1 0 0 0 0,0 0 0 0 0,0 0 1 0 0,0 0-1 0 0,0-1 0 0 0,0 1 0 0 0,-1-1 1 0 0,1 0-1 0 0,-1 0 0 0 0,0 0 1 0 0,0 0-1 0 0,0 0 0 0 0,0-1 0 0 0,0 1 1 0 0,-1 0-1 0 0,1-1 0 0 0,0-4 0 0 0,0-3-200 0 0,-1-1 0 0 0,0 1 0 0 0,0-1 0 0 0,-1 1 0 0 0,-2-18 0 0 0,0 17-70 0 0,2-1 1 0 0,-1 1 0 0 0,2-1-1 0 0,2-21 1 0 0,-2 30 241 0 0,0 1 0 0 0,1-1 1 0 0,-1 0-1 0 0,0 0 0 0 0,1 1 1 0 0,0-1-1 0 0,0 1 0 0 0,0 0 1 0 0,1-1-1 0 0,-1 1 0 0 0,1 0 1 0 0,-1 0-1 0 0,1 1 0 0 0,0-1 1 0 0,0 1-1 0 0,0-1 0 0 0,1 1 1 0 0,-1 0-1 0 0,5-3 0 0 0,16-5-951 0 0,1 1 0 0 0,46-11 0 0 0,-42 12 158 0 0,10-3-87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8:58.1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190 13 828 0 0,'20'-12'7809'0'0,"-36"17"-5524"0"0,-10 4-2145 0 0,0 1 0 0 0,0 1 0 0 0,1 1-1 0 0,-30 20 1 0 0,54-31-50 0 0,-1-1-1 0 0,0 1 1 0 0,1 1-1 0 0,-1-1 1 0 0,1 0-1 0 0,-1 0 1 0 0,1 0-1 0 0,0 1 1 0 0,0-1-1 0 0,0 1 1 0 0,-1-1-1 0 0,1 1 1 0 0,0-1-1 0 0,1 1 1 0 0,-1-1-1 0 0,0 1 1 0 0,0 0-1 0 0,1 0 1 0 0,-1-1-1 0 0,1 1 1 0 0,0 0-1 0 0,-1 3 1 0 0,1-2 14 0 0,1 0 0 0 0,0 0 0 0 0,-1 0 1 0 0,1 0-1 0 0,0-1 0 0 0,0 1 0 0 0,1 0 0 0 0,-1-1 1 0 0,0 1-1 0 0,1-1 0 0 0,0 1 0 0 0,-1-1 0 0 0,4 3 1 0 0,6 7 185 0 0,2-1 0 0 0,0 0 1 0 0,28 18-1 0 0,-35-24-302 0 0,70 43 253 0 0,-49-33-235 0 0,0 2-1 0 0,-1 0 1 0 0,-1 2-1 0 0,-1 1 1 0 0,-1 1 0 0 0,23 27-1 0 0,-43-45-15 0 0,0 0-1 0 0,-1 1 0 0 0,0-1 1 0 0,1 1-1 0 0,-1 0 1 0 0,-1 0-1 0 0,1 0 1 0 0,-1 0-1 0 0,1 0 1 0 0,-1 0-1 0 0,0 0 0 0 0,-1 0 1 0 0,1 0-1 0 0,-1 0 1 0 0,0 1-1 0 0,0-1 1 0 0,0 0-1 0 0,0 0 0 0 0,-1 1 1 0 0,1-1-1 0 0,-1 0 1 0 0,0 0-1 0 0,-1 0 1 0 0,1 0-1 0 0,-1 0 0 0 0,0 0 1 0 0,0-1-1 0 0,0 1 1 0 0,0 0-1 0 0,0-1 1 0 0,-1 0-1 0 0,0 1 0 0 0,0-1 1 0 0,0 0-1 0 0,-4 3 1 0 0,-2 2-250 0 0,0 0 0 0 0,-1-1 0 0 0,0 0 0 0 0,0 0 1 0 0,-1-1-1 0 0,1-1 0 0 0,-1 0 0 0 0,-1 0 0 0 0,1-1 1 0 0,-1-1-1 0 0,-14 3 0 0 0,16-3-310 0 0,-1-2-1 0 0,0 1 1 0 0,1-1 0 0 0,-1-1 0 0 0,0 0-1 0 0,0-1 1 0 0,0 0 0 0 0,1 0 0 0 0,-1-1-1 0 0,0-1 1 0 0,1 1 0 0 0,0-2 0 0 0,0 0-1 0 0,0 0 1 0 0,0 0 0 0 0,0-2 0 0 0,1 1-1 0 0,0-1 1 0 0,-14-11 0 0 0,7 1-655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8:58.4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415 101 1276 0 0,'1'0'195'0'0,"0"-1"0"0"0,-1 1 0 0 0,1 0-1 0 0,0-1 1 0 0,-1 1 0 0 0,1-1 0 0 0,0 1 0 0 0,-1-1-1 0 0,1 1 1 0 0,-1-1 0 0 0,1 0 0 0 0,-1 1 0 0 0,1-1 0 0 0,-1 1-1 0 0,1-1 1 0 0,-1 0 0 0 0,1 0 0 0 0,-1 1 0 0 0,0-1-1 0 0,0 0 1 0 0,1 1 0 0 0,-1-1 0 0 0,0 0 0 0 0,0 0 0 0 0,0 0-1 0 0,0 1 1 0 0,0-1 0 0 0,0 0 0 0 0,0 0 0 0 0,0 0 0 0 0,0 1-1 0 0,0-1 1 0 0,-1-1 0 0 0,0 0 10 0 0,0 0 1 0 0,-1 0-1 0 0,1 1 1 0 0,-1-1-1 0 0,0 0 1 0 0,1 1-1 0 0,-1 0 1 0 0,0-1-1 0 0,0 1 1 0 0,0 0-1 0 0,-4-2 0 0 0,-64-23 985 0 0,67 26-1007 0 0,-27-9-386 0 0,-2 2-1 0 0,1 1 0 0 0,-36-2 0 0 0,58 7-352 0 0,-1 0-1 0 0,1 1 1 0 0,-1 0-1 0 0,1 1 1 0 0,0 0 0 0 0,-1 1-1 0 0,1 0 1 0 0,0 0-1 0 0,0 1 1 0 0,0 0 0 0 0,0 0-1 0 0,0 1 1 0 0,1 1-1 0 0,-16 9 1 0 0,7 4-1017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8:58.9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52 976 0 0,'-1'-1'563'0'0,"-1"-1"-1"0"0,0 0 1 0 0,1 0-1 0 0,-1 0 1 0 0,1 0-1 0 0,0 0 1 0 0,-1 0-1 0 0,1 0 1 0 0,0-1 0 0 0,0 1-1 0 0,1 0 1 0 0,-2-4-1 0 0,2 5-364 0 0,0 1 0 0 0,0-1 0 0 0,0 0-1 0 0,0 1 1 0 0,1-1 0 0 0,-1 0 0 0 0,0 1-1 0 0,0-1 1 0 0,0 0 0 0 0,1 1 0 0 0,-1-1 0 0 0,0 1-1 0 0,1-1 1 0 0,-1 0 0 0 0,1 1 0 0 0,-1-1-1 0 0,0 1 1 0 0,1-1 0 0 0,-1 1 0 0 0,1-1 0 0 0,0 1-1 0 0,-1 0 1 0 0,1-1 0 0 0,-1 1 0 0 0,1 0-1 0 0,0-1 1 0 0,-1 1 0 0 0,1 0 0 0 0,8-2 458 0 0,-1 0 0 0 0,0 1 1 0 0,0 0-1 0 0,1 0 0 0 0,15 2 0 0 0,-13-1-1302 0 0,2 0 608 0 0,-1 0 0 0 0,0 1 0 0 0,1 1 1 0 0,-1 0-1 0 0,0 1 0 0 0,17 6 0 0 0,-26-8-73 0 0,-1-1 0 0 0,1 2 0 0 0,0-1-1 0 0,0 0 1 0 0,-1 1 0 0 0,1-1 0 0 0,0 1 0 0 0,-1 0 0 0 0,0 0-1 0 0,1 0 1 0 0,-1 0 0 0 0,0 0 0 0 0,0 0 0 0 0,0 1-1 0 0,0-1 1 0 0,-1 1 0 0 0,1-1 0 0 0,-1 1 0 0 0,1 0-1 0 0,-1 0 1 0 0,0-1 0 0 0,0 1 0 0 0,0 0 0 0 0,0 0 0 0 0,-1 0-1 0 0,1 0 1 0 0,-1 0 0 0 0,0 0 0 0 0,0 0 0 0 0,0 0-1 0 0,-1 4 1 0 0,-2 11-174 0 0,-1 0 0 0 0,-1-1 0 0 0,-1 0 0 0 0,-1 0 0 0 0,0-1 0 0 0,-1 0 0 0 0,-20 30 0 0 0,28-45 292 0 0,0 0-1 0 0,0 0 1 0 0,0 0-1 0 0,1 0 1 0 0,-1 1-1 0 0,0-1 1 0 0,1 0-1 0 0,-1 0 1 0 0,0 0-1 0 0,1 0 1 0 0,-1 0 0 0 0,1 0-1 0 0,0 0 1 0 0,-1 0-1 0 0,1 0 1 0 0,0 0-1 0 0,-1 0 1 0 0,1 0-1 0 0,0-1 1 0 0,0 1-1 0 0,0 0 1 0 0,0-1 0 0 0,0 1-1 0 0,0 0 1 0 0,0-1-1 0 0,1 1 1 0 0,29 20 56 0 0,-30-20-60 0 0,36 20 50 0 0,85 57-68 0 0,-119-77 10 0 0,-1 0 1 0 0,0 1-1 0 0,1 0 1 0 0,-1-1-1 0 0,0 1 1 0 0,0 0-1 0 0,-1 0 1 0 0,1 0-1 0 0,0 1 1 0 0,-1-1-1 0 0,1 0 1 0 0,-1 0-1 0 0,1 1 1 0 0,-1-1-1 0 0,0 1 1 0 0,0-1-1 0 0,-1 1 1 0 0,1 0-1 0 0,0-1 1 0 0,-1 1-1 0 0,1 4 1 0 0,-2-3-61 0 0,1-1 0 0 0,-1 1 0 0 0,0-1 0 0 0,0 0-1 0 0,-1 1 1 0 0,1-1 0 0 0,-1 0 0 0 0,1 0 0 0 0,-1 0 0 0 0,0 0 0 0 0,0 0 0 0 0,0-1 0 0 0,-1 1 0 0 0,-3 3 0 0 0,-6 5-351 0 0,-1-1 0 0 0,0-1 1 0 0,0 0-1 0 0,-1-1 0 0 0,0-1 0 0 0,-16 7 1 0 0,13-8-313 0 0,0 0 0 0 0,-1-1 0 0 0,0 0 1 0 0,0-2-1 0 0,0 0 0 0 0,0-1 1 0 0,-24-1-1 0 0,17-2-355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8:59.3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260 1 320 0 0,'-4'32'7108'0'0,"-15"49"-5011"0"0,2-12-453 0 0,-101 657 3142 0 0,47 6-9748 0 0,65-646 2880 0 0,-13 108-4245 0 0,13-145 4659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8:59.8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60 1 684 0 0,'-1'19'11019'0'0,"-17"84"-7483"0"0,2-16-3539 0 0,-8 122 0 0 0,23-198-676 0 0,1 0 0 0 0,0 0 1 0 0,1 0-1 0 0,0 0 0 0 0,4 17 1 0 0,-4-23 118 0 0,1 1 0 0 0,0-1 0 0 0,0 0 0 0 0,0 0 1 0 0,1 0-1 0 0,-1 0 0 0 0,1-1 0 0 0,1 1 0 0 0,-1-1 0 0 0,0 0 1 0 0,1 1-1 0 0,0-2 0 0 0,5 6 0 0 0,10 3-1363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9:00.1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124 34 452 0 0,'0'0'145'0'0,"-1"-1"0"0"0,1 1 0 0 0,-1 0 1 0 0,1 0-1 0 0,-1 0 0 0 0,1-1 0 0 0,-1 1 0 0 0,0 0 0 0 0,1 0 0 0 0,-1 0 1 0 0,1 0-1 0 0,-1 0 0 0 0,1 0 0 0 0,-1 0 0 0 0,0 0 0 0 0,1 0 0 0 0,-1 0 1 0 0,1 0-1 0 0,-1 0 0 0 0,1 0 0 0 0,-1 0 0 0 0,1 1 0 0 0,-1-1 0 0 0,0 0 1 0 0,1 0-1 0 0,-1 1 0 0 0,1-1 0 0 0,0 0 0 0 0,-1 1 0 0 0,0 0 0 0 0,-20 21 1942 0 0,-13 30-217 0 0,32-49-1597 0 0,-6 13-57 0 0,1 0 1 0 0,0 0 0 0 0,1 0-1 0 0,0 1 1 0 0,2 0-1 0 0,0 0 1 0 0,1 0 0 0 0,1 0-1 0 0,0 1 1 0 0,1-1-1 0 0,3 33 1 0 0,-1-42-240 0 0,0 1 1 0 0,1-1 0 0 0,0 0-1 0 0,0-1 1 0 0,1 1 0 0 0,0 0-1 0 0,0-1 1 0 0,1 1-1 0 0,0-1 1 0 0,0 0 0 0 0,10 12-1 0 0,-9-15-35 0 0,-1 1-1 0 0,1-1 0 0 0,0 0 1 0 0,1 0-1 0 0,-1-1 0 0 0,0 0 1 0 0,1 0-1 0 0,0 0 0 0 0,0 0 1 0 0,0-1-1 0 0,0 0 1 0 0,0 0-1 0 0,0-1 0 0 0,1 0 1 0 0,-1 0-1 0 0,12 0 0 0 0,-9-1-88 0 0,0 0 0 0 0,0-1-1 0 0,-1 0 1 0 0,1-1 0 0 0,0 0 0 0 0,-1 0-1 0 0,0-1 1 0 0,1 0 0 0 0,-1 0 0 0 0,0-1-1 0 0,-1 0 1 0 0,1 0 0 0 0,-1-1 0 0 0,1 0-1 0 0,-2 0 1 0 0,1-1 0 0 0,0 0-1 0 0,-1 0 1 0 0,0 0 0 0 0,-1-1 0 0 0,10-15-1 0 0,-9 13 69 0 0,0 0 0 0 0,-1-1 0 0 0,0 0 0 0 0,-1 0-1 0 0,0 0 1 0 0,-1-1 0 0 0,0 1 0 0 0,-1-1-1 0 0,0 0 1 0 0,0 0 0 0 0,-1 0 0 0 0,-1 0 0 0 0,0 1-1 0 0,0-1 1 0 0,-1 0 0 0 0,-1 0 0 0 0,-2-11 0 0 0,0 7-86 0 0,-2 2 0 0 0,1-1 1 0 0,-2 0-1 0 0,1 1 1 0 0,-2 0-1 0 0,0 1 1 0 0,0 0-1 0 0,-1 0 1 0 0,-1 1-1 0 0,-14-13 1 0 0,20 19 35 0 0,-1 1 1 0 0,0-1-1 0 0,0 1 0 0 0,0 1 1 0 0,-1-1-1 0 0,1 1 1 0 0,-1 0-1 0 0,0 0 1 0 0,0 0-1 0 0,0 1 0 0 0,0 0 1 0 0,-1 0-1 0 0,1 1 1 0 0,0 0-1 0 0,-1 0 1 0 0,1 0-1 0 0,-1 1 1 0 0,1 0-1 0 0,-1 0 0 0 0,1 1 1 0 0,-1-1-1 0 0,1 1 1 0 0,0 1-1 0 0,-1-1 1 0 0,-10 5-1 0 0,-8 7-563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14:28:06.0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21 180 0 0,'0'-21'14976'0'0,"20"67"-12858"0"0,-6-5-2020 0 0,-2 1 0 0 0,12 77 0 0 0,-22-103-93 0 0,2 1 0 0 0,10 29 0 0 0,-11-35-24 0 0,4-1 907 0 0,12-19-191 0 0,-16 7-705 0 0,108-64 479 0 0,28-17-2118 0 0,-41 37-3481 0 0,72-19-5749 0 0,-125 49 9021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9:00.7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210 3 132 0 0,'0'0'70'0'0,"0"0"0"0"0,-1-1 0 0 0,1 1 0 0 0,-1 0 0 0 0,1 0 0 0 0,0-1 0 0 0,-1 1 0 0 0,1 0 0 0 0,-1 0 0 0 0,1 0 0 0 0,-1-1 0 0 0,1 1 0 0 0,-1 0 0 0 0,1 0 0 0 0,-1 0 0 0 0,1 0 0 0 0,-1 0 0 0 0,1 0 0 0 0,-1 0 0 0 0,1 0 0 0 0,0 0 0 0 0,-1 0 0 0 0,1 0 0 0 0,-1 0 0 0 0,1 1 0 0 0,-1-1 0 0 0,1 0 0 0 0,-1 0 0 0 0,1 0 0 0 0,0 1 0 0 0,-1-1 0 0 0,1 0 0 0 0,-1 0 0 0 0,1 1 0 0 0,0-1 0 0 0,-1 0 0 0 0,1 1 0 0 0,0-1 0 0 0,-1 1 0 0 0,1-1 0 0 0,-1 1 0 0 0,-21 16 1014 0 0,7-1-587 0 0,0 2-1 0 0,1 0 0 0 0,1 1 0 0 0,0 0 1 0 0,2 1-1 0 0,0 0 0 0 0,1 1 0 0 0,1 0 1 0 0,1 0-1 0 0,1 1 0 0 0,1 0 1 0 0,-3 24-1 0 0,5-22-435 0 0,1 0 0 0 0,1 0 1 0 0,1 0-1 0 0,1 0 0 0 0,2 0 1 0 0,0 1-1 0 0,1-2 0 0 0,2 1 1 0 0,0 0-1 0 0,1-1 0 0 0,13 30 1 0 0,-14-43-55 0 0,1-1-1 0 0,0 0 1 0 0,0 0 0 0 0,1 0 0 0 0,1 0 0 0 0,-1-1 0 0 0,1 0-1 0 0,0-1 1 0 0,1 0 0 0 0,0 0 0 0 0,18 10 0 0 0,-21-13-79 0 0,1 0 1 0 0,1-1 0 0 0,-1 1 0 0 0,1-1-1 0 0,-1-1 1 0 0,1 1 0 0 0,0-1 0 0 0,0-1-1 0 0,0 1 1 0 0,0-2 0 0 0,0 1 0 0 0,0-1-1 0 0,0 0 1 0 0,0 0 0 0 0,0-1 0 0 0,16-4-1 0 0,-24 5 27 0 0,1 0 1 0 0,0 0-1 0 0,-1 0 0 0 0,1 0 0 0 0,0-1 1 0 0,-1 1-1 0 0,1 0 0 0 0,0 0 0 0 0,-1-1 0 0 0,1 1 1 0 0,-1-1-1 0 0,1 1 0 0 0,-1 0 0 0 0,1-1 1 0 0,0 1-1 0 0,-1-1 0 0 0,0 1 0 0 0,1-1 0 0 0,-1 0 1 0 0,1 1-1 0 0,-1-1 0 0 0,0 1 0 0 0,1-1 1 0 0,-1 0-1 0 0,0 1 0 0 0,0-1 0 0 0,1 0 0 0 0,-1 1 1 0 0,0-1-1 0 0,0 0 0 0 0,0 1 0 0 0,0-1 1 0 0,0 0-1 0 0,0 0 0 0 0,0 1 0 0 0,0-1 0 0 0,0 0 1 0 0,0 1-1 0 0,0-1 0 0 0,-1 0 0 0 0,1 1 1 0 0,0-1-1 0 0,0 0 0 0 0,-1 1 0 0 0,1-1 0 0 0,-1 0 1 0 0,1 1-1 0 0,0-1 0 0 0,-1 1 0 0 0,1-1 0 0 0,-1 1 1 0 0,1-1-1 0 0,-1 1 0 0 0,1-1 0 0 0,-1 1 1 0 0,0 0-1 0 0,1-1 0 0 0,-1 1 0 0 0,1 0 0 0 0,-2-1 1 0 0,-36-23-1076 0 0,14 15 523 0 0,-1 1 1 0 0,0 1 0 0 0,0 1 0 0 0,-1 2-1 0 0,0 1 1 0 0,0 0 0 0 0,-36 2 0 0 0,22 3-349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9:14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96 858 80 0 0,'12'28'2383'0'0,"1"-1"-1"0"0,0 0 1 0 0,30 41 0 0 0,12 24 1027 0 0,49 94-1035 0 0,-14-25-1744 0 0,-36-53-379 0 0,-46-82-182 0 0,-8-26-68 0 0,-1 0 1 0 0,1 0-1 0 0,-1 0 1 0 0,1 0-1 0 0,0 0 1 0 0,-1 0 0 0 0,1 0-1 0 0,-1 0 1 0 0,1 0-1 0 0,0 0 1 0 0,-1 0-1 0 0,1 0 1 0 0,-1 0-1 0 0,1 0 1 0 0,0 0 0 0 0,-1 0-1 0 0,1-1 1 0 0,-1 1-1 0 0,1 0 1 0 0,0 0-1 0 0,-1 0 1 0 0,1-1 0 0 0,0 1-1 0 0,-1 0 1 0 0,1 0-1 0 0,0-1 1 0 0,0 1-1 0 0,-1 0 1 0 0,1-1 0 0 0,0 1-1 0 0,-1-1 1 0 0,-34-42 90 0 0,-53-104-40 0 0,-93-223-6 0 0,91 109-9 0 0,24-17-2 0 0,60 238 55 0 0,1-1 0 0 0,2 0 0 0 0,2-1 0 0 0,7-77 1 0 0,-5 110-52 0 0,1-1 1 0 0,0 1 0 0 0,0 0 0 0 0,1 0 0 0 0,0 0 0 0 0,1 0 0 0 0,0 1 0 0 0,0-1 0 0 0,1 1-1 0 0,0 0 1 0 0,0 0 0 0 0,1 1 0 0 0,0-1 0 0 0,0 1 0 0 0,1 1 0 0 0,0-1 0 0 0,0 1 0 0 0,0 0-1 0 0,16-9 1 0 0,-13 11-23 0 0,0-1 0 0 0,0 1-1 0 0,1 1 1 0 0,-1 0-1 0 0,1 1 1 0 0,-1 0 0 0 0,1 0-1 0 0,0 1 1 0 0,0 0 0 0 0,0 1-1 0 0,0 0 1 0 0,0 1 0 0 0,-1 0-1 0 0,1 1 1 0 0,0 0-1 0 0,19 8 1 0 0,-16-6-16 0 0,-1 1 1 0 0,0 1-1 0 0,-1 0 1 0 0,0 1-1 0 0,0 0 0 0 0,0 1 1 0 0,-1 1-1 0 0,0 0 1 0 0,-1 0-1 0 0,1 1 1 0 0,-2 0-1 0 0,0 0 0 0 0,0 1 1 0 0,-1 1-1 0 0,0-1 1 0 0,-1 2-1 0 0,0-1 0 0 0,-1 0 1 0 0,8 23-1 0 0,-9-18-43 0 0,-1-1-1 0 0,-1 1 1 0 0,0 0-1 0 0,-1 0 0 0 0,0 0 1 0 0,-2 1-1 0 0,0-1 1 0 0,-4 24-1 0 0,1-22-131 0 0,0 0 0 0 0,-2-1 1 0 0,0 0-1 0 0,-12 27 0 0 0,-13 13-3524 0 0,-2-2-1 0 0,-77 101 1 0 0,70-104 724 0 0,9-12 1037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9:15.3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26 420 0 0,'-29'-18'8457'0'0,"-3"12"-4114"0"0,28 6-4261 0 0,1 1 0 0 0,-1-1 0 0 0,0 1 0 0 0,0 0-1 0 0,0 0 1 0 0,1 1 0 0 0,-1-1 0 0 0,0 1 0 0 0,1-1 0 0 0,-1 1 0 0 0,1 0 0 0 0,0 1 0 0 0,0-1 0 0 0,-1 0-1 0 0,2 1 1 0 0,-1 0 0 0 0,0 0 0 0 0,0-1 0 0 0,1 2 0 0 0,0-1 0 0 0,0 0 0 0 0,0 0 0 0 0,0 1 0 0 0,-2 5-1 0 0,-1 2-76 0 0,2 0 0 0 0,-1 1 0 0 0,2-1-1 0 0,0 1 1 0 0,0 0 0 0 0,1-1 0 0 0,0 1 0 0 0,1 0-1 0 0,0 0 1 0 0,1 0 0 0 0,0-1 0 0 0,5 17-1 0 0,-3-13 50 0 0,2-1 0 0 0,-1 1 0 0 0,2-2-1 0 0,14 28 1 0 0,19 12 394 0 0,-37-51-433 0 0,-1 0-1 0 0,1-1 1 0 0,0 1 0 0 0,-1-1-1 0 0,1 0 1 0 0,0 1 0 0 0,0-1-1 0 0,0 0 1 0 0,0 0-1 0 0,0 0 1 0 0,0 0 0 0 0,0 0-1 0 0,0-1 1 0 0,0 1 0 0 0,0-1-1 0 0,1 1 1 0 0,-1-1-1 0 0,0 0 1 0 0,0 0 0 0 0,1 0-1 0 0,-1 0 1 0 0,0 0 0 0 0,0 0-1 0 0,0 0 1 0 0,1-1 0 0 0,-1 0-1 0 0,0 1 1 0 0,0-1-1 0 0,0 0 1 0 0,0 0 0 0 0,0 0-1 0 0,4-2 1 0 0,-1-1-5 0 0,-1 0 1 0 0,1 0-1 0 0,-1 0 0 0 0,0 0 1 0 0,0-1-1 0 0,0 1 1 0 0,0-1-1 0 0,-1 0 0 0 0,0 0 1 0 0,0-1-1 0 0,3-6 1 0 0,0-6-28 0 0,-1-1-1 0 0,0 1 1 0 0,-1-1 0 0 0,3-36 0 0 0,-4-78-325 0 0,-3 125 309 0 0,0 3 10 0 0,0 0 0 0 0,0 0 0 0 0,0 0 0 0 0,1 1 0 0 0,-1-1 0 0 0,1 0 0 0 0,0 0 0 0 0,3-7 0 0 0,-4 11 15 0 0,1 1 1 0 0,-1 0-1 0 0,0-1 1 0 0,0 1-1 0 0,1 0 1 0 0,-1 0-1 0 0,0-1 1 0 0,1 1-1 0 0,-1 0 1 0 0,1 0-1 0 0,-1-1 1 0 0,0 1-1 0 0,1 0 0 0 0,-1 0 1 0 0,1 0-1 0 0,-1 0 1 0 0,0 0-1 0 0,1 0 1 0 0,-1 0-1 0 0,1-1 1 0 0,-1 1-1 0 0,0 0 1 0 0,1 0-1 0 0,-1 1 1 0 0,1-1-1 0 0,-1 0 1 0 0,1 0-1 0 0,-1 0 0 0 0,0 0 1 0 0,1 0-1 0 0,-1 0 1 0 0,1 1-1 0 0,24 19-585 0 0,3 11-1093 0 0,-13-13-995 0 0,1 0 0 0 0,1-2-1 0 0,36 28 1 0 0,-42-35 1120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9:15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259 1055 240 0 0,'19'0'3610'0'0,"-6"-6"2964"0"0,-16-9-1846 0 0,-7-3-4554 0 0,-63-92 1524 0 0,47 74-1694 0 0,2-2 0 0 0,1 0 0 0 0,-30-68 0 0 0,38 67-482 0 0,1 0 1 0 0,1-2 0 0 0,3 1 0 0 0,1-2 0 0 0,2 1-1 0 0,2-1 1 0 0,1 0 0 0 0,3 0 0 0 0,4-55 0 0 0,-2 93 431 0 0,16-101-1012 0 0,-14 95 1043 0 0,0 1 1 0 0,0 0 0 0 0,0 0-1 0 0,1 0 1 0 0,0 1-1 0 0,1-1 1 0 0,0 1 0 0 0,1 0-1 0 0,6-8 1 0 0,-11 15 61 0 0,1-1 1 0 0,-1 1-1 0 0,0-1 0 0 0,1 1 1 0 0,-1 0-1 0 0,1-1 1 0 0,0 1-1 0 0,-1 0 1 0 0,1 0-1 0 0,0 0 0 0 0,-1 1 1 0 0,1-1-1 0 0,0 0 1 0 0,0 1-1 0 0,0-1 1 0 0,0 1-1 0 0,0-1 0 0 0,0 1 1 0 0,0 0-1 0 0,0 0 1 0 0,0 0-1 0 0,0 0 0 0 0,-1 0 1 0 0,4 1-1 0 0,-2 0 72 0 0,1 1-1 0 0,-1-1 0 0 0,1 1 0 0 0,-1 0 0 0 0,0 0 0 0 0,0 0 1 0 0,0 1-1 0 0,0-1 0 0 0,0 1 0 0 0,0-1 0 0 0,3 7 0 0 0,7 7 403 0 0,-2 2 0 0 0,0 0 0 0 0,13 30 0 0 0,-21-42-461 0 0,102 268 1448 0 0,-35-84-1801 0 0,-15-67-977 0 0,-51-117 804 0 0,-1 1 0 0 0,1-1 0 0 0,0-1 1 0 0,0 1-1 0 0,0-1 0 0 0,1 0 0 0 0,0 0 0 0 0,0 0 0 0 0,0 0 0 0 0,12 7 0 0 0,-14-10 74 0 0,1 0 0 0 0,-1-1-1 0 0,1 1 1 0 0,-1-1 0 0 0,1 0-1 0 0,0 0 1 0 0,0 0-1 0 0,0-1 1 0 0,0 1 0 0 0,0-1-1 0 0,-1 0 1 0 0,1 0 0 0 0,0 0-1 0 0,0 0 1 0 0,0-1-1 0 0,0 0 1 0 0,0 1 0 0 0,-1-1-1 0 0,1-1 1 0 0,6-2 0 0 0,10-7-1228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9:16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505 62 180 0 0,'0'-3'266'0'0,"0"0"0"0"0,0 0 0 0 0,-1 1-1 0 0,1-1 1 0 0,-1 1 0 0 0,0-1 0 0 0,0 0 0 0 0,0 1 0 0 0,0-1-1 0 0,0 1 1 0 0,-1 0 0 0 0,1-1 0 0 0,-1 1 0 0 0,0 0-1 0 0,1 0 1 0 0,-1 0 0 0 0,0 0 0 0 0,0 0 0 0 0,0 1 0 0 0,0-1-1 0 0,-1 0 1 0 0,1 1 0 0 0,0 0 0 0 0,-1-1 0 0 0,1 1 0 0 0,-1 0-1 0 0,1 0 1 0 0,-1 1 0 0 0,1-1 0 0 0,-1 0 0 0 0,0 1 0 0 0,1 0-1 0 0,-1-1 1 0 0,-5 1 0 0 0,-8-1 553 0 0,-1 1-1 0 0,0 1 1 0 0,1 0 0 0 0,-22 5-1 0 0,6 0-640 0 0,1 2-1 0 0,0 0 1 0 0,0 3-1 0 0,-48 22 1 0 0,17 3-3241 0 0,4 5-3653 0 0,49-32 4668 0 0,7-2 294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9:16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18 1244 0 0,'-11'-18'9283'0'0,"15"32"-4082"0"0,3 2-5539 0 0,140 231 2317 0 0,-93-162-2234 0 0,-22-37-1332 0 0,42 51 1 0 0,-53-75-1873 0 0,41 36 1 0 0,-23-31-777 0 0,-28-21 2538 0 0</inkml:trace>
  <inkml:trace contextRef="#ctx0" brushRef="#br0" timeOffset="1">161 77 548 0 0,'-3'-11'571'0'0,"-5"-16"4902"0"0,14 22-2058 0 0,10 10-713 0 0,10 11-1937 0 0,-1 0 1 0 0,-1 2 0 0 0,-1 1 0 0 0,27 27-1 0 0,76 92-920 0 0,-78-78-658 0 0,14 17-5594 0 0,-37-57-173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9:16.7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615 67 760 0 0,'-30'-53'8528'0'0,"29"52"-8397"0"0,0 0 0 0 0,1 0 1 0 0,-1 0-1 0 0,0 0 1 0 0,1 1-1 0 0,-1-1 0 0 0,0 0 1 0 0,0 0-1 0 0,0 1 1 0 0,0-1-1 0 0,1 0 0 0 0,-1 1 1 0 0,0-1-1 0 0,0 1 1 0 0,0 0-1 0 0,0-1 0 0 0,0 1 1 0 0,-1 0-1 0 0,1-1 1 0 0,0 1-1 0 0,0 0 0 0 0,0 0 1 0 0,0 0-1 0 0,0 0 1 0 0,0 0-1 0 0,0 0 0 0 0,0 0 1 0 0,0 0-1 0 0,0 1 0 0 0,0-1 1 0 0,-1 0-1 0 0,1 1 1 0 0,0-1-1 0 0,-1 1 1 0 0,-44 17 705 0 0,37-13-512 0 0,-32 12-450 0 0,2 3 0 0 0,1 1 0 0 0,0 1 1 0 0,2 2-1 0 0,0 2 0 0 0,-39 37 0 0 0,55-44-928 0 0,1 1 1 0 0,1 0 0 0 0,1 1 0 0 0,1 1 0 0 0,0 1 0 0 0,2 0 0 0 0,1 1-1 0 0,1 0 1 0 0,0 1 0 0 0,2 0 0 0 0,-8 33 0 0 0,11-17-369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9:17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875 0 280 0 0,'-4'9'4757'0'0,"-11"8"-2743"0"0,9-10-1262 0 0,-22 23 673 0 0,-1-1-1 0 0,-61 47 0 0 0,-78 40-1322 0 0,23-17-1602 0 0,132-90 1287 0 0,-303 240-8346 0 0,255-192 7053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9:17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1548 768 0 0,'6'9'8257'0'0,"7"-10"-4708"0"0,20-12-2105 0 0,-22 8-201 0 0,137-61 488 0 0,190-117 1 0 0,118-115-2637 0 0,46-74-1974 0 0,-189 96-2113 0 0,-259 224 3677 0 0,202-187-5579 0 0,-191 187 5467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9:18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895 3348 768 0 0,'-3'-2'476'0'0,"0"-1"-1"0"0,1 1 1 0 0,-1-1 0 0 0,0 0-1 0 0,1 0 1 0 0,0 0-1 0 0,-1-1 1 0 0,-1-4 0 0 0,-6-6 147 0 0,-106-157 3142 0 0,-44-97-2684 0 0,111 185-930 0 0,-214-422-137 0 0,107 159-545 0 0,76 116-190 0 0,60 167 267 0 0,16 47-680 0 0,0-2-1 0 0,2 1 0 0 0,-2-30 0 0 0,3-15-1269 0 0,2 60 2452 0 0,1 1 1 0 0,0 0-1 0 0,1 0 1 0 0,-1 0 0 0 0,0 0-1 0 0,0 0 1 0 0,0 0-1 0 0,1 0 1 0 0,-1 1 0 0 0,0-1-1 0 0,1 1 1 0 0,-1-1-1 0 0,1 1 1 0 0,-1 0 0 0 0,0 0-1 0 0,5 1 1 0 0,6-2 461 0 0,9-7 41 0 0,1 0-1 0 0,-1-2 1 0 0,0 0-1 0 0,-1-2 0 0 0,0 0 1 0 0,26-21-1 0 0,26-14 193 0 0,141-85 358 0 0,-6-10 0 0 0,228-201 0 0 0,149-120-1297 0 0,-488 399 2 0 0,187-89 0 0 0,-273 148-99 0 0,1 0 1 0 0,-1 1-1 0 0,1 0 0 0 0,0 1 1 0 0,20-3-1 0 0,-26 5 269 0 0,0 1 0 0 0,1 0 0 0 0,-1 1 0 0 0,0-1 0 0 0,0 1 1 0 0,0 1-1 0 0,0-1 0 0 0,0 1 0 0 0,0 0 0 0 0,0 0 0 0 0,-1 0 0 0 0,1 1 0 0 0,7 5 0 0 0,17 13 48 0 0,-1 1 0 0 0,-1 2 0 0 0,-1 0 0 0 0,-2 2 0 0 0,33 40-1 0 0,100 157 258 0 0,-155-218-280 0 0,305 483 62 0 0,-42 24-389 0 0,-240-451-118 0 0,30 61-4105 0 0,-42-113 2069 0 0,-9-6 1629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14:29:03.9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6192 1 904 0 0,'10'3'4805'0'0,"1"0"1294"0"0,1 0-332 0 0,-4 5-5044 0 0,-2 2-1647 0 0,-1-2 919 0 0,0 1 1 0 0,-1 0-1 0 0,0 0 1 0 0,0 0 0 0 0,-1 0-1 0 0,0 0 1 0 0,-1 1 0 0 0,0-1-1 0 0,-1 1 1 0 0,0 0-1 0 0,0-1 1 0 0,-1 1 0 0 0,0 0-1 0 0,-1-1 1 0 0,0 1 0 0 0,-1 0-1 0 0,0-1 1 0 0,0 1-1 0 0,-1-1 1 0 0,0 0 0 0 0,-5 10-1 0 0,2-7-11 0 0,-1 0 0 0 0,0 0 0 0 0,-1-1 0 0 0,0 0 0 0 0,-1-1 0 0 0,0 0 0 0 0,-1 0 0 0 0,0-1 0 0 0,0 0 0 0 0,-1 0 0 0 0,0-2 1 0 0,0 1-1 0 0,-1-1 0 0 0,-20 8 0 0 0,-68 21-146 0 0,-2-5 0 0 0,-201 35 0 0 0,186-43 22 0 0,-138 29-196 0 0,-1276 227 19 0 0,234-125 127 0 0,690-97 140 0 0,7 52 100 0 0,332-32-84 0 0,210-56 53 0 0,0 2 0 0 0,-81 47 0 0 0,48-20-20 0 0,52-31 2 0 0,2 2 0 0 0,0 1 0 0 0,1 2 1 0 0,1 1-1 0 0,-61 60 0 0 0,-142 189-18 0 0,227-260 20 0 0,10-11 8 0 0,-1 0 0 0 0,0 0 0 0 0,0 0-1 0 0,-1-1 1 0 0,1 1 0 0 0,0-1 0 0 0,-1 0 0 0 0,1 1-1 0 0,-5 1 1 0 0,7-4 2 0 0,-1 1 0 0 0,1-1 0 0 0,0 0-1 0 0,0 0 1 0 0,0 0 0 0 0,-1 0 0 0 0,1 0 0 0 0,0 0-1 0 0,0 0 1 0 0,-1 0 0 0 0,1 0 0 0 0,0 1 0 0 0,0-1 0 0 0,-1 0-1 0 0,1 0 1 0 0,0 0 0 0 0,0 0 0 0 0,-1-1 0 0 0,1 1 0 0 0,0 0-1 0 0,0 0 1 0 0,-1 0 0 0 0,1 0 0 0 0,0 0 0 0 0,0 0-1 0 0,0 0 1 0 0,-1 0 0 0 0,1 0 0 0 0,0-1 0 0 0,0 1 0 0 0,0 0-1 0 0,-1 0 1 0 0,1 0 0 0 0,0 0 0 0 0,0-1 0 0 0,0 1-1 0 0,0 0 1 0 0,0 0 0 0 0,-1 0 0 0 0,1-1 0 0 0,0 1 0 0 0,0 0-1 0 0,0 0 1 0 0,0 0 0 0 0,0-1 0 0 0,0 1 0 0 0,0 0 0 0 0,0 0-1 0 0,0-1 1 0 0,0 1 0 0 0,0 0 0 0 0,0 0 0 0 0,0-1-1 0 0,0 1 1 0 0,0 0 0 0 0,0 0 0 0 0,0-1 0 0 0,0 1 0 0 0,0 0-1 0 0,0 0 1 0 0,0-1 0 0 0,4-7-4424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9:19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620 0 112 0 0,'0'1'105'0'0,"0"0"0"0"0,-1-1 0 0 0,1 1 0 0 0,-1 0 0 0 0,1-1 0 0 0,-1 1 0 0 0,1-1 0 0 0,-1 1 0 0 0,0-1 0 0 0,1 1 0 0 0,-1-1 0 0 0,1 1 0 0 0,-1-1 0 0 0,0 1 0 0 0,0-1 0 0 0,1 0 0 0 0,-1 0 0 0 0,0 1 0 0 0,1-1 0 0 0,-1 0 0 0 0,0 0 0 0 0,0 0 0 0 0,0 0-1 0 0,-1 0 1 0 0,-30 5 358 0 0,16-4-91 0 0,-16 7-229 0 0,2 0 0 0 0,-1 2 0 0 0,-55 27 0 0 0,-82 55-788 0 0,110-58-29 0 0,-42 34-1023 0 0,50-33 778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14:29:03.9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 28 132 0 0,'10'-22'12115'0'0,"-3"17"-6481"0"0,-10 51-4766 0 0,-57 134-779 0 0,60-179-63 0 0,0 0-1 0 0,-1-1 1 0 0,1 1 0 0 0,0 0 0 0 0,0 0-1 0 0,0-1 1 0 0,0 1 0 0 0,0 0 0 0 0,0 0-1 0 0,0 0 1 0 0,0-1 0 0 0,0 1 0 0 0,1 0 0 0 0,-1 0-1 0 0,0-1 1 0 0,0 1 0 0 0,1 0 0 0 0,-1-1-1 0 0,0 1 1 0 0,1 0 0 0 0,-1 0 0 0 0,1-1 0 0 0,-1 1-1 0 0,1-1 1 0 0,-1 1 0 0 0,1-1 0 0 0,-1 1-1 0 0,2 0 1 0 0,28 13 495 0 0,36-1 67 0 0,-48-12-515 0 0,-1 0 0 0 0,1-1 0 0 0,-1-1 1 0 0,1 0-1 0 0,-1-2 0 0 0,0 0 0 0 0,0-1 0 0 0,0 0 0 0 0,0-1 1 0 0,26-13-1 0 0,-18 5-1603 0 0,43-28 1 0 0,23-28-10162 0 0,-75 57 8928 0 0,-2 1 409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14:29:03.9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1290 2 508 0 0,'2'-2'5775'0'0,"3"7"-2420"0"0,10 19-1575 0 0,13 29-2350 0 0,-18-29 578 0 0,-1 1-1 0 0,-2 1 1 0 0,0-1 0 0 0,-1 1 0 0 0,-2 0 0 0 0,2 29 0 0 0,-6-39-6 0 0,0-1 1 0 0,-1 0 0 0 0,-1 1 0 0 0,0-1 0 0 0,-1 0 0 0 0,0 0 0 0 0,-1 0 0 0 0,-1 0 0 0 0,-1-1 0 0 0,0 0 0 0 0,-15 25 0 0 0,6-17-31 0 0,-2 0 0 0 0,0-1 0 0 0,-2 0 0 0 0,0-2 0 0 0,-1 0-1 0 0,-1-1 1 0 0,-1-1 0 0 0,0-2 0 0 0,-44 24 0 0 0,-17 2 68 0 0,-139 47 1 0 0,16-8 13 0 0,154-57 59 0 0,-81 50 0 0 0,116-62-61 0 0,1 1 1 0 0,0 0 0 0 0,1 1-1 0 0,1 1 1 0 0,0 0 0 0 0,1 1-1 0 0,0 1 1 0 0,-15 25 0 0 0,-3 18 171 0 0,2 2 1 0 0,3 2-1 0 0,3 0 1 0 0,3 1 0 0 0,-14 74-1 0 0,-25 69 2979 0 0,58-203-3193 0 0,-1 0-1 0 0,1 0 1 0 0,-1-1 0 0 0,0 1-1 0 0,0 0 1 0 0,0-1 0 0 0,0 0-1 0 0,-1 1 1 0 0,0-1 0 0 0,1 0-1 0 0,-1 0 1 0 0,-5 3-1 0 0,11-15-7158 0 0,0-12 430 0 0,-3 17 5268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31T21:18:48.8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1290 2 508 0 0,'2'-2'5775'0'0,"3"7"-2420"0"0,10 19-1575 0 0,13 29-2350 0 0,-18-29 578 0 0,-1 1-1 0 0,-2 1 1 0 0,0-1 0 0 0,-1 1 0 0 0,-2 0 0 0 0,2 29 0 0 0,-6-39-6 0 0,0-1 1 0 0,-1 0 0 0 0,-1 1 0 0 0,0-1 0 0 0,-1 0 0 0 0,0 0 0 0 0,-1 0 0 0 0,-1 0 0 0 0,-1-1 0 0 0,0 0 0 0 0,-15 25 0 0 0,6-17-31 0 0,-2 0 0 0 0,0-1 0 0 0,-2 0 0 0 0,0-2 0 0 0,-1 0-1 0 0,-1-1 1 0 0,-1-1 0 0 0,0-2 0 0 0,-44 24 0 0 0,-17 2 68 0 0,-139 47 1 0 0,16-8 13 0 0,154-57 59 0 0,-81 50 0 0 0,116-62-61 0 0,1 1 1 0 0,0 0 0 0 0,1 1-1 0 0,1 1 1 0 0,0 0 0 0 0,1 1-1 0 0,0 1 1 0 0,-15 25 0 0 0,-3 18 171 0 0,2 2 1 0 0,3 2-1 0 0,3 0 1 0 0,3 1 0 0 0,-14 74-1 0 0,-25 69 2979 0 0,58-203-3193 0 0,-1 0-1 0 0,1 0 1 0 0,-1-1 0 0 0,0 1-1 0 0,0 0 1 0 0,0-1 0 0 0,0 0-1 0 0,-1 1 1 0 0,0-1 0 0 0,1 0-1 0 0,-1 0 1 0 0,-5 3-1 0 0,11-15-7158 0 0,0-12 430 0 0,-3 17 5268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14:29:03.9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 1 804 0 0,'-5'0'8457'0'0,"2"9"-3347"0"0,2 26-1788 0 0,7 38-3372 0 0,8 21 786 0 0,-12-85-545 0 0,1 0-1 0 0,-1 0 1 0 0,1-1-1 0 0,1 1 0 0 0,0-1 1 0 0,0 0-1 0 0,1 1 1 0 0,6 8-1 0 0,-9-16-150 0 0,0 1 0 0 0,0 0-1 0 0,0-1 1 0 0,0 1 0 0 0,1-1-1 0 0,-1 0 1 0 0,0 0 0 0 0,1 0-1 0 0,-1 0 1 0 0,1 0 0 0 0,-1-1-1 0 0,1 1 1 0 0,-1-1 0 0 0,1 1-1 0 0,0-1 1 0 0,-1 0 0 0 0,1 0-1 0 0,0 0 1 0 0,-1 0 0 0 0,1-1-1 0 0,-1 1 1 0 0,1-1 0 0 0,-1 1-1 0 0,1-1 1 0 0,-1 0 0 0 0,1 0-1 0 0,-1 0 1 0 0,0 0 0 0 0,1-1-1 0 0,3-2 1 0 0,10-5-140 0 0,0-2 1 0 0,-1 0 0 0 0,16-14-1 0 0,-21 16-12 0 0,29-23-381 0 0,52-43-5676 0 0,-64 55 709 0 0,43-24 1 0 0,-47 32 3355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14:29:03.9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 0 488 0 0,'-1'1'400'0'0,"-1"0"0"0"0,1-1 0 0 0,0 1-1 0 0,-1 0 1 0 0,1 0 0 0 0,0 0 0 0 0,0 0 0 0 0,0 0 0 0 0,0 0 0 0 0,0 1-1 0 0,0-1 1 0 0,0 0 0 0 0,0 0 0 0 0,0 1 0 0 0,0-1 0 0 0,1 0 0 0 0,-1 1-1 0 0,0-1 1 0 0,0 4 0 0 0,-11 33 1841 0 0,12-38-2237 0 0,-3 15 119 0 0,0 0 0 0 0,1 0 0 0 0,1 0 0 0 0,1 0 0 0 0,0 0 0 0 0,1 0-1 0 0,1 1 1 0 0,0-1 0 0 0,1-1 0 0 0,0 1 0 0 0,1 0 0 0 0,9 21 0 0 0,0-6 21 0 0,2 0 0 0 0,0 0-1 0 0,2-2 1 0 0,34 45 0 0 0,-22-38 27 0 0,2-2 0 0 0,0-1 1 0 0,3-1-1 0 0,0-2 0 0 0,39 25 0 0 0,11-1-166 0 0,106 51 1 0 0,-96-56-21 0 0,-3 3 0 0 0,151 113 1 0 0,-199-128-4 0 0,-2 1 0 0 0,73 86 0 0 0,-92-94 5 0 0,-1 1 1 0 0,-1 1 0 0 0,-1 1-1 0 0,-2 0 1 0 0,20 55 0 0 0,93 245 18 0 0,-88-253 32 0 0,-37-73-3071 0 0,-9-19-2710 0 0,0-2 2364 0 0,1 7 2053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14:29:03.9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6 212 40 0 0,'-6'-10'352'0'0,"9"3"4751"0"0,-3 7-4868 0 0,1 0 0 0 0,0 1 0 0 0,-1-1 0 0 0,1 0 0 0 0,0 1 0 0 0,-1-1 0 0 0,1 0 0 0 0,0 1 0 0 0,-1-1 1 0 0,1 1-1 0 0,-1-1 0 0 0,1 1 0 0 0,-1 0 0 0 0,1-1 0 0 0,-1 1 0 0 0,1-1 0 0 0,-1 1 0 0 0,0 0 0 0 0,1-1 0 0 0,-1 1 0 0 0,0 0 0 0 0,0 0 0 0 0,1-1 0 0 0,-1 1 0 0 0,0 0 0 0 0,0 0 0 0 0,0-1 0 0 0,0 2 0 0 0,25 67 2016 0 0,-17-54-2145 0 0,0 0 0 0 0,1 0 0 0 0,0-1 1 0 0,20 23-1 0 0,-28-36-51 0 0,0 0 0 0 0,1 1-1 0 0,-1-1 1 0 0,1 0 0 0 0,-1 0 0 0 0,1 0 0 0 0,-1 0 0 0 0,1 0 0 0 0,0 0 0 0 0,-1 0 0 0 0,1-1-1 0 0,0 1 1 0 0,0-1 0 0 0,-1 1 0 0 0,1-1 0 0 0,0 0 0 0 0,0 0 0 0 0,0 1 0 0 0,0-1 0 0 0,0-1 0 0 0,-1 1-1 0 0,3 0 1 0 0,1-1-15 0 0,-1-1 0 0 0,0 1 0 0 0,0-1 0 0 0,0 0 0 0 0,0 0 0 0 0,-1 0 0 0 0,1 0 0 0 0,0-1 0 0 0,3-3-1 0 0,8-8-33 0 0,-1-1-1 0 0,-1 0 0 0 0,15-21 0 0 0,-25 32 32 0 0,69-108-1316 0 0,-9-7-7526 0 0,-47 89 5205 0 0,-4 8 1760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14:29:03.9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1 812 0 0,'1'7'1066'0'0,"0"0"-1"0"0,0 1 1 0 0,0-1-1 0 0,1 0 1 0 0,3 10-1 0 0,33 67-536 0 0,-23-53 252 0 0,6 8-534 0 0,1-2-1 0 0,1 0 1 0 0,3-1-1 0 0,1-2 1 0 0,1 0-1 0 0,2-2 1 0 0,1-2-1 0 0,46 37 1 0 0,-22-26-164 0 0,2-2-1 0 0,1-2 1 0 0,2-3 0 0 0,101 41 0 0 0,-71-42 177 0 0,0-4 1 0 0,2-4-1 0 0,183 26 1 0 0,-106-35-414 0 0,225-7 1 0 0,-259-12 79 0 0,33-2 804 0 0,169 17 1 0 0,-305-7-686 0 0,0 1 1 0 0,0 2-1 0 0,0 1 1 0 0,-1 1-1 0 0,44 22 1 0 0,145 87 240 0 0,-120-61-421 0 0,-29-19 113 0 0,143 86-4 0 0,-181-103 17 0 0,-2 2 0 0 0,-1 0 1 0 0,-1 2-1 0 0,36 41 1 0 0,101 160-123 0 0,-68-89 101 0 0,-80-113 51 0 0,-5-7 71 0 0,0 0 0 0 0,24 25 0 0 0,-36-43-78 0 0,0 1 0 0 0,0 0 1 0 0,0-1-1 0 0,0 1 1 0 0,0-1-1 0 0,-1 1 0 0 0,1-1 1 0 0,0 1-1 0 0,0-1 0 0 0,0 0 1 0 0,0 1-1 0 0,1-1 1 0 0,-1 0-1 0 0,0 0 0 0 0,0 0 1 0 0,0 0-1 0 0,0 0 0 0 0,0 0 1 0 0,2 0-1 0 0,-1-1-674 0 0,0 1 0 0 0,-1-1 0 0 0,1 0 0 0 0,0 0 0 0 0,0 0 0 0 0,-1 0 0 0 0,1 0 0 0 0,0 0 0 0 0,-1 0 0 0 0,1-1 0 0 0,-1 1 0 0 0,1 0 0 0 0,-1-1 0 0 0,0 1 0 0 0,0-1 0 0 0,0 0 0 0 0,2-2 0 0 0,-2 1-671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14:29:03.9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13 253 524 0 0,'-12'-10'6399'0'0,"18"19"-1503"0"0,21 22-2494 0 0,-5-8-1702 0 0,38 32 1 0 0,-54-49-559 0 0,1-1 0 0 0,0 0 0 0 0,0 0 1 0 0,0-1-1 0 0,1 0 0 0 0,-1-1 0 0 0,1 1 0 0 0,0-1 0 0 0,0-1 0 0 0,0 0 0 0 0,12 2 1 0 0,-15-4-101 0 0,0 0 0 0 0,0-1 1 0 0,0 0-1 0 0,0 0 1 0 0,0-1-1 0 0,0 1 1 0 0,0-1-1 0 0,-1 0 1 0 0,1 0-1 0 0,-1-1 0 0 0,1 1 1 0 0,-1-1-1 0 0,0 0 1 0 0,0 0-1 0 0,0 0 1 0 0,0-1-1 0 0,-1 1 0 0 0,0-1 1 0 0,4-5-1 0 0,10-13-231 0 0,-2 0 0 0 0,19-33-1 0 0,-19 28-159 0 0,37-57-3238 0 0,23-39-6955 0 0,-61 98 8656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14:29:03.9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9320 0 1000 0 0,'0'1'163'0'0,"0"-1"0"0"0,0 1-1 0 0,0-1 1 0 0,0 1 0 0 0,0-1-1 0 0,0 1 1 0 0,0-1 0 0 0,1 1 0 0 0,-1-1-1 0 0,0 1 1 0 0,0-1 0 0 0,0 1 0 0 0,1-1-1 0 0,-1 1 1 0 0,0-1 0 0 0,1 0 0 0 0,-1 1-1 0 0,0-1 1 0 0,1 1 0 0 0,-1-1 0 0 0,0 0-1 0 0,1 1 1 0 0,-1-1 0 0 0,1 0-1 0 0,4 5 4658 0 0,-16 4-2947 0 0,-4-2-1883 0 0,0 1 1 0 0,-1-2-1 0 0,1 0 0 0 0,-1-1 1 0 0,-1-1-1 0 0,-17 3 0 0 0,-13 4-11 0 0,-93 22-625 0 0,-282 29-1 0 0,-151-32-127 0 0,191-14 815 0 0,-1335 91-2824 0 0,448 19 2233 0 0,787-68 144 0 0,475-58 404 0 0,-582 75-122 0 0,9 51 418 0 0,107-21-501 0 0,-324 92-576 0 0,439-95 565 0 0,78-18 14 0 0,-290 129 1 0 0,525-192 236 0 0,0 2 1 0 0,2 1 0 0 0,0 3 0 0 0,2 1-1 0 0,1 3 1 0 0,2 0 0 0 0,0 3 0 0 0,3 1-1 0 0,-33 42 1 0 0,59-65 25 0 0,1 0 0 0 0,0 0 1 0 0,1 1-1 0 0,1 0 0 0 0,0 1 0 0 0,0-1 0 0 0,2 1 1 0 0,0 0-1 0 0,0 1 0 0 0,1-1 0 0 0,1 0 0 0 0,-1 22 1 0 0,18 25 820 0 0,-15-61-901 0 0,0 1 0 0 0,0-1 0 0 0,0 1 1 0 0,0 0-1 0 0,0-1 0 0 0,0 1 1 0 0,0-1-1 0 0,0 1 0 0 0,0 0 1 0 0,0-1-1 0 0,0 1 0 0 0,1-1 1 0 0,-1 1-1 0 0,0-1 0 0 0,0 1 0 0 0,0-1 1 0 0,1 1-1 0 0,-1 0 0 0 0,0-1 1 0 0,1 0-1 0 0,-1 1 0 0 0,1-1 1 0 0,-1 1-1 0 0,0-1 0 0 0,1 1 0 0 0,-1-1 1 0 0,1 0-1 0 0,-1 1 0 0 0,1-1 1 0 0,-1 0-1 0 0,1 0 0 0 0,-1 1 1 0 0,1-1-1 0 0,-1 0 0 0 0,1 0 0 0 0,0 0 1 0 0,-1 1-1 0 0,1-1 0 0 0,-1 0 1 0 0,1 0-1 0 0,-1 0 0 0 0,1 0 1 0 0,0 0-1 0 0,-1 0 0 0 0,1 0 1 0 0,-1-1-1 0 0,1 1 0 0 0,0 0 0 0 0,-1 0 1 0 0,1 0-1 0 0,-1-1 0 0 0,1 1 1 0 0,-1 0-1 0 0,1 0 0 0 0,-1-1 1 0 0,1 1-1 0 0,-1 0 0 0 0,1-1 0 0 0,0 0 1 0 0,10-2-3129 0 0,-6 2 1905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14:29:03.9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21 180 0 0,'0'-21'14976'0'0,"20"67"-12858"0"0,-6-5-2020 0 0,-2 1 0 0 0,12 77 0 0 0,-22-103-93 0 0,2 1 0 0 0,10 29 0 0 0,-11-35-24 0 0,4-1 907 0 0,12-19-191 0 0,-16 7-705 0 0,108-64 479 0 0,28-17-2118 0 0,-41 37-3481 0 0,72-19-5749 0 0,-125 49 9021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14:33:50.0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2139 18 28 0 0,'6'-14'3432'0'0,"3"10"4486"0"0,-9 5-7831 0 0,1-1 0 0 0,-1 0 0 0 0,0 1 0 0 0,1-1 0 0 0,-1 1 0 0 0,0-1 0 0 0,1 0 0 0 0,-1 1 0 0 0,0-1 0 0 0,0 1 0 0 0,1-1 0 0 0,-1 1 0 0 0,0-1 0 0 0,0 1 0 0 0,0-1 0 0 0,0 1 0 0 0,1-1 0 0 0,-1 1 0 0 0,0-1 0 0 0,0 1 0 0 0,0-1 0 0 0,0 1 0 0 0,0-1 0 0 0,-1 1 0 0 0,1-1 0 0 0,0 1 0 0 0,0-1 0 0 0,0 1 0 0 0,0-1 0 0 0,0 1 0 0 0,-1-1 0 0 0,1 1-1 0 0,0-1 1 0 0,-1 1 0 0 0,-9 28-534 0 0,7-21 653 0 0,1-2-208 0 0,-1-1-1 0 0,1 0 1 0 0,-1-1-1 0 0,0 1 0 0 0,0-1 1 0 0,-1 1-1 0 0,1-1 1 0 0,-1 0-1 0 0,0 0 1 0 0,0 0-1 0 0,0-1 0 0 0,-7 5 1 0 0,-3 2-83 0 0,0-1 0 0 0,-28 12 0 0 0,10-8 67 0 0,-1-1 1 0 0,0-2-1 0 0,0-2 1 0 0,-41 6-1 0 0,-142 6-46 0 0,158-16 60 0 0,-281 0 33 0 0,47-4 23 0 0,234 4-39 0 0,1 2-1 0 0,0 2 1 0 0,-59 17 0 0 0,88-17 19 0 0,1 1-1 0 0,0 1 1 0 0,1 2 0 0 0,0 0 0 0 0,1 2 0 0 0,1 1 0 0 0,0 0 0 0 0,1 2 0 0 0,0 1 0 0 0,2 1 0 0 0,0 0-1 0 0,-36 46 1 0 0,-10 33 53 0 0,30-41-24 0 0,19-29-43 0 0,0 1 0 0 0,2 1 0 0 0,2 1-1 0 0,1 0 1 0 0,1 1 0 0 0,1 1 0 0 0,-8 45-1 0 0,16-64-17 0 0,0-1 0 0 0,-1 1 0 0 0,0-1 0 0 0,-1 0 0 0 0,-9 16 0 0 0,6-17 444 0 0,2-2-2288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14:33:50.4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19 412 0 0,'-8'-19'13494'0'0,"6"29"-10904"0"0,3 12-2108 0 0,1 1 0 0 0,8 42 1 0 0,1-23-296 0 0,31 77 1 0 0,-40-113-141 0 0,0-1 1 0 0,1 0-1 0 0,0 1 1 0 0,0-1-1 0 0,0 0 1 0 0,0-1-1 0 0,1 1 1 0 0,0 0-1 0 0,0-1 1 0 0,0 0-1 0 0,1 0 1 0 0,-1 0-1 0 0,1-1 1 0 0,0 0-1 0 0,0 1 1 0 0,0-2-1 0 0,1 1 1 0 0,6 2-1 0 0,-5-3-68 0 0,1 0 1 0 0,-1-1-1 0 0,1 0 0 0 0,-1-1 0 0 0,0 1 1 0 0,1-1-1 0 0,-1-1 0 0 0,1 0 0 0 0,-1 0 1 0 0,0 0-1 0 0,1-1 0 0 0,-1 0 1 0 0,0 0-1 0 0,8-4 0 0 0,119-54-4269 0 0,-71 30-2104 0 0,114-38 0 0 0,-122 53 4667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14:33:51.9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0 704 0 0,'6'12'6891'0'0,"19"40"-5017"0"0,-14-32-1694 0 0,1-1 1 0 0,1-1 0 0 0,1 0-1 0 0,1 0 1 0 0,0-2-1 0 0,1 0 1 0 0,1 0 0 0 0,1-2-1 0 0,0 0 1 0 0,0-1-1 0 0,40 20 1 0 0,-27-18 194 0 0,0-1 0 0 0,1-1-1 0 0,1-2 1 0 0,0-1 0 0 0,0-2 0 0 0,1-1-1 0 0,43 2 1 0 0,-38-8-312 0 0,0-3 0 0 0,0-1 0 0 0,0-2 0 0 0,73-19 0 0 0,-64 12-61 0 0,0 3 0 0 0,74-5 0 0 0,-59 14 30 0 0,1 4 1 0 0,0 2-1 0 0,-1 2 0 0 0,0 4 1 0 0,-1 2-1 0 0,86 32 1 0 0,-56-11-49 0 0,-2 4-1 0 0,-2 5 1 0 0,125 81 0 0 0,-203-118 14 0 0,20 11-10 0 0,0 2-1 0 0,-1 1 1 0 0,-2 1 0 0 0,0 2 0 0 0,39 43-1 0 0,-60-58 10 0 0,0-1 0 0 0,-1 1 0 0 0,0-1 0 0 0,0 2-1 0 0,-1-1 1 0 0,0 0 0 0 0,-1 1 0 0 0,0 0 0 0 0,0-1-1 0 0,-1 1 1 0 0,-1 0 0 0 0,1 1 0 0 0,-2-1 0 0 0,1 11-1 0 0,14 72-37 0 0,-10-80 16 0 0,-5-13-47 0 0,1 1 0 0 0,-1-1 1 0 0,0 0-1 0 0,1 1 0 0 0,-1-1 0 0 0,0 0 0 0 0,1 1 0 0 0,-1-1 0 0 0,0 1 0 0 0,0-1 1 0 0,1 1-1 0 0,-1-1 0 0 0,0 1 0 0 0,0-1 0 0 0,0 0 0 0 0,0 1 0 0 0,0-1 0 0 0,0 1 1 0 0,0-1-1 0 0,1 1 0 0 0,-2-1 0 0 0,1 1 0 0 0,0-1 0 0 0,0 1 0 0 0,0-1 0 0 0,0 1 1 0 0,0-1-1 0 0,0 1 0 0 0,0-1 0 0 0,0 1 0 0 0,-1-1 0 0 0,1 0 0 0 0,0 1 1 0 0,0-1-1 0 0,-1 1 0 0 0,1-1 0 0 0,0 0 0 0 0,-1 1 0 0 0,1-1 0 0 0,0 1 0 0 0,-1-1 1 0 0,1 0-1 0 0,-1 0 0 0 0,1 1 0 0 0,0-1 0 0 0,-1 0 0 0 0,1 0 0 0 0,-1 1 0 0 0,1-1 1 0 0,-1 0-1 0 0,-31-20-7105 0 0,-2 5 4079 0 0,24 14 2411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31T21:18:49.3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 1 804 0 0,'-5'0'8457'0'0,"2"9"-3347"0"0,2 26-1788 0 0,7 38-3372 0 0,8 21 786 0 0,-12-85-545 0 0,1 0-1 0 0,-1 0 1 0 0,1-1-1 0 0,1 1 0 0 0,0-1 1 0 0,0 0-1 0 0,1 1 1 0 0,6 8-1 0 0,-9-16-150 0 0,0 1 0 0 0,0 0-1 0 0,0-1 1 0 0,0 1 0 0 0,1-1-1 0 0,-1 0 1 0 0,0 0 0 0 0,1 0-1 0 0,-1 0 1 0 0,1 0 0 0 0,-1-1-1 0 0,1 1 1 0 0,-1-1 0 0 0,1 1-1 0 0,0-1 1 0 0,-1 0 0 0 0,1 0-1 0 0,0 0 1 0 0,-1 0 0 0 0,1-1-1 0 0,-1 1 1 0 0,1-1 0 0 0,-1 1-1 0 0,1-1 1 0 0,-1 0 0 0 0,1 0-1 0 0,-1 0 1 0 0,0 0 0 0 0,1-1-1 0 0,3-2 1 0 0,10-5-140 0 0,0-2 1 0 0,-1 0 0 0 0,16-14-1 0 0,-21 16-12 0 0,29-23-381 0 0,52-43-5676 0 0,-64 55 709 0 0,43-24 1 0 0,-47 32 3355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14:33:52.3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0 412 0 0,'0'0'2891'0'0,"12"9"2750"0"0,6 3-3530 0 0,4 6-1358 0 0,0 0 0 0 0,-2 1-1 0 0,31 37 1 0 0,-25-27-520 0 0,33 29 1 0 0,-5-9 50 0 0,-25-22 132 0 0,48 35 0 0 0,-76-60-386 0 0,1-1 1 0 0,0 0 0 0 0,-1 0-1 0 0,1 0 1 0 0,0 0-1 0 0,0 0 1 0 0,0 0 0 0 0,0 0-1 0 0,-1 0 1 0 0,1-1-1 0 0,0 1 1 0 0,1-1 0 0 0,-1 0-1 0 0,0 1 1 0 0,0-1 0 0 0,0 0-1 0 0,0 0 1 0 0,0 0-1 0 0,0 0 1 0 0,0-1 0 0 0,0 1-1 0 0,0-1 1 0 0,0 1-1 0 0,0-1 1 0 0,0 0 0 0 0,0 1-1 0 0,0-1 1 0 0,0 0-1 0 0,0 0 1 0 0,-1 0 0 0 0,1-1-1 0 0,0 1 1 0 0,-1 0 0 0 0,1-1-1 0 0,-1 1 1 0 0,1-1-1 0 0,-1 1 1 0 0,2-4 0 0 0,4-7-55 0 0,0 0 0 0 0,-1 0 1 0 0,-1 0-1 0 0,0-1 1 0 0,4-14-1 0 0,4-9-240 0 0,27-49-3100 0 0,-32 72 1937 0 0,0 0-1 0 0,1 1 0 0 0,1 0 0 0 0,-1 0 1 0 0,2 1-1 0 0,0 0 0 0 0,13-11 0 0 0,-4 10-95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14:33:55.0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6175 1 112 0 0,'0'0'3245'0'0,"-1"7"978"0"0,2 44-3858 0 0,-1-24-371 0 0,-1 0 0 0 0,-1-1 0 0 0,-10 49 0 0 0,8-62 6 0 0,0-1-1 0 0,0 0 1 0 0,-1 0-1 0 0,-1 0 1 0 0,0 0-1 0 0,-1-1 1 0 0,0 0-1 0 0,0 0 1 0 0,-18 18-1 0 0,8-11 6 0 0,-2-1-1 0 0,0-1 1 0 0,0-1-1 0 0,-1-1 1 0 0,-1-1-1 0 0,-1 0 1 0 0,0-2 0 0 0,-30 12-1 0 0,19-11-14 0 0,-1-3 0 0 0,1 0 0 0 0,-1-2 0 0 0,-1-2-1 0 0,-43 1 1 0 0,-27-7-27 0 0,1-5-1 0 0,-205-39 1 0 0,199 27 63 0 0,-1834-260 421 0 0,1675 247-564 0 0,-2 12-1 0 0,-384 20 0 0 0,559 9 166 0 0,1 3 0 0 0,0 5 0 0 0,1 3 0 0 0,1 5 0 0 0,1 4 1 0 0,1 4-1 0 0,3 4 0 0 0,-109 62 0 0 0,1 5-17 0 0,64-37 32 0 0,-239 164-1 0 0,355-219 51 0 0,0 0 0 0 0,0 2 0 0 0,2 0-1 0 0,0 0 1 0 0,0 2 0 0 0,2-1 0 0 0,0 2-1 0 0,1 0 1 0 0,0 0 0 0 0,2 1 0 0 0,-11 27-1 0 0,11-20 487 0 0,0 0 0 0 0,2 1-1 0 0,0 0 1 0 0,2 1 0 0 0,2-1 0 0 0,-2 32-1 0 0,-5 18-498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14:33:55.4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 16 1116 0 0,'-9'-16'12651'0'0,"8"27"-9650"0"0,1-10-3191 0 0,16 108 1120 0 0,-12-84-775 0 0,0-1 0 0 0,2 0-1 0 0,1 0 1 0 0,0-1 0 0 0,2 0 0 0 0,1 0 0 0 0,0-1 0 0 0,2 0 0 0 0,14 20 0 0 0,-22-38-71 0 0,0 0-1 0 0,0 0 1 0 0,0 0-1 0 0,0-1 1 0 0,1 0-1 0 0,-1 0 1 0 0,1 0-1 0 0,0 0 1 0 0,0-1-1 0 0,0 1 1 0 0,0-1-1 0 0,1-1 1 0 0,-1 1-1 0 0,0-1 1 0 0,1 0-1 0 0,-1 0 1 0 0,1 0-1 0 0,-1-1 1 0 0,1 0-1 0 0,7-1 1 0 0,14-1-15 0 0,-1-1 0 0 0,0-1-1 0 0,26-9 1 0 0,-34 9-151 0 0,178-53-1985 0 0,94-51-8565 0 0,-182 66 5888 0 0,-43 18 2523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14:33:57.0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2109 1 28 0 0,'13'2'3166'0'0,"-7"0"-1219"0"0,-9 4-1865 0 0,0 0 0 0 0,0 1-1 0 0,1-1 1 0 0,-1 0 0 0 0,1 1 0 0 0,1-1-1 0 0,-2 11 1 0 0,-12 37 316 0 0,13-51-398 0 0,-15 36-18 0 0,-2-2 0 0 0,-1-1 1 0 0,-45 61-1 0 0,31-60 39 0 0,-2 0 0 0 0,-1-2 1 0 0,-1-2-1 0 0,-2-2 0 0 0,-1-1 0 0 0,-2-2 1 0 0,-1-2-1 0 0,-89 38 0 0 0,-70 32 33 0 0,-200 82 313 0 0,179-116 127 0 0,168-51-204 0 0,1 4 0 0 0,1 1 0 0 0,0 3 0 0 0,-72 36-1 0 0,98-37-11 0 0,1 2-1 0 0,1 0 0 0 0,1 1 0 0 0,1 2 0 0 0,1 1 0 0 0,-29 37 0 0 0,-31 47 1014 0 0,37-61-1229 0 0,36-38-262 0 0,5-3-2578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14:33:57.4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 6 96 0 0,'-6'-6'16979'0'0,"3"17"-18707"0"0,-5 17 1964 0 0,1 0 1 0 0,1 1-1 0 0,2-1 1 0 0,-2 43 0 0 0,5-41 99 0 0,0-24-203 0 0,0 1-1 0 0,1-1 0 0 0,0 0 0 0 0,0 1 0 0 0,1-1 0 0 0,0 1 0 0 0,1 7 0 0 0,-1-12-94 0 0,1 0 0 0 0,-1 1-1 0 0,0-1 1 0 0,0 0-1 0 0,1 0 1 0 0,-1 0 0 0 0,1 0-1 0 0,0-1 1 0 0,-1 1-1 0 0,1 0 1 0 0,0-1 0 0 0,0 1-1 0 0,0-1 1 0 0,0 1-1 0 0,1-1 1 0 0,-1 0 0 0 0,0 0-1 0 0,0 0 1 0 0,1 0-1 0 0,-1-1 1 0 0,0 1 0 0 0,1-1-1 0 0,4 1 1 0 0,8 1 13 0 0,-1-1 1 0 0,1 0-1 0 0,0-1 1 0 0,0-1 0 0 0,-1 0-1 0 0,16-4 1 0 0,91-26-1823 0 0,-71 18-640 0 0,80-32-8318 0 0,-105 36 8948 0 0,5-2-78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14:33:59.5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1 724 0 0,'6'70'7992'0'0,"-1"-45"-7509"0"0,1-1 0 0 0,13 33-1 0 0,11 7 822 0 0,-4-18-742 0 0,3-2 0 0 0,1-1 0 0 0,3-1 0 0 0,57 58 1 0 0,-1-19-192 0 0,99 103-60 0 0,-166-154-393 0 0,0 0 0 0 0,-2 2 0 0 0,27 57 0 0 0,-20-36 78 0 0,-18-34-2 0 0,-2 1 0 0 0,0 0 1 0 0,8 37-1 0 0,8 25 9 0 0,-9-37-1 0 0,-11-31 2 0 0,1-1 0 0 0,1 0-1 0 0,8 17 1 0 0,-7-1 530 0 0,-6-19-1495 0 0,6-33-11236 0 0,-2 16 10923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14:34:00.0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4 364 0 0,'-7'-3'5552'0'0,"8"12"215"0"0,0 6-5418 0 0,1 1-70 0 0,0 0-1 0 0,1 0 0 0 0,1 0 0 0 0,1 0 0 0 0,0-1 0 0 0,1 1 0 0 0,0-1 0 0 0,1-1 0 0 0,1 1 0 0 0,1-1 0 0 0,14 18 0 0 0,-20-29-188 0 0,0-1-1 0 0,0 0 1 0 0,0 0-1 0 0,1 0 1 0 0,-1 0-1 0 0,1 0 1 0 0,-1-1-1 0 0,1 1 0 0 0,-1-1 1 0 0,1 0-1 0 0,0 0 1 0 0,0-1-1 0 0,0 1 1 0 0,-1-1-1 0 0,1 0 1 0 0,0 0-1 0 0,0 0 1 0 0,0 0-1 0 0,0-1 0 0 0,-1 1 1 0 0,1-1-1 0 0,7-2 1 0 0,12-4-64 0 0,0-1 1 0 0,34-17-1 0 0,-39 17 5 0 0,64-29-263 0 0,40-17-4953 0 0,-2-6-4443 0 0,-95 47 7976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14:34:02.4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1 388 0 0,'3'2'11541'0'0,"4"3"-8142"0"0,-8 24-2832 0 0,0-16-530 0 0,1 0 0 0 0,0 0 1 0 0,1 0-1 0 0,0-1 0 0 0,1 1 1 0 0,0 0-1 0 0,1-1 0 0 0,5 14 1 0 0,17 42-12 0 0,-17-45-24 0 0,1 0-1 0 0,13 25 0 0 0,-8-24 2 0 0,2-1-1 0 0,0-1 0 0 0,1 0 0 0 0,1-1 0 0 0,1-1 0 0 0,1-1 0 0 0,1 0 0 0 0,1-2 0 0 0,0 0 0 0 0,1-2 0 0 0,46 23 1 0 0,13-1 67 0 0,1-4 0 0 0,118 30 0 0 0,-114-39-113 0 0,-2 4 1 0 0,90 43-1 0 0,-90-26 31 0 0,154 107 0 0 0,-191-115 52 0 0,-1 2 0 0 0,-2 2 1 0 0,-1 2-1 0 0,44 59 0 0 0,-55-62-80 0 0,-3 2-1 0 0,42 76 0 0 0,-53-81 185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14:34:02.8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1 178 72 0 0,'2'8'12344'0'0,"28"38"-8298"0"0,15 12-5992 0 0,-17-31 3569 0 0,-24-24-1574 0 0,-1-1 0 0 0,1-1 0 0 0,0 1-1 0 0,-1-1 1 0 0,1 1 0 0 0,0-1 0 0 0,0 0 0 0 0,-1 0 0 0 0,1-1 0 0 0,0 1 0 0 0,0-1 0 0 0,0 0 0 0 0,0 0 0 0 0,0 0-1 0 0,0 0 1 0 0,0-1 0 0 0,0 0 0 0 0,0 0 0 0 0,0 0 0 0 0,0 0 0 0 0,-1 0 0 0 0,1-1 0 0 0,0 0 0 0 0,-1 1-1 0 0,4-4 1 0 0,12-7-13 0 0,-1 0-1 0 0,0-1 0 0 0,22-21 0 0 0,-22 17-32 0 0,96-73-1735 0 0,67-29-11394 0 0,-151 101 11262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14:34:04.1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1 740 0 0,'8'8'7664'0'0,"29"36"-6276"0"0,-2 7-994 0 0,2-1 0 0 0,3-2 0 0 0,1-2 0 0 0,3-2 0 0 0,1-1-1 0 0,3-3 1 0 0,1-2 0 0 0,1-2 0 0 0,2-2 0 0 0,2-3 0 0 0,82 36 0 0 0,-19-20-416 0 0,2-5 1 0 0,1-5 0 0 0,2-6-1 0 0,209 27 1 0 0,17-20-37 0 0,363-7 1 0 0,17-10 73 0 0,-574-8-10 0 0,-1 8-1 0 0,257 68 0 0 0,-373-78-9 0 0,0 3 0 0 0,-1 0 0 0 0,-1 2-1 0 0,0 2 1 0 0,64 44 0 0 0,-77-42-25 0 0,-1 2 0 0 0,0 0 1 0 0,-2 1-1 0 0,-1 1 0 0 0,28 48 0 0 0,-38-60 19 0 0,73 123-81 0 0,-80-134 38 0 0,0 1 1 0 0,-1-1-1 0 0,1 0 1 0 0,0 1-1 0 0,-1-1 1 0 0,1 1-1 0 0,0-1 0 0 0,0 0 1 0 0,0 0-1 0 0,0 0 1 0 0,1 1-1 0 0,-1-1 1 0 0,0 0-1 0 0,0-1 1 0 0,1 1-1 0 0,-1 0 0 0 0,0 0 1 0 0,1 0-1 0 0,-1-1 1 0 0,1 1-1 0 0,-1-1 1 0 0,3 1-1 0 0,-2-1-535 0 0,0-1 1 0 0,0 1-1 0 0,-1-1 0 0 0,1 0 0 0 0,0 0 1 0 0,-1 1-1 0 0,1-1 0 0 0,0 0 1 0 0,-1-1-1 0 0,0 1 0 0 0,1 0 0 0 0,-1 0 1 0 0,0-1-1 0 0,1 1 0 0 0,-1-1 1 0 0,0 1-1 0 0,1-3 0 0 0,2 1-698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31T21:18:50.8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 0 488 0 0,'-1'1'400'0'0,"-1"0"0"0"0,1-1 0 0 0,0 1-1 0 0,-1 0 1 0 0,1 0 0 0 0,0 0 0 0 0,0 0 0 0 0,0 0 0 0 0,0 0 0 0 0,0 1-1 0 0,0-1 1 0 0,0 0 0 0 0,0 0 0 0 0,0 1 0 0 0,0-1 0 0 0,1 0 0 0 0,-1 1-1 0 0,0-1 1 0 0,0 4 0 0 0,-11 33 1841 0 0,12-38-2237 0 0,-3 15 119 0 0,0 0 0 0 0,1 0 0 0 0,1 0 0 0 0,1 0 0 0 0,0 0 0 0 0,1 0-1 0 0,1 1 1 0 0,0-1 0 0 0,1-1 0 0 0,0 1 0 0 0,1 0 0 0 0,9 21 0 0 0,0-6 21 0 0,2 0 0 0 0,0 0-1 0 0,2-2 1 0 0,34 45 0 0 0,-22-38 27 0 0,2-2 0 0 0,0-1 1 0 0,3-1-1 0 0,0-2 0 0 0,39 25 0 0 0,11-1-166 0 0,106 51 1 0 0,-96-56-21 0 0,-3 3 0 0 0,151 113 1 0 0,-199-128-4 0 0,-2 1 0 0 0,73 86 0 0 0,-92-94 5 0 0,-1 1 1 0 0,-1 1 0 0 0,-1 1-1 0 0,-2 0 1 0 0,20 55 0 0 0,93 245 18 0 0,-88-253 32 0 0,-37-73-3071 0 0,-9-19-2710 0 0,0-2 2364 0 0,1 7 2053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14:34:04.6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5 289 312 0 0,'-5'-13'9475'0'0,"10"17"-7070"0"0,4 7-1844 0 0,1-1 0 0 0,1 0 0 0 0,20 14 0 0 0,-7-4-298 0 0,-8-7-86 0 0,53 41 366 0 0,-62-50-436 0 0,0 1 0 0 0,0-1 0 0 0,1 0 0 0 0,-1 0 0 0 0,1-1 0 0 0,0 0 0 0 0,15 3 0 0 0,-21-6-85 0 0,0 0 1 0 0,1-1 0 0 0,-1 1 0 0 0,1-1-1 0 0,-1 1 1 0 0,0-1 0 0 0,1 0-1 0 0,-1 0 1 0 0,0 0 0 0 0,0 0-1 0 0,0 0 1 0 0,0-1 0 0 0,0 1-1 0 0,0-1 1 0 0,0 1 0 0 0,0-1-1 0 0,-1 0 1 0 0,1 1 0 0 0,0-1-1 0 0,-1 0 1 0 0,0 0 0 0 0,1 0-1 0 0,-1 0 1 0 0,0-1 0 0 0,1-2-1 0 0,27-66-103 0 0,-27 64 94 0 0,9-21-873 0 0,0 1 0 0 0,2 1-1 0 0,1 0 1 0 0,23-31 0 0 0,77-91-10048 0 0,-90 121 9377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14:34:05.9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2 112 0 0,'10'-1'12051'0'0,"-9"1"-11725"0"0,25 12 2528 0 0,27 18-3087 0 0,61 43 255 0 0,2-6 0 0 0,3-5-1 0 0,2-5 1 0 0,3-5 0 0 0,186 50 0 0 0,-94-52 24 0 0,3-9-1 0 0,245 12 1 0 0,447-37-36 0 0,-565-26-27 0 0,883-4-465 0 0,-441 65 271 0 0,-638-30-66 0 0,-1 7-1 0 0,-2 5 1 0 0,174 65 0 0 0,-63 11 71 0 0,-217-87 201 0 0,-1 1 1 0 0,-1 1-1 0 0,-1 3 0 0 0,35 32 0 0 0,-59-45-44 0 0,-2 1 0 0 0,0 1 0 0 0,-1 0 0 0 0,-1 1 0 0 0,0 0 0 0 0,-1 0 0 0 0,-1 1 0 0 0,0 0-1 0 0,7 31 1 0 0,-5-21 50 0 0,0 0-1 0 0,2 0 0 0 0,18 30 0 0 0,26 32 12 0 0,-48-82-559 0 0,0-10-5683 0 0,0-1 1604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14:34:06.4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13 176 780 0 0,'-12'-12'12366'0'0,"27"25"-9307"0"0,33 30-3385 0 0,6 7 812 0 0,62 46 0 0 0,-115-95-464 0 0,0 0 0 0 0,0 0-1 0 0,0-1 1 0 0,0 1 0 0 0,0 0 0 0 0,1 0 0 0 0,-1-1-1 0 0,0 1 1 0 0,0 0 0 0 0,1-1 0 0 0,-1 1 0 0 0,0-1-1 0 0,0 0 1 0 0,1 1 0 0 0,-1-1 0 0 0,1 0 0 0 0,-1 0-1 0 0,0 0 1 0 0,1 0 0 0 0,-1 0 0 0 0,0 0 0 0 0,1 0 0 0 0,-1-1-1 0 0,0 1 1 0 0,1 0 0 0 0,-1-1 0 0 0,0 1 0 0 0,1-1-1 0 0,-1 1 1 0 0,0-1 0 0 0,2-1 0 0 0,1-2 4 0 0,0 0-1 0 0,-1 0 1 0 0,0-1 0 0 0,0 1 0 0 0,0-1-1 0 0,0 0 1 0 0,2-7 0 0 0,66-124-2027 0 0,-58 116 252 0 0,1 1 0 0 0,0 1-1 0 0,1 0 1 0 0,27-25 0 0 0,19-8-2846 0 0,-27 30 2826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6:06.9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1204 0 0,'3'4'1012'0'0,"-1"0"0"0"0,1 0 0 0 0,-1 1 0 0 0,0-1-1 0 0,0 1 1 0 0,-1-1 0 0 0,2 7 0 0 0,5 65 2684 0 0,-3-21-2508 0 0,74 574-723 0 0,-75-594-684 0 0,2 83-3148 0 0,-6-40-2914 0 0,5-56 2911 0 0,0-16 2075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6:07.4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261 44 80 0 0,'0'-2'193'0'0,"0"0"-1"0"0,0 1 1 0 0,0-1-1 0 0,0 1 1 0 0,-1-1-1 0 0,1 0 1 0 0,0 1 0 0 0,-1-1-1 0 0,1 1 1 0 0,-1-1-1 0 0,0 1 1 0 0,0 0-1 0 0,1-1 1 0 0,-1 1 0 0 0,0 0-1 0 0,0-1 1 0 0,0 1-1 0 0,0 0 1 0 0,-1 0-1 0 0,1 0 1 0 0,0 0 0 0 0,0 0-1 0 0,-1 0 1 0 0,1 0-1 0 0,0 0 1 0 0,-2 0 0 0 0,-2-1 51 0 0,0 1 0 0 0,1 0 0 0 0,-1-1 0 0 0,0 2 0 0 0,0-1 0 0 0,0 1 0 0 0,1-1 0 0 0,-11 2 0 0 0,3 0-41 0 0,-1 1 0 0 0,1 0 0 0 0,0 1 0 0 0,0 0 0 0 0,0 1 0 0 0,-20 9 0 0 0,26-9-183 0 0,0 0 0 0 0,0 0-1 0 0,1 1 1 0 0,-1 0 0 0 0,1 1 0 0 0,0-1 0 0 0,0 1 0 0 0,1 0 0 0 0,0 0 0 0 0,0 0 0 0 0,0 0-1 0 0,1 1 1 0 0,0 0 0 0 0,0 0 0 0 0,0 0 0 0 0,1 0 0 0 0,0 0 0 0 0,1 0 0 0 0,0 0 0 0 0,0 1-1 0 0,0-1 1 0 0,1 0 0 0 0,0 1 0 0 0,1 9 0 0 0,0-7-11 0 0,0-1 0 0 0,1 1 0 0 0,0-1 0 0 0,0 0 1 0 0,1 0-1 0 0,0 0 0 0 0,1 0 0 0 0,-1-1 0 0 0,2 1 0 0 0,-1-1 0 0 0,1 0 0 0 0,1 0 0 0 0,-1 0 0 0 0,1-1 0 0 0,1 0 1 0 0,-1 0-1 0 0,1-1 0 0 0,15 12 0 0 0,-18-16-2 0 0,-1 0 0 0 0,1 0 1 0 0,-1 0-1 0 0,1-1 0 0 0,0 1 1 0 0,-1-1-1 0 0,1 0 0 0 0,0 0 1 0 0,0 0-1 0 0,0-1 0 0 0,0 1 1 0 0,0-1-1 0 0,0 0 0 0 0,0 0 0 0 0,0 0 1 0 0,0-1-1 0 0,0 1 0 0 0,4-2 1 0 0,-3 0-5 0 0,1 0 0 0 0,-1-1 1 0 0,0 1-1 0 0,0-1 1 0 0,-1 0-1 0 0,1-1 0 0 0,-1 1 1 0 0,1-1-1 0 0,-1 0 0 0 0,0 0 1 0 0,5-7-1 0 0,1-3-7 0 0,-1 0 1 0 0,0-1-1 0 0,-1 0 1 0 0,0 0-1 0 0,-2-1 0 0 0,0 0 1 0 0,6-25-1 0 0,13-91-155 0 0,-18 160 28 0 0,0 4-1147 0 0,17 42 1 0 0,-19-62-62 0 0,0-1 0 0 0,1 1 0 0 0,13 18 0 0 0,-13-20 183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6:07.8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46 240 0 0,'-9'-10'2513'0'0,"5"11"-856"0"0,7 25-112 0 0,19 40-1050 0 0,-16-52-485 0 0,1 0 0 0 0,1 0-1 0 0,0-1 1 0 0,1 0 0 0 0,0 0 0 0 0,1-1 0 0 0,0 0 0 0 0,1-1-1 0 0,0 0 1 0 0,1 0 0 0 0,15 9 0 0 0,-25-19-13 0 0,0 0 1 0 0,-1 0-1 0 0,1 0 0 0 0,0 0 1 0 0,0-1-1 0 0,0 1 0 0 0,-1-1 1 0 0,1 1-1 0 0,0-1 0 0 0,0 0 1 0 0,0 0-1 0 0,0 0 0 0 0,0 0 1 0 0,0 0-1 0 0,0 0 0 0 0,0 0 1 0 0,0-1-1 0 0,0 1 1 0 0,-1-1-1 0 0,1 1 0 0 0,0-1 1 0 0,0 0-1 0 0,2-1 0 0 0,-1 0 0 0 0,0 0 0 0 0,-1-1-1 0 0,1 0 1 0 0,0 1 0 0 0,-1-1-1 0 0,1 0 1 0 0,-1 0 0 0 0,0 0 0 0 0,0-1-1 0 0,0 1 1 0 0,1-5 0 0 0,2-5 0 0 0,0-1 0 0 0,-1 0 0 0 0,-1 0 0 0 0,0 0 1 0 0,1-17-1 0 0,0-117 76 0 0,-7 178 815 0 0,-3 64-241 0 0,10-20-635 0 0,15 191 15 0 0,7-93-4498 0 0,-21-152 3074 0 0,0-5 78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6:08.1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56 108 444 0 0,'1'0'70'0'0,"-1"-1"1"0"0,0 1-1 0 0,1-1 1 0 0,-1 0-1 0 0,0 1 0 0 0,1-1 1 0 0,-1 1-1 0 0,0-1 1 0 0,0 0-1 0 0,0 1 0 0 0,0-1 1 0 0,1 0-1 0 0,-1 1 1 0 0,0-1-1 0 0,0 0 0 0 0,0 1 1 0 0,0-1-1 0 0,0 0 1 0 0,-1 1-1 0 0,1-1 0 0 0,0 0 1 0 0,0 1-1 0 0,0-1 0 0 0,-1 1 1 0 0,1-1-1 0 0,0 0 1 0 0,0 1-1 0 0,-1-1 0 0 0,1 1 1 0 0,-1-1-1 0 0,1 1 1 0 0,0-1-1 0 0,-1 1 0 0 0,1-1 1 0 0,-1 1-1 0 0,0-1 1 0 0,-1 0 107 0 0,1 0 0 0 0,-1 1 1 0 0,1-1-1 0 0,-1 1 1 0 0,0-1-1 0 0,1 1 0 0 0,-1-1 1 0 0,0 1-1 0 0,1 0 1 0 0,-1 0-1 0 0,0 0 0 0 0,1 0 1 0 0,-1 0-1 0 0,-2 1 1 0 0,3-1-126 0 0,0 0 0 0 0,0 0 0 0 0,0 0 0 0 0,0 0 0 0 0,0 0 0 0 0,0 0 0 0 0,0 1 0 0 0,0-1 0 0 0,0 1 0 0 0,0-1 0 0 0,0 0 0 0 0,0 1 1 0 0,0 0-1 0 0,0-1 0 0 0,0 1 0 0 0,0-1 0 0 0,0 1 0 0 0,1 0 0 0 0,-1 0 0 0 0,0 0 0 0 0,1-1 0 0 0,-1 1 0 0 0,0 0 0 0 0,1 0 1 0 0,-1 0-1 0 0,1 0 0 0 0,-1 0 0 0 0,1 0 0 0 0,0 0 0 0 0,-1 0 0 0 0,1 0 0 0 0,0 0 0 0 0,0 0 0 0 0,0 0 0 0 0,0 0 0 0 0,0 1 1 0 0,0-1-1 0 0,0 0 0 0 0,0 0 0 0 0,0 0 0 0 0,0 0 0 0 0,0 0 0 0 0,1 0 0 0 0,-1 0 0 0 0,1 0 0 0 0,-1 0 0 0 0,0 0 0 0 0,1 0 0 0 0,0 0 1 0 0,-1 0-1 0 0,1 0 0 0 0,0-1 0 0 0,-1 1 0 0 0,1 0 0 0 0,0 0 0 0 0,1 1 0 0 0,2 2-60 0 0,-1 0-1 0 0,1 0 0 0 0,-1 0 1 0 0,1 0-1 0 0,1-1 1 0 0,-1 0-1 0 0,0 0 0 0 0,1 0 1 0 0,-1 0-1 0 0,1 0 1 0 0,0-1-1 0 0,0 0 0 0 0,0 0 1 0 0,10 2-1 0 0,-12-4-49 0 0,0 0 0 0 0,0 0 0 0 0,-1 0 0 0 0,1-1 1 0 0,0 1-1 0 0,0-1 0 0 0,0 1 0 0 0,0-1 0 0 0,-1 0 0 0 0,1 0 0 0 0,0 0 0 0 0,-1-1 0 0 0,1 1 0 0 0,-1 0 0 0 0,1-1 0 0 0,-1 0 1 0 0,0 0-1 0 0,0 0 0 0 0,1 0 0 0 0,-1 0 0 0 0,-1 0 0 0 0,1 0 0 0 0,0 0 0 0 0,0-1 0 0 0,-1 1 0 0 0,0-1 0 0 0,1 1 0 0 0,-1-1 1 0 0,1-4-1 0 0,1 0-33 0 0,0-1 0 0 0,0 1 0 0 0,-1 0 0 0 0,-1-1 0 0 0,1 0 0 0 0,-1 1 0 0 0,0-1 0 0 0,-1 0 0 0 0,0-7 0 0 0,0 13 74 0 0,0 0 0 0 0,0 0 0 0 0,-1 0 0 0 0,1 0 1 0 0,0 1-1 0 0,-1-1 0 0 0,1 0 0 0 0,-1 0 0 0 0,0 1 0 0 0,0-1 1 0 0,1 0-1 0 0,-1 1 0 0 0,0-1 0 0 0,0 1 0 0 0,-1-1 0 0 0,1 1 1 0 0,0 0-1 0 0,0-1 0 0 0,-1 1 0 0 0,1 0 0 0 0,-1 0 0 0 0,1 0 1 0 0,-1 0-1 0 0,1 0 0 0 0,-1 0 0 0 0,0 0 0 0 0,1 0 0 0 0,-1 1 1 0 0,0-1-1 0 0,0 1 0 0 0,1-1 0 0 0,-1 1 0 0 0,0 0 0 0 0,0 0 1 0 0,0 0-1 0 0,0 0 0 0 0,1 0 0 0 0,-1 0 0 0 0,0 0 0 0 0,0 1 1 0 0,-2 0-1 0 0,-2-1-297 0 0,0 1 0 0 0,-1 0 0 0 0,1 1 0 0 0,0 0 1 0 0,0 0-1 0 0,0 0 0 0 0,0 1 0 0 0,1 0 0 0 0,-1 0 0 0 0,1 0 0 0 0,0 0 1 0 0,-6 5-1 0 0,2-1-536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6:08.5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1 636 0 0,'3'5'490'0'0,"0"1"0"0"0,-1 0 0 0 0,1 0 0 0 0,-1 1 0 0 0,-1-1 0 0 0,1 0-1 0 0,-1 1 1 0 0,0 12 0 0 0,7 26 628 0 0,2-11-808 0 0,1 1 1 0 0,2-2 0 0 0,26 50-1 0 0,-38-83-305 0 0,-1 1-1 0 0,0 0 0 0 0,0-1 0 0 0,1 1 1 0 0,-1-1-1 0 0,0 1 0 0 0,1 0 0 0 0,-1-1 0 0 0,0 1 1 0 0,1-1-1 0 0,-1 1 0 0 0,1-1 0 0 0,-1 1 1 0 0,1-1-1 0 0,-1 0 0 0 0,1 1 0 0 0,-1-1 1 0 0,1 0-1 0 0,0 1 0 0 0,-1-1 0 0 0,1 0 0 0 0,0 0 1 0 0,-1 1-1 0 0,1-1 0 0 0,-1 0 0 0 0,1 0 1 0 0,0 0-1 0 0,-1 0 0 0 0,1 0 0 0 0,0 0 1 0 0,-1 0-1 0 0,1 0 0 0 0,0 0 0 0 0,-1 0 0 0 0,2-1 1 0 0,0 0-1 0 0,0 0 1 0 0,-1-1-1 0 0,1 1 1 0 0,-1-1-1 0 0,1 1 1 0 0,-1-1-1 0 0,0 0 1 0 0,0 0-1 0 0,0 1 1 0 0,0-1 0 0 0,2-3-1 0 0,16-55-27 0 0,-7-2-18 0 0,-9 38 58 0 0,2 0-1 0 0,14-43 1 0 0,-19 67-12 0 0,1-1 0 0 0,-1 0 0 0 0,0 0 0 0 0,0 0 0 0 0,1 0 0 0 0,-1 1 0 0 0,1-1 0 0 0,-1 0 0 0 0,1 0-1 0 0,-1 1 1 0 0,1-1 0 0 0,-1 0 0 0 0,1 1 0 0 0,0-1 0 0 0,-1 1 0 0 0,1-1 0 0 0,0 0 0 0 0,-1 1 0 0 0,1 0 0 0 0,0-1 0 0 0,0 1 0 0 0,0-1 0 0 0,-1 1 0 0 0,1 0 0 0 0,0 0 0 0 0,0-1-1 0 0,0 1 1 0 0,0 0 0 0 0,-1 0 0 0 0,1 0 0 0 0,0 0 0 0 0,2 0 0 0 0,-1 1 0 0 0,1 0 0 0 0,-1 0 1 0 0,1 0-1 0 0,-1 1 0 0 0,1-1 0 0 0,-1 0 0 0 0,0 1 0 0 0,0 0 1 0 0,0 0-1 0 0,4 3 0 0 0,3 5-12 0 0,-1 0 0 0 0,0 1 0 0 0,10 18 1 0 0,-10-14-80 0 0,-6-8-158 0 0,1 0 0 0 0,1-1 0 0 0,-1 1 0 0 0,1-1 0 0 0,1 0 0 0 0,-1 0 0 0 0,1-1 0 0 0,7 8 0 0 0,-11-12 159 0 0,-1-1 0 0 0,1 0 1 0 0,0 0-1 0 0,-1 0 0 0 0,1 0 1 0 0,0 0-1 0 0,-1 0 1 0 0,1 0-1 0 0,0 0 0 0 0,-1 0 1 0 0,1 0-1 0 0,0 0 1 0 0,-1-1-1 0 0,1 1 0 0 0,0 0 1 0 0,-1 0-1 0 0,1-1 1 0 0,-1 1-1 0 0,1 0 0 0 0,0-1 1 0 0,-1 1-1 0 0,1 0 0 0 0,-1-1 1 0 0,1 1-1 0 0,-1-1 1 0 0,1 1-1 0 0,-1-1 0 0 0,0 1 1 0 0,1-1-1 0 0,-1 1 1 0 0,0-1-1 0 0,1 0 0 0 0,-1 1 1 0 0,0-1-1 0 0,0 1 1 0 0,1-1-1 0 0,-1 0 0 0 0,0 1 1 0 0,0-1-1 0 0,0 0 1 0 0,5-14-1076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6:08.9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260 20 196 0 0,'0'-20'2353'0'0,"-1"31"433"0"0,4 37-122 0 0,37 151-80 0 0,8-1-3864 0 0,-46-190 815 0 0,0 0-1 0 0,0 0 1 0 0,1 0 0 0 0,0 0-1 0 0,0 0 1 0 0,1 0 0 0 0,-1-1-1 0 0,2 0 1 0 0,-1 0 0 0 0,1 0-1 0 0,1 0 1 0 0,-1-1 0 0 0,1 0-1 0 0,6 6 1 0 0,3-3-914 0 0</inkml:trace>
  <inkml:trace contextRef="#ctx0" brushRef="#br0" timeOffset="1">585 205 192 0 0,'1'-3'204'0'0,"-1"1"0"0"0,0-1-1 0 0,0 1 1 0 0,0-1 0 0 0,0 1 0 0 0,-1-1-1 0 0,1 1 1 0 0,-1-1 0 0 0,1 1 0 0 0,-1 0 0 0 0,0-1-1 0 0,0 1 1 0 0,0 0 0 0 0,0 0 0 0 0,0 0-1 0 0,-3-4 1 0 0,1 4-79 0 0,0 0-1 0 0,-1 0 0 0 0,1 1 1 0 0,-1-1-1 0 0,0 1 1 0 0,0 0-1 0 0,1 0 0 0 0,-1 0 1 0 0,0 0-1 0 0,-6 0 0 0 0,-62-5-376 0 0,1 2 0 0 0,-1 4 0 0 0,-78 10 0 0 0,83-5-1145 0 0,17-1 229 0 0,4 1 29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6:09.3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0 548 0 0,'1'88'10723'0'0,"2"0"-6494"0"0,5-1-4943 0 0,4-2-3558 0 0,-8-74 1670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31T21:18:51.4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6 212 40 0 0,'-6'-10'352'0'0,"9"3"4751"0"0,-3 7-4868 0 0,1 0 0 0 0,0 1 0 0 0,-1-1 0 0 0,1 0 0 0 0,0 1 0 0 0,-1-1 0 0 0,1 0 0 0 0,0 1 0 0 0,-1-1 1 0 0,1 1-1 0 0,-1-1 0 0 0,1 1 0 0 0,-1 0 0 0 0,1-1 0 0 0,-1 1 0 0 0,1-1 0 0 0,-1 1 0 0 0,0 0 0 0 0,1-1 0 0 0,-1 1 0 0 0,0 0 0 0 0,0 0 0 0 0,1-1 0 0 0,-1 1 0 0 0,0 0 0 0 0,0 0 0 0 0,0-1 0 0 0,0 2 0 0 0,25 67 2016 0 0,-17-54-2145 0 0,0 0 0 0 0,1 0 0 0 0,0-1 1 0 0,20 23-1 0 0,-28-36-51 0 0,0 0 0 0 0,1 1-1 0 0,-1-1 1 0 0,1 0 0 0 0,-1 0 0 0 0,1 0 0 0 0,-1 0 0 0 0,1 0 0 0 0,0 0 0 0 0,-1 0 0 0 0,1-1-1 0 0,0 1 1 0 0,0-1 0 0 0,-1 1 0 0 0,1-1 0 0 0,0 0 0 0 0,0 0 0 0 0,0 1 0 0 0,0-1 0 0 0,0-1 0 0 0,-1 1-1 0 0,3 0 1 0 0,1-1-15 0 0,-1-1 0 0 0,0 1 0 0 0,0-1 0 0 0,0 0 0 0 0,0 0 0 0 0,-1 0 0 0 0,1 0 0 0 0,0-1 0 0 0,3-3-1 0 0,8-8-33 0 0,-1-1-1 0 0,-1 0 0 0 0,15-21 0 0 0,-25 32 32 0 0,69-108-1316 0 0,-9-7-7526 0 0,-47 89 5205 0 0,-4 8 1760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6:09.6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56 308 0 0,'-1'-20'2183'0'0,"-1"-8"5308"0"0,5 21-5574 0 0,2 8-3539 0 0,32 33-6283 0 0,-19-21 6361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6:10.0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91 1 676 0 0,'0'0'1220'0'0,"-6"6"3260"0"0,-19 19 2 0 0,25-25-4479 0 0,-9 8 686 0 0,1 0 0 0 0,0 0 1 0 0,0 1-1 0 0,-7 11 0 0 0,13-18-687 0 0,1-1 1 0 0,0 1 0 0 0,0 0-1 0 0,0 0 1 0 0,0 0 0 0 0,0 0 0 0 0,0 1-1 0 0,0-1 1 0 0,1 0 0 0 0,-1 0-1 0 0,1 0 1 0 0,0 1 0 0 0,0-1-1 0 0,-1 0 1 0 0,1 0 0 0 0,1 1-1 0 0,-1-1 1 0 0,0 0 0 0 0,1 0-1 0 0,-1 1 1 0 0,1-1 0 0 0,-1 0 0 0 0,1 0-1 0 0,0 0 1 0 0,0 0 0 0 0,0 0-1 0 0,2 3 1 0 0,13 13-17 0 0,-1 0 0 0 0,2-2 0 0 0,33 26 0 0 0,-34-30-33 0 0,0 2 0 0 0,-1-1 0 0 0,0 2 0 0 0,-1 0 0 0 0,16 24 1 0 0,-29-38-13 0 0,0-1 1 0 0,-1 1 0 0 0,1 0-1 0 0,-1 0 1 0 0,0 0 0 0 0,1-1 0 0 0,-1 1-1 0 0,0 0 1 0 0,1 0 0 0 0,-1 0-1 0 0,0 0 1 0 0,0 0 0 0 0,0 0-1 0 0,0 0 1 0 0,0 0 0 0 0,0 0 0 0 0,0 0-1 0 0,0-1 1 0 0,0 1 0 0 0,0 0-1 0 0,0 0 1 0 0,-1 0 0 0 0,1 0-1 0 0,0 0 1 0 0,-1 0 0 0 0,1-1 0 0 0,-2 3-1 0 0,1-1-171 0 0,-1-1 0 0 0,0 1 0 0 0,0-1-1 0 0,0 1 1 0 0,0-1 0 0 0,0 1 0 0 0,0-1-1 0 0,0 0 1 0 0,0 0 0 0 0,-4 1 0 0 0,-52 10-4341 0 0,12-9 1360 0 0,21-1 1829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6:11.6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161 14 1112 0 0,'-1'-1'353'0'0,"1"0"0"0"0,-1 0 0 0 0,0 0-1 0 0,1 0 1 0 0,-1 1 0 0 0,0-1 0 0 0,0 0 0 0 0,0 0-1 0 0,0 1 1 0 0,0-1 0 0 0,0 0 0 0 0,0 1 0 0 0,0-1 0 0 0,0 1-1 0 0,0-1 1 0 0,0 1 0 0 0,0 0 0 0 0,-1 0 0 0 0,1-1-1 0 0,0 1 1 0 0,0 0 0 0 0,0 0 0 0 0,0 0 0 0 0,0 0 0 0 0,-1 0-1 0 0,1 0 1 0 0,0 0 0 0 0,0 1 0 0 0,-2 0 0 0 0,-1 0 16 0 0,1 1 1 0 0,0 0 0 0 0,-1 0-1 0 0,1 0 1 0 0,0 0 0 0 0,0 1-1 0 0,0-1 1 0 0,0 1-1 0 0,-3 4 1 0 0,-2 4-127 0 0,0-1 0 0 0,0 1 1 0 0,1 1-1 0 0,-10 22 0 0 0,7-9-96 0 0,2 2 1 0 0,0-1-1 0 0,2 1 0 0 0,1 0 0 0 0,1 0 1 0 0,0 43-1 0 0,4-56-99 0 0,0 1 0 0 0,1-1 0 0 0,1 0 0 0 0,1 0 0 0 0,0 0 0 0 0,1 0 0 0 0,0-1 0 0 0,1 1-1 0 0,0-1 1 0 0,1 0 0 0 0,1-1 0 0 0,0 1 0 0 0,1-1 0 0 0,11 14 0 0 0,-14-21-112 0 0,-1-1 1 0 0,1 1-1 0 0,0-1 1 0 0,1 0-1 0 0,-1 0 1 0 0,1-1-1 0 0,-1 0 1 0 0,1 0-1 0 0,0 0 1 0 0,0-1-1 0 0,0 1 1 0 0,1-1-1 0 0,-1-1 1 0 0,1 1-1 0 0,-1-1 0 0 0,1-1 1 0 0,-1 1-1 0 0,1-1 1 0 0,-1 0-1 0 0,1 0 1 0 0,-1-1-1 0 0,1 0 1 0 0,-1 0-1 0 0,1-1 1 0 0,-1 1-1 0 0,0-1 1 0 0,7-4-1 0 0,-4 3-637 0 0,0-1 0 0 0,0-1 0 0 0,-1 0 1 0 0,0 0-1 0 0,0-1 0 0 0,0 0 0 0 0,13-13 0 0 0,-15 13-169 0 0,-1 0 0 0 0,0 0 0 0 0,-1 0-1 0 0,0 0 1 0 0,0-1 0 0 0,0 0 0 0 0,-1 0 0 0 0,0 0 0 0 0,0 0 0 0 0,2-9-1 0 0,0-5-458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6:12.0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27 203 660 0 0,'2'-1'5495'0'0,"4"17"-3088"0"0,1 25-119 0 0,8 194 2407 0 0,-16-227-5021 0 0,-1-11 66 0 0,-6-26-114 0 0,-6-43-184 0 0,-1-46-204 0 0,0-132 1 0 0,15 250 779 0 0,0-1 0 0 0,-1 1 1 0 0,1-1-1 0 0,0 1 0 0 0,0-1 0 0 0,0 1 1 0 0,0-1-1 0 0,0 1 0 0 0,0-1 0 0 0,0 1 1 0 0,0-1-1 0 0,0 1 0 0 0,0-1 0 0 0,0 1 1 0 0,0-1-1 0 0,0 1 0 0 0,0-1 0 0 0,0 1 1 0 0,0-1-1 0 0,1 1 0 0 0,-1-1 0 0 0,0 1 1 0 0,0-1-1 0 0,1 1 0 0 0,-1 0 0 0 0,0-1 1 0 0,1 1-1 0 0,-1-1 0 0 0,0 1 0 0 0,1 0 1 0 0,-1-1-1 0 0,1 1 0 0 0,-1 0 0 0 0,0-1 1 0 0,1 1-1 0 0,-1 0 0 0 0,1 0 0 0 0,-1 0 1 0 0,1-1-1 0 0,-1 1 0 0 0,1 0 0 0 0,-1 0 1 0 0,1 0-1 0 0,-1 0 0 0 0,1 0 0 0 0,-1 0 1 0 0,1 0-1 0 0,-1 0 0 0 0,1 0 0 0 0,-1 0 1 0 0,1 0-1 0 0,-1 0 0 0 0,1 0 0 0 0,-1 0 1 0 0,1 1-1 0 0,-1-1 0 0 0,1 0 0 0 0,-1 0 1 0 0,1 1-1 0 0,2 1 44 0 0,-1-1-1 0 0,1 1 1 0 0,-1 0 0 0 0,0 0-1 0 0,0 0 1 0 0,0 0 0 0 0,0 0 0 0 0,-1 0-1 0 0,4 5 1 0 0,153 250 1046 0 0,-156-253-1130 0 0,0-1 0 0 0,0 0 0 0 0,0-1 0 0 0,1 1 0 0 0,-1 0 0 0 0,1-1 0 0 0,-1 1 0 0 0,1-1 0 0 0,0 0 0 0 0,0 0 0 0 0,0 0 0 0 0,0 0 0 0 0,0-1 0 0 0,1 1 0 0 0,6 1 0 0 0,-8-3-42 0 0,0 0 0 0 0,0 0 0 0 0,0 0 0 0 0,0-1 0 0 0,0 1 1 0 0,0-1-1 0 0,0 1 0 0 0,0-1 0 0 0,0 0 0 0 0,-1 0 1 0 0,1 0-1 0 0,0 0 0 0 0,0 0 0 0 0,-1 0 0 0 0,1-1 1 0 0,0 1-1 0 0,-1 0 0 0 0,0-1 0 0 0,1 1 0 0 0,-1-1 0 0 0,0 0 1 0 0,1 1-1 0 0,-1-1 0 0 0,0 0 0 0 0,0 0 0 0 0,-1 0 1 0 0,1 0-1 0 0,0 1 0 0 0,0-4 0 0 0,8-20-1054 0 0,0-1 0 0 0,-2 0 0 0 0,6-40 0 0 0,-7 33-1587 0 0,16-52 0 0 0,-13 65 1464 0 0,1 3 115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6:12.4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36 385 180 0 0,'3'12'913'0'0,"0"1"0"0"0,-1 0 0 0 0,0 0-1 0 0,-1 0 1 0 0,0 1 0 0 0,-3 23 0 0 0,1-20-218 0 0,1-1-1 0 0,0 0 1 0 0,5 28 0 0 0,0-20-308 0 0,-9-35-223 0 0,-7-40-132 0 0,0-45 29 0 0,3 41-111 0 0,3 0 1 0 0,2-60-1 0 0,3 101 96 0 0,1 0-1 0 0,1 0 1 0 0,0 0 0 0 0,1 0-1 0 0,0 0 1 0 0,1 1-1 0 0,0-1 1 0 0,2 1 0 0 0,-1 0-1 0 0,1 1 1 0 0,1-1 0 0 0,1 1-1 0 0,10-13 1 0 0,-16 22 24 0 0,0 0 0 0 0,0 1 0 0 0,1-1 0 0 0,-1 1 0 0 0,1-1 0 0 0,-1 1 0 0 0,1 0 0 0 0,0 0 0 0 0,0 0 0 0 0,0 1 0 0 0,0-1 0 0 0,0 1 0 0 0,0 0 0 0 0,0-1 0 0 0,1 1 0 0 0,-1 1 0 0 0,0-1 0 0 0,1 0 0 0 0,-1 1 0 0 0,0 0 0 0 0,1 0 0 0 0,-1 0 0 0 0,1 0 1 0 0,-1 0-1 0 0,0 1 0 0 0,1-1 0 0 0,-1 1 0 0 0,0 0 0 0 0,1 0 0 0 0,-1 0 0 0 0,0 1 0 0 0,0-1 0 0 0,0 1 0 0 0,4 2 0 0 0,-2 0-49 0 0,0 0 0 0 0,-1 0-1 0 0,0 0 1 0 0,1 0 0 0 0,-2 1 0 0 0,1-1 0 0 0,-1 1 0 0 0,1 0 0 0 0,-1 0-1 0 0,0 0 1 0 0,-1 1 0 0 0,0-1 0 0 0,1 1 0 0 0,-2-1 0 0 0,1 1 0 0 0,-1 0 0 0 0,0-1-1 0 0,0 1 1 0 0,0 9 0 0 0,-1-6-206 0 0,0 0 0 0 0,-1 1 0 0 0,-1-1 0 0 0,1 0 0 0 0,-1 0 0 0 0,-1 0 0 0 0,0-1 0 0 0,0 1 0 0 0,-1 0 0 0 0,0-1 0 0 0,0 0 0 0 0,-1 0 0 0 0,0 0 0 0 0,0-1 0 0 0,-1 1 0 0 0,-8 7 0 0 0,3-5-623 0 0,0-1 1 0 0,-1 1 0 0 0,0-2 0 0 0,0 0 0 0 0,-1 0 0 0 0,0-1 0 0 0,-1-1-1 0 0,0 0 1 0 0,-21 6 0 0 0,-4-1-591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6:14.0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0 580 0 0,'0'12'11093'0'0,"2"13"-5551"0"0,0 14-3766 0 0,2 31-3213 0 0,3 0 2159 0 0,2 11-1019 0 0,16 107-602 0 0,-17-151-3477 0 0,15 46 0 0 0,-22-81 3967 0 0,0 0 1 0 0,-1 0-1 0 0,1 0 0 0 0,1 0 0 0 0,-1 0 1 0 0,0 0-1 0 0,0 0 0 0 0,1 0 0 0 0,-1-1 1 0 0,1 1-1 0 0,0-1 0 0 0,-1 1 0 0 0,1-1 1 0 0,0 0-1 0 0,2 2 0 0 0,2 0-1115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6:14.4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129 60 152 0 0,'8'-40'6008'0'0,"-11"20"3447"0"0,-13 37-9367 0 0,1 1 0 0 0,1 0 0 0 0,1 1 0 0 0,0 0 0 0 0,2 1 0 0 0,0 1 0 0 0,1 0-1 0 0,1 0 1 0 0,-7 27 0 0 0,14-45-83 0 0,1 1 1 0 0,1-1-1 0 0,-1 0 0 0 0,0 1 1 0 0,1-1-1 0 0,0 1 0 0 0,0-1 0 0 0,0 0 1 0 0,0 1-1 0 0,0-1 0 0 0,1 1 0 0 0,-1-1 1 0 0,1 0-1 0 0,0 1 0 0 0,0-1 1 0 0,0 0-1 0 0,1 0 0 0 0,-1 0 0 0 0,1 0 1 0 0,-1 0-1 0 0,1 0 0 0 0,0 0 1 0 0,3 2-1 0 0,0 0 17 0 0,0-1 1 0 0,0-1 0 0 0,0 1 0 0 0,1-1-1 0 0,0 0 1 0 0,-1 0 0 0 0,1 0 0 0 0,0-1-1 0 0,0 0 1 0 0,1 0 0 0 0,10 1 0 0 0,79 10 98 0 0,-55-9-1431 0 0,59 13 0 0 0,-90-14 231 0 0,0 0 1 0 0,0 0-1 0 0,0 1 1 0 0,0 0-1 0 0,-1 1 1 0 0,1 0-1 0 0,-1 0 1 0 0,-1 1-1 0 0,1 0 0 0 0,13 13 1 0 0,-7-3-725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6:15.5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36 172 1068 0 0,'1'42'5070'0'0,"9"53"0"0"0,14 43-1609 0 0,7 55-2611 0 0,-28-175-867 0 0,4 16-70 0 0,-7-33 69 0 0,0-1-1 0 0,0 1 1 0 0,0 0 0 0 0,1 0-1 0 0,-1 0 1 0 0,0 0 0 0 0,0 0-1 0 0,0 0 1 0 0,-1 0 0 0 0,1-1 0 0 0,0 1-1 0 0,0 0 1 0 0,0 0 0 0 0,-1 0-1 0 0,1 0 1 0 0,0 0 0 0 0,-1-1-1 0 0,1 1 1 0 0,-1 0 0 0 0,1 0 0 0 0,-1-1-1 0 0,1 1 1 0 0,-1 0 0 0 0,0 0-1 0 0,-1-1-11 0 0,1-1-1 0 0,0 0 1 0 0,0 0-1 0 0,-1 0 0 0 0,1 0 1 0 0,0 0-1 0 0,0 0 0 0 0,0 0 1 0 0,0 0-1 0 0,0 0 1 0 0,0-1-1 0 0,0 1 0 0 0,0 0 1 0 0,1 0-1 0 0,-1-1 1 0 0,0 1-1 0 0,1-1 0 0 0,-1-1 1 0 0,0 1-5 0 0,-11-26-149 0 0,1 0 1 0 0,1-1-1 0 0,2 1 0 0 0,-6-36 0 0 0,-10-122-524 0 0,24 176 702 0 0,-5-34-129 0 0,3-56-1 0 0,3 88 291 0 0,0-1 0 0 0,0 0 0 0 0,1 1-1 0 0,1-1 1 0 0,0 1 0 0 0,1 0-1 0 0,0 0 1 0 0,1 0 0 0 0,7-12 0 0 0,-11 21-102 0 0,1 1 0 0 0,-1-1 0 0 0,1 1 0 0 0,-1 0 0 0 0,1 0 0 0 0,0 0 0 0 0,0 0 0 0 0,0 0 0 0 0,0 0 1 0 0,1 0-1 0 0,-1 1 0 0 0,0-1 0 0 0,1 1 0 0 0,-1 0 0 0 0,1-1 0 0 0,-1 1 0 0 0,1 0 0 0 0,0 1 0 0 0,-1-1 0 0 0,1 0 1 0 0,0 1-1 0 0,0-1 0 0 0,-1 1 0 0 0,1 0 0 0 0,0 0 0 0 0,0 0 0 0 0,0 0 0 0 0,-1 1 0 0 0,1-1 0 0 0,0 1 1 0 0,0 0-1 0 0,-1 0 0 0 0,1 0 0 0 0,0 0 0 0 0,-1 0 0 0 0,1 0 0 0 0,-1 1 0 0 0,0-1 0 0 0,1 1 0 0 0,2 2 0 0 0,6 4-50 0 0,-1 0 0 0 0,1 1 0 0 0,-1 0 0 0 0,-1 1-1 0 0,0 0 1 0 0,15 21 0 0 0,-11-7-40 0 0,-1-1 0 0 0,0 1 1 0 0,-2 1-1 0 0,-1 0 0 0 0,-1 1 1 0 0,-1-1-1 0 0,-1 1 0 0 0,-2 1 0 0 0,0-1 1 0 0,-2 1-1 0 0,-1-1 0 0 0,-1 1 0 0 0,-5 40 1 0 0,3-57-257 0 0,0 1 0 0 0,-1-1 0 0 0,0 0 0 0 0,-1 0 0 0 0,0-1 0 0 0,-1 1 0 0 0,1-1 0 0 0,-2 0 0 0 0,0 0 0 0 0,0 0 0 0 0,-13 13 0 0 0,17-19 34 0 0,-1 0-1 0 0,0 0 0 0 0,0 0 1 0 0,0-1-1 0 0,0 1 0 0 0,-1-1 1 0 0,1 0-1 0 0,-1 0 1 0 0,1 0-1 0 0,-1-1 0 0 0,0 1 1 0 0,0-1-1 0 0,0 0 1 0 0,0 0-1 0 0,0 0 0 0 0,0 0 1 0 0,0-1-1 0 0,0 0 1 0 0,0 1-1 0 0,0-2 0 0 0,0 1 1 0 0,0 0-1 0 0,0-1 0 0 0,0 0 1 0 0,0 0-1 0 0,0 0 1 0 0,0 0-1 0 0,1 0 0 0 0,-1-1 1 0 0,0 0-1 0 0,1 0 1 0 0,-1 0-1 0 0,-3-3 0 0 0,-9-9-1107 0 0,1-4 134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6:16.3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59 492 564 0 0,'-1'2'205'0'0,"0"-1"0"0"0,0 1-1 0 0,0-1 1 0 0,0 1 0 0 0,0 0 0 0 0,1-1 0 0 0,-1 1-1 0 0,1 0 1 0 0,-1-1 0 0 0,1 1 0 0 0,0 0 0 0 0,-1 0-1 0 0,1-1 1 0 0,0 1 0 0 0,0 0 0 0 0,0 0 0 0 0,1 0-1 0 0,-1 2 1 0 0,9 37 1561 0 0,-6-29-1168 0 0,3 58 332 0 0,-6-70-914 0 0,-3 20 853 0 0,1-13-359 0 0,2-14-292 0 0,-1-1-231 0 0,0 0 0 0 0,-1 0 0 0 0,0 0 0 0 0,-6-15 0 0 0,-3-15 12 0 0,10 33 5 0 0,-14-76-35 0 0,-6-100 0 0 0,20 157 107 0 0,0 0-1 0 0,2 1 1 0 0,1-1-1 0 0,1 0 1 0 0,1 1-1 0 0,0 0 1 0 0,2 0 0 0 0,1 0-1 0 0,11-24 1 0 0,-17 44-21 0 0,1-1 0 0 0,-1 1 0 0 0,1 0 1 0 0,0-1-1 0 0,0 1 0 0 0,0 0 1 0 0,1 1-1 0 0,-1-1 0 0 0,1 0 0 0 0,-1 1 1 0 0,1-1-1 0 0,0 1 0 0 0,0 0 0 0 0,0 0 1 0 0,0 0-1 0 0,7-3 0 0 0,-7 4-33 0 0,0 1 0 0 0,0-1 0 0 0,0 1 0 0 0,1 0 0 0 0,-1 0 0 0 0,0 0 0 0 0,0 0 0 0 0,0 0 0 0 0,0 0 0 0 0,0 1 0 0 0,1 0 0 0 0,-1 0 0 0 0,0 0 0 0 0,0 0 0 0 0,5 3 0 0 0,1 1-11 0 0,0 1 1 0 0,0 1-1 0 0,0-1 1 0 0,-1 2-1 0 0,0-1 0 0 0,0 1 1 0 0,-1 0-1 0 0,0 0 1 0 0,10 18-1 0 0,-13-20-22 0 0,1 1 1 0 0,-1 1-1 0 0,-1-1 0 0 0,0 1 1 0 0,0-1-1 0 0,0 1 0 0 0,-1 0 0 0 0,0 0 1 0 0,0 0-1 0 0,-1 0 0 0 0,0 0 1 0 0,-1 1-1 0 0,0-1 0 0 0,0 0 0 0 0,0 0 1 0 0,-3 11-1 0 0,1-12-248 0 0,-1 0 0 0 0,1 0 1 0 0,-1-1-1 0 0,-1 1 0 0 0,1-1 0 0 0,-1 0 0 0 0,0 0 1 0 0,-1 0-1 0 0,1 0 0 0 0,-1-1 0 0 0,0 1 1 0 0,-1-1-1 0 0,1-1 0 0 0,-1 1 0 0 0,0-1 0 0 0,0 0 1 0 0,0 0-1 0 0,-10 4 0 0 0,-68 23-4221 0 0,54-20 3200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6:17.0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229 0 804 0 0,'-7'1'398'0'0,"0"0"-1"0"0,0 0 1 0 0,0 1-1 0 0,0 0 1 0 0,0 0-1 0 0,1 1 1 0 0,-1 0-1 0 0,1 0 1 0 0,-1 1-1 0 0,1-1 1 0 0,1 1-1 0 0,-1 0 1 0 0,0 1-1 0 0,1 0 1 0 0,-8 8-1 0 0,2-2 202 0 0,0 2-1 0 0,1 0 1 0 0,1 0-1 0 0,0 0 1 0 0,-12 26-1 0 0,12-22-337 0 0,2 0-1 0 0,0 0 1 0 0,1 1 0 0 0,1 0-1 0 0,0 0 1 0 0,2 1 0 0 0,0-1 0 0 0,1 1-1 0 0,1-1 1 0 0,0 1 0 0 0,2 0-1 0 0,0 0 1 0 0,1-1 0 0 0,1 1-1 0 0,0-1 1 0 0,11 29 0 0 0,-13-42-262 0 0,1 0 1 0 0,0-1 0 0 0,0 0-1 0 0,1 0 1 0 0,-1 1-1 0 0,1-1 1 0 0,0-1 0 0 0,0 1-1 0 0,0 0 1 0 0,1-1-1 0 0,-1 1 1 0 0,1-1 0 0 0,0 0-1 0 0,0 0 1 0 0,0-1 0 0 0,0 1-1 0 0,0-1 1 0 0,0 0-1 0 0,7 2 1 0 0,-4-2-144 0 0,0-1 0 0 0,0 0 0 0 0,0 0 0 0 0,1-1 0 0 0,-1 0 0 0 0,0 0 0 0 0,1-1 0 0 0,-1 0 1 0 0,0 0-1 0 0,0-1 0 0 0,11-3 0 0 0,8-5-1124 0 0,-1-1 1 0 0,0-2 0 0 0,-1 0-1 0 0,0-1 1 0 0,34-28 0 0 0,8-23-3208 0 0,-46 45 3318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31T21:18:53.2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1 812 0 0,'1'7'1066'0'0,"0"0"-1"0"0,0 1 1 0 0,0-1-1 0 0,1 0 1 0 0,3 10-1 0 0,33 67-536 0 0,-23-53 252 0 0,6 8-534 0 0,1-2-1 0 0,1 0 1 0 0,3-1-1 0 0,1-2 1 0 0,1 0-1 0 0,2-2 1 0 0,1-2-1 0 0,46 37 1 0 0,-22-26-164 0 0,2-2-1 0 0,1-2 1 0 0,2-3 0 0 0,101 41 0 0 0,-71-42 177 0 0,0-4 1 0 0,2-4-1 0 0,183 26 1 0 0,-106-35-414 0 0,225-7 1 0 0,-259-12 79 0 0,33-2 804 0 0,169 17 1 0 0,-305-7-686 0 0,0 1 1 0 0,0 2-1 0 0,0 1 1 0 0,-1 1-1 0 0,44 22 1 0 0,145 87 240 0 0,-120-61-421 0 0,-29-19 113 0 0,143 86-4 0 0,-181-103 17 0 0,-2 2 0 0 0,-1 0 1 0 0,-1 2-1 0 0,36 41 1 0 0,101 160-123 0 0,-68-89 101 0 0,-80-113 51 0 0,-5-7 71 0 0,0 0 0 0 0,24 25 0 0 0,-36-43-78 0 0,0 1 0 0 0,0 0 1 0 0,0-1-1 0 0,0 1 1 0 0,0-1-1 0 0,-1 1 0 0 0,1-1 1 0 0,0 1-1 0 0,0-1 0 0 0,0 0 1 0 0,0 1-1 0 0,1-1 1 0 0,-1 0-1 0 0,0 0 0 0 0,0 0 1 0 0,0 0-1 0 0,0 0 0 0 0,0 0 1 0 0,2 0-1 0 0,-1-1-674 0 0,0 1 0 0 0,-1-1 0 0 0,1 0 0 0 0,0 0 0 0 0,0 0 0 0 0,-1 0 0 0 0,1 0 0 0 0,0 0 0 0 0,-1 0 0 0 0,1-1 0 0 0,-1 1 0 0 0,1 0 0 0 0,-1-1 0 0 0,0 1 0 0 0,0-1 0 0 0,0 0 0 0 0,2-2 0 0 0,-2 1-671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6:17.4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76 188 676 0 0,'-10'36'3724'0'0,"-54"186"66"0"0,63-350-4427 0 0,11-26 709 0 0,-11 152-29 0 0,1 1 1 0 0,0-1-1 0 0,0 1 0 0 0,0 0 1 0 0,0-1-1 0 0,0 1 1 0 0,0 0-1 0 0,0-1 1 0 0,0 1-1 0 0,1-1 0 0 0,-1 1 1 0 0,0 0-1 0 0,1 0 1 0 0,-1-1-1 0 0,1 1 0 0 0,-1 0 1 0 0,1 0-1 0 0,0-1 1 0 0,0 1-1 0 0,-1 0 1 0 0,1 0-1 0 0,0 0 0 0 0,0 0 1 0 0,0 0-1 0 0,0 0 1 0 0,2 0-1 0 0,-2 1 9 0 0,0 0 0 0 0,1 0 0 0 0,-1 1-1 0 0,1-1 1 0 0,-1 1 0 0 0,0-1 0 0 0,1 1 0 0 0,-1-1 0 0 0,0 1-1 0 0,0 0 1 0 0,1 0 0 0 0,-1 0 0 0 0,0 0 0 0 0,0-1 0 0 0,0 2-1 0 0,0-1 1 0 0,0 0 0 0 0,0 0 0 0 0,0 0 0 0 0,-1 0 0 0 0,1 0-1 0 0,0 1 1 0 0,-1-1 0 0 0,2 2 0 0 0,41 76 229 0 0,-25-45-88 0 0,35 52 0 0 0,-52-84-221 0 0,0 0 1 0 0,0 0 0 0 0,0-1-1 0 0,0 1 1 0 0,0 0 0 0 0,1-1-1 0 0,-1 1 1 0 0,1-1 0 0 0,-1 1-1 0 0,1-1 1 0 0,0 1 0 0 0,0-1-1 0 0,-1 0 1 0 0,1 0-1 0 0,0 0 1 0 0,0 0 0 0 0,0 0-1 0 0,0-1 1 0 0,0 1 0 0 0,0-1-1 0 0,0 1 1 0 0,0-1 0 0 0,0 0-1 0 0,1 1 1 0 0,-1-1 0 0 0,0 0-1 0 0,0-1 1 0 0,0 1 0 0 0,0 0-1 0 0,0 0 1 0 0,0-1 0 0 0,0 0-1 0 0,1 1 1 0 0,-1-1 0 0 0,-1 0-1 0 0,1 0 1 0 0,0 0 0 0 0,0 0-1 0 0,0 0 1 0 0,0 0-1 0 0,-1-1 1 0 0,1 1 0 0 0,-1 0-1 0 0,1-1 1 0 0,-1 0 0 0 0,1 1-1 0 0,-1-1 1 0 0,2-3 0 0 0,6-8-301 0 0,0 0-1 0 0,0-1 1 0 0,-2 0 0 0 0,12-29 0 0 0,26-93-2664 0 0,-20 55 155 0 0,-15 60 1878 0 0,5 3 84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6:17.8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26 344 736 0 0,'6'18'1016'0'0,"-1"1"0"0"0,-1 0 0 0 0,0-1 0 0 0,-1 2 0 0 0,0 23 0 0 0,-2-30-544 0 0,-1 5 2 0 0,-8-29-456 0 0,-2-17-36 0 0,2 0 0 0 0,0 0 0 0 0,2-1 1 0 0,1 0-1 0 0,2 0 0 0 0,0 0 0 0 0,2 0 0 0 0,2-1 0 0 0,0 1 0 0 0,8-39 0 0 0,-7 55 106 0 0,1 1-1 0 0,1 0 0 0 0,0 1 0 0 0,1-1 1 0 0,0 1-1 0 0,1 0 0 0 0,12-19 0 0 0,-16 27-19 0 0,0 0 1 0 0,0 0-1 0 0,1 1 0 0 0,-1 0 0 0 0,0-1 0 0 0,1 1 0 0 0,0 0 1 0 0,-1 0-1 0 0,1 0 0 0 0,0 1 0 0 0,0-1 0 0 0,0 1 0 0 0,0-1 1 0 0,6 0-1 0 0,-7 1-30 0 0,1 1 0 0 0,-1 0 0 0 0,1 0 0 0 0,-1 1 1 0 0,1-1-1 0 0,-1 1 0 0 0,1-1 0 0 0,-1 1 0 0 0,0 0 0 0 0,1-1 1 0 0,-1 1-1 0 0,0 1 0 0 0,1-1 0 0 0,-1 0 0 0 0,0 0 0 0 0,0 1 1 0 0,0-1-1 0 0,0 1 0 0 0,0 0 0 0 0,-1 0 0 0 0,1 0 0 0 0,2 2 1 0 0,-1 1-64 0 0,1 1 0 0 0,-1-1 0 0 0,0 1 0 0 0,0 0 0 0 0,0-1 0 0 0,-1 1 0 0 0,0 0 0 0 0,0 1 0 0 0,-1-1 0 0 0,0 0 0 0 0,0 0 0 0 0,0 1 0 0 0,-1-1 1 0 0,1 0-1 0 0,-2 1 0 0 0,1-1 0 0 0,-1 1 0 0 0,0-1 0 0 0,0 0 0 0 0,-1 0 0 0 0,1 0 0 0 0,-1 1 0 0 0,-5 7 0 0 0,2-2-492 0 0,0 0-1 0 0,-1-1 0 0 0,0 0 1 0 0,-1 0-1 0 0,0 0 0 0 0,-1-1 1 0 0,0 0-1 0 0,-1-1 1 0 0,0 0-1 0 0,0 0 0 0 0,-11 7 1 0 0,-7-1-948 0 0,-6-3 142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6:18.3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3 260 0 0,'2'-3'5245'0'0,"5"9"-2131"0"0,4 9-319 0 0,-6 3-2128 0 0,0 1 0 0 0,0-1 1 0 0,-2 1-1 0 0,0 0 1 0 0,0 26-1 0 0,-2-21-475 0 0,3 30-210 0 0,4 44-1377 0 0,5-37-3710 0 0,-13-59 4662 0 0,1 1 0 0 0,0-1 0 0 0,-1 0 0 0 0,1 0 1 0 0,1 0-1 0 0,-1 0 0 0 0,0 0 0 0 0,0 0 0 0 0,1 0 0 0 0,-1 0 0 0 0,1 0 0 0 0,-1-1 0 0 0,1 1 0 0 0,2 2 0 0 0,6-1-1245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6:18.6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155 19 704 0 0,'0'-1'164'0'0,"0"0"0"0"0,0 1-1 0 0,0-1 1 0 0,0 1 0 0 0,1-1 0 0 0,-1 1-1 0 0,0-1 1 0 0,0 0 0 0 0,0 1 0 0 0,0-1 0 0 0,0 1-1 0 0,-1-1 1 0 0,1 1 0 0 0,0-1 0 0 0,0 0-1 0 0,0 1 1 0 0,0-1 0 0 0,-1 1 0 0 0,1-1 0 0 0,0 1-1 0 0,0-1 1 0 0,-1 1 0 0 0,1-1 0 0 0,0 1-1 0 0,-1-1 1 0 0,1 1 0 0 0,-1 0 0 0 0,1-1-1 0 0,-1 1 1 0 0,1-1 0 0 0,-1 1 0 0 0,1 0 0 0 0,-1 0-1 0 0,1-1 1 0 0,-1 1 0 0 0,-17 13 2950 0 0,-17 37-13 0 0,17-17-2204 0 0,1 1 0 0 0,-23 71 0 0 0,35-89-881 0 0,1-1 1 0 0,1 1 0 0 0,0 1 0 0 0,1-1 0 0 0,1 0-1 0 0,0 0 1 0 0,1 1 0 0 0,1-1 0 0 0,4 24-1 0 0,-4-36-111 0 0,0 0 1 0 0,0 0-1 0 0,0 0 0 0 0,0 0 0 0 0,1 0 0 0 0,-1 0 0 0 0,1-1 0 0 0,0 1 0 0 0,0 0 0 0 0,0-1 0 0 0,1 0 0 0 0,-1 1 0 0 0,1-1 0 0 0,0 0 0 0 0,0-1 0 0 0,0 1 0 0 0,0 0 0 0 0,0-1 0 0 0,1 0 0 0 0,-1 1 0 0 0,1-1 0 0 0,0-1 0 0 0,-1 1 0 0 0,1 0 0 0 0,0-1 0 0 0,0 0 0 0 0,0 0 0 0 0,0 0 1 0 0,0 0-1 0 0,0-1 0 0 0,0 0 0 0 0,0 0 0 0 0,1 0 0 0 0,-1 0 0 0 0,0 0 0 0 0,0-1 0 0 0,7-2 0 0 0,8-1-1166 0 0,0-2-1 0 0,-1 0 1 0 0,0-1 0 0 0,-1-1-1 0 0,1 0 1 0 0,26-18 0 0 0,-9 3-400 0 0,5 2 266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6:19.1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1 237 436 0 0,'20'26'4274'0'0,"-14"-3"-3672"0"0,-1 1 1 0 0,-1 0-1 0 0,-1 0 0 0 0,-1 1 1 0 0,-1 34-1 0 0,2 24-143 0 0,2 11-369 0 0,-7-88-232 0 0,-2-21 61 0 0,-4-24-6 0 0,-5-46-13 0 0,4-1-1 0 0,4-1 0 0 0,7-116 1 0 0,-1 195 267 0 0,0 0 0 0 0,1 0 1 0 0,0 0-1 0 0,0 0 0 0 0,0 0 1 0 0,1 0-1 0 0,1 1 0 0 0,-1-1 1 0 0,8-10-1 0 0,-10 17-66 0 0,0-1 0 0 0,0 1 0 0 0,0-1 0 0 0,1 1 0 0 0,-1-1 0 0 0,0 1 0 0 0,1 0 0 0 0,-1 0 0 0 0,1 0 0 0 0,0 0 0 0 0,-1 0 0 0 0,1 0 0 0 0,0 0 0 0 0,0 0-1 0 0,-1 1 1 0 0,1-1 0 0 0,0 1 0 0 0,2-1 0 0 0,-1 1-16 0 0,-1 1 0 0 0,1-1-1 0 0,-1 0 1 0 0,0 1 0 0 0,1 0 0 0 0,-1 0-1 0 0,0 0 1 0 0,0 0 0 0 0,1 0-1 0 0,-1 0 1 0 0,0 0 0 0 0,0 1 0 0 0,0-1-1 0 0,0 1 1 0 0,-1-1 0 0 0,1 1-1 0 0,0 0 1 0 0,1 3 0 0 0,6 6 38 0 0,0 1 0 0 0,-1 0-1 0 0,-1 0 1 0 0,0 1 0 0 0,-1 0 0 0 0,0 0 0 0 0,-1 1 0 0 0,6 25 0 0 0,-3-2-66 0 0,-2 0 0 0 0,2 46 0 0 0,-7-57-122 0 0,-1 0-1 0 0,-2 0 1 0 0,-7 46 0 0 0,7-61-326 0 0,0-1 0 0 0,-1 0 1 0 0,0 0-1 0 0,0 0 0 0 0,-1 0 0 0 0,-1 0 0 0 0,1-1 0 0 0,-2 0 0 0 0,1 0 0 0 0,-1 0 1 0 0,0-1-1 0 0,-10 9 0 0 0,14-15 127 0 0,0 0-1 0 0,0 0 1 0 0,-1-1 0 0 0,1 1-1 0 0,-1-1 1 0 0,1 0 0 0 0,-1 0-1 0 0,0 0 1 0 0,0 0 0 0 0,1 0-1 0 0,-1-1 1 0 0,0 1 0 0 0,0-1-1 0 0,0 1 1 0 0,0-1 0 0 0,0 0 0 0 0,1 0-1 0 0,-1-1 1 0 0,0 1 0 0 0,0-1-1 0 0,0 1 1 0 0,0-1 0 0 0,1 0-1 0 0,-1 0 1 0 0,0 0 0 0 0,1 0-1 0 0,-1 0 1 0 0,1-1 0 0 0,-5-2-1 0 0,-3-7-934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6:19.6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17 482 652 0 0,'1'0'97'0'0,"5"16"1739"0"0,0 1 0 0 0,-1-1-1 0 0,0 2 1 0 0,2 27 0 0 0,-32-149-1379 0 0,22 77-448 0 0,-5-28-89 0 0,-2-103 0 0 0,10 142 88 0 0,1 0 1 0 0,0 0-1 0 0,1 0 0 0 0,1 1 1 0 0,1-1-1 0 0,0 1 0 0 0,1 0 1 0 0,1 0-1 0 0,0 0 1 0 0,1 1-1 0 0,11-19 0 0 0,-15 29 42 0 0,-1 1-1 0 0,0 0 0 0 0,1-1 1 0 0,0 1-1 0 0,0 0 0 0 0,0 0 0 0 0,0 1 1 0 0,0-1-1 0 0,1 1 0 0 0,-1-1 1 0 0,1 1-1 0 0,0 0 0 0 0,-1 0 1 0 0,1 1-1 0 0,0-1 0 0 0,0 1 1 0 0,0 0-1 0 0,0 0 0 0 0,0 0 0 0 0,0 0 1 0 0,1 1-1 0 0,-1 0 0 0 0,0 0 1 0 0,0 0-1 0 0,0 0 0 0 0,1 1 1 0 0,-1-1-1 0 0,0 1 0 0 0,0 0 1 0 0,0 0-1 0 0,0 1 0 0 0,0-1 1 0 0,0 1-1 0 0,-1 0 0 0 0,1 0 0 0 0,0 0 1 0 0,-1 0-1 0 0,0 1 0 0 0,1 0 1 0 0,-1-1-1 0 0,0 1 0 0 0,0 0 1 0 0,-1 1-1 0 0,1-1 0 0 0,0 0 1 0 0,-1 1-1 0 0,2 4 0 0 0,0-3-106 0 0,0 1-1 0 0,-1 0 1 0 0,0 0 0 0 0,0 0-1 0 0,-1 0 1 0 0,0 0 0 0 0,0 0-1 0 0,0 1 1 0 0,-1-1 0 0 0,1 1-1 0 0,-2-1 1 0 0,1 1 0 0 0,-1-1-1 0 0,0 1 1 0 0,0-1 0 0 0,-1 1-1 0 0,0 0 1 0 0,0-1 0 0 0,0 0-1 0 0,-1 1 1 0 0,0-1 0 0 0,0 0-1 0 0,-1 0 1 0 0,0 0 0 0 0,0 0-1 0 0,0 0 1 0 0,-1-1 0 0 0,-5 8-1 0 0,-3 0-1015 0 0,-1 1-1 0 0,-1-1 0 0 0,0-1 0 0 0,0-1 1 0 0,-1 0-1 0 0,-1 0 0 0 0,0-2 1 0 0,-33 15-1 0 0,18-8-197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6:23.8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1029 5 56 0 0,'22'-2'1409'0'0,"-18"1"-907"0"0,1 1-1 0 0,0-1 1 0 0,0 1 0 0 0,0 0 0 0 0,0 0 0 0 0,0 0 0 0 0,8 2 0 0 0,-53 10 1251 0 0,-114 19 562 0 0,-535 135-169 0 0,542-123-2190 0 0,83-28-2595 0 0,60-16 119 0 0,9-4 575 0 0,9-6-463 0 0,-4 6 1170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6:24.2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290 22 160 0 0,'0'-1'290'0'0,"1"0"0"0"0,-1 1 0 0 0,0-1-1 0 0,0 0 1 0 0,0 1 0 0 0,0-1 0 0 0,1 0 0 0 0,-1 1 0 0 0,0-1 0 0 0,0 0-1 0 0,0 1 1 0 0,-1-1 0 0 0,1 0 0 0 0,0 0 0 0 0,0 1 0 0 0,0-1-1 0 0,0 0 1 0 0,-1 1 0 0 0,1-1 0 0 0,0 1 0 0 0,-1-1 0 0 0,1 0 0 0 0,0 1-1 0 0,-1-1 1 0 0,1 1 0 0 0,-1-1 0 0 0,1 1 0 0 0,-1-1 0 0 0,1 1 0 0 0,-1-1-1 0 0,1 1 1 0 0,-1 0 0 0 0,1-1 0 0 0,-1 1 0 0 0,-1-1 0 0 0,-9 5 3628 0 0,-5 7-3981 0 0,16-11-55 0 0,-29 20 306 0 0,1 1 1 0 0,1 2-1 0 0,1 0 1 0 0,2 2-1 0 0,0 1 1 0 0,1 0-1 0 0,-30 49 0 0 0,51-71-116 0 0,-1 0 0 0 0,1 1-1 0 0,0-1 1 0 0,0 1-1 0 0,0-1 1 0 0,0 1-1 0 0,1 0 1 0 0,0 0 0 0 0,0 0-1 0 0,0 0 1 0 0,1 0-1 0 0,0 0 1 0 0,0 0 0 0 0,0 0-1 0 0,0 0 1 0 0,1 0-1 0 0,0 0 1 0 0,0-1-1 0 0,2 6 1 0 0,0-2-20 0 0,1-1 0 0 0,0 0 1 0 0,0 0-1 0 0,1 0 0 0 0,-1 0 0 0 0,2-1 0 0 0,-1 0 0 0 0,1 0 1 0 0,0 0-1 0 0,11 7 0 0 0,9 5-264 0 0,1-1 0 0 0,0-2 0 0 0,1-1-1 0 0,58 20 1 0 0,7-6-2953 0 0,-56-19-1976 0 0,57 24 0 0 0,-73-22 3124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6:26.7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 1344 0 0,'1'-1'395'0'0,"-1"0"1"0"0,1 0-1 0 0,0 0 0 0 0,-1 1 0 0 0,1-1 0 0 0,0 0 1 0 0,0 1-1 0 0,0-1 0 0 0,0 0 0 0 0,0 1 0 0 0,0-1 1 0 0,0 1-1 0 0,-1-1 0 0 0,1 1 0 0 0,1 0 0 0 0,-1-1 1 0 0,0 1-1 0 0,0 0 0 0 0,0 0 0 0 0,0 0 0 0 0,0 0 1 0 0,0 0-1 0 0,0 0 0 0 0,0 0 0 0 0,2 0 0 0 0,35-1 3748 0 0,-32 2-3740 0 0,106 5 1658 0 0,-103-5-2109 0 0,1 0 0 0 0,-1 1-1 0 0,0 1 1 0 0,1-1 0 0 0,-1 1-1 0 0,0 1 1 0 0,-1 0 0 0 0,1 0-1 0 0,12 9 1 0 0,-19-11 7 0 0,0 0 0 0 0,0 0 0 0 0,0 1 0 0 0,0-1 1 0 0,-1 1-1 0 0,1 0 0 0 0,-1-1 0 0 0,0 1 0 0 0,0 0 0 0 0,0 0 0 0 0,0 0 0 0 0,0-1 1 0 0,-1 1-1 0 0,1 0 0 0 0,-1 0 0 0 0,0 0 0 0 0,1 0 0 0 0,-2 0 0 0 0,1 0 1 0 0,-1 5-1 0 0,-14 66-275 0 0,10-58 272 0 0,-36 102-30 0 0,28-84 111 0 0,1 0-1 0 0,-10 46 1 0 0,21-78-42 0 0,1 0 1 0 0,0-1-1 0 0,-1 1 1 0 0,1 0-1 0 0,0 0 1 0 0,0 0-1 0 0,0 0 1 0 0,0 0 0 0 0,1 0-1 0 0,-1-1 1 0 0,0 1-1 0 0,1 0 1 0 0,-1 0-1 0 0,1 0 1 0 0,0-1-1 0 0,-1 1 1 0 0,1 0-1 0 0,0 0 1 0 0,0-1-1 0 0,0 1 1 0 0,1-1-1 0 0,-1 1 1 0 0,0-1-1 0 0,0 0 1 0 0,1 1-1 0 0,1 1 1 0 0,1-1-152 0 0,0 0 1 0 0,1 0 0 0 0,-1-1-1 0 0,0 1 1 0 0,1-1-1 0 0,-1 0 1 0 0,1 0-1 0 0,-1 0 1 0 0,1-1-1 0 0,8 1 1 0 0,7-2-1231 0 0,0-1 0 0 0,1 0 0 0 0,38-11 0 0 0,-32 5-501 0 0,0-1-1 0 0,-1-1 1 0 0,40-23-1 0 0,-31 15 552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6:27.1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113 0 872 0 0,'-7'3'437'0'0,"1"0"1"0"0,-1 0-1 0 0,1 1 1 0 0,0 0-1 0 0,0 0 0 0 0,0 0 1 0 0,1 1-1 0 0,-1 0 0 0 0,1 0 1 0 0,0 0-1 0 0,0 1 0 0 0,1 0 1 0 0,0 0-1 0 0,0 0 1 0 0,0 0-1 0 0,1 0 0 0 0,-3 8 1 0 0,3-8-271 0 0,0 1 1 0 0,1-1-1 0 0,0 0 0 0 0,0 1 1 0 0,0 0-1 0 0,1-1 1 0 0,0 1-1 0 0,0 0 1 0 0,1 0-1 0 0,0 0 0 0 0,0 0 1 0 0,1-1-1 0 0,-1 1 1 0 0,1 0-1 0 0,1 0 1 0 0,0-1-1 0 0,4 13 0 0 0,-1-11-183 0 0,-1-1-1 0 0,1 0 0 0 0,1 0 0 0 0,-1-1 0 0 0,1 1 1 0 0,0-1-1 0 0,1 0 0 0 0,0-1 0 0 0,0 0 0 0 0,0 0 1 0 0,0 0-1 0 0,1-1 0 0 0,-1 0 0 0 0,1 0 0 0 0,17 4 1 0 0,-22-7-9 0 0,1 0 0 0 0,0 0 0 0 0,0 0 1 0 0,1-1-1 0 0,-1 1 0 0 0,0-1 0 0 0,0 0 0 0 0,0 0 1 0 0,0-1-1 0 0,0 1 0 0 0,0-1 0 0 0,0 0 1 0 0,0 0-1 0 0,0 0 0 0 0,0-1 0 0 0,0 1 0 0 0,-1-1 1 0 0,1 0-1 0 0,0 0 0 0 0,-1 0 0 0 0,0 0 1 0 0,1-1-1 0 0,-1 0 0 0 0,0 1 0 0 0,0-1 0 0 0,-1 0 1 0 0,1-1-1 0 0,-1 1 0 0 0,1 0 0 0 0,-1-1 1 0 0,0 1-1 0 0,0-1 0 0 0,0 0 0 0 0,-1 1 0 0 0,2-6 1 0 0,-2 6-6 0 0,0 0 1 0 0,0 0 0 0 0,0 0-1 0 0,0 0 1 0 0,-1-1 0 0 0,0 1-1 0 0,1 0 1 0 0,-1 0 0 0 0,0 0-1 0 0,0 0 1 0 0,-1-1 0 0 0,1 1-1 0 0,-1 0 1 0 0,0 0 0 0 0,1 0-1 0 0,-1 0 1 0 0,-1 0 0 0 0,1 0 0 0 0,0 0-1 0 0,-1 0 1 0 0,-1-2 0 0 0,-1 0-5 0 0,0 0 1 0 0,-1 1 0 0 0,1 0 0 0 0,-1 0-1 0 0,1 0 1 0 0,-1 0 0 0 0,0 1-1 0 0,-1 0 1 0 0,1 0 0 0 0,-10-4 0 0 0,5 3-372 0 0,0 0-1 0 0,0 1 1 0 0,-1 0 0 0 0,1 1 0 0 0,-1 0 0 0 0,0 0 0 0 0,0 2 0 0 0,1-1 0 0 0,-1 1 0 0 0,0 0 0 0 0,0 1-1 0 0,-16 4 1 0 0,16 2-2124 0 0,10 0 1374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31T21:18:53.6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13 253 524 0 0,'-12'-10'6399'0'0,"18"19"-1503"0"0,21 22-2494 0 0,-5-8-1702 0 0,38 32 1 0 0,-54-49-559 0 0,1-1 0 0 0,0 0 0 0 0,0 0 1 0 0,0-1-1 0 0,1 0 0 0 0,-1-1 0 0 0,1 1 0 0 0,0-1 0 0 0,0-1 0 0 0,0 0 0 0 0,12 2 1 0 0,-15-4-101 0 0,0 0 0 0 0,0-1 1 0 0,0 0-1 0 0,0 0 1 0 0,0-1-1 0 0,0 1 1 0 0,0-1-1 0 0,-1 0 1 0 0,1 0-1 0 0,-1-1 0 0 0,1 1 1 0 0,-1-1-1 0 0,0 0 1 0 0,0 0-1 0 0,0 0 1 0 0,0-1-1 0 0,-1 1 0 0 0,0-1 1 0 0,4-5-1 0 0,10-13-231 0 0,-2 0 0 0 0,19-33-1 0 0,-19 28-159 0 0,37-57-3238 0 0,23-39-6955 0 0,-61 98 8656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6:27.4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125 5 704 0 0,'1'-5'4267'0'0,"-8"17"-2482"0"0,-8 6-1417 0 0,0 1 0 0 0,1 0 0 0 0,1 1 0 0 0,1 1 0 0 0,1 0 0 0 0,-17 45 0 0 0,26-60-348 0 0,0 1 1 0 0,0 0 0 0 0,0-1-1 0 0,1 1 1 0 0,0 0 0 0 0,1 0 0 0 0,0 13-1 0 0,0-18 29 0 0,0 1-1 0 0,1-1 1 0 0,-1 1 0 0 0,0-1-1 0 0,1 1 1 0 0,0-1-1 0 0,0 0 1 0 0,0 1-1 0 0,0-1 1 0 0,0 0 0 0 0,0 0-1 0 0,0 0 1 0 0,1 0-1 0 0,-1 0 1 0 0,1 0-1 0 0,-1 0 1 0 0,1 0 0 0 0,0-1-1 0 0,0 1 1 0 0,0 0-1 0 0,0-1 1 0 0,0 0-1 0 0,0 1 1 0 0,4 0 0 0 0,9 3 57 0 0,0-2 0 0 0,0 0 0 0 0,0 0 0 0 0,1-1 0 0 0,-1-1 0 0 0,1-1 0 0 0,-1 0 0 0 0,1-1 0 0 0,-1-1 1 0 0,0 0-1 0 0,0-1 0 0 0,17-6 0 0 0,7-3-1760 0 0,-1-1 1 0 0,-1-2-1 0 0,52-29 1 0 0,-49 19-1560 0 0,-24 14 1797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6:27.8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105 1 440 0 0,'-15'11'1256'0'0,"5"5"248"0"0,-5 4 52 0 0,0 3-167 0 0,5 6-237 0 0,0 2-228 0 0,0 5-240 0 0,0 3-240 0 0,5 1-236 0 0,0 3-308 0 0,5 2-336 0 0,0-2-388 0 0,0-3-464 0 0,0-2-301 0 0,5-2-135 0 0,5-6 104 0 0,0-3 220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6:28.1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240 140 24 0 0,'1'-2'198'0'0,"-1"0"-1"0"0,0 0 1 0 0,0 0-1 0 0,0 0 1 0 0,0 0-1 0 0,0 0 1 0 0,0 0-1 0 0,0 0 1 0 0,0 0-1 0 0,-1 0 1 0 0,1 0-1 0 0,-1 0 1 0 0,0 0 0 0 0,1 0-1 0 0,-1 0 1 0 0,0 0-1 0 0,0 1 1 0 0,0-1-1 0 0,-3-3 1 0 0,1 5-87 0 0,0 0 0 0 0,0 0 0 0 0,0 0 0 0 0,0 0 0 0 0,0 1 0 0 0,0-1 1 0 0,0 1-1 0 0,0 0 0 0 0,0 0 0 0 0,0 0 0 0 0,0 0 0 0 0,0 0 0 0 0,-3 3 1 0 0,-8 2-77 0 0,-1 1 1 0 0,1 1 0 0 0,1 1 0 0 0,0 0 0 0 0,0 0 0 0 0,1 1 0 0 0,-15 16 0 0 0,20-20-25 0 0,1 0 0 0 0,1 1 0 0 0,-1 0 0 0 0,1 0 1 0 0,0 0-1 0 0,1 0 0 0 0,0 1 0 0 0,0 0 0 0 0,0 0 0 0 0,1 0 0 0 0,0 0 0 0 0,1 0 0 0 0,0 1 0 0 0,-2 15 1 0 0,5-18 20 0 0,-1-1 1 0 0,1 0 0 0 0,1 0-1 0 0,-1 0 1 0 0,1 0-1 0 0,0 0 1 0 0,0 0 0 0 0,0 0-1 0 0,1-1 1 0 0,0 1 0 0 0,0-1-1 0 0,0 1 1 0 0,0-1 0 0 0,0 0-1 0 0,1 0 1 0 0,0-1 0 0 0,0 1-1 0 0,0-1 1 0 0,0 0 0 0 0,9 5-1 0 0,11 6 298 0 0,1-1 0 0 0,45 18 0 0 0,-35-16-207 0 0,-27-12-121 0 0,0 1 0 0 0,0 0 1 0 0,-1 1-1 0 0,1 0 0 0 0,-1 0 1 0 0,0 0-1 0 0,-1 1 0 0 0,11 12 1 0 0,-15-16-7 0 0,0 0 1 0 0,-1 0 0 0 0,1 1 0 0 0,-1-1 0 0 0,1 1 0 0 0,-1-1-1 0 0,0 1 1 0 0,0-1 0 0 0,-1 1 0 0 0,1 0 0 0 0,0-1 0 0 0,-1 1-1 0 0,1 0 1 0 0,-1-1 0 0 0,0 1 0 0 0,0 0 0 0 0,0 0 0 0 0,-1-1-1 0 0,1 1 1 0 0,0 0 0 0 0,-1-1 0 0 0,0 1 0 0 0,0 0 0 0 0,1-1-1 0 0,-2 1 1 0 0,1-1 0 0 0,0 1 0 0 0,0-1 0 0 0,-1 0 0 0 0,-2 4-1 0 0,-1 0-33 0 0,1-1-1 0 0,-1 1 0 0 0,-1-1 1 0 0,1 0-1 0 0,-1-1 0 0 0,0 1 0 0 0,0-1 1 0 0,0 0-1 0 0,-14 6 0 0 0,18-9 29 0 0,0-1-1 0 0,0 1 0 0 0,1 0 1 0 0,-1-1-1 0 0,0 1 1 0 0,0-1-1 0 0,0 0 0 0 0,0 1 1 0 0,0-1-1 0 0,0 0 1 0 0,0 0-1 0 0,0 0 0 0 0,0-1 1 0 0,0 1-1 0 0,0 0 1 0 0,0-1-1 0 0,0 1 0 0 0,0-1 1 0 0,0 0-1 0 0,1 0 0 0 0,-1 0 1 0 0,0 0-1 0 0,0 0 1 0 0,1 0-1 0 0,-1 0 0 0 0,1 0 1 0 0,-1 0-1 0 0,1-1 1 0 0,-1 1-1 0 0,1-1 0 0 0,0 1 1 0 0,0-1-1 0 0,0 0 1 0 0,-1 1-1 0 0,2-1 0 0 0,-1 0 1 0 0,0 0-1 0 0,0 0 0 0 0,1 1 1 0 0,-1-1-1 0 0,0-3 1 0 0,-4-14 23 0 0,1 0 1 0 0,1-1-1 0 0,1 1 1 0 0,0-1 0 0 0,1 1-1 0 0,2-1 1 0 0,0 0-1 0 0,4-21 1 0 0,40-159-1111 0 0,-29 138-52 0 0,24-57-1828 0 0,-30 95 2339 0 0,9-22-466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6:28.8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1072 0 0,'0'0'1282'0'0,"0"4"1785"0"0,0 18-1819 0 0,5 523 847 0 0,-5-544-2068 0 0,0 0-1 0 0,0 0 0 0 0,0 0 1 0 0,-1-1-1 0 0,2 1 1 0 0,-1 0-1 0 0,0 0 1 0 0,0 0-1 0 0,0 0 1 0 0,0 0-1 0 0,0 0 0 0 0,1 0 1 0 0,-1 0-1 0 0,1 0 1 0 0,-1 0-1 0 0,0 0 1 0 0,1-1-1 0 0,-1 1 1 0 0,1 0-1 0 0,0 0 0 0 0,-1-1 1 0 0,1 1-1 0 0,0 0 1 0 0,-1-1-1 0 0,1 1 1 0 0,0 0-1 0 0,0-1 1 0 0,-1 1-1 0 0,1-1 0 0 0,0 1 1 0 0,0-1-1 0 0,0 0 1 0 0,0 1-1 0 0,0-1 1 0 0,0 0-1 0 0,0 0 1 0 0,0 0-1 0 0,0 1 0 0 0,0-1 1 0 0,-1 0-1 0 0,1 0 1 0 0,0 0-1 0 0,0-1 1 0 0,0 1-1 0 0,0 0 1 0 0,2-1-1 0 0,6-1 78 0 0,0-1 0 0 0,0 0 1 0 0,-1-1-1 0 0,12-6 0 0 0,4-1 44 0 0,-20 10-126 0 0,-1-1 0 0 0,1 1 0 0 0,-1 1 0 0 0,1-1 0 0 0,-1 0 0 0 0,1 1 0 0 0,-1 0 0 0 0,1 0 0 0 0,0 0 0 0 0,-1 0 0 0 0,1 0 0 0 0,0 1 0 0 0,-1 0 0 0 0,1 0 0 0 0,-1 0 0 0 0,0 0 0 0 0,1 0 1 0 0,-1 1-1 0 0,0-1 0 0 0,6 4 0 0 0,-6-2-29 0 0,-1 0 0 0 0,1 0 1 0 0,-1 0-1 0 0,1 1 0 0 0,-1-1 1 0 0,0 1-1 0 0,0-1 0 0 0,-1 1 1 0 0,1-1-1 0 0,-1 1 0 0 0,1 0 0 0 0,-1 0 1 0 0,0 0-1 0 0,-1 0 0 0 0,1 0 1 0 0,-1 0-1 0 0,0 0 0 0 0,0 6 1 0 0,0-5-80 0 0,-1 1 1 0 0,0-1 0 0 0,0 0 0 0 0,0 1 0 0 0,-1-1 0 0 0,0 0-1 0 0,0 0 1 0 0,0 0 0 0 0,-1 0 0 0 0,1-1 0 0 0,-1 1 0 0 0,0-1-1 0 0,0 1 1 0 0,-1-1 0 0 0,1 0 0 0 0,-1 0 0 0 0,0-1-1 0 0,0 1 1 0 0,-1-1 0 0 0,1 0 0 0 0,0 0 0 0 0,-1 0 0 0 0,-7 3-1 0 0,9-5-86 0 0,0 0 0 0 0,0 1 0 0 0,0-1 0 0 0,0 0 0 0 0,-1-1 0 0 0,1 1 0 0 0,0 0 0 0 0,0-1 0 0 0,-1 0 0 0 0,1 0-1 0 0,-1 0 1 0 0,1 0 0 0 0,0 0 0 0 0,-1-1 0 0 0,1 0 0 0 0,0 1 0 0 0,0-1 0 0 0,-1 0 0 0 0,1-1 0 0 0,0 1 0 0 0,0-1 0 0 0,0 1 0 0 0,0-1-1 0 0,1 0 1 0 0,-1 0 0 0 0,0 0 0 0 0,1 0 0 0 0,-1 0 0 0 0,1-1 0 0 0,0 1 0 0 0,0-1 0 0 0,0 0 0 0 0,0 0 0 0 0,0 1 0 0 0,0-1-1 0 0,1 0 1 0 0,-1 0 0 0 0,0-5 0 0 0,-3-12-911 0 0,4-2 94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6:29.2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1 592 0 0,'9'59'4696'0'0,"-4"-40"-4561"0"0,1 0 0 0 0,15 32 0 0 0,-21-49-132 0 0,1 0 0 0 0,0 0 0 0 0,0 0 0 0 0,0 0 0 0 0,0-1 1 0 0,0 1-1 0 0,0 0 0 0 0,0 0 0 0 0,1-1 0 0 0,-1 1 0 0 0,0-1 0 0 0,1 1 0 0 0,-1-1 0 0 0,1 0 0 0 0,0 1 0 0 0,-1-1 0 0 0,1 0 0 0 0,0 0 0 0 0,0 0 0 0 0,0 0 0 0 0,0-1 1 0 0,0 1-1 0 0,0-1 0 0 0,0 1 0 0 0,0-1 0 0 0,0 1 0 0 0,3-1 0 0 0,-2-1-1 0 0,0 0 0 0 0,0-1 0 0 0,-1 1 0 0 0,1 0 0 0 0,-1-1 0 0 0,1 0 0 0 0,-1 0 0 0 0,1 0 0 0 0,-1 0 0 0 0,0 0 0 0 0,0 0 0 0 0,0-1 0 0 0,0 1 0 0 0,-1 0 0 0 0,1-1 0 0 0,-1 0 0 0 0,1 1 0 0 0,1-7 0 0 0,32-67 754 0 0,-23 142 1282 0 0,16 296-5737 0 0,-22-282-112 0 0,-1-62 2750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6:29.6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30 132 0 0,'-2'-29'7387'0'0,"5"46"-6255"0"0,3 50-121 0 0,-5 136-1 0 0,-4-88-2207 0 0,2-54-276 0 0,3 74-4314 0 0,2-105 4372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6:29.9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290 23 232 0 0,'0'-4'740'0'0,"-5"-1"-60"0"0,0 1-124 0 0,0 1-108 0 0,-5-1-64 0 0,-5 4-64 0 0,0-2-84 0 0,0 2-52 0 0,-5 2-68 0 0,-5 0-48 0 0,0 3-40 0 0,5 1-36 0 0,-5 6-80 0 0,0-3-136 0 0,0 2-208 0 0,5 2-264 0 0,0 1-132 0 0,5-1-52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6:30.3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1 226 540 0 0,'10'-2'1151'0'0,"-1"0"0"0"0,0-1-1 0 0,1 0 1 0 0,-1 0 0 0 0,0-1 0 0 0,-1 0-1 0 0,11-6 1 0 0,-15 6-1121 0 0,0 0 0 0 0,1 0 0 0 0,-2 0 0 0 0,1 0 0 0 0,0-1 0 0 0,-1 1 1 0 0,0-1-1 0 0,0 0 0 0 0,0 0 0 0 0,0 0 0 0 0,-1-1 0 0 0,0 1 0 0 0,2-8 0 0 0,7-34-580 0 0,-10 45 466 0 0,0-1 0 0 0,-1 1 0 0 0,0 0 1 0 0,0 0-1 0 0,1-1 0 0 0,-2 1 0 0 0,1 0 0 0 0,0-1 0 0 0,0 1 0 0 0,-1 0 0 0 0,1-1 1 0 0,-1 1-1 0 0,1 0 0 0 0,-1 0 0 0 0,0 0 0 0 0,0 0 0 0 0,0-1 0 0 0,-2-1 0 0 0,2 4 47 0 0,0 0 0 0 0,0 0-1 0 0,0 0 1 0 0,-1 0-1 0 0,1 0 1 0 0,0 0-1 0 0,0 1 1 0 0,0-1 0 0 0,0 0-1 0 0,0 1 1 0 0,-1-1-1 0 0,1 1 1 0 0,0-1-1 0 0,0 1 1 0 0,0-1 0 0 0,0 1-1 0 0,1 0 1 0 0,-1 0-1 0 0,0-1 1 0 0,0 1-1 0 0,0 0 1 0 0,0 0 0 0 0,1 0-1 0 0,-1 0 1 0 0,0 0-1 0 0,0 1 1 0 0,-25 31-15 0 0,24-31 24 0 0,-5 9 25 0 0,-1 0 0 0 0,2 1 1 0 0,0-1-1 0 0,0 1 1 0 0,1 1-1 0 0,0-1 1 0 0,1 1-1 0 0,1 0 0 0 0,0 0 1 0 0,1 0-1 0 0,0 0 1 0 0,1 0-1 0 0,0 0 1 0 0,2 18-1 0 0,-1-29 11 0 0,0 0-1 0 0,1 0 1 0 0,-1-1-1 0 0,0 1 1 0 0,1 0-1 0 0,0 0 1 0 0,-1 0-1 0 0,1-1 1 0 0,0 1-1 0 0,0 0 1 0 0,0-1-1 0 0,0 1 1 0 0,0-1 0 0 0,1 1-1 0 0,-1-1 1 0 0,0 0-1 0 0,0 1 1 0 0,1-1-1 0 0,-1 0 1 0 0,1 0-1 0 0,0 0 1 0 0,-1 0-1 0 0,1 0 1 0 0,2 1-1 0 0,0-2 4 0 0,0 1-1 0 0,-1 0 0 0 0,1-1 0 0 0,0 0 1 0 0,0 0-1 0 0,-1 0 0 0 0,1 0 0 0 0,0-1 1 0 0,0 0-1 0 0,0 1 0 0 0,5-3 0 0 0,5-2 2 0 0,0-1 0 0 0,0 0 0 0 0,-1-1 0 0 0,0-1 0 0 0,13-9 0 0 0,-2-4-11 0 0,0-1 0 0 0,-2 0 0 0 0,-1-2 1 0 0,-1-1-1 0 0,-1 0 0 0 0,-1-2 0 0 0,-1 0 1 0 0,14-31-1 0 0,-21 40-314 0 0,-17 28 110 0 0,-16 34 146 0 0,20-30 55 0 0,0 0 0 0 0,1 1 0 0 0,0-1 0 0 0,2 1 1 0 0,-1-1-1 0 0,2 0 0 0 0,0 1 0 0 0,0-1 0 0 0,2 0 1 0 0,6 25-1 0 0,3 22-75 0 0,-12-57-98 0 0,1 1 0 0 0,-1-1 0 0 0,0 0 0 0 0,0 1 0 0 0,-1-1 0 0 0,1 0 0 0 0,-1 0 0 0 0,0 0 0 0 0,0 1 0 0 0,-1-1 0 0 0,1 0 0 0 0,-1 0 0 0 0,0 0 0 0 0,0-1 0 0 0,0 1 0 0 0,0 0 0 0 0,-1-1 0 0 0,1 0 0 0 0,-1 1 0 0 0,0-1 0 0 0,0 0 0 0 0,0 0 0 0 0,0-1 0 0 0,-1 1 0 0 0,1-1 0 0 0,-1 1 0 0 0,0-1 0 0 0,-6 3 0 0 0,-15 8-980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6:32.4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155 531 524 0 0,'9'16'1089'0'0,"-6"-8"-63"0"0,2 0 1 0 0,-1 0-1 0 0,1-1 1 0 0,0 0-1 0 0,8 9 0 0 0,-32-71 474 0 0,-93-248-1632 0 0,49 97-4779 0 0,58 179 2583 0 0,5 17 1228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6:32.8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10 334 476 0 0,'-1'-3'3450'0'0,"-1"0"-3072"0"0,1 0 1 0 0,0 0-1 0 0,0-1 0 0 0,0 1 1 0 0,0 0-1 0 0,1-1 0 0 0,-1 1 1 0 0,1 0-1 0 0,0-1 0 0 0,0-3 0 0 0,6-18-28 0 0,1 0-1 0 0,2 0 0 0 0,0 1 1 0 0,2 0-1 0 0,0 0 0 0 0,2 2 0 0 0,0-1 1 0 0,2 1-1 0 0,20-24 0 0 0,-32 44-371 0 0,-1-1 0 0 0,1 0 0 0 0,-1 1 0 0 0,1 0-1 0 0,0-1 1 0 0,0 1 0 0 0,0 0 0 0 0,0 1 0 0 0,0-1-1 0 0,1 0 1 0 0,-1 1 0 0 0,1 0 0 0 0,-1 0 0 0 0,1 0-1 0 0,-1 0 1 0 0,1 0 0 0 0,-1 1 0 0 0,1-1 0 0 0,0 1-1 0 0,-1 0 1 0 0,1 0 0 0 0,0 1 0 0 0,-1-1 0 0 0,1 1-1 0 0,-1 0 1 0 0,1 0 0 0 0,-1 0 0 0 0,1 0 0 0 0,-1 0-1 0 0,0 1 1 0 0,6 3 0 0 0,9 6-811 0 0,-1 1 0 0 0,-1 0 0 0 0,0 1 0 0 0,22 25 1 0 0,-8-9-893 0 0,33 21-1094 0 0,-32-23 1565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14:24:05.4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6192 1 904 0 0,'10'3'4805'0'0,"1"0"1294"0"0,1 0-332 0 0,-4 5-5044 0 0,-2 2-1647 0 0,-1-2 919 0 0,0 1 1 0 0,-1 0-1 0 0,0 0 1 0 0,0 0 0 0 0,-1 0-1 0 0,0 0 1 0 0,-1 1 0 0 0,0-1-1 0 0,-1 1 1 0 0,0 0-1 0 0,0-1 1 0 0,-1 1 0 0 0,0 0-1 0 0,-1-1 1 0 0,0 1 0 0 0,-1 0-1 0 0,0-1 1 0 0,0 1-1 0 0,-1-1 1 0 0,0 0 0 0 0,-5 10-1 0 0,2-7-11 0 0,-1 0 0 0 0,0 0 0 0 0,-1-1 0 0 0,0 0 0 0 0,-1-1 0 0 0,0 0 0 0 0,-1 0 0 0 0,0-1 0 0 0,0 0 0 0 0,-1 0 0 0 0,0-2 1 0 0,0 1-1 0 0,-1-1 0 0 0,-20 8 0 0 0,-68 21-146 0 0,-2-5 0 0 0,-201 35 0 0 0,186-43 22 0 0,-138 29-196 0 0,-1276 227 19 0 0,234-125 127 0 0,690-97 140 0 0,7 52 100 0 0,332-32-84 0 0,210-56 53 0 0,0 2 0 0 0,-81 47 0 0 0,48-20-20 0 0,52-31 2 0 0,2 2 0 0 0,0 1 0 0 0,1 2 1 0 0,1 1-1 0 0,-61 60 0 0 0,-142 189-18 0 0,227-260 20 0 0,10-11 8 0 0,-1 0 0 0 0,0 0 0 0 0,0 0-1 0 0,-1-1 1 0 0,1 1 0 0 0,0-1 0 0 0,-1 0 0 0 0,1 1-1 0 0,-5 1 1 0 0,7-4 2 0 0,-1 1 0 0 0,1-1 0 0 0,0 0-1 0 0,0 0 1 0 0,0 0 0 0 0,-1 0 0 0 0,1 0 0 0 0,0 0-1 0 0,0 0 1 0 0,-1 0 0 0 0,1 0 0 0 0,0 1 0 0 0,0-1 0 0 0,-1 0-1 0 0,1 0 1 0 0,0 0 0 0 0,0 0 0 0 0,-1-1 0 0 0,1 1 0 0 0,0 0-1 0 0,0 0 1 0 0,-1 0 0 0 0,1 0 0 0 0,0 0 0 0 0,0 0-1 0 0,0 0 1 0 0,-1 0 0 0 0,1 0 0 0 0,0-1 0 0 0,0 1 0 0 0,0 0-1 0 0,-1 0 1 0 0,1 0 0 0 0,0 0 0 0 0,0-1 0 0 0,0 1-1 0 0,0 0 1 0 0,0 0 0 0 0,-1 0 0 0 0,1-1 0 0 0,0 1 0 0 0,0 0-1 0 0,0 0 1 0 0,0 0 0 0 0,0-1 0 0 0,0 1 0 0 0,0 0 0 0 0,0 0-1 0 0,0-1 1 0 0,0 1 0 0 0,0 0 0 0 0,0 0 0 0 0,0-1-1 0 0,0 1 1 0 0,0 0 0 0 0,0 0 0 0 0,0-1 0 0 0,0 1 0 0 0,0 0-1 0 0,0 0 1 0 0,0-1 0 0 0,4-7-4424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6:33.5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261 32 748 0 0,'1'-5'2558'0'0,"0"5"-2523"0"0,-1 0 0 0 0,0-1 0 0 0,0 1 1 0 0,0 0-1 0 0,0-1 0 0 0,0 1 0 0 0,0 0 0 0 0,0 0 1 0 0,0-1-1 0 0,0 1 0 0 0,0 0 0 0 0,0-1 1 0 0,0 1-1 0 0,0 0 0 0 0,0 0 0 0 0,0-1 1 0 0,0 1-1 0 0,0 0 0 0 0,-1 0 0 0 0,1-1 0 0 0,0 1 1 0 0,0 0-1 0 0,0 0 0 0 0,0-1 0 0 0,0 1 1 0 0,-1 0-1 0 0,1 0 0 0 0,0 0 0 0 0,0-1 0 0 0,0 1 1 0 0,-1 0-1 0 0,1 0 0 0 0,0 0 0 0 0,0 0 1 0 0,-1-1-1 0 0,1 1 0 0 0,0 0 0 0 0,0 0 1 0 0,-1 0-1 0 0,1 0 0 0 0,0 0 0 0 0,-1 0 0 0 0,1 0 1 0 0,0 0-1 0 0,0 0 0 0 0,-1 0 0 0 0,1 0 1 0 0,-1 0-1 0 0,-6-3 5 0 0,0 0 0 0 0,0 0 0 0 0,0 1 1 0 0,0 0-1 0 0,-1 1 0 0 0,1-1 0 0 0,-1 2 0 0 0,1-1 0 0 0,-1 1 1 0 0,0 0-1 0 0,1 0 0 0 0,-1 1 0 0 0,1 0 0 0 0,-1 0 1 0 0,1 1-1 0 0,0 0 0 0 0,-1 0 0 0 0,1 1 0 0 0,0 0 0 0 0,0 0 1 0 0,1 1-1 0 0,-9 5 0 0 0,9-4-41 0 0,-1 0 1 0 0,1 1-1 0 0,0 0 1 0 0,0 0-1 0 0,1 0 1 0 0,0 1-1 0 0,0 0 0 0 0,0 0 1 0 0,1 0-1 0 0,0 1 1 0 0,1-1-1 0 0,0 1 0 0 0,0 0 1 0 0,0 0-1 0 0,1 0 1 0 0,0 0-1 0 0,1 0 1 0 0,-1 1-1 0 0,2-1 0 0 0,-1 10 1 0 0,1-16 14 0 0,0 0 1 0 0,0 1-1 0 0,0-1 0 0 0,0 0 1 0 0,0 0-1 0 0,1 1 1 0 0,-1-1-1 0 0,1 0 0 0 0,0 0 1 0 0,-1 0-1 0 0,1 1 1 0 0,0-1-1 0 0,0 0 0 0 0,0 0 1 0 0,1 0-1 0 0,-1 0 0 0 0,0-1 1 0 0,1 1-1 0 0,-1 0 1 0 0,1 0-1 0 0,0-1 0 0 0,-1 1 1 0 0,1-1-1 0 0,0 0 1 0 0,0 1-1 0 0,0-1 0 0 0,0 0 1 0 0,0 0-1 0 0,0 0 0 0 0,0-1 1 0 0,1 1-1 0 0,-1 0 1 0 0,0-1-1 0 0,0 1 0 0 0,1-1 1 0 0,-1 0-1 0 0,0 0 1 0 0,0 0-1 0 0,1 0 0 0 0,-1 0 1 0 0,4-1-1 0 0,3 0 13 0 0,-1 0 1 0 0,1-1-1 0 0,0 0 1 0 0,-1-1-1 0 0,0 0 0 0 0,1 0 1 0 0,-1-1-1 0 0,0 0 1 0 0,12-8-1 0 0,-11 5-24 0 0,-1 1-1 0 0,0-1 1 0 0,-1-1-1 0 0,1 0 1 0 0,-1 0-1 0 0,-1 0 1 0 0,0-1-1 0 0,0 1 1 0 0,-1-2 0 0 0,0 1-1 0 0,0-1 1 0 0,-1 1-1 0 0,0-1 1 0 0,-1 0-1 0 0,0-1 1 0 0,0 1-1 0 0,0-12 1 0 0,-4 8 64 0 0,-2 13 67 0 0,-9 23 14 0 0,3 1-111 0 0,0 0 1 0 0,2 1 0 0 0,0 0 0 0 0,2 0 0 0 0,0 0 0 0 0,2 1-1 0 0,-1 48 1 0 0,7 9-1535 0 0,13 84-1 0 0,-15-156 1210 0 0,13 68-2377 0 0,-13-43 1426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6:34.2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0 1104 0 0,'-2'10'6689'0'0,"-4"23"-3196"0"0,-10 69-2862 0 0,5 185-246 0 0,11-285-363 0 0,0 0 0 0 0,0 0-1 0 0,0 0 1 0 0,0 0-1 0 0,0 0 1 0 0,1 0-1 0 0,-1 0 1 0 0,1 0 0 0 0,-1 0-1 0 0,1 0 1 0 0,0 0-1 0 0,0 0 1 0 0,0-1-1 0 0,0 1 1 0 0,0 0 0 0 0,0 0-1 0 0,0-1 1 0 0,0 1-1 0 0,1-1 1 0 0,-1 1-1 0 0,1-1 1 0 0,-1 0 0 0 0,1 1-1 0 0,-1-1 1 0 0,1 0-1 0 0,3 2 1 0 0,2-1 99 0 0,0 0 1 0 0,1 0-1 0 0,-1-1 0 0 0,1 0 1 0 0,-1 0-1 0 0,9 0 1 0 0,-9-1-33 0 0,1 0 0 0 0,-1 1 0 0 0,1 0 0 0 0,-1 0 0 0 0,1 1 0 0 0,11 4 0 0 0,-17-5-98 0 0,0 0 0 0 0,0 1 0 0 0,0-1 0 0 0,0 0 0 0 0,-1 1 0 0 0,1 0 0 0 0,0-1-1 0 0,-1 1 1 0 0,1 0 0 0 0,-1 0 0 0 0,1 0 0 0 0,-1 0 0 0 0,0 0 0 0 0,0 0 0 0 0,0 0 0 0 0,0 0 0 0 0,0 1 0 0 0,0-1 0 0 0,-1 0 0 0 0,1 1 0 0 0,-1-1 0 0 0,0 0 0 0 0,0 1 0 0 0,1-1 0 0 0,-2 5 0 0 0,1-3-164 0 0,-1 0 1 0 0,1 0-1 0 0,-1 0 1 0 0,0 0 0 0 0,-1 0-1 0 0,1 0 1 0 0,-1 0 0 0 0,1-1-1 0 0,-1 1 1 0 0,0-1-1 0 0,0 1 1 0 0,-1-1 0 0 0,1 0-1 0 0,-1 1 1 0 0,0-1 0 0 0,0-1-1 0 0,0 1 1 0 0,0 0-1 0 0,-4 2 1 0 0,5-3-11 0 0,0-1 0 0 0,0 0 0 0 0,0 1 0 0 0,0-1 0 0 0,-1 0 0 0 0,1 0 0 0 0,0-1 0 0 0,0 1 0 0 0,0 0 0 0 0,-1-1 0 0 0,1 1 0 0 0,0-1 0 0 0,-1 0 0 0 0,1 0 0 0 0,-1 0 0 0 0,1 0 0 0 0,0 0 0 0 0,-1-1 0 0 0,1 1-1 0 0,0 0 1 0 0,-1-1 0 0 0,1 0 0 0 0,0 0 0 0 0,0 0 0 0 0,0 0 0 0 0,0 0 0 0 0,0 0 0 0 0,0 0 0 0 0,0-1 0 0 0,0 1 0 0 0,0-1 0 0 0,0 1 0 0 0,1-1 0 0 0,-3-2 0 0 0,3 2-19 0 0,-1 0 1 0 0,1 1-1 0 0,0-1 0 0 0,0 0 0 0 0,0 0 1 0 0,0-1-1 0 0,1 1 0 0 0,-1 0 1 0 0,0 0-1 0 0,1 0 0 0 0,-1 0 0 0 0,1-1 1 0 0,0 1-1 0 0,0 0 0 0 0,0-3 0 0 0,0-11-723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6:34.5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1 180 0 0,'6'7'5075'0'0,"-1"29"-4182"0"0,-2-10-604 0 0,-2-20-164 0 0,0-1 0 0 0,1 0 1 0 0,-1 0-1 0 0,1 0 0 0 0,0 0 0 0 0,0 0 0 0 0,1-1 0 0 0,-1 1 0 0 0,1-1 0 0 0,0 1 0 0 0,0-1 0 0 0,1 0 1 0 0,3 4-1 0 0,-6-7-22 0 0,1 0 1 0 0,-1 0 0 0 0,0 0 0 0 0,0 0 0 0 0,1-1 0 0 0,-1 1-1 0 0,1-1 1 0 0,-1 1 0 0 0,0-1 0 0 0,1 1 0 0 0,-1-1-1 0 0,1 0 1 0 0,-1 1 0 0 0,1-1 0 0 0,-1 0 0 0 0,1 0-1 0 0,-1 0 1 0 0,1 0 0 0 0,1-1 0 0 0,0 0-60 0 0,0 0 1 0 0,-1 0-1 0 0,1 0 0 0 0,-1-1 0 0 0,1 1 1 0 0,-1-1-1 0 0,0 0 0 0 0,0 1 1 0 0,0-1-1 0 0,0 0 0 0 0,0 0 0 0 0,0-1 1 0 0,3-3-1 0 0,-5 5-33 0 0,1 0 0 0 0,-1 0 0 0 0,1 1 0 0 0,-1-1 0 0 0,0 0 0 0 0,1 1 0 0 0,-1-1 1 0 0,1 0-1 0 0,0 1 0 0 0,-1-1 0 0 0,1 1 0 0 0,-1-1 0 0 0,1 1 0 0 0,0-1 0 0 0,-1 1 0 0 0,1-1 0 0 0,0 1 0 0 0,0 0 0 0 0,-1-1 0 0 0,1 1 0 0 0,0 0 1 0 0,0 0-1 0 0,0-1 0 0 0,-1 1 0 0 0,1 0 0 0 0,0 0 0 0 0,0 0 0 0 0,0 0 0 0 0,0 0 0 0 0,0 0 0 0 0,1 1-2 0 0,-1 0 0 0 0,0 1 0 0 0,0-1 0 0 0,0 0 0 0 0,0 0 0 0 0,0 0 0 0 0,0 1 0 0 0,-1-1 0 0 0,1 0 0 0 0,0 1 0 0 0,-1-1 0 0 0,1 1 0 0 0,-1-1 0 0 0,1 1 0 0 0,-1 1 0 0 0,10 71-277 0 0,-10-64 116 0 0,3 80-1540 0 0,-3-56-1939 0 0,7 61 1 0 0,-6-81 2307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6:34.9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26 716 0 0,'-1'-26'3073'0'0,"-2"36"-751"0"0,-4 43-916 0 0,-3 213-1389 0 0,17-88-4610 0 0,-2-145 3262 0 0,4-5 113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6:35.3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330 81 620 0 0,'-10'-9'740'0'0,"0"-2"-116"0"0,-5 2-88 0 0,-5 0-96 0 0,0 0-120 0 0,-5 0-100 0 0,0 2-72 0 0,5 1-44 0 0,-5 1-44 0 0,0 1-28 0 0,0 1-36 0 0,0 3-108 0 0,0 3-180 0 0,10 1-272 0 0,0 3-184 0 0,-5 0-96 0 0,10 4-28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6:35.7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0 218 620 0 0,'52'-9'7733'0'0,"-9"2"-5241"0"0,-37 6-2492 0 0,1-1 1 0 0,0 0-1 0 0,-1 0 0 0 0,0 0 1 0 0,1-1-1 0 0,-1 0 0 0 0,0-1 0 0 0,0 1 1 0 0,-1-1-1 0 0,1 0 0 0 0,-1-1 0 0 0,0 1 1 0 0,7-8-1 0 0,24-37-1338 0 0,-34 47 1193 0 0,-1 0 1 0 0,1-1-1 0 0,-1 1 0 0 0,0 0 0 0 0,0-1 0 0 0,0 1 0 0 0,0-1 0 0 0,-1 1 1 0 0,1-1-1 0 0,-1 1 0 0 0,1-1 0 0 0,-1 0 0 0 0,0 1 0 0 0,0-1 0 0 0,0 1 1 0 0,0-1-1 0 0,0 0 0 0 0,-1 1 0 0 0,1-1 0 0 0,-3-4 0 0 0,3 6 102 0 0,-1 0 0 0 0,0 0 0 0 0,0 0-1 0 0,0 1 1 0 0,0-1 0 0 0,0 0 0 0 0,0 1-1 0 0,0-1 1 0 0,0 1 0 0 0,0-1 0 0 0,0 1 0 0 0,0-1-1 0 0,-1 1 1 0 0,1 0 0 0 0,0-1 0 0 0,0 1-1 0 0,0 0 1 0 0,-1 0 0 0 0,1 0 0 0 0,0 0 0 0 0,0 0-1 0 0,0 0 1 0 0,0 0 0 0 0,-1 1 0 0 0,1-1-1 0 0,0 0 1 0 0,0 1 0 0 0,0-1 0 0 0,0 0 0 0 0,0 1-1 0 0,0 0 1 0 0,-1-1 0 0 0,1 1 0 0 0,-1 1-1 0 0,-40 26-92 0 0,39-25 96 0 0,-10 8 23 0 0,1 0-1 0 0,0 1 0 0 0,0 1 0 0 0,1 0 0 0 0,1 0 0 0 0,-9 17 0 0 0,15-25 44 0 0,1 1-1 0 0,0 1 1 0 0,1-1-1 0 0,-1 0 1 0 0,1 0-1 0 0,0 1 1 0 0,1 0-1 0 0,-1 8 1 0 0,1-12 19 0 0,1 0 1 0 0,1 0-1 0 0,-1 0 1 0 0,0 1-1 0 0,1-1 1 0 0,-1 0-1 0 0,1 0 1 0 0,0 0-1 0 0,0 0 1 0 0,0 0-1 0 0,0 0 1 0 0,1 0-1 0 0,-1 0 1 0 0,1-1-1 0 0,0 1 1 0 0,0 0-1 0 0,0-1 1 0 0,2 3-1 0 0,0-3 18 0 0,-1 1 0 0 0,1-1-1 0 0,0 1 1 0 0,0-1 0 0 0,0 0 0 0 0,0-1-1 0 0,0 1 1 0 0,1-1 0 0 0,-1 0 0 0 0,0 0 0 0 0,1 0-1 0 0,-1-1 1 0 0,1 1 0 0 0,-1-1 0 0 0,1 0-1 0 0,-1 0 1 0 0,8-2 0 0 0,3 0 24 0 0,0 0 0 0 0,0-2 1 0 0,27-9-1 0 0,-21 5-79 0 0,-1-1-1 0 0,0-2 1 0 0,0 0-1 0 0,-1-1 1 0 0,0-1 0 0 0,16-15-1 0 0,-23 18-21 0 0,0-1-1 0 0,-1 0 0 0 0,-1-1 0 0 0,0 0 1 0 0,-1-1-1 0 0,0 0 0 0 0,-1 0 0 0 0,0-1 1 0 0,7-19-1 0 0,-14 29-31 0 0,0 1 1 0 0,0 0-1 0 0,-1 0 0 0 0,0-1 1 0 0,0 1-1 0 0,1-1 0 0 0,-2 1 1 0 0,1 0-1 0 0,0-1 0 0 0,-1 1 1 0 0,-1-4-1 0 0,2 6 33 0 0,0 0 1 0 0,0 0-1 0 0,0 0 0 0 0,-1 0 0 0 0,1 1 1 0 0,0-1-1 0 0,0 0 0 0 0,-1 0 1 0 0,1 0-1 0 0,-1 1 0 0 0,1-1 0 0 0,-1 0 1 0 0,1 0-1 0 0,-1 1 0 0 0,1-1 1 0 0,-1 0-1 0 0,1 1 0 0 0,-1-1 0 0 0,0 1 1 0 0,0-1-1 0 0,1 1 0 0 0,-1-1 1 0 0,0 1-1 0 0,0-1 0 0 0,1 1 0 0 0,-1 0 1 0 0,0-1-1 0 0,0 1 0 0 0,0 0 0 0 0,0 0 1 0 0,0 0-1 0 0,1 0 0 0 0,-1 0 1 0 0,0 0-1 0 0,0 0 0 0 0,0 0 0 0 0,0 0 1 0 0,0 0-1 0 0,0 0 0 0 0,1 0 1 0 0,-3 1-1 0 0,2 0 15 0 0,-1 0 0 0 0,1 1 0 0 0,-1-1 0 0 0,1 0 0 0 0,0 1-1 0 0,0-1 1 0 0,-1 1 0 0 0,1-1 0 0 0,0 1 0 0 0,0 0 0 0 0,1-1 0 0 0,-1 1 0 0 0,0 0 0 0 0,1 0 0 0 0,-1-1 0 0 0,1 1 0 0 0,-1 0 0 0 0,1 0-1 0 0,0 0 1 0 0,0 0 0 0 0,0 0 0 0 0,0-1 0 0 0,0 1 0 0 0,0 3 0 0 0,9 54 123 0 0,-6-43-82 0 0,8 32 21 0 0,-8-39-52 0 0,-1 0 1 0 0,0 0-1 0 0,-1 1 1 0 0,1-1-1 0 0,-1 15 1 0 0,-2-20-32 0 0,0 1-1 0 0,0-1 1 0 0,0 0 0 0 0,0 0 0 0 0,0 0-1 0 0,-1 0 1 0 0,0 0 0 0 0,1 0-1 0 0,-2-1 1 0 0,1 1 0 0 0,0-1 0 0 0,-1 1-1 0 0,1-1 1 0 0,-1 0 0 0 0,0 0 0 0 0,-5 4-1 0 0,-4 2-472 0 0,-1 0 0 0 0,0-1 0 0 0,-1-1-1 0 0,1 0 1 0 0,-1-1 0 0 0,-1 0 0 0 0,1-1 0 0 0,-28 5-1 0 0,-2 2-656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6:36.5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455 622 400 0 0,'1'0'76'0'0,"-1"0"0"0"0,0 0 0 0 0,0 0 0 0 0,0 0-1 0 0,0 0 1 0 0,0 0 0 0 0,0 1 0 0 0,0-1 0 0 0,0 0 0 0 0,0 0 0 0 0,0 0 0 0 0,0 0-1 0 0,0 0 1 0 0,0 0 0 0 0,0 1 0 0 0,0-1 0 0 0,0 0 0 0 0,-1 0 0 0 0,1 0 0 0 0,0 0-1 0 0,0 0 1 0 0,0 0 0 0 0,0 0 0 0 0,0 1 228 0 0,0-1-229 0 0,0 0 1 0 0,0 0 0 0 0,0 0 0 0 0,-1 0 0 0 0,1 0 0 0 0,0 0 0 0 0,0 0 0 0 0,0 0-1 0 0,0 0 1 0 0,0 0 0 0 0,0 0 0 0 0,0 0 0 0 0,-1 0 0 0 0,1 0 0 0 0,0 0 0 0 0,0 0-1 0 0,0 0 1 0 0,0 0 0 0 0,0 0 0 0 0,0 0 0 0 0,-1 0 0 0 0,1 0 0 0 0,0 0 0 0 0,0 0-1 0 0,0 0 1 0 0,0 0 0 0 0,0 0 0 0 0,0 0 0 0 0,0 0 0 0 0,0 0 0 0 0,-1 0 0 0 0,1 0-1 0 0,-10-9 1370 0 0,-13-19-1498 0 0,20 25 485 0 0,-205-280 596 0 0,83 111-2407 0 0,104 143-384 0 0,1 0 0 0 0,-15-33 0 0 0,30 53 815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6:36.9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15 322 16 0 0,'-9'9'4944'0'0,"9"-9"-4888"0"0,0 0-1 0 0,0 0 0 0 0,-1 0 1 0 0,1 0-1 0 0,0 0 1 0 0,0 0-1 0 0,-1 0 0 0 0,1 0 1 0 0,0 0-1 0 0,0 0 1 0 0,0 0-1 0 0,-1 0 0 0 0,1 0 1 0 0,0 0-1 0 0,0 0 0 0 0,0-1 1 0 0,0 1-1 0 0,-1 0 1 0 0,1 0-1 0 0,0 0 0 0 0,0 0 1 0 0,0 0-1 0 0,0-1 0 0 0,-1 1 1 0 0,1 0-1 0 0,0 0 1 0 0,0 0-1 0 0,0-1 0 0 0,0 1 1 0 0,0 0-1 0 0,0 0 1 0 0,0 0-1 0 0,0-1 0 0 0,0 1 1 0 0,0 0-1 0 0,0 0 0 0 0,-1 0 1 0 0,1-1-1 0 0,0 1 1 0 0,0 0-1 0 0,1 0 0 0 0,-1-1 1 0 0,0 1-1 0 0,0 0 0 0 0,0 0 1 0 0,0 0-1 0 0,0-1 1 0 0,0 1-1 0 0,0 0 0 0 0,0 0 1 0 0,0 0-1 0 0,0-1 1 0 0,0 1-1 0 0,1 0 0 0 0,-1 0 1 0 0,0 0-1 0 0,0 0 0 0 0,0-1 1 0 0,0 1-1 0 0,1 0 1 0 0,-1 0-1 0 0,0 0 0 0 0,0 0 1 0 0,1 0-1 0 0,5-18 369 0 0,0-1-1 0 0,7-35 1 0 0,-10 35-383 0 0,2 0 0 0 0,13-34 0 0 0,-11 35 35 0 0,-3 7 169 0 0,0 1 0 0 0,1-1 0 0 0,0 1 0 0 0,1 0 0 0 0,0 0 0 0 0,1 1 0 0 0,0-1 0 0 0,0 1 0 0 0,15-13 0 0 0,-19 20-191 0 0,0 1 0 0 0,0 0-1 0 0,0-1 1 0 0,0 1 0 0 0,0 1 0 0 0,0-1 0 0 0,0 0 0 0 0,0 1-1 0 0,1 0 1 0 0,-1-1 0 0 0,0 1 0 0 0,0 1 0 0 0,0-1 0 0 0,0 0 0 0 0,1 1-1 0 0,-1-1 1 0 0,0 1 0 0 0,0 0 0 0 0,0 0 0 0 0,5 3 0 0 0,60 32-326 0 0,-65-34 245 0 0,61 41-1589 0 0,-31-20-1599 0 0,0-1 0 0 0,40 18 0 0 0,-53-33 1704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6:38.7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203 18 848 0 0,'1'0'90'0'0,"-1"-1"0"0"0,0 0 0 0 0,0 1 0 0 0,0-1 0 0 0,0 1 0 0 0,0-1 0 0 0,0 1 0 0 0,0-1 0 0 0,0 0 0 0 0,0 1-1 0 0,0-1 1 0 0,0 1 0 0 0,0-1 0 0 0,0 0 0 0 0,-1 1 0 0 0,1-1 0 0 0,0 1 0 0 0,0-1 0 0 0,-1 1 0 0 0,1-1 0 0 0,0 1 0 0 0,-1-1 0 0 0,1 1 0 0 0,0-1 0 0 0,-1 1 0 0 0,1 0 0 0 0,-1-1 0 0 0,1 1-1 0 0,-1 0 1 0 0,1-1 0 0 0,-1 1 0 0 0,1 0 0 0 0,-1-1 0 0 0,1 1 0 0 0,-1 0 0 0 0,1 0 0 0 0,-2-1 0 0 0,-21 13 1308 0 0,-19 31 48 0 0,26-23-929 0 0,2 1 1 0 0,0 0-1 0 0,1 1 1 0 0,1 1-1 0 0,2 0 0 0 0,0 1 1 0 0,-10 36-1 0 0,15-41-405 0 0,1 1 1 0 0,0-1-1 0 0,2 1 0 0 0,0 0 0 0 0,1 0 1 0 0,1 0-1 0 0,1 0 0 0 0,1 0 0 0 0,0 0 1 0 0,6 21-1 0 0,-5-34-99 0 0,0 1 1 0 0,0-1-1 0 0,0 0 1 0 0,1 0-1 0 0,0-1 1 0 0,0 1-1 0 0,1-1 0 0 0,0 0 1 0 0,0 0-1 0 0,0 0 1 0 0,1-1-1 0 0,0 0 1 0 0,0 0-1 0 0,0 0 1 0 0,0-1-1 0 0,1 0 1 0 0,0 0-1 0 0,12 4 0 0 0,-13-5-28 0 0,0-1 0 0 0,0 0 1 0 0,0 0-1 0 0,1 0 0 0 0,-1-1 0 0 0,1 0 0 0 0,-1-1 0 0 0,1 1 0 0 0,-1-1 0 0 0,1-1 0 0 0,-1 1 0 0 0,1-1 0 0 0,-1 0 0 0 0,1 0 0 0 0,-1-1 0 0 0,0 0 0 0 0,0 0 0 0 0,0 0 0 0 0,0-1 0 0 0,0 0 0 0 0,0 0 0 0 0,7-6 0 0 0,-12 8-54 0 0,0 1 0 0 0,1-1 0 0 0,-1 0 0 0 0,0 0 0 0 0,0 0 0 0 0,0 0 0 0 0,0 0 0 0 0,0 0 0 0 0,0 0 0 0 0,0 0 0 0 0,0 0 0 0 0,-1 0 0 0 0,1 0 0 0 0,0-1 0 0 0,-1 1 0 0 0,1 0 0 0 0,-1-1 0 0 0,1 1 0 0 0,-1 0 0 0 0,0-1 0 0 0,1 1 0 0 0,-1-1 0 0 0,0 1 0 0 0,0 0 0 0 0,0-1 0 0 0,0-2 0 0 0,-1 3-31 0 0,0-1-1 0 0,0 0 0 0 0,0 0 0 0 0,-1 1 0 0 0,1-1 0 0 0,0 1 0 0 0,-1-1 0 0 0,1 1 0 0 0,-1 0 0 0 0,0-1 0 0 0,1 1 0 0 0,-1 0 0 0 0,0 0 0 0 0,0 0 0 0 0,-3-1 0 0 0,-8-3-335 0 0,-1 0 0 0 0,1 2-1 0 0,-26-5 1 0 0,1 4-2601 0 0,-60 1 1 0 0,83 3 2041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20:16:39.4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1 272 0 0,'0'52'5875'0'0,"-1"2"-4686"0"0,2-1 1 0 0,9 66-1 0 0,-5-89-1222 0 0,-4-19 244 0 0,1 1-1 0 0,0-1 0 0 0,1 0 0 0 0,5 12 1 0 0,-6-19-77 0 0,0 0-1 0 0,0 0 1 0 0,0 0 0 0 0,1-1 0 0 0,0 1 0 0 0,0-1-1 0 0,0 1 1 0 0,0-1 0 0 0,0 0 0 0 0,1 0 0 0 0,-1 0 0 0 0,1-1-1 0 0,8 5 1 0 0,8 3 57 0 0,-9-4-141 0 0,1-1 0 0 0,-2 1 0 0 0,1 1 1 0 0,-1 0-1 0 0,12 10 0 0 0,-20-15-87 0 0,-1-1 1 0 0,1 1-1 0 0,-1-1 1 0 0,0 1-1 0 0,1-1 1 0 0,-1 1-1 0 0,0 0 1 0 0,0-1-1 0 0,0 1 1 0 0,-1 0-1 0 0,1 0 0 0 0,0 0 1 0 0,-1 0-1 0 0,1 0 1 0 0,-1 0-1 0 0,0 0 1 0 0,1 0-1 0 0,-1 0 1 0 0,0 0-1 0 0,0 0 0 0 0,0 0 1 0 0,-1 0-1 0 0,1 0 1 0 0,0 0-1 0 0,-1-1 1 0 0,1 1-1 0 0,-1 0 1 0 0,0 0-1 0 0,1 0 1 0 0,-1 0-1 0 0,0 0 0 0 0,0-1 1 0 0,0 1-1 0 0,-1 0 1 0 0,1-1-1 0 0,0 1 1 0 0,-1-1-1 0 0,1 0 1 0 0,-2 2-1 0 0,-2 1-598 0 0,1-1 0 0 0,0 0 0 0 0,-1 0 0 0 0,0 0 1 0 0,1 0-1 0 0,-1-1 0 0 0,0 0 0 0 0,0 0 0 0 0,-1 0 0 0 0,1-1 0 0 0,0 1 0 0 0,-1-1 0 0 0,1-1 1 0 0,0 1-1 0 0,-11-1 0 0 0,11 0-508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C1A8B0-338C-4842-9FDF-15616908E210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B1A7D-1786-46DE-9D8C-F3CFBD650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952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In-class example 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B1A7D-1786-46DE-9D8C-F3CFBD6508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37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81908-AF6E-4816-BA38-F7426910A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C7BD5-A1B7-42C0-A0A7-33D351FD46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DEF57-2BD2-4A8E-9C3E-336F0F55D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8F64-4028-441C-B37D-436E7125459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20ECF-CD6A-4FBB-9738-AC0380487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D7C96-DDC9-4B3E-9074-D5AEB168E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41042-DC70-43D6-BDF3-984F26602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67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8328D-DB0B-49A3-9986-F89B4F6D8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C9F9DB-6EE1-4CA9-B8B3-FCC0BB776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32442-17FD-427B-B811-E8151A8E2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8F64-4028-441C-B37D-436E7125459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ED1C9-6675-4D01-A216-48E4CC4D2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1CAA3-4D39-4D77-87B0-98730AD32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41042-DC70-43D6-BDF3-984F26602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01D522-466D-4264-8CD6-C697300CBD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F70BB7-1009-4E66-827C-30035554E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6F85A-4116-4B2C-BE1D-D65458A73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8F64-4028-441C-B37D-436E7125459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8F0F8-B6B0-446C-BD84-1264972D2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876FC-978A-4CE5-A294-13669600C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41042-DC70-43D6-BDF3-984F26602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04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A9D8E-CEB3-40AF-9110-50836FCA5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1EF3F-72A6-48FA-80BF-BF3892922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6837C-5011-4E54-BB77-CF6E228C4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8F64-4028-441C-B37D-436E7125459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071D1-CAD5-45B0-9490-54A1DCBF8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97F8A-C12C-4F60-B084-A52AB6F86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41042-DC70-43D6-BDF3-984F26602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06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7A11D-2828-4030-9677-A18A1196B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84AD4-383E-4E9F-9A96-818CAEC4B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8CFB5-5F77-40F1-A3FD-C06464F06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8F64-4028-441C-B37D-436E7125459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614C0-445A-4CFF-A6B6-9A739B50F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4A1E4-4AFA-4A47-9B71-2C6B32F95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41042-DC70-43D6-BDF3-984F26602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6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0E952-C7ED-4FD1-907F-1232841D3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995D8-83C6-4021-9A33-539370C944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574EFC-E97F-4394-A175-BB4DFCC06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7EF544-C696-4038-BFFF-B9A4996DF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8F64-4028-441C-B37D-436E7125459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9465D-7777-487C-9DC1-C49383CD5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B1A4B-C0B6-40E5-A606-4F7FC9616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41042-DC70-43D6-BDF3-984F26602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45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C9364-19E9-4476-B3CD-D53C9AD9C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0124F-0B74-4423-94E6-EE7C387FB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F0CA6D-4A6C-4FB0-A98D-D9D6D7D1B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82C3D8-146B-4830-8AAA-A52FC85A6C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170FE5-513A-4D4E-9C15-6196177040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5B4B18-D319-4D2F-9BB7-3CB0F5129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8F64-4028-441C-B37D-436E7125459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505C89-C1A6-4911-9BBE-4A52D834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6332A1-B9F6-4F47-A8A5-24660A347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41042-DC70-43D6-BDF3-984F26602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601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FA0DD-5C96-4C1F-BAE9-0D4ED64F1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A7FD0C-2F9E-4BD1-8A89-274F063A1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8F64-4028-441C-B37D-436E7125459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85EB13-B04A-43A9-8C39-54CF4AD81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CA3A0B-E75A-40C1-9AED-58A46BC78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41042-DC70-43D6-BDF3-984F26602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7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FC0AA8-F194-4B4E-9FAD-5174ABE98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8F64-4028-441C-B37D-436E7125459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68AF4F-6B93-4616-A00C-69AC1D36F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8CEB9-D434-473E-8695-95E6BFEFB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41042-DC70-43D6-BDF3-984F26602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991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60CC0-89ED-4C6A-BB45-0CF379504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92983-9D26-429A-B325-DECA25868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BF1C32-1EC9-4211-B684-605383259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FFC25-5DFC-4F67-941F-F5112A30C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8F64-4028-441C-B37D-436E7125459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E243A-B8A0-4DDD-9114-4ED568983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69472-C16B-47ED-A56D-148F80F23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41042-DC70-43D6-BDF3-984F26602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0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9D1B7-5E52-431B-ADC1-7055642D5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3F8AD6-4708-4506-B80A-3488966B9F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AFF8AD-4268-4130-AA1D-E28C29B6A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8A8AC-959C-4254-8AE1-4CE11B537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8F64-4028-441C-B37D-436E7125459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E78DF-DA18-438C-BF02-DE907830D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5E7F6-DDFC-4C30-B091-E0DEA9836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41042-DC70-43D6-BDF3-984F26602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14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C955BB-F35B-4326-8CF9-980D27ADB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21CE0-369D-44F3-92A7-FAD137455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EE7B9-3040-4639-AE8F-3E6EB63FF4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C8F64-4028-441C-B37D-436E7125459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3A16A-B614-4FE7-940F-AB94649584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37B71-3E57-4B5D-A7C2-AD4FABE25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41042-DC70-43D6-BDF3-984F26602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487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customXml" Target="../ink/ink6.xml"/><Relationship Id="rId18" Type="http://schemas.openxmlformats.org/officeDocument/2006/relationships/image" Target="../media/image8.png"/><Relationship Id="rId26" Type="http://schemas.openxmlformats.org/officeDocument/2006/relationships/customXml" Target="../ink/ink16.xml"/><Relationship Id="rId3" Type="http://schemas.openxmlformats.org/officeDocument/2006/relationships/customXml" Target="../ink/ink1.xml"/><Relationship Id="rId21" Type="http://schemas.openxmlformats.org/officeDocument/2006/relationships/customXml" Target="../ink/ink11.xml"/><Relationship Id="rId7" Type="http://schemas.openxmlformats.org/officeDocument/2006/relationships/customXml" Target="../ink/ink3.xml"/><Relationship Id="rId12" Type="http://schemas.openxmlformats.org/officeDocument/2006/relationships/image" Target="../media/image5.png"/><Relationship Id="rId17" Type="http://schemas.openxmlformats.org/officeDocument/2006/relationships/customXml" Target="../ink/ink8.xml"/><Relationship Id="rId25" Type="http://schemas.openxmlformats.org/officeDocument/2006/relationships/customXml" Target="../ink/ink15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.png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customXml" Target="../ink/ink5.xml"/><Relationship Id="rId24" Type="http://schemas.openxmlformats.org/officeDocument/2006/relationships/customXml" Target="../ink/ink14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3.xml"/><Relationship Id="rId10" Type="http://schemas.openxmlformats.org/officeDocument/2006/relationships/image" Target="../media/image4.png"/><Relationship Id="rId19" Type="http://schemas.openxmlformats.org/officeDocument/2006/relationships/customXml" Target="../ink/ink9.xml"/><Relationship Id="rId4" Type="http://schemas.openxmlformats.org/officeDocument/2006/relationships/image" Target="../media/image1.png"/><Relationship Id="rId9" Type="http://schemas.openxmlformats.org/officeDocument/2006/relationships/customXml" Target="../ink/ink4.xml"/><Relationship Id="rId14" Type="http://schemas.openxmlformats.org/officeDocument/2006/relationships/image" Target="../media/image6.png"/><Relationship Id="rId22" Type="http://schemas.openxmlformats.org/officeDocument/2006/relationships/customXml" Target="../ink/ink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13" Type="http://schemas.openxmlformats.org/officeDocument/2006/relationships/image" Target="../media/image6.png"/><Relationship Id="rId18" Type="http://schemas.openxmlformats.org/officeDocument/2006/relationships/customXml" Target="../ink/ink25.xml"/><Relationship Id="rId26" Type="http://schemas.openxmlformats.org/officeDocument/2006/relationships/customXml" Target="../ink/ink31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22.xml"/><Relationship Id="rId17" Type="http://schemas.openxmlformats.org/officeDocument/2006/relationships/image" Target="../media/image8.png"/><Relationship Id="rId25" Type="http://schemas.openxmlformats.org/officeDocument/2006/relationships/customXml" Target="../ink/ink30.xml"/><Relationship Id="rId2" Type="http://schemas.openxmlformats.org/officeDocument/2006/relationships/customXml" Target="../ink/ink17.xml"/><Relationship Id="rId16" Type="http://schemas.openxmlformats.org/officeDocument/2006/relationships/customXml" Target="../ink/ink24.xml"/><Relationship Id="rId20" Type="http://schemas.openxmlformats.org/officeDocument/2006/relationships/customXml" Target="../ink/ink26.xml"/><Relationship Id="rId29" Type="http://schemas.openxmlformats.org/officeDocument/2006/relationships/customXml" Target="../ink/ink3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9.xml"/><Relationship Id="rId11" Type="http://schemas.openxmlformats.org/officeDocument/2006/relationships/image" Target="../media/image5.png"/><Relationship Id="rId24" Type="http://schemas.openxmlformats.org/officeDocument/2006/relationships/customXml" Target="../ink/ink29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customXml" Target="../ink/ink28.xml"/><Relationship Id="rId28" Type="http://schemas.openxmlformats.org/officeDocument/2006/relationships/customXml" Target="../ink/ink33.xml"/><Relationship Id="rId10" Type="http://schemas.openxmlformats.org/officeDocument/2006/relationships/customXml" Target="../ink/ink21.xml"/><Relationship Id="rId19" Type="http://schemas.openxmlformats.org/officeDocument/2006/relationships/image" Target="../media/image9.png"/><Relationship Id="rId31" Type="http://schemas.openxmlformats.org/officeDocument/2006/relationships/customXml" Target="../ink/ink36.xml"/><Relationship Id="rId4" Type="http://schemas.openxmlformats.org/officeDocument/2006/relationships/customXml" Target="../ink/ink18.xml"/><Relationship Id="rId9" Type="http://schemas.openxmlformats.org/officeDocument/2006/relationships/image" Target="../media/image4.png"/><Relationship Id="rId14" Type="http://schemas.openxmlformats.org/officeDocument/2006/relationships/customXml" Target="../ink/ink23.xml"/><Relationship Id="rId22" Type="http://schemas.openxmlformats.org/officeDocument/2006/relationships/customXml" Target="../ink/ink27.xml"/><Relationship Id="rId27" Type="http://schemas.openxmlformats.org/officeDocument/2006/relationships/customXml" Target="../ink/ink32.xml"/><Relationship Id="rId30" Type="http://schemas.openxmlformats.org/officeDocument/2006/relationships/customXml" Target="../ink/ink3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0.xml"/><Relationship Id="rId13" Type="http://schemas.openxmlformats.org/officeDocument/2006/relationships/image" Target="../media/image16.png"/><Relationship Id="rId18" Type="http://schemas.openxmlformats.org/officeDocument/2006/relationships/customXml" Target="../ink/ink45.xml"/><Relationship Id="rId26" Type="http://schemas.openxmlformats.org/officeDocument/2006/relationships/customXml" Target="../ink/ink49.xml"/><Relationship Id="rId3" Type="http://schemas.openxmlformats.org/officeDocument/2006/relationships/image" Target="../media/image11.png"/><Relationship Id="rId21" Type="http://schemas.openxmlformats.org/officeDocument/2006/relationships/image" Target="../media/image20.png"/><Relationship Id="rId7" Type="http://schemas.openxmlformats.org/officeDocument/2006/relationships/image" Target="../media/image13.png"/><Relationship Id="rId12" Type="http://schemas.openxmlformats.org/officeDocument/2006/relationships/customXml" Target="../ink/ink42.xml"/><Relationship Id="rId17" Type="http://schemas.openxmlformats.org/officeDocument/2006/relationships/image" Target="../media/image18.png"/><Relationship Id="rId25" Type="http://schemas.openxmlformats.org/officeDocument/2006/relationships/image" Target="../media/image22.png"/><Relationship Id="rId33" Type="http://schemas.openxmlformats.org/officeDocument/2006/relationships/image" Target="../media/image26.png"/><Relationship Id="rId2" Type="http://schemas.openxmlformats.org/officeDocument/2006/relationships/customXml" Target="../ink/ink37.xml"/><Relationship Id="rId16" Type="http://schemas.openxmlformats.org/officeDocument/2006/relationships/customXml" Target="../ink/ink44.xml"/><Relationship Id="rId20" Type="http://schemas.openxmlformats.org/officeDocument/2006/relationships/customXml" Target="../ink/ink46.xml"/><Relationship Id="rId29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9.xml"/><Relationship Id="rId11" Type="http://schemas.openxmlformats.org/officeDocument/2006/relationships/image" Target="../media/image15.png"/><Relationship Id="rId24" Type="http://schemas.openxmlformats.org/officeDocument/2006/relationships/customXml" Target="../ink/ink48.xml"/><Relationship Id="rId32" Type="http://schemas.openxmlformats.org/officeDocument/2006/relationships/customXml" Target="../ink/ink52.xml"/><Relationship Id="rId5" Type="http://schemas.openxmlformats.org/officeDocument/2006/relationships/image" Target="../media/image12.png"/><Relationship Id="rId15" Type="http://schemas.openxmlformats.org/officeDocument/2006/relationships/image" Target="../media/image17.png"/><Relationship Id="rId23" Type="http://schemas.openxmlformats.org/officeDocument/2006/relationships/image" Target="../media/image21.png"/><Relationship Id="rId28" Type="http://schemas.openxmlformats.org/officeDocument/2006/relationships/customXml" Target="../ink/ink50.xml"/><Relationship Id="rId10" Type="http://schemas.openxmlformats.org/officeDocument/2006/relationships/customXml" Target="../ink/ink41.xml"/><Relationship Id="rId19" Type="http://schemas.openxmlformats.org/officeDocument/2006/relationships/image" Target="../media/image19.png"/><Relationship Id="rId31" Type="http://schemas.openxmlformats.org/officeDocument/2006/relationships/image" Target="../media/image25.png"/><Relationship Id="rId4" Type="http://schemas.openxmlformats.org/officeDocument/2006/relationships/customXml" Target="../ink/ink38.xml"/><Relationship Id="rId9" Type="http://schemas.openxmlformats.org/officeDocument/2006/relationships/image" Target="../media/image14.png"/><Relationship Id="rId14" Type="http://schemas.openxmlformats.org/officeDocument/2006/relationships/customXml" Target="../ink/ink43.xml"/><Relationship Id="rId22" Type="http://schemas.openxmlformats.org/officeDocument/2006/relationships/customXml" Target="../ink/ink47.xml"/><Relationship Id="rId27" Type="http://schemas.openxmlformats.org/officeDocument/2006/relationships/image" Target="../media/image23.png"/><Relationship Id="rId30" Type="http://schemas.openxmlformats.org/officeDocument/2006/relationships/customXml" Target="../ink/ink51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4.png"/><Relationship Id="rId299" Type="http://schemas.openxmlformats.org/officeDocument/2006/relationships/image" Target="../media/image175.png"/><Relationship Id="rId21" Type="http://schemas.openxmlformats.org/officeDocument/2006/relationships/image" Target="../media/image36.png"/><Relationship Id="rId63" Type="http://schemas.openxmlformats.org/officeDocument/2006/relationships/image" Target="../media/image57.png"/><Relationship Id="rId159" Type="http://schemas.openxmlformats.org/officeDocument/2006/relationships/image" Target="../media/image105.png"/><Relationship Id="rId324" Type="http://schemas.openxmlformats.org/officeDocument/2006/relationships/customXml" Target="../ink/ink214.xml"/><Relationship Id="rId366" Type="http://schemas.openxmlformats.org/officeDocument/2006/relationships/customXml" Target="../ink/ink235.xml"/><Relationship Id="rId170" Type="http://schemas.openxmlformats.org/officeDocument/2006/relationships/customXml" Target="../ink/ink137.xml"/><Relationship Id="rId226" Type="http://schemas.openxmlformats.org/officeDocument/2006/relationships/customXml" Target="../ink/ink165.xml"/><Relationship Id="rId433" Type="http://schemas.openxmlformats.org/officeDocument/2006/relationships/image" Target="../media/image242.png"/><Relationship Id="rId268" Type="http://schemas.openxmlformats.org/officeDocument/2006/relationships/customXml" Target="../ink/ink186.xml"/><Relationship Id="rId32" Type="http://schemas.openxmlformats.org/officeDocument/2006/relationships/customXml" Target="../ink/ink68.xml"/><Relationship Id="rId74" Type="http://schemas.openxmlformats.org/officeDocument/2006/relationships/customXml" Target="../ink/ink89.xml"/><Relationship Id="rId128" Type="http://schemas.openxmlformats.org/officeDocument/2006/relationships/customXml" Target="../ink/ink116.xml"/><Relationship Id="rId335" Type="http://schemas.openxmlformats.org/officeDocument/2006/relationships/image" Target="../media/image193.png"/><Relationship Id="rId377" Type="http://schemas.openxmlformats.org/officeDocument/2006/relationships/image" Target="../media/image214.png"/><Relationship Id="rId5" Type="http://schemas.openxmlformats.org/officeDocument/2006/relationships/image" Target="../media/image28.png"/><Relationship Id="rId181" Type="http://schemas.openxmlformats.org/officeDocument/2006/relationships/image" Target="../media/image116.png"/><Relationship Id="rId237" Type="http://schemas.openxmlformats.org/officeDocument/2006/relationships/image" Target="../media/image144.png"/><Relationship Id="rId402" Type="http://schemas.openxmlformats.org/officeDocument/2006/relationships/customXml" Target="../ink/ink253.xml"/><Relationship Id="rId279" Type="http://schemas.openxmlformats.org/officeDocument/2006/relationships/image" Target="../media/image165.png"/><Relationship Id="rId43" Type="http://schemas.openxmlformats.org/officeDocument/2006/relationships/image" Target="../media/image47.png"/><Relationship Id="rId139" Type="http://schemas.openxmlformats.org/officeDocument/2006/relationships/image" Target="../media/image95.png"/><Relationship Id="rId290" Type="http://schemas.openxmlformats.org/officeDocument/2006/relationships/customXml" Target="../ink/ink197.xml"/><Relationship Id="rId304" Type="http://schemas.openxmlformats.org/officeDocument/2006/relationships/customXml" Target="../ink/ink204.xml"/><Relationship Id="rId346" Type="http://schemas.openxmlformats.org/officeDocument/2006/relationships/customXml" Target="../ink/ink225.xml"/><Relationship Id="rId388" Type="http://schemas.openxmlformats.org/officeDocument/2006/relationships/customXml" Target="../ink/ink246.xml"/><Relationship Id="rId85" Type="http://schemas.openxmlformats.org/officeDocument/2006/relationships/image" Target="../media/image68.png"/><Relationship Id="rId150" Type="http://schemas.openxmlformats.org/officeDocument/2006/relationships/customXml" Target="../ink/ink127.xml"/><Relationship Id="rId192" Type="http://schemas.openxmlformats.org/officeDocument/2006/relationships/customXml" Target="../ink/ink148.xml"/><Relationship Id="rId206" Type="http://schemas.openxmlformats.org/officeDocument/2006/relationships/customXml" Target="../ink/ink155.xml"/><Relationship Id="rId413" Type="http://schemas.openxmlformats.org/officeDocument/2006/relationships/image" Target="../media/image232.png"/><Relationship Id="rId248" Type="http://schemas.openxmlformats.org/officeDocument/2006/relationships/customXml" Target="../ink/ink176.xml"/><Relationship Id="rId269" Type="http://schemas.openxmlformats.org/officeDocument/2006/relationships/image" Target="../media/image160.png"/><Relationship Id="rId434" Type="http://schemas.openxmlformats.org/officeDocument/2006/relationships/customXml" Target="../ink/ink269.xml"/><Relationship Id="rId12" Type="http://schemas.openxmlformats.org/officeDocument/2006/relationships/customXml" Target="../ink/ink58.xml"/><Relationship Id="rId33" Type="http://schemas.openxmlformats.org/officeDocument/2006/relationships/image" Target="../media/image42.png"/><Relationship Id="rId108" Type="http://schemas.openxmlformats.org/officeDocument/2006/relationships/customXml" Target="../ink/ink106.xml"/><Relationship Id="rId129" Type="http://schemas.openxmlformats.org/officeDocument/2006/relationships/image" Target="../media/image90.png"/><Relationship Id="rId280" Type="http://schemas.openxmlformats.org/officeDocument/2006/relationships/customXml" Target="../ink/ink192.xml"/><Relationship Id="rId315" Type="http://schemas.openxmlformats.org/officeDocument/2006/relationships/image" Target="../media/image183.png"/><Relationship Id="rId336" Type="http://schemas.openxmlformats.org/officeDocument/2006/relationships/customXml" Target="../ink/ink220.xml"/><Relationship Id="rId357" Type="http://schemas.openxmlformats.org/officeDocument/2006/relationships/image" Target="../media/image204.png"/><Relationship Id="rId54" Type="http://schemas.openxmlformats.org/officeDocument/2006/relationships/customXml" Target="../ink/ink79.xml"/><Relationship Id="rId75" Type="http://schemas.openxmlformats.org/officeDocument/2006/relationships/image" Target="../media/image63.png"/><Relationship Id="rId96" Type="http://schemas.openxmlformats.org/officeDocument/2006/relationships/customXml" Target="../ink/ink100.xml"/><Relationship Id="rId140" Type="http://schemas.openxmlformats.org/officeDocument/2006/relationships/customXml" Target="../ink/ink122.xml"/><Relationship Id="rId161" Type="http://schemas.openxmlformats.org/officeDocument/2006/relationships/image" Target="../media/image106.png"/><Relationship Id="rId182" Type="http://schemas.openxmlformats.org/officeDocument/2006/relationships/customXml" Target="../ink/ink143.xml"/><Relationship Id="rId217" Type="http://schemas.openxmlformats.org/officeDocument/2006/relationships/image" Target="../media/image134.png"/><Relationship Id="rId378" Type="http://schemas.openxmlformats.org/officeDocument/2006/relationships/customXml" Target="../ink/ink241.xml"/><Relationship Id="rId399" Type="http://schemas.openxmlformats.org/officeDocument/2006/relationships/image" Target="../media/image225.png"/><Relationship Id="rId403" Type="http://schemas.openxmlformats.org/officeDocument/2006/relationships/image" Target="../media/image227.png"/><Relationship Id="rId6" Type="http://schemas.openxmlformats.org/officeDocument/2006/relationships/customXml" Target="../ink/ink55.xml"/><Relationship Id="rId238" Type="http://schemas.openxmlformats.org/officeDocument/2006/relationships/customXml" Target="../ink/ink171.xml"/><Relationship Id="rId259" Type="http://schemas.openxmlformats.org/officeDocument/2006/relationships/image" Target="../media/image155.png"/><Relationship Id="rId424" Type="http://schemas.openxmlformats.org/officeDocument/2006/relationships/customXml" Target="../ink/ink264.xml"/><Relationship Id="rId23" Type="http://schemas.openxmlformats.org/officeDocument/2006/relationships/image" Target="../media/image37.png"/><Relationship Id="rId119" Type="http://schemas.openxmlformats.org/officeDocument/2006/relationships/image" Target="../media/image85.png"/><Relationship Id="rId270" Type="http://schemas.openxmlformats.org/officeDocument/2006/relationships/customXml" Target="../ink/ink187.xml"/><Relationship Id="rId291" Type="http://schemas.openxmlformats.org/officeDocument/2006/relationships/image" Target="../media/image171.png"/><Relationship Id="rId305" Type="http://schemas.openxmlformats.org/officeDocument/2006/relationships/image" Target="../media/image178.png"/><Relationship Id="rId326" Type="http://schemas.openxmlformats.org/officeDocument/2006/relationships/customXml" Target="../ink/ink215.xml"/><Relationship Id="rId347" Type="http://schemas.openxmlformats.org/officeDocument/2006/relationships/image" Target="../media/image199.png"/><Relationship Id="rId44" Type="http://schemas.openxmlformats.org/officeDocument/2006/relationships/customXml" Target="../ink/ink74.xml"/><Relationship Id="rId65" Type="http://schemas.openxmlformats.org/officeDocument/2006/relationships/image" Target="../media/image58.png"/><Relationship Id="rId86" Type="http://schemas.openxmlformats.org/officeDocument/2006/relationships/customXml" Target="../ink/ink95.xml"/><Relationship Id="rId130" Type="http://schemas.openxmlformats.org/officeDocument/2006/relationships/customXml" Target="../ink/ink117.xml"/><Relationship Id="rId151" Type="http://schemas.openxmlformats.org/officeDocument/2006/relationships/image" Target="../media/image101.png"/><Relationship Id="rId368" Type="http://schemas.openxmlformats.org/officeDocument/2006/relationships/customXml" Target="../ink/ink236.xml"/><Relationship Id="rId389" Type="http://schemas.openxmlformats.org/officeDocument/2006/relationships/image" Target="../media/image220.png"/><Relationship Id="rId172" Type="http://schemas.openxmlformats.org/officeDocument/2006/relationships/customXml" Target="../ink/ink138.xml"/><Relationship Id="rId193" Type="http://schemas.openxmlformats.org/officeDocument/2006/relationships/image" Target="../media/image122.png"/><Relationship Id="rId207" Type="http://schemas.openxmlformats.org/officeDocument/2006/relationships/image" Target="../media/image129.png"/><Relationship Id="rId228" Type="http://schemas.openxmlformats.org/officeDocument/2006/relationships/customXml" Target="../ink/ink166.xml"/><Relationship Id="rId249" Type="http://schemas.openxmlformats.org/officeDocument/2006/relationships/image" Target="../media/image150.png"/><Relationship Id="rId414" Type="http://schemas.openxmlformats.org/officeDocument/2006/relationships/customXml" Target="../ink/ink259.xml"/><Relationship Id="rId435" Type="http://schemas.openxmlformats.org/officeDocument/2006/relationships/image" Target="../media/image243.png"/><Relationship Id="rId13" Type="http://schemas.openxmlformats.org/officeDocument/2006/relationships/image" Target="../media/image32.png"/><Relationship Id="rId109" Type="http://schemas.openxmlformats.org/officeDocument/2006/relationships/image" Target="../media/image80.png"/><Relationship Id="rId260" Type="http://schemas.openxmlformats.org/officeDocument/2006/relationships/customXml" Target="../ink/ink182.xml"/><Relationship Id="rId281" Type="http://schemas.openxmlformats.org/officeDocument/2006/relationships/image" Target="../media/image166.png"/><Relationship Id="rId316" Type="http://schemas.openxmlformats.org/officeDocument/2006/relationships/customXml" Target="../ink/ink210.xml"/><Relationship Id="rId337" Type="http://schemas.openxmlformats.org/officeDocument/2006/relationships/image" Target="../media/image194.png"/><Relationship Id="rId34" Type="http://schemas.openxmlformats.org/officeDocument/2006/relationships/customXml" Target="../ink/ink69.xml"/><Relationship Id="rId55" Type="http://schemas.openxmlformats.org/officeDocument/2006/relationships/image" Target="../media/image53.png"/><Relationship Id="rId76" Type="http://schemas.openxmlformats.org/officeDocument/2006/relationships/customXml" Target="../ink/ink90.xml"/><Relationship Id="rId97" Type="http://schemas.openxmlformats.org/officeDocument/2006/relationships/image" Target="../media/image74.png"/><Relationship Id="rId120" Type="http://schemas.openxmlformats.org/officeDocument/2006/relationships/customXml" Target="../ink/ink112.xml"/><Relationship Id="rId141" Type="http://schemas.openxmlformats.org/officeDocument/2006/relationships/image" Target="../media/image96.png"/><Relationship Id="rId358" Type="http://schemas.openxmlformats.org/officeDocument/2006/relationships/customXml" Target="../ink/ink231.xml"/><Relationship Id="rId379" Type="http://schemas.openxmlformats.org/officeDocument/2006/relationships/image" Target="../media/image215.png"/><Relationship Id="rId7" Type="http://schemas.openxmlformats.org/officeDocument/2006/relationships/image" Target="../media/image29.png"/><Relationship Id="rId162" Type="http://schemas.openxmlformats.org/officeDocument/2006/relationships/customXml" Target="../ink/ink133.xml"/><Relationship Id="rId183" Type="http://schemas.openxmlformats.org/officeDocument/2006/relationships/image" Target="../media/image117.png"/><Relationship Id="rId218" Type="http://schemas.openxmlformats.org/officeDocument/2006/relationships/customXml" Target="../ink/ink161.xml"/><Relationship Id="rId239" Type="http://schemas.openxmlformats.org/officeDocument/2006/relationships/image" Target="../media/image145.png"/><Relationship Id="rId390" Type="http://schemas.openxmlformats.org/officeDocument/2006/relationships/customXml" Target="../ink/ink247.xml"/><Relationship Id="rId404" Type="http://schemas.openxmlformats.org/officeDocument/2006/relationships/customXml" Target="../ink/ink254.xml"/><Relationship Id="rId425" Type="http://schemas.openxmlformats.org/officeDocument/2006/relationships/image" Target="../media/image238.png"/><Relationship Id="rId250" Type="http://schemas.openxmlformats.org/officeDocument/2006/relationships/customXml" Target="../ink/ink177.xml"/><Relationship Id="rId271" Type="http://schemas.openxmlformats.org/officeDocument/2006/relationships/image" Target="../media/image161.png"/><Relationship Id="rId292" Type="http://schemas.openxmlformats.org/officeDocument/2006/relationships/customXml" Target="../ink/ink198.xml"/><Relationship Id="rId306" Type="http://schemas.openxmlformats.org/officeDocument/2006/relationships/customXml" Target="../ink/ink205.xml"/><Relationship Id="rId24" Type="http://schemas.openxmlformats.org/officeDocument/2006/relationships/customXml" Target="../ink/ink64.xml"/><Relationship Id="rId45" Type="http://schemas.openxmlformats.org/officeDocument/2006/relationships/image" Target="../media/image48.png"/><Relationship Id="rId66" Type="http://schemas.openxmlformats.org/officeDocument/2006/relationships/customXml" Target="../ink/ink85.xml"/><Relationship Id="rId87" Type="http://schemas.openxmlformats.org/officeDocument/2006/relationships/image" Target="../media/image69.png"/><Relationship Id="rId110" Type="http://schemas.openxmlformats.org/officeDocument/2006/relationships/customXml" Target="../ink/ink107.xml"/><Relationship Id="rId131" Type="http://schemas.openxmlformats.org/officeDocument/2006/relationships/image" Target="../media/image91.png"/><Relationship Id="rId327" Type="http://schemas.openxmlformats.org/officeDocument/2006/relationships/image" Target="../media/image189.png"/><Relationship Id="rId348" Type="http://schemas.openxmlformats.org/officeDocument/2006/relationships/customXml" Target="../ink/ink226.xml"/><Relationship Id="rId369" Type="http://schemas.openxmlformats.org/officeDocument/2006/relationships/image" Target="../media/image210.png"/><Relationship Id="rId152" Type="http://schemas.openxmlformats.org/officeDocument/2006/relationships/customXml" Target="../ink/ink128.xml"/><Relationship Id="rId173" Type="http://schemas.openxmlformats.org/officeDocument/2006/relationships/image" Target="../media/image112.png"/><Relationship Id="rId194" Type="http://schemas.openxmlformats.org/officeDocument/2006/relationships/customXml" Target="../ink/ink149.xml"/><Relationship Id="rId208" Type="http://schemas.openxmlformats.org/officeDocument/2006/relationships/customXml" Target="../ink/ink156.xml"/><Relationship Id="rId229" Type="http://schemas.openxmlformats.org/officeDocument/2006/relationships/image" Target="../media/image140.png"/><Relationship Id="rId380" Type="http://schemas.openxmlformats.org/officeDocument/2006/relationships/customXml" Target="../ink/ink242.xml"/><Relationship Id="rId415" Type="http://schemas.openxmlformats.org/officeDocument/2006/relationships/image" Target="../media/image233.png"/><Relationship Id="rId436" Type="http://schemas.openxmlformats.org/officeDocument/2006/relationships/customXml" Target="../ink/ink270.xml"/><Relationship Id="rId240" Type="http://schemas.openxmlformats.org/officeDocument/2006/relationships/customXml" Target="../ink/ink172.xml"/><Relationship Id="rId261" Type="http://schemas.openxmlformats.org/officeDocument/2006/relationships/image" Target="../media/image156.png"/><Relationship Id="rId14" Type="http://schemas.openxmlformats.org/officeDocument/2006/relationships/customXml" Target="../ink/ink59.xml"/><Relationship Id="rId35" Type="http://schemas.openxmlformats.org/officeDocument/2006/relationships/image" Target="../media/image43.png"/><Relationship Id="rId56" Type="http://schemas.openxmlformats.org/officeDocument/2006/relationships/customXml" Target="../ink/ink80.xml"/><Relationship Id="rId77" Type="http://schemas.openxmlformats.org/officeDocument/2006/relationships/image" Target="../media/image64.png"/><Relationship Id="rId100" Type="http://schemas.openxmlformats.org/officeDocument/2006/relationships/customXml" Target="../ink/ink102.xml"/><Relationship Id="rId282" Type="http://schemas.openxmlformats.org/officeDocument/2006/relationships/customXml" Target="../ink/ink193.xml"/><Relationship Id="rId317" Type="http://schemas.openxmlformats.org/officeDocument/2006/relationships/image" Target="../media/image184.png"/><Relationship Id="rId338" Type="http://schemas.openxmlformats.org/officeDocument/2006/relationships/customXml" Target="../ink/ink221.xml"/><Relationship Id="rId359" Type="http://schemas.openxmlformats.org/officeDocument/2006/relationships/image" Target="../media/image205.png"/><Relationship Id="rId8" Type="http://schemas.openxmlformats.org/officeDocument/2006/relationships/customXml" Target="../ink/ink56.xml"/><Relationship Id="rId98" Type="http://schemas.openxmlformats.org/officeDocument/2006/relationships/customXml" Target="../ink/ink101.xml"/><Relationship Id="rId121" Type="http://schemas.openxmlformats.org/officeDocument/2006/relationships/image" Target="../media/image86.png"/><Relationship Id="rId142" Type="http://schemas.openxmlformats.org/officeDocument/2006/relationships/customXml" Target="../ink/ink123.xml"/><Relationship Id="rId163" Type="http://schemas.openxmlformats.org/officeDocument/2006/relationships/image" Target="../media/image107.png"/><Relationship Id="rId184" Type="http://schemas.openxmlformats.org/officeDocument/2006/relationships/customXml" Target="../ink/ink144.xml"/><Relationship Id="rId219" Type="http://schemas.openxmlformats.org/officeDocument/2006/relationships/image" Target="../media/image135.png"/><Relationship Id="rId370" Type="http://schemas.openxmlformats.org/officeDocument/2006/relationships/customXml" Target="../ink/ink237.xml"/><Relationship Id="rId391" Type="http://schemas.openxmlformats.org/officeDocument/2006/relationships/image" Target="../media/image221.png"/><Relationship Id="rId405" Type="http://schemas.openxmlformats.org/officeDocument/2006/relationships/image" Target="../media/image228.png"/><Relationship Id="rId426" Type="http://schemas.openxmlformats.org/officeDocument/2006/relationships/customXml" Target="../ink/ink265.xml"/><Relationship Id="rId230" Type="http://schemas.openxmlformats.org/officeDocument/2006/relationships/customXml" Target="../ink/ink167.xml"/><Relationship Id="rId251" Type="http://schemas.openxmlformats.org/officeDocument/2006/relationships/image" Target="../media/image151.png"/><Relationship Id="rId25" Type="http://schemas.openxmlformats.org/officeDocument/2006/relationships/image" Target="../media/image38.png"/><Relationship Id="rId46" Type="http://schemas.openxmlformats.org/officeDocument/2006/relationships/customXml" Target="../ink/ink75.xml"/><Relationship Id="rId67" Type="http://schemas.openxmlformats.org/officeDocument/2006/relationships/image" Target="../media/image59.png"/><Relationship Id="rId272" Type="http://schemas.openxmlformats.org/officeDocument/2006/relationships/customXml" Target="../ink/ink188.xml"/><Relationship Id="rId293" Type="http://schemas.openxmlformats.org/officeDocument/2006/relationships/image" Target="../media/image172.png"/><Relationship Id="rId307" Type="http://schemas.openxmlformats.org/officeDocument/2006/relationships/image" Target="../media/image179.png"/><Relationship Id="rId328" Type="http://schemas.openxmlformats.org/officeDocument/2006/relationships/customXml" Target="../ink/ink216.xml"/><Relationship Id="rId349" Type="http://schemas.openxmlformats.org/officeDocument/2006/relationships/image" Target="../media/image200.png"/><Relationship Id="rId88" Type="http://schemas.openxmlformats.org/officeDocument/2006/relationships/customXml" Target="../ink/ink96.xml"/><Relationship Id="rId111" Type="http://schemas.openxmlformats.org/officeDocument/2006/relationships/image" Target="../media/image81.png"/><Relationship Id="rId132" Type="http://schemas.openxmlformats.org/officeDocument/2006/relationships/customXml" Target="../ink/ink118.xml"/><Relationship Id="rId153" Type="http://schemas.openxmlformats.org/officeDocument/2006/relationships/image" Target="../media/image102.png"/><Relationship Id="rId174" Type="http://schemas.openxmlformats.org/officeDocument/2006/relationships/customXml" Target="../ink/ink139.xml"/><Relationship Id="rId195" Type="http://schemas.openxmlformats.org/officeDocument/2006/relationships/image" Target="../media/image123.png"/><Relationship Id="rId209" Type="http://schemas.openxmlformats.org/officeDocument/2006/relationships/image" Target="../media/image130.png"/><Relationship Id="rId360" Type="http://schemas.openxmlformats.org/officeDocument/2006/relationships/customXml" Target="../ink/ink232.xml"/><Relationship Id="rId381" Type="http://schemas.openxmlformats.org/officeDocument/2006/relationships/image" Target="../media/image216.png"/><Relationship Id="rId416" Type="http://schemas.openxmlformats.org/officeDocument/2006/relationships/customXml" Target="../ink/ink260.xml"/><Relationship Id="rId220" Type="http://schemas.openxmlformats.org/officeDocument/2006/relationships/customXml" Target="../ink/ink162.xml"/><Relationship Id="rId241" Type="http://schemas.openxmlformats.org/officeDocument/2006/relationships/image" Target="../media/image146.png"/><Relationship Id="rId437" Type="http://schemas.openxmlformats.org/officeDocument/2006/relationships/image" Target="../media/image244.png"/><Relationship Id="rId15" Type="http://schemas.openxmlformats.org/officeDocument/2006/relationships/image" Target="../media/image33.png"/><Relationship Id="rId36" Type="http://schemas.openxmlformats.org/officeDocument/2006/relationships/customXml" Target="../ink/ink70.xml"/><Relationship Id="rId57" Type="http://schemas.openxmlformats.org/officeDocument/2006/relationships/image" Target="../media/image54.png"/><Relationship Id="rId262" Type="http://schemas.openxmlformats.org/officeDocument/2006/relationships/customXml" Target="../ink/ink183.xml"/><Relationship Id="rId283" Type="http://schemas.openxmlformats.org/officeDocument/2006/relationships/image" Target="../media/image167.png"/><Relationship Id="rId318" Type="http://schemas.openxmlformats.org/officeDocument/2006/relationships/customXml" Target="../ink/ink211.xml"/><Relationship Id="rId339" Type="http://schemas.openxmlformats.org/officeDocument/2006/relationships/image" Target="../media/image195.png"/><Relationship Id="rId78" Type="http://schemas.openxmlformats.org/officeDocument/2006/relationships/customXml" Target="../ink/ink91.xml"/><Relationship Id="rId99" Type="http://schemas.openxmlformats.org/officeDocument/2006/relationships/image" Target="../media/image75.png"/><Relationship Id="rId101" Type="http://schemas.openxmlformats.org/officeDocument/2006/relationships/image" Target="../media/image76.png"/><Relationship Id="rId122" Type="http://schemas.openxmlformats.org/officeDocument/2006/relationships/customXml" Target="../ink/ink113.xml"/><Relationship Id="rId143" Type="http://schemas.openxmlformats.org/officeDocument/2006/relationships/image" Target="../media/image97.png"/><Relationship Id="rId164" Type="http://schemas.openxmlformats.org/officeDocument/2006/relationships/customXml" Target="../ink/ink134.xml"/><Relationship Id="rId185" Type="http://schemas.openxmlformats.org/officeDocument/2006/relationships/image" Target="../media/image118.png"/><Relationship Id="rId350" Type="http://schemas.openxmlformats.org/officeDocument/2006/relationships/customXml" Target="../ink/ink227.xml"/><Relationship Id="rId371" Type="http://schemas.openxmlformats.org/officeDocument/2006/relationships/image" Target="../media/image211.png"/><Relationship Id="rId406" Type="http://schemas.openxmlformats.org/officeDocument/2006/relationships/customXml" Target="../ink/ink255.xml"/><Relationship Id="rId9" Type="http://schemas.openxmlformats.org/officeDocument/2006/relationships/image" Target="../media/image30.png"/><Relationship Id="rId210" Type="http://schemas.openxmlformats.org/officeDocument/2006/relationships/customXml" Target="../ink/ink157.xml"/><Relationship Id="rId392" Type="http://schemas.openxmlformats.org/officeDocument/2006/relationships/customXml" Target="../ink/ink248.xml"/><Relationship Id="rId427" Type="http://schemas.openxmlformats.org/officeDocument/2006/relationships/image" Target="../media/image239.png"/><Relationship Id="rId26" Type="http://schemas.openxmlformats.org/officeDocument/2006/relationships/customXml" Target="../ink/ink65.xml"/><Relationship Id="rId231" Type="http://schemas.openxmlformats.org/officeDocument/2006/relationships/image" Target="../media/image141.png"/><Relationship Id="rId252" Type="http://schemas.openxmlformats.org/officeDocument/2006/relationships/customXml" Target="../ink/ink178.xml"/><Relationship Id="rId273" Type="http://schemas.openxmlformats.org/officeDocument/2006/relationships/image" Target="../media/image162.png"/><Relationship Id="rId294" Type="http://schemas.openxmlformats.org/officeDocument/2006/relationships/customXml" Target="../ink/ink199.xml"/><Relationship Id="rId308" Type="http://schemas.openxmlformats.org/officeDocument/2006/relationships/customXml" Target="../ink/ink206.xml"/><Relationship Id="rId329" Type="http://schemas.openxmlformats.org/officeDocument/2006/relationships/image" Target="../media/image190.png"/><Relationship Id="rId47" Type="http://schemas.openxmlformats.org/officeDocument/2006/relationships/image" Target="../media/image49.png"/><Relationship Id="rId68" Type="http://schemas.openxmlformats.org/officeDocument/2006/relationships/customXml" Target="../ink/ink86.xml"/><Relationship Id="rId89" Type="http://schemas.openxmlformats.org/officeDocument/2006/relationships/image" Target="../media/image70.png"/><Relationship Id="rId112" Type="http://schemas.openxmlformats.org/officeDocument/2006/relationships/customXml" Target="../ink/ink108.xml"/><Relationship Id="rId133" Type="http://schemas.openxmlformats.org/officeDocument/2006/relationships/image" Target="../media/image92.png"/><Relationship Id="rId154" Type="http://schemas.openxmlformats.org/officeDocument/2006/relationships/customXml" Target="../ink/ink129.xml"/><Relationship Id="rId175" Type="http://schemas.openxmlformats.org/officeDocument/2006/relationships/image" Target="../media/image113.png"/><Relationship Id="rId340" Type="http://schemas.openxmlformats.org/officeDocument/2006/relationships/customXml" Target="../ink/ink222.xml"/><Relationship Id="rId361" Type="http://schemas.openxmlformats.org/officeDocument/2006/relationships/image" Target="../media/image206.png"/><Relationship Id="rId196" Type="http://schemas.openxmlformats.org/officeDocument/2006/relationships/customXml" Target="../ink/ink150.xml"/><Relationship Id="rId200" Type="http://schemas.openxmlformats.org/officeDocument/2006/relationships/customXml" Target="../ink/ink152.xml"/><Relationship Id="rId382" Type="http://schemas.openxmlformats.org/officeDocument/2006/relationships/customXml" Target="../ink/ink243.xml"/><Relationship Id="rId417" Type="http://schemas.openxmlformats.org/officeDocument/2006/relationships/image" Target="../media/image234.png"/><Relationship Id="rId16" Type="http://schemas.openxmlformats.org/officeDocument/2006/relationships/customXml" Target="../ink/ink60.xml"/><Relationship Id="rId221" Type="http://schemas.openxmlformats.org/officeDocument/2006/relationships/image" Target="../media/image136.png"/><Relationship Id="rId242" Type="http://schemas.openxmlformats.org/officeDocument/2006/relationships/customXml" Target="../ink/ink173.xml"/><Relationship Id="rId263" Type="http://schemas.openxmlformats.org/officeDocument/2006/relationships/image" Target="../media/image157.png"/><Relationship Id="rId284" Type="http://schemas.openxmlformats.org/officeDocument/2006/relationships/customXml" Target="../ink/ink194.xml"/><Relationship Id="rId319" Type="http://schemas.openxmlformats.org/officeDocument/2006/relationships/image" Target="../media/image185.png"/><Relationship Id="rId37" Type="http://schemas.openxmlformats.org/officeDocument/2006/relationships/image" Target="../media/image44.png"/><Relationship Id="rId58" Type="http://schemas.openxmlformats.org/officeDocument/2006/relationships/customXml" Target="../ink/ink81.xml"/><Relationship Id="rId79" Type="http://schemas.openxmlformats.org/officeDocument/2006/relationships/image" Target="../media/image65.png"/><Relationship Id="rId102" Type="http://schemas.openxmlformats.org/officeDocument/2006/relationships/customXml" Target="../ink/ink103.xml"/><Relationship Id="rId123" Type="http://schemas.openxmlformats.org/officeDocument/2006/relationships/image" Target="../media/image87.png"/><Relationship Id="rId144" Type="http://schemas.openxmlformats.org/officeDocument/2006/relationships/customXml" Target="../ink/ink124.xml"/><Relationship Id="rId330" Type="http://schemas.openxmlformats.org/officeDocument/2006/relationships/customXml" Target="../ink/ink217.xml"/><Relationship Id="rId90" Type="http://schemas.openxmlformats.org/officeDocument/2006/relationships/customXml" Target="../ink/ink97.xml"/><Relationship Id="rId165" Type="http://schemas.openxmlformats.org/officeDocument/2006/relationships/image" Target="../media/image108.png"/><Relationship Id="rId186" Type="http://schemas.openxmlformats.org/officeDocument/2006/relationships/customXml" Target="../ink/ink145.xml"/><Relationship Id="rId351" Type="http://schemas.openxmlformats.org/officeDocument/2006/relationships/image" Target="../media/image201.png"/><Relationship Id="rId372" Type="http://schemas.openxmlformats.org/officeDocument/2006/relationships/customXml" Target="../ink/ink238.xml"/><Relationship Id="rId393" Type="http://schemas.openxmlformats.org/officeDocument/2006/relationships/image" Target="../media/image222.png"/><Relationship Id="rId407" Type="http://schemas.openxmlformats.org/officeDocument/2006/relationships/image" Target="../media/image229.png"/><Relationship Id="rId428" Type="http://schemas.openxmlformats.org/officeDocument/2006/relationships/customXml" Target="../ink/ink266.xml"/><Relationship Id="rId211" Type="http://schemas.openxmlformats.org/officeDocument/2006/relationships/image" Target="../media/image131.png"/><Relationship Id="rId232" Type="http://schemas.openxmlformats.org/officeDocument/2006/relationships/customXml" Target="../ink/ink168.xml"/><Relationship Id="rId253" Type="http://schemas.openxmlformats.org/officeDocument/2006/relationships/image" Target="../media/image152.png"/><Relationship Id="rId274" Type="http://schemas.openxmlformats.org/officeDocument/2006/relationships/customXml" Target="../ink/ink189.xml"/><Relationship Id="rId295" Type="http://schemas.openxmlformats.org/officeDocument/2006/relationships/image" Target="../media/image173.png"/><Relationship Id="rId309" Type="http://schemas.openxmlformats.org/officeDocument/2006/relationships/image" Target="../media/image180.png"/><Relationship Id="rId27" Type="http://schemas.openxmlformats.org/officeDocument/2006/relationships/image" Target="../media/image39.png"/><Relationship Id="rId48" Type="http://schemas.openxmlformats.org/officeDocument/2006/relationships/customXml" Target="../ink/ink76.xml"/><Relationship Id="rId69" Type="http://schemas.openxmlformats.org/officeDocument/2006/relationships/image" Target="../media/image60.png"/><Relationship Id="rId113" Type="http://schemas.openxmlformats.org/officeDocument/2006/relationships/image" Target="../media/image82.png"/><Relationship Id="rId134" Type="http://schemas.openxmlformats.org/officeDocument/2006/relationships/customXml" Target="../ink/ink119.xml"/><Relationship Id="rId320" Type="http://schemas.openxmlformats.org/officeDocument/2006/relationships/customXml" Target="../ink/ink212.xml"/><Relationship Id="rId80" Type="http://schemas.openxmlformats.org/officeDocument/2006/relationships/customXml" Target="../ink/ink92.xml"/><Relationship Id="rId155" Type="http://schemas.openxmlformats.org/officeDocument/2006/relationships/image" Target="../media/image103.png"/><Relationship Id="rId176" Type="http://schemas.openxmlformats.org/officeDocument/2006/relationships/customXml" Target="../ink/ink140.xml"/><Relationship Id="rId197" Type="http://schemas.openxmlformats.org/officeDocument/2006/relationships/image" Target="../media/image124.png"/><Relationship Id="rId341" Type="http://schemas.openxmlformats.org/officeDocument/2006/relationships/image" Target="../media/image196.png"/><Relationship Id="rId362" Type="http://schemas.openxmlformats.org/officeDocument/2006/relationships/customXml" Target="../ink/ink233.xml"/><Relationship Id="rId383" Type="http://schemas.openxmlformats.org/officeDocument/2006/relationships/image" Target="../media/image217.png"/><Relationship Id="rId418" Type="http://schemas.openxmlformats.org/officeDocument/2006/relationships/customXml" Target="../ink/ink261.xml"/><Relationship Id="rId201" Type="http://schemas.openxmlformats.org/officeDocument/2006/relationships/image" Target="../media/image126.png"/><Relationship Id="rId222" Type="http://schemas.openxmlformats.org/officeDocument/2006/relationships/customXml" Target="../ink/ink163.xml"/><Relationship Id="rId243" Type="http://schemas.openxmlformats.org/officeDocument/2006/relationships/image" Target="../media/image147.png"/><Relationship Id="rId264" Type="http://schemas.openxmlformats.org/officeDocument/2006/relationships/customXml" Target="../ink/ink184.xml"/><Relationship Id="rId285" Type="http://schemas.openxmlformats.org/officeDocument/2006/relationships/image" Target="../media/image168.png"/><Relationship Id="rId17" Type="http://schemas.openxmlformats.org/officeDocument/2006/relationships/image" Target="../media/image34.png"/><Relationship Id="rId38" Type="http://schemas.openxmlformats.org/officeDocument/2006/relationships/customXml" Target="../ink/ink71.xml"/><Relationship Id="rId59" Type="http://schemas.openxmlformats.org/officeDocument/2006/relationships/image" Target="../media/image55.png"/><Relationship Id="rId103" Type="http://schemas.openxmlformats.org/officeDocument/2006/relationships/image" Target="../media/image77.png"/><Relationship Id="rId124" Type="http://schemas.openxmlformats.org/officeDocument/2006/relationships/customXml" Target="../ink/ink114.xml"/><Relationship Id="rId310" Type="http://schemas.openxmlformats.org/officeDocument/2006/relationships/customXml" Target="../ink/ink207.xml"/><Relationship Id="rId70" Type="http://schemas.openxmlformats.org/officeDocument/2006/relationships/customXml" Target="../ink/ink87.xml"/><Relationship Id="rId91" Type="http://schemas.openxmlformats.org/officeDocument/2006/relationships/image" Target="../media/image71.png"/><Relationship Id="rId145" Type="http://schemas.openxmlformats.org/officeDocument/2006/relationships/image" Target="../media/image98.png"/><Relationship Id="rId166" Type="http://schemas.openxmlformats.org/officeDocument/2006/relationships/customXml" Target="../ink/ink135.xml"/><Relationship Id="rId187" Type="http://schemas.openxmlformats.org/officeDocument/2006/relationships/image" Target="../media/image119.png"/><Relationship Id="rId331" Type="http://schemas.openxmlformats.org/officeDocument/2006/relationships/image" Target="../media/image191.png"/><Relationship Id="rId352" Type="http://schemas.openxmlformats.org/officeDocument/2006/relationships/customXml" Target="../ink/ink228.xml"/><Relationship Id="rId373" Type="http://schemas.openxmlformats.org/officeDocument/2006/relationships/image" Target="../media/image212.png"/><Relationship Id="rId394" Type="http://schemas.openxmlformats.org/officeDocument/2006/relationships/customXml" Target="../ink/ink249.xml"/><Relationship Id="rId408" Type="http://schemas.openxmlformats.org/officeDocument/2006/relationships/customXml" Target="../ink/ink256.xml"/><Relationship Id="rId429" Type="http://schemas.openxmlformats.org/officeDocument/2006/relationships/image" Target="../media/image240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58.xml"/><Relationship Id="rId233" Type="http://schemas.openxmlformats.org/officeDocument/2006/relationships/image" Target="../media/image142.png"/><Relationship Id="rId254" Type="http://schemas.openxmlformats.org/officeDocument/2006/relationships/customXml" Target="../ink/ink179.xml"/><Relationship Id="rId28" Type="http://schemas.openxmlformats.org/officeDocument/2006/relationships/customXml" Target="../ink/ink66.xml"/><Relationship Id="rId49" Type="http://schemas.openxmlformats.org/officeDocument/2006/relationships/image" Target="../media/image50.png"/><Relationship Id="rId114" Type="http://schemas.openxmlformats.org/officeDocument/2006/relationships/customXml" Target="../ink/ink109.xml"/><Relationship Id="rId275" Type="http://schemas.openxmlformats.org/officeDocument/2006/relationships/image" Target="../media/image163.png"/><Relationship Id="rId296" Type="http://schemas.openxmlformats.org/officeDocument/2006/relationships/customXml" Target="../ink/ink200.xml"/><Relationship Id="rId300" Type="http://schemas.openxmlformats.org/officeDocument/2006/relationships/customXml" Target="../ink/ink202.xml"/><Relationship Id="rId60" Type="http://schemas.openxmlformats.org/officeDocument/2006/relationships/customXml" Target="../ink/ink82.xml"/><Relationship Id="rId81" Type="http://schemas.openxmlformats.org/officeDocument/2006/relationships/image" Target="../media/image66.png"/><Relationship Id="rId135" Type="http://schemas.openxmlformats.org/officeDocument/2006/relationships/image" Target="../media/image93.png"/><Relationship Id="rId156" Type="http://schemas.openxmlformats.org/officeDocument/2006/relationships/customXml" Target="../ink/ink130.xml"/><Relationship Id="rId177" Type="http://schemas.openxmlformats.org/officeDocument/2006/relationships/image" Target="../media/image114.png"/><Relationship Id="rId198" Type="http://schemas.openxmlformats.org/officeDocument/2006/relationships/customXml" Target="../ink/ink151.xml"/><Relationship Id="rId321" Type="http://schemas.openxmlformats.org/officeDocument/2006/relationships/image" Target="../media/image186.png"/><Relationship Id="rId342" Type="http://schemas.openxmlformats.org/officeDocument/2006/relationships/customXml" Target="../ink/ink223.xml"/><Relationship Id="rId363" Type="http://schemas.openxmlformats.org/officeDocument/2006/relationships/image" Target="../media/image207.png"/><Relationship Id="rId384" Type="http://schemas.openxmlformats.org/officeDocument/2006/relationships/customXml" Target="../ink/ink244.xml"/><Relationship Id="rId419" Type="http://schemas.openxmlformats.org/officeDocument/2006/relationships/image" Target="../media/image235.png"/><Relationship Id="rId202" Type="http://schemas.openxmlformats.org/officeDocument/2006/relationships/customXml" Target="../ink/ink153.xml"/><Relationship Id="rId223" Type="http://schemas.openxmlformats.org/officeDocument/2006/relationships/image" Target="../media/image137.png"/><Relationship Id="rId244" Type="http://schemas.openxmlformats.org/officeDocument/2006/relationships/customXml" Target="../ink/ink174.xml"/><Relationship Id="rId430" Type="http://schemas.openxmlformats.org/officeDocument/2006/relationships/customXml" Target="../ink/ink267.xml"/><Relationship Id="rId18" Type="http://schemas.openxmlformats.org/officeDocument/2006/relationships/customXml" Target="../ink/ink61.xml"/><Relationship Id="rId39" Type="http://schemas.openxmlformats.org/officeDocument/2006/relationships/image" Target="../media/image45.png"/><Relationship Id="rId265" Type="http://schemas.openxmlformats.org/officeDocument/2006/relationships/image" Target="../media/image158.png"/><Relationship Id="rId286" Type="http://schemas.openxmlformats.org/officeDocument/2006/relationships/customXml" Target="../ink/ink195.xml"/><Relationship Id="rId50" Type="http://schemas.openxmlformats.org/officeDocument/2006/relationships/customXml" Target="../ink/ink77.xml"/><Relationship Id="rId104" Type="http://schemas.openxmlformats.org/officeDocument/2006/relationships/customXml" Target="../ink/ink104.xml"/><Relationship Id="rId125" Type="http://schemas.openxmlformats.org/officeDocument/2006/relationships/image" Target="../media/image88.png"/><Relationship Id="rId146" Type="http://schemas.openxmlformats.org/officeDocument/2006/relationships/customXml" Target="../ink/ink125.xml"/><Relationship Id="rId167" Type="http://schemas.openxmlformats.org/officeDocument/2006/relationships/image" Target="../media/image109.png"/><Relationship Id="rId188" Type="http://schemas.openxmlformats.org/officeDocument/2006/relationships/customXml" Target="../ink/ink146.xml"/><Relationship Id="rId311" Type="http://schemas.openxmlformats.org/officeDocument/2006/relationships/image" Target="../media/image181.png"/><Relationship Id="rId332" Type="http://schemas.openxmlformats.org/officeDocument/2006/relationships/customXml" Target="../ink/ink218.xml"/><Relationship Id="rId353" Type="http://schemas.openxmlformats.org/officeDocument/2006/relationships/image" Target="../media/image202.png"/><Relationship Id="rId374" Type="http://schemas.openxmlformats.org/officeDocument/2006/relationships/customXml" Target="../ink/ink239.xml"/><Relationship Id="rId395" Type="http://schemas.openxmlformats.org/officeDocument/2006/relationships/image" Target="../media/image223.png"/><Relationship Id="rId409" Type="http://schemas.openxmlformats.org/officeDocument/2006/relationships/image" Target="../media/image230.png"/><Relationship Id="rId71" Type="http://schemas.openxmlformats.org/officeDocument/2006/relationships/image" Target="../media/image61.png"/><Relationship Id="rId92" Type="http://schemas.openxmlformats.org/officeDocument/2006/relationships/customXml" Target="../ink/ink98.xml"/><Relationship Id="rId213" Type="http://schemas.openxmlformats.org/officeDocument/2006/relationships/image" Target="../media/image132.png"/><Relationship Id="rId234" Type="http://schemas.openxmlformats.org/officeDocument/2006/relationships/customXml" Target="../ink/ink169.xml"/><Relationship Id="rId420" Type="http://schemas.openxmlformats.org/officeDocument/2006/relationships/customXml" Target="../ink/ink262.xml"/><Relationship Id="rId2" Type="http://schemas.openxmlformats.org/officeDocument/2006/relationships/customXml" Target="../ink/ink53.xml"/><Relationship Id="rId29" Type="http://schemas.openxmlformats.org/officeDocument/2006/relationships/image" Target="../media/image40.png"/><Relationship Id="rId255" Type="http://schemas.openxmlformats.org/officeDocument/2006/relationships/image" Target="../media/image153.png"/><Relationship Id="rId276" Type="http://schemas.openxmlformats.org/officeDocument/2006/relationships/customXml" Target="../ink/ink190.xml"/><Relationship Id="rId297" Type="http://schemas.openxmlformats.org/officeDocument/2006/relationships/image" Target="../media/image174.png"/><Relationship Id="rId40" Type="http://schemas.openxmlformats.org/officeDocument/2006/relationships/customXml" Target="../ink/ink72.xml"/><Relationship Id="rId115" Type="http://schemas.openxmlformats.org/officeDocument/2006/relationships/image" Target="../media/image83.png"/><Relationship Id="rId136" Type="http://schemas.openxmlformats.org/officeDocument/2006/relationships/customXml" Target="../ink/ink120.xml"/><Relationship Id="rId157" Type="http://schemas.openxmlformats.org/officeDocument/2006/relationships/image" Target="../media/image104.png"/><Relationship Id="rId178" Type="http://schemas.openxmlformats.org/officeDocument/2006/relationships/customXml" Target="../ink/ink141.xml"/><Relationship Id="rId301" Type="http://schemas.openxmlformats.org/officeDocument/2006/relationships/image" Target="../media/image176.png"/><Relationship Id="rId322" Type="http://schemas.openxmlformats.org/officeDocument/2006/relationships/customXml" Target="../ink/ink213.xml"/><Relationship Id="rId343" Type="http://schemas.openxmlformats.org/officeDocument/2006/relationships/image" Target="../media/image197.png"/><Relationship Id="rId364" Type="http://schemas.openxmlformats.org/officeDocument/2006/relationships/customXml" Target="../ink/ink234.xml"/><Relationship Id="rId61" Type="http://schemas.openxmlformats.org/officeDocument/2006/relationships/image" Target="../media/image56.png"/><Relationship Id="rId82" Type="http://schemas.openxmlformats.org/officeDocument/2006/relationships/customXml" Target="../ink/ink93.xml"/><Relationship Id="rId199" Type="http://schemas.openxmlformats.org/officeDocument/2006/relationships/image" Target="../media/image125.png"/><Relationship Id="rId203" Type="http://schemas.openxmlformats.org/officeDocument/2006/relationships/image" Target="../media/image127.png"/><Relationship Id="rId385" Type="http://schemas.openxmlformats.org/officeDocument/2006/relationships/image" Target="../media/image218.png"/><Relationship Id="rId19" Type="http://schemas.openxmlformats.org/officeDocument/2006/relationships/image" Target="../media/image35.png"/><Relationship Id="rId224" Type="http://schemas.openxmlformats.org/officeDocument/2006/relationships/customXml" Target="../ink/ink164.xml"/><Relationship Id="rId245" Type="http://schemas.openxmlformats.org/officeDocument/2006/relationships/image" Target="../media/image148.png"/><Relationship Id="rId266" Type="http://schemas.openxmlformats.org/officeDocument/2006/relationships/customXml" Target="../ink/ink185.xml"/><Relationship Id="rId287" Type="http://schemas.openxmlformats.org/officeDocument/2006/relationships/image" Target="../media/image169.png"/><Relationship Id="rId410" Type="http://schemas.openxmlformats.org/officeDocument/2006/relationships/customXml" Target="../ink/ink257.xml"/><Relationship Id="rId431" Type="http://schemas.openxmlformats.org/officeDocument/2006/relationships/image" Target="../media/image241.png"/><Relationship Id="rId30" Type="http://schemas.openxmlformats.org/officeDocument/2006/relationships/customXml" Target="../ink/ink67.xml"/><Relationship Id="rId105" Type="http://schemas.openxmlformats.org/officeDocument/2006/relationships/image" Target="../media/image78.png"/><Relationship Id="rId126" Type="http://schemas.openxmlformats.org/officeDocument/2006/relationships/customXml" Target="../ink/ink115.xml"/><Relationship Id="rId147" Type="http://schemas.openxmlformats.org/officeDocument/2006/relationships/image" Target="../media/image99.png"/><Relationship Id="rId168" Type="http://schemas.openxmlformats.org/officeDocument/2006/relationships/customXml" Target="../ink/ink136.xml"/><Relationship Id="rId312" Type="http://schemas.openxmlformats.org/officeDocument/2006/relationships/customXml" Target="../ink/ink208.xml"/><Relationship Id="rId333" Type="http://schemas.openxmlformats.org/officeDocument/2006/relationships/image" Target="../media/image192.png"/><Relationship Id="rId354" Type="http://schemas.openxmlformats.org/officeDocument/2006/relationships/customXml" Target="../ink/ink229.xml"/><Relationship Id="rId51" Type="http://schemas.openxmlformats.org/officeDocument/2006/relationships/image" Target="../media/image51.png"/><Relationship Id="rId72" Type="http://schemas.openxmlformats.org/officeDocument/2006/relationships/customXml" Target="../ink/ink88.xml"/><Relationship Id="rId93" Type="http://schemas.openxmlformats.org/officeDocument/2006/relationships/image" Target="../media/image72.png"/><Relationship Id="rId189" Type="http://schemas.openxmlformats.org/officeDocument/2006/relationships/image" Target="../media/image120.png"/><Relationship Id="rId375" Type="http://schemas.openxmlformats.org/officeDocument/2006/relationships/image" Target="../media/image213.png"/><Relationship Id="rId396" Type="http://schemas.openxmlformats.org/officeDocument/2006/relationships/customXml" Target="../ink/ink250.xml"/><Relationship Id="rId3" Type="http://schemas.openxmlformats.org/officeDocument/2006/relationships/image" Target="../media/image27.png"/><Relationship Id="rId214" Type="http://schemas.openxmlformats.org/officeDocument/2006/relationships/customXml" Target="../ink/ink159.xml"/><Relationship Id="rId235" Type="http://schemas.openxmlformats.org/officeDocument/2006/relationships/image" Target="../media/image143.png"/><Relationship Id="rId256" Type="http://schemas.openxmlformats.org/officeDocument/2006/relationships/customXml" Target="../ink/ink180.xml"/><Relationship Id="rId277" Type="http://schemas.openxmlformats.org/officeDocument/2006/relationships/image" Target="../media/image164.png"/><Relationship Id="rId298" Type="http://schemas.openxmlformats.org/officeDocument/2006/relationships/customXml" Target="../ink/ink201.xml"/><Relationship Id="rId400" Type="http://schemas.openxmlformats.org/officeDocument/2006/relationships/customXml" Target="../ink/ink252.xml"/><Relationship Id="rId421" Type="http://schemas.openxmlformats.org/officeDocument/2006/relationships/image" Target="../media/image236.png"/><Relationship Id="rId116" Type="http://schemas.openxmlformats.org/officeDocument/2006/relationships/customXml" Target="../ink/ink110.xml"/><Relationship Id="rId137" Type="http://schemas.openxmlformats.org/officeDocument/2006/relationships/image" Target="../media/image94.png"/><Relationship Id="rId158" Type="http://schemas.openxmlformats.org/officeDocument/2006/relationships/customXml" Target="../ink/ink131.xml"/><Relationship Id="rId302" Type="http://schemas.openxmlformats.org/officeDocument/2006/relationships/customXml" Target="../ink/ink203.xml"/><Relationship Id="rId323" Type="http://schemas.openxmlformats.org/officeDocument/2006/relationships/image" Target="../media/image187.png"/><Relationship Id="rId344" Type="http://schemas.openxmlformats.org/officeDocument/2006/relationships/customXml" Target="../ink/ink224.xml"/><Relationship Id="rId20" Type="http://schemas.openxmlformats.org/officeDocument/2006/relationships/customXml" Target="../ink/ink62.xml"/><Relationship Id="rId41" Type="http://schemas.openxmlformats.org/officeDocument/2006/relationships/image" Target="../media/image46.png"/><Relationship Id="rId62" Type="http://schemas.openxmlformats.org/officeDocument/2006/relationships/customXml" Target="../ink/ink83.xml"/><Relationship Id="rId83" Type="http://schemas.openxmlformats.org/officeDocument/2006/relationships/image" Target="../media/image67.png"/><Relationship Id="rId179" Type="http://schemas.openxmlformats.org/officeDocument/2006/relationships/image" Target="../media/image115.png"/><Relationship Id="rId365" Type="http://schemas.openxmlformats.org/officeDocument/2006/relationships/image" Target="../media/image208.png"/><Relationship Id="rId386" Type="http://schemas.openxmlformats.org/officeDocument/2006/relationships/customXml" Target="../ink/ink245.xml"/><Relationship Id="rId190" Type="http://schemas.openxmlformats.org/officeDocument/2006/relationships/customXml" Target="../ink/ink147.xml"/><Relationship Id="rId204" Type="http://schemas.openxmlformats.org/officeDocument/2006/relationships/customXml" Target="../ink/ink154.xml"/><Relationship Id="rId225" Type="http://schemas.openxmlformats.org/officeDocument/2006/relationships/image" Target="../media/image138.png"/><Relationship Id="rId246" Type="http://schemas.openxmlformats.org/officeDocument/2006/relationships/customXml" Target="../ink/ink175.xml"/><Relationship Id="rId267" Type="http://schemas.openxmlformats.org/officeDocument/2006/relationships/image" Target="../media/image159.png"/><Relationship Id="rId288" Type="http://schemas.openxmlformats.org/officeDocument/2006/relationships/customXml" Target="../ink/ink196.xml"/><Relationship Id="rId411" Type="http://schemas.openxmlformats.org/officeDocument/2006/relationships/image" Target="../media/image231.png"/><Relationship Id="rId432" Type="http://schemas.openxmlformats.org/officeDocument/2006/relationships/customXml" Target="../ink/ink268.xml"/><Relationship Id="rId106" Type="http://schemas.openxmlformats.org/officeDocument/2006/relationships/customXml" Target="../ink/ink105.xml"/><Relationship Id="rId127" Type="http://schemas.openxmlformats.org/officeDocument/2006/relationships/image" Target="../media/image89.png"/><Relationship Id="rId313" Type="http://schemas.openxmlformats.org/officeDocument/2006/relationships/image" Target="../media/image182.png"/><Relationship Id="rId10" Type="http://schemas.openxmlformats.org/officeDocument/2006/relationships/customXml" Target="../ink/ink57.xml"/><Relationship Id="rId31" Type="http://schemas.openxmlformats.org/officeDocument/2006/relationships/image" Target="../media/image41.png"/><Relationship Id="rId52" Type="http://schemas.openxmlformats.org/officeDocument/2006/relationships/customXml" Target="../ink/ink78.xml"/><Relationship Id="rId73" Type="http://schemas.openxmlformats.org/officeDocument/2006/relationships/image" Target="../media/image62.png"/><Relationship Id="rId94" Type="http://schemas.openxmlformats.org/officeDocument/2006/relationships/customXml" Target="../ink/ink99.xml"/><Relationship Id="rId148" Type="http://schemas.openxmlformats.org/officeDocument/2006/relationships/customXml" Target="../ink/ink126.xml"/><Relationship Id="rId169" Type="http://schemas.openxmlformats.org/officeDocument/2006/relationships/image" Target="../media/image110.png"/><Relationship Id="rId334" Type="http://schemas.openxmlformats.org/officeDocument/2006/relationships/customXml" Target="../ink/ink219.xml"/><Relationship Id="rId355" Type="http://schemas.openxmlformats.org/officeDocument/2006/relationships/image" Target="../media/image203.png"/><Relationship Id="rId376" Type="http://schemas.openxmlformats.org/officeDocument/2006/relationships/customXml" Target="../ink/ink240.xml"/><Relationship Id="rId397" Type="http://schemas.openxmlformats.org/officeDocument/2006/relationships/image" Target="../media/image224.png"/><Relationship Id="rId4" Type="http://schemas.openxmlformats.org/officeDocument/2006/relationships/customXml" Target="../ink/ink54.xml"/><Relationship Id="rId180" Type="http://schemas.openxmlformats.org/officeDocument/2006/relationships/customXml" Target="../ink/ink142.xml"/><Relationship Id="rId215" Type="http://schemas.openxmlformats.org/officeDocument/2006/relationships/image" Target="../media/image133.png"/><Relationship Id="rId236" Type="http://schemas.openxmlformats.org/officeDocument/2006/relationships/customXml" Target="../ink/ink170.xml"/><Relationship Id="rId257" Type="http://schemas.openxmlformats.org/officeDocument/2006/relationships/image" Target="../media/image154.png"/><Relationship Id="rId278" Type="http://schemas.openxmlformats.org/officeDocument/2006/relationships/customXml" Target="../ink/ink191.xml"/><Relationship Id="rId401" Type="http://schemas.openxmlformats.org/officeDocument/2006/relationships/image" Target="../media/image226.png"/><Relationship Id="rId422" Type="http://schemas.openxmlformats.org/officeDocument/2006/relationships/customXml" Target="../ink/ink263.xml"/><Relationship Id="rId303" Type="http://schemas.openxmlformats.org/officeDocument/2006/relationships/image" Target="../media/image177.png"/><Relationship Id="rId42" Type="http://schemas.openxmlformats.org/officeDocument/2006/relationships/customXml" Target="../ink/ink73.xml"/><Relationship Id="rId84" Type="http://schemas.openxmlformats.org/officeDocument/2006/relationships/customXml" Target="../ink/ink94.xml"/><Relationship Id="rId138" Type="http://schemas.openxmlformats.org/officeDocument/2006/relationships/customXml" Target="../ink/ink121.xml"/><Relationship Id="rId345" Type="http://schemas.openxmlformats.org/officeDocument/2006/relationships/image" Target="../media/image198.png"/><Relationship Id="rId387" Type="http://schemas.openxmlformats.org/officeDocument/2006/relationships/image" Target="../media/image219.png"/><Relationship Id="rId191" Type="http://schemas.openxmlformats.org/officeDocument/2006/relationships/image" Target="../media/image121.png"/><Relationship Id="rId205" Type="http://schemas.openxmlformats.org/officeDocument/2006/relationships/image" Target="../media/image128.png"/><Relationship Id="rId247" Type="http://schemas.openxmlformats.org/officeDocument/2006/relationships/image" Target="../media/image149.png"/><Relationship Id="rId412" Type="http://schemas.openxmlformats.org/officeDocument/2006/relationships/customXml" Target="../ink/ink258.xml"/><Relationship Id="rId107" Type="http://schemas.openxmlformats.org/officeDocument/2006/relationships/image" Target="../media/image79.png"/><Relationship Id="rId289" Type="http://schemas.openxmlformats.org/officeDocument/2006/relationships/image" Target="../media/image170.png"/><Relationship Id="rId11" Type="http://schemas.openxmlformats.org/officeDocument/2006/relationships/image" Target="../media/image31.png"/><Relationship Id="rId53" Type="http://schemas.openxmlformats.org/officeDocument/2006/relationships/image" Target="../media/image52.png"/><Relationship Id="rId149" Type="http://schemas.openxmlformats.org/officeDocument/2006/relationships/image" Target="../media/image100.png"/><Relationship Id="rId314" Type="http://schemas.openxmlformats.org/officeDocument/2006/relationships/customXml" Target="../ink/ink209.xml"/><Relationship Id="rId356" Type="http://schemas.openxmlformats.org/officeDocument/2006/relationships/customXml" Target="../ink/ink230.xml"/><Relationship Id="rId398" Type="http://schemas.openxmlformats.org/officeDocument/2006/relationships/customXml" Target="../ink/ink251.xml"/><Relationship Id="rId95" Type="http://schemas.openxmlformats.org/officeDocument/2006/relationships/image" Target="../media/image73.png"/><Relationship Id="rId160" Type="http://schemas.openxmlformats.org/officeDocument/2006/relationships/customXml" Target="../ink/ink132.xml"/><Relationship Id="rId216" Type="http://schemas.openxmlformats.org/officeDocument/2006/relationships/customXml" Target="../ink/ink160.xml"/><Relationship Id="rId423" Type="http://schemas.openxmlformats.org/officeDocument/2006/relationships/image" Target="../media/image237.png"/><Relationship Id="rId258" Type="http://schemas.openxmlformats.org/officeDocument/2006/relationships/customXml" Target="../ink/ink181.xml"/><Relationship Id="rId22" Type="http://schemas.openxmlformats.org/officeDocument/2006/relationships/customXml" Target="../ink/ink63.xml"/><Relationship Id="rId64" Type="http://schemas.openxmlformats.org/officeDocument/2006/relationships/customXml" Target="../ink/ink84.xml"/><Relationship Id="rId118" Type="http://schemas.openxmlformats.org/officeDocument/2006/relationships/customXml" Target="../ink/ink111.xml"/><Relationship Id="rId325" Type="http://schemas.openxmlformats.org/officeDocument/2006/relationships/image" Target="../media/image188.png"/><Relationship Id="rId367" Type="http://schemas.openxmlformats.org/officeDocument/2006/relationships/image" Target="../media/image209.png"/><Relationship Id="rId171" Type="http://schemas.openxmlformats.org/officeDocument/2006/relationships/image" Target="../media/image111.png"/><Relationship Id="rId227" Type="http://schemas.openxmlformats.org/officeDocument/2006/relationships/image" Target="../media/image1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C5AD61F-B799-486A-BA4B-FB1AD43ED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817651"/>
              </p:ext>
            </p:extLst>
          </p:nvPr>
        </p:nvGraphicFramePr>
        <p:xfrm>
          <a:off x="5102960" y="2740752"/>
          <a:ext cx="1073150" cy="370840"/>
        </p:xfrm>
        <a:graphic>
          <a:graphicData uri="http://schemas.openxmlformats.org/drawingml/2006/table">
            <a:tbl>
              <a:tblPr firstRow="1" bandRow="1"/>
              <a:tblGrid>
                <a:gridCol w="536575">
                  <a:extLst>
                    <a:ext uri="{9D8B030D-6E8A-4147-A177-3AD203B41FA5}">
                      <a16:colId xmlns:a16="http://schemas.microsoft.com/office/drawing/2014/main" val="2700667756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2164466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68275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DF6E795-FACA-4F93-BC40-55BF5975F9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382241"/>
              </p:ext>
            </p:extLst>
          </p:nvPr>
        </p:nvGraphicFramePr>
        <p:xfrm>
          <a:off x="3055086" y="2740752"/>
          <a:ext cx="1631952" cy="370840"/>
        </p:xfrm>
        <a:graphic>
          <a:graphicData uri="http://schemas.openxmlformats.org/drawingml/2006/table">
            <a:tbl>
              <a:tblPr firstRow="1" bandRow="1"/>
              <a:tblGrid>
                <a:gridCol w="543984">
                  <a:extLst>
                    <a:ext uri="{9D8B030D-6E8A-4147-A177-3AD203B41FA5}">
                      <a16:colId xmlns:a16="http://schemas.microsoft.com/office/drawing/2014/main" val="2700667756"/>
                    </a:ext>
                  </a:extLst>
                </a:gridCol>
                <a:gridCol w="543984">
                  <a:extLst>
                    <a:ext uri="{9D8B030D-6E8A-4147-A177-3AD203B41FA5}">
                      <a16:colId xmlns:a16="http://schemas.microsoft.com/office/drawing/2014/main" val="2164466438"/>
                    </a:ext>
                  </a:extLst>
                </a:gridCol>
                <a:gridCol w="543984">
                  <a:extLst>
                    <a:ext uri="{9D8B030D-6E8A-4147-A177-3AD203B41FA5}">
                      <a16:colId xmlns:a16="http://schemas.microsoft.com/office/drawing/2014/main" val="2245305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68275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128B364-65AF-45A2-88E9-59A3A2EF07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836284"/>
              </p:ext>
            </p:extLst>
          </p:nvPr>
        </p:nvGraphicFramePr>
        <p:xfrm>
          <a:off x="461112" y="2740752"/>
          <a:ext cx="2178052" cy="370840"/>
        </p:xfrm>
        <a:graphic>
          <a:graphicData uri="http://schemas.openxmlformats.org/drawingml/2006/table">
            <a:tbl>
              <a:tblPr firstRow="1" bandRow="1"/>
              <a:tblGrid>
                <a:gridCol w="544513">
                  <a:extLst>
                    <a:ext uri="{9D8B030D-6E8A-4147-A177-3AD203B41FA5}">
                      <a16:colId xmlns:a16="http://schemas.microsoft.com/office/drawing/2014/main" val="2700667756"/>
                    </a:ext>
                  </a:extLst>
                </a:gridCol>
                <a:gridCol w="544513">
                  <a:extLst>
                    <a:ext uri="{9D8B030D-6E8A-4147-A177-3AD203B41FA5}">
                      <a16:colId xmlns:a16="http://schemas.microsoft.com/office/drawing/2014/main" val="2164466438"/>
                    </a:ext>
                  </a:extLst>
                </a:gridCol>
                <a:gridCol w="544513">
                  <a:extLst>
                    <a:ext uri="{9D8B030D-6E8A-4147-A177-3AD203B41FA5}">
                      <a16:colId xmlns:a16="http://schemas.microsoft.com/office/drawing/2014/main" val="2245305231"/>
                    </a:ext>
                  </a:extLst>
                </a:gridCol>
                <a:gridCol w="544513">
                  <a:extLst>
                    <a:ext uri="{9D8B030D-6E8A-4147-A177-3AD203B41FA5}">
                      <a16:colId xmlns:a16="http://schemas.microsoft.com/office/drawing/2014/main" val="14990129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682752"/>
                  </a:ext>
                </a:extLst>
              </a:tr>
            </a:tbl>
          </a:graphicData>
        </a:graphic>
      </p:graphicFrame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B10E82C0-850D-4524-81E6-B0DCC18ED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517871"/>
              </p:ext>
            </p:extLst>
          </p:nvPr>
        </p:nvGraphicFramePr>
        <p:xfrm>
          <a:off x="6585681" y="2740752"/>
          <a:ext cx="1073150" cy="370840"/>
        </p:xfrm>
        <a:graphic>
          <a:graphicData uri="http://schemas.openxmlformats.org/drawingml/2006/table">
            <a:tbl>
              <a:tblPr firstRow="1" bandRow="1"/>
              <a:tblGrid>
                <a:gridCol w="536575">
                  <a:extLst>
                    <a:ext uri="{9D8B030D-6E8A-4147-A177-3AD203B41FA5}">
                      <a16:colId xmlns:a16="http://schemas.microsoft.com/office/drawing/2014/main" val="2700667756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2164466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682752"/>
                  </a:ext>
                </a:extLst>
              </a:tr>
            </a:tbl>
          </a:graphicData>
        </a:graphic>
      </p:graphicFrame>
      <p:grpSp>
        <p:nvGrpSpPr>
          <p:cNvPr id="71" name="Group 70">
            <a:extLst>
              <a:ext uri="{FF2B5EF4-FFF2-40B4-BE49-F238E27FC236}">
                <a16:creationId xmlns:a16="http://schemas.microsoft.com/office/drawing/2014/main" id="{CF8A5CFA-5DD0-44E4-9EBD-40F8D3DAEAEC}"/>
              </a:ext>
            </a:extLst>
          </p:cNvPr>
          <p:cNvGrpSpPr/>
          <p:nvPr/>
        </p:nvGrpSpPr>
        <p:grpSpPr>
          <a:xfrm>
            <a:off x="1711676" y="1881131"/>
            <a:ext cx="5421600" cy="771120"/>
            <a:chOff x="2041140" y="604900"/>
            <a:chExt cx="5421600" cy="77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D4217B9-B99D-4F22-892D-5BC4EE658DBE}"/>
                    </a:ext>
                  </a:extLst>
                </p14:cNvPr>
                <p14:cNvContentPartPr/>
                <p14:nvPr/>
              </p14:nvContentPartPr>
              <p14:xfrm>
                <a:off x="2094420" y="611740"/>
                <a:ext cx="2258640" cy="704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D4217B9-B99D-4F22-892D-5BC4EE658DB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085420" y="602740"/>
                  <a:ext cx="2276280" cy="72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AEACB47-414F-4097-B0DE-E0A5370D8D2F}"/>
                    </a:ext>
                  </a:extLst>
                </p14:cNvPr>
                <p14:cNvContentPartPr/>
                <p14:nvPr/>
              </p14:nvContentPartPr>
              <p14:xfrm>
                <a:off x="2041140" y="1255420"/>
                <a:ext cx="192600" cy="997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AEACB47-414F-4097-B0DE-E0A5370D8D2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32140" y="1246420"/>
                  <a:ext cx="2102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929C0FE-FDD5-4418-B458-56311589E31C}"/>
                    </a:ext>
                  </a:extLst>
                </p14:cNvPr>
                <p14:cNvContentPartPr/>
                <p14:nvPr/>
              </p14:nvContentPartPr>
              <p14:xfrm>
                <a:off x="4399140" y="611740"/>
                <a:ext cx="500040" cy="670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929C0FE-FDD5-4418-B458-56311589E31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390140" y="602740"/>
                  <a:ext cx="517680" cy="68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3A9D9E7-3F53-46E3-B92A-F0270B114F77}"/>
                    </a:ext>
                  </a:extLst>
                </p14:cNvPr>
                <p14:cNvContentPartPr/>
                <p14:nvPr/>
              </p14:nvContentPartPr>
              <p14:xfrm>
                <a:off x="4368540" y="1240300"/>
                <a:ext cx="171360" cy="1134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3A9D9E7-3F53-46E3-B92A-F0270B114F7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359540" y="1231271"/>
                  <a:ext cx="189000" cy="1310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5F25F16-865C-43F1-8D39-DAB631921958}"/>
                    </a:ext>
                  </a:extLst>
                </p14:cNvPr>
                <p14:cNvContentPartPr/>
                <p14:nvPr/>
              </p14:nvContentPartPr>
              <p14:xfrm>
                <a:off x="5416860" y="604900"/>
                <a:ext cx="570240" cy="7056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5F25F16-865C-43F1-8D39-DAB63192195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407860" y="595900"/>
                  <a:ext cx="587880" cy="72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A4EDCEB-14C4-426C-9D89-5F3D58C87590}"/>
                    </a:ext>
                  </a:extLst>
                </p14:cNvPr>
                <p14:cNvContentPartPr/>
                <p14:nvPr/>
              </p14:nvContentPartPr>
              <p14:xfrm>
                <a:off x="5911500" y="1234900"/>
                <a:ext cx="152280" cy="1411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A4EDCEB-14C4-426C-9D89-5F3D58C8759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902500" y="1225900"/>
                  <a:ext cx="1699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DE11B47-4AD3-485D-8C94-71277A02DB14}"/>
                    </a:ext>
                  </a:extLst>
                </p14:cNvPr>
                <p14:cNvContentPartPr/>
                <p14:nvPr/>
              </p14:nvContentPartPr>
              <p14:xfrm>
                <a:off x="5959020" y="620380"/>
                <a:ext cx="1409040" cy="704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DE11B47-4AD3-485D-8C94-71277A02DB1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950022" y="611375"/>
                  <a:ext cx="1426675" cy="7225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06C4F10-0417-48E7-B5D2-4B65D95A1070}"/>
                    </a:ext>
                  </a:extLst>
                </p14:cNvPr>
                <p14:cNvContentPartPr/>
                <p14:nvPr/>
              </p14:nvContentPartPr>
              <p14:xfrm>
                <a:off x="7271940" y="1226260"/>
                <a:ext cx="190800" cy="1472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06C4F10-0417-48E7-B5D2-4B65D95A107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262940" y="1217238"/>
                  <a:ext cx="208440" cy="164923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50A07D8D-A7D1-442E-BED1-05F7FFE69D0F}"/>
              </a:ext>
            </a:extLst>
          </p:cNvPr>
          <p:cNvSpPr txBox="1"/>
          <p:nvPr/>
        </p:nvSpPr>
        <p:spPr>
          <a:xfrm>
            <a:off x="8144613" y="3111592"/>
            <a:ext cx="3783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30,51,72</a:t>
            </a:r>
          </a:p>
          <a:p>
            <a:r>
              <a:rPr lang="en-US" dirty="0"/>
              <a:t>10,12,17,21;  35,40,45;  60,63;  81,86</a:t>
            </a:r>
          </a:p>
        </p:txBody>
      </p:sp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04173BE6-2079-4855-BF60-F3DDD319C0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25635"/>
              </p:ext>
            </p:extLst>
          </p:nvPr>
        </p:nvGraphicFramePr>
        <p:xfrm>
          <a:off x="4007972" y="1495531"/>
          <a:ext cx="1631952" cy="370840"/>
        </p:xfrm>
        <a:graphic>
          <a:graphicData uri="http://schemas.openxmlformats.org/drawingml/2006/table">
            <a:tbl>
              <a:tblPr firstRow="1" bandRow="1"/>
              <a:tblGrid>
                <a:gridCol w="543984">
                  <a:extLst>
                    <a:ext uri="{9D8B030D-6E8A-4147-A177-3AD203B41FA5}">
                      <a16:colId xmlns:a16="http://schemas.microsoft.com/office/drawing/2014/main" val="2700667756"/>
                    </a:ext>
                  </a:extLst>
                </a:gridCol>
                <a:gridCol w="543984">
                  <a:extLst>
                    <a:ext uri="{9D8B030D-6E8A-4147-A177-3AD203B41FA5}">
                      <a16:colId xmlns:a16="http://schemas.microsoft.com/office/drawing/2014/main" val="2164466438"/>
                    </a:ext>
                  </a:extLst>
                </a:gridCol>
                <a:gridCol w="543984">
                  <a:extLst>
                    <a:ext uri="{9D8B030D-6E8A-4147-A177-3AD203B41FA5}">
                      <a16:colId xmlns:a16="http://schemas.microsoft.com/office/drawing/2014/main" val="2245305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68275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88D54BE-789D-472A-8876-06FE3149AA7D}"/>
              </a:ext>
            </a:extLst>
          </p:cNvPr>
          <p:cNvSpPr txBox="1"/>
          <p:nvPr/>
        </p:nvSpPr>
        <p:spPr>
          <a:xfrm>
            <a:off x="461112" y="3981450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75:</a:t>
            </a:r>
          </a:p>
        </p:txBody>
      </p:sp>
      <p:graphicFrame>
        <p:nvGraphicFramePr>
          <p:cNvPr id="70" name="Table 3">
            <a:extLst>
              <a:ext uri="{FF2B5EF4-FFF2-40B4-BE49-F238E27FC236}">
                <a16:creationId xmlns:a16="http://schemas.microsoft.com/office/drawing/2014/main" id="{CA4E68A9-E938-4188-9B49-FDA5ADFBDC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14018"/>
              </p:ext>
            </p:extLst>
          </p:nvPr>
        </p:nvGraphicFramePr>
        <p:xfrm>
          <a:off x="5102960" y="5267082"/>
          <a:ext cx="1073150" cy="370840"/>
        </p:xfrm>
        <a:graphic>
          <a:graphicData uri="http://schemas.openxmlformats.org/drawingml/2006/table">
            <a:tbl>
              <a:tblPr firstRow="1" bandRow="1"/>
              <a:tblGrid>
                <a:gridCol w="536575">
                  <a:extLst>
                    <a:ext uri="{9D8B030D-6E8A-4147-A177-3AD203B41FA5}">
                      <a16:colId xmlns:a16="http://schemas.microsoft.com/office/drawing/2014/main" val="2700667756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2164466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682752"/>
                  </a:ext>
                </a:extLst>
              </a:tr>
            </a:tbl>
          </a:graphicData>
        </a:graphic>
      </p:graphicFrame>
      <p:graphicFrame>
        <p:nvGraphicFramePr>
          <p:cNvPr id="72" name="Table 71">
            <a:extLst>
              <a:ext uri="{FF2B5EF4-FFF2-40B4-BE49-F238E27FC236}">
                <a16:creationId xmlns:a16="http://schemas.microsoft.com/office/drawing/2014/main" id="{439C4853-0C82-4ACB-998C-D3A8C7AA38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950540"/>
              </p:ext>
            </p:extLst>
          </p:nvPr>
        </p:nvGraphicFramePr>
        <p:xfrm>
          <a:off x="3055086" y="5267082"/>
          <a:ext cx="1631952" cy="370840"/>
        </p:xfrm>
        <a:graphic>
          <a:graphicData uri="http://schemas.openxmlformats.org/drawingml/2006/table">
            <a:tbl>
              <a:tblPr firstRow="1" bandRow="1"/>
              <a:tblGrid>
                <a:gridCol w="543984">
                  <a:extLst>
                    <a:ext uri="{9D8B030D-6E8A-4147-A177-3AD203B41FA5}">
                      <a16:colId xmlns:a16="http://schemas.microsoft.com/office/drawing/2014/main" val="2700667756"/>
                    </a:ext>
                  </a:extLst>
                </a:gridCol>
                <a:gridCol w="543984">
                  <a:extLst>
                    <a:ext uri="{9D8B030D-6E8A-4147-A177-3AD203B41FA5}">
                      <a16:colId xmlns:a16="http://schemas.microsoft.com/office/drawing/2014/main" val="2164466438"/>
                    </a:ext>
                  </a:extLst>
                </a:gridCol>
                <a:gridCol w="543984">
                  <a:extLst>
                    <a:ext uri="{9D8B030D-6E8A-4147-A177-3AD203B41FA5}">
                      <a16:colId xmlns:a16="http://schemas.microsoft.com/office/drawing/2014/main" val="2245305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682752"/>
                  </a:ext>
                </a:extLst>
              </a:tr>
            </a:tbl>
          </a:graphicData>
        </a:graphic>
      </p:graphicFrame>
      <p:graphicFrame>
        <p:nvGraphicFramePr>
          <p:cNvPr id="73" name="Table 72">
            <a:extLst>
              <a:ext uri="{FF2B5EF4-FFF2-40B4-BE49-F238E27FC236}">
                <a16:creationId xmlns:a16="http://schemas.microsoft.com/office/drawing/2014/main" id="{088D5C6E-BD9A-44C7-AF8A-7C58EBAA81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498021"/>
              </p:ext>
            </p:extLst>
          </p:nvPr>
        </p:nvGraphicFramePr>
        <p:xfrm>
          <a:off x="461112" y="5267082"/>
          <a:ext cx="2178052" cy="370840"/>
        </p:xfrm>
        <a:graphic>
          <a:graphicData uri="http://schemas.openxmlformats.org/drawingml/2006/table">
            <a:tbl>
              <a:tblPr firstRow="1" bandRow="1"/>
              <a:tblGrid>
                <a:gridCol w="544513">
                  <a:extLst>
                    <a:ext uri="{9D8B030D-6E8A-4147-A177-3AD203B41FA5}">
                      <a16:colId xmlns:a16="http://schemas.microsoft.com/office/drawing/2014/main" val="2700667756"/>
                    </a:ext>
                  </a:extLst>
                </a:gridCol>
                <a:gridCol w="544513">
                  <a:extLst>
                    <a:ext uri="{9D8B030D-6E8A-4147-A177-3AD203B41FA5}">
                      <a16:colId xmlns:a16="http://schemas.microsoft.com/office/drawing/2014/main" val="2164466438"/>
                    </a:ext>
                  </a:extLst>
                </a:gridCol>
                <a:gridCol w="544513">
                  <a:extLst>
                    <a:ext uri="{9D8B030D-6E8A-4147-A177-3AD203B41FA5}">
                      <a16:colId xmlns:a16="http://schemas.microsoft.com/office/drawing/2014/main" val="2245305231"/>
                    </a:ext>
                  </a:extLst>
                </a:gridCol>
                <a:gridCol w="544513">
                  <a:extLst>
                    <a:ext uri="{9D8B030D-6E8A-4147-A177-3AD203B41FA5}">
                      <a16:colId xmlns:a16="http://schemas.microsoft.com/office/drawing/2014/main" val="14990129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682752"/>
                  </a:ext>
                </a:extLst>
              </a:tr>
            </a:tbl>
          </a:graphicData>
        </a:graphic>
      </p:graphicFrame>
      <p:grpSp>
        <p:nvGrpSpPr>
          <p:cNvPr id="75" name="Group 74">
            <a:extLst>
              <a:ext uri="{FF2B5EF4-FFF2-40B4-BE49-F238E27FC236}">
                <a16:creationId xmlns:a16="http://schemas.microsoft.com/office/drawing/2014/main" id="{174D4AC2-B8F2-4173-95A7-E59BF0F8739A}"/>
              </a:ext>
            </a:extLst>
          </p:cNvPr>
          <p:cNvGrpSpPr/>
          <p:nvPr/>
        </p:nvGrpSpPr>
        <p:grpSpPr>
          <a:xfrm>
            <a:off x="1711676" y="4407461"/>
            <a:ext cx="5421600" cy="771120"/>
            <a:chOff x="2041140" y="604900"/>
            <a:chExt cx="5421600" cy="77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C8C30F7-1E1F-47E9-9EA2-08A78B062474}"/>
                    </a:ext>
                  </a:extLst>
                </p14:cNvPr>
                <p14:cNvContentPartPr/>
                <p14:nvPr/>
              </p14:nvContentPartPr>
              <p14:xfrm>
                <a:off x="2094420" y="611740"/>
                <a:ext cx="2258640" cy="7045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C8C30F7-1E1F-47E9-9EA2-08A78B06247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085420" y="602740"/>
                  <a:ext cx="2276280" cy="72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47E9F40-DA90-4540-AC14-F650355321F0}"/>
                    </a:ext>
                  </a:extLst>
                </p14:cNvPr>
                <p14:cNvContentPartPr/>
                <p14:nvPr/>
              </p14:nvContentPartPr>
              <p14:xfrm>
                <a:off x="2041140" y="1255420"/>
                <a:ext cx="192600" cy="997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47E9F40-DA90-4540-AC14-F650355321F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32140" y="1246420"/>
                  <a:ext cx="2102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E6D4F74-5F0C-4389-BFE1-0E2D27558512}"/>
                    </a:ext>
                  </a:extLst>
                </p14:cNvPr>
                <p14:cNvContentPartPr/>
                <p14:nvPr/>
              </p14:nvContentPartPr>
              <p14:xfrm>
                <a:off x="4399140" y="611740"/>
                <a:ext cx="500040" cy="6706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E6D4F74-5F0C-4389-BFE1-0E2D2755851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390140" y="602740"/>
                  <a:ext cx="517680" cy="68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60D38D2-3A75-4D71-89D1-2B03058CA82D}"/>
                    </a:ext>
                  </a:extLst>
                </p14:cNvPr>
                <p14:cNvContentPartPr/>
                <p14:nvPr/>
              </p14:nvContentPartPr>
              <p14:xfrm>
                <a:off x="4368540" y="1240300"/>
                <a:ext cx="171360" cy="1134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60D38D2-3A75-4D71-89D1-2B03058CA82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359540" y="1231271"/>
                  <a:ext cx="189000" cy="1310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B340D07-94EB-4012-B1D8-5DA1E9F7CB66}"/>
                    </a:ext>
                  </a:extLst>
                </p14:cNvPr>
                <p14:cNvContentPartPr/>
                <p14:nvPr/>
              </p14:nvContentPartPr>
              <p14:xfrm>
                <a:off x="5416860" y="604900"/>
                <a:ext cx="570240" cy="7056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B340D07-94EB-4012-B1D8-5DA1E9F7CB6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407860" y="595900"/>
                  <a:ext cx="587880" cy="72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EBBAB87-397B-419C-B2DC-17BC3125693A}"/>
                    </a:ext>
                  </a:extLst>
                </p14:cNvPr>
                <p14:cNvContentPartPr/>
                <p14:nvPr/>
              </p14:nvContentPartPr>
              <p14:xfrm>
                <a:off x="5911500" y="1234900"/>
                <a:ext cx="152280" cy="1411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EBBAB87-397B-419C-B2DC-17BC3125693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902500" y="1225900"/>
                  <a:ext cx="1699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93CA5E7-0D5F-47B4-A0BB-4C3634E952F8}"/>
                    </a:ext>
                  </a:extLst>
                </p14:cNvPr>
                <p14:cNvContentPartPr/>
                <p14:nvPr/>
              </p14:nvContentPartPr>
              <p14:xfrm>
                <a:off x="5959020" y="620380"/>
                <a:ext cx="1409040" cy="7048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93CA5E7-0D5F-47B4-A0BB-4C3634E952F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950022" y="611375"/>
                  <a:ext cx="1426675" cy="7225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2AED4AF-36E3-4AE5-9E5D-C4B17F0B59E5}"/>
                    </a:ext>
                  </a:extLst>
                </p14:cNvPr>
                <p14:cNvContentPartPr/>
                <p14:nvPr/>
              </p14:nvContentPartPr>
              <p14:xfrm>
                <a:off x="7271940" y="1226260"/>
                <a:ext cx="190800" cy="1472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2AED4AF-36E3-4AE5-9E5D-C4B17F0B59E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262940" y="1217238"/>
                  <a:ext cx="208440" cy="164923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69A57091-CB2C-4725-9EBD-D42DE16EDB42}"/>
              </a:ext>
            </a:extLst>
          </p:cNvPr>
          <p:cNvSpPr txBox="1"/>
          <p:nvPr/>
        </p:nvSpPr>
        <p:spPr>
          <a:xfrm>
            <a:off x="7328637" y="6051392"/>
            <a:ext cx="3959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30,51,72</a:t>
            </a:r>
          </a:p>
          <a:p>
            <a:r>
              <a:rPr lang="en-US" dirty="0"/>
              <a:t>10,12,17,21;  35,40,45;  60,63;  75,81,86</a:t>
            </a:r>
          </a:p>
        </p:txBody>
      </p:sp>
      <p:graphicFrame>
        <p:nvGraphicFramePr>
          <p:cNvPr id="85" name="Table 84">
            <a:extLst>
              <a:ext uri="{FF2B5EF4-FFF2-40B4-BE49-F238E27FC236}">
                <a16:creationId xmlns:a16="http://schemas.microsoft.com/office/drawing/2014/main" id="{C1279965-D67B-4365-A299-C3F0AA6D68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296716"/>
              </p:ext>
            </p:extLst>
          </p:nvPr>
        </p:nvGraphicFramePr>
        <p:xfrm>
          <a:off x="4007972" y="4021861"/>
          <a:ext cx="1631952" cy="370840"/>
        </p:xfrm>
        <a:graphic>
          <a:graphicData uri="http://schemas.openxmlformats.org/drawingml/2006/table">
            <a:tbl>
              <a:tblPr firstRow="1" bandRow="1"/>
              <a:tblGrid>
                <a:gridCol w="543984">
                  <a:extLst>
                    <a:ext uri="{9D8B030D-6E8A-4147-A177-3AD203B41FA5}">
                      <a16:colId xmlns:a16="http://schemas.microsoft.com/office/drawing/2014/main" val="2700667756"/>
                    </a:ext>
                  </a:extLst>
                </a:gridCol>
                <a:gridCol w="543984">
                  <a:extLst>
                    <a:ext uri="{9D8B030D-6E8A-4147-A177-3AD203B41FA5}">
                      <a16:colId xmlns:a16="http://schemas.microsoft.com/office/drawing/2014/main" val="2164466438"/>
                    </a:ext>
                  </a:extLst>
                </a:gridCol>
                <a:gridCol w="543984">
                  <a:extLst>
                    <a:ext uri="{9D8B030D-6E8A-4147-A177-3AD203B41FA5}">
                      <a16:colId xmlns:a16="http://schemas.microsoft.com/office/drawing/2014/main" val="2245305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682752"/>
                  </a:ext>
                </a:extLst>
              </a:tr>
            </a:tbl>
          </a:graphicData>
        </a:graphic>
      </p:graphicFrame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FCB148A2-38D8-44C9-83F3-5A3E5FCC8F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928126"/>
              </p:ext>
            </p:extLst>
          </p:nvPr>
        </p:nvGraphicFramePr>
        <p:xfrm>
          <a:off x="6512661" y="5267082"/>
          <a:ext cx="1631952" cy="370840"/>
        </p:xfrm>
        <a:graphic>
          <a:graphicData uri="http://schemas.openxmlformats.org/drawingml/2006/table">
            <a:tbl>
              <a:tblPr firstRow="1" bandRow="1"/>
              <a:tblGrid>
                <a:gridCol w="543984">
                  <a:extLst>
                    <a:ext uri="{9D8B030D-6E8A-4147-A177-3AD203B41FA5}">
                      <a16:colId xmlns:a16="http://schemas.microsoft.com/office/drawing/2014/main" val="2700667756"/>
                    </a:ext>
                  </a:extLst>
                </a:gridCol>
                <a:gridCol w="543984">
                  <a:extLst>
                    <a:ext uri="{9D8B030D-6E8A-4147-A177-3AD203B41FA5}">
                      <a16:colId xmlns:a16="http://schemas.microsoft.com/office/drawing/2014/main" val="2164466438"/>
                    </a:ext>
                  </a:extLst>
                </a:gridCol>
                <a:gridCol w="543984">
                  <a:extLst>
                    <a:ext uri="{9D8B030D-6E8A-4147-A177-3AD203B41FA5}">
                      <a16:colId xmlns:a16="http://schemas.microsoft.com/office/drawing/2014/main" val="2245305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68275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F32424A-11E9-403F-BF21-F1E0BEB1C69E}"/>
              </a:ext>
            </a:extLst>
          </p:cNvPr>
          <p:cNvSpPr txBox="1"/>
          <p:nvPr/>
        </p:nvSpPr>
        <p:spPr>
          <a:xfrm>
            <a:off x="461112" y="1409700"/>
            <a:ext cx="1285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state: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B010C0-6533-45A0-BDDF-19F8F5DC38B5}"/>
              </a:ext>
            </a:extLst>
          </p:cNvPr>
          <p:cNvSpPr txBox="1"/>
          <p:nvPr/>
        </p:nvSpPr>
        <p:spPr>
          <a:xfrm>
            <a:off x="1645740" y="295646"/>
            <a:ext cx="4173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Solution to B-tree handout</a:t>
            </a:r>
          </a:p>
        </p:txBody>
      </p:sp>
    </p:spTree>
    <p:extLst>
      <p:ext uri="{BB962C8B-B14F-4D97-AF65-F5344CB8AC3E}">
        <p14:creationId xmlns:p14="http://schemas.microsoft.com/office/powerpoint/2010/main" val="885033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D61BE5-A3E9-4F13-AE07-6F428F27F970}"/>
              </a:ext>
            </a:extLst>
          </p:cNvPr>
          <p:cNvSpPr txBox="1"/>
          <p:nvPr/>
        </p:nvSpPr>
        <p:spPr>
          <a:xfrm>
            <a:off x="499212" y="373160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18: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882EFD3-256F-4A85-9466-EE537E02E2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87849"/>
              </p:ext>
            </p:extLst>
          </p:nvPr>
        </p:nvGraphicFramePr>
        <p:xfrm>
          <a:off x="5864960" y="1771407"/>
          <a:ext cx="1073150" cy="370840"/>
        </p:xfrm>
        <a:graphic>
          <a:graphicData uri="http://schemas.openxmlformats.org/drawingml/2006/table">
            <a:tbl>
              <a:tblPr firstRow="1" bandRow="1"/>
              <a:tblGrid>
                <a:gridCol w="536575">
                  <a:extLst>
                    <a:ext uri="{9D8B030D-6E8A-4147-A177-3AD203B41FA5}">
                      <a16:colId xmlns:a16="http://schemas.microsoft.com/office/drawing/2014/main" val="2700667756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2164466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68275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6CDCB2F-1D8E-4AF6-A2B1-00F12761EB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054258"/>
              </p:ext>
            </p:extLst>
          </p:nvPr>
        </p:nvGraphicFramePr>
        <p:xfrm>
          <a:off x="3817086" y="1771407"/>
          <a:ext cx="1631952" cy="370840"/>
        </p:xfrm>
        <a:graphic>
          <a:graphicData uri="http://schemas.openxmlformats.org/drawingml/2006/table">
            <a:tbl>
              <a:tblPr firstRow="1" bandRow="1"/>
              <a:tblGrid>
                <a:gridCol w="543984">
                  <a:extLst>
                    <a:ext uri="{9D8B030D-6E8A-4147-A177-3AD203B41FA5}">
                      <a16:colId xmlns:a16="http://schemas.microsoft.com/office/drawing/2014/main" val="2700667756"/>
                    </a:ext>
                  </a:extLst>
                </a:gridCol>
                <a:gridCol w="543984">
                  <a:extLst>
                    <a:ext uri="{9D8B030D-6E8A-4147-A177-3AD203B41FA5}">
                      <a16:colId xmlns:a16="http://schemas.microsoft.com/office/drawing/2014/main" val="2164466438"/>
                    </a:ext>
                  </a:extLst>
                </a:gridCol>
                <a:gridCol w="543984">
                  <a:extLst>
                    <a:ext uri="{9D8B030D-6E8A-4147-A177-3AD203B41FA5}">
                      <a16:colId xmlns:a16="http://schemas.microsoft.com/office/drawing/2014/main" val="2245305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682752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8486ACFA-D1E6-475A-8F7F-7083913AE80A}"/>
              </a:ext>
            </a:extLst>
          </p:cNvPr>
          <p:cNvGrpSpPr/>
          <p:nvPr/>
        </p:nvGrpSpPr>
        <p:grpSpPr>
          <a:xfrm>
            <a:off x="2473676" y="911786"/>
            <a:ext cx="5421600" cy="771120"/>
            <a:chOff x="2041140" y="604900"/>
            <a:chExt cx="5421600" cy="77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C5FBB88-976C-4A90-8A85-2C6693C0E22C}"/>
                    </a:ext>
                  </a:extLst>
                </p14:cNvPr>
                <p14:cNvContentPartPr/>
                <p14:nvPr/>
              </p14:nvContentPartPr>
              <p14:xfrm>
                <a:off x="2094420" y="611740"/>
                <a:ext cx="2258640" cy="704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C5FBB88-976C-4A90-8A85-2C6693C0E22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85420" y="602740"/>
                  <a:ext cx="2276280" cy="72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E9F4969-F224-4789-AABC-52C66F6998A5}"/>
                    </a:ext>
                  </a:extLst>
                </p14:cNvPr>
                <p14:cNvContentPartPr/>
                <p14:nvPr/>
              </p14:nvContentPartPr>
              <p14:xfrm>
                <a:off x="2041140" y="1255420"/>
                <a:ext cx="192600" cy="99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E9F4969-F224-4789-AABC-52C66F6998A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32140" y="1246420"/>
                  <a:ext cx="2102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BD1ECD3-1F12-430F-A85A-85A5D1AA10C7}"/>
                    </a:ext>
                  </a:extLst>
                </p14:cNvPr>
                <p14:cNvContentPartPr/>
                <p14:nvPr/>
              </p14:nvContentPartPr>
              <p14:xfrm>
                <a:off x="4399140" y="611740"/>
                <a:ext cx="500040" cy="670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BD1ECD3-1F12-430F-A85A-85A5D1AA10C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390140" y="602740"/>
                  <a:ext cx="517680" cy="68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725D645-297A-4B6B-B09E-C1ACB03CF093}"/>
                    </a:ext>
                  </a:extLst>
                </p14:cNvPr>
                <p14:cNvContentPartPr/>
                <p14:nvPr/>
              </p14:nvContentPartPr>
              <p14:xfrm>
                <a:off x="4368540" y="1240300"/>
                <a:ext cx="171360" cy="1134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725D645-297A-4B6B-B09E-C1ACB03CF09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59540" y="1231271"/>
                  <a:ext cx="189000" cy="1310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0F8D7E4-F4EC-4E64-B35C-3A1754729A28}"/>
                    </a:ext>
                  </a:extLst>
                </p14:cNvPr>
                <p14:cNvContentPartPr/>
                <p14:nvPr/>
              </p14:nvContentPartPr>
              <p14:xfrm>
                <a:off x="5416860" y="604900"/>
                <a:ext cx="570240" cy="7056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0F8D7E4-F4EC-4E64-B35C-3A1754729A2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407860" y="595900"/>
                  <a:ext cx="587880" cy="72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12623DA-ED5B-4AF9-A173-F94629BB93ED}"/>
                    </a:ext>
                  </a:extLst>
                </p14:cNvPr>
                <p14:cNvContentPartPr/>
                <p14:nvPr/>
              </p14:nvContentPartPr>
              <p14:xfrm>
                <a:off x="5911500" y="1234900"/>
                <a:ext cx="152280" cy="1411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12623DA-ED5B-4AF9-A173-F94629BB93E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902500" y="1225900"/>
                  <a:ext cx="1699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EDEA11E-DB55-4865-95EF-36FE7EA860BD}"/>
                    </a:ext>
                  </a:extLst>
                </p14:cNvPr>
                <p14:cNvContentPartPr/>
                <p14:nvPr/>
              </p14:nvContentPartPr>
              <p14:xfrm>
                <a:off x="5959020" y="620380"/>
                <a:ext cx="1409040" cy="704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EDEA11E-DB55-4865-95EF-36FE7EA860B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950022" y="611375"/>
                  <a:ext cx="1426675" cy="7225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1588079-71F9-411B-83C5-CDFDBF843C5E}"/>
                    </a:ext>
                  </a:extLst>
                </p14:cNvPr>
                <p14:cNvContentPartPr/>
                <p14:nvPr/>
              </p14:nvContentPartPr>
              <p14:xfrm>
                <a:off x="7271940" y="1226260"/>
                <a:ext cx="190800" cy="1472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1588079-71F9-411B-83C5-CDFDBF843C5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262940" y="1217238"/>
                  <a:ext cx="208440" cy="164923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27D0E77-592F-4F6E-9EDF-825EC04906C0}"/>
              </a:ext>
            </a:extLst>
          </p:cNvPr>
          <p:cNvSpPr txBox="1"/>
          <p:nvPr/>
        </p:nvSpPr>
        <p:spPr>
          <a:xfrm>
            <a:off x="7669541" y="2424961"/>
            <a:ext cx="4070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17,30,51,72</a:t>
            </a:r>
          </a:p>
          <a:p>
            <a:r>
              <a:rPr lang="en-US" dirty="0"/>
              <a:t>10,12;  18,21;  35,40,45;  60,63;  75,81,86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77BFC1C4-047C-4C82-9FFA-7F4C9A766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187414"/>
              </p:ext>
            </p:extLst>
          </p:nvPr>
        </p:nvGraphicFramePr>
        <p:xfrm>
          <a:off x="7274661" y="1771407"/>
          <a:ext cx="1631952" cy="370840"/>
        </p:xfrm>
        <a:graphic>
          <a:graphicData uri="http://schemas.openxmlformats.org/drawingml/2006/table">
            <a:tbl>
              <a:tblPr firstRow="1" bandRow="1"/>
              <a:tblGrid>
                <a:gridCol w="543984">
                  <a:extLst>
                    <a:ext uri="{9D8B030D-6E8A-4147-A177-3AD203B41FA5}">
                      <a16:colId xmlns:a16="http://schemas.microsoft.com/office/drawing/2014/main" val="2700667756"/>
                    </a:ext>
                  </a:extLst>
                </a:gridCol>
                <a:gridCol w="543984">
                  <a:extLst>
                    <a:ext uri="{9D8B030D-6E8A-4147-A177-3AD203B41FA5}">
                      <a16:colId xmlns:a16="http://schemas.microsoft.com/office/drawing/2014/main" val="2164466438"/>
                    </a:ext>
                  </a:extLst>
                </a:gridCol>
                <a:gridCol w="543984">
                  <a:extLst>
                    <a:ext uri="{9D8B030D-6E8A-4147-A177-3AD203B41FA5}">
                      <a16:colId xmlns:a16="http://schemas.microsoft.com/office/drawing/2014/main" val="2245305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682752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EB1308C8-B0B8-40CD-882A-35868214AC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559283"/>
              </p:ext>
            </p:extLst>
          </p:nvPr>
        </p:nvGraphicFramePr>
        <p:xfrm>
          <a:off x="4223483" y="526186"/>
          <a:ext cx="2178052" cy="370840"/>
        </p:xfrm>
        <a:graphic>
          <a:graphicData uri="http://schemas.openxmlformats.org/drawingml/2006/table">
            <a:tbl>
              <a:tblPr firstRow="1" bandRow="1"/>
              <a:tblGrid>
                <a:gridCol w="544513">
                  <a:extLst>
                    <a:ext uri="{9D8B030D-6E8A-4147-A177-3AD203B41FA5}">
                      <a16:colId xmlns:a16="http://schemas.microsoft.com/office/drawing/2014/main" val="2700667756"/>
                    </a:ext>
                  </a:extLst>
                </a:gridCol>
                <a:gridCol w="544513">
                  <a:extLst>
                    <a:ext uri="{9D8B030D-6E8A-4147-A177-3AD203B41FA5}">
                      <a16:colId xmlns:a16="http://schemas.microsoft.com/office/drawing/2014/main" val="2164466438"/>
                    </a:ext>
                  </a:extLst>
                </a:gridCol>
                <a:gridCol w="544513">
                  <a:extLst>
                    <a:ext uri="{9D8B030D-6E8A-4147-A177-3AD203B41FA5}">
                      <a16:colId xmlns:a16="http://schemas.microsoft.com/office/drawing/2014/main" val="2245305231"/>
                    </a:ext>
                  </a:extLst>
                </a:gridCol>
                <a:gridCol w="544513">
                  <a:extLst>
                    <a:ext uri="{9D8B030D-6E8A-4147-A177-3AD203B41FA5}">
                      <a16:colId xmlns:a16="http://schemas.microsoft.com/office/drawing/2014/main" val="14990129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682752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60C16840-9C7D-4600-854E-5BD767A7E9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585095"/>
              </p:ext>
            </p:extLst>
          </p:nvPr>
        </p:nvGraphicFramePr>
        <p:xfrm>
          <a:off x="330935" y="1771407"/>
          <a:ext cx="1073150" cy="370840"/>
        </p:xfrm>
        <a:graphic>
          <a:graphicData uri="http://schemas.openxmlformats.org/drawingml/2006/table">
            <a:tbl>
              <a:tblPr firstRow="1" bandRow="1"/>
              <a:tblGrid>
                <a:gridCol w="536575">
                  <a:extLst>
                    <a:ext uri="{9D8B030D-6E8A-4147-A177-3AD203B41FA5}">
                      <a16:colId xmlns:a16="http://schemas.microsoft.com/office/drawing/2014/main" val="2700667756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2164466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682752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E0319109-67AD-4295-AD9D-A38345663A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229471"/>
              </p:ext>
            </p:extLst>
          </p:nvPr>
        </p:nvGraphicFramePr>
        <p:xfrm>
          <a:off x="1990381" y="1771407"/>
          <a:ext cx="1073150" cy="370840"/>
        </p:xfrm>
        <a:graphic>
          <a:graphicData uri="http://schemas.openxmlformats.org/drawingml/2006/table">
            <a:tbl>
              <a:tblPr firstRow="1" bandRow="1"/>
              <a:tblGrid>
                <a:gridCol w="536575">
                  <a:extLst>
                    <a:ext uri="{9D8B030D-6E8A-4147-A177-3AD203B41FA5}">
                      <a16:colId xmlns:a16="http://schemas.microsoft.com/office/drawing/2014/main" val="2700667756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2164466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682752"/>
                  </a:ext>
                </a:extLst>
              </a:tr>
            </a:tbl>
          </a:graphicData>
        </a:graphic>
      </p:graphicFrame>
      <p:grpSp>
        <p:nvGrpSpPr>
          <p:cNvPr id="24" name="Group 23">
            <a:extLst>
              <a:ext uri="{FF2B5EF4-FFF2-40B4-BE49-F238E27FC236}">
                <a16:creationId xmlns:a16="http://schemas.microsoft.com/office/drawing/2014/main" id="{533EA0DB-1990-44CC-A22F-5E376153D4F3}"/>
              </a:ext>
            </a:extLst>
          </p:cNvPr>
          <p:cNvGrpSpPr/>
          <p:nvPr/>
        </p:nvGrpSpPr>
        <p:grpSpPr>
          <a:xfrm>
            <a:off x="765330" y="907935"/>
            <a:ext cx="3420720" cy="793800"/>
            <a:chOff x="765330" y="907935"/>
            <a:chExt cx="3420720" cy="79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B150F79-57CD-4C98-98C2-5C5A489CBFA9}"/>
                    </a:ext>
                  </a:extLst>
                </p14:cNvPr>
                <p14:cNvContentPartPr/>
                <p14:nvPr/>
              </p14:nvContentPartPr>
              <p14:xfrm>
                <a:off x="826530" y="907935"/>
                <a:ext cx="3359520" cy="726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B150F79-57CD-4C98-98C2-5C5A489CBFA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17530" y="898935"/>
                  <a:ext cx="3377160" cy="74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1BFD565-D8B8-48B4-B3BA-51D277176FAD}"/>
                    </a:ext>
                  </a:extLst>
                </p14:cNvPr>
                <p14:cNvContentPartPr/>
                <p14:nvPr/>
              </p14:nvContentPartPr>
              <p14:xfrm>
                <a:off x="765330" y="1576095"/>
                <a:ext cx="246960" cy="1256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1BFD565-D8B8-48B4-B3BA-51D277176FA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56330" y="1567095"/>
                  <a:ext cx="264600" cy="143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62D811E-C6BF-4217-874C-24DDC0FB123D}"/>
              </a:ext>
            </a:extLst>
          </p:cNvPr>
          <p:cNvSpPr txBox="1"/>
          <p:nvPr/>
        </p:nvSpPr>
        <p:spPr>
          <a:xfrm>
            <a:off x="499947" y="3897440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88: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B411655B-7B7E-430C-BE0B-FF46F7CB9C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955649"/>
              </p:ext>
            </p:extLst>
          </p:nvPr>
        </p:nvGraphicFramePr>
        <p:xfrm>
          <a:off x="6017494" y="5403113"/>
          <a:ext cx="1073150" cy="370840"/>
        </p:xfrm>
        <a:graphic>
          <a:graphicData uri="http://schemas.openxmlformats.org/drawingml/2006/table">
            <a:tbl>
              <a:tblPr firstRow="1" bandRow="1"/>
              <a:tblGrid>
                <a:gridCol w="536575">
                  <a:extLst>
                    <a:ext uri="{9D8B030D-6E8A-4147-A177-3AD203B41FA5}">
                      <a16:colId xmlns:a16="http://schemas.microsoft.com/office/drawing/2014/main" val="2700667756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2164466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682752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995A7ABF-9948-4E96-BAC6-0501DC56B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694042"/>
              </p:ext>
            </p:extLst>
          </p:nvPr>
        </p:nvGraphicFramePr>
        <p:xfrm>
          <a:off x="3969620" y="5403113"/>
          <a:ext cx="1631952" cy="370840"/>
        </p:xfrm>
        <a:graphic>
          <a:graphicData uri="http://schemas.openxmlformats.org/drawingml/2006/table">
            <a:tbl>
              <a:tblPr firstRow="1" bandRow="1"/>
              <a:tblGrid>
                <a:gridCol w="543984">
                  <a:extLst>
                    <a:ext uri="{9D8B030D-6E8A-4147-A177-3AD203B41FA5}">
                      <a16:colId xmlns:a16="http://schemas.microsoft.com/office/drawing/2014/main" val="2700667756"/>
                    </a:ext>
                  </a:extLst>
                </a:gridCol>
                <a:gridCol w="543984">
                  <a:extLst>
                    <a:ext uri="{9D8B030D-6E8A-4147-A177-3AD203B41FA5}">
                      <a16:colId xmlns:a16="http://schemas.microsoft.com/office/drawing/2014/main" val="2164466438"/>
                    </a:ext>
                  </a:extLst>
                </a:gridCol>
                <a:gridCol w="543984">
                  <a:extLst>
                    <a:ext uri="{9D8B030D-6E8A-4147-A177-3AD203B41FA5}">
                      <a16:colId xmlns:a16="http://schemas.microsoft.com/office/drawing/2014/main" val="2245305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682752"/>
                  </a:ext>
                </a:extLst>
              </a:tr>
            </a:tbl>
          </a:graphicData>
        </a:graphic>
      </p:graphicFrame>
      <p:grpSp>
        <p:nvGrpSpPr>
          <p:cNvPr id="29" name="Group 28">
            <a:extLst>
              <a:ext uri="{FF2B5EF4-FFF2-40B4-BE49-F238E27FC236}">
                <a16:creationId xmlns:a16="http://schemas.microsoft.com/office/drawing/2014/main" id="{4E558E10-4D8A-482E-AED1-8C47AEDC5AEA}"/>
              </a:ext>
            </a:extLst>
          </p:cNvPr>
          <p:cNvGrpSpPr/>
          <p:nvPr/>
        </p:nvGrpSpPr>
        <p:grpSpPr>
          <a:xfrm>
            <a:off x="2626210" y="4543492"/>
            <a:ext cx="5421600" cy="771120"/>
            <a:chOff x="2041140" y="604900"/>
            <a:chExt cx="5421600" cy="77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4AEF562-5E76-46D5-9091-EC2E4DA2E25F}"/>
                    </a:ext>
                  </a:extLst>
                </p14:cNvPr>
                <p14:cNvContentPartPr/>
                <p14:nvPr/>
              </p14:nvContentPartPr>
              <p14:xfrm>
                <a:off x="2094420" y="611740"/>
                <a:ext cx="2258640" cy="704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4AEF562-5E76-46D5-9091-EC2E4DA2E25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85420" y="602740"/>
                  <a:ext cx="2276280" cy="72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6D9AD39-7644-4368-9A16-4076F1A73DA7}"/>
                    </a:ext>
                  </a:extLst>
                </p14:cNvPr>
                <p14:cNvContentPartPr/>
                <p14:nvPr/>
              </p14:nvContentPartPr>
              <p14:xfrm>
                <a:off x="2041140" y="1255420"/>
                <a:ext cx="192600" cy="99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6D9AD39-7644-4368-9A16-4076F1A73DA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32140" y="1246420"/>
                  <a:ext cx="2102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E7F8BA3-167E-4E87-9F31-395144F9B503}"/>
                    </a:ext>
                  </a:extLst>
                </p14:cNvPr>
                <p14:cNvContentPartPr/>
                <p14:nvPr/>
              </p14:nvContentPartPr>
              <p14:xfrm>
                <a:off x="4399140" y="611740"/>
                <a:ext cx="500040" cy="6706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E7F8BA3-167E-4E87-9F31-395144F9B50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390140" y="602740"/>
                  <a:ext cx="517680" cy="68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FE98468-F3B1-48F3-A683-B0334B8ECD4B}"/>
                    </a:ext>
                  </a:extLst>
                </p14:cNvPr>
                <p14:cNvContentPartPr/>
                <p14:nvPr/>
              </p14:nvContentPartPr>
              <p14:xfrm>
                <a:off x="4368540" y="1240300"/>
                <a:ext cx="171360" cy="1134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FE98468-F3B1-48F3-A683-B0334B8ECD4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59540" y="1231271"/>
                  <a:ext cx="189000" cy="1310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E82437D-3488-41A2-8299-521477A63D17}"/>
                    </a:ext>
                  </a:extLst>
                </p14:cNvPr>
                <p14:cNvContentPartPr/>
                <p14:nvPr/>
              </p14:nvContentPartPr>
              <p14:xfrm>
                <a:off x="5416860" y="604900"/>
                <a:ext cx="570240" cy="7056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E82437D-3488-41A2-8299-521477A63D1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407860" y="595900"/>
                  <a:ext cx="587880" cy="72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9211A65-3D13-41BD-84C5-109CAD4094B0}"/>
                    </a:ext>
                  </a:extLst>
                </p14:cNvPr>
                <p14:cNvContentPartPr/>
                <p14:nvPr/>
              </p14:nvContentPartPr>
              <p14:xfrm>
                <a:off x="5911500" y="1234900"/>
                <a:ext cx="152280" cy="141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9211A65-3D13-41BD-84C5-109CAD4094B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902500" y="1225900"/>
                  <a:ext cx="1699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5997536-B1E7-4B73-9FE0-3DB05EBB35A0}"/>
                    </a:ext>
                  </a:extLst>
                </p14:cNvPr>
                <p14:cNvContentPartPr/>
                <p14:nvPr/>
              </p14:nvContentPartPr>
              <p14:xfrm>
                <a:off x="5959020" y="620380"/>
                <a:ext cx="1409040" cy="7048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5997536-B1E7-4B73-9FE0-3DB05EBB35A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950022" y="611375"/>
                  <a:ext cx="1426675" cy="7225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49C32AF-FEFF-47BD-8142-D29AFDDA4F11}"/>
                    </a:ext>
                  </a:extLst>
                </p14:cNvPr>
                <p14:cNvContentPartPr/>
                <p14:nvPr/>
              </p14:nvContentPartPr>
              <p14:xfrm>
                <a:off x="7271940" y="1226260"/>
                <a:ext cx="190800" cy="1472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49C32AF-FEFF-47BD-8142-D29AFDDA4F1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262940" y="1217238"/>
                  <a:ext cx="208440" cy="164923"/>
                </a:xfrm>
                <a:prstGeom prst="rect">
                  <a:avLst/>
                </a:prstGeom>
              </p:spPr>
            </p:pic>
          </mc:Fallback>
        </mc:AlternateContent>
      </p:grp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86519631-9D3E-43A1-8346-1C44005ABD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511920"/>
              </p:ext>
            </p:extLst>
          </p:nvPr>
        </p:nvGraphicFramePr>
        <p:xfrm>
          <a:off x="4376017" y="4157892"/>
          <a:ext cx="2178052" cy="370840"/>
        </p:xfrm>
        <a:graphic>
          <a:graphicData uri="http://schemas.openxmlformats.org/drawingml/2006/table">
            <a:tbl>
              <a:tblPr firstRow="1" bandRow="1"/>
              <a:tblGrid>
                <a:gridCol w="544513">
                  <a:extLst>
                    <a:ext uri="{9D8B030D-6E8A-4147-A177-3AD203B41FA5}">
                      <a16:colId xmlns:a16="http://schemas.microsoft.com/office/drawing/2014/main" val="2700667756"/>
                    </a:ext>
                  </a:extLst>
                </a:gridCol>
                <a:gridCol w="544513">
                  <a:extLst>
                    <a:ext uri="{9D8B030D-6E8A-4147-A177-3AD203B41FA5}">
                      <a16:colId xmlns:a16="http://schemas.microsoft.com/office/drawing/2014/main" val="2164466438"/>
                    </a:ext>
                  </a:extLst>
                </a:gridCol>
                <a:gridCol w="544513">
                  <a:extLst>
                    <a:ext uri="{9D8B030D-6E8A-4147-A177-3AD203B41FA5}">
                      <a16:colId xmlns:a16="http://schemas.microsoft.com/office/drawing/2014/main" val="2245305231"/>
                    </a:ext>
                  </a:extLst>
                </a:gridCol>
                <a:gridCol w="544513">
                  <a:extLst>
                    <a:ext uri="{9D8B030D-6E8A-4147-A177-3AD203B41FA5}">
                      <a16:colId xmlns:a16="http://schemas.microsoft.com/office/drawing/2014/main" val="14990129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682752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4961C798-BF52-4C1F-8FBD-A73239BB3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931072"/>
              </p:ext>
            </p:extLst>
          </p:nvPr>
        </p:nvGraphicFramePr>
        <p:xfrm>
          <a:off x="483469" y="5403113"/>
          <a:ext cx="1073150" cy="370840"/>
        </p:xfrm>
        <a:graphic>
          <a:graphicData uri="http://schemas.openxmlformats.org/drawingml/2006/table">
            <a:tbl>
              <a:tblPr firstRow="1" bandRow="1"/>
              <a:tblGrid>
                <a:gridCol w="536575">
                  <a:extLst>
                    <a:ext uri="{9D8B030D-6E8A-4147-A177-3AD203B41FA5}">
                      <a16:colId xmlns:a16="http://schemas.microsoft.com/office/drawing/2014/main" val="2700667756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2164466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682752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4382B6A6-5FA2-4774-BE5C-2AB4C0249C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727131"/>
              </p:ext>
            </p:extLst>
          </p:nvPr>
        </p:nvGraphicFramePr>
        <p:xfrm>
          <a:off x="2142915" y="5403113"/>
          <a:ext cx="1073150" cy="370840"/>
        </p:xfrm>
        <a:graphic>
          <a:graphicData uri="http://schemas.openxmlformats.org/drawingml/2006/table">
            <a:tbl>
              <a:tblPr firstRow="1" bandRow="1"/>
              <a:tblGrid>
                <a:gridCol w="536575">
                  <a:extLst>
                    <a:ext uri="{9D8B030D-6E8A-4147-A177-3AD203B41FA5}">
                      <a16:colId xmlns:a16="http://schemas.microsoft.com/office/drawing/2014/main" val="2700667756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2164466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682752"/>
                  </a:ext>
                </a:extLst>
              </a:tr>
            </a:tbl>
          </a:graphicData>
        </a:graphic>
      </p:graphicFrame>
      <p:grpSp>
        <p:nvGrpSpPr>
          <p:cNvPr id="42" name="Group 41">
            <a:extLst>
              <a:ext uri="{FF2B5EF4-FFF2-40B4-BE49-F238E27FC236}">
                <a16:creationId xmlns:a16="http://schemas.microsoft.com/office/drawing/2014/main" id="{6FE26606-3E46-40D2-ACCB-3651E52E114F}"/>
              </a:ext>
            </a:extLst>
          </p:cNvPr>
          <p:cNvGrpSpPr/>
          <p:nvPr/>
        </p:nvGrpSpPr>
        <p:grpSpPr>
          <a:xfrm>
            <a:off x="917864" y="4539641"/>
            <a:ext cx="3420720" cy="793800"/>
            <a:chOff x="765330" y="907935"/>
            <a:chExt cx="3420720" cy="79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8D29051-0BC3-4915-8F58-17271CFE42CD}"/>
                    </a:ext>
                  </a:extLst>
                </p14:cNvPr>
                <p14:cNvContentPartPr/>
                <p14:nvPr/>
              </p14:nvContentPartPr>
              <p14:xfrm>
                <a:off x="826530" y="907935"/>
                <a:ext cx="3359520" cy="726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8D29051-0BC3-4915-8F58-17271CFE42C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17530" y="898935"/>
                  <a:ext cx="3377160" cy="74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468013B-0C7A-4853-B180-1DF0CE92A971}"/>
                    </a:ext>
                  </a:extLst>
                </p14:cNvPr>
                <p14:cNvContentPartPr/>
                <p14:nvPr/>
              </p14:nvContentPartPr>
              <p14:xfrm>
                <a:off x="765330" y="1576095"/>
                <a:ext cx="246960" cy="1256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468013B-0C7A-4853-B180-1DF0CE92A97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56330" y="1567095"/>
                  <a:ext cx="264600" cy="143280"/>
                </a:xfrm>
                <a:prstGeom prst="rect">
                  <a:avLst/>
                </a:prstGeom>
              </p:spPr>
            </p:pic>
          </mc:Fallback>
        </mc:AlternateContent>
      </p:grp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3DE76973-D224-4D23-9669-314918C236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303723"/>
              </p:ext>
            </p:extLst>
          </p:nvPr>
        </p:nvGraphicFramePr>
        <p:xfrm>
          <a:off x="7526662" y="5397625"/>
          <a:ext cx="2178052" cy="370840"/>
        </p:xfrm>
        <a:graphic>
          <a:graphicData uri="http://schemas.openxmlformats.org/drawingml/2006/table">
            <a:tbl>
              <a:tblPr firstRow="1" bandRow="1"/>
              <a:tblGrid>
                <a:gridCol w="544513">
                  <a:extLst>
                    <a:ext uri="{9D8B030D-6E8A-4147-A177-3AD203B41FA5}">
                      <a16:colId xmlns:a16="http://schemas.microsoft.com/office/drawing/2014/main" val="2700667756"/>
                    </a:ext>
                  </a:extLst>
                </a:gridCol>
                <a:gridCol w="544513">
                  <a:extLst>
                    <a:ext uri="{9D8B030D-6E8A-4147-A177-3AD203B41FA5}">
                      <a16:colId xmlns:a16="http://schemas.microsoft.com/office/drawing/2014/main" val="2164466438"/>
                    </a:ext>
                  </a:extLst>
                </a:gridCol>
                <a:gridCol w="544513">
                  <a:extLst>
                    <a:ext uri="{9D8B030D-6E8A-4147-A177-3AD203B41FA5}">
                      <a16:colId xmlns:a16="http://schemas.microsoft.com/office/drawing/2014/main" val="2245305231"/>
                    </a:ext>
                  </a:extLst>
                </a:gridCol>
                <a:gridCol w="544513">
                  <a:extLst>
                    <a:ext uri="{9D8B030D-6E8A-4147-A177-3AD203B41FA5}">
                      <a16:colId xmlns:a16="http://schemas.microsoft.com/office/drawing/2014/main" val="14990129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682752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6E154462-3819-4CD1-8B2D-4B978996CA5F}"/>
              </a:ext>
            </a:extLst>
          </p:cNvPr>
          <p:cNvSpPr txBox="1"/>
          <p:nvPr/>
        </p:nvSpPr>
        <p:spPr>
          <a:xfrm>
            <a:off x="7704476" y="5930734"/>
            <a:ext cx="4362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17,30,51,72</a:t>
            </a:r>
          </a:p>
          <a:p>
            <a:r>
              <a:rPr lang="en-US" dirty="0"/>
              <a:t>10,12;  18,21;  35,40,45;  60,63;  75,81,86,88</a:t>
            </a:r>
          </a:p>
        </p:txBody>
      </p:sp>
    </p:spTree>
    <p:extLst>
      <p:ext uri="{BB962C8B-B14F-4D97-AF65-F5344CB8AC3E}">
        <p14:creationId xmlns:p14="http://schemas.microsoft.com/office/powerpoint/2010/main" val="99287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446273-4A61-4FF9-91E1-767DD96354F5}"/>
              </a:ext>
            </a:extLst>
          </p:cNvPr>
          <p:cNvSpPr txBox="1"/>
          <p:nvPr/>
        </p:nvSpPr>
        <p:spPr>
          <a:xfrm>
            <a:off x="480683" y="878015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93: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9CF2BDD-055B-4601-AC4C-5AE7AA817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060256"/>
              </p:ext>
            </p:extLst>
          </p:nvPr>
        </p:nvGraphicFramePr>
        <p:xfrm>
          <a:off x="6017494" y="3974363"/>
          <a:ext cx="1073150" cy="370840"/>
        </p:xfrm>
        <a:graphic>
          <a:graphicData uri="http://schemas.openxmlformats.org/drawingml/2006/table">
            <a:tbl>
              <a:tblPr firstRow="1" bandRow="1"/>
              <a:tblGrid>
                <a:gridCol w="536575">
                  <a:extLst>
                    <a:ext uri="{9D8B030D-6E8A-4147-A177-3AD203B41FA5}">
                      <a16:colId xmlns:a16="http://schemas.microsoft.com/office/drawing/2014/main" val="2700667756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2164466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68275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B86459D-F1AF-415F-867D-BA3C5757BD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016165"/>
              </p:ext>
            </p:extLst>
          </p:nvPr>
        </p:nvGraphicFramePr>
        <p:xfrm>
          <a:off x="3969620" y="3974363"/>
          <a:ext cx="1631952" cy="370840"/>
        </p:xfrm>
        <a:graphic>
          <a:graphicData uri="http://schemas.openxmlformats.org/drawingml/2006/table">
            <a:tbl>
              <a:tblPr firstRow="1" bandRow="1"/>
              <a:tblGrid>
                <a:gridCol w="543984">
                  <a:extLst>
                    <a:ext uri="{9D8B030D-6E8A-4147-A177-3AD203B41FA5}">
                      <a16:colId xmlns:a16="http://schemas.microsoft.com/office/drawing/2014/main" val="2700667756"/>
                    </a:ext>
                  </a:extLst>
                </a:gridCol>
                <a:gridCol w="543984">
                  <a:extLst>
                    <a:ext uri="{9D8B030D-6E8A-4147-A177-3AD203B41FA5}">
                      <a16:colId xmlns:a16="http://schemas.microsoft.com/office/drawing/2014/main" val="2164466438"/>
                    </a:ext>
                  </a:extLst>
                </a:gridCol>
                <a:gridCol w="543984">
                  <a:extLst>
                    <a:ext uri="{9D8B030D-6E8A-4147-A177-3AD203B41FA5}">
                      <a16:colId xmlns:a16="http://schemas.microsoft.com/office/drawing/2014/main" val="2245305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68275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7C6E046-693E-4263-AA98-7090F691B7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627214"/>
              </p:ext>
            </p:extLst>
          </p:nvPr>
        </p:nvGraphicFramePr>
        <p:xfrm>
          <a:off x="483469" y="3974363"/>
          <a:ext cx="1073150" cy="370840"/>
        </p:xfrm>
        <a:graphic>
          <a:graphicData uri="http://schemas.openxmlformats.org/drawingml/2006/table">
            <a:tbl>
              <a:tblPr firstRow="1" bandRow="1"/>
              <a:tblGrid>
                <a:gridCol w="536575">
                  <a:extLst>
                    <a:ext uri="{9D8B030D-6E8A-4147-A177-3AD203B41FA5}">
                      <a16:colId xmlns:a16="http://schemas.microsoft.com/office/drawing/2014/main" val="2700667756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2164466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682752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50A31E4-768A-49C1-8C33-B74C6C1A5E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557906"/>
              </p:ext>
            </p:extLst>
          </p:nvPr>
        </p:nvGraphicFramePr>
        <p:xfrm>
          <a:off x="2142915" y="3974363"/>
          <a:ext cx="1073150" cy="370840"/>
        </p:xfrm>
        <a:graphic>
          <a:graphicData uri="http://schemas.openxmlformats.org/drawingml/2006/table">
            <a:tbl>
              <a:tblPr firstRow="1" bandRow="1"/>
              <a:tblGrid>
                <a:gridCol w="536575">
                  <a:extLst>
                    <a:ext uri="{9D8B030D-6E8A-4147-A177-3AD203B41FA5}">
                      <a16:colId xmlns:a16="http://schemas.microsoft.com/office/drawing/2014/main" val="2700667756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2164466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682752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4630F291-64E2-4ADC-A85F-455614023C69}"/>
              </a:ext>
            </a:extLst>
          </p:cNvPr>
          <p:cNvSpPr txBox="1"/>
          <p:nvPr/>
        </p:nvSpPr>
        <p:spPr>
          <a:xfrm>
            <a:off x="7090644" y="5096469"/>
            <a:ext cx="45255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</a:t>
            </a:r>
          </a:p>
          <a:p>
            <a:r>
              <a:rPr lang="en-US" dirty="0"/>
              <a:t>17,30;  72,86</a:t>
            </a:r>
          </a:p>
          <a:p>
            <a:r>
              <a:rPr lang="en-US" dirty="0"/>
              <a:t>10,12;  18,21;  35,40,45;  60,63;  75,81;   88,93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07B5553C-96EE-4F5A-BC30-1C020B7FD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772465"/>
              </p:ext>
            </p:extLst>
          </p:nvPr>
        </p:nvGraphicFramePr>
        <p:xfrm>
          <a:off x="7506566" y="4003088"/>
          <a:ext cx="1073150" cy="370840"/>
        </p:xfrm>
        <a:graphic>
          <a:graphicData uri="http://schemas.openxmlformats.org/drawingml/2006/table">
            <a:tbl>
              <a:tblPr firstRow="1" bandRow="1"/>
              <a:tblGrid>
                <a:gridCol w="536575">
                  <a:extLst>
                    <a:ext uri="{9D8B030D-6E8A-4147-A177-3AD203B41FA5}">
                      <a16:colId xmlns:a16="http://schemas.microsoft.com/office/drawing/2014/main" val="2700667756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2164466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682752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2DD856A-3D68-4845-872D-5575132182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583103"/>
              </p:ext>
            </p:extLst>
          </p:nvPr>
        </p:nvGraphicFramePr>
        <p:xfrm>
          <a:off x="8888045" y="4003088"/>
          <a:ext cx="1073150" cy="370840"/>
        </p:xfrm>
        <a:graphic>
          <a:graphicData uri="http://schemas.openxmlformats.org/drawingml/2006/table">
            <a:tbl>
              <a:tblPr firstRow="1" bandRow="1"/>
              <a:tblGrid>
                <a:gridCol w="536575">
                  <a:extLst>
                    <a:ext uri="{9D8B030D-6E8A-4147-A177-3AD203B41FA5}">
                      <a16:colId xmlns:a16="http://schemas.microsoft.com/office/drawing/2014/main" val="2700667756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2164466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682752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47AF6441-CAB6-43AD-9F3E-DC477EAAB2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532653"/>
              </p:ext>
            </p:extLst>
          </p:nvPr>
        </p:nvGraphicFramePr>
        <p:xfrm>
          <a:off x="3296516" y="2866887"/>
          <a:ext cx="1073150" cy="370840"/>
        </p:xfrm>
        <a:graphic>
          <a:graphicData uri="http://schemas.openxmlformats.org/drawingml/2006/table">
            <a:tbl>
              <a:tblPr firstRow="1" bandRow="1"/>
              <a:tblGrid>
                <a:gridCol w="536575">
                  <a:extLst>
                    <a:ext uri="{9D8B030D-6E8A-4147-A177-3AD203B41FA5}">
                      <a16:colId xmlns:a16="http://schemas.microsoft.com/office/drawing/2014/main" val="2700667756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2164466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682752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E5A8E1F0-0B22-47D0-80F3-B9641950C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551334"/>
              </p:ext>
            </p:extLst>
          </p:nvPr>
        </p:nvGraphicFramePr>
        <p:xfrm>
          <a:off x="5601572" y="2883637"/>
          <a:ext cx="1073150" cy="370840"/>
        </p:xfrm>
        <a:graphic>
          <a:graphicData uri="http://schemas.openxmlformats.org/drawingml/2006/table">
            <a:tbl>
              <a:tblPr firstRow="1" bandRow="1"/>
              <a:tblGrid>
                <a:gridCol w="536575">
                  <a:extLst>
                    <a:ext uri="{9D8B030D-6E8A-4147-A177-3AD203B41FA5}">
                      <a16:colId xmlns:a16="http://schemas.microsoft.com/office/drawing/2014/main" val="2700667756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2164466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682752"/>
                  </a:ext>
                </a:extLst>
              </a:tr>
            </a:tbl>
          </a:graphicData>
        </a:graphic>
      </p:graphicFrame>
      <p:graphicFrame>
        <p:nvGraphicFramePr>
          <p:cNvPr id="26" name="Table 2">
            <a:extLst>
              <a:ext uri="{FF2B5EF4-FFF2-40B4-BE49-F238E27FC236}">
                <a16:creationId xmlns:a16="http://schemas.microsoft.com/office/drawing/2014/main" id="{562D8F50-C4FF-46C1-80C9-A371A33B2B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396396"/>
              </p:ext>
            </p:extLst>
          </p:nvPr>
        </p:nvGraphicFramePr>
        <p:xfrm>
          <a:off x="4661947" y="1862665"/>
          <a:ext cx="530225" cy="375709"/>
        </p:xfrm>
        <a:graphic>
          <a:graphicData uri="http://schemas.openxmlformats.org/drawingml/2006/table">
            <a:tbl>
              <a:tblPr firstRow="1" bandRow="1"/>
              <a:tblGrid>
                <a:gridCol w="530225">
                  <a:extLst>
                    <a:ext uri="{9D8B030D-6E8A-4147-A177-3AD203B41FA5}">
                      <a16:colId xmlns:a16="http://schemas.microsoft.com/office/drawing/2014/main" val="2643839271"/>
                    </a:ext>
                  </a:extLst>
                </a:gridCol>
              </a:tblGrid>
              <a:tr h="3757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724442"/>
                  </a:ext>
                </a:extLst>
              </a:tr>
            </a:tbl>
          </a:graphicData>
        </a:graphic>
      </p:graphicFrame>
      <p:grpSp>
        <p:nvGrpSpPr>
          <p:cNvPr id="29" name="Group 28">
            <a:extLst>
              <a:ext uri="{FF2B5EF4-FFF2-40B4-BE49-F238E27FC236}">
                <a16:creationId xmlns:a16="http://schemas.microsoft.com/office/drawing/2014/main" id="{B70B8D10-3ED6-4CA5-AE81-64A8602C048C}"/>
              </a:ext>
            </a:extLst>
          </p:cNvPr>
          <p:cNvGrpSpPr/>
          <p:nvPr/>
        </p:nvGrpSpPr>
        <p:grpSpPr>
          <a:xfrm>
            <a:off x="3799770" y="2253975"/>
            <a:ext cx="846360" cy="490320"/>
            <a:chOff x="3799770" y="2253975"/>
            <a:chExt cx="846360" cy="49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EB29923-CD03-4ECF-BA0D-D7F5A678752A}"/>
                    </a:ext>
                  </a:extLst>
                </p14:cNvPr>
                <p14:cNvContentPartPr/>
                <p14:nvPr/>
              </p14:nvContentPartPr>
              <p14:xfrm>
                <a:off x="3868890" y="2253975"/>
                <a:ext cx="777240" cy="3895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EB29923-CD03-4ECF-BA0D-D7F5A678752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60250" y="2244975"/>
                  <a:ext cx="79488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48E3ABB-417E-4AD5-B079-72D1C25E612B}"/>
                    </a:ext>
                  </a:extLst>
                </p14:cNvPr>
                <p14:cNvContentPartPr/>
                <p14:nvPr/>
              </p14:nvContentPartPr>
              <p14:xfrm>
                <a:off x="3799770" y="2611095"/>
                <a:ext cx="250560" cy="133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48E3ABB-417E-4AD5-B079-72D1C25E612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791130" y="2602095"/>
                  <a:ext cx="268200" cy="15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476B554-2B6E-4410-8050-B00D8AA990E2}"/>
              </a:ext>
            </a:extLst>
          </p:cNvPr>
          <p:cNvGrpSpPr/>
          <p:nvPr/>
        </p:nvGrpSpPr>
        <p:grpSpPr>
          <a:xfrm>
            <a:off x="5205570" y="2260455"/>
            <a:ext cx="979560" cy="505440"/>
            <a:chOff x="5205570" y="2260455"/>
            <a:chExt cx="979560" cy="50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9BC914F-E968-43A3-8D8B-72A9AC0926A1}"/>
                    </a:ext>
                  </a:extLst>
                </p14:cNvPr>
                <p14:cNvContentPartPr/>
                <p14:nvPr/>
              </p14:nvContentPartPr>
              <p14:xfrm>
                <a:off x="5205570" y="2260455"/>
                <a:ext cx="846360" cy="3924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9BC914F-E968-43A3-8D8B-72A9AC0926A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96930" y="2251455"/>
                  <a:ext cx="86400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6854102-9321-41A6-94D1-4DE47027FA3C}"/>
                    </a:ext>
                  </a:extLst>
                </p14:cNvPr>
                <p14:cNvContentPartPr/>
                <p14:nvPr/>
              </p14:nvContentPartPr>
              <p14:xfrm>
                <a:off x="5945370" y="2632335"/>
                <a:ext cx="239760" cy="1335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6854102-9321-41A6-94D1-4DE47027FA3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936730" y="2623335"/>
                  <a:ext cx="257400" cy="15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CB64FA5-F4E8-4A50-BD80-1FDD3B2ECEBC}"/>
              </a:ext>
            </a:extLst>
          </p:cNvPr>
          <p:cNvGrpSpPr/>
          <p:nvPr/>
        </p:nvGrpSpPr>
        <p:grpSpPr>
          <a:xfrm>
            <a:off x="979530" y="3249375"/>
            <a:ext cx="8249400" cy="651240"/>
            <a:chOff x="979530" y="3249375"/>
            <a:chExt cx="8249400" cy="65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98D2AB5-47DE-4050-8254-17EADBAB2A2B}"/>
                    </a:ext>
                  </a:extLst>
                </p14:cNvPr>
                <p14:cNvContentPartPr/>
                <p14:nvPr/>
              </p14:nvContentPartPr>
              <p14:xfrm>
                <a:off x="1049730" y="3249375"/>
                <a:ext cx="2223360" cy="4878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98D2AB5-47DE-4050-8254-17EADBAB2A2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40730" y="3240735"/>
                  <a:ext cx="2241000" cy="50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6EE77AB-0DF2-4599-A4E6-E02690EB78C3}"/>
                    </a:ext>
                  </a:extLst>
                </p14:cNvPr>
                <p14:cNvContentPartPr/>
                <p14:nvPr/>
              </p14:nvContentPartPr>
              <p14:xfrm>
                <a:off x="979530" y="3630255"/>
                <a:ext cx="371160" cy="1508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6EE77AB-0DF2-4599-A4E6-E02690EB78C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70530" y="3621255"/>
                  <a:ext cx="3888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A4A05BB-60A9-49B0-A1E4-D4ADCD70E10A}"/>
                    </a:ext>
                  </a:extLst>
                </p14:cNvPr>
                <p14:cNvContentPartPr/>
                <p14:nvPr/>
              </p14:nvContentPartPr>
              <p14:xfrm>
                <a:off x="3040890" y="3262335"/>
                <a:ext cx="766440" cy="526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A4A05BB-60A9-49B0-A1E4-D4ADCD70E10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031890" y="3253695"/>
                  <a:ext cx="784080" cy="5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ABD77B6-AC2C-42F5-B3F8-80FB2851A1BB}"/>
                    </a:ext>
                  </a:extLst>
                </p14:cNvPr>
                <p14:cNvContentPartPr/>
                <p14:nvPr/>
              </p14:nvContentPartPr>
              <p14:xfrm>
                <a:off x="3003090" y="3726735"/>
                <a:ext cx="190440" cy="1162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ABD77B6-AC2C-42F5-B3F8-80FB2851A1B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94450" y="3717735"/>
                  <a:ext cx="2080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7FB15F7-165F-4400-9E76-61EF84B5DD96}"/>
                    </a:ext>
                  </a:extLst>
                </p14:cNvPr>
                <p14:cNvContentPartPr/>
                <p14:nvPr/>
              </p14:nvContentPartPr>
              <p14:xfrm>
                <a:off x="4368570" y="3253335"/>
                <a:ext cx="290160" cy="4924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7FB15F7-165F-4400-9E76-61EF84B5DD9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59930" y="3244695"/>
                  <a:ext cx="307800" cy="51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D6A02E7-E2D7-4FB4-9DA8-AC943E1728DA}"/>
                    </a:ext>
                  </a:extLst>
                </p14:cNvPr>
                <p14:cNvContentPartPr/>
                <p14:nvPr/>
              </p14:nvContentPartPr>
              <p14:xfrm>
                <a:off x="4582410" y="3713055"/>
                <a:ext cx="231480" cy="896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D6A02E7-E2D7-4FB4-9DA8-AC943E1728D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573410" y="3704415"/>
                  <a:ext cx="2491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C8EF48C-B091-4CDC-BF41-C2DF96720CBF}"/>
                    </a:ext>
                  </a:extLst>
                </p14:cNvPr>
                <p14:cNvContentPartPr/>
                <p14:nvPr/>
              </p14:nvContentPartPr>
              <p14:xfrm>
                <a:off x="5592570" y="3266295"/>
                <a:ext cx="658800" cy="5529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C8EF48C-B091-4CDC-BF41-C2DF96720CB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583930" y="3257655"/>
                  <a:ext cx="67644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0B2CF83-CC70-47C8-91BD-80D24CD777E9}"/>
                    </a:ext>
                  </a:extLst>
                </p14:cNvPr>
                <p14:cNvContentPartPr/>
                <p14:nvPr/>
              </p14:nvContentPartPr>
              <p14:xfrm>
                <a:off x="6168570" y="3755535"/>
                <a:ext cx="232560" cy="1198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0B2CF83-CC70-47C8-91BD-80D24CD777E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159930" y="3746895"/>
                  <a:ext cx="2502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88D54E9-6084-41CD-9D02-926E84D338D9}"/>
                    </a:ext>
                  </a:extLst>
                </p14:cNvPr>
                <p14:cNvContentPartPr/>
                <p14:nvPr/>
              </p14:nvContentPartPr>
              <p14:xfrm>
                <a:off x="6172170" y="3288975"/>
                <a:ext cx="1643760" cy="5396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88D54E9-6084-41CD-9D02-926E84D338D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163530" y="3280335"/>
                  <a:ext cx="1661400" cy="55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1C28319-B80F-441E-B4FD-ADEA87690F6B}"/>
                    </a:ext>
                  </a:extLst>
                </p14:cNvPr>
                <p14:cNvContentPartPr/>
                <p14:nvPr/>
              </p14:nvContentPartPr>
              <p14:xfrm>
                <a:off x="7741770" y="3736815"/>
                <a:ext cx="200160" cy="1638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1C28319-B80F-441E-B4FD-ADEA87690F6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732770" y="3728175"/>
                  <a:ext cx="2178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FA18383-98F2-465D-B907-FE9CB20BE8F2}"/>
                    </a:ext>
                  </a:extLst>
                </p14:cNvPr>
                <p14:cNvContentPartPr/>
                <p14:nvPr/>
              </p14:nvContentPartPr>
              <p14:xfrm>
                <a:off x="6710370" y="3277095"/>
                <a:ext cx="2403360" cy="5486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FA18383-98F2-465D-B907-FE9CB20BE8F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701730" y="3268455"/>
                  <a:ext cx="2421000" cy="56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A0BE1AF-3569-4B82-902F-F063260927D2}"/>
                    </a:ext>
                  </a:extLst>
                </p14:cNvPr>
                <p14:cNvContentPartPr/>
                <p14:nvPr/>
              </p14:nvContentPartPr>
              <p14:xfrm>
                <a:off x="9024090" y="3749775"/>
                <a:ext cx="204840" cy="135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A0BE1AF-3569-4B82-902F-F063260927D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015450" y="3741135"/>
                  <a:ext cx="222480" cy="153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05867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B5ACEF-3940-43BE-B2BE-585D74202600}"/>
              </a:ext>
            </a:extLst>
          </p:cNvPr>
          <p:cNvSpPr txBox="1"/>
          <p:nvPr/>
        </p:nvSpPr>
        <p:spPr>
          <a:xfrm>
            <a:off x="2047875" y="561975"/>
            <a:ext cx="8296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Suppose a B-tree index is implemented on a device that has blocks of size 2 KiB. 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node pointers are 32 bits, the data pointers are 48 bits, and the keys are 72 bits. 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best choice for the order of the B-tree?</a:t>
            </a:r>
          </a:p>
          <a:p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E047B66-B2D1-42A2-B676-B16A0F3854DD}"/>
              </a:ext>
            </a:extLst>
          </p:cNvPr>
          <p:cNvGrpSpPr/>
          <p:nvPr/>
        </p:nvGrpSpPr>
        <p:grpSpPr>
          <a:xfrm>
            <a:off x="1620330" y="1661775"/>
            <a:ext cx="708120" cy="448200"/>
            <a:chOff x="1620330" y="1661775"/>
            <a:chExt cx="708120" cy="44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A772A0D-15F4-41D1-9EDE-7D30658EC40D}"/>
                    </a:ext>
                  </a:extLst>
                </p14:cNvPr>
                <p14:cNvContentPartPr/>
                <p14:nvPr/>
              </p14:nvContentPartPr>
              <p14:xfrm>
                <a:off x="1620330" y="1661775"/>
                <a:ext cx="47160" cy="3819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A772A0D-15F4-41D1-9EDE-7D30658EC40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611330" y="1653135"/>
                  <a:ext cx="6480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329283A-E50E-4D26-A4D9-66F858C3C9BB}"/>
                    </a:ext>
                  </a:extLst>
                </p14:cNvPr>
                <p14:cNvContentPartPr/>
                <p14:nvPr/>
              </p14:nvContentPartPr>
              <p14:xfrm>
                <a:off x="1713570" y="1882095"/>
                <a:ext cx="146160" cy="1368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329283A-E50E-4D26-A4D9-66F858C3C9B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04930" y="1873095"/>
                  <a:ext cx="1638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76C708E-66E7-460E-A42D-4AF3C294EF5C}"/>
                    </a:ext>
                  </a:extLst>
                </p14:cNvPr>
                <p14:cNvContentPartPr/>
                <p14:nvPr/>
              </p14:nvContentPartPr>
              <p14:xfrm>
                <a:off x="1872690" y="1868415"/>
                <a:ext cx="111240" cy="2415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76C708E-66E7-460E-A42D-4AF3C294EF5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64050" y="1859775"/>
                  <a:ext cx="12888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3E67800-4A64-4D51-86E2-60FFB57D47CD}"/>
                    </a:ext>
                  </a:extLst>
                </p14:cNvPr>
                <p14:cNvContentPartPr/>
                <p14:nvPr/>
              </p14:nvContentPartPr>
              <p14:xfrm>
                <a:off x="2015970" y="1906575"/>
                <a:ext cx="61920" cy="630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3E67800-4A64-4D51-86E2-60FFB57D47C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07330" y="1897935"/>
                  <a:ext cx="795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50375DB-7094-49CA-87C6-2222D63C0236}"/>
                    </a:ext>
                  </a:extLst>
                </p14:cNvPr>
                <p14:cNvContentPartPr/>
                <p14:nvPr/>
              </p14:nvContentPartPr>
              <p14:xfrm>
                <a:off x="2086530" y="1878135"/>
                <a:ext cx="131760" cy="1119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50375DB-7094-49CA-87C6-2222D63C023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77530" y="1869495"/>
                  <a:ext cx="1494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C420CDF-996C-4F8D-9DE3-D87CBEBCC40C}"/>
                    </a:ext>
                  </a:extLst>
                </p14:cNvPr>
                <p14:cNvContentPartPr/>
                <p14:nvPr/>
              </p14:nvContentPartPr>
              <p14:xfrm>
                <a:off x="2117130" y="1746375"/>
                <a:ext cx="211320" cy="2091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C420CDF-996C-4F8D-9DE3-D87CBEBCC40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108130" y="1737375"/>
                  <a:ext cx="228960" cy="22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C9ADE48-3015-4488-80BF-8FFF7A0F5893}"/>
              </a:ext>
            </a:extLst>
          </p:cNvPr>
          <p:cNvGrpSpPr/>
          <p:nvPr/>
        </p:nvGrpSpPr>
        <p:grpSpPr>
          <a:xfrm>
            <a:off x="2656050" y="1756095"/>
            <a:ext cx="150120" cy="243720"/>
            <a:chOff x="2656050" y="1756095"/>
            <a:chExt cx="150120" cy="24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F7B84CA-931B-4B70-936F-76A8943D4BB3}"/>
                    </a:ext>
                  </a:extLst>
                </p14:cNvPr>
                <p14:cNvContentPartPr/>
                <p14:nvPr/>
              </p14:nvContentPartPr>
              <p14:xfrm>
                <a:off x="2675130" y="1870215"/>
                <a:ext cx="10440" cy="1296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F7B84CA-931B-4B70-936F-76A8943D4BB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666130" y="1861215"/>
                  <a:ext cx="280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6DB058F-1A32-44E2-B87B-CAFD3D1FDDDF}"/>
                    </a:ext>
                  </a:extLst>
                </p14:cNvPr>
                <p14:cNvContentPartPr/>
                <p14:nvPr/>
              </p14:nvContentPartPr>
              <p14:xfrm>
                <a:off x="2656050" y="1756095"/>
                <a:ext cx="23040" cy="201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6DB058F-1A32-44E2-B87B-CAFD3D1FDDD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47050" y="1747455"/>
                  <a:ext cx="406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5198CFB-05DE-469C-A59C-86290F0DCE46}"/>
                    </a:ext>
                  </a:extLst>
                </p14:cNvPr>
                <p14:cNvContentPartPr/>
                <p14:nvPr/>
              </p14:nvContentPartPr>
              <p14:xfrm>
                <a:off x="2726970" y="1836015"/>
                <a:ext cx="79200" cy="1468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5198CFB-05DE-469C-A59C-86290F0DCE4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17970" y="1827375"/>
                  <a:ext cx="96840" cy="16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B93AB48-4707-4F4B-8DEC-E76B80F83A10}"/>
              </a:ext>
            </a:extLst>
          </p:cNvPr>
          <p:cNvGrpSpPr/>
          <p:nvPr/>
        </p:nvGrpSpPr>
        <p:grpSpPr>
          <a:xfrm>
            <a:off x="3520770" y="2002335"/>
            <a:ext cx="413640" cy="289800"/>
            <a:chOff x="3520770" y="2002335"/>
            <a:chExt cx="413640" cy="28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8899CE9-3F7F-48AF-BC33-857BEE6C09E5}"/>
                    </a:ext>
                  </a:extLst>
                </p14:cNvPr>
                <p14:cNvContentPartPr/>
                <p14:nvPr/>
              </p14:nvContentPartPr>
              <p14:xfrm>
                <a:off x="3520770" y="2075775"/>
                <a:ext cx="137160" cy="216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8899CE9-3F7F-48AF-BC33-857BEE6C09E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512130" y="2067135"/>
                  <a:ext cx="1548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B50D063-857B-45D0-BC89-649AB0EF3A83}"/>
                    </a:ext>
                  </a:extLst>
                </p14:cNvPr>
                <p14:cNvContentPartPr/>
                <p14:nvPr/>
              </p14:nvContentPartPr>
              <p14:xfrm>
                <a:off x="3650010" y="2097735"/>
                <a:ext cx="137520" cy="1810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B50D063-857B-45D0-BC89-649AB0EF3A8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41370" y="2088735"/>
                  <a:ext cx="15516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D37FBC5-D4ED-4B85-BF17-14FD4CC004C9}"/>
                    </a:ext>
                  </a:extLst>
                </p14:cNvPr>
                <p14:cNvContentPartPr/>
                <p14:nvPr/>
              </p14:nvContentPartPr>
              <p14:xfrm>
                <a:off x="3844770" y="2002335"/>
                <a:ext cx="89640" cy="2221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D37FBC5-D4ED-4B85-BF17-14FD4CC004C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836130" y="1993695"/>
                  <a:ext cx="107280" cy="23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F9DCCFC-7EF5-4BB5-8FFC-5EB24D31946D}"/>
              </a:ext>
            </a:extLst>
          </p:cNvPr>
          <p:cNvGrpSpPr/>
          <p:nvPr/>
        </p:nvGrpSpPr>
        <p:grpSpPr>
          <a:xfrm>
            <a:off x="4411770" y="2016735"/>
            <a:ext cx="191160" cy="229680"/>
            <a:chOff x="4411770" y="2016735"/>
            <a:chExt cx="191160" cy="22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D88FF5E-3012-4B6A-B09E-16077B3B2C9A}"/>
                    </a:ext>
                  </a:extLst>
                </p14:cNvPr>
                <p14:cNvContentPartPr/>
                <p14:nvPr/>
              </p14:nvContentPartPr>
              <p14:xfrm>
                <a:off x="4411770" y="2016735"/>
                <a:ext cx="39960" cy="2296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D88FF5E-3012-4B6A-B09E-16077B3B2C9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403130" y="2007735"/>
                  <a:ext cx="5760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AFB76CF-A67E-479E-AD40-B4E9D4EABE52}"/>
                    </a:ext>
                  </a:extLst>
                </p14:cNvPr>
                <p14:cNvContentPartPr/>
                <p14:nvPr/>
              </p14:nvContentPartPr>
              <p14:xfrm>
                <a:off x="4434090" y="2034015"/>
                <a:ext cx="168840" cy="1627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AFB76CF-A67E-479E-AD40-B4E9D4EABE5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425450" y="2025015"/>
                  <a:ext cx="186480" cy="18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7217B41-38E5-419C-B2BC-B59A23D0904F}"/>
              </a:ext>
            </a:extLst>
          </p:cNvPr>
          <p:cNvGrpSpPr/>
          <p:nvPr/>
        </p:nvGrpSpPr>
        <p:grpSpPr>
          <a:xfrm>
            <a:off x="5074170" y="1965975"/>
            <a:ext cx="239040" cy="302760"/>
            <a:chOff x="5074170" y="1965975"/>
            <a:chExt cx="239040" cy="30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444188D-6868-463D-BF7A-4610E7DC6278}"/>
                    </a:ext>
                  </a:extLst>
                </p14:cNvPr>
                <p14:cNvContentPartPr/>
                <p14:nvPr/>
              </p14:nvContentPartPr>
              <p14:xfrm>
                <a:off x="5074170" y="2011695"/>
                <a:ext cx="111600" cy="2570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444188D-6868-463D-BF7A-4610E7DC627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065170" y="2002695"/>
                  <a:ext cx="12924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F6EDE93-32BD-4EC8-9A81-A2A8368DCCB2}"/>
                    </a:ext>
                  </a:extLst>
                </p14:cNvPr>
                <p14:cNvContentPartPr/>
                <p14:nvPr/>
              </p14:nvContentPartPr>
              <p14:xfrm>
                <a:off x="5215290" y="1965975"/>
                <a:ext cx="97920" cy="2437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F6EDE93-32BD-4EC8-9A81-A2A8368DCCB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206290" y="1957335"/>
                  <a:ext cx="115560" cy="26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E0F5C0E-F5D0-46D7-BE4D-4111338DF196}"/>
              </a:ext>
            </a:extLst>
          </p:cNvPr>
          <p:cNvGrpSpPr/>
          <p:nvPr/>
        </p:nvGrpSpPr>
        <p:grpSpPr>
          <a:xfrm>
            <a:off x="5913690" y="1950495"/>
            <a:ext cx="415440" cy="252360"/>
            <a:chOff x="5913690" y="1950495"/>
            <a:chExt cx="415440" cy="25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6D6670D-A371-4489-B9C9-85466B597C46}"/>
                    </a:ext>
                  </a:extLst>
                </p14:cNvPr>
                <p14:cNvContentPartPr/>
                <p14:nvPr/>
              </p14:nvContentPartPr>
              <p14:xfrm>
                <a:off x="5913690" y="1996575"/>
                <a:ext cx="165600" cy="2062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6D6670D-A371-4489-B9C9-85466B597C4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904690" y="1987575"/>
                  <a:ext cx="1832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AB84172-D363-4022-B5C7-8D2C8AF5C713}"/>
                    </a:ext>
                  </a:extLst>
                </p14:cNvPr>
                <p14:cNvContentPartPr/>
                <p14:nvPr/>
              </p14:nvContentPartPr>
              <p14:xfrm>
                <a:off x="6071370" y="2008455"/>
                <a:ext cx="144360" cy="1605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AB84172-D363-4022-B5C7-8D2C8AF5C71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062730" y="1999815"/>
                  <a:ext cx="1620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96323A6-330F-4170-924E-246FDD2FF28A}"/>
                    </a:ext>
                  </a:extLst>
                </p14:cNvPr>
                <p14:cNvContentPartPr/>
                <p14:nvPr/>
              </p14:nvContentPartPr>
              <p14:xfrm>
                <a:off x="6262170" y="1950495"/>
                <a:ext cx="66960" cy="1846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96323A6-330F-4170-924E-246FDD2FF28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253170" y="1941495"/>
                  <a:ext cx="84600" cy="20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2ACEC31-78F5-42FD-B982-02E7D3B6124A}"/>
              </a:ext>
            </a:extLst>
          </p:cNvPr>
          <p:cNvGrpSpPr/>
          <p:nvPr/>
        </p:nvGrpSpPr>
        <p:grpSpPr>
          <a:xfrm>
            <a:off x="6749970" y="1981815"/>
            <a:ext cx="158760" cy="181440"/>
            <a:chOff x="6749970" y="1981815"/>
            <a:chExt cx="158760" cy="18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EB81E13-0545-40CD-9FFC-AB62ACFF06D5}"/>
                    </a:ext>
                  </a:extLst>
                </p14:cNvPr>
                <p14:cNvContentPartPr/>
                <p14:nvPr/>
              </p14:nvContentPartPr>
              <p14:xfrm>
                <a:off x="6749970" y="1992255"/>
                <a:ext cx="36360" cy="1551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EB81E13-0545-40CD-9FFC-AB62ACFF06D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741330" y="1983255"/>
                  <a:ext cx="540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93FE7DD-CDA1-4C31-A33A-717BA745E4BE}"/>
                    </a:ext>
                  </a:extLst>
                </p14:cNvPr>
                <p14:cNvContentPartPr/>
                <p14:nvPr/>
              </p14:nvContentPartPr>
              <p14:xfrm>
                <a:off x="6780930" y="1981815"/>
                <a:ext cx="127800" cy="181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93FE7DD-CDA1-4C31-A33A-717BA745E4B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771930" y="1973175"/>
                  <a:ext cx="145440" cy="19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3055B8-DD0A-414B-97BA-9AC39A24A5CC}"/>
              </a:ext>
            </a:extLst>
          </p:cNvPr>
          <p:cNvGrpSpPr/>
          <p:nvPr/>
        </p:nvGrpSpPr>
        <p:grpSpPr>
          <a:xfrm>
            <a:off x="7367370" y="1935015"/>
            <a:ext cx="215640" cy="237600"/>
            <a:chOff x="7367370" y="1935015"/>
            <a:chExt cx="215640" cy="23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5F8CA0F-F21C-40F6-8E25-99E72F88C6BF}"/>
                    </a:ext>
                  </a:extLst>
                </p14:cNvPr>
                <p14:cNvContentPartPr/>
                <p14:nvPr/>
              </p14:nvContentPartPr>
              <p14:xfrm>
                <a:off x="7367370" y="1947615"/>
                <a:ext cx="74160" cy="2250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5F8CA0F-F21C-40F6-8E25-99E72F88C6B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358730" y="1938975"/>
                  <a:ext cx="9180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783E058-68FF-4B54-9A1A-022CB18D3472}"/>
                    </a:ext>
                  </a:extLst>
                </p14:cNvPr>
                <p14:cNvContentPartPr/>
                <p14:nvPr/>
              </p14:nvContentPartPr>
              <p14:xfrm>
                <a:off x="7490850" y="1935015"/>
                <a:ext cx="92160" cy="2138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783E058-68FF-4B54-9A1A-022CB18D347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482210" y="1926375"/>
                  <a:ext cx="109800" cy="23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679CA6C-9D6F-4273-8486-753DC32124C6}"/>
              </a:ext>
            </a:extLst>
          </p:cNvPr>
          <p:cNvGrpSpPr/>
          <p:nvPr/>
        </p:nvGrpSpPr>
        <p:grpSpPr>
          <a:xfrm>
            <a:off x="9548970" y="327975"/>
            <a:ext cx="1668600" cy="453960"/>
            <a:chOff x="9548970" y="327975"/>
            <a:chExt cx="1668600" cy="45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D5D8B4F-FEF0-42AE-BF1D-DF96261B66A0}"/>
                    </a:ext>
                  </a:extLst>
                </p14:cNvPr>
                <p14:cNvContentPartPr/>
                <p14:nvPr/>
              </p14:nvContentPartPr>
              <p14:xfrm>
                <a:off x="9610530" y="578895"/>
                <a:ext cx="395640" cy="975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D5D8B4F-FEF0-42AE-BF1D-DF96261B66A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601530" y="570255"/>
                  <a:ext cx="4132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DD5B1A8-227B-4BC4-A7D3-CA33EC9C491C}"/>
                    </a:ext>
                  </a:extLst>
                </p14:cNvPr>
                <p14:cNvContentPartPr/>
                <p14:nvPr/>
              </p14:nvContentPartPr>
              <p14:xfrm>
                <a:off x="9548970" y="560895"/>
                <a:ext cx="183600" cy="2210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DD5B1A8-227B-4BC4-A7D3-CA33EC9C491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540330" y="551895"/>
                  <a:ext cx="20124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5AC6BD6-52C5-445E-891D-641B328838C1}"/>
                    </a:ext>
                  </a:extLst>
                </p14:cNvPr>
                <p14:cNvContentPartPr/>
                <p14:nvPr/>
              </p14:nvContentPartPr>
              <p14:xfrm>
                <a:off x="10079970" y="474495"/>
                <a:ext cx="205560" cy="1886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5AC6BD6-52C5-445E-891D-641B328838C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070970" y="465495"/>
                  <a:ext cx="2232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240784A-3670-410B-9D22-917EA422CF18}"/>
                    </a:ext>
                  </a:extLst>
                </p14:cNvPr>
                <p14:cNvContentPartPr/>
                <p14:nvPr/>
              </p14:nvContentPartPr>
              <p14:xfrm>
                <a:off x="10284090" y="535335"/>
                <a:ext cx="93240" cy="1177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240784A-3670-410B-9D22-917EA422CF1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275450" y="526335"/>
                  <a:ext cx="1108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79F9A72-38D1-4BB4-BA34-3EA00FF6302C}"/>
                    </a:ext>
                  </a:extLst>
                </p14:cNvPr>
                <p14:cNvContentPartPr/>
                <p14:nvPr/>
              </p14:nvContentPartPr>
              <p14:xfrm>
                <a:off x="10393170" y="482775"/>
                <a:ext cx="183600" cy="1195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79F9A72-38D1-4BB4-BA34-3EA00FF6302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384530" y="473775"/>
                  <a:ext cx="2012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2D03F34-882C-4D2B-8AE6-02AEB0BCE662}"/>
                    </a:ext>
                  </a:extLst>
                </p14:cNvPr>
                <p14:cNvContentPartPr/>
                <p14:nvPr/>
              </p14:nvContentPartPr>
              <p14:xfrm>
                <a:off x="10483170" y="459015"/>
                <a:ext cx="38160" cy="1972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2D03F34-882C-4D2B-8AE6-02AEB0BCE66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474170" y="450375"/>
                  <a:ext cx="5580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328C9D9-87B2-4337-AC09-B4452AA3430E}"/>
                    </a:ext>
                  </a:extLst>
                </p14:cNvPr>
                <p14:cNvContentPartPr/>
                <p14:nvPr/>
              </p14:nvContentPartPr>
              <p14:xfrm>
                <a:off x="10571370" y="375855"/>
                <a:ext cx="111960" cy="2476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328C9D9-87B2-4337-AC09-B4452AA3430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562370" y="366855"/>
                  <a:ext cx="12960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6E43109-D064-48AD-A47C-D870EB80B4C0}"/>
                    </a:ext>
                  </a:extLst>
                </p14:cNvPr>
                <p14:cNvContentPartPr/>
                <p14:nvPr/>
              </p14:nvContentPartPr>
              <p14:xfrm>
                <a:off x="10835970" y="327975"/>
                <a:ext cx="79560" cy="2743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6E43109-D064-48AD-A47C-D870EB80B4C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826970" y="318975"/>
                  <a:ext cx="9720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ADEEEAC-B99D-405B-A95D-9915A0812EEE}"/>
                    </a:ext>
                  </a:extLst>
                </p14:cNvPr>
                <p14:cNvContentPartPr/>
                <p14:nvPr/>
              </p14:nvContentPartPr>
              <p14:xfrm>
                <a:off x="10929570" y="478455"/>
                <a:ext cx="77760" cy="2124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ADEEEAC-B99D-405B-A95D-9915A0812EE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920570" y="469815"/>
                  <a:ext cx="954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075A30B-1778-4547-9FA7-8FD51A9379E7}"/>
                    </a:ext>
                  </a:extLst>
                </p14:cNvPr>
                <p14:cNvContentPartPr/>
                <p14:nvPr/>
              </p14:nvContentPartPr>
              <p14:xfrm>
                <a:off x="11035050" y="329415"/>
                <a:ext cx="4680" cy="2264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075A30B-1778-4547-9FA7-8FD51A9379E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026050" y="320775"/>
                  <a:ext cx="2232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D91772D-7DEE-4E09-B32D-37C63D53DBD8}"/>
                    </a:ext>
                  </a:extLst>
                </p14:cNvPr>
                <p14:cNvContentPartPr/>
                <p14:nvPr/>
              </p14:nvContentPartPr>
              <p14:xfrm>
                <a:off x="10979970" y="477735"/>
                <a:ext cx="104760" cy="320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D91772D-7DEE-4E09-B32D-37C63D53DBD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970970" y="469095"/>
                  <a:ext cx="1224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4994AA5-F4F9-4D1B-A066-289C7317A697}"/>
                    </a:ext>
                  </a:extLst>
                </p14:cNvPr>
                <p14:cNvContentPartPr/>
                <p14:nvPr/>
              </p14:nvContentPartPr>
              <p14:xfrm>
                <a:off x="11073210" y="420135"/>
                <a:ext cx="144360" cy="1501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4994AA5-F4F9-4D1B-A066-289C7317A69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064570" y="411495"/>
                  <a:ext cx="162000" cy="16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96A688A-45C1-4A80-A87C-85EB1B9E6472}"/>
              </a:ext>
            </a:extLst>
          </p:cNvPr>
          <p:cNvGrpSpPr/>
          <p:nvPr/>
        </p:nvGrpSpPr>
        <p:grpSpPr>
          <a:xfrm>
            <a:off x="9397770" y="1196655"/>
            <a:ext cx="274320" cy="543240"/>
            <a:chOff x="9397770" y="1196655"/>
            <a:chExt cx="274320" cy="54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51E6E81-C054-441F-A567-4DB2F69A66CE}"/>
                    </a:ext>
                  </a:extLst>
                </p14:cNvPr>
                <p14:cNvContentPartPr/>
                <p14:nvPr/>
              </p14:nvContentPartPr>
              <p14:xfrm>
                <a:off x="9476970" y="1281255"/>
                <a:ext cx="72000" cy="2167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51E6E81-C054-441F-A567-4DB2F69A66C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467970" y="1272255"/>
                  <a:ext cx="896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3CD8596-69AF-460B-BB64-63FDAF49F45B}"/>
                    </a:ext>
                  </a:extLst>
                </p14:cNvPr>
                <p14:cNvContentPartPr/>
                <p14:nvPr/>
              </p14:nvContentPartPr>
              <p14:xfrm>
                <a:off x="9397770" y="1196655"/>
                <a:ext cx="169200" cy="1206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3CD8596-69AF-460B-BB64-63FDAF49F45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389130" y="1187655"/>
                  <a:ext cx="18684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4A82957-154D-4C0C-91CD-DBB229C34D7F}"/>
                    </a:ext>
                  </a:extLst>
                </p14:cNvPr>
                <p14:cNvContentPartPr/>
                <p14:nvPr/>
              </p14:nvContentPartPr>
              <p14:xfrm>
                <a:off x="9577410" y="1501575"/>
                <a:ext cx="94680" cy="2383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4A82957-154D-4C0C-91CD-DBB229C34D7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568770" y="1492935"/>
                  <a:ext cx="112320" cy="25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A549F4C-0F0C-4E6F-A041-9160639D75E5}"/>
              </a:ext>
            </a:extLst>
          </p:cNvPr>
          <p:cNvGrpSpPr/>
          <p:nvPr/>
        </p:nvGrpSpPr>
        <p:grpSpPr>
          <a:xfrm>
            <a:off x="9843810" y="1462695"/>
            <a:ext cx="425880" cy="295200"/>
            <a:chOff x="9843810" y="1462695"/>
            <a:chExt cx="425880" cy="29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641478A-28E4-4EA8-BCA3-B2E8EF254749}"/>
                    </a:ext>
                  </a:extLst>
                </p14:cNvPr>
                <p14:cNvContentPartPr/>
                <p14:nvPr/>
              </p14:nvContentPartPr>
              <p14:xfrm>
                <a:off x="9843810" y="1462695"/>
                <a:ext cx="65520" cy="2307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641478A-28E4-4EA8-BCA3-B2E8EF25474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835170" y="1453695"/>
                  <a:ext cx="8316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7C4B5A7-F5E0-4439-B193-4C4C809CDA5A}"/>
                    </a:ext>
                  </a:extLst>
                </p14:cNvPr>
                <p14:cNvContentPartPr/>
                <p14:nvPr/>
              </p14:nvContentPartPr>
              <p14:xfrm>
                <a:off x="9948570" y="1596255"/>
                <a:ext cx="61560" cy="1616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7C4B5A7-F5E0-4439-B193-4C4C809CDA5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939570" y="1587615"/>
                  <a:ext cx="792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06CF596-968E-4C20-AEA5-511DFB892E27}"/>
                    </a:ext>
                  </a:extLst>
                </p14:cNvPr>
                <p14:cNvContentPartPr/>
                <p14:nvPr/>
              </p14:nvContentPartPr>
              <p14:xfrm>
                <a:off x="10048650" y="1500495"/>
                <a:ext cx="8280" cy="2048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06CF596-968E-4C20-AEA5-511DFB892E2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040010" y="1491495"/>
                  <a:ext cx="2592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1DB2C3C-ECAF-4FE1-891A-2275C686D23C}"/>
                    </a:ext>
                  </a:extLst>
                </p14:cNvPr>
                <p14:cNvContentPartPr/>
                <p14:nvPr/>
              </p14:nvContentPartPr>
              <p14:xfrm>
                <a:off x="10002570" y="1576095"/>
                <a:ext cx="119160" cy="295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1DB2C3C-ECAF-4FE1-891A-2275C686D23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993570" y="1567095"/>
                  <a:ext cx="1368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360BCF4-45E1-4AED-BFFD-1F58AE791A2E}"/>
                    </a:ext>
                  </a:extLst>
                </p14:cNvPr>
                <p14:cNvContentPartPr/>
                <p14:nvPr/>
              </p14:nvContentPartPr>
              <p14:xfrm>
                <a:off x="10094370" y="1535775"/>
                <a:ext cx="175320" cy="1386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360BCF4-45E1-4AED-BFFD-1F58AE791A2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085370" y="1527135"/>
                  <a:ext cx="192960" cy="15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F85C55E-C894-45D5-9419-FF821BA2A25B}"/>
              </a:ext>
            </a:extLst>
          </p:cNvPr>
          <p:cNvGrpSpPr/>
          <p:nvPr/>
        </p:nvGrpSpPr>
        <p:grpSpPr>
          <a:xfrm>
            <a:off x="7243530" y="1128255"/>
            <a:ext cx="403560" cy="403560"/>
            <a:chOff x="7243530" y="1128255"/>
            <a:chExt cx="403560" cy="40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286227C-78AA-473C-963B-3498B1EC63D0}"/>
                    </a:ext>
                  </a:extLst>
                </p14:cNvPr>
                <p14:cNvContentPartPr/>
                <p14:nvPr/>
              </p14:nvContentPartPr>
              <p14:xfrm>
                <a:off x="7289970" y="1168575"/>
                <a:ext cx="164160" cy="2253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286227C-78AA-473C-963B-3498B1EC63D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281330" y="1159935"/>
                  <a:ext cx="18180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1D4564C-BDC3-4C22-AA48-DC96737C8B27}"/>
                    </a:ext>
                  </a:extLst>
                </p14:cNvPr>
                <p14:cNvContentPartPr/>
                <p14:nvPr/>
              </p14:nvContentPartPr>
              <p14:xfrm>
                <a:off x="7243530" y="1128255"/>
                <a:ext cx="180000" cy="1195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1D4564C-BDC3-4C22-AA48-DC96737C8B2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234530" y="1119255"/>
                  <a:ext cx="1976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D0658AF-E3FA-42FE-97C4-5B9682926D66}"/>
                    </a:ext>
                  </a:extLst>
                </p14:cNvPr>
                <p14:cNvContentPartPr/>
                <p14:nvPr/>
              </p14:nvContentPartPr>
              <p14:xfrm>
                <a:off x="7542690" y="1303215"/>
                <a:ext cx="104400" cy="2286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D0658AF-E3FA-42FE-97C4-5B9682926D6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534050" y="1294215"/>
                  <a:ext cx="122040" cy="24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7DA608D-F90E-47D1-A53B-AB404C15EE12}"/>
              </a:ext>
            </a:extLst>
          </p:cNvPr>
          <p:cNvGrpSpPr/>
          <p:nvPr/>
        </p:nvGrpSpPr>
        <p:grpSpPr>
          <a:xfrm>
            <a:off x="7791450" y="1294935"/>
            <a:ext cx="446040" cy="300960"/>
            <a:chOff x="7791450" y="1294935"/>
            <a:chExt cx="446040" cy="30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EFDD247-87CD-4DF1-AB27-8AF44C29C1F8}"/>
                    </a:ext>
                  </a:extLst>
                </p14:cNvPr>
                <p14:cNvContentPartPr/>
                <p14:nvPr/>
              </p14:nvContentPartPr>
              <p14:xfrm>
                <a:off x="7791450" y="1294935"/>
                <a:ext cx="70200" cy="2124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EFDD247-87CD-4DF1-AB27-8AF44C29C1F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782810" y="1286295"/>
                  <a:ext cx="8784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E152917-D789-4C29-8AD4-502EC4189148}"/>
                    </a:ext>
                  </a:extLst>
                </p14:cNvPr>
                <p14:cNvContentPartPr/>
                <p14:nvPr/>
              </p14:nvContentPartPr>
              <p14:xfrm>
                <a:off x="7889370" y="1420215"/>
                <a:ext cx="59760" cy="1756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E152917-D789-4C29-8AD4-502EC418914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880370" y="1411215"/>
                  <a:ext cx="774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02FD27C-9D99-49C8-8336-EA27C2DC96B7}"/>
                    </a:ext>
                  </a:extLst>
                </p14:cNvPr>
                <p14:cNvContentPartPr/>
                <p14:nvPr/>
              </p14:nvContentPartPr>
              <p14:xfrm>
                <a:off x="7965330" y="1317975"/>
                <a:ext cx="12600" cy="2206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02FD27C-9D99-49C8-8336-EA27C2DC96B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956330" y="1308975"/>
                  <a:ext cx="3024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C81258A-B138-4B75-84E1-377817E5F24D}"/>
                    </a:ext>
                  </a:extLst>
                </p14:cNvPr>
                <p14:cNvContentPartPr/>
                <p14:nvPr/>
              </p14:nvContentPartPr>
              <p14:xfrm>
                <a:off x="7910970" y="1393935"/>
                <a:ext cx="153360" cy="244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C81258A-B138-4B75-84E1-377817E5F24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901970" y="1384935"/>
                  <a:ext cx="1710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0AF8014-158F-47CC-8333-A1C45644A7A8}"/>
                    </a:ext>
                  </a:extLst>
                </p14:cNvPr>
                <p14:cNvContentPartPr/>
                <p14:nvPr/>
              </p14:nvContentPartPr>
              <p14:xfrm>
                <a:off x="8031570" y="1346055"/>
                <a:ext cx="205920" cy="1645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0AF8014-158F-47CC-8333-A1C45644A7A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022570" y="1337415"/>
                  <a:ext cx="223560" cy="18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32C9124-1260-4FBC-A806-339F2AD914A5}"/>
              </a:ext>
            </a:extLst>
          </p:cNvPr>
          <p:cNvGrpSpPr/>
          <p:nvPr/>
        </p:nvGrpSpPr>
        <p:grpSpPr>
          <a:xfrm>
            <a:off x="4382610" y="264615"/>
            <a:ext cx="1362600" cy="628920"/>
            <a:chOff x="4382610" y="264615"/>
            <a:chExt cx="1362600" cy="62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4B79770-E71E-4161-BDAD-DA5CA9E14B4F}"/>
                    </a:ext>
                  </a:extLst>
                </p14:cNvPr>
                <p14:cNvContentPartPr/>
                <p14:nvPr/>
              </p14:nvContentPartPr>
              <p14:xfrm>
                <a:off x="4438770" y="544335"/>
                <a:ext cx="432360" cy="3308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4B79770-E71E-4161-BDAD-DA5CA9E14B4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430130" y="535335"/>
                  <a:ext cx="45000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8167D25-AA1D-43E5-9067-A2C3FFBCB082}"/>
                    </a:ext>
                  </a:extLst>
                </p14:cNvPr>
                <p14:cNvContentPartPr/>
                <p14:nvPr/>
              </p14:nvContentPartPr>
              <p14:xfrm>
                <a:off x="4382610" y="748815"/>
                <a:ext cx="170280" cy="1447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8167D25-AA1D-43E5-9067-A2C3FFBCB08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373610" y="739815"/>
                  <a:ext cx="1879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93DAA79-98B7-4408-9200-6B8F64E0D0D5}"/>
                    </a:ext>
                  </a:extLst>
                </p14:cNvPr>
                <p14:cNvContentPartPr/>
                <p14:nvPr/>
              </p14:nvContentPartPr>
              <p14:xfrm>
                <a:off x="5001810" y="378375"/>
                <a:ext cx="180720" cy="1522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93DAA79-98B7-4408-9200-6B8F64E0D0D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993170" y="369375"/>
                  <a:ext cx="19836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0EAD6E7-8B66-4CAE-AD58-86243B9C84DD}"/>
                    </a:ext>
                  </a:extLst>
                </p14:cNvPr>
                <p14:cNvContentPartPr/>
                <p14:nvPr/>
              </p14:nvContentPartPr>
              <p14:xfrm>
                <a:off x="5104770" y="387015"/>
                <a:ext cx="34560" cy="2318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0EAD6E7-8B66-4CAE-AD58-86243B9C84D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096130" y="378375"/>
                  <a:ext cx="5220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1E92918-9D8E-4A10-A4D4-E3E9781F4872}"/>
                    </a:ext>
                  </a:extLst>
                </p14:cNvPr>
                <p14:cNvContentPartPr/>
                <p14:nvPr/>
              </p14:nvContentPartPr>
              <p14:xfrm>
                <a:off x="5294490" y="298815"/>
                <a:ext cx="88560" cy="2206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1E92918-9D8E-4A10-A4D4-E3E9781F487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285850" y="290175"/>
                  <a:ext cx="1062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0E11AB1-6B91-4AFE-BEEC-C39C8FE7AD74}"/>
                    </a:ext>
                  </a:extLst>
                </p14:cNvPr>
                <p14:cNvContentPartPr/>
                <p14:nvPr/>
              </p14:nvContentPartPr>
              <p14:xfrm>
                <a:off x="5407170" y="397455"/>
                <a:ext cx="95760" cy="1508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0E11AB1-6B91-4AFE-BEEC-C39C8FE7AD7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398530" y="388815"/>
                  <a:ext cx="1134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D7B5E4A-2732-4C00-89D9-78B8B0A6DC25}"/>
                    </a:ext>
                  </a:extLst>
                </p14:cNvPr>
                <p14:cNvContentPartPr/>
                <p14:nvPr/>
              </p14:nvContentPartPr>
              <p14:xfrm>
                <a:off x="5439570" y="284775"/>
                <a:ext cx="140760" cy="2264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D7B5E4A-2732-4C00-89D9-78B8B0A6DC2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430930" y="276135"/>
                  <a:ext cx="15840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50C4266-EFFF-4FCF-95C5-6621E68CB6FF}"/>
                    </a:ext>
                  </a:extLst>
                </p14:cNvPr>
                <p14:cNvContentPartPr/>
                <p14:nvPr/>
              </p14:nvContentPartPr>
              <p14:xfrm>
                <a:off x="5565210" y="264615"/>
                <a:ext cx="180000" cy="2120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50C4266-EFFF-4FCF-95C5-6621E68CB6F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556210" y="255615"/>
                  <a:ext cx="197640" cy="22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2D025F7-F47F-4F1F-91FB-18761DB737A3}"/>
              </a:ext>
            </a:extLst>
          </p:cNvPr>
          <p:cNvGrpSpPr/>
          <p:nvPr/>
        </p:nvGrpSpPr>
        <p:grpSpPr>
          <a:xfrm>
            <a:off x="7880370" y="2177655"/>
            <a:ext cx="309960" cy="32760"/>
            <a:chOff x="7880370" y="2177655"/>
            <a:chExt cx="309960" cy="3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0F5BD4B-D9D5-4E10-97EC-6159204B9C78}"/>
                    </a:ext>
                  </a:extLst>
                </p14:cNvPr>
                <p14:cNvContentPartPr/>
                <p14:nvPr/>
              </p14:nvContentPartPr>
              <p14:xfrm>
                <a:off x="7880370" y="2200335"/>
                <a:ext cx="66960" cy="100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0F5BD4B-D9D5-4E10-97EC-6159204B9C7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871370" y="2191695"/>
                  <a:ext cx="846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0A59679-B8B5-4712-8559-CAE2A49D662C}"/>
                    </a:ext>
                  </a:extLst>
                </p14:cNvPr>
                <p14:cNvContentPartPr/>
                <p14:nvPr/>
              </p14:nvContentPartPr>
              <p14:xfrm>
                <a:off x="8008170" y="2191695"/>
                <a:ext cx="92160" cy="50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0A59679-B8B5-4712-8559-CAE2A49D662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999170" y="2182695"/>
                  <a:ext cx="1098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E60DAAA-2DAE-4B62-9B3D-9FC1E76327FD}"/>
                    </a:ext>
                  </a:extLst>
                </p14:cNvPr>
                <p14:cNvContentPartPr/>
                <p14:nvPr/>
              </p14:nvContentPartPr>
              <p14:xfrm>
                <a:off x="8161170" y="2177655"/>
                <a:ext cx="29160" cy="28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E60DAAA-2DAE-4B62-9B3D-9FC1E76327F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152170" y="2169015"/>
                  <a:ext cx="46800" cy="2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F1A26F0-0E47-4716-A6FA-A53E5F88BC15}"/>
              </a:ext>
            </a:extLst>
          </p:cNvPr>
          <p:cNvGrpSpPr/>
          <p:nvPr/>
        </p:nvGrpSpPr>
        <p:grpSpPr>
          <a:xfrm>
            <a:off x="8545290" y="1986495"/>
            <a:ext cx="387000" cy="204480"/>
            <a:chOff x="8545290" y="1986495"/>
            <a:chExt cx="387000" cy="20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30B2398-CC9B-4DD8-92CF-703060C1E2C7}"/>
                    </a:ext>
                  </a:extLst>
                </p14:cNvPr>
                <p14:cNvContentPartPr/>
                <p14:nvPr/>
              </p14:nvContentPartPr>
              <p14:xfrm>
                <a:off x="8545290" y="2012775"/>
                <a:ext cx="152640" cy="1782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30B2398-CC9B-4DD8-92CF-703060C1E2C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536290" y="2004135"/>
                  <a:ext cx="17028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A99444A-56AF-4299-9CDF-0622C186A9DA}"/>
                    </a:ext>
                  </a:extLst>
                </p14:cNvPr>
                <p14:cNvContentPartPr/>
                <p14:nvPr/>
              </p14:nvContentPartPr>
              <p14:xfrm>
                <a:off x="8693250" y="2038335"/>
                <a:ext cx="144720" cy="1213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A99444A-56AF-4299-9CDF-0622C186A9D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684610" y="2029695"/>
                  <a:ext cx="1623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BA89112-9103-4BAF-8BBB-68887DA6BD79}"/>
                    </a:ext>
                  </a:extLst>
                </p14:cNvPr>
                <p14:cNvContentPartPr/>
                <p14:nvPr/>
              </p14:nvContentPartPr>
              <p14:xfrm>
                <a:off x="8861370" y="1986495"/>
                <a:ext cx="70920" cy="1587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BA89112-9103-4BAF-8BBB-68887DA6BD7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852370" y="1977855"/>
                  <a:ext cx="88560" cy="17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D94B2B2C-B144-483C-8821-07BA7CE878C6}"/>
              </a:ext>
            </a:extLst>
          </p:cNvPr>
          <p:cNvGrpSpPr/>
          <p:nvPr/>
        </p:nvGrpSpPr>
        <p:grpSpPr>
          <a:xfrm>
            <a:off x="9226770" y="1985775"/>
            <a:ext cx="104760" cy="144000"/>
            <a:chOff x="9226770" y="1985775"/>
            <a:chExt cx="104760" cy="14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6D5E754-11F0-4B0B-9642-52087A8A36D3}"/>
                    </a:ext>
                  </a:extLst>
                </p14:cNvPr>
                <p14:cNvContentPartPr/>
                <p14:nvPr/>
              </p14:nvContentPartPr>
              <p14:xfrm>
                <a:off x="9226770" y="2016735"/>
                <a:ext cx="18360" cy="1130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6D5E754-11F0-4B0B-9642-52087A8A36D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217770" y="2007735"/>
                  <a:ext cx="360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55F6BF7-22E6-45B1-8241-FB0500D870D5}"/>
                    </a:ext>
                  </a:extLst>
                </p14:cNvPr>
                <p14:cNvContentPartPr/>
                <p14:nvPr/>
              </p14:nvContentPartPr>
              <p14:xfrm>
                <a:off x="9237930" y="1985775"/>
                <a:ext cx="93600" cy="1177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55F6BF7-22E6-45B1-8241-FB0500D870D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229290" y="1977135"/>
                  <a:ext cx="111240" cy="13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4D6CA65-4BA0-4E03-B6A3-8B5FAC925129}"/>
              </a:ext>
            </a:extLst>
          </p:cNvPr>
          <p:cNvGrpSpPr/>
          <p:nvPr/>
        </p:nvGrpSpPr>
        <p:grpSpPr>
          <a:xfrm>
            <a:off x="9606570" y="1913775"/>
            <a:ext cx="249840" cy="238320"/>
            <a:chOff x="9606570" y="1913775"/>
            <a:chExt cx="249840" cy="23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7AFCF67-5784-41C6-A605-FC179C683037}"/>
                    </a:ext>
                  </a:extLst>
                </p14:cNvPr>
                <p14:cNvContentPartPr/>
                <p14:nvPr/>
              </p14:nvContentPartPr>
              <p14:xfrm>
                <a:off x="9606570" y="1942935"/>
                <a:ext cx="93960" cy="2091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7AFCF67-5784-41C6-A605-FC179C68303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597570" y="1934295"/>
                  <a:ext cx="1116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F682C68-F898-42CA-9971-93124729BD45}"/>
                    </a:ext>
                  </a:extLst>
                </p14:cNvPr>
                <p14:cNvContentPartPr/>
                <p14:nvPr/>
              </p14:nvContentPartPr>
              <p14:xfrm>
                <a:off x="9773970" y="1913775"/>
                <a:ext cx="82440" cy="2271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F682C68-F898-42CA-9971-93124729BD4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764970" y="1905135"/>
                  <a:ext cx="100080" cy="24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269D0A20-5CC6-4D9E-87B8-D9BA5950256C}"/>
              </a:ext>
            </a:extLst>
          </p:cNvPr>
          <p:cNvGrpSpPr/>
          <p:nvPr/>
        </p:nvGrpSpPr>
        <p:grpSpPr>
          <a:xfrm>
            <a:off x="10094010" y="1906215"/>
            <a:ext cx="441000" cy="240120"/>
            <a:chOff x="10094010" y="1906215"/>
            <a:chExt cx="441000" cy="24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09B82D7-F13A-428C-AECF-B7F88B3CD9CF}"/>
                    </a:ext>
                  </a:extLst>
                </p14:cNvPr>
                <p14:cNvContentPartPr/>
                <p14:nvPr/>
              </p14:nvContentPartPr>
              <p14:xfrm>
                <a:off x="10094010" y="1975695"/>
                <a:ext cx="133920" cy="1706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09B82D7-F13A-428C-AECF-B7F88B3CD9C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085370" y="1967055"/>
                  <a:ext cx="1515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44FD27A-7DA5-444E-B07F-70F0FE2EA63D}"/>
                    </a:ext>
                  </a:extLst>
                </p14:cNvPr>
                <p14:cNvContentPartPr/>
                <p14:nvPr/>
              </p14:nvContentPartPr>
              <p14:xfrm>
                <a:off x="10247010" y="1956615"/>
                <a:ext cx="135720" cy="1778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44FD27A-7DA5-444E-B07F-70F0FE2EA63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238010" y="1947975"/>
                  <a:ext cx="1533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8466AA4-871D-451E-977C-C70EF0DC21A2}"/>
                    </a:ext>
                  </a:extLst>
                </p14:cNvPr>
                <p14:cNvContentPartPr/>
                <p14:nvPr/>
              </p14:nvContentPartPr>
              <p14:xfrm>
                <a:off x="10438170" y="1906215"/>
                <a:ext cx="96840" cy="2019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8466AA4-871D-451E-977C-C70EF0DC21A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429170" y="1897215"/>
                  <a:ext cx="114480" cy="21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07E46E4-9402-43AB-90C1-E7BF9988204F}"/>
              </a:ext>
            </a:extLst>
          </p:cNvPr>
          <p:cNvGrpSpPr/>
          <p:nvPr/>
        </p:nvGrpSpPr>
        <p:grpSpPr>
          <a:xfrm>
            <a:off x="2400450" y="2482575"/>
            <a:ext cx="618840" cy="301320"/>
            <a:chOff x="2400450" y="2482575"/>
            <a:chExt cx="618840" cy="30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F8C8BDB-0153-46D9-A886-C581F978AEAC}"/>
                    </a:ext>
                  </a:extLst>
                </p14:cNvPr>
                <p14:cNvContentPartPr/>
                <p14:nvPr/>
              </p14:nvContentPartPr>
              <p14:xfrm>
                <a:off x="2400450" y="2530815"/>
                <a:ext cx="83880" cy="2167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F8C8BDB-0153-46D9-A886-C581F978AEA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391810" y="2522175"/>
                  <a:ext cx="10152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5EB438B-D06C-40E9-819E-B14F6A625B96}"/>
                    </a:ext>
                  </a:extLst>
                </p14:cNvPr>
                <p14:cNvContentPartPr/>
                <p14:nvPr/>
              </p14:nvContentPartPr>
              <p14:xfrm>
                <a:off x="2513130" y="2619015"/>
                <a:ext cx="86400" cy="1648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5EB438B-D06C-40E9-819E-B14F6A625B9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504130" y="2610015"/>
                  <a:ext cx="1040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E666498-92AB-417D-AF3E-D396314F426D}"/>
                    </a:ext>
                  </a:extLst>
                </p14:cNvPr>
                <p14:cNvContentPartPr/>
                <p14:nvPr/>
              </p14:nvContentPartPr>
              <p14:xfrm>
                <a:off x="2572530" y="2493375"/>
                <a:ext cx="131760" cy="2170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E666498-92AB-417D-AF3E-D396314F426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563530" y="2484735"/>
                  <a:ext cx="1494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6BB87D1-FB38-47D8-8C49-8793DBF8FA94}"/>
                    </a:ext>
                  </a:extLst>
                </p14:cNvPr>
                <p14:cNvContentPartPr/>
                <p14:nvPr/>
              </p14:nvContentPartPr>
              <p14:xfrm>
                <a:off x="2716530" y="2522895"/>
                <a:ext cx="184680" cy="1638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6BB87D1-FB38-47D8-8C49-8793DBF8FA9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707530" y="2514255"/>
                  <a:ext cx="2023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B70C85C-3226-4560-8AF3-22D9C26B35B7}"/>
                    </a:ext>
                  </a:extLst>
                </p14:cNvPr>
                <p14:cNvContentPartPr/>
                <p14:nvPr/>
              </p14:nvContentPartPr>
              <p14:xfrm>
                <a:off x="2995530" y="2482575"/>
                <a:ext cx="18360" cy="140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B70C85C-3226-4560-8AF3-22D9C26B35B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986530" y="2473575"/>
                  <a:ext cx="3600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7B421E7-C153-4B70-91F5-75724A029C62}"/>
                    </a:ext>
                  </a:extLst>
                </p14:cNvPr>
                <p14:cNvContentPartPr/>
                <p14:nvPr/>
              </p14:nvContentPartPr>
              <p14:xfrm>
                <a:off x="3000930" y="2554575"/>
                <a:ext cx="18360" cy="28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7B421E7-C153-4B70-91F5-75724A029C6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991930" y="2545575"/>
                  <a:ext cx="36000" cy="2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95E45982-B7D5-431F-AE15-675FB2CAC36D}"/>
              </a:ext>
            </a:extLst>
          </p:cNvPr>
          <p:cNvGrpSpPr/>
          <p:nvPr/>
        </p:nvGrpSpPr>
        <p:grpSpPr>
          <a:xfrm>
            <a:off x="3661890" y="2506695"/>
            <a:ext cx="162000" cy="204480"/>
            <a:chOff x="3661890" y="2506695"/>
            <a:chExt cx="162000" cy="20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B373E6B2-5687-447F-BB19-F0BA1ABF9989}"/>
                    </a:ext>
                  </a:extLst>
                </p14:cNvPr>
                <p14:cNvContentPartPr/>
                <p14:nvPr/>
              </p14:nvContentPartPr>
              <p14:xfrm>
                <a:off x="3661890" y="2553495"/>
                <a:ext cx="162000" cy="1202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B373E6B2-5687-447F-BB19-F0BA1ABF998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652890" y="2544495"/>
                  <a:ext cx="1796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2200B48-4599-4BD9-B0ED-B389795F348C}"/>
                    </a:ext>
                  </a:extLst>
                </p14:cNvPr>
                <p14:cNvContentPartPr/>
                <p14:nvPr/>
              </p14:nvContentPartPr>
              <p14:xfrm>
                <a:off x="3720210" y="2506695"/>
                <a:ext cx="28080" cy="2044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2200B48-4599-4BD9-B0ED-B389795F348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711210" y="2497695"/>
                  <a:ext cx="45720" cy="222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765C02E8-59D3-4880-844F-1F1C50CEC34D}"/>
                  </a:ext>
                </a:extLst>
              </p14:cNvPr>
              <p14:cNvContentPartPr/>
              <p14:nvPr/>
            </p14:nvContentPartPr>
            <p14:xfrm>
              <a:off x="4395570" y="2497695"/>
              <a:ext cx="135720" cy="27000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765C02E8-59D3-4880-844F-1F1C50CEC34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4386570" y="2489055"/>
                <a:ext cx="15336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537B4356-E2A1-4A55-813F-AE8D7C7FAEFD}"/>
                  </a:ext>
                </a:extLst>
              </p14:cNvPr>
              <p14:cNvContentPartPr/>
              <p14:nvPr/>
            </p14:nvContentPartPr>
            <p14:xfrm>
              <a:off x="5146170" y="2489775"/>
              <a:ext cx="95040" cy="25164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537B4356-E2A1-4A55-813F-AE8D7C7FAEFD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5137530" y="2480775"/>
                <a:ext cx="112680" cy="269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7" name="Group 116">
            <a:extLst>
              <a:ext uri="{FF2B5EF4-FFF2-40B4-BE49-F238E27FC236}">
                <a16:creationId xmlns:a16="http://schemas.microsoft.com/office/drawing/2014/main" id="{390BA34E-0BB9-4CC4-B5CB-CE118514534D}"/>
              </a:ext>
            </a:extLst>
          </p:cNvPr>
          <p:cNvGrpSpPr/>
          <p:nvPr/>
        </p:nvGrpSpPr>
        <p:grpSpPr>
          <a:xfrm>
            <a:off x="6019170" y="2475735"/>
            <a:ext cx="159120" cy="234000"/>
            <a:chOff x="6019170" y="2475735"/>
            <a:chExt cx="159120" cy="23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07680902-7A4A-4C82-837F-D62F84A38A4D}"/>
                    </a:ext>
                  </a:extLst>
                </p14:cNvPr>
                <p14:cNvContentPartPr/>
                <p14:nvPr/>
              </p14:nvContentPartPr>
              <p14:xfrm>
                <a:off x="6019170" y="2475735"/>
                <a:ext cx="159120" cy="1393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07680902-7A4A-4C82-837F-D62F84A38A4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010170" y="2467095"/>
                  <a:ext cx="1767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26D8C6C-5CE4-4C5B-9D04-57CB8591E123}"/>
                    </a:ext>
                  </a:extLst>
                </p14:cNvPr>
                <p14:cNvContentPartPr/>
                <p14:nvPr/>
              </p14:nvContentPartPr>
              <p14:xfrm>
                <a:off x="6082170" y="2515695"/>
                <a:ext cx="43560" cy="1940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26D8C6C-5CE4-4C5B-9D04-57CB8591E12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073530" y="2506695"/>
                  <a:ext cx="61200" cy="211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78EB73EA-5A92-4A86-9057-6F003D5885C3}"/>
                  </a:ext>
                </a:extLst>
              </p14:cNvPr>
              <p14:cNvContentPartPr/>
              <p14:nvPr/>
            </p14:nvContentPartPr>
            <p14:xfrm>
              <a:off x="6775890" y="2451975"/>
              <a:ext cx="107640" cy="26172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78EB73EA-5A92-4A86-9057-6F003D5885C3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6766890" y="2443335"/>
                <a:ext cx="12528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AD1C4395-953B-4081-B46E-C40F1A728270}"/>
                  </a:ext>
                </a:extLst>
              </p14:cNvPr>
              <p14:cNvContentPartPr/>
              <p14:nvPr/>
            </p14:nvContentPartPr>
            <p14:xfrm>
              <a:off x="7364850" y="2428935"/>
              <a:ext cx="118800" cy="24084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AD1C4395-953B-4081-B46E-C40F1A728270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7356210" y="2419935"/>
                <a:ext cx="136440" cy="258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6" name="Group 125">
            <a:extLst>
              <a:ext uri="{FF2B5EF4-FFF2-40B4-BE49-F238E27FC236}">
                <a16:creationId xmlns:a16="http://schemas.microsoft.com/office/drawing/2014/main" id="{C72AC87B-DE96-4353-BAA9-081D24B89EEA}"/>
              </a:ext>
            </a:extLst>
          </p:cNvPr>
          <p:cNvGrpSpPr/>
          <p:nvPr/>
        </p:nvGrpSpPr>
        <p:grpSpPr>
          <a:xfrm>
            <a:off x="8706210" y="2439375"/>
            <a:ext cx="142920" cy="256320"/>
            <a:chOff x="8706210" y="2439375"/>
            <a:chExt cx="142920" cy="25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4E6AF6E-EB77-4092-B350-EC9D14D5E873}"/>
                    </a:ext>
                  </a:extLst>
                </p14:cNvPr>
                <p14:cNvContentPartPr/>
                <p14:nvPr/>
              </p14:nvContentPartPr>
              <p14:xfrm>
                <a:off x="8706210" y="2439375"/>
                <a:ext cx="142920" cy="1861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14E6AF6E-EB77-4092-B350-EC9D14D5E87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697570" y="2430735"/>
                  <a:ext cx="16056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9EE2155C-A03D-4386-AD61-B7F10BA19CFF}"/>
                    </a:ext>
                  </a:extLst>
                </p14:cNvPr>
                <p14:cNvContentPartPr/>
                <p14:nvPr/>
              </p14:nvContentPartPr>
              <p14:xfrm>
                <a:off x="8753370" y="2509215"/>
                <a:ext cx="48960" cy="1864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9EE2155C-A03D-4386-AD61-B7F10BA19CF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744370" y="2500215"/>
                  <a:ext cx="66600" cy="204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8C4D86BF-9DD4-4502-92FA-F191D7EA07A2}"/>
                  </a:ext>
                </a:extLst>
              </p14:cNvPr>
              <p14:cNvContentPartPr/>
              <p14:nvPr/>
            </p14:nvContentPartPr>
            <p14:xfrm>
              <a:off x="9266370" y="2422095"/>
              <a:ext cx="102960" cy="29304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8C4D86BF-9DD4-4502-92FA-F191D7EA07A2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9257370" y="2413455"/>
                <a:ext cx="12060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7D0AE559-59B7-4202-8159-6F092CFB9A1E}"/>
                  </a:ext>
                </a:extLst>
              </p14:cNvPr>
              <p14:cNvContentPartPr/>
              <p14:nvPr/>
            </p14:nvContentPartPr>
            <p14:xfrm>
              <a:off x="9685770" y="2392935"/>
              <a:ext cx="134640" cy="26568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7D0AE559-59B7-4202-8159-6F092CFB9A1E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9676770" y="2384295"/>
                <a:ext cx="152280" cy="283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5" name="Group 124">
            <a:extLst>
              <a:ext uri="{FF2B5EF4-FFF2-40B4-BE49-F238E27FC236}">
                <a16:creationId xmlns:a16="http://schemas.microsoft.com/office/drawing/2014/main" id="{15CB6828-A418-4322-8DE2-E06D4D2E46FB}"/>
              </a:ext>
            </a:extLst>
          </p:cNvPr>
          <p:cNvGrpSpPr/>
          <p:nvPr/>
        </p:nvGrpSpPr>
        <p:grpSpPr>
          <a:xfrm>
            <a:off x="10289490" y="2478255"/>
            <a:ext cx="158040" cy="247320"/>
            <a:chOff x="10289490" y="2478255"/>
            <a:chExt cx="158040" cy="24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3E70C713-D7C1-47F2-AFE8-A8617602A0B4}"/>
                    </a:ext>
                  </a:extLst>
                </p14:cNvPr>
                <p14:cNvContentPartPr/>
                <p14:nvPr/>
              </p14:nvContentPartPr>
              <p14:xfrm>
                <a:off x="10289490" y="2478255"/>
                <a:ext cx="158040" cy="1263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3E70C713-D7C1-47F2-AFE8-A8617602A0B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280850" y="2469615"/>
                  <a:ext cx="1756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DBAD8DCF-1DC4-4D8A-95FA-0869202D0C18}"/>
                    </a:ext>
                  </a:extLst>
                </p14:cNvPr>
                <p14:cNvContentPartPr/>
                <p14:nvPr/>
              </p14:nvContentPartPr>
              <p14:xfrm>
                <a:off x="10349610" y="2490495"/>
                <a:ext cx="34920" cy="2350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DBAD8DCF-1DC4-4D8A-95FA-0869202D0C1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340610" y="2481495"/>
                  <a:ext cx="52560" cy="25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D1BC64FE-58DC-4D03-88E1-F49CAB05D592}"/>
              </a:ext>
            </a:extLst>
          </p:cNvPr>
          <p:cNvGrpSpPr/>
          <p:nvPr/>
        </p:nvGrpSpPr>
        <p:grpSpPr>
          <a:xfrm>
            <a:off x="1805730" y="3311655"/>
            <a:ext cx="549360" cy="315360"/>
            <a:chOff x="1805730" y="3311655"/>
            <a:chExt cx="549360" cy="31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0A73CA2-4664-4BC4-96A6-CDD4E974B3FB}"/>
                    </a:ext>
                  </a:extLst>
                </p14:cNvPr>
                <p14:cNvContentPartPr/>
                <p14:nvPr/>
              </p14:nvContentPartPr>
              <p14:xfrm>
                <a:off x="1884930" y="3311655"/>
                <a:ext cx="75960" cy="3153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50A73CA2-4664-4BC4-96A6-CDD4E974B3F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875930" y="3303015"/>
                  <a:ext cx="9360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C9D9391-4D58-4CC5-A840-0EF6889CB87B}"/>
                    </a:ext>
                  </a:extLst>
                </p14:cNvPr>
                <p14:cNvContentPartPr/>
                <p14:nvPr/>
              </p14:nvContentPartPr>
              <p14:xfrm>
                <a:off x="1805730" y="3484095"/>
                <a:ext cx="204120" cy="468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C9D9391-4D58-4CC5-A840-0EF6889CB87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796730" y="3475095"/>
                  <a:ext cx="22176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0F578E03-3582-45BF-8FA0-C15CAA52DFC9}"/>
                    </a:ext>
                  </a:extLst>
                </p14:cNvPr>
                <p14:cNvContentPartPr/>
                <p14:nvPr/>
              </p14:nvContentPartPr>
              <p14:xfrm>
                <a:off x="2022090" y="3497055"/>
                <a:ext cx="69840" cy="1270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0F578E03-3582-45BF-8FA0-C15CAA52DFC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013090" y="3488055"/>
                  <a:ext cx="874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79259BE9-CEA6-4F25-BD63-FA698F998DEC}"/>
                    </a:ext>
                  </a:extLst>
                </p14:cNvPr>
                <p14:cNvContentPartPr/>
                <p14:nvPr/>
              </p14:nvContentPartPr>
              <p14:xfrm>
                <a:off x="2150610" y="3351255"/>
                <a:ext cx="40320" cy="2376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79259BE9-CEA6-4F25-BD63-FA698F998DEC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141970" y="3342615"/>
                  <a:ext cx="579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FF675810-E7B2-4DD0-8890-17355D2E90D9}"/>
                    </a:ext>
                  </a:extLst>
                </p14:cNvPr>
                <p14:cNvContentPartPr/>
                <p14:nvPr/>
              </p14:nvContentPartPr>
              <p14:xfrm>
                <a:off x="2102730" y="3489135"/>
                <a:ext cx="122760" cy="180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FF675810-E7B2-4DD0-8890-17355D2E90D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093730" y="3480135"/>
                  <a:ext cx="1404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409D1F20-1D63-4656-98AD-048998411ACF}"/>
                    </a:ext>
                  </a:extLst>
                </p14:cNvPr>
                <p14:cNvContentPartPr/>
                <p14:nvPr/>
              </p14:nvContentPartPr>
              <p14:xfrm>
                <a:off x="2226210" y="3319575"/>
                <a:ext cx="128880" cy="2700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409D1F20-1D63-4656-98AD-048998411ACF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217210" y="3310575"/>
                  <a:ext cx="146520" cy="28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776B7486-86BF-40B6-8831-7588A91B3790}"/>
              </a:ext>
            </a:extLst>
          </p:cNvPr>
          <p:cNvGrpSpPr/>
          <p:nvPr/>
        </p:nvGrpSpPr>
        <p:grpSpPr>
          <a:xfrm>
            <a:off x="2715090" y="3313455"/>
            <a:ext cx="463320" cy="333000"/>
            <a:chOff x="2715090" y="3313455"/>
            <a:chExt cx="463320" cy="33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97CE3F63-ED28-4081-AB7A-B4F02F78BA08}"/>
                    </a:ext>
                  </a:extLst>
                </p14:cNvPr>
                <p14:cNvContentPartPr/>
                <p14:nvPr/>
              </p14:nvContentPartPr>
              <p14:xfrm>
                <a:off x="2715090" y="3313455"/>
                <a:ext cx="73080" cy="2372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97CE3F63-ED28-4081-AB7A-B4F02F78BA0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706090" y="3304815"/>
                  <a:ext cx="9072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6B9258C3-DB0F-4012-9C8D-B44A915EEC55}"/>
                    </a:ext>
                  </a:extLst>
                </p14:cNvPr>
                <p14:cNvContentPartPr/>
                <p14:nvPr/>
              </p14:nvContentPartPr>
              <p14:xfrm>
                <a:off x="2815530" y="3451335"/>
                <a:ext cx="110160" cy="1951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6B9258C3-DB0F-4012-9C8D-B44A915EEC5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806530" y="3442335"/>
                  <a:ext cx="1278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8B32544A-689F-4C1C-A058-61B5B8370CF8}"/>
                    </a:ext>
                  </a:extLst>
                </p14:cNvPr>
                <p14:cNvContentPartPr/>
                <p14:nvPr/>
              </p14:nvContentPartPr>
              <p14:xfrm>
                <a:off x="2869530" y="3329655"/>
                <a:ext cx="135360" cy="2109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8B32544A-689F-4C1C-A058-61B5B8370CF8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860530" y="3320655"/>
                  <a:ext cx="15300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C79E1F30-0260-47C7-A274-477E0F740BAD}"/>
                    </a:ext>
                  </a:extLst>
                </p14:cNvPr>
                <p14:cNvContentPartPr/>
                <p14:nvPr/>
              </p14:nvContentPartPr>
              <p14:xfrm>
                <a:off x="3021090" y="3383655"/>
                <a:ext cx="157320" cy="1753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C79E1F30-0260-47C7-A274-477E0F740BA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012450" y="3375015"/>
                  <a:ext cx="174960" cy="19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A126E6A6-9B8A-4BB9-B499-FBF555B873DF}"/>
              </a:ext>
            </a:extLst>
          </p:cNvPr>
          <p:cNvGrpSpPr/>
          <p:nvPr/>
        </p:nvGrpSpPr>
        <p:grpSpPr>
          <a:xfrm>
            <a:off x="3557130" y="3325335"/>
            <a:ext cx="200160" cy="245520"/>
            <a:chOff x="3557130" y="3325335"/>
            <a:chExt cx="200160" cy="24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D5C652D6-7E2F-452E-8E4F-967F21189113}"/>
                    </a:ext>
                  </a:extLst>
                </p14:cNvPr>
                <p14:cNvContentPartPr/>
                <p14:nvPr/>
              </p14:nvContentPartPr>
              <p14:xfrm>
                <a:off x="3558210" y="3430815"/>
                <a:ext cx="2160" cy="1400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D5C652D6-7E2F-452E-8E4F-967F2118911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549570" y="3421815"/>
                  <a:ext cx="198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9402211A-013C-46DD-A006-E93F5E7CF788}"/>
                    </a:ext>
                  </a:extLst>
                </p14:cNvPr>
                <p14:cNvContentPartPr/>
                <p14:nvPr/>
              </p14:nvContentPartPr>
              <p14:xfrm>
                <a:off x="3557130" y="3325335"/>
                <a:ext cx="14760" cy="392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9402211A-013C-46DD-A006-E93F5E7CF78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548130" y="3316695"/>
                  <a:ext cx="3240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C3C786B6-07CF-4CE4-8205-307AFA665118}"/>
                    </a:ext>
                  </a:extLst>
                </p14:cNvPr>
                <p14:cNvContentPartPr/>
                <p14:nvPr/>
              </p14:nvContentPartPr>
              <p14:xfrm>
                <a:off x="3589530" y="3416055"/>
                <a:ext cx="167760" cy="1191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C3C786B6-07CF-4CE4-8205-307AFA665118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580530" y="3407415"/>
                  <a:ext cx="185400" cy="13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3593ABD4-754E-4D90-8E16-1641E145D0A5}"/>
              </a:ext>
            </a:extLst>
          </p:cNvPr>
          <p:cNvGrpSpPr/>
          <p:nvPr/>
        </p:nvGrpSpPr>
        <p:grpSpPr>
          <a:xfrm>
            <a:off x="3963210" y="3210495"/>
            <a:ext cx="601920" cy="342720"/>
            <a:chOff x="3963210" y="3210495"/>
            <a:chExt cx="601920" cy="34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ABEE5EFA-DEF6-4B39-90A1-DFDFFE5950E7}"/>
                    </a:ext>
                  </a:extLst>
                </p14:cNvPr>
                <p14:cNvContentPartPr/>
                <p14:nvPr/>
              </p14:nvContentPartPr>
              <p14:xfrm>
                <a:off x="3963210" y="3210495"/>
                <a:ext cx="111960" cy="3427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ABEE5EFA-DEF6-4B39-90A1-DFDFFE5950E7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954210" y="3201855"/>
                  <a:ext cx="12960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CCD2B604-12FF-429F-A82B-3C340F29103E}"/>
                    </a:ext>
                  </a:extLst>
                </p14:cNvPr>
                <p14:cNvContentPartPr/>
                <p14:nvPr/>
              </p14:nvContentPartPr>
              <p14:xfrm>
                <a:off x="4085970" y="3222375"/>
                <a:ext cx="45360" cy="2782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CCD2B604-12FF-429F-A82B-3C340F29103E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077330" y="3213735"/>
                  <a:ext cx="6300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1320E519-AA09-4FB6-B2EB-D3BD0B83FA8D}"/>
                    </a:ext>
                  </a:extLst>
                </p14:cNvPr>
                <p14:cNvContentPartPr/>
                <p14:nvPr/>
              </p14:nvContentPartPr>
              <p14:xfrm>
                <a:off x="4162650" y="3434775"/>
                <a:ext cx="54720" cy="601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1320E519-AA09-4FB6-B2EB-D3BD0B83FA8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154010" y="3426135"/>
                  <a:ext cx="723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97F8FBBD-5242-46DF-9A46-617023E9ACD0}"/>
                    </a:ext>
                  </a:extLst>
                </p14:cNvPr>
                <p14:cNvContentPartPr/>
                <p14:nvPr/>
              </p14:nvContentPartPr>
              <p14:xfrm>
                <a:off x="4256970" y="3309495"/>
                <a:ext cx="308160" cy="2088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97F8FBBD-5242-46DF-9A46-617023E9ACD0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248330" y="3300855"/>
                  <a:ext cx="325800" cy="22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86DFDD4C-E2C3-4DA3-AB46-47629F73E4AE}"/>
              </a:ext>
            </a:extLst>
          </p:cNvPr>
          <p:cNvGrpSpPr/>
          <p:nvPr/>
        </p:nvGrpSpPr>
        <p:grpSpPr>
          <a:xfrm>
            <a:off x="4885170" y="3184935"/>
            <a:ext cx="273960" cy="343440"/>
            <a:chOff x="4885170" y="3184935"/>
            <a:chExt cx="273960" cy="34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866EAED2-AC52-409B-9854-559F2CC5C15F}"/>
                    </a:ext>
                  </a:extLst>
                </p14:cNvPr>
                <p14:cNvContentPartPr/>
                <p14:nvPr/>
              </p14:nvContentPartPr>
              <p14:xfrm>
                <a:off x="4932690" y="3184935"/>
                <a:ext cx="100080" cy="3434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866EAED2-AC52-409B-9854-559F2CC5C15F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923690" y="3175935"/>
                  <a:ext cx="11772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C26D8EF7-E0A6-4A52-87E5-0C99C9F0DFB1}"/>
                    </a:ext>
                  </a:extLst>
                </p14:cNvPr>
                <p14:cNvContentPartPr/>
                <p14:nvPr/>
              </p14:nvContentPartPr>
              <p14:xfrm>
                <a:off x="4885170" y="3418935"/>
                <a:ext cx="124920" cy="309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C26D8EF7-E0A6-4A52-87E5-0C99C9F0DFB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876530" y="3409935"/>
                  <a:ext cx="1425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06C78254-DD66-4E48-94BF-32935E4E21B4}"/>
                    </a:ext>
                  </a:extLst>
                </p14:cNvPr>
                <p14:cNvContentPartPr/>
                <p14:nvPr/>
              </p14:nvContentPartPr>
              <p14:xfrm>
                <a:off x="4984170" y="3292215"/>
                <a:ext cx="174960" cy="2203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06C78254-DD66-4E48-94BF-32935E4E21B4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975530" y="3283575"/>
                  <a:ext cx="192600" cy="237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06C22E4D-7AED-477D-96FA-322FC1323120}"/>
                  </a:ext>
                </a:extLst>
              </p14:cNvPr>
              <p14:cNvContentPartPr/>
              <p14:nvPr/>
            </p14:nvContentPartPr>
            <p14:xfrm>
              <a:off x="5516970" y="3194295"/>
              <a:ext cx="223560" cy="33804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06C22E4D-7AED-477D-96FA-322FC1323120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5508330" y="3185655"/>
                <a:ext cx="241200" cy="35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1" name="Group 160">
            <a:extLst>
              <a:ext uri="{FF2B5EF4-FFF2-40B4-BE49-F238E27FC236}">
                <a16:creationId xmlns:a16="http://schemas.microsoft.com/office/drawing/2014/main" id="{1D6957ED-8CB6-4266-9C93-671016EAF4FC}"/>
              </a:ext>
            </a:extLst>
          </p:cNvPr>
          <p:cNvGrpSpPr/>
          <p:nvPr/>
        </p:nvGrpSpPr>
        <p:grpSpPr>
          <a:xfrm>
            <a:off x="6004410" y="3245415"/>
            <a:ext cx="717120" cy="290880"/>
            <a:chOff x="6004410" y="3245415"/>
            <a:chExt cx="717120" cy="29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9387E8F0-1F86-47CA-8A54-C838248DEB77}"/>
                    </a:ext>
                  </a:extLst>
                </p14:cNvPr>
                <p14:cNvContentPartPr/>
                <p14:nvPr/>
              </p14:nvContentPartPr>
              <p14:xfrm>
                <a:off x="6004410" y="3245415"/>
                <a:ext cx="16920" cy="28872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9387E8F0-1F86-47CA-8A54-C838248DEB77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995770" y="3236415"/>
                  <a:ext cx="3456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7FBAE2DF-9F47-4B37-8A45-54F59BB15951}"/>
                    </a:ext>
                  </a:extLst>
                </p14:cNvPr>
                <p14:cNvContentPartPr/>
                <p14:nvPr/>
              </p14:nvContentPartPr>
              <p14:xfrm>
                <a:off x="6053010" y="3354855"/>
                <a:ext cx="263520" cy="1814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7FBAE2DF-9F47-4B37-8A45-54F59BB15951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044370" y="3345855"/>
                  <a:ext cx="2811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C2F646B0-9136-4827-AB27-F379BA53941F}"/>
                    </a:ext>
                  </a:extLst>
                </p14:cNvPr>
                <p14:cNvContentPartPr/>
                <p14:nvPr/>
              </p14:nvContentPartPr>
              <p14:xfrm>
                <a:off x="6325890" y="3304455"/>
                <a:ext cx="62640" cy="1875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C2F646B0-9136-4827-AB27-F379BA53941F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316890" y="3295455"/>
                  <a:ext cx="802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7F199F40-B0E4-4CAA-BFDD-9A25228256A6}"/>
                    </a:ext>
                  </a:extLst>
                </p14:cNvPr>
                <p14:cNvContentPartPr/>
                <p14:nvPr/>
              </p14:nvContentPartPr>
              <p14:xfrm>
                <a:off x="6514170" y="3257655"/>
                <a:ext cx="48960" cy="1947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7F199F40-B0E4-4CAA-BFDD-9A25228256A6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505530" y="3248655"/>
                  <a:ext cx="666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5192AF54-CF5E-4F7E-936A-5D0BA0EAE6BB}"/>
                    </a:ext>
                  </a:extLst>
                </p14:cNvPr>
                <p14:cNvContentPartPr/>
                <p14:nvPr/>
              </p14:nvContentPartPr>
              <p14:xfrm>
                <a:off x="6593370" y="3310215"/>
                <a:ext cx="45360" cy="13392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5192AF54-CF5E-4F7E-936A-5D0BA0EAE6BB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584730" y="3301215"/>
                  <a:ext cx="630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8CA94965-2767-483E-82A4-A2664CEC5127}"/>
                    </a:ext>
                  </a:extLst>
                </p14:cNvPr>
                <p14:cNvContentPartPr/>
                <p14:nvPr/>
              </p14:nvContentPartPr>
              <p14:xfrm>
                <a:off x="6713970" y="3276375"/>
                <a:ext cx="7560" cy="129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8CA94965-2767-483E-82A4-A2664CEC5127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705330" y="3267375"/>
                  <a:ext cx="252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9505286B-1177-41D7-9114-26B1386D58CF}"/>
                    </a:ext>
                  </a:extLst>
                </p14:cNvPr>
                <p14:cNvContentPartPr/>
                <p14:nvPr/>
              </p14:nvContentPartPr>
              <p14:xfrm>
                <a:off x="6706770" y="3355575"/>
                <a:ext cx="11160" cy="612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9505286B-1177-41D7-9114-26B1386D58CF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698130" y="3346575"/>
                  <a:ext cx="28800" cy="2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308E5C00-A92F-4DA0-B043-496C76C65A2B}"/>
              </a:ext>
            </a:extLst>
          </p:cNvPr>
          <p:cNvGrpSpPr/>
          <p:nvPr/>
        </p:nvGrpSpPr>
        <p:grpSpPr>
          <a:xfrm>
            <a:off x="7077210" y="3354495"/>
            <a:ext cx="837720" cy="445680"/>
            <a:chOff x="7077210" y="3354495"/>
            <a:chExt cx="837720" cy="44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276B136B-C756-4C4F-B408-FAB38971F0E7}"/>
                    </a:ext>
                  </a:extLst>
                </p14:cNvPr>
                <p14:cNvContentPartPr/>
                <p14:nvPr/>
              </p14:nvContentPartPr>
              <p14:xfrm>
                <a:off x="7077210" y="3530535"/>
                <a:ext cx="213120" cy="16092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276B136B-C756-4C4F-B408-FAB38971F0E7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068570" y="3521535"/>
                  <a:ext cx="2307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83E393AB-48A9-43C9-896B-EDD14FBD472A}"/>
                    </a:ext>
                  </a:extLst>
                </p14:cNvPr>
                <p14:cNvContentPartPr/>
                <p14:nvPr/>
              </p14:nvContentPartPr>
              <p14:xfrm>
                <a:off x="7176210" y="3528735"/>
                <a:ext cx="65520" cy="2253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83E393AB-48A9-43C9-896B-EDD14FBD472A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167570" y="3520095"/>
                  <a:ext cx="8316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00C0184A-4EF9-4D8A-A4F9-2FFB022CAFA9}"/>
                    </a:ext>
                  </a:extLst>
                </p14:cNvPr>
                <p14:cNvContentPartPr/>
                <p14:nvPr/>
              </p14:nvContentPartPr>
              <p14:xfrm>
                <a:off x="7332810" y="3358455"/>
                <a:ext cx="89640" cy="38232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00C0184A-4EF9-4D8A-A4F9-2FFB022CAFA9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323810" y="3349455"/>
                  <a:ext cx="10728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55B81258-20AE-4969-B31F-340D242C5955}"/>
                    </a:ext>
                  </a:extLst>
                </p14:cNvPr>
                <p14:cNvContentPartPr/>
                <p14:nvPr/>
              </p14:nvContentPartPr>
              <p14:xfrm>
                <a:off x="7476810" y="3512175"/>
                <a:ext cx="195120" cy="17316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55B81258-20AE-4969-B31F-340D242C5955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468170" y="3503535"/>
                  <a:ext cx="2127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84D28A0F-68B9-41B0-8FA6-3B1A8163E746}"/>
                    </a:ext>
                  </a:extLst>
                </p14:cNvPr>
                <p14:cNvContentPartPr/>
                <p14:nvPr/>
              </p14:nvContentPartPr>
              <p14:xfrm>
                <a:off x="7657170" y="3518295"/>
                <a:ext cx="104760" cy="12816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84D28A0F-68B9-41B0-8FA6-3B1A8163E746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648170" y="3509295"/>
                  <a:ext cx="1224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6E2B9514-CA9D-4E56-85FA-843469AA0213}"/>
                    </a:ext>
                  </a:extLst>
                </p14:cNvPr>
                <p14:cNvContentPartPr/>
                <p14:nvPr/>
              </p14:nvContentPartPr>
              <p14:xfrm>
                <a:off x="7804770" y="3495615"/>
                <a:ext cx="23760" cy="12420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6E2B9514-CA9D-4E56-85FA-843469AA0213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796130" y="3486615"/>
                  <a:ext cx="414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3E0F00BD-84D6-46E5-AFC4-A30643734C0A}"/>
                    </a:ext>
                  </a:extLst>
                </p14:cNvPr>
                <p14:cNvContentPartPr/>
                <p14:nvPr/>
              </p14:nvContentPartPr>
              <p14:xfrm>
                <a:off x="7766970" y="3354495"/>
                <a:ext cx="147960" cy="44568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3E0F00BD-84D6-46E5-AFC4-A30643734C0A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757970" y="3345855"/>
                  <a:ext cx="165600" cy="46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F963578E-08CE-41B2-B6A3-3905AC79A23C}"/>
              </a:ext>
            </a:extLst>
          </p:cNvPr>
          <p:cNvGrpSpPr/>
          <p:nvPr/>
        </p:nvGrpSpPr>
        <p:grpSpPr>
          <a:xfrm>
            <a:off x="8054970" y="3584175"/>
            <a:ext cx="156960" cy="136080"/>
            <a:chOff x="8054970" y="3584175"/>
            <a:chExt cx="156960" cy="13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0BAC8367-2C11-43A7-BF27-075875CF454B}"/>
                    </a:ext>
                  </a:extLst>
                </p14:cNvPr>
                <p14:cNvContentPartPr/>
                <p14:nvPr/>
              </p14:nvContentPartPr>
              <p14:xfrm>
                <a:off x="8157570" y="3584175"/>
                <a:ext cx="21960" cy="1360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0BAC8367-2C11-43A7-BF27-075875CF454B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148570" y="3575175"/>
                  <a:ext cx="396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FCD9959C-816D-45BC-85CE-E54C8A2EB86F}"/>
                    </a:ext>
                  </a:extLst>
                </p14:cNvPr>
                <p14:cNvContentPartPr/>
                <p14:nvPr/>
              </p14:nvContentPartPr>
              <p14:xfrm>
                <a:off x="8054970" y="3634215"/>
                <a:ext cx="156960" cy="1584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FCD9959C-816D-45BC-85CE-E54C8A2EB86F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045970" y="3625215"/>
                  <a:ext cx="174600" cy="3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24173EEC-2945-4449-86E3-1DACE287C4AD}"/>
              </a:ext>
            </a:extLst>
          </p:cNvPr>
          <p:cNvGrpSpPr/>
          <p:nvPr/>
        </p:nvGrpSpPr>
        <p:grpSpPr>
          <a:xfrm>
            <a:off x="8428290" y="3384375"/>
            <a:ext cx="1065240" cy="330120"/>
            <a:chOff x="8428290" y="3384375"/>
            <a:chExt cx="1065240" cy="33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CE526730-91C0-4386-AF3E-5448B60E84D0}"/>
                    </a:ext>
                  </a:extLst>
                </p14:cNvPr>
                <p14:cNvContentPartPr/>
                <p14:nvPr/>
              </p14:nvContentPartPr>
              <p14:xfrm>
                <a:off x="8428290" y="3449175"/>
                <a:ext cx="99360" cy="26532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CE526730-91C0-4386-AF3E-5448B60E84D0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419290" y="3440535"/>
                  <a:ext cx="11700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A2E65ABB-C8EA-42EA-9757-96AD9DBCEEB5}"/>
                    </a:ext>
                  </a:extLst>
                </p14:cNvPr>
                <p14:cNvContentPartPr/>
                <p14:nvPr/>
              </p14:nvContentPartPr>
              <p14:xfrm>
                <a:off x="8612970" y="3438015"/>
                <a:ext cx="228960" cy="23328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A2E65ABB-C8EA-42EA-9757-96AD9DBCEEB5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603970" y="3429375"/>
                  <a:ext cx="24660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EFC19456-A150-4280-B4A2-92164D30CE01}"/>
                    </a:ext>
                  </a:extLst>
                </p14:cNvPr>
                <p14:cNvContentPartPr/>
                <p14:nvPr/>
              </p14:nvContentPartPr>
              <p14:xfrm>
                <a:off x="8977650" y="3504615"/>
                <a:ext cx="13680" cy="10008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EFC19456-A150-4280-B4A2-92164D30CE01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968650" y="3495615"/>
                  <a:ext cx="313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FCD628FD-FF6B-4E72-8F9C-1F6FC2EB83C3}"/>
                    </a:ext>
                  </a:extLst>
                </p14:cNvPr>
                <p14:cNvContentPartPr/>
                <p14:nvPr/>
              </p14:nvContentPartPr>
              <p14:xfrm>
                <a:off x="8879370" y="3550335"/>
                <a:ext cx="151560" cy="2664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FCD628FD-FF6B-4E72-8F9C-1F6FC2EB83C3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870370" y="3541335"/>
                  <a:ext cx="1692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FE2459AB-52EE-4D74-A345-BB9974A9E6AA}"/>
                    </a:ext>
                  </a:extLst>
                </p14:cNvPr>
                <p14:cNvContentPartPr/>
                <p14:nvPr/>
              </p14:nvContentPartPr>
              <p14:xfrm>
                <a:off x="9126330" y="3384375"/>
                <a:ext cx="84240" cy="25560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FE2459AB-52EE-4D74-A345-BB9974A9E6AA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9117690" y="3375375"/>
                  <a:ext cx="10188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849CFE59-8C95-4CE0-BE06-7A3856F14DF7}"/>
                    </a:ext>
                  </a:extLst>
                </p14:cNvPr>
                <p14:cNvContentPartPr/>
                <p14:nvPr/>
              </p14:nvContentPartPr>
              <p14:xfrm>
                <a:off x="9305610" y="3419295"/>
                <a:ext cx="187920" cy="26244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849CFE59-8C95-4CE0-BE06-7A3856F14DF7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9296610" y="3410655"/>
                  <a:ext cx="20556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3AD46EC8-526F-45D0-A073-AC07050E678F}"/>
              </a:ext>
            </a:extLst>
          </p:cNvPr>
          <p:cNvGrpSpPr/>
          <p:nvPr/>
        </p:nvGrpSpPr>
        <p:grpSpPr>
          <a:xfrm>
            <a:off x="7241370" y="4034895"/>
            <a:ext cx="153360" cy="63000"/>
            <a:chOff x="7241370" y="4034895"/>
            <a:chExt cx="153360" cy="6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9BE11075-EA3D-4D0F-9D2B-49AA0BC8E258}"/>
                    </a:ext>
                  </a:extLst>
                </p14:cNvPr>
                <p14:cNvContentPartPr/>
                <p14:nvPr/>
              </p14:nvContentPartPr>
              <p14:xfrm>
                <a:off x="7241370" y="4034895"/>
                <a:ext cx="93960" cy="1512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9BE11075-EA3D-4D0F-9D2B-49AA0BC8E258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232730" y="4025895"/>
                  <a:ext cx="1116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1E18965E-C219-4B2B-8793-9E05B6617F30}"/>
                    </a:ext>
                  </a:extLst>
                </p14:cNvPr>
                <p14:cNvContentPartPr/>
                <p14:nvPr/>
              </p14:nvContentPartPr>
              <p14:xfrm>
                <a:off x="7269090" y="4066215"/>
                <a:ext cx="125640" cy="3168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1E18965E-C219-4B2B-8793-9E05B6617F3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260090" y="4057215"/>
                  <a:ext cx="143280" cy="4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C1AD462F-C72B-4655-8D57-210CFF443C86}"/>
              </a:ext>
            </a:extLst>
          </p:cNvPr>
          <p:cNvGrpSpPr/>
          <p:nvPr/>
        </p:nvGrpSpPr>
        <p:grpSpPr>
          <a:xfrm>
            <a:off x="7620450" y="3907815"/>
            <a:ext cx="571680" cy="269280"/>
            <a:chOff x="7620450" y="3907815"/>
            <a:chExt cx="571680" cy="26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C0125AEE-E473-4705-AFC6-17814374C482}"/>
                    </a:ext>
                  </a:extLst>
                </p14:cNvPr>
                <p14:cNvContentPartPr/>
                <p14:nvPr/>
              </p14:nvContentPartPr>
              <p14:xfrm>
                <a:off x="7620450" y="3942735"/>
                <a:ext cx="24480" cy="21240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C0125AEE-E473-4705-AFC6-17814374C482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611450" y="3933735"/>
                  <a:ext cx="421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C52D83AB-0E9C-4A6F-A39F-9257B90DAA9B}"/>
                    </a:ext>
                  </a:extLst>
                </p14:cNvPr>
                <p14:cNvContentPartPr/>
                <p14:nvPr/>
              </p14:nvContentPartPr>
              <p14:xfrm>
                <a:off x="7688850" y="3907815"/>
                <a:ext cx="80280" cy="26928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C52D83AB-0E9C-4A6F-A39F-9257B90DAA9B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679850" y="3899175"/>
                  <a:ext cx="9792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C58E6D91-8FAF-4352-882E-5EA4B09F3ECB}"/>
                    </a:ext>
                  </a:extLst>
                </p14:cNvPr>
                <p14:cNvContentPartPr/>
                <p14:nvPr/>
              </p14:nvContentPartPr>
              <p14:xfrm>
                <a:off x="7808010" y="3955695"/>
                <a:ext cx="198720" cy="20700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C58E6D91-8FAF-4352-882E-5EA4B09F3EC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799370" y="3947055"/>
                  <a:ext cx="2163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D3606A63-977F-45A9-AE27-C85DB2F8735A}"/>
                    </a:ext>
                  </a:extLst>
                </p14:cNvPr>
                <p14:cNvContentPartPr/>
                <p14:nvPr/>
              </p14:nvContentPartPr>
              <p14:xfrm>
                <a:off x="8134170" y="3996735"/>
                <a:ext cx="18360" cy="10728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D3606A63-977F-45A9-AE27-C85DB2F8735A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125170" y="3988095"/>
                  <a:ext cx="360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1EE3C934-68AB-422C-8662-05EE5063B397}"/>
                    </a:ext>
                  </a:extLst>
                </p14:cNvPr>
                <p14:cNvContentPartPr/>
                <p14:nvPr/>
              </p14:nvContentPartPr>
              <p14:xfrm>
                <a:off x="8101770" y="4058655"/>
                <a:ext cx="90360" cy="1728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1EE3C934-68AB-422C-8662-05EE5063B397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092770" y="4049655"/>
                  <a:ext cx="108000" cy="3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691645CA-E77B-4BD0-9FC6-7F0FFA4AA022}"/>
              </a:ext>
            </a:extLst>
          </p:cNvPr>
          <p:cNvGrpSpPr/>
          <p:nvPr/>
        </p:nvGrpSpPr>
        <p:grpSpPr>
          <a:xfrm>
            <a:off x="8329650" y="3914295"/>
            <a:ext cx="184320" cy="235080"/>
            <a:chOff x="8329650" y="3914295"/>
            <a:chExt cx="184320" cy="23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DAA03A3A-5572-4B42-9F3D-2993E5794994}"/>
                    </a:ext>
                  </a:extLst>
                </p14:cNvPr>
                <p14:cNvContentPartPr/>
                <p14:nvPr/>
              </p14:nvContentPartPr>
              <p14:xfrm>
                <a:off x="8329650" y="3922935"/>
                <a:ext cx="184320" cy="13068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DAA03A3A-5572-4B42-9F3D-2993E5794994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321010" y="3914295"/>
                  <a:ext cx="2019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8FD6ACED-5116-4588-AFDC-A52CD989020B}"/>
                    </a:ext>
                  </a:extLst>
                </p14:cNvPr>
                <p14:cNvContentPartPr/>
                <p14:nvPr/>
              </p14:nvContentPartPr>
              <p14:xfrm>
                <a:off x="8414970" y="3914295"/>
                <a:ext cx="48960" cy="23508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8FD6ACED-5116-4588-AFDC-A52CD989020B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405970" y="3905655"/>
                  <a:ext cx="66600" cy="25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F10D9EEC-ABF0-46A2-8216-280AA88AE25C}"/>
              </a:ext>
            </a:extLst>
          </p:cNvPr>
          <p:cNvGrpSpPr/>
          <p:nvPr/>
        </p:nvGrpSpPr>
        <p:grpSpPr>
          <a:xfrm>
            <a:off x="3884730" y="4573455"/>
            <a:ext cx="205920" cy="287280"/>
            <a:chOff x="3884730" y="4573455"/>
            <a:chExt cx="205920" cy="28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11D05E52-BCE4-4C7C-B713-9435BA2DC68B}"/>
                    </a:ext>
                  </a:extLst>
                </p14:cNvPr>
                <p14:cNvContentPartPr/>
                <p14:nvPr/>
              </p14:nvContentPartPr>
              <p14:xfrm>
                <a:off x="3884730" y="4573455"/>
                <a:ext cx="119160" cy="28728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11D05E52-BCE4-4C7C-B713-9435BA2DC68B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3876090" y="4564455"/>
                  <a:ext cx="13680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36084A0C-AE88-4ADC-91AD-03FE5553B962}"/>
                    </a:ext>
                  </a:extLst>
                </p14:cNvPr>
                <p14:cNvContentPartPr/>
                <p14:nvPr/>
              </p14:nvContentPartPr>
              <p14:xfrm>
                <a:off x="3981570" y="4753455"/>
                <a:ext cx="109080" cy="10008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36084A0C-AE88-4ADC-91AD-03FE5553B962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3972930" y="4744455"/>
                  <a:ext cx="126720" cy="11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4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F1382B03-D804-4685-90D9-EE915EEB24A6}"/>
                  </a:ext>
                </a:extLst>
              </p14:cNvPr>
              <p14:cNvContentPartPr/>
              <p14:nvPr/>
            </p14:nvContentPartPr>
            <p14:xfrm>
              <a:off x="4341570" y="4667055"/>
              <a:ext cx="536760" cy="21564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F1382B03-D804-4685-90D9-EE915EEB24A6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4332930" y="4658055"/>
                <a:ext cx="554400" cy="23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09" name="Group 208">
            <a:extLst>
              <a:ext uri="{FF2B5EF4-FFF2-40B4-BE49-F238E27FC236}">
                <a16:creationId xmlns:a16="http://schemas.microsoft.com/office/drawing/2014/main" id="{E625E888-ECC2-425B-8B0E-4665067989AC}"/>
              </a:ext>
            </a:extLst>
          </p:cNvPr>
          <p:cNvGrpSpPr/>
          <p:nvPr/>
        </p:nvGrpSpPr>
        <p:grpSpPr>
          <a:xfrm>
            <a:off x="5584290" y="4680735"/>
            <a:ext cx="849240" cy="281160"/>
            <a:chOff x="5584290" y="4680735"/>
            <a:chExt cx="849240" cy="28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C8588E98-A43A-4864-A736-B94A915A0E9A}"/>
                    </a:ext>
                  </a:extLst>
                </p14:cNvPr>
                <p14:cNvContentPartPr/>
                <p14:nvPr/>
              </p14:nvContentPartPr>
              <p14:xfrm>
                <a:off x="5584290" y="4720695"/>
                <a:ext cx="17640" cy="24120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C8588E98-A43A-4864-A736-B94A915A0E9A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5575290" y="4712055"/>
                  <a:ext cx="3528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7425C89B-FFA7-43C6-A8A7-0E827D499B10}"/>
                    </a:ext>
                  </a:extLst>
                </p14:cNvPr>
                <p14:cNvContentPartPr/>
                <p14:nvPr/>
              </p14:nvContentPartPr>
              <p14:xfrm>
                <a:off x="5630370" y="4704855"/>
                <a:ext cx="106560" cy="22824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7425C89B-FFA7-43C6-A8A7-0E827D499B10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5621730" y="4695855"/>
                  <a:ext cx="12420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6A364321-B559-461C-A981-D8DE3B269852}"/>
                    </a:ext>
                  </a:extLst>
                </p14:cNvPr>
                <p14:cNvContentPartPr/>
                <p14:nvPr/>
              </p14:nvContentPartPr>
              <p14:xfrm>
                <a:off x="5813970" y="4698735"/>
                <a:ext cx="178560" cy="17748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6A364321-B559-461C-A981-D8DE3B269852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5804970" y="4690095"/>
                  <a:ext cx="1962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37081FEE-8B76-48EE-9740-3538AE80819F}"/>
                    </a:ext>
                  </a:extLst>
                </p14:cNvPr>
                <p14:cNvContentPartPr/>
                <p14:nvPr/>
              </p14:nvContentPartPr>
              <p14:xfrm>
                <a:off x="6137970" y="4737975"/>
                <a:ext cx="11160" cy="9252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37081FEE-8B76-48EE-9740-3538AE80819F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6129330" y="4729335"/>
                  <a:ext cx="2880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DC0F70AC-5DBC-4E10-8CAF-3C32DF7B1E2F}"/>
                    </a:ext>
                  </a:extLst>
                </p14:cNvPr>
                <p14:cNvContentPartPr/>
                <p14:nvPr/>
              </p14:nvContentPartPr>
              <p14:xfrm>
                <a:off x="6103770" y="4773615"/>
                <a:ext cx="93960" cy="1980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DC0F70AC-5DBC-4E10-8CAF-3C32DF7B1E2F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6095130" y="4764975"/>
                  <a:ext cx="1116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329B4256-EA36-4D69-AAE1-E9020A083BAC}"/>
                    </a:ext>
                  </a:extLst>
                </p14:cNvPr>
                <p14:cNvContentPartPr/>
                <p14:nvPr/>
              </p14:nvContentPartPr>
              <p14:xfrm>
                <a:off x="6270810" y="4680735"/>
                <a:ext cx="162720" cy="19620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329B4256-EA36-4D69-AAE1-E9020A083BAC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6261810" y="4671735"/>
                  <a:ext cx="180360" cy="21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1BFFBB38-400F-4AB9-83BA-3A04D7A1FFFD}"/>
              </a:ext>
            </a:extLst>
          </p:cNvPr>
          <p:cNvGrpSpPr/>
          <p:nvPr/>
        </p:nvGrpSpPr>
        <p:grpSpPr>
          <a:xfrm>
            <a:off x="6740250" y="4699455"/>
            <a:ext cx="233280" cy="232560"/>
            <a:chOff x="6740250" y="4699455"/>
            <a:chExt cx="233280" cy="23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32F21630-9C80-4C54-A641-3A54202F5063}"/>
                    </a:ext>
                  </a:extLst>
                </p14:cNvPr>
                <p14:cNvContentPartPr/>
                <p14:nvPr/>
              </p14:nvContentPartPr>
              <p14:xfrm>
                <a:off x="6773730" y="4699455"/>
                <a:ext cx="199800" cy="15408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32F21630-9C80-4C54-A641-3A54202F5063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6764730" y="4690455"/>
                  <a:ext cx="2174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75B1370F-B80B-4F0B-9D96-2EEE9CCF6F29}"/>
                    </a:ext>
                  </a:extLst>
                </p14:cNvPr>
                <p14:cNvContentPartPr/>
                <p14:nvPr/>
              </p14:nvContentPartPr>
              <p14:xfrm>
                <a:off x="6740250" y="4877295"/>
                <a:ext cx="200880" cy="5472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75B1370F-B80B-4F0B-9D96-2EEE9CCF6F29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6731610" y="4868655"/>
                  <a:ext cx="218520" cy="7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EAC60B1E-B1DA-4C88-984F-14418EC6B492}"/>
              </a:ext>
            </a:extLst>
          </p:cNvPr>
          <p:cNvGrpSpPr/>
          <p:nvPr/>
        </p:nvGrpSpPr>
        <p:grpSpPr>
          <a:xfrm>
            <a:off x="7224450" y="4661295"/>
            <a:ext cx="789840" cy="294840"/>
            <a:chOff x="7224450" y="4661295"/>
            <a:chExt cx="789840" cy="29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D44F9286-5D48-4EBF-97AC-CE807ADF0473}"/>
                    </a:ext>
                  </a:extLst>
                </p14:cNvPr>
                <p14:cNvContentPartPr/>
                <p14:nvPr/>
              </p14:nvContentPartPr>
              <p14:xfrm>
                <a:off x="7224450" y="4661295"/>
                <a:ext cx="362520" cy="22680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D44F9286-5D48-4EBF-97AC-CE807ADF0473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7215810" y="4652655"/>
                  <a:ext cx="38016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D0553444-69D1-4A3E-9DFA-6C386569E2F0}"/>
                    </a:ext>
                  </a:extLst>
                </p14:cNvPr>
                <p14:cNvContentPartPr/>
                <p14:nvPr/>
              </p14:nvContentPartPr>
              <p14:xfrm>
                <a:off x="7669770" y="4724295"/>
                <a:ext cx="171360" cy="12456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D0553444-69D1-4A3E-9DFA-6C386569E2F0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7661130" y="4715295"/>
                  <a:ext cx="1890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E5ED05DC-2C4B-4ED3-85CD-3A19F4562716}"/>
                    </a:ext>
                  </a:extLst>
                </p14:cNvPr>
                <p14:cNvContentPartPr/>
                <p14:nvPr/>
              </p14:nvContentPartPr>
              <p14:xfrm>
                <a:off x="7743570" y="4761375"/>
                <a:ext cx="32760" cy="19476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E5ED05DC-2C4B-4ED3-85CD-3A19F4562716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7734570" y="4752735"/>
                  <a:ext cx="504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ED96F8E9-83C2-4D34-963F-D662054F8E66}"/>
                    </a:ext>
                  </a:extLst>
                </p14:cNvPr>
                <p14:cNvContentPartPr/>
                <p14:nvPr/>
              </p14:nvContentPartPr>
              <p14:xfrm>
                <a:off x="7878570" y="4662015"/>
                <a:ext cx="135720" cy="26064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ED96F8E9-83C2-4D34-963F-D662054F8E66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7869930" y="4653015"/>
                  <a:ext cx="153360" cy="27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22F85CEC-CEEE-4747-9ED2-1BEC9476C1AC}"/>
              </a:ext>
            </a:extLst>
          </p:cNvPr>
          <p:cNvGrpSpPr/>
          <p:nvPr/>
        </p:nvGrpSpPr>
        <p:grpSpPr>
          <a:xfrm>
            <a:off x="7700010" y="4324335"/>
            <a:ext cx="646920" cy="264600"/>
            <a:chOff x="7700010" y="4324335"/>
            <a:chExt cx="646920" cy="26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DD19A4E1-9DC5-4865-9B20-5CC4B47A7C6E}"/>
                    </a:ext>
                  </a:extLst>
                </p14:cNvPr>
                <p14:cNvContentPartPr/>
                <p14:nvPr/>
              </p14:nvContentPartPr>
              <p14:xfrm>
                <a:off x="7771290" y="4420455"/>
                <a:ext cx="200520" cy="15192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DD19A4E1-9DC5-4865-9B20-5CC4B47A7C6E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7762290" y="4411455"/>
                  <a:ext cx="2181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90236479-C8B0-4DB6-980C-DFF468F674AB}"/>
                    </a:ext>
                  </a:extLst>
                </p14:cNvPr>
                <p14:cNvContentPartPr/>
                <p14:nvPr/>
              </p14:nvContentPartPr>
              <p14:xfrm>
                <a:off x="7700010" y="4452855"/>
                <a:ext cx="178920" cy="13608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90236479-C8B0-4DB6-980C-DFF468F674AB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7691010" y="4443855"/>
                  <a:ext cx="1965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58F370F6-2267-4535-8F7C-43AB45B00867}"/>
                    </a:ext>
                  </a:extLst>
                </p14:cNvPr>
                <p14:cNvContentPartPr/>
                <p14:nvPr/>
              </p14:nvContentPartPr>
              <p14:xfrm>
                <a:off x="8065050" y="4362495"/>
                <a:ext cx="28080" cy="20016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58F370F6-2267-4535-8F7C-43AB45B00867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8056410" y="4353855"/>
                  <a:ext cx="4572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68988C61-0104-4C99-824B-3DFBCC92CBDE}"/>
                    </a:ext>
                  </a:extLst>
                </p14:cNvPr>
                <p14:cNvContentPartPr/>
                <p14:nvPr/>
              </p14:nvContentPartPr>
              <p14:xfrm>
                <a:off x="8036970" y="4450335"/>
                <a:ext cx="104760" cy="1656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68988C61-0104-4C99-824B-3DFBCC92CBDE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8027970" y="4441695"/>
                  <a:ext cx="1224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FB399C2D-A251-48FC-9812-752CBFDE4E89}"/>
                    </a:ext>
                  </a:extLst>
                </p14:cNvPr>
                <p14:cNvContentPartPr/>
                <p14:nvPr/>
              </p14:nvContentPartPr>
              <p14:xfrm>
                <a:off x="8114370" y="4324335"/>
                <a:ext cx="232560" cy="21348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FB399C2D-A251-48FC-9812-752CBFDE4E89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8105370" y="4315695"/>
                  <a:ext cx="250200" cy="23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39C51588-8623-4EDC-B263-5352EEFA107B}"/>
              </a:ext>
            </a:extLst>
          </p:cNvPr>
          <p:cNvGrpSpPr/>
          <p:nvPr/>
        </p:nvGrpSpPr>
        <p:grpSpPr>
          <a:xfrm>
            <a:off x="8519370" y="4297335"/>
            <a:ext cx="983160" cy="269640"/>
            <a:chOff x="8519370" y="4297335"/>
            <a:chExt cx="983160" cy="26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1409F735-9D8D-40F1-9BF7-52AE8AA4F436}"/>
                    </a:ext>
                  </a:extLst>
                </p14:cNvPr>
                <p14:cNvContentPartPr/>
                <p14:nvPr/>
              </p14:nvContentPartPr>
              <p14:xfrm>
                <a:off x="8519370" y="4321095"/>
                <a:ext cx="101520" cy="24588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1409F735-9D8D-40F1-9BF7-52AE8AA4F436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8510370" y="4312455"/>
                  <a:ext cx="11916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6892364D-BA5B-4EC8-A7BA-4D2AA1DD3AA2}"/>
                    </a:ext>
                  </a:extLst>
                </p14:cNvPr>
                <p14:cNvContentPartPr/>
                <p14:nvPr/>
              </p14:nvContentPartPr>
              <p14:xfrm>
                <a:off x="8667330" y="4303455"/>
                <a:ext cx="33840" cy="23004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6892364D-BA5B-4EC8-A7BA-4D2AA1DD3AA2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8658690" y="4294455"/>
                  <a:ext cx="5148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612D89FC-A392-4589-A1A6-C4FA1871BA25}"/>
                    </a:ext>
                  </a:extLst>
                </p14:cNvPr>
                <p14:cNvContentPartPr/>
                <p14:nvPr/>
              </p14:nvContentPartPr>
              <p14:xfrm>
                <a:off x="8716290" y="4444935"/>
                <a:ext cx="74880" cy="8172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612D89FC-A392-4589-A1A6-C4FA1871BA25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8707650" y="4435935"/>
                  <a:ext cx="925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C94AAC86-EC0E-4431-A0FD-72490DD38546}"/>
                    </a:ext>
                  </a:extLst>
                </p14:cNvPr>
                <p14:cNvContentPartPr/>
                <p14:nvPr/>
              </p14:nvContentPartPr>
              <p14:xfrm>
                <a:off x="8786490" y="4372935"/>
                <a:ext cx="123840" cy="16020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C94AAC86-EC0E-4431-A0FD-72490DD38546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8777490" y="4364295"/>
                  <a:ext cx="14148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D4D53DA0-56A0-42BA-A74F-4BECDC13D438}"/>
                    </a:ext>
                  </a:extLst>
                </p14:cNvPr>
                <p14:cNvContentPartPr/>
                <p14:nvPr/>
              </p14:nvContentPartPr>
              <p14:xfrm>
                <a:off x="8908530" y="4417935"/>
                <a:ext cx="117000" cy="10584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D4D53DA0-56A0-42BA-A74F-4BECDC13D438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8899530" y="4408935"/>
                  <a:ext cx="1346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76CE9993-39CF-4143-9C72-C0678447C296}"/>
                    </a:ext>
                  </a:extLst>
                </p14:cNvPr>
                <p14:cNvContentPartPr/>
                <p14:nvPr/>
              </p14:nvContentPartPr>
              <p14:xfrm>
                <a:off x="9147930" y="4367175"/>
                <a:ext cx="91440" cy="16380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76CE9993-39CF-4143-9C72-C0678447C296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9139290" y="4358535"/>
                  <a:ext cx="1090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E14F1A33-F15A-48B4-A89B-4B793B1ED5B0}"/>
                    </a:ext>
                  </a:extLst>
                </p14:cNvPr>
                <p14:cNvContentPartPr/>
                <p14:nvPr/>
              </p14:nvContentPartPr>
              <p14:xfrm>
                <a:off x="9205170" y="4297335"/>
                <a:ext cx="16560" cy="1728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E14F1A33-F15A-48B4-A89B-4B793B1ED5B0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9196170" y="4288695"/>
                  <a:ext cx="342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B98DB202-C6FD-4D51-B6B8-BC91010CFB21}"/>
                    </a:ext>
                  </a:extLst>
                </p14:cNvPr>
                <p14:cNvContentPartPr/>
                <p14:nvPr/>
              </p14:nvContentPartPr>
              <p14:xfrm>
                <a:off x="9253770" y="4373655"/>
                <a:ext cx="248760" cy="15192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B98DB202-C6FD-4D51-B6B8-BC91010CFB21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9244770" y="4365015"/>
                  <a:ext cx="266400" cy="16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F3F170BD-38F1-4D4B-AAE0-FDBA4612DCB8}"/>
              </a:ext>
            </a:extLst>
          </p:cNvPr>
          <p:cNvGrpSpPr/>
          <p:nvPr/>
        </p:nvGrpSpPr>
        <p:grpSpPr>
          <a:xfrm>
            <a:off x="5608410" y="5144775"/>
            <a:ext cx="261720" cy="295200"/>
            <a:chOff x="5608410" y="5144775"/>
            <a:chExt cx="261720" cy="29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6B3DC778-14B7-4762-9A7B-4F8A8D2A030A}"/>
                    </a:ext>
                  </a:extLst>
                </p14:cNvPr>
                <p14:cNvContentPartPr/>
                <p14:nvPr/>
              </p14:nvContentPartPr>
              <p14:xfrm>
                <a:off x="5608410" y="5250615"/>
                <a:ext cx="133920" cy="3600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6B3DC778-14B7-4762-9A7B-4F8A8D2A030A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5599410" y="5241975"/>
                  <a:ext cx="1515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48F8F809-973F-4117-8013-74AE1BACC7F8}"/>
                    </a:ext>
                  </a:extLst>
                </p14:cNvPr>
                <p14:cNvContentPartPr/>
                <p14:nvPr/>
              </p14:nvContentPartPr>
              <p14:xfrm>
                <a:off x="5653770" y="5284095"/>
                <a:ext cx="153000" cy="3672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48F8F809-973F-4117-8013-74AE1BACC7F8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5645130" y="5275095"/>
                  <a:ext cx="1706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5DF5C2F4-9957-47E3-90F5-FB67FB2494C7}"/>
                    </a:ext>
                  </a:extLst>
                </p14:cNvPr>
                <p14:cNvContentPartPr/>
                <p14:nvPr/>
              </p14:nvContentPartPr>
              <p14:xfrm>
                <a:off x="5702370" y="5144775"/>
                <a:ext cx="167760" cy="29520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5DF5C2F4-9957-47E3-90F5-FB67FB2494C7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5693730" y="5135775"/>
                  <a:ext cx="185400" cy="312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2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70293E4E-4868-4149-94A1-98640709B19A}"/>
                  </a:ext>
                </a:extLst>
              </p14:cNvPr>
              <p14:cNvContentPartPr/>
              <p14:nvPr/>
            </p14:nvContentPartPr>
            <p14:xfrm>
              <a:off x="6397170" y="5256375"/>
              <a:ext cx="232560" cy="24300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70293E4E-4868-4149-94A1-98640709B19A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6388170" y="5247735"/>
                <a:ext cx="250200" cy="260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33" name="Group 232">
            <a:extLst>
              <a:ext uri="{FF2B5EF4-FFF2-40B4-BE49-F238E27FC236}">
                <a16:creationId xmlns:a16="http://schemas.microsoft.com/office/drawing/2014/main" id="{BAD9B262-E9F3-4DF0-8A6F-B9ED2A1AF393}"/>
              </a:ext>
            </a:extLst>
          </p:cNvPr>
          <p:cNvGrpSpPr/>
          <p:nvPr/>
        </p:nvGrpSpPr>
        <p:grpSpPr>
          <a:xfrm>
            <a:off x="6778770" y="5257095"/>
            <a:ext cx="213120" cy="188280"/>
            <a:chOff x="6778770" y="5257095"/>
            <a:chExt cx="213120" cy="18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3A849728-C336-4FF0-B944-1B63912B465D}"/>
                    </a:ext>
                  </a:extLst>
                </p14:cNvPr>
                <p14:cNvContentPartPr/>
                <p14:nvPr/>
              </p14:nvContentPartPr>
              <p14:xfrm>
                <a:off x="6820170" y="5257095"/>
                <a:ext cx="171360" cy="12132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3A849728-C336-4FF0-B944-1B63912B465D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6811170" y="5248095"/>
                  <a:ext cx="1890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AFAF89B6-3C0A-4609-9167-C9D1937E456B}"/>
                    </a:ext>
                  </a:extLst>
                </p14:cNvPr>
                <p14:cNvContentPartPr/>
                <p14:nvPr/>
              </p14:nvContentPartPr>
              <p14:xfrm>
                <a:off x="6778770" y="5380575"/>
                <a:ext cx="213120" cy="6480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AFAF89B6-3C0A-4609-9167-C9D1937E456B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6769770" y="5371935"/>
                  <a:ext cx="230760" cy="8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6555D2DA-3733-49CD-874D-B255A64F0926}"/>
              </a:ext>
            </a:extLst>
          </p:cNvPr>
          <p:cNvGrpSpPr/>
          <p:nvPr/>
        </p:nvGrpSpPr>
        <p:grpSpPr>
          <a:xfrm>
            <a:off x="7223370" y="5153055"/>
            <a:ext cx="584640" cy="337320"/>
            <a:chOff x="7223370" y="5153055"/>
            <a:chExt cx="584640" cy="33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318E2EA2-C41D-40F3-88E8-BAB287014746}"/>
                    </a:ext>
                  </a:extLst>
                </p14:cNvPr>
                <p14:cNvContentPartPr/>
                <p14:nvPr/>
              </p14:nvContentPartPr>
              <p14:xfrm>
                <a:off x="7223370" y="5235495"/>
                <a:ext cx="25560" cy="25056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318E2EA2-C41D-40F3-88E8-BAB287014746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7214730" y="5226495"/>
                  <a:ext cx="4320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0743B9B8-A46B-4C0C-B2BA-1D4846B63D18}"/>
                    </a:ext>
                  </a:extLst>
                </p14:cNvPr>
                <p14:cNvContentPartPr/>
                <p14:nvPr/>
              </p14:nvContentPartPr>
              <p14:xfrm>
                <a:off x="7297170" y="5337735"/>
                <a:ext cx="110520" cy="15264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0743B9B8-A46B-4C0C-B2BA-1D4846B63D18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7288530" y="5329095"/>
                  <a:ext cx="1281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06C4BD0E-0C41-44A8-BC3A-397DAFF16903}"/>
                    </a:ext>
                  </a:extLst>
                </p14:cNvPr>
                <p14:cNvContentPartPr/>
                <p14:nvPr/>
              </p14:nvContentPartPr>
              <p14:xfrm>
                <a:off x="7379610" y="5261055"/>
                <a:ext cx="131400" cy="22500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06C4BD0E-0C41-44A8-BC3A-397DAFF16903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7370970" y="5252055"/>
                  <a:ext cx="14904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31A65049-218B-40E1-B0AA-119211DE05A1}"/>
                    </a:ext>
                  </a:extLst>
                </p14:cNvPr>
                <p14:cNvContentPartPr/>
                <p14:nvPr/>
              </p14:nvContentPartPr>
              <p14:xfrm>
                <a:off x="7586970" y="5374815"/>
                <a:ext cx="25560" cy="1080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31A65049-218B-40E1-B0AA-119211DE05A1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7577970" y="5365815"/>
                  <a:ext cx="432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8EA43024-0B2D-4D41-AB73-F841702C1937}"/>
                    </a:ext>
                  </a:extLst>
                </p14:cNvPr>
                <p14:cNvContentPartPr/>
                <p14:nvPr/>
              </p14:nvContentPartPr>
              <p14:xfrm>
                <a:off x="7673730" y="5218575"/>
                <a:ext cx="93960" cy="21168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8EA43024-0B2D-4D41-AB73-F841702C1937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7664730" y="5209935"/>
                  <a:ext cx="11160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1C1E6F41-95EF-4C54-9F45-79E1730F82B5}"/>
                    </a:ext>
                  </a:extLst>
                </p14:cNvPr>
                <p14:cNvContentPartPr/>
                <p14:nvPr/>
              </p14:nvContentPartPr>
              <p14:xfrm>
                <a:off x="7666530" y="5153055"/>
                <a:ext cx="141480" cy="29880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1C1E6F41-95EF-4C54-9F45-79E1730F82B5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7657890" y="5144415"/>
                  <a:ext cx="159120" cy="31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833530E5-E0CB-46CD-A157-74B7E1AA851E}"/>
              </a:ext>
            </a:extLst>
          </p:cNvPr>
          <p:cNvGrpSpPr/>
          <p:nvPr/>
        </p:nvGrpSpPr>
        <p:grpSpPr>
          <a:xfrm>
            <a:off x="3992370" y="6127935"/>
            <a:ext cx="195840" cy="194760"/>
            <a:chOff x="3992370" y="6127935"/>
            <a:chExt cx="195840" cy="19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3294B175-7538-454A-8943-A22C768557FF}"/>
                    </a:ext>
                  </a:extLst>
                </p14:cNvPr>
                <p14:cNvContentPartPr/>
                <p14:nvPr/>
              </p14:nvContentPartPr>
              <p14:xfrm>
                <a:off x="3992370" y="6127935"/>
                <a:ext cx="78480" cy="19476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3294B175-7538-454A-8943-A22C768557FF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3983730" y="6118935"/>
                  <a:ext cx="9612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26D7E9B4-4A64-4916-902B-1B3C29A7A282}"/>
                    </a:ext>
                  </a:extLst>
                </p14:cNvPr>
                <p14:cNvContentPartPr/>
                <p14:nvPr/>
              </p14:nvContentPartPr>
              <p14:xfrm>
                <a:off x="4057170" y="6174735"/>
                <a:ext cx="131040" cy="9432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26D7E9B4-4A64-4916-902B-1B3C29A7A282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4048530" y="6166095"/>
                  <a:ext cx="148680" cy="11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8F340EC8-34D4-4622-87C7-F440D1327E50}"/>
              </a:ext>
            </a:extLst>
          </p:cNvPr>
          <p:cNvGrpSpPr/>
          <p:nvPr/>
        </p:nvGrpSpPr>
        <p:grpSpPr>
          <a:xfrm>
            <a:off x="4667010" y="6150615"/>
            <a:ext cx="447480" cy="164160"/>
            <a:chOff x="4667010" y="6150615"/>
            <a:chExt cx="447480" cy="16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C85D46BD-0C63-4647-B62A-4FC57355F940}"/>
                    </a:ext>
                  </a:extLst>
                </p14:cNvPr>
                <p14:cNvContentPartPr/>
                <p14:nvPr/>
              </p14:nvContentPartPr>
              <p14:xfrm>
                <a:off x="4667010" y="6169695"/>
                <a:ext cx="126720" cy="14472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C85D46BD-0C63-4647-B62A-4FC57355F940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658370" y="6160695"/>
                  <a:ext cx="1443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D9C65B93-F304-4CD2-A10A-ECCFC39C7D84}"/>
                    </a:ext>
                  </a:extLst>
                </p14:cNvPr>
                <p14:cNvContentPartPr/>
                <p14:nvPr/>
              </p14:nvContentPartPr>
              <p14:xfrm>
                <a:off x="4789410" y="6150615"/>
                <a:ext cx="325080" cy="16416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D9C65B93-F304-4CD2-A10A-ECCFC39C7D8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4780410" y="6141615"/>
                  <a:ext cx="342720" cy="18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10E51A70-EC4F-47F1-A292-C2FE66163DE2}"/>
              </a:ext>
            </a:extLst>
          </p:cNvPr>
          <p:cNvGrpSpPr/>
          <p:nvPr/>
        </p:nvGrpSpPr>
        <p:grpSpPr>
          <a:xfrm>
            <a:off x="5402850" y="6235575"/>
            <a:ext cx="137880" cy="164880"/>
            <a:chOff x="5402850" y="6235575"/>
            <a:chExt cx="137880" cy="16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4A70CCA7-D25D-4F24-8EA1-518D836A3B71}"/>
                    </a:ext>
                  </a:extLst>
                </p14:cNvPr>
                <p14:cNvContentPartPr/>
                <p14:nvPr/>
              </p14:nvContentPartPr>
              <p14:xfrm>
                <a:off x="5402850" y="6235575"/>
                <a:ext cx="89280" cy="8352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4A70CCA7-D25D-4F24-8EA1-518D836A3B71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5394210" y="6226935"/>
                  <a:ext cx="1069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C04CA8C6-247D-477E-8AD1-25DF84C0D6C4}"/>
                    </a:ext>
                  </a:extLst>
                </p14:cNvPr>
                <p14:cNvContentPartPr/>
                <p14:nvPr/>
              </p14:nvContentPartPr>
              <p14:xfrm>
                <a:off x="5475570" y="6255015"/>
                <a:ext cx="65160" cy="14544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C04CA8C6-247D-477E-8AD1-25DF84C0D6C4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5466930" y="6246015"/>
                  <a:ext cx="82800" cy="16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9B88D125-914C-4F38-91B1-00427055323C}"/>
              </a:ext>
            </a:extLst>
          </p:cNvPr>
          <p:cNvGrpSpPr/>
          <p:nvPr/>
        </p:nvGrpSpPr>
        <p:grpSpPr>
          <a:xfrm>
            <a:off x="5893170" y="6042615"/>
            <a:ext cx="891360" cy="355320"/>
            <a:chOff x="5893170" y="6042615"/>
            <a:chExt cx="891360" cy="35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4DCF2B69-D034-440A-B1DA-89F350D39CB4}"/>
                    </a:ext>
                  </a:extLst>
                </p14:cNvPr>
                <p14:cNvContentPartPr/>
                <p14:nvPr/>
              </p14:nvContentPartPr>
              <p14:xfrm>
                <a:off x="5893170" y="6042615"/>
                <a:ext cx="162720" cy="35532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4DCF2B69-D034-440A-B1DA-89F350D39CB4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5884530" y="6033975"/>
                  <a:ext cx="18036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06F53D82-D637-4BFF-A8F6-6FA42FDA4CD7}"/>
                    </a:ext>
                  </a:extLst>
                </p14:cNvPr>
                <p14:cNvContentPartPr/>
                <p14:nvPr/>
              </p14:nvContentPartPr>
              <p14:xfrm>
                <a:off x="6071370" y="6252495"/>
                <a:ext cx="162360" cy="3672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06F53D82-D637-4BFF-A8F6-6FA42FDA4CD7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6062730" y="6243855"/>
                  <a:ext cx="1800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BB4F2CDA-D18F-4EE3-9D24-13755D2F934D}"/>
                    </a:ext>
                  </a:extLst>
                </p14:cNvPr>
                <p14:cNvContentPartPr/>
                <p14:nvPr/>
              </p14:nvContentPartPr>
              <p14:xfrm>
                <a:off x="6298170" y="6079695"/>
                <a:ext cx="48960" cy="26748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BB4F2CDA-D18F-4EE3-9D24-13755D2F934D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6289530" y="6070695"/>
                  <a:ext cx="6660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BB3E5D01-F9C5-416A-9D15-C190036A7007}"/>
                    </a:ext>
                  </a:extLst>
                </p14:cNvPr>
                <p14:cNvContentPartPr/>
                <p14:nvPr/>
              </p14:nvContentPartPr>
              <p14:xfrm>
                <a:off x="6244170" y="6261495"/>
                <a:ext cx="147960" cy="2052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BB3E5D01-F9C5-416A-9D15-C190036A7007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6235530" y="6252855"/>
                  <a:ext cx="1656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AD0DAC02-E3EA-4520-88DB-6E8204B8BC47}"/>
                    </a:ext>
                  </a:extLst>
                </p14:cNvPr>
                <p14:cNvContentPartPr/>
                <p14:nvPr/>
              </p14:nvContentPartPr>
              <p14:xfrm>
                <a:off x="6359730" y="6221175"/>
                <a:ext cx="424800" cy="12744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AD0DAC02-E3EA-4520-88DB-6E8204B8BC47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6350730" y="6212535"/>
                  <a:ext cx="442440" cy="14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9552A8C0-ED86-426F-87C9-981021A75971}"/>
              </a:ext>
            </a:extLst>
          </p:cNvPr>
          <p:cNvGrpSpPr/>
          <p:nvPr/>
        </p:nvGrpSpPr>
        <p:grpSpPr>
          <a:xfrm>
            <a:off x="6967770" y="6069255"/>
            <a:ext cx="166320" cy="292320"/>
            <a:chOff x="6967770" y="6069255"/>
            <a:chExt cx="166320" cy="29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13551680-A53E-492A-A0DA-BA6FA6A69EA3}"/>
                    </a:ext>
                  </a:extLst>
                </p14:cNvPr>
                <p14:cNvContentPartPr/>
                <p14:nvPr/>
              </p14:nvContentPartPr>
              <p14:xfrm>
                <a:off x="6967770" y="6279855"/>
                <a:ext cx="47520" cy="6192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13551680-A53E-492A-A0DA-BA6FA6A69EA3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6959130" y="6271215"/>
                  <a:ext cx="651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F2BAA93B-DCB6-4BEF-9399-F268EFC9C19B}"/>
                    </a:ext>
                  </a:extLst>
                </p14:cNvPr>
                <p14:cNvContentPartPr/>
                <p14:nvPr/>
              </p14:nvContentPartPr>
              <p14:xfrm>
                <a:off x="7039770" y="6069255"/>
                <a:ext cx="94320" cy="29232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F2BAA93B-DCB6-4BEF-9399-F268EFC9C19B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7030770" y="6060255"/>
                  <a:ext cx="11196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5A1241D2-AA3A-498C-8E95-B8000DCED8FF}"/>
                    </a:ext>
                  </a:extLst>
                </p14:cNvPr>
                <p14:cNvContentPartPr/>
                <p14:nvPr/>
              </p14:nvContentPartPr>
              <p14:xfrm>
                <a:off x="6980370" y="6249255"/>
                <a:ext cx="135360" cy="3672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5A1241D2-AA3A-498C-8E95-B8000DCED8FF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6971730" y="6240615"/>
                  <a:ext cx="153000" cy="5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FE25EE5-4F08-4ABD-AE07-D525CDB774CD}"/>
              </a:ext>
            </a:extLst>
          </p:cNvPr>
          <p:cNvGrpSpPr/>
          <p:nvPr/>
        </p:nvGrpSpPr>
        <p:grpSpPr>
          <a:xfrm>
            <a:off x="7502370" y="6157095"/>
            <a:ext cx="588600" cy="239400"/>
            <a:chOff x="7502370" y="6157095"/>
            <a:chExt cx="588600" cy="23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86D8DBBF-A2C2-4F98-B7EE-B061A6E6DF05}"/>
                    </a:ext>
                  </a:extLst>
                </p14:cNvPr>
                <p14:cNvContentPartPr/>
                <p14:nvPr/>
              </p14:nvContentPartPr>
              <p14:xfrm>
                <a:off x="7502370" y="6286695"/>
                <a:ext cx="68760" cy="10908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86D8DBBF-A2C2-4F98-B7EE-B061A6E6DF05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7493370" y="6277695"/>
                  <a:ext cx="864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4905E678-B196-48A4-BE4E-8DB8138A651C}"/>
                    </a:ext>
                  </a:extLst>
                </p14:cNvPr>
                <p14:cNvContentPartPr/>
                <p14:nvPr/>
              </p14:nvContentPartPr>
              <p14:xfrm>
                <a:off x="7619010" y="6235575"/>
                <a:ext cx="105120" cy="16092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4905E678-B196-48A4-BE4E-8DB8138A651C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7610010" y="6226935"/>
                  <a:ext cx="1227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24CEBED5-4F89-47C7-8A71-EBF27105A97E}"/>
                    </a:ext>
                  </a:extLst>
                </p14:cNvPr>
                <p14:cNvContentPartPr/>
                <p14:nvPr/>
              </p14:nvContentPartPr>
              <p14:xfrm>
                <a:off x="7705410" y="6157095"/>
                <a:ext cx="385560" cy="22284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24CEBED5-4F89-47C7-8A71-EBF27105A97E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7696770" y="6148455"/>
                  <a:ext cx="403200" cy="24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9B7A7C34-5D8F-40D4-B9CA-99DE0538895C}"/>
              </a:ext>
            </a:extLst>
          </p:cNvPr>
          <p:cNvGrpSpPr/>
          <p:nvPr/>
        </p:nvGrpSpPr>
        <p:grpSpPr>
          <a:xfrm>
            <a:off x="8589570" y="5889615"/>
            <a:ext cx="1036440" cy="709200"/>
            <a:chOff x="8589570" y="5889615"/>
            <a:chExt cx="1036440" cy="70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16A5F665-5A7A-4BE1-A8EA-5D8481342B1F}"/>
                    </a:ext>
                  </a:extLst>
                </p14:cNvPr>
                <p14:cNvContentPartPr/>
                <p14:nvPr/>
              </p14:nvContentPartPr>
              <p14:xfrm>
                <a:off x="8589570" y="6163215"/>
                <a:ext cx="149040" cy="23292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16A5F665-5A7A-4BE1-A8EA-5D8481342B1F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8580570" y="6154575"/>
                  <a:ext cx="16668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1FD3CD63-132F-4B02-B09A-39D5A1763E43}"/>
                    </a:ext>
                  </a:extLst>
                </p14:cNvPr>
                <p14:cNvContentPartPr/>
                <p14:nvPr/>
              </p14:nvContentPartPr>
              <p14:xfrm>
                <a:off x="8652570" y="6141975"/>
                <a:ext cx="154080" cy="3672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1FD3CD63-132F-4B02-B09A-39D5A1763E43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8643570" y="6132975"/>
                  <a:ext cx="17172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DA6A386A-43A3-4056-8C2D-51A26BE2697F}"/>
                    </a:ext>
                  </a:extLst>
                </p14:cNvPr>
                <p14:cNvContentPartPr/>
                <p14:nvPr/>
              </p14:nvContentPartPr>
              <p14:xfrm>
                <a:off x="8790450" y="6151335"/>
                <a:ext cx="149400" cy="21888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DA6A386A-43A3-4056-8C2D-51A26BE2697F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8781450" y="6142335"/>
                  <a:ext cx="16704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6AE0BE07-A3D7-4AAA-AAAC-2063A50BB381}"/>
                    </a:ext>
                  </a:extLst>
                </p14:cNvPr>
                <p14:cNvContentPartPr/>
                <p14:nvPr/>
              </p14:nvContentPartPr>
              <p14:xfrm>
                <a:off x="9052170" y="5889615"/>
                <a:ext cx="93960" cy="70920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6AE0BE07-A3D7-4AAA-AAAC-2063A50BB381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9043170" y="5880975"/>
                  <a:ext cx="111600" cy="72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651649E4-81D3-450B-B742-FD5957E0E59F}"/>
                    </a:ext>
                  </a:extLst>
                </p14:cNvPr>
                <p14:cNvContentPartPr/>
                <p14:nvPr/>
              </p14:nvContentPartPr>
              <p14:xfrm>
                <a:off x="9230370" y="6177975"/>
                <a:ext cx="25560" cy="21024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651649E4-81D3-450B-B742-FD5957E0E59F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9221370" y="6169335"/>
                  <a:ext cx="432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C7DAE7F3-8568-46A2-9EA6-B25A3BBA4D43}"/>
                    </a:ext>
                  </a:extLst>
                </p14:cNvPr>
                <p14:cNvContentPartPr/>
                <p14:nvPr/>
              </p14:nvContentPartPr>
              <p14:xfrm>
                <a:off x="9326130" y="6192735"/>
                <a:ext cx="134280" cy="17892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C7DAE7F3-8568-46A2-9EA6-B25A3BBA4D43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9317130" y="6184095"/>
                  <a:ext cx="1519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C49FCCCC-1C6A-4A3A-930A-07E57DB4348D}"/>
                    </a:ext>
                  </a:extLst>
                </p14:cNvPr>
                <p14:cNvContentPartPr/>
                <p14:nvPr/>
              </p14:nvContentPartPr>
              <p14:xfrm>
                <a:off x="9507570" y="6097695"/>
                <a:ext cx="118440" cy="27396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C49FCCCC-1C6A-4A3A-930A-07E57DB4348D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9498570" y="6088695"/>
                  <a:ext cx="136080" cy="29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BD62A91B-2B93-49D6-A197-8F4369013688}"/>
              </a:ext>
            </a:extLst>
          </p:cNvPr>
          <p:cNvGrpSpPr/>
          <p:nvPr/>
        </p:nvGrpSpPr>
        <p:grpSpPr>
          <a:xfrm>
            <a:off x="-8670" y="286575"/>
            <a:ext cx="1220760" cy="1205640"/>
            <a:chOff x="-8670" y="286575"/>
            <a:chExt cx="1220760" cy="120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7AC0C90F-35CD-4DE6-BB94-84E5BF1FE8FC}"/>
                    </a:ext>
                  </a:extLst>
                </p14:cNvPr>
                <p14:cNvContentPartPr/>
                <p14:nvPr/>
              </p14:nvContentPartPr>
              <p14:xfrm>
                <a:off x="156570" y="742335"/>
                <a:ext cx="195480" cy="56952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7AC0C90F-35CD-4DE6-BB94-84E5BF1FE8FC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147930" y="733335"/>
                  <a:ext cx="213120" cy="58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894718BD-0338-4E6E-A4FC-9190412BE84F}"/>
                    </a:ext>
                  </a:extLst>
                </p14:cNvPr>
                <p14:cNvContentPartPr/>
                <p14:nvPr/>
              </p14:nvContentPartPr>
              <p14:xfrm>
                <a:off x="343770" y="1072095"/>
                <a:ext cx="151920" cy="14328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894718BD-0338-4E6E-A4FC-9190412BE84F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335130" y="1063095"/>
                  <a:ext cx="1695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225DA9F0-9F28-4074-A5A9-C02BF6CA86E2}"/>
                    </a:ext>
                  </a:extLst>
                </p14:cNvPr>
                <p14:cNvContentPartPr/>
                <p14:nvPr/>
              </p14:nvContentPartPr>
              <p14:xfrm>
                <a:off x="441690" y="758895"/>
                <a:ext cx="221400" cy="38016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225DA9F0-9F28-4074-A5A9-C02BF6CA86E2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433050" y="750255"/>
                  <a:ext cx="23904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2DB95813-00E3-474A-B8EE-265077B63E7C}"/>
                    </a:ext>
                  </a:extLst>
                </p14:cNvPr>
                <p14:cNvContentPartPr/>
                <p14:nvPr/>
              </p14:nvContentPartPr>
              <p14:xfrm>
                <a:off x="509730" y="938535"/>
                <a:ext cx="182160" cy="6048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2DB95813-00E3-474A-B8EE-265077B63E7C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500730" y="929535"/>
                  <a:ext cx="1998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01227BD2-5AFB-4869-A5A6-4078A48EE2EE}"/>
                    </a:ext>
                  </a:extLst>
                </p14:cNvPr>
                <p14:cNvContentPartPr/>
                <p14:nvPr/>
              </p14:nvContentPartPr>
              <p14:xfrm>
                <a:off x="759570" y="641535"/>
                <a:ext cx="209160" cy="22716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01227BD2-5AFB-4869-A5A6-4078A48EE2EE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750570" y="632535"/>
                  <a:ext cx="22680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51CCA211-AA1F-4142-921C-2E89BF48D9CE}"/>
                    </a:ext>
                  </a:extLst>
                </p14:cNvPr>
                <p14:cNvContentPartPr/>
                <p14:nvPr/>
              </p14:nvContentPartPr>
              <p14:xfrm>
                <a:off x="653730" y="514455"/>
                <a:ext cx="221760" cy="20340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51CCA211-AA1F-4142-921C-2E89BF48D9CE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644730" y="505815"/>
                  <a:ext cx="2394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425072F9-9023-461F-A622-53256465B597}"/>
                    </a:ext>
                  </a:extLst>
                </p14:cNvPr>
                <p14:cNvContentPartPr/>
                <p14:nvPr/>
              </p14:nvContentPartPr>
              <p14:xfrm>
                <a:off x="738330" y="797775"/>
                <a:ext cx="315360" cy="25128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425072F9-9023-461F-A622-53256465B597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729330" y="788775"/>
                  <a:ext cx="33300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F630700B-01CF-4431-8018-4420EA134AC6}"/>
                    </a:ext>
                  </a:extLst>
                </p14:cNvPr>
                <p14:cNvContentPartPr/>
                <p14:nvPr/>
              </p14:nvContentPartPr>
              <p14:xfrm>
                <a:off x="320730" y="917655"/>
                <a:ext cx="790560" cy="56052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F630700B-01CF-4431-8018-4420EA134AC6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311730" y="908655"/>
                  <a:ext cx="808200" cy="57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1370254C-A1B6-4ADB-A9CC-36EC331EA130}"/>
                    </a:ext>
                  </a:extLst>
                </p14:cNvPr>
                <p14:cNvContentPartPr/>
                <p14:nvPr/>
              </p14:nvContentPartPr>
              <p14:xfrm>
                <a:off x="-8670" y="286575"/>
                <a:ext cx="1204560" cy="120564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1370254C-A1B6-4ADB-A9CC-36EC331EA130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-17310" y="277575"/>
                  <a:ext cx="1222200" cy="12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4BCE1FEE-A0A0-4263-8381-641DBFE0945E}"/>
                    </a:ext>
                  </a:extLst>
                </p14:cNvPr>
                <p14:cNvContentPartPr/>
                <p14:nvPr/>
              </p14:nvContentPartPr>
              <p14:xfrm>
                <a:off x="988530" y="907935"/>
                <a:ext cx="223560" cy="11124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4BCE1FEE-A0A0-4263-8381-641DBFE0945E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979530" y="898935"/>
                  <a:ext cx="241200" cy="128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43543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204</Words>
  <Application>Microsoft Office PowerPoint</Application>
  <PresentationFormat>Widescreen</PresentationFormat>
  <Paragraphs>102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MacCormick, John</dc:creator>
  <cp:lastModifiedBy>MacCormick, John</cp:lastModifiedBy>
  <cp:revision>18</cp:revision>
  <dcterms:created xsi:type="dcterms:W3CDTF">2021-12-31T21:06:41Z</dcterms:created>
  <dcterms:modified xsi:type="dcterms:W3CDTF">2022-03-15T20:19:21Z</dcterms:modified>
</cp:coreProperties>
</file>