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1094-C48D-430E-93DB-102CA68C3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739BA-8922-4CAB-8BD9-C759DB019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A236-F4F0-442F-8589-E058D968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EAD7-ABD4-4E1E-BFB1-DE9589AE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919D-C32A-415E-A0B5-2E43F373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AAF2-6708-4ADE-955B-3324BA12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919B-C25F-4538-9791-B21C261F6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D4B3B-E5A1-4619-B214-FB31E212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BE19-B357-481B-B580-D4CF4B21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F238-029C-4412-9246-46FF785A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A5FF3-4654-450E-AB27-96A7E8259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12F1A-BEF0-48CB-A095-7224F6181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39D9-D933-4904-837C-9D4B289E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4241-816C-4626-ACC2-9F441F5E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4318-6691-4300-98D1-EF218E6C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922D-9DB2-41B5-B992-9FA3CBD0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19DD-73A3-4FB4-B601-DBC9B794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67A1-B7D9-46DB-B391-B519B534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2C91-41BC-41DC-9347-DC5C036F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491D-FCCF-47E4-90C0-0380564B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6C34-C955-47C3-9A1A-F4BCFE06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41C22-15CB-47F9-9302-C135BDF1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A88A-5B3F-4949-AFF7-C5F9825F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6C5D-3895-4E91-BA4F-B9A94C6E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F7D6-DD37-47B8-8067-A277FD28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95A8-6374-43D1-B829-D00BC3FA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7B6D-4D5B-4499-A0D7-E8D4E613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82085-5FE1-4014-9BEA-9566AB2C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E7B8-3BD7-4122-AF7F-29208327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EF7A-000A-4C5F-8BC0-4567635F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D611C-FFEC-46D4-B1E8-92DE0F3A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5D0D-3F7A-498A-9BDF-55E7D594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10D2-8EBC-45A7-A3F3-9F5B307C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D83B7-7B8E-492B-BC58-806CFF801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C328B-8FF9-4AE0-B6C7-05EAAE3D0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160FF-E087-485E-A582-ACE2BF4C6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DF60-EF01-48AF-BE2A-091E335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0E397-7A04-4652-8A90-AFE5C3F8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A1A7A-1D3F-4281-AC69-CA0D52A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DD4F-BA28-40FA-97CC-37DBAE1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AF598-7219-4882-B0AC-22C598B2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1AABB-11D6-4946-BE39-BF811CE9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6CC03-A481-4E8C-85CA-1682858D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6D8C8-7A87-4BE7-B9FC-A0627B86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10707-D572-44B2-9A65-8E9374A3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0430-1F41-47E3-B748-20DA77B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E5C2-E846-499E-A67C-5ECD29DD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A6B-60DE-4B8C-9D8A-96C3ECBB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E4EBB-9181-4D79-BB32-A4BCA140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5FC3-E04A-4834-9BB9-32E09B85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82328-8222-4119-B40B-523C0A98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EE85-9946-4239-8BD7-3D6999F4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B3AC-7716-4D60-93FD-34472E97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9725A-FF24-4715-90DC-A674D191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85EA6-46AE-46B7-B8FC-94FA608E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C1F25-86C9-4631-9563-694B6898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383D-B799-4DB5-B40B-2EA4FCBB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CF94-19C1-4DB0-A5BD-5879900B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7436A-B408-42B2-96B9-248C4D90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D2C44-6DD3-4690-9388-8FF69D60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99DE-45B9-479F-8E0C-3FC541C08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7E61-D61B-4259-B86A-8BFE271AA0F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E5F4D-2C32-4C6B-BD79-49993E6B2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F6B7-BAC5-4695-B665-4E20FB89D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E99E-60C3-4989-B4EB-3291E8F5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26B-D2BA-4C1F-AC80-CEC3230B2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Feedback on COMP378, spring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9C70-CBBD-4D9D-A338-66BD84D3D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98A1-EC49-42FA-93E5-7AA6672A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like most about the course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80C6-881B-4E86-98C5-F199EA48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575"/>
            <a:ext cx="10515600" cy="3862388"/>
          </a:xfrm>
        </p:spPr>
        <p:txBody>
          <a:bodyPr>
            <a:normAutofit/>
          </a:bodyPr>
          <a:lstStyle/>
          <a:p>
            <a:r>
              <a:rPr lang="en-US" sz="3600" dirty="0"/>
              <a:t>Learning SQL x 6</a:t>
            </a:r>
          </a:p>
          <a:p>
            <a:r>
              <a:rPr lang="en-US" dirty="0"/>
              <a:t>Good pace, instructor is helpful, play with the database server during class, well-structured </a:t>
            </a:r>
            <a:r>
              <a:rPr lang="en-US" dirty="0" err="1"/>
              <a:t>homeworks</a:t>
            </a: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521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912B-D5CD-4C08-A02C-B73B27D0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could change one thing about the course, what would it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3559-60D6-46D4-B3D4-AC1F11AF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799"/>
            <a:ext cx="10515600" cy="3586163"/>
          </a:xfrm>
        </p:spPr>
        <p:txBody>
          <a:bodyPr/>
          <a:lstStyle/>
          <a:p>
            <a:r>
              <a:rPr lang="en-US" dirty="0"/>
              <a:t>There were some suggestions, but nothing was mentioned more than once</a:t>
            </a:r>
          </a:p>
          <a:p>
            <a:r>
              <a:rPr lang="en-US" dirty="0"/>
              <a:t>I have read the suggestions carefully and will take them into consideration wherever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9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Feedback on COMP378, spring 2022</vt:lpstr>
      <vt:lpstr>What do you like most about the course so far?</vt:lpstr>
      <vt:lpstr>If you could change one thing about the course, what would it be?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on COMP378, spring 2022</dc:title>
  <dc:creator>MacCormick, John</dc:creator>
  <cp:lastModifiedBy>MacCormick, John</cp:lastModifiedBy>
  <cp:revision>1</cp:revision>
  <dcterms:created xsi:type="dcterms:W3CDTF">2022-03-17T18:57:28Z</dcterms:created>
  <dcterms:modified xsi:type="dcterms:W3CDTF">2022-03-17T19:06:05Z</dcterms:modified>
</cp:coreProperties>
</file>